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7"/>
  </p:notesMasterIdLst>
  <p:sldIdLst>
    <p:sldId id="257" r:id="rId2"/>
    <p:sldId id="258" r:id="rId3"/>
    <p:sldId id="259" r:id="rId4"/>
    <p:sldId id="260" r:id="rId5"/>
    <p:sldId id="261" r:id="rId6"/>
    <p:sldId id="262" r:id="rId7"/>
    <p:sldId id="265" r:id="rId8"/>
    <p:sldId id="266" r:id="rId9"/>
    <p:sldId id="434" r:id="rId10"/>
    <p:sldId id="268" r:id="rId11"/>
    <p:sldId id="269" r:id="rId12"/>
    <p:sldId id="270" r:id="rId13"/>
    <p:sldId id="271" r:id="rId14"/>
    <p:sldId id="280" r:id="rId15"/>
    <p:sldId id="421" r:id="rId16"/>
    <p:sldId id="324" r:id="rId17"/>
    <p:sldId id="329" r:id="rId18"/>
    <p:sldId id="431" r:id="rId19"/>
    <p:sldId id="432" r:id="rId20"/>
    <p:sldId id="423" r:id="rId21"/>
    <p:sldId id="424" r:id="rId22"/>
    <p:sldId id="428" r:id="rId23"/>
    <p:sldId id="285" r:id="rId24"/>
    <p:sldId id="286" r:id="rId25"/>
    <p:sldId id="425" r:id="rId26"/>
    <p:sldId id="436" r:id="rId27"/>
    <p:sldId id="437" r:id="rId28"/>
    <p:sldId id="433" r:id="rId29"/>
    <p:sldId id="296" r:id="rId30"/>
    <p:sldId id="343" r:id="rId31"/>
    <p:sldId id="429" r:id="rId32"/>
    <p:sldId id="426" r:id="rId33"/>
    <p:sldId id="282" r:id="rId34"/>
    <p:sldId id="272" r:id="rId35"/>
    <p:sldId id="273" r:id="rId36"/>
    <p:sldId id="276" r:id="rId37"/>
    <p:sldId id="277" r:id="rId38"/>
    <p:sldId id="279" r:id="rId39"/>
    <p:sldId id="281" r:id="rId40"/>
    <p:sldId id="284" r:id="rId41"/>
    <p:sldId id="332" r:id="rId42"/>
    <p:sldId id="361" r:id="rId43"/>
    <p:sldId id="333" r:id="rId44"/>
    <p:sldId id="360" r:id="rId45"/>
    <p:sldId id="363" r:id="rId4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85D8A"/>
    <a:srgbClr val="0080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8788" autoAdjust="0"/>
    <p:restoredTop sz="94660"/>
  </p:normalViewPr>
  <p:slideViewPr>
    <p:cSldViewPr>
      <p:cViewPr>
        <p:scale>
          <a:sx n="64" d="100"/>
          <a:sy n="64" d="100"/>
        </p:scale>
        <p:origin x="100" y="24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77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68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6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75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32E3D65-B9C3-445F-BE04-8ED92BCF587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6F7396-ED7D-4EC9-BB1F-73948E88FF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43057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E6F7396-ED7D-4EC9-BB1F-73948E88FF8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99081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041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>
                <a:latin typeface="Arial" pitchFamily="34" charset="0"/>
              </a:rPr>
              <a:t>Prethermalization is mechanics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A9B37A2-01F5-4EC4-9C43-CE973406E688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altLang="en-US">
                <a:latin typeface="Arial" pitchFamily="34" charset="0"/>
              </a:rPr>
              <a:t>This is statistical mechanics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3931676-CABF-4A0A-9195-7CBCC5C4D752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Combine the two (arrows?)</a:t>
            </a:r>
            <a:r>
              <a:rPr lang="en-US" baseline="0" dirty="0"/>
              <a:t>, not rigorous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B2707E-36C4-4886-84C8-E6686ED65C6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3782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		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B2707E-36C4-4886-84C8-E6686ED65C66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587141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Plot of</a:t>
            </a:r>
            <a:r>
              <a:rPr lang="en-US" baseline="0" dirty="0"/>
              <a:t> </a:t>
            </a:r>
            <a:r>
              <a:rPr lang="en-US" baseline="0" dirty="0" err="1"/>
              <a:t>fermionization</a:t>
            </a:r>
            <a:r>
              <a:rPr lang="en-US" baseline="0" dirty="0"/>
              <a:t> for talk.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D60A355-F02F-4A25-8856-CFF32BAB023A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36189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E6F7396-ED7D-4EC9-BB1F-73948E88FF82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72526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5305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87063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7164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4F0E33D-3FF5-45E8-B46E-1AF34E1064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95816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AA2F7F8-28E0-495D-9567-48F1CE3C9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5771142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0821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70488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190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180781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9475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4301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5474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42202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93BF0F-6DA9-424A-A1D8-5E86927060A1}" type="datetimeFigureOut">
              <a:rPr lang="en-US" smtClean="0"/>
              <a:t>9/2/2019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86E46F-9C5C-4C0D-A112-15DBC07635D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85156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7.wmf"/><Relationship Id="rId4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10" Type="http://schemas.openxmlformats.org/officeDocument/2006/relationships/image" Target="../media/image25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50.png"/><Relationship Id="rId7" Type="http://schemas.openxmlformats.org/officeDocument/2006/relationships/image" Target="../media/image2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7" Type="http://schemas.openxmlformats.org/officeDocument/2006/relationships/image" Target="../media/image43.png"/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10" Type="http://schemas.openxmlformats.org/officeDocument/2006/relationships/image" Target="../media/image38.png"/><Relationship Id="rId9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4" Type="http://schemas.openxmlformats.org/officeDocument/2006/relationships/image" Target="../media/image41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emf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emf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emf"/><Relationship Id="rId4" Type="http://schemas.openxmlformats.org/officeDocument/2006/relationships/image" Target="../media/image37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5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Relationship Id="rId9" Type="http://schemas.openxmlformats.org/officeDocument/2006/relationships/image" Target="../media/image52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.png"/><Relationship Id="rId12" Type="http://schemas.openxmlformats.org/officeDocument/2006/relationships/image" Target="../media/image56.png"/><Relationship Id="rId16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11" Type="http://schemas.openxmlformats.org/officeDocument/2006/relationships/image" Target="../media/image1010.png"/><Relationship Id="rId15" Type="http://schemas.openxmlformats.org/officeDocument/2006/relationships/image" Target="../media/image58.png"/><Relationship Id="rId14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emf"/><Relationship Id="rId3" Type="http://schemas.openxmlformats.org/officeDocument/2006/relationships/image" Target="../media/image54.png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1.emf"/><Relationship Id="rId5" Type="http://schemas.openxmlformats.org/officeDocument/2006/relationships/image" Target="../media/image60.png"/><Relationship Id="rId4" Type="http://schemas.openxmlformats.org/officeDocument/2006/relationships/image" Target="../media/image55.png"/><Relationship Id="rId9" Type="http://schemas.openxmlformats.org/officeDocument/2006/relationships/image" Target="../media/image64.e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11" Type="http://schemas.openxmlformats.org/officeDocument/2006/relationships/image" Target="../media/image550.png"/><Relationship Id="rId10" Type="http://schemas.openxmlformats.org/officeDocument/2006/relationships/image" Target="../media/image540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emf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emf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emf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68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69.wmf"/><Relationship Id="rId4" Type="http://schemas.openxmlformats.org/officeDocument/2006/relationships/oleObject" Target="../embeddings/oleObject6.bin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0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2" Type="http://schemas.openxmlformats.org/officeDocument/2006/relationships/image" Target="../media/image51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3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4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75.wmf"/><Relationship Id="rId4" Type="http://schemas.openxmlformats.org/officeDocument/2006/relationships/oleObject" Target="../embeddings/oleObject7.bin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wmf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5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4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7.wmf"/><Relationship Id="rId4" Type="http://schemas.openxmlformats.org/officeDocument/2006/relationships/oleObject" Target="../embeddings/oleObject4.bin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2">
            <a:extLst>
              <a:ext uri="{FF2B5EF4-FFF2-40B4-BE49-F238E27FC236}">
                <a16:creationId xmlns:a16="http://schemas.microsoft.com/office/drawing/2014/main" id="{3C01EAC8-C344-4080-8895-E41357652D6F}"/>
              </a:ext>
            </a:extLst>
          </p:cNvPr>
          <p:cNvSpPr txBox="1">
            <a:spLocks noChangeArrowheads="1"/>
          </p:cNvSpPr>
          <p:nvPr/>
        </p:nvSpPr>
        <p:spPr>
          <a:xfrm>
            <a:off x="284692" y="603050"/>
            <a:ext cx="8119533" cy="14700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u="sng"/>
              <a:t>Energy dependence of 3-body recombination in 1D</a:t>
            </a:r>
            <a:endParaRPr lang="en-US" altLang="en-US" u="sng" dirty="0"/>
          </a:p>
        </p:txBody>
      </p:sp>
      <p:pic>
        <p:nvPicPr>
          <p:cNvPr id="12" name="Picture 4" descr="psublue">
            <a:extLst>
              <a:ext uri="{FF2B5EF4-FFF2-40B4-BE49-F238E27FC236}">
                <a16:creationId xmlns:a16="http://schemas.microsoft.com/office/drawing/2014/main" id="{2B56FFF2-F9ED-49BE-B685-D70687D853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550"/>
          <a:stretch>
            <a:fillRect/>
          </a:stretch>
        </p:blipFill>
        <p:spPr bwMode="auto">
          <a:xfrm>
            <a:off x="8001000" y="0"/>
            <a:ext cx="1143000" cy="892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 Box 5">
            <a:extLst>
              <a:ext uri="{FF2B5EF4-FFF2-40B4-BE49-F238E27FC236}">
                <a16:creationId xmlns:a16="http://schemas.microsoft.com/office/drawing/2014/main" id="{2939FCEA-3140-41F2-B0B2-B07DE2F4A5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8587" y="5808524"/>
            <a:ext cx="66024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 dirty="0">
                <a:solidFill>
                  <a:srgbClr val="006600"/>
                </a:solidFill>
              </a:rPr>
              <a:t>Supported by the ARO and NSF</a:t>
            </a:r>
            <a:endParaRPr lang="en-US" altLang="en-US" sz="2800" dirty="0"/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72DB1D24-699A-4630-9FCF-F47EBB9BB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2951926"/>
            <a:ext cx="424815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b="1" dirty="0">
                <a:solidFill>
                  <a:srgbClr val="0000FF"/>
                </a:solidFill>
              </a:rPr>
              <a:t>Laura </a:t>
            </a:r>
            <a:r>
              <a:rPr lang="en-US" altLang="en-US" sz="2000" b="1" dirty="0" err="1">
                <a:solidFill>
                  <a:srgbClr val="0000FF"/>
                </a:solidFill>
              </a:rPr>
              <a:t>Zundel</a:t>
            </a:r>
            <a:endParaRPr lang="en-US" altLang="en-US" sz="2000" b="1" dirty="0">
              <a:solidFill>
                <a:srgbClr val="0000FF"/>
              </a:solidFill>
            </a:endParaRPr>
          </a:p>
          <a:p>
            <a:pPr eaLnBrk="1" hangingPunct="1"/>
            <a:r>
              <a:rPr lang="en-US" altLang="en-US" sz="2000" b="1" dirty="0">
                <a:solidFill>
                  <a:srgbClr val="0000FF"/>
                </a:solidFill>
              </a:rPr>
              <a:t>Josh Wilson</a:t>
            </a:r>
          </a:p>
          <a:p>
            <a:pPr eaLnBrk="1" hangingPunct="1"/>
            <a:r>
              <a:rPr lang="en-US" altLang="en-US" sz="2000" b="1" dirty="0">
                <a:solidFill>
                  <a:srgbClr val="0000FF"/>
                </a:solidFill>
              </a:rPr>
              <a:t>Neel </a:t>
            </a:r>
            <a:r>
              <a:rPr lang="en-US" altLang="en-US" sz="2000" b="1" dirty="0" err="1">
                <a:solidFill>
                  <a:srgbClr val="0000FF"/>
                </a:solidFill>
              </a:rPr>
              <a:t>Malvania</a:t>
            </a:r>
            <a:endParaRPr lang="en-US" altLang="en-US" sz="2000" b="1" dirty="0">
              <a:solidFill>
                <a:srgbClr val="0000FF"/>
              </a:solidFill>
            </a:endParaRPr>
          </a:p>
          <a:p>
            <a:pPr eaLnBrk="1" hangingPunct="1"/>
            <a:r>
              <a:rPr lang="en-US" altLang="en-US" sz="2000" b="1" dirty="0">
                <a:solidFill>
                  <a:srgbClr val="0000FF"/>
                </a:solidFill>
              </a:rPr>
              <a:t>Lin Xia</a:t>
            </a:r>
          </a:p>
          <a:p>
            <a:pPr eaLnBrk="1" hangingPunct="1"/>
            <a:r>
              <a:rPr lang="en-US" altLang="en-US" sz="2000" b="1" dirty="0">
                <a:solidFill>
                  <a:srgbClr val="0000FF"/>
                </a:solidFill>
              </a:rPr>
              <a:t>Jean-Felix </a:t>
            </a:r>
            <a:r>
              <a:rPr lang="en-US" altLang="en-US" sz="2000" b="1" dirty="0" err="1">
                <a:solidFill>
                  <a:srgbClr val="0000FF"/>
                </a:solidFill>
              </a:rPr>
              <a:t>Riou</a:t>
            </a:r>
            <a:endParaRPr lang="en-US" altLang="en-US" sz="2000" b="1" dirty="0">
              <a:solidFill>
                <a:srgbClr val="0000FF"/>
              </a:solidFill>
            </a:endParaRPr>
          </a:p>
          <a:p>
            <a:pPr eaLnBrk="1" hangingPunct="1"/>
            <a:endParaRPr lang="en-US" altLang="en-US" sz="2000" dirty="0">
              <a:solidFill>
                <a:srgbClr val="0000FF"/>
              </a:solidFill>
            </a:endParaRPr>
          </a:p>
        </p:txBody>
      </p:sp>
      <p:pic>
        <p:nvPicPr>
          <p:cNvPr id="15" name="Picture 9" descr="rotated fig 2">
            <a:extLst>
              <a:ext uri="{FF2B5EF4-FFF2-40B4-BE49-F238E27FC236}">
                <a16:creationId xmlns:a16="http://schemas.microsoft.com/office/drawing/2014/main" id="{818240D7-BF33-4D37-897C-80668BFE1C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68" t="37004" b="31004"/>
          <a:stretch>
            <a:fillRect/>
          </a:stretch>
        </p:blipFill>
        <p:spPr bwMode="auto">
          <a:xfrm>
            <a:off x="3962400" y="2630620"/>
            <a:ext cx="4441825" cy="257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838627EF-480E-47D4-9748-F77CD6B6E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867" y="4588650"/>
            <a:ext cx="19478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David Weiss</a:t>
            </a:r>
          </a:p>
        </p:txBody>
      </p:sp>
    </p:spTree>
    <p:extLst>
      <p:ext uri="{BB962C8B-B14F-4D97-AF65-F5344CB8AC3E}">
        <p14:creationId xmlns:p14="http://schemas.microsoft.com/office/powerpoint/2010/main" val="40626500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8" name="Group 2"/>
          <p:cNvGrpSpPr>
            <a:grpSpLocks/>
          </p:cNvGrpSpPr>
          <p:nvPr/>
        </p:nvGrpSpPr>
        <p:grpSpPr bwMode="auto">
          <a:xfrm>
            <a:off x="366713" y="2976563"/>
            <a:ext cx="4854575" cy="223837"/>
            <a:chOff x="566" y="2190"/>
            <a:chExt cx="3058" cy="141"/>
          </a:xfrm>
        </p:grpSpPr>
        <p:sp>
          <p:nvSpPr>
            <p:cNvPr id="14374" name="Rectangle 3"/>
            <p:cNvSpPr>
              <a:spLocks noChangeArrowheads="1"/>
            </p:cNvSpPr>
            <p:nvPr/>
          </p:nvSpPr>
          <p:spPr bwMode="auto">
            <a:xfrm>
              <a:off x="603" y="2194"/>
              <a:ext cx="2990" cy="137"/>
            </a:xfrm>
            <a:prstGeom prst="rect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5" name="Oval 4"/>
            <p:cNvSpPr>
              <a:spLocks noChangeArrowheads="1"/>
            </p:cNvSpPr>
            <p:nvPr/>
          </p:nvSpPr>
          <p:spPr bwMode="auto">
            <a:xfrm>
              <a:off x="566" y="2194"/>
              <a:ext cx="64" cy="137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6" name="Oval 5"/>
            <p:cNvSpPr>
              <a:spLocks noChangeArrowheads="1"/>
            </p:cNvSpPr>
            <p:nvPr/>
          </p:nvSpPr>
          <p:spPr bwMode="auto">
            <a:xfrm>
              <a:off x="3560" y="2190"/>
              <a:ext cx="64" cy="137"/>
            </a:xfrm>
            <a:prstGeom prst="ellipse">
              <a:avLst/>
            </a:prstGeom>
            <a:solidFill>
              <a:srgbClr val="008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4339" name="Rectangle 6"/>
          <p:cNvSpPr>
            <a:spLocks noGrp="1" noChangeArrowheads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Creating Non-</a:t>
            </a:r>
            <a:r>
              <a:rPr lang="en-US" altLang="en-US" u="sng" dirty="0" err="1"/>
              <a:t>Equlibrium</a:t>
            </a:r>
            <a:r>
              <a:rPr lang="en-US" altLang="en-US" u="sng" dirty="0"/>
              <a:t> Distributions</a:t>
            </a:r>
          </a:p>
        </p:txBody>
      </p:sp>
      <p:sp>
        <p:nvSpPr>
          <p:cNvPr id="14340" name="Text Box 7"/>
          <p:cNvSpPr txBox="1">
            <a:spLocks noChangeArrowheads="1"/>
          </p:cNvSpPr>
          <p:nvPr/>
        </p:nvSpPr>
        <p:spPr bwMode="auto">
          <a:xfrm>
            <a:off x="1854200" y="3948113"/>
            <a:ext cx="205581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2 standing wave pulses</a:t>
            </a:r>
          </a:p>
        </p:txBody>
      </p:sp>
      <p:sp>
        <p:nvSpPr>
          <p:cNvPr id="484360" name="Text Box 8"/>
          <p:cNvSpPr txBox="1">
            <a:spLocks noChangeArrowheads="1"/>
          </p:cNvSpPr>
          <p:nvPr/>
        </p:nvSpPr>
        <p:spPr bwMode="auto">
          <a:xfrm>
            <a:off x="185738" y="6310313"/>
            <a:ext cx="432117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 Wang, et al., PRL </a:t>
            </a:r>
            <a:r>
              <a:rPr lang="en-US" altLang="en-US" sz="1800" b="1" dirty="0">
                <a:solidFill>
                  <a:schemeClr val="accent6">
                    <a:lumMod val="75000"/>
                  </a:schemeClr>
                </a:solidFill>
              </a:rPr>
              <a:t>94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, 090405 (2005)</a:t>
            </a:r>
          </a:p>
        </p:txBody>
      </p:sp>
      <p:grpSp>
        <p:nvGrpSpPr>
          <p:cNvPr id="484361" name="Group 9"/>
          <p:cNvGrpSpPr>
            <a:grpSpLocks/>
          </p:cNvGrpSpPr>
          <p:nvPr/>
        </p:nvGrpSpPr>
        <p:grpSpPr bwMode="auto">
          <a:xfrm>
            <a:off x="387350" y="2757488"/>
            <a:ext cx="4792663" cy="668337"/>
            <a:chOff x="192" y="1104"/>
            <a:chExt cx="3291" cy="421"/>
          </a:xfrm>
        </p:grpSpPr>
        <p:grpSp>
          <p:nvGrpSpPr>
            <p:cNvPr id="14348" name="Group 10"/>
            <p:cNvGrpSpPr>
              <a:grpSpLocks/>
            </p:cNvGrpSpPr>
            <p:nvPr/>
          </p:nvGrpSpPr>
          <p:grpSpPr bwMode="auto">
            <a:xfrm>
              <a:off x="192" y="1104"/>
              <a:ext cx="1647" cy="421"/>
              <a:chOff x="490" y="2967"/>
              <a:chExt cx="4676" cy="534"/>
            </a:xfrm>
          </p:grpSpPr>
          <p:grpSp>
            <p:nvGrpSpPr>
              <p:cNvPr id="14362" name="Group 11"/>
              <p:cNvGrpSpPr>
                <a:grpSpLocks/>
              </p:cNvGrpSpPr>
              <p:nvPr/>
            </p:nvGrpSpPr>
            <p:grpSpPr bwMode="auto">
              <a:xfrm>
                <a:off x="2822" y="2967"/>
                <a:ext cx="2344" cy="534"/>
                <a:chOff x="2842" y="2967"/>
                <a:chExt cx="2344" cy="534"/>
              </a:xfrm>
            </p:grpSpPr>
            <p:sp>
              <p:nvSpPr>
                <p:cNvPr id="14369" name="Freeform 12"/>
                <p:cNvSpPr>
                  <a:spLocks/>
                </p:cNvSpPr>
                <p:nvPr/>
              </p:nvSpPr>
              <p:spPr bwMode="auto">
                <a:xfrm>
                  <a:off x="2842" y="2969"/>
                  <a:ext cx="478" cy="267"/>
                </a:xfrm>
                <a:custGeom>
                  <a:avLst/>
                  <a:gdLst>
                    <a:gd name="T0" fmla="*/ 2 w 677"/>
                    <a:gd name="T1" fmla="*/ 0 h 554"/>
                    <a:gd name="T2" fmla="*/ 2 w 677"/>
                    <a:gd name="T3" fmla="*/ 0 h 554"/>
                    <a:gd name="T4" fmla="*/ 1 w 677"/>
                    <a:gd name="T5" fmla="*/ 0 h 554"/>
                    <a:gd name="T6" fmla="*/ 1 w 677"/>
                    <a:gd name="T7" fmla="*/ 0 h 554"/>
                    <a:gd name="T8" fmla="*/ 1 w 677"/>
                    <a:gd name="T9" fmla="*/ 0 h 554"/>
                    <a:gd name="T10" fmla="*/ 1 w 677"/>
                    <a:gd name="T11" fmla="*/ 0 h 554"/>
                    <a:gd name="T12" fmla="*/ 1 w 677"/>
                    <a:gd name="T13" fmla="*/ 0 h 554"/>
                    <a:gd name="T14" fmla="*/ 1 w 677"/>
                    <a:gd name="T15" fmla="*/ 0 h 554"/>
                    <a:gd name="T16" fmla="*/ 1 w 677"/>
                    <a:gd name="T17" fmla="*/ 0 h 554"/>
                    <a:gd name="T18" fmla="*/ 1 w 677"/>
                    <a:gd name="T19" fmla="*/ 0 h 554"/>
                    <a:gd name="T20" fmla="*/ 1 w 677"/>
                    <a:gd name="T21" fmla="*/ 0 h 554"/>
                    <a:gd name="T22" fmla="*/ 1 w 677"/>
                    <a:gd name="T23" fmla="*/ 0 h 554"/>
                    <a:gd name="T24" fmla="*/ 1 w 677"/>
                    <a:gd name="T25" fmla="*/ 0 h 554"/>
                    <a:gd name="T26" fmla="*/ 1 w 677"/>
                    <a:gd name="T27" fmla="*/ 0 h 554"/>
                    <a:gd name="T28" fmla="*/ 1 w 677"/>
                    <a:gd name="T29" fmla="*/ 0 h 554"/>
                    <a:gd name="T30" fmla="*/ 1 w 677"/>
                    <a:gd name="T31" fmla="*/ 0 h 554"/>
                    <a:gd name="T32" fmla="*/ 1 w 677"/>
                    <a:gd name="T33" fmla="*/ 0 h 554"/>
                    <a:gd name="T34" fmla="*/ 1 w 677"/>
                    <a:gd name="T35" fmla="*/ 0 h 554"/>
                    <a:gd name="T36" fmla="*/ 1 w 677"/>
                    <a:gd name="T37" fmla="*/ 0 h 554"/>
                    <a:gd name="T38" fmla="*/ 1 w 677"/>
                    <a:gd name="T39" fmla="*/ 0 h 554"/>
                    <a:gd name="T40" fmla="*/ 1 w 677"/>
                    <a:gd name="T41" fmla="*/ 0 h 554"/>
                    <a:gd name="T42" fmla="*/ 1 w 677"/>
                    <a:gd name="T43" fmla="*/ 0 h 554"/>
                    <a:gd name="T44" fmla="*/ 1 w 677"/>
                    <a:gd name="T45" fmla="*/ 0 h 554"/>
                    <a:gd name="T46" fmla="*/ 1 w 677"/>
                    <a:gd name="T47" fmla="*/ 0 h 554"/>
                    <a:gd name="T48" fmla="*/ 1 w 677"/>
                    <a:gd name="T49" fmla="*/ 0 h 554"/>
                    <a:gd name="T50" fmla="*/ 1 w 677"/>
                    <a:gd name="T51" fmla="*/ 0 h 554"/>
                    <a:gd name="T52" fmla="*/ 1 w 677"/>
                    <a:gd name="T53" fmla="*/ 0 h 554"/>
                    <a:gd name="T54" fmla="*/ 1 w 677"/>
                    <a:gd name="T55" fmla="*/ 0 h 554"/>
                    <a:gd name="T56" fmla="*/ 1 w 677"/>
                    <a:gd name="T57" fmla="*/ 0 h 554"/>
                    <a:gd name="T58" fmla="*/ 1 w 677"/>
                    <a:gd name="T59" fmla="*/ 0 h 554"/>
                    <a:gd name="T60" fmla="*/ 1 w 677"/>
                    <a:gd name="T61" fmla="*/ 0 h 554"/>
                    <a:gd name="T62" fmla="*/ 1 w 677"/>
                    <a:gd name="T63" fmla="*/ 0 h 554"/>
                    <a:gd name="T64" fmla="*/ 1 w 677"/>
                    <a:gd name="T65" fmla="*/ 0 h 554"/>
                    <a:gd name="T66" fmla="*/ 1 w 677"/>
                    <a:gd name="T67" fmla="*/ 0 h 554"/>
                    <a:gd name="T68" fmla="*/ 1 w 677"/>
                    <a:gd name="T69" fmla="*/ 0 h 554"/>
                    <a:gd name="T70" fmla="*/ 1 w 677"/>
                    <a:gd name="T71" fmla="*/ 0 h 554"/>
                    <a:gd name="T72" fmla="*/ 1 w 677"/>
                    <a:gd name="T73" fmla="*/ 0 h 554"/>
                    <a:gd name="T74" fmla="*/ 1 w 677"/>
                    <a:gd name="T75" fmla="*/ 0 h 554"/>
                    <a:gd name="T76" fmla="*/ 1 w 677"/>
                    <a:gd name="T77" fmla="*/ 0 h 554"/>
                    <a:gd name="T78" fmla="*/ 2 w 677"/>
                    <a:gd name="T79" fmla="*/ 0 h 554"/>
                    <a:gd name="T80" fmla="*/ 2 w 677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554">
                      <a:moveTo>
                        <a:pt x="677" y="550"/>
                      </a:moveTo>
                      <a:lnTo>
                        <a:pt x="660" y="495"/>
                      </a:lnTo>
                      <a:lnTo>
                        <a:pt x="644" y="441"/>
                      </a:lnTo>
                      <a:lnTo>
                        <a:pt x="627" y="393"/>
                      </a:lnTo>
                      <a:lnTo>
                        <a:pt x="610" y="347"/>
                      </a:lnTo>
                      <a:lnTo>
                        <a:pt x="594" y="305"/>
                      </a:lnTo>
                      <a:lnTo>
                        <a:pt x="577" y="266"/>
                      </a:lnTo>
                      <a:lnTo>
                        <a:pt x="562" y="230"/>
                      </a:lnTo>
                      <a:lnTo>
                        <a:pt x="546" y="197"/>
                      </a:lnTo>
                      <a:lnTo>
                        <a:pt x="529" y="167"/>
                      </a:lnTo>
                      <a:lnTo>
                        <a:pt x="514" y="140"/>
                      </a:lnTo>
                      <a:lnTo>
                        <a:pt x="498" y="115"/>
                      </a:lnTo>
                      <a:lnTo>
                        <a:pt x="483" y="92"/>
                      </a:lnTo>
                      <a:lnTo>
                        <a:pt x="466" y="73"/>
                      </a:lnTo>
                      <a:lnTo>
                        <a:pt x="450" y="55"/>
                      </a:lnTo>
                      <a:lnTo>
                        <a:pt x="435" y="42"/>
                      </a:lnTo>
                      <a:lnTo>
                        <a:pt x="420" y="29"/>
                      </a:lnTo>
                      <a:lnTo>
                        <a:pt x="404" y="19"/>
                      </a:lnTo>
                      <a:lnTo>
                        <a:pt x="389" y="11"/>
                      </a:lnTo>
                      <a:lnTo>
                        <a:pt x="374" y="6"/>
                      </a:lnTo>
                      <a:lnTo>
                        <a:pt x="358" y="2"/>
                      </a:lnTo>
                      <a:lnTo>
                        <a:pt x="345" y="0"/>
                      </a:lnTo>
                      <a:lnTo>
                        <a:pt x="330" y="0"/>
                      </a:lnTo>
                      <a:lnTo>
                        <a:pt x="314" y="2"/>
                      </a:lnTo>
                      <a:lnTo>
                        <a:pt x="301" y="6"/>
                      </a:lnTo>
                      <a:lnTo>
                        <a:pt x="287" y="11"/>
                      </a:lnTo>
                      <a:lnTo>
                        <a:pt x="274" y="19"/>
                      </a:lnTo>
                      <a:lnTo>
                        <a:pt x="260" y="27"/>
                      </a:lnTo>
                      <a:lnTo>
                        <a:pt x="247" y="38"/>
                      </a:lnTo>
                      <a:lnTo>
                        <a:pt x="222" y="61"/>
                      </a:lnTo>
                      <a:lnTo>
                        <a:pt x="199" y="88"/>
                      </a:lnTo>
                      <a:lnTo>
                        <a:pt x="176" y="119"/>
                      </a:lnTo>
                      <a:lnTo>
                        <a:pt x="155" y="153"/>
                      </a:lnTo>
                      <a:lnTo>
                        <a:pt x="134" y="188"/>
                      </a:lnTo>
                      <a:lnTo>
                        <a:pt x="117" y="226"/>
                      </a:lnTo>
                      <a:lnTo>
                        <a:pt x="97" y="264"/>
                      </a:lnTo>
                      <a:lnTo>
                        <a:pt x="82" y="303"/>
                      </a:lnTo>
                      <a:lnTo>
                        <a:pt x="67" y="341"/>
                      </a:lnTo>
                      <a:lnTo>
                        <a:pt x="53" y="378"/>
                      </a:lnTo>
                      <a:lnTo>
                        <a:pt x="13" y="500"/>
                      </a:lnTo>
                      <a:lnTo>
                        <a:pt x="0" y="550"/>
                      </a:lnTo>
                      <a:lnTo>
                        <a:pt x="15" y="554"/>
                      </a:lnTo>
                      <a:lnTo>
                        <a:pt x="28" y="504"/>
                      </a:lnTo>
                      <a:lnTo>
                        <a:pt x="69" y="382"/>
                      </a:lnTo>
                      <a:lnTo>
                        <a:pt x="82" y="347"/>
                      </a:lnTo>
                      <a:lnTo>
                        <a:pt x="97" y="309"/>
                      </a:lnTo>
                      <a:lnTo>
                        <a:pt x="113" y="270"/>
                      </a:lnTo>
                      <a:lnTo>
                        <a:pt x="130" y="232"/>
                      </a:lnTo>
                      <a:lnTo>
                        <a:pt x="149" y="195"/>
                      </a:lnTo>
                      <a:lnTo>
                        <a:pt x="168" y="161"/>
                      </a:lnTo>
                      <a:lnTo>
                        <a:pt x="189" y="128"/>
                      </a:lnTo>
                      <a:lnTo>
                        <a:pt x="211" y="98"/>
                      </a:lnTo>
                      <a:lnTo>
                        <a:pt x="234" y="71"/>
                      </a:lnTo>
                      <a:lnTo>
                        <a:pt x="257" y="50"/>
                      </a:lnTo>
                      <a:lnTo>
                        <a:pt x="268" y="40"/>
                      </a:lnTo>
                      <a:lnTo>
                        <a:pt x="282" y="32"/>
                      </a:lnTo>
                      <a:lnTo>
                        <a:pt x="293" y="27"/>
                      </a:lnTo>
                      <a:lnTo>
                        <a:pt x="306" y="21"/>
                      </a:lnTo>
                      <a:lnTo>
                        <a:pt x="318" y="17"/>
                      </a:lnTo>
                      <a:lnTo>
                        <a:pt x="331" y="17"/>
                      </a:lnTo>
                      <a:lnTo>
                        <a:pt x="343" y="15"/>
                      </a:lnTo>
                      <a:lnTo>
                        <a:pt x="356" y="17"/>
                      </a:lnTo>
                      <a:lnTo>
                        <a:pt x="370" y="21"/>
                      </a:lnTo>
                      <a:lnTo>
                        <a:pt x="383" y="25"/>
                      </a:lnTo>
                      <a:lnTo>
                        <a:pt x="397" y="32"/>
                      </a:lnTo>
                      <a:lnTo>
                        <a:pt x="410" y="42"/>
                      </a:lnTo>
                      <a:lnTo>
                        <a:pt x="425" y="53"/>
                      </a:lnTo>
                      <a:lnTo>
                        <a:pt x="439" y="67"/>
                      </a:lnTo>
                      <a:lnTo>
                        <a:pt x="454" y="84"/>
                      </a:lnTo>
                      <a:lnTo>
                        <a:pt x="470" y="101"/>
                      </a:lnTo>
                      <a:lnTo>
                        <a:pt x="485" y="123"/>
                      </a:lnTo>
                      <a:lnTo>
                        <a:pt x="500" y="147"/>
                      </a:lnTo>
                      <a:lnTo>
                        <a:pt x="516" y="174"/>
                      </a:lnTo>
                      <a:lnTo>
                        <a:pt x="531" y="203"/>
                      </a:lnTo>
                      <a:lnTo>
                        <a:pt x="546" y="238"/>
                      </a:lnTo>
                      <a:lnTo>
                        <a:pt x="564" y="272"/>
                      </a:lnTo>
                      <a:lnTo>
                        <a:pt x="579" y="311"/>
                      </a:lnTo>
                      <a:lnTo>
                        <a:pt x="596" y="353"/>
                      </a:lnTo>
                      <a:lnTo>
                        <a:pt x="612" y="399"/>
                      </a:lnTo>
                      <a:lnTo>
                        <a:pt x="629" y="447"/>
                      </a:lnTo>
                      <a:lnTo>
                        <a:pt x="644" y="499"/>
                      </a:lnTo>
                      <a:lnTo>
                        <a:pt x="661" y="554"/>
                      </a:lnTo>
                      <a:lnTo>
                        <a:pt x="677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0" name="Freeform 13"/>
                <p:cNvSpPr>
                  <a:spLocks/>
                </p:cNvSpPr>
                <p:nvPr/>
              </p:nvSpPr>
              <p:spPr bwMode="auto">
                <a:xfrm>
                  <a:off x="3309" y="3233"/>
                  <a:ext cx="478" cy="268"/>
                </a:xfrm>
                <a:custGeom>
                  <a:avLst/>
                  <a:gdLst>
                    <a:gd name="T0" fmla="*/ 1 w 678"/>
                    <a:gd name="T1" fmla="*/ 0 h 555"/>
                    <a:gd name="T2" fmla="*/ 1 w 678"/>
                    <a:gd name="T3" fmla="*/ 0 h 555"/>
                    <a:gd name="T4" fmla="*/ 1 w 678"/>
                    <a:gd name="T5" fmla="*/ 0 h 555"/>
                    <a:gd name="T6" fmla="*/ 1 w 678"/>
                    <a:gd name="T7" fmla="*/ 0 h 555"/>
                    <a:gd name="T8" fmla="*/ 1 w 678"/>
                    <a:gd name="T9" fmla="*/ 0 h 555"/>
                    <a:gd name="T10" fmla="*/ 1 w 678"/>
                    <a:gd name="T11" fmla="*/ 0 h 555"/>
                    <a:gd name="T12" fmla="*/ 1 w 678"/>
                    <a:gd name="T13" fmla="*/ 0 h 555"/>
                    <a:gd name="T14" fmla="*/ 1 w 678"/>
                    <a:gd name="T15" fmla="*/ 0 h 555"/>
                    <a:gd name="T16" fmla="*/ 1 w 678"/>
                    <a:gd name="T17" fmla="*/ 0 h 555"/>
                    <a:gd name="T18" fmla="*/ 1 w 678"/>
                    <a:gd name="T19" fmla="*/ 0 h 555"/>
                    <a:gd name="T20" fmla="*/ 1 w 678"/>
                    <a:gd name="T21" fmla="*/ 0 h 555"/>
                    <a:gd name="T22" fmla="*/ 1 w 678"/>
                    <a:gd name="T23" fmla="*/ 0 h 555"/>
                    <a:gd name="T24" fmla="*/ 1 w 678"/>
                    <a:gd name="T25" fmla="*/ 0 h 555"/>
                    <a:gd name="T26" fmla="*/ 1 w 678"/>
                    <a:gd name="T27" fmla="*/ 0 h 555"/>
                    <a:gd name="T28" fmla="*/ 1 w 678"/>
                    <a:gd name="T29" fmla="*/ 0 h 555"/>
                    <a:gd name="T30" fmla="*/ 1 w 678"/>
                    <a:gd name="T31" fmla="*/ 0 h 555"/>
                    <a:gd name="T32" fmla="*/ 1 w 678"/>
                    <a:gd name="T33" fmla="*/ 0 h 555"/>
                    <a:gd name="T34" fmla="*/ 1 w 678"/>
                    <a:gd name="T35" fmla="*/ 0 h 555"/>
                    <a:gd name="T36" fmla="*/ 1 w 678"/>
                    <a:gd name="T37" fmla="*/ 0 h 555"/>
                    <a:gd name="T38" fmla="*/ 1 w 678"/>
                    <a:gd name="T39" fmla="*/ 0 h 555"/>
                    <a:gd name="T40" fmla="*/ 0 w 678"/>
                    <a:gd name="T41" fmla="*/ 0 h 555"/>
                    <a:gd name="T42" fmla="*/ 1 w 678"/>
                    <a:gd name="T43" fmla="*/ 0 h 555"/>
                    <a:gd name="T44" fmla="*/ 1 w 678"/>
                    <a:gd name="T45" fmla="*/ 0 h 555"/>
                    <a:gd name="T46" fmla="*/ 1 w 678"/>
                    <a:gd name="T47" fmla="*/ 0 h 555"/>
                    <a:gd name="T48" fmla="*/ 1 w 678"/>
                    <a:gd name="T49" fmla="*/ 0 h 555"/>
                    <a:gd name="T50" fmla="*/ 1 w 678"/>
                    <a:gd name="T51" fmla="*/ 0 h 555"/>
                    <a:gd name="T52" fmla="*/ 1 w 678"/>
                    <a:gd name="T53" fmla="*/ 0 h 555"/>
                    <a:gd name="T54" fmla="*/ 1 w 678"/>
                    <a:gd name="T55" fmla="*/ 0 h 555"/>
                    <a:gd name="T56" fmla="*/ 1 w 678"/>
                    <a:gd name="T57" fmla="*/ 0 h 555"/>
                    <a:gd name="T58" fmla="*/ 1 w 678"/>
                    <a:gd name="T59" fmla="*/ 0 h 555"/>
                    <a:gd name="T60" fmla="*/ 1 w 678"/>
                    <a:gd name="T61" fmla="*/ 0 h 555"/>
                    <a:gd name="T62" fmla="*/ 1 w 678"/>
                    <a:gd name="T63" fmla="*/ 0 h 555"/>
                    <a:gd name="T64" fmla="*/ 1 w 678"/>
                    <a:gd name="T65" fmla="*/ 0 h 555"/>
                    <a:gd name="T66" fmla="*/ 1 w 678"/>
                    <a:gd name="T67" fmla="*/ 0 h 555"/>
                    <a:gd name="T68" fmla="*/ 1 w 678"/>
                    <a:gd name="T69" fmla="*/ 0 h 555"/>
                    <a:gd name="T70" fmla="*/ 1 w 678"/>
                    <a:gd name="T71" fmla="*/ 0 h 555"/>
                    <a:gd name="T72" fmla="*/ 1 w 678"/>
                    <a:gd name="T73" fmla="*/ 0 h 555"/>
                    <a:gd name="T74" fmla="*/ 1 w 678"/>
                    <a:gd name="T75" fmla="*/ 0 h 555"/>
                    <a:gd name="T76" fmla="*/ 1 w 678"/>
                    <a:gd name="T77" fmla="*/ 0 h 555"/>
                    <a:gd name="T78" fmla="*/ 1 w 678"/>
                    <a:gd name="T79" fmla="*/ 0 h 555"/>
                    <a:gd name="T80" fmla="*/ 2 w 678"/>
                    <a:gd name="T81" fmla="*/ 0 h 5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5">
                      <a:moveTo>
                        <a:pt x="662" y="0"/>
                      </a:moveTo>
                      <a:lnTo>
                        <a:pt x="645" y="56"/>
                      </a:lnTo>
                      <a:lnTo>
                        <a:pt x="630" y="108"/>
                      </a:lnTo>
                      <a:lnTo>
                        <a:pt x="612" y="156"/>
                      </a:lnTo>
                      <a:lnTo>
                        <a:pt x="597" y="202"/>
                      </a:lnTo>
                      <a:lnTo>
                        <a:pt x="580" y="244"/>
                      </a:lnTo>
                      <a:lnTo>
                        <a:pt x="565" y="282"/>
                      </a:lnTo>
                      <a:lnTo>
                        <a:pt x="547" y="317"/>
                      </a:lnTo>
                      <a:lnTo>
                        <a:pt x="532" y="350"/>
                      </a:lnTo>
                      <a:lnTo>
                        <a:pt x="517" y="380"/>
                      </a:lnTo>
                      <a:lnTo>
                        <a:pt x="501" y="407"/>
                      </a:lnTo>
                      <a:lnTo>
                        <a:pt x="486" y="432"/>
                      </a:lnTo>
                      <a:lnTo>
                        <a:pt x="470" y="453"/>
                      </a:lnTo>
                      <a:lnTo>
                        <a:pt x="455" y="470"/>
                      </a:lnTo>
                      <a:lnTo>
                        <a:pt x="440" y="488"/>
                      </a:lnTo>
                      <a:lnTo>
                        <a:pt x="426" y="501"/>
                      </a:lnTo>
                      <a:lnTo>
                        <a:pt x="411" y="513"/>
                      </a:lnTo>
                      <a:lnTo>
                        <a:pt x="398" y="522"/>
                      </a:lnTo>
                      <a:lnTo>
                        <a:pt x="384" y="530"/>
                      </a:lnTo>
                      <a:lnTo>
                        <a:pt x="371" y="534"/>
                      </a:lnTo>
                      <a:lnTo>
                        <a:pt x="357" y="538"/>
                      </a:lnTo>
                      <a:lnTo>
                        <a:pt x="344" y="539"/>
                      </a:lnTo>
                      <a:lnTo>
                        <a:pt x="332" y="538"/>
                      </a:lnTo>
                      <a:lnTo>
                        <a:pt x="319" y="536"/>
                      </a:lnTo>
                      <a:lnTo>
                        <a:pt x="307" y="534"/>
                      </a:lnTo>
                      <a:lnTo>
                        <a:pt x="294" y="528"/>
                      </a:lnTo>
                      <a:lnTo>
                        <a:pt x="282" y="522"/>
                      </a:lnTo>
                      <a:lnTo>
                        <a:pt x="271" y="515"/>
                      </a:lnTo>
                      <a:lnTo>
                        <a:pt x="258" y="505"/>
                      </a:lnTo>
                      <a:lnTo>
                        <a:pt x="235" y="484"/>
                      </a:lnTo>
                      <a:lnTo>
                        <a:pt x="211" y="457"/>
                      </a:lnTo>
                      <a:lnTo>
                        <a:pt x="190" y="426"/>
                      </a:lnTo>
                      <a:lnTo>
                        <a:pt x="169" y="394"/>
                      </a:lnTo>
                      <a:lnTo>
                        <a:pt x="150" y="359"/>
                      </a:lnTo>
                      <a:lnTo>
                        <a:pt x="131" y="323"/>
                      </a:lnTo>
                      <a:lnTo>
                        <a:pt x="114" y="284"/>
                      </a:lnTo>
                      <a:lnTo>
                        <a:pt x="98" y="246"/>
                      </a:lnTo>
                      <a:lnTo>
                        <a:pt x="83" y="208"/>
                      </a:lnTo>
                      <a:lnTo>
                        <a:pt x="69" y="171"/>
                      </a:lnTo>
                      <a:lnTo>
                        <a:pt x="29" y="50"/>
                      </a:ln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14" y="54"/>
                      </a:lnTo>
                      <a:lnTo>
                        <a:pt x="54" y="177"/>
                      </a:lnTo>
                      <a:lnTo>
                        <a:pt x="68" y="213"/>
                      </a:lnTo>
                      <a:lnTo>
                        <a:pt x="83" y="252"/>
                      </a:lnTo>
                      <a:lnTo>
                        <a:pt x="98" y="290"/>
                      </a:lnTo>
                      <a:lnTo>
                        <a:pt x="117" y="328"/>
                      </a:lnTo>
                      <a:lnTo>
                        <a:pt x="135" y="367"/>
                      </a:lnTo>
                      <a:lnTo>
                        <a:pt x="156" y="401"/>
                      </a:lnTo>
                      <a:lnTo>
                        <a:pt x="177" y="436"/>
                      </a:lnTo>
                      <a:lnTo>
                        <a:pt x="200" y="467"/>
                      </a:lnTo>
                      <a:lnTo>
                        <a:pt x="223" y="493"/>
                      </a:lnTo>
                      <a:lnTo>
                        <a:pt x="248" y="516"/>
                      </a:lnTo>
                      <a:lnTo>
                        <a:pt x="261" y="528"/>
                      </a:lnTo>
                      <a:lnTo>
                        <a:pt x="275" y="536"/>
                      </a:lnTo>
                      <a:lnTo>
                        <a:pt x="288" y="543"/>
                      </a:lnTo>
                      <a:lnTo>
                        <a:pt x="302" y="549"/>
                      </a:lnTo>
                      <a:lnTo>
                        <a:pt x="315" y="553"/>
                      </a:lnTo>
                      <a:lnTo>
                        <a:pt x="330" y="555"/>
                      </a:lnTo>
                      <a:lnTo>
                        <a:pt x="346" y="555"/>
                      </a:lnTo>
                      <a:lnTo>
                        <a:pt x="361" y="553"/>
                      </a:lnTo>
                      <a:lnTo>
                        <a:pt x="375" y="549"/>
                      </a:lnTo>
                      <a:lnTo>
                        <a:pt x="390" y="543"/>
                      </a:lnTo>
                      <a:lnTo>
                        <a:pt x="405" y="536"/>
                      </a:lnTo>
                      <a:lnTo>
                        <a:pt x="421" y="526"/>
                      </a:lnTo>
                      <a:lnTo>
                        <a:pt x="436" y="513"/>
                      </a:lnTo>
                      <a:lnTo>
                        <a:pt x="451" y="499"/>
                      </a:lnTo>
                      <a:lnTo>
                        <a:pt x="467" y="482"/>
                      </a:lnTo>
                      <a:lnTo>
                        <a:pt x="484" y="463"/>
                      </a:lnTo>
                      <a:lnTo>
                        <a:pt x="499" y="440"/>
                      </a:lnTo>
                      <a:lnTo>
                        <a:pt x="515" y="415"/>
                      </a:lnTo>
                      <a:lnTo>
                        <a:pt x="530" y="388"/>
                      </a:lnTo>
                      <a:lnTo>
                        <a:pt x="547" y="357"/>
                      </a:lnTo>
                      <a:lnTo>
                        <a:pt x="563" y="325"/>
                      </a:lnTo>
                      <a:lnTo>
                        <a:pt x="578" y="288"/>
                      </a:lnTo>
                      <a:lnTo>
                        <a:pt x="595" y="250"/>
                      </a:lnTo>
                      <a:lnTo>
                        <a:pt x="611" y="208"/>
                      </a:lnTo>
                      <a:lnTo>
                        <a:pt x="628" y="162"/>
                      </a:lnTo>
                      <a:lnTo>
                        <a:pt x="645" y="112"/>
                      </a:lnTo>
                      <a:lnTo>
                        <a:pt x="660" y="60"/>
                      </a:lnTo>
                      <a:lnTo>
                        <a:pt x="678" y="4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1" name="Freeform 14"/>
                <p:cNvSpPr>
                  <a:spLocks/>
                </p:cNvSpPr>
                <p:nvPr/>
              </p:nvSpPr>
              <p:spPr bwMode="auto">
                <a:xfrm>
                  <a:off x="3776" y="2967"/>
                  <a:ext cx="478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1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1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78" y="550"/>
                      </a:moveTo>
                      <a:lnTo>
                        <a:pt x="660" y="495"/>
                      </a:lnTo>
                      <a:lnTo>
                        <a:pt x="643" y="443"/>
                      </a:lnTo>
                      <a:lnTo>
                        <a:pt x="628" y="393"/>
                      </a:lnTo>
                      <a:lnTo>
                        <a:pt x="610" y="347"/>
                      </a:lnTo>
                      <a:lnTo>
                        <a:pt x="595" y="305"/>
                      </a:lnTo>
                      <a:lnTo>
                        <a:pt x="578" y="267"/>
                      </a:lnTo>
                      <a:lnTo>
                        <a:pt x="563" y="230"/>
                      </a:lnTo>
                      <a:lnTo>
                        <a:pt x="545" y="198"/>
                      </a:lnTo>
                      <a:lnTo>
                        <a:pt x="530" y="167"/>
                      </a:lnTo>
                      <a:lnTo>
                        <a:pt x="515" y="140"/>
                      </a:lnTo>
                      <a:lnTo>
                        <a:pt x="497" y="115"/>
                      </a:lnTo>
                      <a:lnTo>
                        <a:pt x="482" y="94"/>
                      </a:lnTo>
                      <a:lnTo>
                        <a:pt x="467" y="73"/>
                      </a:lnTo>
                      <a:lnTo>
                        <a:pt x="451" y="56"/>
                      </a:lnTo>
                      <a:lnTo>
                        <a:pt x="436" y="42"/>
                      </a:lnTo>
                      <a:lnTo>
                        <a:pt x="421" y="29"/>
                      </a:lnTo>
                      <a:lnTo>
                        <a:pt x="405" y="19"/>
                      </a:lnTo>
                      <a:lnTo>
                        <a:pt x="390" y="11"/>
                      </a:lnTo>
                      <a:lnTo>
                        <a:pt x="374" y="6"/>
                      </a:lnTo>
                      <a:lnTo>
                        <a:pt x="359" y="2"/>
                      </a:lnTo>
                      <a:lnTo>
                        <a:pt x="344" y="0"/>
                      </a:lnTo>
                      <a:lnTo>
                        <a:pt x="330" y="0"/>
                      </a:lnTo>
                      <a:lnTo>
                        <a:pt x="315" y="4"/>
                      </a:lnTo>
                      <a:lnTo>
                        <a:pt x="302" y="8"/>
                      </a:lnTo>
                      <a:lnTo>
                        <a:pt x="286" y="11"/>
                      </a:lnTo>
                      <a:lnTo>
                        <a:pt x="273" y="19"/>
                      </a:lnTo>
                      <a:lnTo>
                        <a:pt x="259" y="29"/>
                      </a:lnTo>
                      <a:lnTo>
                        <a:pt x="248" y="38"/>
                      </a:lnTo>
                      <a:lnTo>
                        <a:pt x="223" y="61"/>
                      </a:lnTo>
                      <a:lnTo>
                        <a:pt x="198" y="88"/>
                      </a:lnTo>
                      <a:lnTo>
                        <a:pt x="177" y="119"/>
                      </a:lnTo>
                      <a:lnTo>
                        <a:pt x="156" y="153"/>
                      </a:lnTo>
                      <a:lnTo>
                        <a:pt x="135" y="188"/>
                      </a:lnTo>
                      <a:lnTo>
                        <a:pt x="115" y="226"/>
                      </a:lnTo>
                      <a:lnTo>
                        <a:pt x="98" y="265"/>
                      </a:lnTo>
                      <a:lnTo>
                        <a:pt x="83" y="303"/>
                      </a:lnTo>
                      <a:lnTo>
                        <a:pt x="68" y="341"/>
                      </a:lnTo>
                      <a:lnTo>
                        <a:pt x="54" y="378"/>
                      </a:lnTo>
                      <a:lnTo>
                        <a:pt x="14" y="501"/>
                      </a:lnTo>
                      <a:lnTo>
                        <a:pt x="0" y="550"/>
                      </a:lnTo>
                      <a:lnTo>
                        <a:pt x="16" y="554"/>
                      </a:lnTo>
                      <a:lnTo>
                        <a:pt x="29" y="504"/>
                      </a:lnTo>
                      <a:lnTo>
                        <a:pt x="69" y="384"/>
                      </a:lnTo>
                      <a:lnTo>
                        <a:pt x="83" y="347"/>
                      </a:lnTo>
                      <a:lnTo>
                        <a:pt x="96" y="309"/>
                      </a:lnTo>
                      <a:lnTo>
                        <a:pt x="114" y="270"/>
                      </a:lnTo>
                      <a:lnTo>
                        <a:pt x="131" y="234"/>
                      </a:lnTo>
                      <a:lnTo>
                        <a:pt x="148" y="196"/>
                      </a:lnTo>
                      <a:lnTo>
                        <a:pt x="169" y="161"/>
                      </a:lnTo>
                      <a:lnTo>
                        <a:pt x="190" y="128"/>
                      </a:lnTo>
                      <a:lnTo>
                        <a:pt x="211" y="98"/>
                      </a:lnTo>
                      <a:lnTo>
                        <a:pt x="234" y="73"/>
                      </a:lnTo>
                      <a:lnTo>
                        <a:pt x="257" y="50"/>
                      </a:lnTo>
                      <a:lnTo>
                        <a:pt x="269" y="40"/>
                      </a:lnTo>
                      <a:lnTo>
                        <a:pt x="282" y="33"/>
                      </a:lnTo>
                      <a:lnTo>
                        <a:pt x="294" y="27"/>
                      </a:lnTo>
                      <a:lnTo>
                        <a:pt x="305" y="21"/>
                      </a:lnTo>
                      <a:lnTo>
                        <a:pt x="319" y="19"/>
                      </a:lnTo>
                      <a:lnTo>
                        <a:pt x="330" y="17"/>
                      </a:lnTo>
                      <a:lnTo>
                        <a:pt x="344" y="17"/>
                      </a:lnTo>
                      <a:lnTo>
                        <a:pt x="357" y="17"/>
                      </a:lnTo>
                      <a:lnTo>
                        <a:pt x="371" y="21"/>
                      </a:lnTo>
                      <a:lnTo>
                        <a:pt x="384" y="27"/>
                      </a:lnTo>
                      <a:lnTo>
                        <a:pt x="398" y="33"/>
                      </a:lnTo>
                      <a:lnTo>
                        <a:pt x="411" y="42"/>
                      </a:lnTo>
                      <a:lnTo>
                        <a:pt x="424" y="54"/>
                      </a:lnTo>
                      <a:lnTo>
                        <a:pt x="440" y="67"/>
                      </a:lnTo>
                      <a:lnTo>
                        <a:pt x="455" y="84"/>
                      </a:lnTo>
                      <a:lnTo>
                        <a:pt x="470" y="104"/>
                      </a:lnTo>
                      <a:lnTo>
                        <a:pt x="486" y="125"/>
                      </a:lnTo>
                      <a:lnTo>
                        <a:pt x="501" y="148"/>
                      </a:lnTo>
                      <a:lnTo>
                        <a:pt x="516" y="174"/>
                      </a:lnTo>
                      <a:lnTo>
                        <a:pt x="532" y="205"/>
                      </a:lnTo>
                      <a:lnTo>
                        <a:pt x="547" y="238"/>
                      </a:lnTo>
                      <a:lnTo>
                        <a:pt x="563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9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2" y="554"/>
                      </a:lnTo>
                      <a:lnTo>
                        <a:pt x="678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2" name="Freeform 15"/>
                <p:cNvSpPr>
                  <a:spLocks/>
                </p:cNvSpPr>
                <p:nvPr/>
              </p:nvSpPr>
              <p:spPr bwMode="auto">
                <a:xfrm>
                  <a:off x="4709" y="2968"/>
                  <a:ext cx="477" cy="267"/>
                </a:xfrm>
                <a:custGeom>
                  <a:avLst/>
                  <a:gdLst>
                    <a:gd name="T0" fmla="*/ 2 w 676"/>
                    <a:gd name="T1" fmla="*/ 0 h 554"/>
                    <a:gd name="T2" fmla="*/ 1 w 676"/>
                    <a:gd name="T3" fmla="*/ 0 h 554"/>
                    <a:gd name="T4" fmla="*/ 1 w 676"/>
                    <a:gd name="T5" fmla="*/ 0 h 554"/>
                    <a:gd name="T6" fmla="*/ 1 w 676"/>
                    <a:gd name="T7" fmla="*/ 0 h 554"/>
                    <a:gd name="T8" fmla="*/ 1 w 676"/>
                    <a:gd name="T9" fmla="*/ 0 h 554"/>
                    <a:gd name="T10" fmla="*/ 1 w 676"/>
                    <a:gd name="T11" fmla="*/ 0 h 554"/>
                    <a:gd name="T12" fmla="*/ 1 w 676"/>
                    <a:gd name="T13" fmla="*/ 0 h 554"/>
                    <a:gd name="T14" fmla="*/ 1 w 676"/>
                    <a:gd name="T15" fmla="*/ 0 h 554"/>
                    <a:gd name="T16" fmla="*/ 1 w 676"/>
                    <a:gd name="T17" fmla="*/ 0 h 554"/>
                    <a:gd name="T18" fmla="*/ 1 w 676"/>
                    <a:gd name="T19" fmla="*/ 0 h 554"/>
                    <a:gd name="T20" fmla="*/ 1 w 676"/>
                    <a:gd name="T21" fmla="*/ 0 h 554"/>
                    <a:gd name="T22" fmla="*/ 1 w 676"/>
                    <a:gd name="T23" fmla="*/ 0 h 554"/>
                    <a:gd name="T24" fmla="*/ 1 w 676"/>
                    <a:gd name="T25" fmla="*/ 0 h 554"/>
                    <a:gd name="T26" fmla="*/ 1 w 676"/>
                    <a:gd name="T27" fmla="*/ 0 h 554"/>
                    <a:gd name="T28" fmla="*/ 1 w 676"/>
                    <a:gd name="T29" fmla="*/ 0 h 554"/>
                    <a:gd name="T30" fmla="*/ 1 w 676"/>
                    <a:gd name="T31" fmla="*/ 0 h 554"/>
                    <a:gd name="T32" fmla="*/ 1 w 676"/>
                    <a:gd name="T33" fmla="*/ 0 h 554"/>
                    <a:gd name="T34" fmla="*/ 1 w 676"/>
                    <a:gd name="T35" fmla="*/ 0 h 554"/>
                    <a:gd name="T36" fmla="*/ 1 w 676"/>
                    <a:gd name="T37" fmla="*/ 0 h 554"/>
                    <a:gd name="T38" fmla="*/ 1 w 676"/>
                    <a:gd name="T39" fmla="*/ 0 h 554"/>
                    <a:gd name="T40" fmla="*/ 1 w 676"/>
                    <a:gd name="T41" fmla="*/ 0 h 554"/>
                    <a:gd name="T42" fmla="*/ 1 w 676"/>
                    <a:gd name="T43" fmla="*/ 0 h 554"/>
                    <a:gd name="T44" fmla="*/ 1 w 676"/>
                    <a:gd name="T45" fmla="*/ 0 h 554"/>
                    <a:gd name="T46" fmla="*/ 1 w 676"/>
                    <a:gd name="T47" fmla="*/ 0 h 554"/>
                    <a:gd name="T48" fmla="*/ 1 w 676"/>
                    <a:gd name="T49" fmla="*/ 0 h 554"/>
                    <a:gd name="T50" fmla="*/ 1 w 676"/>
                    <a:gd name="T51" fmla="*/ 0 h 554"/>
                    <a:gd name="T52" fmla="*/ 1 w 676"/>
                    <a:gd name="T53" fmla="*/ 0 h 554"/>
                    <a:gd name="T54" fmla="*/ 1 w 676"/>
                    <a:gd name="T55" fmla="*/ 0 h 554"/>
                    <a:gd name="T56" fmla="*/ 1 w 676"/>
                    <a:gd name="T57" fmla="*/ 0 h 554"/>
                    <a:gd name="T58" fmla="*/ 1 w 676"/>
                    <a:gd name="T59" fmla="*/ 0 h 554"/>
                    <a:gd name="T60" fmla="*/ 1 w 676"/>
                    <a:gd name="T61" fmla="*/ 0 h 554"/>
                    <a:gd name="T62" fmla="*/ 1 w 676"/>
                    <a:gd name="T63" fmla="*/ 0 h 554"/>
                    <a:gd name="T64" fmla="*/ 1 w 676"/>
                    <a:gd name="T65" fmla="*/ 0 h 554"/>
                    <a:gd name="T66" fmla="*/ 1 w 676"/>
                    <a:gd name="T67" fmla="*/ 0 h 554"/>
                    <a:gd name="T68" fmla="*/ 1 w 676"/>
                    <a:gd name="T69" fmla="*/ 0 h 554"/>
                    <a:gd name="T70" fmla="*/ 1 w 676"/>
                    <a:gd name="T71" fmla="*/ 0 h 554"/>
                    <a:gd name="T72" fmla="*/ 1 w 676"/>
                    <a:gd name="T73" fmla="*/ 0 h 554"/>
                    <a:gd name="T74" fmla="*/ 1 w 676"/>
                    <a:gd name="T75" fmla="*/ 0 h 554"/>
                    <a:gd name="T76" fmla="*/ 1 w 676"/>
                    <a:gd name="T77" fmla="*/ 0 h 554"/>
                    <a:gd name="T78" fmla="*/ 2 w 676"/>
                    <a:gd name="T79" fmla="*/ 0 h 554"/>
                    <a:gd name="T80" fmla="*/ 2 w 676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6" h="554">
                      <a:moveTo>
                        <a:pt x="676" y="548"/>
                      </a:moveTo>
                      <a:lnTo>
                        <a:pt x="660" y="493"/>
                      </a:lnTo>
                      <a:lnTo>
                        <a:pt x="643" y="441"/>
                      </a:lnTo>
                      <a:lnTo>
                        <a:pt x="626" y="391"/>
                      </a:lnTo>
                      <a:lnTo>
                        <a:pt x="610" y="347"/>
                      </a:lnTo>
                      <a:lnTo>
                        <a:pt x="593" y="305"/>
                      </a:lnTo>
                      <a:lnTo>
                        <a:pt x="578" y="265"/>
                      </a:lnTo>
                      <a:lnTo>
                        <a:pt x="560" y="228"/>
                      </a:lnTo>
                      <a:lnTo>
                        <a:pt x="545" y="196"/>
                      </a:lnTo>
                      <a:lnTo>
                        <a:pt x="530" y="165"/>
                      </a:lnTo>
                      <a:lnTo>
                        <a:pt x="512" y="138"/>
                      </a:lnTo>
                      <a:lnTo>
                        <a:pt x="497" y="113"/>
                      </a:lnTo>
                      <a:lnTo>
                        <a:pt x="482" y="92"/>
                      </a:lnTo>
                      <a:lnTo>
                        <a:pt x="466" y="73"/>
                      </a:lnTo>
                      <a:lnTo>
                        <a:pt x="451" y="55"/>
                      </a:lnTo>
                      <a:lnTo>
                        <a:pt x="436" y="40"/>
                      </a:lnTo>
                      <a:lnTo>
                        <a:pt x="420" y="29"/>
                      </a:lnTo>
                      <a:lnTo>
                        <a:pt x="405" y="17"/>
                      </a:lnTo>
                      <a:lnTo>
                        <a:pt x="390" y="9"/>
                      </a:lnTo>
                      <a:lnTo>
                        <a:pt x="374" y="4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28" y="0"/>
                      </a:lnTo>
                      <a:lnTo>
                        <a:pt x="315" y="2"/>
                      </a:lnTo>
                      <a:lnTo>
                        <a:pt x="300" y="6"/>
                      </a:lnTo>
                      <a:lnTo>
                        <a:pt x="286" y="11"/>
                      </a:lnTo>
                      <a:lnTo>
                        <a:pt x="273" y="17"/>
                      </a:lnTo>
                      <a:lnTo>
                        <a:pt x="259" y="27"/>
                      </a:lnTo>
                      <a:lnTo>
                        <a:pt x="246" y="36"/>
                      </a:lnTo>
                      <a:lnTo>
                        <a:pt x="221" y="59"/>
                      </a:lnTo>
                      <a:lnTo>
                        <a:pt x="198" y="86"/>
                      </a:lnTo>
                      <a:lnTo>
                        <a:pt x="175" y="117"/>
                      </a:lnTo>
                      <a:lnTo>
                        <a:pt x="154" y="151"/>
                      </a:lnTo>
                      <a:lnTo>
                        <a:pt x="135" y="188"/>
                      </a:lnTo>
                      <a:lnTo>
                        <a:pt x="115" y="224"/>
                      </a:lnTo>
                      <a:lnTo>
                        <a:pt x="98" y="263"/>
                      </a:lnTo>
                      <a:lnTo>
                        <a:pt x="81" y="301"/>
                      </a:lnTo>
                      <a:lnTo>
                        <a:pt x="67" y="339"/>
                      </a:lnTo>
                      <a:lnTo>
                        <a:pt x="52" y="376"/>
                      </a:lnTo>
                      <a:lnTo>
                        <a:pt x="14" y="499"/>
                      </a:lnTo>
                      <a:lnTo>
                        <a:pt x="0" y="548"/>
                      </a:lnTo>
                      <a:lnTo>
                        <a:pt x="16" y="552"/>
                      </a:lnTo>
                      <a:lnTo>
                        <a:pt x="29" y="502"/>
                      </a:lnTo>
                      <a:lnTo>
                        <a:pt x="67" y="382"/>
                      </a:lnTo>
                      <a:lnTo>
                        <a:pt x="81" y="345"/>
                      </a:lnTo>
                      <a:lnTo>
                        <a:pt x="96" y="307"/>
                      </a:lnTo>
                      <a:lnTo>
                        <a:pt x="111" y="270"/>
                      </a:lnTo>
                      <a:lnTo>
                        <a:pt x="129" y="232"/>
                      </a:lnTo>
                      <a:lnTo>
                        <a:pt x="148" y="196"/>
                      </a:lnTo>
                      <a:lnTo>
                        <a:pt x="167" y="159"/>
                      </a:lnTo>
                      <a:lnTo>
                        <a:pt x="188" y="126"/>
                      </a:lnTo>
                      <a:lnTo>
                        <a:pt x="211" y="98"/>
                      </a:lnTo>
                      <a:lnTo>
                        <a:pt x="232" y="71"/>
                      </a:lnTo>
                      <a:lnTo>
                        <a:pt x="257" y="48"/>
                      </a:lnTo>
                      <a:lnTo>
                        <a:pt x="269" y="40"/>
                      </a:lnTo>
                      <a:lnTo>
                        <a:pt x="280" y="32"/>
                      </a:lnTo>
                      <a:lnTo>
                        <a:pt x="294" y="25"/>
                      </a:lnTo>
                      <a:lnTo>
                        <a:pt x="305" y="21"/>
                      </a:lnTo>
                      <a:lnTo>
                        <a:pt x="319" y="17"/>
                      </a:lnTo>
                      <a:lnTo>
                        <a:pt x="330" y="15"/>
                      </a:lnTo>
                      <a:lnTo>
                        <a:pt x="344" y="15"/>
                      </a:lnTo>
                      <a:lnTo>
                        <a:pt x="355" y="17"/>
                      </a:lnTo>
                      <a:lnTo>
                        <a:pt x="369" y="19"/>
                      </a:lnTo>
                      <a:lnTo>
                        <a:pt x="382" y="25"/>
                      </a:lnTo>
                      <a:lnTo>
                        <a:pt x="395" y="32"/>
                      </a:lnTo>
                      <a:lnTo>
                        <a:pt x="411" y="40"/>
                      </a:lnTo>
                      <a:lnTo>
                        <a:pt x="424" y="52"/>
                      </a:lnTo>
                      <a:lnTo>
                        <a:pt x="440" y="67"/>
                      </a:lnTo>
                      <a:lnTo>
                        <a:pt x="453" y="82"/>
                      </a:lnTo>
                      <a:lnTo>
                        <a:pt x="468" y="102"/>
                      </a:lnTo>
                      <a:lnTo>
                        <a:pt x="484" y="123"/>
                      </a:lnTo>
                      <a:lnTo>
                        <a:pt x="499" y="146"/>
                      </a:lnTo>
                      <a:lnTo>
                        <a:pt x="514" y="172"/>
                      </a:lnTo>
                      <a:lnTo>
                        <a:pt x="532" y="203"/>
                      </a:lnTo>
                      <a:lnTo>
                        <a:pt x="547" y="236"/>
                      </a:lnTo>
                      <a:lnTo>
                        <a:pt x="562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7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0" y="554"/>
                      </a:lnTo>
                      <a:lnTo>
                        <a:pt x="676" y="5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73" name="Freeform 16"/>
                <p:cNvSpPr>
                  <a:spLocks/>
                </p:cNvSpPr>
                <p:nvPr/>
              </p:nvSpPr>
              <p:spPr bwMode="auto">
                <a:xfrm>
                  <a:off x="4242" y="3232"/>
                  <a:ext cx="479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0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2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62" y="0"/>
                      </a:moveTo>
                      <a:lnTo>
                        <a:pt x="645" y="55"/>
                      </a:lnTo>
                      <a:lnTo>
                        <a:pt x="628" y="107"/>
                      </a:lnTo>
                      <a:lnTo>
                        <a:pt x="612" y="155"/>
                      </a:lnTo>
                      <a:lnTo>
                        <a:pt x="595" y="201"/>
                      </a:lnTo>
                      <a:lnTo>
                        <a:pt x="580" y="243"/>
                      </a:lnTo>
                      <a:lnTo>
                        <a:pt x="562" y="282"/>
                      </a:lnTo>
                      <a:lnTo>
                        <a:pt x="547" y="318"/>
                      </a:lnTo>
                      <a:lnTo>
                        <a:pt x="532" y="351"/>
                      </a:lnTo>
                      <a:lnTo>
                        <a:pt x="516" y="379"/>
                      </a:lnTo>
                      <a:lnTo>
                        <a:pt x="501" y="406"/>
                      </a:lnTo>
                      <a:lnTo>
                        <a:pt x="486" y="431"/>
                      </a:lnTo>
                      <a:lnTo>
                        <a:pt x="470" y="452"/>
                      </a:lnTo>
                      <a:lnTo>
                        <a:pt x="455" y="471"/>
                      </a:lnTo>
                      <a:lnTo>
                        <a:pt x="440" y="487"/>
                      </a:lnTo>
                      <a:lnTo>
                        <a:pt x="426" y="500"/>
                      </a:lnTo>
                      <a:lnTo>
                        <a:pt x="411" y="512"/>
                      </a:lnTo>
                      <a:lnTo>
                        <a:pt x="397" y="521"/>
                      </a:lnTo>
                      <a:lnTo>
                        <a:pt x="384" y="529"/>
                      </a:lnTo>
                      <a:lnTo>
                        <a:pt x="371" y="533"/>
                      </a:lnTo>
                      <a:lnTo>
                        <a:pt x="357" y="537"/>
                      </a:lnTo>
                      <a:lnTo>
                        <a:pt x="344" y="539"/>
                      </a:lnTo>
                      <a:lnTo>
                        <a:pt x="330" y="539"/>
                      </a:lnTo>
                      <a:lnTo>
                        <a:pt x="319" y="537"/>
                      </a:lnTo>
                      <a:lnTo>
                        <a:pt x="305" y="533"/>
                      </a:lnTo>
                      <a:lnTo>
                        <a:pt x="294" y="527"/>
                      </a:lnTo>
                      <a:lnTo>
                        <a:pt x="282" y="521"/>
                      </a:lnTo>
                      <a:lnTo>
                        <a:pt x="269" y="514"/>
                      </a:lnTo>
                      <a:lnTo>
                        <a:pt x="257" y="504"/>
                      </a:lnTo>
                      <a:lnTo>
                        <a:pt x="234" y="483"/>
                      </a:lnTo>
                      <a:lnTo>
                        <a:pt x="211" y="456"/>
                      </a:lnTo>
                      <a:lnTo>
                        <a:pt x="190" y="425"/>
                      </a:lnTo>
                      <a:lnTo>
                        <a:pt x="169" y="393"/>
                      </a:lnTo>
                      <a:lnTo>
                        <a:pt x="150" y="358"/>
                      </a:lnTo>
                      <a:lnTo>
                        <a:pt x="131" y="322"/>
                      </a:lnTo>
                      <a:lnTo>
                        <a:pt x="113" y="283"/>
                      </a:lnTo>
                      <a:lnTo>
                        <a:pt x="96" y="245"/>
                      </a:lnTo>
                      <a:lnTo>
                        <a:pt x="83" y="209"/>
                      </a:lnTo>
                      <a:lnTo>
                        <a:pt x="69" y="172"/>
                      </a:lnTo>
                      <a:lnTo>
                        <a:pt x="29" y="49"/>
                      </a:lnTo>
                      <a:lnTo>
                        <a:pt x="16" y="0"/>
                      </a:lnTo>
                      <a:lnTo>
                        <a:pt x="0" y="3"/>
                      </a:lnTo>
                      <a:lnTo>
                        <a:pt x="14" y="55"/>
                      </a:lnTo>
                      <a:lnTo>
                        <a:pt x="54" y="176"/>
                      </a:lnTo>
                      <a:lnTo>
                        <a:pt x="67" y="214"/>
                      </a:lnTo>
                      <a:lnTo>
                        <a:pt x="83" y="251"/>
                      </a:lnTo>
                      <a:lnTo>
                        <a:pt x="98" y="289"/>
                      </a:lnTo>
                      <a:lnTo>
                        <a:pt x="115" y="328"/>
                      </a:lnTo>
                      <a:lnTo>
                        <a:pt x="135" y="366"/>
                      </a:lnTo>
                      <a:lnTo>
                        <a:pt x="156" y="402"/>
                      </a:lnTo>
                      <a:lnTo>
                        <a:pt x="177" y="435"/>
                      </a:lnTo>
                      <a:lnTo>
                        <a:pt x="198" y="466"/>
                      </a:lnTo>
                      <a:lnTo>
                        <a:pt x="223" y="495"/>
                      </a:lnTo>
                      <a:lnTo>
                        <a:pt x="248" y="518"/>
                      </a:lnTo>
                      <a:lnTo>
                        <a:pt x="261" y="527"/>
                      </a:lnTo>
                      <a:lnTo>
                        <a:pt x="273" y="535"/>
                      </a:lnTo>
                      <a:lnTo>
                        <a:pt x="286" y="542"/>
                      </a:lnTo>
                      <a:lnTo>
                        <a:pt x="302" y="548"/>
                      </a:lnTo>
                      <a:lnTo>
                        <a:pt x="315" y="552"/>
                      </a:lnTo>
                      <a:lnTo>
                        <a:pt x="330" y="554"/>
                      </a:lnTo>
                      <a:lnTo>
                        <a:pt x="344" y="554"/>
                      </a:lnTo>
                      <a:lnTo>
                        <a:pt x="359" y="552"/>
                      </a:lnTo>
                      <a:lnTo>
                        <a:pt x="374" y="548"/>
                      </a:lnTo>
                      <a:lnTo>
                        <a:pt x="390" y="542"/>
                      </a:lnTo>
                      <a:lnTo>
                        <a:pt x="405" y="535"/>
                      </a:lnTo>
                      <a:lnTo>
                        <a:pt x="420" y="525"/>
                      </a:lnTo>
                      <a:lnTo>
                        <a:pt x="436" y="514"/>
                      </a:lnTo>
                      <a:lnTo>
                        <a:pt x="451" y="498"/>
                      </a:lnTo>
                      <a:lnTo>
                        <a:pt x="467" y="481"/>
                      </a:lnTo>
                      <a:lnTo>
                        <a:pt x="482" y="462"/>
                      </a:lnTo>
                      <a:lnTo>
                        <a:pt x="497" y="439"/>
                      </a:lnTo>
                      <a:lnTo>
                        <a:pt x="514" y="414"/>
                      </a:lnTo>
                      <a:lnTo>
                        <a:pt x="530" y="387"/>
                      </a:lnTo>
                      <a:lnTo>
                        <a:pt x="545" y="356"/>
                      </a:lnTo>
                      <a:lnTo>
                        <a:pt x="562" y="324"/>
                      </a:lnTo>
                      <a:lnTo>
                        <a:pt x="578" y="287"/>
                      </a:lnTo>
                      <a:lnTo>
                        <a:pt x="595" y="249"/>
                      </a:lnTo>
                      <a:lnTo>
                        <a:pt x="610" y="207"/>
                      </a:lnTo>
                      <a:lnTo>
                        <a:pt x="628" y="161"/>
                      </a:lnTo>
                      <a:lnTo>
                        <a:pt x="643" y="113"/>
                      </a:lnTo>
                      <a:lnTo>
                        <a:pt x="660" y="59"/>
                      </a:lnTo>
                      <a:lnTo>
                        <a:pt x="678" y="3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363" name="Group 17"/>
              <p:cNvGrpSpPr>
                <a:grpSpLocks/>
              </p:cNvGrpSpPr>
              <p:nvPr/>
            </p:nvGrpSpPr>
            <p:grpSpPr bwMode="auto">
              <a:xfrm flipV="1">
                <a:off x="490" y="2967"/>
                <a:ext cx="2344" cy="534"/>
                <a:chOff x="2842" y="2967"/>
                <a:chExt cx="2344" cy="534"/>
              </a:xfrm>
            </p:grpSpPr>
            <p:sp>
              <p:nvSpPr>
                <p:cNvPr id="14364" name="Freeform 18"/>
                <p:cNvSpPr>
                  <a:spLocks/>
                </p:cNvSpPr>
                <p:nvPr/>
              </p:nvSpPr>
              <p:spPr bwMode="auto">
                <a:xfrm>
                  <a:off x="2842" y="2969"/>
                  <a:ext cx="478" cy="267"/>
                </a:xfrm>
                <a:custGeom>
                  <a:avLst/>
                  <a:gdLst>
                    <a:gd name="T0" fmla="*/ 2 w 677"/>
                    <a:gd name="T1" fmla="*/ 0 h 554"/>
                    <a:gd name="T2" fmla="*/ 2 w 677"/>
                    <a:gd name="T3" fmla="*/ 0 h 554"/>
                    <a:gd name="T4" fmla="*/ 1 w 677"/>
                    <a:gd name="T5" fmla="*/ 0 h 554"/>
                    <a:gd name="T6" fmla="*/ 1 w 677"/>
                    <a:gd name="T7" fmla="*/ 0 h 554"/>
                    <a:gd name="T8" fmla="*/ 1 w 677"/>
                    <a:gd name="T9" fmla="*/ 0 h 554"/>
                    <a:gd name="T10" fmla="*/ 1 w 677"/>
                    <a:gd name="T11" fmla="*/ 0 h 554"/>
                    <a:gd name="T12" fmla="*/ 1 w 677"/>
                    <a:gd name="T13" fmla="*/ 0 h 554"/>
                    <a:gd name="T14" fmla="*/ 1 w 677"/>
                    <a:gd name="T15" fmla="*/ 0 h 554"/>
                    <a:gd name="T16" fmla="*/ 1 w 677"/>
                    <a:gd name="T17" fmla="*/ 0 h 554"/>
                    <a:gd name="T18" fmla="*/ 1 w 677"/>
                    <a:gd name="T19" fmla="*/ 0 h 554"/>
                    <a:gd name="T20" fmla="*/ 1 w 677"/>
                    <a:gd name="T21" fmla="*/ 0 h 554"/>
                    <a:gd name="T22" fmla="*/ 1 w 677"/>
                    <a:gd name="T23" fmla="*/ 0 h 554"/>
                    <a:gd name="T24" fmla="*/ 1 w 677"/>
                    <a:gd name="T25" fmla="*/ 0 h 554"/>
                    <a:gd name="T26" fmla="*/ 1 w 677"/>
                    <a:gd name="T27" fmla="*/ 0 h 554"/>
                    <a:gd name="T28" fmla="*/ 1 w 677"/>
                    <a:gd name="T29" fmla="*/ 0 h 554"/>
                    <a:gd name="T30" fmla="*/ 1 w 677"/>
                    <a:gd name="T31" fmla="*/ 0 h 554"/>
                    <a:gd name="T32" fmla="*/ 1 w 677"/>
                    <a:gd name="T33" fmla="*/ 0 h 554"/>
                    <a:gd name="T34" fmla="*/ 1 w 677"/>
                    <a:gd name="T35" fmla="*/ 0 h 554"/>
                    <a:gd name="T36" fmla="*/ 1 w 677"/>
                    <a:gd name="T37" fmla="*/ 0 h 554"/>
                    <a:gd name="T38" fmla="*/ 1 w 677"/>
                    <a:gd name="T39" fmla="*/ 0 h 554"/>
                    <a:gd name="T40" fmla="*/ 1 w 677"/>
                    <a:gd name="T41" fmla="*/ 0 h 554"/>
                    <a:gd name="T42" fmla="*/ 1 w 677"/>
                    <a:gd name="T43" fmla="*/ 0 h 554"/>
                    <a:gd name="T44" fmla="*/ 1 w 677"/>
                    <a:gd name="T45" fmla="*/ 0 h 554"/>
                    <a:gd name="T46" fmla="*/ 1 w 677"/>
                    <a:gd name="T47" fmla="*/ 0 h 554"/>
                    <a:gd name="T48" fmla="*/ 1 w 677"/>
                    <a:gd name="T49" fmla="*/ 0 h 554"/>
                    <a:gd name="T50" fmla="*/ 1 w 677"/>
                    <a:gd name="T51" fmla="*/ 0 h 554"/>
                    <a:gd name="T52" fmla="*/ 1 w 677"/>
                    <a:gd name="T53" fmla="*/ 0 h 554"/>
                    <a:gd name="T54" fmla="*/ 1 w 677"/>
                    <a:gd name="T55" fmla="*/ 0 h 554"/>
                    <a:gd name="T56" fmla="*/ 1 w 677"/>
                    <a:gd name="T57" fmla="*/ 0 h 554"/>
                    <a:gd name="T58" fmla="*/ 1 w 677"/>
                    <a:gd name="T59" fmla="*/ 0 h 554"/>
                    <a:gd name="T60" fmla="*/ 1 w 677"/>
                    <a:gd name="T61" fmla="*/ 0 h 554"/>
                    <a:gd name="T62" fmla="*/ 1 w 677"/>
                    <a:gd name="T63" fmla="*/ 0 h 554"/>
                    <a:gd name="T64" fmla="*/ 1 w 677"/>
                    <a:gd name="T65" fmla="*/ 0 h 554"/>
                    <a:gd name="T66" fmla="*/ 1 w 677"/>
                    <a:gd name="T67" fmla="*/ 0 h 554"/>
                    <a:gd name="T68" fmla="*/ 1 w 677"/>
                    <a:gd name="T69" fmla="*/ 0 h 554"/>
                    <a:gd name="T70" fmla="*/ 1 w 677"/>
                    <a:gd name="T71" fmla="*/ 0 h 554"/>
                    <a:gd name="T72" fmla="*/ 1 w 677"/>
                    <a:gd name="T73" fmla="*/ 0 h 554"/>
                    <a:gd name="T74" fmla="*/ 1 w 677"/>
                    <a:gd name="T75" fmla="*/ 0 h 554"/>
                    <a:gd name="T76" fmla="*/ 1 w 677"/>
                    <a:gd name="T77" fmla="*/ 0 h 554"/>
                    <a:gd name="T78" fmla="*/ 2 w 677"/>
                    <a:gd name="T79" fmla="*/ 0 h 554"/>
                    <a:gd name="T80" fmla="*/ 2 w 677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554">
                      <a:moveTo>
                        <a:pt x="677" y="550"/>
                      </a:moveTo>
                      <a:lnTo>
                        <a:pt x="660" y="495"/>
                      </a:lnTo>
                      <a:lnTo>
                        <a:pt x="644" y="441"/>
                      </a:lnTo>
                      <a:lnTo>
                        <a:pt x="627" y="393"/>
                      </a:lnTo>
                      <a:lnTo>
                        <a:pt x="610" y="347"/>
                      </a:lnTo>
                      <a:lnTo>
                        <a:pt x="594" y="305"/>
                      </a:lnTo>
                      <a:lnTo>
                        <a:pt x="577" y="266"/>
                      </a:lnTo>
                      <a:lnTo>
                        <a:pt x="562" y="230"/>
                      </a:lnTo>
                      <a:lnTo>
                        <a:pt x="546" y="197"/>
                      </a:lnTo>
                      <a:lnTo>
                        <a:pt x="529" y="167"/>
                      </a:lnTo>
                      <a:lnTo>
                        <a:pt x="514" y="140"/>
                      </a:lnTo>
                      <a:lnTo>
                        <a:pt x="498" y="115"/>
                      </a:lnTo>
                      <a:lnTo>
                        <a:pt x="483" y="92"/>
                      </a:lnTo>
                      <a:lnTo>
                        <a:pt x="466" y="73"/>
                      </a:lnTo>
                      <a:lnTo>
                        <a:pt x="450" y="55"/>
                      </a:lnTo>
                      <a:lnTo>
                        <a:pt x="435" y="42"/>
                      </a:lnTo>
                      <a:lnTo>
                        <a:pt x="420" y="29"/>
                      </a:lnTo>
                      <a:lnTo>
                        <a:pt x="404" y="19"/>
                      </a:lnTo>
                      <a:lnTo>
                        <a:pt x="389" y="11"/>
                      </a:lnTo>
                      <a:lnTo>
                        <a:pt x="374" y="6"/>
                      </a:lnTo>
                      <a:lnTo>
                        <a:pt x="358" y="2"/>
                      </a:lnTo>
                      <a:lnTo>
                        <a:pt x="345" y="0"/>
                      </a:lnTo>
                      <a:lnTo>
                        <a:pt x="330" y="0"/>
                      </a:lnTo>
                      <a:lnTo>
                        <a:pt x="314" y="2"/>
                      </a:lnTo>
                      <a:lnTo>
                        <a:pt x="301" y="6"/>
                      </a:lnTo>
                      <a:lnTo>
                        <a:pt x="287" y="11"/>
                      </a:lnTo>
                      <a:lnTo>
                        <a:pt x="274" y="19"/>
                      </a:lnTo>
                      <a:lnTo>
                        <a:pt x="260" y="27"/>
                      </a:lnTo>
                      <a:lnTo>
                        <a:pt x="247" y="38"/>
                      </a:lnTo>
                      <a:lnTo>
                        <a:pt x="222" y="61"/>
                      </a:lnTo>
                      <a:lnTo>
                        <a:pt x="199" y="88"/>
                      </a:lnTo>
                      <a:lnTo>
                        <a:pt x="176" y="119"/>
                      </a:lnTo>
                      <a:lnTo>
                        <a:pt x="155" y="153"/>
                      </a:lnTo>
                      <a:lnTo>
                        <a:pt x="134" y="188"/>
                      </a:lnTo>
                      <a:lnTo>
                        <a:pt x="117" y="226"/>
                      </a:lnTo>
                      <a:lnTo>
                        <a:pt x="97" y="264"/>
                      </a:lnTo>
                      <a:lnTo>
                        <a:pt x="82" y="303"/>
                      </a:lnTo>
                      <a:lnTo>
                        <a:pt x="67" y="341"/>
                      </a:lnTo>
                      <a:lnTo>
                        <a:pt x="53" y="378"/>
                      </a:lnTo>
                      <a:lnTo>
                        <a:pt x="13" y="500"/>
                      </a:lnTo>
                      <a:lnTo>
                        <a:pt x="0" y="550"/>
                      </a:lnTo>
                      <a:lnTo>
                        <a:pt x="15" y="554"/>
                      </a:lnTo>
                      <a:lnTo>
                        <a:pt x="28" y="504"/>
                      </a:lnTo>
                      <a:lnTo>
                        <a:pt x="69" y="382"/>
                      </a:lnTo>
                      <a:lnTo>
                        <a:pt x="82" y="347"/>
                      </a:lnTo>
                      <a:lnTo>
                        <a:pt x="97" y="309"/>
                      </a:lnTo>
                      <a:lnTo>
                        <a:pt x="113" y="270"/>
                      </a:lnTo>
                      <a:lnTo>
                        <a:pt x="130" y="232"/>
                      </a:lnTo>
                      <a:lnTo>
                        <a:pt x="149" y="195"/>
                      </a:lnTo>
                      <a:lnTo>
                        <a:pt x="168" y="161"/>
                      </a:lnTo>
                      <a:lnTo>
                        <a:pt x="189" y="128"/>
                      </a:lnTo>
                      <a:lnTo>
                        <a:pt x="211" y="98"/>
                      </a:lnTo>
                      <a:lnTo>
                        <a:pt x="234" y="71"/>
                      </a:lnTo>
                      <a:lnTo>
                        <a:pt x="257" y="50"/>
                      </a:lnTo>
                      <a:lnTo>
                        <a:pt x="268" y="40"/>
                      </a:lnTo>
                      <a:lnTo>
                        <a:pt x="282" y="32"/>
                      </a:lnTo>
                      <a:lnTo>
                        <a:pt x="293" y="27"/>
                      </a:lnTo>
                      <a:lnTo>
                        <a:pt x="306" y="21"/>
                      </a:lnTo>
                      <a:lnTo>
                        <a:pt x="318" y="17"/>
                      </a:lnTo>
                      <a:lnTo>
                        <a:pt x="331" y="17"/>
                      </a:lnTo>
                      <a:lnTo>
                        <a:pt x="343" y="15"/>
                      </a:lnTo>
                      <a:lnTo>
                        <a:pt x="356" y="17"/>
                      </a:lnTo>
                      <a:lnTo>
                        <a:pt x="370" y="21"/>
                      </a:lnTo>
                      <a:lnTo>
                        <a:pt x="383" y="25"/>
                      </a:lnTo>
                      <a:lnTo>
                        <a:pt x="397" y="32"/>
                      </a:lnTo>
                      <a:lnTo>
                        <a:pt x="410" y="42"/>
                      </a:lnTo>
                      <a:lnTo>
                        <a:pt x="425" y="53"/>
                      </a:lnTo>
                      <a:lnTo>
                        <a:pt x="439" y="67"/>
                      </a:lnTo>
                      <a:lnTo>
                        <a:pt x="454" y="84"/>
                      </a:lnTo>
                      <a:lnTo>
                        <a:pt x="470" y="101"/>
                      </a:lnTo>
                      <a:lnTo>
                        <a:pt x="485" y="123"/>
                      </a:lnTo>
                      <a:lnTo>
                        <a:pt x="500" y="147"/>
                      </a:lnTo>
                      <a:lnTo>
                        <a:pt x="516" y="174"/>
                      </a:lnTo>
                      <a:lnTo>
                        <a:pt x="531" y="203"/>
                      </a:lnTo>
                      <a:lnTo>
                        <a:pt x="546" y="238"/>
                      </a:lnTo>
                      <a:lnTo>
                        <a:pt x="564" y="272"/>
                      </a:lnTo>
                      <a:lnTo>
                        <a:pt x="579" y="311"/>
                      </a:lnTo>
                      <a:lnTo>
                        <a:pt x="596" y="353"/>
                      </a:lnTo>
                      <a:lnTo>
                        <a:pt x="612" y="399"/>
                      </a:lnTo>
                      <a:lnTo>
                        <a:pt x="629" y="447"/>
                      </a:lnTo>
                      <a:lnTo>
                        <a:pt x="644" y="499"/>
                      </a:lnTo>
                      <a:lnTo>
                        <a:pt x="661" y="554"/>
                      </a:lnTo>
                      <a:lnTo>
                        <a:pt x="677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5" name="Freeform 19"/>
                <p:cNvSpPr>
                  <a:spLocks/>
                </p:cNvSpPr>
                <p:nvPr/>
              </p:nvSpPr>
              <p:spPr bwMode="auto">
                <a:xfrm>
                  <a:off x="3309" y="3233"/>
                  <a:ext cx="478" cy="268"/>
                </a:xfrm>
                <a:custGeom>
                  <a:avLst/>
                  <a:gdLst>
                    <a:gd name="T0" fmla="*/ 1 w 678"/>
                    <a:gd name="T1" fmla="*/ 0 h 555"/>
                    <a:gd name="T2" fmla="*/ 1 w 678"/>
                    <a:gd name="T3" fmla="*/ 0 h 555"/>
                    <a:gd name="T4" fmla="*/ 1 w 678"/>
                    <a:gd name="T5" fmla="*/ 0 h 555"/>
                    <a:gd name="T6" fmla="*/ 1 w 678"/>
                    <a:gd name="T7" fmla="*/ 0 h 555"/>
                    <a:gd name="T8" fmla="*/ 1 w 678"/>
                    <a:gd name="T9" fmla="*/ 0 h 555"/>
                    <a:gd name="T10" fmla="*/ 1 w 678"/>
                    <a:gd name="T11" fmla="*/ 0 h 555"/>
                    <a:gd name="T12" fmla="*/ 1 w 678"/>
                    <a:gd name="T13" fmla="*/ 0 h 555"/>
                    <a:gd name="T14" fmla="*/ 1 w 678"/>
                    <a:gd name="T15" fmla="*/ 0 h 555"/>
                    <a:gd name="T16" fmla="*/ 1 w 678"/>
                    <a:gd name="T17" fmla="*/ 0 h 555"/>
                    <a:gd name="T18" fmla="*/ 1 w 678"/>
                    <a:gd name="T19" fmla="*/ 0 h 555"/>
                    <a:gd name="T20" fmla="*/ 1 w 678"/>
                    <a:gd name="T21" fmla="*/ 0 h 555"/>
                    <a:gd name="T22" fmla="*/ 1 w 678"/>
                    <a:gd name="T23" fmla="*/ 0 h 555"/>
                    <a:gd name="T24" fmla="*/ 1 w 678"/>
                    <a:gd name="T25" fmla="*/ 0 h 555"/>
                    <a:gd name="T26" fmla="*/ 1 w 678"/>
                    <a:gd name="T27" fmla="*/ 0 h 555"/>
                    <a:gd name="T28" fmla="*/ 1 w 678"/>
                    <a:gd name="T29" fmla="*/ 0 h 555"/>
                    <a:gd name="T30" fmla="*/ 1 w 678"/>
                    <a:gd name="T31" fmla="*/ 0 h 555"/>
                    <a:gd name="T32" fmla="*/ 1 w 678"/>
                    <a:gd name="T33" fmla="*/ 0 h 555"/>
                    <a:gd name="T34" fmla="*/ 1 w 678"/>
                    <a:gd name="T35" fmla="*/ 0 h 555"/>
                    <a:gd name="T36" fmla="*/ 1 w 678"/>
                    <a:gd name="T37" fmla="*/ 0 h 555"/>
                    <a:gd name="T38" fmla="*/ 1 w 678"/>
                    <a:gd name="T39" fmla="*/ 0 h 555"/>
                    <a:gd name="T40" fmla="*/ 0 w 678"/>
                    <a:gd name="T41" fmla="*/ 0 h 555"/>
                    <a:gd name="T42" fmla="*/ 1 w 678"/>
                    <a:gd name="T43" fmla="*/ 0 h 555"/>
                    <a:gd name="T44" fmla="*/ 1 w 678"/>
                    <a:gd name="T45" fmla="*/ 0 h 555"/>
                    <a:gd name="T46" fmla="*/ 1 w 678"/>
                    <a:gd name="T47" fmla="*/ 0 h 555"/>
                    <a:gd name="T48" fmla="*/ 1 w 678"/>
                    <a:gd name="T49" fmla="*/ 0 h 555"/>
                    <a:gd name="T50" fmla="*/ 1 w 678"/>
                    <a:gd name="T51" fmla="*/ 0 h 555"/>
                    <a:gd name="T52" fmla="*/ 1 w 678"/>
                    <a:gd name="T53" fmla="*/ 0 h 555"/>
                    <a:gd name="T54" fmla="*/ 1 w 678"/>
                    <a:gd name="T55" fmla="*/ 0 h 555"/>
                    <a:gd name="T56" fmla="*/ 1 w 678"/>
                    <a:gd name="T57" fmla="*/ 0 h 555"/>
                    <a:gd name="T58" fmla="*/ 1 w 678"/>
                    <a:gd name="T59" fmla="*/ 0 h 555"/>
                    <a:gd name="T60" fmla="*/ 1 w 678"/>
                    <a:gd name="T61" fmla="*/ 0 h 555"/>
                    <a:gd name="T62" fmla="*/ 1 w 678"/>
                    <a:gd name="T63" fmla="*/ 0 h 555"/>
                    <a:gd name="T64" fmla="*/ 1 w 678"/>
                    <a:gd name="T65" fmla="*/ 0 h 555"/>
                    <a:gd name="T66" fmla="*/ 1 w 678"/>
                    <a:gd name="T67" fmla="*/ 0 h 555"/>
                    <a:gd name="T68" fmla="*/ 1 w 678"/>
                    <a:gd name="T69" fmla="*/ 0 h 555"/>
                    <a:gd name="T70" fmla="*/ 1 w 678"/>
                    <a:gd name="T71" fmla="*/ 0 h 555"/>
                    <a:gd name="T72" fmla="*/ 1 w 678"/>
                    <a:gd name="T73" fmla="*/ 0 h 555"/>
                    <a:gd name="T74" fmla="*/ 1 w 678"/>
                    <a:gd name="T75" fmla="*/ 0 h 555"/>
                    <a:gd name="T76" fmla="*/ 1 w 678"/>
                    <a:gd name="T77" fmla="*/ 0 h 555"/>
                    <a:gd name="T78" fmla="*/ 1 w 678"/>
                    <a:gd name="T79" fmla="*/ 0 h 555"/>
                    <a:gd name="T80" fmla="*/ 2 w 678"/>
                    <a:gd name="T81" fmla="*/ 0 h 5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5">
                      <a:moveTo>
                        <a:pt x="662" y="0"/>
                      </a:moveTo>
                      <a:lnTo>
                        <a:pt x="645" y="56"/>
                      </a:lnTo>
                      <a:lnTo>
                        <a:pt x="630" y="108"/>
                      </a:lnTo>
                      <a:lnTo>
                        <a:pt x="612" y="156"/>
                      </a:lnTo>
                      <a:lnTo>
                        <a:pt x="597" y="202"/>
                      </a:lnTo>
                      <a:lnTo>
                        <a:pt x="580" y="244"/>
                      </a:lnTo>
                      <a:lnTo>
                        <a:pt x="565" y="282"/>
                      </a:lnTo>
                      <a:lnTo>
                        <a:pt x="547" y="317"/>
                      </a:lnTo>
                      <a:lnTo>
                        <a:pt x="532" y="350"/>
                      </a:lnTo>
                      <a:lnTo>
                        <a:pt x="517" y="380"/>
                      </a:lnTo>
                      <a:lnTo>
                        <a:pt x="501" y="407"/>
                      </a:lnTo>
                      <a:lnTo>
                        <a:pt x="486" y="432"/>
                      </a:lnTo>
                      <a:lnTo>
                        <a:pt x="470" y="453"/>
                      </a:lnTo>
                      <a:lnTo>
                        <a:pt x="455" y="470"/>
                      </a:lnTo>
                      <a:lnTo>
                        <a:pt x="440" y="488"/>
                      </a:lnTo>
                      <a:lnTo>
                        <a:pt x="426" y="501"/>
                      </a:lnTo>
                      <a:lnTo>
                        <a:pt x="411" y="513"/>
                      </a:lnTo>
                      <a:lnTo>
                        <a:pt x="398" y="522"/>
                      </a:lnTo>
                      <a:lnTo>
                        <a:pt x="384" y="530"/>
                      </a:lnTo>
                      <a:lnTo>
                        <a:pt x="371" y="534"/>
                      </a:lnTo>
                      <a:lnTo>
                        <a:pt x="357" y="538"/>
                      </a:lnTo>
                      <a:lnTo>
                        <a:pt x="344" y="539"/>
                      </a:lnTo>
                      <a:lnTo>
                        <a:pt x="332" y="538"/>
                      </a:lnTo>
                      <a:lnTo>
                        <a:pt x="319" y="536"/>
                      </a:lnTo>
                      <a:lnTo>
                        <a:pt x="307" y="534"/>
                      </a:lnTo>
                      <a:lnTo>
                        <a:pt x="294" y="528"/>
                      </a:lnTo>
                      <a:lnTo>
                        <a:pt x="282" y="522"/>
                      </a:lnTo>
                      <a:lnTo>
                        <a:pt x="271" y="515"/>
                      </a:lnTo>
                      <a:lnTo>
                        <a:pt x="258" y="505"/>
                      </a:lnTo>
                      <a:lnTo>
                        <a:pt x="235" y="484"/>
                      </a:lnTo>
                      <a:lnTo>
                        <a:pt x="211" y="457"/>
                      </a:lnTo>
                      <a:lnTo>
                        <a:pt x="190" y="426"/>
                      </a:lnTo>
                      <a:lnTo>
                        <a:pt x="169" y="394"/>
                      </a:lnTo>
                      <a:lnTo>
                        <a:pt x="150" y="359"/>
                      </a:lnTo>
                      <a:lnTo>
                        <a:pt x="131" y="323"/>
                      </a:lnTo>
                      <a:lnTo>
                        <a:pt x="114" y="284"/>
                      </a:lnTo>
                      <a:lnTo>
                        <a:pt x="98" y="246"/>
                      </a:lnTo>
                      <a:lnTo>
                        <a:pt x="83" y="208"/>
                      </a:lnTo>
                      <a:lnTo>
                        <a:pt x="69" y="171"/>
                      </a:lnTo>
                      <a:lnTo>
                        <a:pt x="29" y="50"/>
                      </a:ln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14" y="54"/>
                      </a:lnTo>
                      <a:lnTo>
                        <a:pt x="54" y="177"/>
                      </a:lnTo>
                      <a:lnTo>
                        <a:pt x="68" y="213"/>
                      </a:lnTo>
                      <a:lnTo>
                        <a:pt x="83" y="252"/>
                      </a:lnTo>
                      <a:lnTo>
                        <a:pt x="98" y="290"/>
                      </a:lnTo>
                      <a:lnTo>
                        <a:pt x="117" y="328"/>
                      </a:lnTo>
                      <a:lnTo>
                        <a:pt x="135" y="367"/>
                      </a:lnTo>
                      <a:lnTo>
                        <a:pt x="156" y="401"/>
                      </a:lnTo>
                      <a:lnTo>
                        <a:pt x="177" y="436"/>
                      </a:lnTo>
                      <a:lnTo>
                        <a:pt x="200" y="467"/>
                      </a:lnTo>
                      <a:lnTo>
                        <a:pt x="223" y="493"/>
                      </a:lnTo>
                      <a:lnTo>
                        <a:pt x="248" y="516"/>
                      </a:lnTo>
                      <a:lnTo>
                        <a:pt x="261" y="528"/>
                      </a:lnTo>
                      <a:lnTo>
                        <a:pt x="275" y="536"/>
                      </a:lnTo>
                      <a:lnTo>
                        <a:pt x="288" y="543"/>
                      </a:lnTo>
                      <a:lnTo>
                        <a:pt x="302" y="549"/>
                      </a:lnTo>
                      <a:lnTo>
                        <a:pt x="315" y="553"/>
                      </a:lnTo>
                      <a:lnTo>
                        <a:pt x="330" y="555"/>
                      </a:lnTo>
                      <a:lnTo>
                        <a:pt x="346" y="555"/>
                      </a:lnTo>
                      <a:lnTo>
                        <a:pt x="361" y="553"/>
                      </a:lnTo>
                      <a:lnTo>
                        <a:pt x="375" y="549"/>
                      </a:lnTo>
                      <a:lnTo>
                        <a:pt x="390" y="543"/>
                      </a:lnTo>
                      <a:lnTo>
                        <a:pt x="405" y="536"/>
                      </a:lnTo>
                      <a:lnTo>
                        <a:pt x="421" y="526"/>
                      </a:lnTo>
                      <a:lnTo>
                        <a:pt x="436" y="513"/>
                      </a:lnTo>
                      <a:lnTo>
                        <a:pt x="451" y="499"/>
                      </a:lnTo>
                      <a:lnTo>
                        <a:pt x="467" y="482"/>
                      </a:lnTo>
                      <a:lnTo>
                        <a:pt x="484" y="463"/>
                      </a:lnTo>
                      <a:lnTo>
                        <a:pt x="499" y="440"/>
                      </a:lnTo>
                      <a:lnTo>
                        <a:pt x="515" y="415"/>
                      </a:lnTo>
                      <a:lnTo>
                        <a:pt x="530" y="388"/>
                      </a:lnTo>
                      <a:lnTo>
                        <a:pt x="547" y="357"/>
                      </a:lnTo>
                      <a:lnTo>
                        <a:pt x="563" y="325"/>
                      </a:lnTo>
                      <a:lnTo>
                        <a:pt x="578" y="288"/>
                      </a:lnTo>
                      <a:lnTo>
                        <a:pt x="595" y="250"/>
                      </a:lnTo>
                      <a:lnTo>
                        <a:pt x="611" y="208"/>
                      </a:lnTo>
                      <a:lnTo>
                        <a:pt x="628" y="162"/>
                      </a:lnTo>
                      <a:lnTo>
                        <a:pt x="645" y="112"/>
                      </a:lnTo>
                      <a:lnTo>
                        <a:pt x="660" y="60"/>
                      </a:lnTo>
                      <a:lnTo>
                        <a:pt x="678" y="4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6" name="Freeform 20"/>
                <p:cNvSpPr>
                  <a:spLocks/>
                </p:cNvSpPr>
                <p:nvPr/>
              </p:nvSpPr>
              <p:spPr bwMode="auto">
                <a:xfrm>
                  <a:off x="3776" y="2967"/>
                  <a:ext cx="478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1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1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78" y="550"/>
                      </a:moveTo>
                      <a:lnTo>
                        <a:pt x="660" y="495"/>
                      </a:lnTo>
                      <a:lnTo>
                        <a:pt x="643" y="443"/>
                      </a:lnTo>
                      <a:lnTo>
                        <a:pt x="628" y="393"/>
                      </a:lnTo>
                      <a:lnTo>
                        <a:pt x="610" y="347"/>
                      </a:lnTo>
                      <a:lnTo>
                        <a:pt x="595" y="305"/>
                      </a:lnTo>
                      <a:lnTo>
                        <a:pt x="578" y="267"/>
                      </a:lnTo>
                      <a:lnTo>
                        <a:pt x="563" y="230"/>
                      </a:lnTo>
                      <a:lnTo>
                        <a:pt x="545" y="198"/>
                      </a:lnTo>
                      <a:lnTo>
                        <a:pt x="530" y="167"/>
                      </a:lnTo>
                      <a:lnTo>
                        <a:pt x="515" y="140"/>
                      </a:lnTo>
                      <a:lnTo>
                        <a:pt x="497" y="115"/>
                      </a:lnTo>
                      <a:lnTo>
                        <a:pt x="482" y="94"/>
                      </a:lnTo>
                      <a:lnTo>
                        <a:pt x="467" y="73"/>
                      </a:lnTo>
                      <a:lnTo>
                        <a:pt x="451" y="56"/>
                      </a:lnTo>
                      <a:lnTo>
                        <a:pt x="436" y="42"/>
                      </a:lnTo>
                      <a:lnTo>
                        <a:pt x="421" y="29"/>
                      </a:lnTo>
                      <a:lnTo>
                        <a:pt x="405" y="19"/>
                      </a:lnTo>
                      <a:lnTo>
                        <a:pt x="390" y="11"/>
                      </a:lnTo>
                      <a:lnTo>
                        <a:pt x="374" y="6"/>
                      </a:lnTo>
                      <a:lnTo>
                        <a:pt x="359" y="2"/>
                      </a:lnTo>
                      <a:lnTo>
                        <a:pt x="344" y="0"/>
                      </a:lnTo>
                      <a:lnTo>
                        <a:pt x="330" y="0"/>
                      </a:lnTo>
                      <a:lnTo>
                        <a:pt x="315" y="4"/>
                      </a:lnTo>
                      <a:lnTo>
                        <a:pt x="302" y="8"/>
                      </a:lnTo>
                      <a:lnTo>
                        <a:pt x="286" y="11"/>
                      </a:lnTo>
                      <a:lnTo>
                        <a:pt x="273" y="19"/>
                      </a:lnTo>
                      <a:lnTo>
                        <a:pt x="259" y="29"/>
                      </a:lnTo>
                      <a:lnTo>
                        <a:pt x="248" y="38"/>
                      </a:lnTo>
                      <a:lnTo>
                        <a:pt x="223" y="61"/>
                      </a:lnTo>
                      <a:lnTo>
                        <a:pt x="198" y="88"/>
                      </a:lnTo>
                      <a:lnTo>
                        <a:pt x="177" y="119"/>
                      </a:lnTo>
                      <a:lnTo>
                        <a:pt x="156" y="153"/>
                      </a:lnTo>
                      <a:lnTo>
                        <a:pt x="135" y="188"/>
                      </a:lnTo>
                      <a:lnTo>
                        <a:pt x="115" y="226"/>
                      </a:lnTo>
                      <a:lnTo>
                        <a:pt x="98" y="265"/>
                      </a:lnTo>
                      <a:lnTo>
                        <a:pt x="83" y="303"/>
                      </a:lnTo>
                      <a:lnTo>
                        <a:pt x="68" y="341"/>
                      </a:lnTo>
                      <a:lnTo>
                        <a:pt x="54" y="378"/>
                      </a:lnTo>
                      <a:lnTo>
                        <a:pt x="14" y="501"/>
                      </a:lnTo>
                      <a:lnTo>
                        <a:pt x="0" y="550"/>
                      </a:lnTo>
                      <a:lnTo>
                        <a:pt x="16" y="554"/>
                      </a:lnTo>
                      <a:lnTo>
                        <a:pt x="29" y="504"/>
                      </a:lnTo>
                      <a:lnTo>
                        <a:pt x="69" y="384"/>
                      </a:lnTo>
                      <a:lnTo>
                        <a:pt x="83" y="347"/>
                      </a:lnTo>
                      <a:lnTo>
                        <a:pt x="96" y="309"/>
                      </a:lnTo>
                      <a:lnTo>
                        <a:pt x="114" y="270"/>
                      </a:lnTo>
                      <a:lnTo>
                        <a:pt x="131" y="234"/>
                      </a:lnTo>
                      <a:lnTo>
                        <a:pt x="148" y="196"/>
                      </a:lnTo>
                      <a:lnTo>
                        <a:pt x="169" y="161"/>
                      </a:lnTo>
                      <a:lnTo>
                        <a:pt x="190" y="128"/>
                      </a:lnTo>
                      <a:lnTo>
                        <a:pt x="211" y="98"/>
                      </a:lnTo>
                      <a:lnTo>
                        <a:pt x="234" y="73"/>
                      </a:lnTo>
                      <a:lnTo>
                        <a:pt x="257" y="50"/>
                      </a:lnTo>
                      <a:lnTo>
                        <a:pt x="269" y="40"/>
                      </a:lnTo>
                      <a:lnTo>
                        <a:pt x="282" y="33"/>
                      </a:lnTo>
                      <a:lnTo>
                        <a:pt x="294" y="27"/>
                      </a:lnTo>
                      <a:lnTo>
                        <a:pt x="305" y="21"/>
                      </a:lnTo>
                      <a:lnTo>
                        <a:pt x="319" y="19"/>
                      </a:lnTo>
                      <a:lnTo>
                        <a:pt x="330" y="17"/>
                      </a:lnTo>
                      <a:lnTo>
                        <a:pt x="344" y="17"/>
                      </a:lnTo>
                      <a:lnTo>
                        <a:pt x="357" y="17"/>
                      </a:lnTo>
                      <a:lnTo>
                        <a:pt x="371" y="21"/>
                      </a:lnTo>
                      <a:lnTo>
                        <a:pt x="384" y="27"/>
                      </a:lnTo>
                      <a:lnTo>
                        <a:pt x="398" y="33"/>
                      </a:lnTo>
                      <a:lnTo>
                        <a:pt x="411" y="42"/>
                      </a:lnTo>
                      <a:lnTo>
                        <a:pt x="424" y="54"/>
                      </a:lnTo>
                      <a:lnTo>
                        <a:pt x="440" y="67"/>
                      </a:lnTo>
                      <a:lnTo>
                        <a:pt x="455" y="84"/>
                      </a:lnTo>
                      <a:lnTo>
                        <a:pt x="470" y="104"/>
                      </a:lnTo>
                      <a:lnTo>
                        <a:pt x="486" y="125"/>
                      </a:lnTo>
                      <a:lnTo>
                        <a:pt x="501" y="148"/>
                      </a:lnTo>
                      <a:lnTo>
                        <a:pt x="516" y="174"/>
                      </a:lnTo>
                      <a:lnTo>
                        <a:pt x="532" y="205"/>
                      </a:lnTo>
                      <a:lnTo>
                        <a:pt x="547" y="238"/>
                      </a:lnTo>
                      <a:lnTo>
                        <a:pt x="563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9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2" y="554"/>
                      </a:lnTo>
                      <a:lnTo>
                        <a:pt x="678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7" name="Freeform 21"/>
                <p:cNvSpPr>
                  <a:spLocks/>
                </p:cNvSpPr>
                <p:nvPr/>
              </p:nvSpPr>
              <p:spPr bwMode="auto">
                <a:xfrm>
                  <a:off x="4709" y="2968"/>
                  <a:ext cx="477" cy="267"/>
                </a:xfrm>
                <a:custGeom>
                  <a:avLst/>
                  <a:gdLst>
                    <a:gd name="T0" fmla="*/ 2 w 676"/>
                    <a:gd name="T1" fmla="*/ 0 h 554"/>
                    <a:gd name="T2" fmla="*/ 1 w 676"/>
                    <a:gd name="T3" fmla="*/ 0 h 554"/>
                    <a:gd name="T4" fmla="*/ 1 w 676"/>
                    <a:gd name="T5" fmla="*/ 0 h 554"/>
                    <a:gd name="T6" fmla="*/ 1 w 676"/>
                    <a:gd name="T7" fmla="*/ 0 h 554"/>
                    <a:gd name="T8" fmla="*/ 1 w 676"/>
                    <a:gd name="T9" fmla="*/ 0 h 554"/>
                    <a:gd name="T10" fmla="*/ 1 w 676"/>
                    <a:gd name="T11" fmla="*/ 0 h 554"/>
                    <a:gd name="T12" fmla="*/ 1 w 676"/>
                    <a:gd name="T13" fmla="*/ 0 h 554"/>
                    <a:gd name="T14" fmla="*/ 1 w 676"/>
                    <a:gd name="T15" fmla="*/ 0 h 554"/>
                    <a:gd name="T16" fmla="*/ 1 w 676"/>
                    <a:gd name="T17" fmla="*/ 0 h 554"/>
                    <a:gd name="T18" fmla="*/ 1 w 676"/>
                    <a:gd name="T19" fmla="*/ 0 h 554"/>
                    <a:gd name="T20" fmla="*/ 1 w 676"/>
                    <a:gd name="T21" fmla="*/ 0 h 554"/>
                    <a:gd name="T22" fmla="*/ 1 w 676"/>
                    <a:gd name="T23" fmla="*/ 0 h 554"/>
                    <a:gd name="T24" fmla="*/ 1 w 676"/>
                    <a:gd name="T25" fmla="*/ 0 h 554"/>
                    <a:gd name="T26" fmla="*/ 1 w 676"/>
                    <a:gd name="T27" fmla="*/ 0 h 554"/>
                    <a:gd name="T28" fmla="*/ 1 w 676"/>
                    <a:gd name="T29" fmla="*/ 0 h 554"/>
                    <a:gd name="T30" fmla="*/ 1 w 676"/>
                    <a:gd name="T31" fmla="*/ 0 h 554"/>
                    <a:gd name="T32" fmla="*/ 1 w 676"/>
                    <a:gd name="T33" fmla="*/ 0 h 554"/>
                    <a:gd name="T34" fmla="*/ 1 w 676"/>
                    <a:gd name="T35" fmla="*/ 0 h 554"/>
                    <a:gd name="T36" fmla="*/ 1 w 676"/>
                    <a:gd name="T37" fmla="*/ 0 h 554"/>
                    <a:gd name="T38" fmla="*/ 1 w 676"/>
                    <a:gd name="T39" fmla="*/ 0 h 554"/>
                    <a:gd name="T40" fmla="*/ 1 w 676"/>
                    <a:gd name="T41" fmla="*/ 0 h 554"/>
                    <a:gd name="T42" fmla="*/ 1 w 676"/>
                    <a:gd name="T43" fmla="*/ 0 h 554"/>
                    <a:gd name="T44" fmla="*/ 1 w 676"/>
                    <a:gd name="T45" fmla="*/ 0 h 554"/>
                    <a:gd name="T46" fmla="*/ 1 w 676"/>
                    <a:gd name="T47" fmla="*/ 0 h 554"/>
                    <a:gd name="T48" fmla="*/ 1 w 676"/>
                    <a:gd name="T49" fmla="*/ 0 h 554"/>
                    <a:gd name="T50" fmla="*/ 1 w 676"/>
                    <a:gd name="T51" fmla="*/ 0 h 554"/>
                    <a:gd name="T52" fmla="*/ 1 w 676"/>
                    <a:gd name="T53" fmla="*/ 0 h 554"/>
                    <a:gd name="T54" fmla="*/ 1 w 676"/>
                    <a:gd name="T55" fmla="*/ 0 h 554"/>
                    <a:gd name="T56" fmla="*/ 1 w 676"/>
                    <a:gd name="T57" fmla="*/ 0 h 554"/>
                    <a:gd name="T58" fmla="*/ 1 w 676"/>
                    <a:gd name="T59" fmla="*/ 0 h 554"/>
                    <a:gd name="T60" fmla="*/ 1 w 676"/>
                    <a:gd name="T61" fmla="*/ 0 h 554"/>
                    <a:gd name="T62" fmla="*/ 1 w 676"/>
                    <a:gd name="T63" fmla="*/ 0 h 554"/>
                    <a:gd name="T64" fmla="*/ 1 w 676"/>
                    <a:gd name="T65" fmla="*/ 0 h 554"/>
                    <a:gd name="T66" fmla="*/ 1 w 676"/>
                    <a:gd name="T67" fmla="*/ 0 h 554"/>
                    <a:gd name="T68" fmla="*/ 1 w 676"/>
                    <a:gd name="T69" fmla="*/ 0 h 554"/>
                    <a:gd name="T70" fmla="*/ 1 w 676"/>
                    <a:gd name="T71" fmla="*/ 0 h 554"/>
                    <a:gd name="T72" fmla="*/ 1 w 676"/>
                    <a:gd name="T73" fmla="*/ 0 h 554"/>
                    <a:gd name="T74" fmla="*/ 1 w 676"/>
                    <a:gd name="T75" fmla="*/ 0 h 554"/>
                    <a:gd name="T76" fmla="*/ 1 w 676"/>
                    <a:gd name="T77" fmla="*/ 0 h 554"/>
                    <a:gd name="T78" fmla="*/ 2 w 676"/>
                    <a:gd name="T79" fmla="*/ 0 h 554"/>
                    <a:gd name="T80" fmla="*/ 2 w 676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6" h="554">
                      <a:moveTo>
                        <a:pt x="676" y="548"/>
                      </a:moveTo>
                      <a:lnTo>
                        <a:pt x="660" y="493"/>
                      </a:lnTo>
                      <a:lnTo>
                        <a:pt x="643" y="441"/>
                      </a:lnTo>
                      <a:lnTo>
                        <a:pt x="626" y="391"/>
                      </a:lnTo>
                      <a:lnTo>
                        <a:pt x="610" y="347"/>
                      </a:lnTo>
                      <a:lnTo>
                        <a:pt x="593" y="305"/>
                      </a:lnTo>
                      <a:lnTo>
                        <a:pt x="578" y="265"/>
                      </a:lnTo>
                      <a:lnTo>
                        <a:pt x="560" y="228"/>
                      </a:lnTo>
                      <a:lnTo>
                        <a:pt x="545" y="196"/>
                      </a:lnTo>
                      <a:lnTo>
                        <a:pt x="530" y="165"/>
                      </a:lnTo>
                      <a:lnTo>
                        <a:pt x="512" y="138"/>
                      </a:lnTo>
                      <a:lnTo>
                        <a:pt x="497" y="113"/>
                      </a:lnTo>
                      <a:lnTo>
                        <a:pt x="482" y="92"/>
                      </a:lnTo>
                      <a:lnTo>
                        <a:pt x="466" y="73"/>
                      </a:lnTo>
                      <a:lnTo>
                        <a:pt x="451" y="55"/>
                      </a:lnTo>
                      <a:lnTo>
                        <a:pt x="436" y="40"/>
                      </a:lnTo>
                      <a:lnTo>
                        <a:pt x="420" y="29"/>
                      </a:lnTo>
                      <a:lnTo>
                        <a:pt x="405" y="17"/>
                      </a:lnTo>
                      <a:lnTo>
                        <a:pt x="390" y="9"/>
                      </a:lnTo>
                      <a:lnTo>
                        <a:pt x="374" y="4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28" y="0"/>
                      </a:lnTo>
                      <a:lnTo>
                        <a:pt x="315" y="2"/>
                      </a:lnTo>
                      <a:lnTo>
                        <a:pt x="300" y="6"/>
                      </a:lnTo>
                      <a:lnTo>
                        <a:pt x="286" y="11"/>
                      </a:lnTo>
                      <a:lnTo>
                        <a:pt x="273" y="17"/>
                      </a:lnTo>
                      <a:lnTo>
                        <a:pt x="259" y="27"/>
                      </a:lnTo>
                      <a:lnTo>
                        <a:pt x="246" y="36"/>
                      </a:lnTo>
                      <a:lnTo>
                        <a:pt x="221" y="59"/>
                      </a:lnTo>
                      <a:lnTo>
                        <a:pt x="198" y="86"/>
                      </a:lnTo>
                      <a:lnTo>
                        <a:pt x="175" y="117"/>
                      </a:lnTo>
                      <a:lnTo>
                        <a:pt x="154" y="151"/>
                      </a:lnTo>
                      <a:lnTo>
                        <a:pt x="135" y="188"/>
                      </a:lnTo>
                      <a:lnTo>
                        <a:pt x="115" y="224"/>
                      </a:lnTo>
                      <a:lnTo>
                        <a:pt x="98" y="263"/>
                      </a:lnTo>
                      <a:lnTo>
                        <a:pt x="81" y="301"/>
                      </a:lnTo>
                      <a:lnTo>
                        <a:pt x="67" y="339"/>
                      </a:lnTo>
                      <a:lnTo>
                        <a:pt x="52" y="376"/>
                      </a:lnTo>
                      <a:lnTo>
                        <a:pt x="14" y="499"/>
                      </a:lnTo>
                      <a:lnTo>
                        <a:pt x="0" y="548"/>
                      </a:lnTo>
                      <a:lnTo>
                        <a:pt x="16" y="552"/>
                      </a:lnTo>
                      <a:lnTo>
                        <a:pt x="29" y="502"/>
                      </a:lnTo>
                      <a:lnTo>
                        <a:pt x="67" y="382"/>
                      </a:lnTo>
                      <a:lnTo>
                        <a:pt x="81" y="345"/>
                      </a:lnTo>
                      <a:lnTo>
                        <a:pt x="96" y="307"/>
                      </a:lnTo>
                      <a:lnTo>
                        <a:pt x="111" y="270"/>
                      </a:lnTo>
                      <a:lnTo>
                        <a:pt x="129" y="232"/>
                      </a:lnTo>
                      <a:lnTo>
                        <a:pt x="148" y="196"/>
                      </a:lnTo>
                      <a:lnTo>
                        <a:pt x="167" y="159"/>
                      </a:lnTo>
                      <a:lnTo>
                        <a:pt x="188" y="126"/>
                      </a:lnTo>
                      <a:lnTo>
                        <a:pt x="211" y="98"/>
                      </a:lnTo>
                      <a:lnTo>
                        <a:pt x="232" y="71"/>
                      </a:lnTo>
                      <a:lnTo>
                        <a:pt x="257" y="48"/>
                      </a:lnTo>
                      <a:lnTo>
                        <a:pt x="269" y="40"/>
                      </a:lnTo>
                      <a:lnTo>
                        <a:pt x="280" y="32"/>
                      </a:lnTo>
                      <a:lnTo>
                        <a:pt x="294" y="25"/>
                      </a:lnTo>
                      <a:lnTo>
                        <a:pt x="305" y="21"/>
                      </a:lnTo>
                      <a:lnTo>
                        <a:pt x="319" y="17"/>
                      </a:lnTo>
                      <a:lnTo>
                        <a:pt x="330" y="15"/>
                      </a:lnTo>
                      <a:lnTo>
                        <a:pt x="344" y="15"/>
                      </a:lnTo>
                      <a:lnTo>
                        <a:pt x="355" y="17"/>
                      </a:lnTo>
                      <a:lnTo>
                        <a:pt x="369" y="19"/>
                      </a:lnTo>
                      <a:lnTo>
                        <a:pt x="382" y="25"/>
                      </a:lnTo>
                      <a:lnTo>
                        <a:pt x="395" y="32"/>
                      </a:lnTo>
                      <a:lnTo>
                        <a:pt x="411" y="40"/>
                      </a:lnTo>
                      <a:lnTo>
                        <a:pt x="424" y="52"/>
                      </a:lnTo>
                      <a:lnTo>
                        <a:pt x="440" y="67"/>
                      </a:lnTo>
                      <a:lnTo>
                        <a:pt x="453" y="82"/>
                      </a:lnTo>
                      <a:lnTo>
                        <a:pt x="468" y="102"/>
                      </a:lnTo>
                      <a:lnTo>
                        <a:pt x="484" y="123"/>
                      </a:lnTo>
                      <a:lnTo>
                        <a:pt x="499" y="146"/>
                      </a:lnTo>
                      <a:lnTo>
                        <a:pt x="514" y="172"/>
                      </a:lnTo>
                      <a:lnTo>
                        <a:pt x="532" y="203"/>
                      </a:lnTo>
                      <a:lnTo>
                        <a:pt x="547" y="236"/>
                      </a:lnTo>
                      <a:lnTo>
                        <a:pt x="562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7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0" y="554"/>
                      </a:lnTo>
                      <a:lnTo>
                        <a:pt x="676" y="5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8" name="Freeform 22"/>
                <p:cNvSpPr>
                  <a:spLocks/>
                </p:cNvSpPr>
                <p:nvPr/>
              </p:nvSpPr>
              <p:spPr bwMode="auto">
                <a:xfrm>
                  <a:off x="4242" y="3232"/>
                  <a:ext cx="479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0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2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62" y="0"/>
                      </a:moveTo>
                      <a:lnTo>
                        <a:pt x="645" y="55"/>
                      </a:lnTo>
                      <a:lnTo>
                        <a:pt x="628" y="107"/>
                      </a:lnTo>
                      <a:lnTo>
                        <a:pt x="612" y="155"/>
                      </a:lnTo>
                      <a:lnTo>
                        <a:pt x="595" y="201"/>
                      </a:lnTo>
                      <a:lnTo>
                        <a:pt x="580" y="243"/>
                      </a:lnTo>
                      <a:lnTo>
                        <a:pt x="562" y="282"/>
                      </a:lnTo>
                      <a:lnTo>
                        <a:pt x="547" y="318"/>
                      </a:lnTo>
                      <a:lnTo>
                        <a:pt x="532" y="351"/>
                      </a:lnTo>
                      <a:lnTo>
                        <a:pt x="516" y="379"/>
                      </a:lnTo>
                      <a:lnTo>
                        <a:pt x="501" y="406"/>
                      </a:lnTo>
                      <a:lnTo>
                        <a:pt x="486" y="431"/>
                      </a:lnTo>
                      <a:lnTo>
                        <a:pt x="470" y="452"/>
                      </a:lnTo>
                      <a:lnTo>
                        <a:pt x="455" y="471"/>
                      </a:lnTo>
                      <a:lnTo>
                        <a:pt x="440" y="487"/>
                      </a:lnTo>
                      <a:lnTo>
                        <a:pt x="426" y="500"/>
                      </a:lnTo>
                      <a:lnTo>
                        <a:pt x="411" y="512"/>
                      </a:lnTo>
                      <a:lnTo>
                        <a:pt x="397" y="521"/>
                      </a:lnTo>
                      <a:lnTo>
                        <a:pt x="384" y="529"/>
                      </a:lnTo>
                      <a:lnTo>
                        <a:pt x="371" y="533"/>
                      </a:lnTo>
                      <a:lnTo>
                        <a:pt x="357" y="537"/>
                      </a:lnTo>
                      <a:lnTo>
                        <a:pt x="344" y="539"/>
                      </a:lnTo>
                      <a:lnTo>
                        <a:pt x="330" y="539"/>
                      </a:lnTo>
                      <a:lnTo>
                        <a:pt x="319" y="537"/>
                      </a:lnTo>
                      <a:lnTo>
                        <a:pt x="305" y="533"/>
                      </a:lnTo>
                      <a:lnTo>
                        <a:pt x="294" y="527"/>
                      </a:lnTo>
                      <a:lnTo>
                        <a:pt x="282" y="521"/>
                      </a:lnTo>
                      <a:lnTo>
                        <a:pt x="269" y="514"/>
                      </a:lnTo>
                      <a:lnTo>
                        <a:pt x="257" y="504"/>
                      </a:lnTo>
                      <a:lnTo>
                        <a:pt x="234" y="483"/>
                      </a:lnTo>
                      <a:lnTo>
                        <a:pt x="211" y="456"/>
                      </a:lnTo>
                      <a:lnTo>
                        <a:pt x="190" y="425"/>
                      </a:lnTo>
                      <a:lnTo>
                        <a:pt x="169" y="393"/>
                      </a:lnTo>
                      <a:lnTo>
                        <a:pt x="150" y="358"/>
                      </a:lnTo>
                      <a:lnTo>
                        <a:pt x="131" y="322"/>
                      </a:lnTo>
                      <a:lnTo>
                        <a:pt x="113" y="283"/>
                      </a:lnTo>
                      <a:lnTo>
                        <a:pt x="96" y="245"/>
                      </a:lnTo>
                      <a:lnTo>
                        <a:pt x="83" y="209"/>
                      </a:lnTo>
                      <a:lnTo>
                        <a:pt x="69" y="172"/>
                      </a:lnTo>
                      <a:lnTo>
                        <a:pt x="29" y="49"/>
                      </a:lnTo>
                      <a:lnTo>
                        <a:pt x="16" y="0"/>
                      </a:lnTo>
                      <a:lnTo>
                        <a:pt x="0" y="3"/>
                      </a:lnTo>
                      <a:lnTo>
                        <a:pt x="14" y="55"/>
                      </a:lnTo>
                      <a:lnTo>
                        <a:pt x="54" y="176"/>
                      </a:lnTo>
                      <a:lnTo>
                        <a:pt x="67" y="214"/>
                      </a:lnTo>
                      <a:lnTo>
                        <a:pt x="83" y="251"/>
                      </a:lnTo>
                      <a:lnTo>
                        <a:pt x="98" y="289"/>
                      </a:lnTo>
                      <a:lnTo>
                        <a:pt x="115" y="328"/>
                      </a:lnTo>
                      <a:lnTo>
                        <a:pt x="135" y="366"/>
                      </a:lnTo>
                      <a:lnTo>
                        <a:pt x="156" y="402"/>
                      </a:lnTo>
                      <a:lnTo>
                        <a:pt x="177" y="435"/>
                      </a:lnTo>
                      <a:lnTo>
                        <a:pt x="198" y="466"/>
                      </a:lnTo>
                      <a:lnTo>
                        <a:pt x="223" y="495"/>
                      </a:lnTo>
                      <a:lnTo>
                        <a:pt x="248" y="518"/>
                      </a:lnTo>
                      <a:lnTo>
                        <a:pt x="261" y="527"/>
                      </a:lnTo>
                      <a:lnTo>
                        <a:pt x="273" y="535"/>
                      </a:lnTo>
                      <a:lnTo>
                        <a:pt x="286" y="542"/>
                      </a:lnTo>
                      <a:lnTo>
                        <a:pt x="302" y="548"/>
                      </a:lnTo>
                      <a:lnTo>
                        <a:pt x="315" y="552"/>
                      </a:lnTo>
                      <a:lnTo>
                        <a:pt x="330" y="554"/>
                      </a:lnTo>
                      <a:lnTo>
                        <a:pt x="344" y="554"/>
                      </a:lnTo>
                      <a:lnTo>
                        <a:pt x="359" y="552"/>
                      </a:lnTo>
                      <a:lnTo>
                        <a:pt x="374" y="548"/>
                      </a:lnTo>
                      <a:lnTo>
                        <a:pt x="390" y="542"/>
                      </a:lnTo>
                      <a:lnTo>
                        <a:pt x="405" y="535"/>
                      </a:lnTo>
                      <a:lnTo>
                        <a:pt x="420" y="525"/>
                      </a:lnTo>
                      <a:lnTo>
                        <a:pt x="436" y="514"/>
                      </a:lnTo>
                      <a:lnTo>
                        <a:pt x="451" y="498"/>
                      </a:lnTo>
                      <a:lnTo>
                        <a:pt x="467" y="481"/>
                      </a:lnTo>
                      <a:lnTo>
                        <a:pt x="482" y="462"/>
                      </a:lnTo>
                      <a:lnTo>
                        <a:pt x="497" y="439"/>
                      </a:lnTo>
                      <a:lnTo>
                        <a:pt x="514" y="414"/>
                      </a:lnTo>
                      <a:lnTo>
                        <a:pt x="530" y="387"/>
                      </a:lnTo>
                      <a:lnTo>
                        <a:pt x="545" y="356"/>
                      </a:lnTo>
                      <a:lnTo>
                        <a:pt x="562" y="324"/>
                      </a:lnTo>
                      <a:lnTo>
                        <a:pt x="578" y="287"/>
                      </a:lnTo>
                      <a:lnTo>
                        <a:pt x="595" y="249"/>
                      </a:lnTo>
                      <a:lnTo>
                        <a:pt x="610" y="207"/>
                      </a:lnTo>
                      <a:lnTo>
                        <a:pt x="628" y="161"/>
                      </a:lnTo>
                      <a:lnTo>
                        <a:pt x="643" y="113"/>
                      </a:lnTo>
                      <a:lnTo>
                        <a:pt x="660" y="59"/>
                      </a:lnTo>
                      <a:lnTo>
                        <a:pt x="678" y="3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14349" name="Group 23"/>
            <p:cNvGrpSpPr>
              <a:grpSpLocks/>
            </p:cNvGrpSpPr>
            <p:nvPr/>
          </p:nvGrpSpPr>
          <p:grpSpPr bwMode="auto">
            <a:xfrm>
              <a:off x="1836" y="1104"/>
              <a:ext cx="1647" cy="421"/>
              <a:chOff x="490" y="2967"/>
              <a:chExt cx="4676" cy="534"/>
            </a:xfrm>
          </p:grpSpPr>
          <p:grpSp>
            <p:nvGrpSpPr>
              <p:cNvPr id="14350" name="Group 24"/>
              <p:cNvGrpSpPr>
                <a:grpSpLocks/>
              </p:cNvGrpSpPr>
              <p:nvPr/>
            </p:nvGrpSpPr>
            <p:grpSpPr bwMode="auto">
              <a:xfrm>
                <a:off x="2822" y="2967"/>
                <a:ext cx="2344" cy="534"/>
                <a:chOff x="2842" y="2967"/>
                <a:chExt cx="2344" cy="534"/>
              </a:xfrm>
            </p:grpSpPr>
            <p:sp>
              <p:nvSpPr>
                <p:cNvPr id="14357" name="Freeform 25"/>
                <p:cNvSpPr>
                  <a:spLocks/>
                </p:cNvSpPr>
                <p:nvPr/>
              </p:nvSpPr>
              <p:spPr bwMode="auto">
                <a:xfrm>
                  <a:off x="2842" y="2969"/>
                  <a:ext cx="478" cy="267"/>
                </a:xfrm>
                <a:custGeom>
                  <a:avLst/>
                  <a:gdLst>
                    <a:gd name="T0" fmla="*/ 2 w 677"/>
                    <a:gd name="T1" fmla="*/ 0 h 554"/>
                    <a:gd name="T2" fmla="*/ 2 w 677"/>
                    <a:gd name="T3" fmla="*/ 0 h 554"/>
                    <a:gd name="T4" fmla="*/ 1 w 677"/>
                    <a:gd name="T5" fmla="*/ 0 h 554"/>
                    <a:gd name="T6" fmla="*/ 1 w 677"/>
                    <a:gd name="T7" fmla="*/ 0 h 554"/>
                    <a:gd name="T8" fmla="*/ 1 w 677"/>
                    <a:gd name="T9" fmla="*/ 0 h 554"/>
                    <a:gd name="T10" fmla="*/ 1 w 677"/>
                    <a:gd name="T11" fmla="*/ 0 h 554"/>
                    <a:gd name="T12" fmla="*/ 1 w 677"/>
                    <a:gd name="T13" fmla="*/ 0 h 554"/>
                    <a:gd name="T14" fmla="*/ 1 w 677"/>
                    <a:gd name="T15" fmla="*/ 0 h 554"/>
                    <a:gd name="T16" fmla="*/ 1 w 677"/>
                    <a:gd name="T17" fmla="*/ 0 h 554"/>
                    <a:gd name="T18" fmla="*/ 1 w 677"/>
                    <a:gd name="T19" fmla="*/ 0 h 554"/>
                    <a:gd name="T20" fmla="*/ 1 w 677"/>
                    <a:gd name="T21" fmla="*/ 0 h 554"/>
                    <a:gd name="T22" fmla="*/ 1 w 677"/>
                    <a:gd name="T23" fmla="*/ 0 h 554"/>
                    <a:gd name="T24" fmla="*/ 1 w 677"/>
                    <a:gd name="T25" fmla="*/ 0 h 554"/>
                    <a:gd name="T26" fmla="*/ 1 w 677"/>
                    <a:gd name="T27" fmla="*/ 0 h 554"/>
                    <a:gd name="T28" fmla="*/ 1 w 677"/>
                    <a:gd name="T29" fmla="*/ 0 h 554"/>
                    <a:gd name="T30" fmla="*/ 1 w 677"/>
                    <a:gd name="T31" fmla="*/ 0 h 554"/>
                    <a:gd name="T32" fmla="*/ 1 w 677"/>
                    <a:gd name="T33" fmla="*/ 0 h 554"/>
                    <a:gd name="T34" fmla="*/ 1 w 677"/>
                    <a:gd name="T35" fmla="*/ 0 h 554"/>
                    <a:gd name="T36" fmla="*/ 1 w 677"/>
                    <a:gd name="T37" fmla="*/ 0 h 554"/>
                    <a:gd name="T38" fmla="*/ 1 w 677"/>
                    <a:gd name="T39" fmla="*/ 0 h 554"/>
                    <a:gd name="T40" fmla="*/ 1 w 677"/>
                    <a:gd name="T41" fmla="*/ 0 h 554"/>
                    <a:gd name="T42" fmla="*/ 1 w 677"/>
                    <a:gd name="T43" fmla="*/ 0 h 554"/>
                    <a:gd name="T44" fmla="*/ 1 w 677"/>
                    <a:gd name="T45" fmla="*/ 0 h 554"/>
                    <a:gd name="T46" fmla="*/ 1 w 677"/>
                    <a:gd name="T47" fmla="*/ 0 h 554"/>
                    <a:gd name="T48" fmla="*/ 1 w 677"/>
                    <a:gd name="T49" fmla="*/ 0 h 554"/>
                    <a:gd name="T50" fmla="*/ 1 w 677"/>
                    <a:gd name="T51" fmla="*/ 0 h 554"/>
                    <a:gd name="T52" fmla="*/ 1 w 677"/>
                    <a:gd name="T53" fmla="*/ 0 h 554"/>
                    <a:gd name="T54" fmla="*/ 1 w 677"/>
                    <a:gd name="T55" fmla="*/ 0 h 554"/>
                    <a:gd name="T56" fmla="*/ 1 w 677"/>
                    <a:gd name="T57" fmla="*/ 0 h 554"/>
                    <a:gd name="T58" fmla="*/ 1 w 677"/>
                    <a:gd name="T59" fmla="*/ 0 h 554"/>
                    <a:gd name="T60" fmla="*/ 1 w 677"/>
                    <a:gd name="T61" fmla="*/ 0 h 554"/>
                    <a:gd name="T62" fmla="*/ 1 w 677"/>
                    <a:gd name="T63" fmla="*/ 0 h 554"/>
                    <a:gd name="T64" fmla="*/ 1 w 677"/>
                    <a:gd name="T65" fmla="*/ 0 h 554"/>
                    <a:gd name="T66" fmla="*/ 1 w 677"/>
                    <a:gd name="T67" fmla="*/ 0 h 554"/>
                    <a:gd name="T68" fmla="*/ 1 w 677"/>
                    <a:gd name="T69" fmla="*/ 0 h 554"/>
                    <a:gd name="T70" fmla="*/ 1 w 677"/>
                    <a:gd name="T71" fmla="*/ 0 h 554"/>
                    <a:gd name="T72" fmla="*/ 1 w 677"/>
                    <a:gd name="T73" fmla="*/ 0 h 554"/>
                    <a:gd name="T74" fmla="*/ 1 w 677"/>
                    <a:gd name="T75" fmla="*/ 0 h 554"/>
                    <a:gd name="T76" fmla="*/ 1 w 677"/>
                    <a:gd name="T77" fmla="*/ 0 h 554"/>
                    <a:gd name="T78" fmla="*/ 2 w 677"/>
                    <a:gd name="T79" fmla="*/ 0 h 554"/>
                    <a:gd name="T80" fmla="*/ 2 w 677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554">
                      <a:moveTo>
                        <a:pt x="677" y="550"/>
                      </a:moveTo>
                      <a:lnTo>
                        <a:pt x="660" y="495"/>
                      </a:lnTo>
                      <a:lnTo>
                        <a:pt x="644" y="441"/>
                      </a:lnTo>
                      <a:lnTo>
                        <a:pt x="627" y="393"/>
                      </a:lnTo>
                      <a:lnTo>
                        <a:pt x="610" y="347"/>
                      </a:lnTo>
                      <a:lnTo>
                        <a:pt x="594" y="305"/>
                      </a:lnTo>
                      <a:lnTo>
                        <a:pt x="577" y="266"/>
                      </a:lnTo>
                      <a:lnTo>
                        <a:pt x="562" y="230"/>
                      </a:lnTo>
                      <a:lnTo>
                        <a:pt x="546" y="197"/>
                      </a:lnTo>
                      <a:lnTo>
                        <a:pt x="529" y="167"/>
                      </a:lnTo>
                      <a:lnTo>
                        <a:pt x="514" y="140"/>
                      </a:lnTo>
                      <a:lnTo>
                        <a:pt x="498" y="115"/>
                      </a:lnTo>
                      <a:lnTo>
                        <a:pt x="483" y="92"/>
                      </a:lnTo>
                      <a:lnTo>
                        <a:pt x="466" y="73"/>
                      </a:lnTo>
                      <a:lnTo>
                        <a:pt x="450" y="55"/>
                      </a:lnTo>
                      <a:lnTo>
                        <a:pt x="435" y="42"/>
                      </a:lnTo>
                      <a:lnTo>
                        <a:pt x="420" y="29"/>
                      </a:lnTo>
                      <a:lnTo>
                        <a:pt x="404" y="19"/>
                      </a:lnTo>
                      <a:lnTo>
                        <a:pt x="389" y="11"/>
                      </a:lnTo>
                      <a:lnTo>
                        <a:pt x="374" y="6"/>
                      </a:lnTo>
                      <a:lnTo>
                        <a:pt x="358" y="2"/>
                      </a:lnTo>
                      <a:lnTo>
                        <a:pt x="345" y="0"/>
                      </a:lnTo>
                      <a:lnTo>
                        <a:pt x="330" y="0"/>
                      </a:lnTo>
                      <a:lnTo>
                        <a:pt x="314" y="2"/>
                      </a:lnTo>
                      <a:lnTo>
                        <a:pt x="301" y="6"/>
                      </a:lnTo>
                      <a:lnTo>
                        <a:pt x="287" y="11"/>
                      </a:lnTo>
                      <a:lnTo>
                        <a:pt x="274" y="19"/>
                      </a:lnTo>
                      <a:lnTo>
                        <a:pt x="260" y="27"/>
                      </a:lnTo>
                      <a:lnTo>
                        <a:pt x="247" y="38"/>
                      </a:lnTo>
                      <a:lnTo>
                        <a:pt x="222" y="61"/>
                      </a:lnTo>
                      <a:lnTo>
                        <a:pt x="199" y="88"/>
                      </a:lnTo>
                      <a:lnTo>
                        <a:pt x="176" y="119"/>
                      </a:lnTo>
                      <a:lnTo>
                        <a:pt x="155" y="153"/>
                      </a:lnTo>
                      <a:lnTo>
                        <a:pt x="134" y="188"/>
                      </a:lnTo>
                      <a:lnTo>
                        <a:pt x="117" y="226"/>
                      </a:lnTo>
                      <a:lnTo>
                        <a:pt x="97" y="264"/>
                      </a:lnTo>
                      <a:lnTo>
                        <a:pt x="82" y="303"/>
                      </a:lnTo>
                      <a:lnTo>
                        <a:pt x="67" y="341"/>
                      </a:lnTo>
                      <a:lnTo>
                        <a:pt x="53" y="378"/>
                      </a:lnTo>
                      <a:lnTo>
                        <a:pt x="13" y="500"/>
                      </a:lnTo>
                      <a:lnTo>
                        <a:pt x="0" y="550"/>
                      </a:lnTo>
                      <a:lnTo>
                        <a:pt x="15" y="554"/>
                      </a:lnTo>
                      <a:lnTo>
                        <a:pt x="28" y="504"/>
                      </a:lnTo>
                      <a:lnTo>
                        <a:pt x="69" y="382"/>
                      </a:lnTo>
                      <a:lnTo>
                        <a:pt x="82" y="347"/>
                      </a:lnTo>
                      <a:lnTo>
                        <a:pt x="97" y="309"/>
                      </a:lnTo>
                      <a:lnTo>
                        <a:pt x="113" y="270"/>
                      </a:lnTo>
                      <a:lnTo>
                        <a:pt x="130" y="232"/>
                      </a:lnTo>
                      <a:lnTo>
                        <a:pt x="149" y="195"/>
                      </a:lnTo>
                      <a:lnTo>
                        <a:pt x="168" y="161"/>
                      </a:lnTo>
                      <a:lnTo>
                        <a:pt x="189" y="128"/>
                      </a:lnTo>
                      <a:lnTo>
                        <a:pt x="211" y="98"/>
                      </a:lnTo>
                      <a:lnTo>
                        <a:pt x="234" y="71"/>
                      </a:lnTo>
                      <a:lnTo>
                        <a:pt x="257" y="50"/>
                      </a:lnTo>
                      <a:lnTo>
                        <a:pt x="268" y="40"/>
                      </a:lnTo>
                      <a:lnTo>
                        <a:pt x="282" y="32"/>
                      </a:lnTo>
                      <a:lnTo>
                        <a:pt x="293" y="27"/>
                      </a:lnTo>
                      <a:lnTo>
                        <a:pt x="306" y="21"/>
                      </a:lnTo>
                      <a:lnTo>
                        <a:pt x="318" y="17"/>
                      </a:lnTo>
                      <a:lnTo>
                        <a:pt x="331" y="17"/>
                      </a:lnTo>
                      <a:lnTo>
                        <a:pt x="343" y="15"/>
                      </a:lnTo>
                      <a:lnTo>
                        <a:pt x="356" y="17"/>
                      </a:lnTo>
                      <a:lnTo>
                        <a:pt x="370" y="21"/>
                      </a:lnTo>
                      <a:lnTo>
                        <a:pt x="383" y="25"/>
                      </a:lnTo>
                      <a:lnTo>
                        <a:pt x="397" y="32"/>
                      </a:lnTo>
                      <a:lnTo>
                        <a:pt x="410" y="42"/>
                      </a:lnTo>
                      <a:lnTo>
                        <a:pt x="425" y="53"/>
                      </a:lnTo>
                      <a:lnTo>
                        <a:pt x="439" y="67"/>
                      </a:lnTo>
                      <a:lnTo>
                        <a:pt x="454" y="84"/>
                      </a:lnTo>
                      <a:lnTo>
                        <a:pt x="470" y="101"/>
                      </a:lnTo>
                      <a:lnTo>
                        <a:pt x="485" y="123"/>
                      </a:lnTo>
                      <a:lnTo>
                        <a:pt x="500" y="147"/>
                      </a:lnTo>
                      <a:lnTo>
                        <a:pt x="516" y="174"/>
                      </a:lnTo>
                      <a:lnTo>
                        <a:pt x="531" y="203"/>
                      </a:lnTo>
                      <a:lnTo>
                        <a:pt x="546" y="238"/>
                      </a:lnTo>
                      <a:lnTo>
                        <a:pt x="564" y="272"/>
                      </a:lnTo>
                      <a:lnTo>
                        <a:pt x="579" y="311"/>
                      </a:lnTo>
                      <a:lnTo>
                        <a:pt x="596" y="353"/>
                      </a:lnTo>
                      <a:lnTo>
                        <a:pt x="612" y="399"/>
                      </a:lnTo>
                      <a:lnTo>
                        <a:pt x="629" y="447"/>
                      </a:lnTo>
                      <a:lnTo>
                        <a:pt x="644" y="499"/>
                      </a:lnTo>
                      <a:lnTo>
                        <a:pt x="661" y="554"/>
                      </a:lnTo>
                      <a:lnTo>
                        <a:pt x="677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8" name="Freeform 26"/>
                <p:cNvSpPr>
                  <a:spLocks/>
                </p:cNvSpPr>
                <p:nvPr/>
              </p:nvSpPr>
              <p:spPr bwMode="auto">
                <a:xfrm>
                  <a:off x="3309" y="3233"/>
                  <a:ext cx="478" cy="268"/>
                </a:xfrm>
                <a:custGeom>
                  <a:avLst/>
                  <a:gdLst>
                    <a:gd name="T0" fmla="*/ 1 w 678"/>
                    <a:gd name="T1" fmla="*/ 0 h 555"/>
                    <a:gd name="T2" fmla="*/ 1 w 678"/>
                    <a:gd name="T3" fmla="*/ 0 h 555"/>
                    <a:gd name="T4" fmla="*/ 1 w 678"/>
                    <a:gd name="T5" fmla="*/ 0 h 555"/>
                    <a:gd name="T6" fmla="*/ 1 w 678"/>
                    <a:gd name="T7" fmla="*/ 0 h 555"/>
                    <a:gd name="T8" fmla="*/ 1 w 678"/>
                    <a:gd name="T9" fmla="*/ 0 h 555"/>
                    <a:gd name="T10" fmla="*/ 1 w 678"/>
                    <a:gd name="T11" fmla="*/ 0 h 555"/>
                    <a:gd name="T12" fmla="*/ 1 w 678"/>
                    <a:gd name="T13" fmla="*/ 0 h 555"/>
                    <a:gd name="T14" fmla="*/ 1 w 678"/>
                    <a:gd name="T15" fmla="*/ 0 h 555"/>
                    <a:gd name="T16" fmla="*/ 1 w 678"/>
                    <a:gd name="T17" fmla="*/ 0 h 555"/>
                    <a:gd name="T18" fmla="*/ 1 w 678"/>
                    <a:gd name="T19" fmla="*/ 0 h 555"/>
                    <a:gd name="T20" fmla="*/ 1 w 678"/>
                    <a:gd name="T21" fmla="*/ 0 h 555"/>
                    <a:gd name="T22" fmla="*/ 1 w 678"/>
                    <a:gd name="T23" fmla="*/ 0 h 555"/>
                    <a:gd name="T24" fmla="*/ 1 w 678"/>
                    <a:gd name="T25" fmla="*/ 0 h 555"/>
                    <a:gd name="T26" fmla="*/ 1 w 678"/>
                    <a:gd name="T27" fmla="*/ 0 h 555"/>
                    <a:gd name="T28" fmla="*/ 1 w 678"/>
                    <a:gd name="T29" fmla="*/ 0 h 555"/>
                    <a:gd name="T30" fmla="*/ 1 w 678"/>
                    <a:gd name="T31" fmla="*/ 0 h 555"/>
                    <a:gd name="T32" fmla="*/ 1 w 678"/>
                    <a:gd name="T33" fmla="*/ 0 h 555"/>
                    <a:gd name="T34" fmla="*/ 1 w 678"/>
                    <a:gd name="T35" fmla="*/ 0 h 555"/>
                    <a:gd name="T36" fmla="*/ 1 w 678"/>
                    <a:gd name="T37" fmla="*/ 0 h 555"/>
                    <a:gd name="T38" fmla="*/ 1 w 678"/>
                    <a:gd name="T39" fmla="*/ 0 h 555"/>
                    <a:gd name="T40" fmla="*/ 0 w 678"/>
                    <a:gd name="T41" fmla="*/ 0 h 555"/>
                    <a:gd name="T42" fmla="*/ 1 w 678"/>
                    <a:gd name="T43" fmla="*/ 0 h 555"/>
                    <a:gd name="T44" fmla="*/ 1 w 678"/>
                    <a:gd name="T45" fmla="*/ 0 h 555"/>
                    <a:gd name="T46" fmla="*/ 1 w 678"/>
                    <a:gd name="T47" fmla="*/ 0 h 555"/>
                    <a:gd name="T48" fmla="*/ 1 w 678"/>
                    <a:gd name="T49" fmla="*/ 0 h 555"/>
                    <a:gd name="T50" fmla="*/ 1 w 678"/>
                    <a:gd name="T51" fmla="*/ 0 h 555"/>
                    <a:gd name="T52" fmla="*/ 1 w 678"/>
                    <a:gd name="T53" fmla="*/ 0 h 555"/>
                    <a:gd name="T54" fmla="*/ 1 w 678"/>
                    <a:gd name="T55" fmla="*/ 0 h 555"/>
                    <a:gd name="T56" fmla="*/ 1 w 678"/>
                    <a:gd name="T57" fmla="*/ 0 h 555"/>
                    <a:gd name="T58" fmla="*/ 1 w 678"/>
                    <a:gd name="T59" fmla="*/ 0 h 555"/>
                    <a:gd name="T60" fmla="*/ 1 w 678"/>
                    <a:gd name="T61" fmla="*/ 0 h 555"/>
                    <a:gd name="T62" fmla="*/ 1 w 678"/>
                    <a:gd name="T63" fmla="*/ 0 h 555"/>
                    <a:gd name="T64" fmla="*/ 1 w 678"/>
                    <a:gd name="T65" fmla="*/ 0 h 555"/>
                    <a:gd name="T66" fmla="*/ 1 w 678"/>
                    <a:gd name="T67" fmla="*/ 0 h 555"/>
                    <a:gd name="T68" fmla="*/ 1 w 678"/>
                    <a:gd name="T69" fmla="*/ 0 h 555"/>
                    <a:gd name="T70" fmla="*/ 1 w 678"/>
                    <a:gd name="T71" fmla="*/ 0 h 555"/>
                    <a:gd name="T72" fmla="*/ 1 w 678"/>
                    <a:gd name="T73" fmla="*/ 0 h 555"/>
                    <a:gd name="T74" fmla="*/ 1 w 678"/>
                    <a:gd name="T75" fmla="*/ 0 h 555"/>
                    <a:gd name="T76" fmla="*/ 1 w 678"/>
                    <a:gd name="T77" fmla="*/ 0 h 555"/>
                    <a:gd name="T78" fmla="*/ 1 w 678"/>
                    <a:gd name="T79" fmla="*/ 0 h 555"/>
                    <a:gd name="T80" fmla="*/ 2 w 678"/>
                    <a:gd name="T81" fmla="*/ 0 h 5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5">
                      <a:moveTo>
                        <a:pt x="662" y="0"/>
                      </a:moveTo>
                      <a:lnTo>
                        <a:pt x="645" y="56"/>
                      </a:lnTo>
                      <a:lnTo>
                        <a:pt x="630" y="108"/>
                      </a:lnTo>
                      <a:lnTo>
                        <a:pt x="612" y="156"/>
                      </a:lnTo>
                      <a:lnTo>
                        <a:pt x="597" y="202"/>
                      </a:lnTo>
                      <a:lnTo>
                        <a:pt x="580" y="244"/>
                      </a:lnTo>
                      <a:lnTo>
                        <a:pt x="565" y="282"/>
                      </a:lnTo>
                      <a:lnTo>
                        <a:pt x="547" y="317"/>
                      </a:lnTo>
                      <a:lnTo>
                        <a:pt x="532" y="350"/>
                      </a:lnTo>
                      <a:lnTo>
                        <a:pt x="517" y="380"/>
                      </a:lnTo>
                      <a:lnTo>
                        <a:pt x="501" y="407"/>
                      </a:lnTo>
                      <a:lnTo>
                        <a:pt x="486" y="432"/>
                      </a:lnTo>
                      <a:lnTo>
                        <a:pt x="470" y="453"/>
                      </a:lnTo>
                      <a:lnTo>
                        <a:pt x="455" y="470"/>
                      </a:lnTo>
                      <a:lnTo>
                        <a:pt x="440" y="488"/>
                      </a:lnTo>
                      <a:lnTo>
                        <a:pt x="426" y="501"/>
                      </a:lnTo>
                      <a:lnTo>
                        <a:pt x="411" y="513"/>
                      </a:lnTo>
                      <a:lnTo>
                        <a:pt x="398" y="522"/>
                      </a:lnTo>
                      <a:lnTo>
                        <a:pt x="384" y="530"/>
                      </a:lnTo>
                      <a:lnTo>
                        <a:pt x="371" y="534"/>
                      </a:lnTo>
                      <a:lnTo>
                        <a:pt x="357" y="538"/>
                      </a:lnTo>
                      <a:lnTo>
                        <a:pt x="344" y="539"/>
                      </a:lnTo>
                      <a:lnTo>
                        <a:pt x="332" y="538"/>
                      </a:lnTo>
                      <a:lnTo>
                        <a:pt x="319" y="536"/>
                      </a:lnTo>
                      <a:lnTo>
                        <a:pt x="307" y="534"/>
                      </a:lnTo>
                      <a:lnTo>
                        <a:pt x="294" y="528"/>
                      </a:lnTo>
                      <a:lnTo>
                        <a:pt x="282" y="522"/>
                      </a:lnTo>
                      <a:lnTo>
                        <a:pt x="271" y="515"/>
                      </a:lnTo>
                      <a:lnTo>
                        <a:pt x="258" y="505"/>
                      </a:lnTo>
                      <a:lnTo>
                        <a:pt x="235" y="484"/>
                      </a:lnTo>
                      <a:lnTo>
                        <a:pt x="211" y="457"/>
                      </a:lnTo>
                      <a:lnTo>
                        <a:pt x="190" y="426"/>
                      </a:lnTo>
                      <a:lnTo>
                        <a:pt x="169" y="394"/>
                      </a:lnTo>
                      <a:lnTo>
                        <a:pt x="150" y="359"/>
                      </a:lnTo>
                      <a:lnTo>
                        <a:pt x="131" y="323"/>
                      </a:lnTo>
                      <a:lnTo>
                        <a:pt x="114" y="284"/>
                      </a:lnTo>
                      <a:lnTo>
                        <a:pt x="98" y="246"/>
                      </a:lnTo>
                      <a:lnTo>
                        <a:pt x="83" y="208"/>
                      </a:lnTo>
                      <a:lnTo>
                        <a:pt x="69" y="171"/>
                      </a:lnTo>
                      <a:lnTo>
                        <a:pt x="29" y="50"/>
                      </a:ln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14" y="54"/>
                      </a:lnTo>
                      <a:lnTo>
                        <a:pt x="54" y="177"/>
                      </a:lnTo>
                      <a:lnTo>
                        <a:pt x="68" y="213"/>
                      </a:lnTo>
                      <a:lnTo>
                        <a:pt x="83" y="252"/>
                      </a:lnTo>
                      <a:lnTo>
                        <a:pt x="98" y="290"/>
                      </a:lnTo>
                      <a:lnTo>
                        <a:pt x="117" y="328"/>
                      </a:lnTo>
                      <a:lnTo>
                        <a:pt x="135" y="367"/>
                      </a:lnTo>
                      <a:lnTo>
                        <a:pt x="156" y="401"/>
                      </a:lnTo>
                      <a:lnTo>
                        <a:pt x="177" y="436"/>
                      </a:lnTo>
                      <a:lnTo>
                        <a:pt x="200" y="467"/>
                      </a:lnTo>
                      <a:lnTo>
                        <a:pt x="223" y="493"/>
                      </a:lnTo>
                      <a:lnTo>
                        <a:pt x="248" y="516"/>
                      </a:lnTo>
                      <a:lnTo>
                        <a:pt x="261" y="528"/>
                      </a:lnTo>
                      <a:lnTo>
                        <a:pt x="275" y="536"/>
                      </a:lnTo>
                      <a:lnTo>
                        <a:pt x="288" y="543"/>
                      </a:lnTo>
                      <a:lnTo>
                        <a:pt x="302" y="549"/>
                      </a:lnTo>
                      <a:lnTo>
                        <a:pt x="315" y="553"/>
                      </a:lnTo>
                      <a:lnTo>
                        <a:pt x="330" y="555"/>
                      </a:lnTo>
                      <a:lnTo>
                        <a:pt x="346" y="555"/>
                      </a:lnTo>
                      <a:lnTo>
                        <a:pt x="361" y="553"/>
                      </a:lnTo>
                      <a:lnTo>
                        <a:pt x="375" y="549"/>
                      </a:lnTo>
                      <a:lnTo>
                        <a:pt x="390" y="543"/>
                      </a:lnTo>
                      <a:lnTo>
                        <a:pt x="405" y="536"/>
                      </a:lnTo>
                      <a:lnTo>
                        <a:pt x="421" y="526"/>
                      </a:lnTo>
                      <a:lnTo>
                        <a:pt x="436" y="513"/>
                      </a:lnTo>
                      <a:lnTo>
                        <a:pt x="451" y="499"/>
                      </a:lnTo>
                      <a:lnTo>
                        <a:pt x="467" y="482"/>
                      </a:lnTo>
                      <a:lnTo>
                        <a:pt x="484" y="463"/>
                      </a:lnTo>
                      <a:lnTo>
                        <a:pt x="499" y="440"/>
                      </a:lnTo>
                      <a:lnTo>
                        <a:pt x="515" y="415"/>
                      </a:lnTo>
                      <a:lnTo>
                        <a:pt x="530" y="388"/>
                      </a:lnTo>
                      <a:lnTo>
                        <a:pt x="547" y="357"/>
                      </a:lnTo>
                      <a:lnTo>
                        <a:pt x="563" y="325"/>
                      </a:lnTo>
                      <a:lnTo>
                        <a:pt x="578" y="288"/>
                      </a:lnTo>
                      <a:lnTo>
                        <a:pt x="595" y="250"/>
                      </a:lnTo>
                      <a:lnTo>
                        <a:pt x="611" y="208"/>
                      </a:lnTo>
                      <a:lnTo>
                        <a:pt x="628" y="162"/>
                      </a:lnTo>
                      <a:lnTo>
                        <a:pt x="645" y="112"/>
                      </a:lnTo>
                      <a:lnTo>
                        <a:pt x="660" y="60"/>
                      </a:lnTo>
                      <a:lnTo>
                        <a:pt x="678" y="4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9" name="Freeform 27"/>
                <p:cNvSpPr>
                  <a:spLocks/>
                </p:cNvSpPr>
                <p:nvPr/>
              </p:nvSpPr>
              <p:spPr bwMode="auto">
                <a:xfrm>
                  <a:off x="3776" y="2967"/>
                  <a:ext cx="478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1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1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78" y="550"/>
                      </a:moveTo>
                      <a:lnTo>
                        <a:pt x="660" y="495"/>
                      </a:lnTo>
                      <a:lnTo>
                        <a:pt x="643" y="443"/>
                      </a:lnTo>
                      <a:lnTo>
                        <a:pt x="628" y="393"/>
                      </a:lnTo>
                      <a:lnTo>
                        <a:pt x="610" y="347"/>
                      </a:lnTo>
                      <a:lnTo>
                        <a:pt x="595" y="305"/>
                      </a:lnTo>
                      <a:lnTo>
                        <a:pt x="578" y="267"/>
                      </a:lnTo>
                      <a:lnTo>
                        <a:pt x="563" y="230"/>
                      </a:lnTo>
                      <a:lnTo>
                        <a:pt x="545" y="198"/>
                      </a:lnTo>
                      <a:lnTo>
                        <a:pt x="530" y="167"/>
                      </a:lnTo>
                      <a:lnTo>
                        <a:pt x="515" y="140"/>
                      </a:lnTo>
                      <a:lnTo>
                        <a:pt x="497" y="115"/>
                      </a:lnTo>
                      <a:lnTo>
                        <a:pt x="482" y="94"/>
                      </a:lnTo>
                      <a:lnTo>
                        <a:pt x="467" y="73"/>
                      </a:lnTo>
                      <a:lnTo>
                        <a:pt x="451" y="56"/>
                      </a:lnTo>
                      <a:lnTo>
                        <a:pt x="436" y="42"/>
                      </a:lnTo>
                      <a:lnTo>
                        <a:pt x="421" y="29"/>
                      </a:lnTo>
                      <a:lnTo>
                        <a:pt x="405" y="19"/>
                      </a:lnTo>
                      <a:lnTo>
                        <a:pt x="390" y="11"/>
                      </a:lnTo>
                      <a:lnTo>
                        <a:pt x="374" y="6"/>
                      </a:lnTo>
                      <a:lnTo>
                        <a:pt x="359" y="2"/>
                      </a:lnTo>
                      <a:lnTo>
                        <a:pt x="344" y="0"/>
                      </a:lnTo>
                      <a:lnTo>
                        <a:pt x="330" y="0"/>
                      </a:lnTo>
                      <a:lnTo>
                        <a:pt x="315" y="4"/>
                      </a:lnTo>
                      <a:lnTo>
                        <a:pt x="302" y="8"/>
                      </a:lnTo>
                      <a:lnTo>
                        <a:pt x="286" y="11"/>
                      </a:lnTo>
                      <a:lnTo>
                        <a:pt x="273" y="19"/>
                      </a:lnTo>
                      <a:lnTo>
                        <a:pt x="259" y="29"/>
                      </a:lnTo>
                      <a:lnTo>
                        <a:pt x="248" y="38"/>
                      </a:lnTo>
                      <a:lnTo>
                        <a:pt x="223" y="61"/>
                      </a:lnTo>
                      <a:lnTo>
                        <a:pt x="198" y="88"/>
                      </a:lnTo>
                      <a:lnTo>
                        <a:pt x="177" y="119"/>
                      </a:lnTo>
                      <a:lnTo>
                        <a:pt x="156" y="153"/>
                      </a:lnTo>
                      <a:lnTo>
                        <a:pt x="135" y="188"/>
                      </a:lnTo>
                      <a:lnTo>
                        <a:pt x="115" y="226"/>
                      </a:lnTo>
                      <a:lnTo>
                        <a:pt x="98" y="265"/>
                      </a:lnTo>
                      <a:lnTo>
                        <a:pt x="83" y="303"/>
                      </a:lnTo>
                      <a:lnTo>
                        <a:pt x="68" y="341"/>
                      </a:lnTo>
                      <a:lnTo>
                        <a:pt x="54" y="378"/>
                      </a:lnTo>
                      <a:lnTo>
                        <a:pt x="14" y="501"/>
                      </a:lnTo>
                      <a:lnTo>
                        <a:pt x="0" y="550"/>
                      </a:lnTo>
                      <a:lnTo>
                        <a:pt x="16" y="554"/>
                      </a:lnTo>
                      <a:lnTo>
                        <a:pt x="29" y="504"/>
                      </a:lnTo>
                      <a:lnTo>
                        <a:pt x="69" y="384"/>
                      </a:lnTo>
                      <a:lnTo>
                        <a:pt x="83" y="347"/>
                      </a:lnTo>
                      <a:lnTo>
                        <a:pt x="96" y="309"/>
                      </a:lnTo>
                      <a:lnTo>
                        <a:pt x="114" y="270"/>
                      </a:lnTo>
                      <a:lnTo>
                        <a:pt x="131" y="234"/>
                      </a:lnTo>
                      <a:lnTo>
                        <a:pt x="148" y="196"/>
                      </a:lnTo>
                      <a:lnTo>
                        <a:pt x="169" y="161"/>
                      </a:lnTo>
                      <a:lnTo>
                        <a:pt x="190" y="128"/>
                      </a:lnTo>
                      <a:lnTo>
                        <a:pt x="211" y="98"/>
                      </a:lnTo>
                      <a:lnTo>
                        <a:pt x="234" y="73"/>
                      </a:lnTo>
                      <a:lnTo>
                        <a:pt x="257" y="50"/>
                      </a:lnTo>
                      <a:lnTo>
                        <a:pt x="269" y="40"/>
                      </a:lnTo>
                      <a:lnTo>
                        <a:pt x="282" y="33"/>
                      </a:lnTo>
                      <a:lnTo>
                        <a:pt x="294" y="27"/>
                      </a:lnTo>
                      <a:lnTo>
                        <a:pt x="305" y="21"/>
                      </a:lnTo>
                      <a:lnTo>
                        <a:pt x="319" y="19"/>
                      </a:lnTo>
                      <a:lnTo>
                        <a:pt x="330" y="17"/>
                      </a:lnTo>
                      <a:lnTo>
                        <a:pt x="344" y="17"/>
                      </a:lnTo>
                      <a:lnTo>
                        <a:pt x="357" y="17"/>
                      </a:lnTo>
                      <a:lnTo>
                        <a:pt x="371" y="21"/>
                      </a:lnTo>
                      <a:lnTo>
                        <a:pt x="384" y="27"/>
                      </a:lnTo>
                      <a:lnTo>
                        <a:pt x="398" y="33"/>
                      </a:lnTo>
                      <a:lnTo>
                        <a:pt x="411" y="42"/>
                      </a:lnTo>
                      <a:lnTo>
                        <a:pt x="424" y="54"/>
                      </a:lnTo>
                      <a:lnTo>
                        <a:pt x="440" y="67"/>
                      </a:lnTo>
                      <a:lnTo>
                        <a:pt x="455" y="84"/>
                      </a:lnTo>
                      <a:lnTo>
                        <a:pt x="470" y="104"/>
                      </a:lnTo>
                      <a:lnTo>
                        <a:pt x="486" y="125"/>
                      </a:lnTo>
                      <a:lnTo>
                        <a:pt x="501" y="148"/>
                      </a:lnTo>
                      <a:lnTo>
                        <a:pt x="516" y="174"/>
                      </a:lnTo>
                      <a:lnTo>
                        <a:pt x="532" y="205"/>
                      </a:lnTo>
                      <a:lnTo>
                        <a:pt x="547" y="238"/>
                      </a:lnTo>
                      <a:lnTo>
                        <a:pt x="563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9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2" y="554"/>
                      </a:lnTo>
                      <a:lnTo>
                        <a:pt x="678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0" name="Freeform 28"/>
                <p:cNvSpPr>
                  <a:spLocks/>
                </p:cNvSpPr>
                <p:nvPr/>
              </p:nvSpPr>
              <p:spPr bwMode="auto">
                <a:xfrm>
                  <a:off x="4709" y="2968"/>
                  <a:ext cx="477" cy="267"/>
                </a:xfrm>
                <a:custGeom>
                  <a:avLst/>
                  <a:gdLst>
                    <a:gd name="T0" fmla="*/ 2 w 676"/>
                    <a:gd name="T1" fmla="*/ 0 h 554"/>
                    <a:gd name="T2" fmla="*/ 1 w 676"/>
                    <a:gd name="T3" fmla="*/ 0 h 554"/>
                    <a:gd name="T4" fmla="*/ 1 w 676"/>
                    <a:gd name="T5" fmla="*/ 0 h 554"/>
                    <a:gd name="T6" fmla="*/ 1 w 676"/>
                    <a:gd name="T7" fmla="*/ 0 h 554"/>
                    <a:gd name="T8" fmla="*/ 1 w 676"/>
                    <a:gd name="T9" fmla="*/ 0 h 554"/>
                    <a:gd name="T10" fmla="*/ 1 w 676"/>
                    <a:gd name="T11" fmla="*/ 0 h 554"/>
                    <a:gd name="T12" fmla="*/ 1 w 676"/>
                    <a:gd name="T13" fmla="*/ 0 h 554"/>
                    <a:gd name="T14" fmla="*/ 1 w 676"/>
                    <a:gd name="T15" fmla="*/ 0 h 554"/>
                    <a:gd name="T16" fmla="*/ 1 w 676"/>
                    <a:gd name="T17" fmla="*/ 0 h 554"/>
                    <a:gd name="T18" fmla="*/ 1 w 676"/>
                    <a:gd name="T19" fmla="*/ 0 h 554"/>
                    <a:gd name="T20" fmla="*/ 1 w 676"/>
                    <a:gd name="T21" fmla="*/ 0 h 554"/>
                    <a:gd name="T22" fmla="*/ 1 w 676"/>
                    <a:gd name="T23" fmla="*/ 0 h 554"/>
                    <a:gd name="T24" fmla="*/ 1 w 676"/>
                    <a:gd name="T25" fmla="*/ 0 h 554"/>
                    <a:gd name="T26" fmla="*/ 1 w 676"/>
                    <a:gd name="T27" fmla="*/ 0 h 554"/>
                    <a:gd name="T28" fmla="*/ 1 w 676"/>
                    <a:gd name="T29" fmla="*/ 0 h 554"/>
                    <a:gd name="T30" fmla="*/ 1 w 676"/>
                    <a:gd name="T31" fmla="*/ 0 h 554"/>
                    <a:gd name="T32" fmla="*/ 1 w 676"/>
                    <a:gd name="T33" fmla="*/ 0 h 554"/>
                    <a:gd name="T34" fmla="*/ 1 w 676"/>
                    <a:gd name="T35" fmla="*/ 0 h 554"/>
                    <a:gd name="T36" fmla="*/ 1 w 676"/>
                    <a:gd name="T37" fmla="*/ 0 h 554"/>
                    <a:gd name="T38" fmla="*/ 1 w 676"/>
                    <a:gd name="T39" fmla="*/ 0 h 554"/>
                    <a:gd name="T40" fmla="*/ 1 w 676"/>
                    <a:gd name="T41" fmla="*/ 0 h 554"/>
                    <a:gd name="T42" fmla="*/ 1 w 676"/>
                    <a:gd name="T43" fmla="*/ 0 h 554"/>
                    <a:gd name="T44" fmla="*/ 1 w 676"/>
                    <a:gd name="T45" fmla="*/ 0 h 554"/>
                    <a:gd name="T46" fmla="*/ 1 w 676"/>
                    <a:gd name="T47" fmla="*/ 0 h 554"/>
                    <a:gd name="T48" fmla="*/ 1 w 676"/>
                    <a:gd name="T49" fmla="*/ 0 h 554"/>
                    <a:gd name="T50" fmla="*/ 1 w 676"/>
                    <a:gd name="T51" fmla="*/ 0 h 554"/>
                    <a:gd name="T52" fmla="*/ 1 w 676"/>
                    <a:gd name="T53" fmla="*/ 0 h 554"/>
                    <a:gd name="T54" fmla="*/ 1 w 676"/>
                    <a:gd name="T55" fmla="*/ 0 h 554"/>
                    <a:gd name="T56" fmla="*/ 1 w 676"/>
                    <a:gd name="T57" fmla="*/ 0 h 554"/>
                    <a:gd name="T58" fmla="*/ 1 w 676"/>
                    <a:gd name="T59" fmla="*/ 0 h 554"/>
                    <a:gd name="T60" fmla="*/ 1 w 676"/>
                    <a:gd name="T61" fmla="*/ 0 h 554"/>
                    <a:gd name="T62" fmla="*/ 1 w 676"/>
                    <a:gd name="T63" fmla="*/ 0 h 554"/>
                    <a:gd name="T64" fmla="*/ 1 w 676"/>
                    <a:gd name="T65" fmla="*/ 0 h 554"/>
                    <a:gd name="T66" fmla="*/ 1 w 676"/>
                    <a:gd name="T67" fmla="*/ 0 h 554"/>
                    <a:gd name="T68" fmla="*/ 1 w 676"/>
                    <a:gd name="T69" fmla="*/ 0 h 554"/>
                    <a:gd name="T70" fmla="*/ 1 w 676"/>
                    <a:gd name="T71" fmla="*/ 0 h 554"/>
                    <a:gd name="T72" fmla="*/ 1 w 676"/>
                    <a:gd name="T73" fmla="*/ 0 h 554"/>
                    <a:gd name="T74" fmla="*/ 1 w 676"/>
                    <a:gd name="T75" fmla="*/ 0 h 554"/>
                    <a:gd name="T76" fmla="*/ 1 w 676"/>
                    <a:gd name="T77" fmla="*/ 0 h 554"/>
                    <a:gd name="T78" fmla="*/ 2 w 676"/>
                    <a:gd name="T79" fmla="*/ 0 h 554"/>
                    <a:gd name="T80" fmla="*/ 2 w 676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6" h="554">
                      <a:moveTo>
                        <a:pt x="676" y="548"/>
                      </a:moveTo>
                      <a:lnTo>
                        <a:pt x="660" y="493"/>
                      </a:lnTo>
                      <a:lnTo>
                        <a:pt x="643" y="441"/>
                      </a:lnTo>
                      <a:lnTo>
                        <a:pt x="626" y="391"/>
                      </a:lnTo>
                      <a:lnTo>
                        <a:pt x="610" y="347"/>
                      </a:lnTo>
                      <a:lnTo>
                        <a:pt x="593" y="305"/>
                      </a:lnTo>
                      <a:lnTo>
                        <a:pt x="578" y="265"/>
                      </a:lnTo>
                      <a:lnTo>
                        <a:pt x="560" y="228"/>
                      </a:lnTo>
                      <a:lnTo>
                        <a:pt x="545" y="196"/>
                      </a:lnTo>
                      <a:lnTo>
                        <a:pt x="530" y="165"/>
                      </a:lnTo>
                      <a:lnTo>
                        <a:pt x="512" y="138"/>
                      </a:lnTo>
                      <a:lnTo>
                        <a:pt x="497" y="113"/>
                      </a:lnTo>
                      <a:lnTo>
                        <a:pt x="482" y="92"/>
                      </a:lnTo>
                      <a:lnTo>
                        <a:pt x="466" y="73"/>
                      </a:lnTo>
                      <a:lnTo>
                        <a:pt x="451" y="55"/>
                      </a:lnTo>
                      <a:lnTo>
                        <a:pt x="436" y="40"/>
                      </a:lnTo>
                      <a:lnTo>
                        <a:pt x="420" y="29"/>
                      </a:lnTo>
                      <a:lnTo>
                        <a:pt x="405" y="17"/>
                      </a:lnTo>
                      <a:lnTo>
                        <a:pt x="390" y="9"/>
                      </a:lnTo>
                      <a:lnTo>
                        <a:pt x="374" y="4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28" y="0"/>
                      </a:lnTo>
                      <a:lnTo>
                        <a:pt x="315" y="2"/>
                      </a:lnTo>
                      <a:lnTo>
                        <a:pt x="300" y="6"/>
                      </a:lnTo>
                      <a:lnTo>
                        <a:pt x="286" y="11"/>
                      </a:lnTo>
                      <a:lnTo>
                        <a:pt x="273" y="17"/>
                      </a:lnTo>
                      <a:lnTo>
                        <a:pt x="259" y="27"/>
                      </a:lnTo>
                      <a:lnTo>
                        <a:pt x="246" y="36"/>
                      </a:lnTo>
                      <a:lnTo>
                        <a:pt x="221" y="59"/>
                      </a:lnTo>
                      <a:lnTo>
                        <a:pt x="198" y="86"/>
                      </a:lnTo>
                      <a:lnTo>
                        <a:pt x="175" y="117"/>
                      </a:lnTo>
                      <a:lnTo>
                        <a:pt x="154" y="151"/>
                      </a:lnTo>
                      <a:lnTo>
                        <a:pt x="135" y="188"/>
                      </a:lnTo>
                      <a:lnTo>
                        <a:pt x="115" y="224"/>
                      </a:lnTo>
                      <a:lnTo>
                        <a:pt x="98" y="263"/>
                      </a:lnTo>
                      <a:lnTo>
                        <a:pt x="81" y="301"/>
                      </a:lnTo>
                      <a:lnTo>
                        <a:pt x="67" y="339"/>
                      </a:lnTo>
                      <a:lnTo>
                        <a:pt x="52" y="376"/>
                      </a:lnTo>
                      <a:lnTo>
                        <a:pt x="14" y="499"/>
                      </a:lnTo>
                      <a:lnTo>
                        <a:pt x="0" y="548"/>
                      </a:lnTo>
                      <a:lnTo>
                        <a:pt x="16" y="552"/>
                      </a:lnTo>
                      <a:lnTo>
                        <a:pt x="29" y="502"/>
                      </a:lnTo>
                      <a:lnTo>
                        <a:pt x="67" y="382"/>
                      </a:lnTo>
                      <a:lnTo>
                        <a:pt x="81" y="345"/>
                      </a:lnTo>
                      <a:lnTo>
                        <a:pt x="96" y="307"/>
                      </a:lnTo>
                      <a:lnTo>
                        <a:pt x="111" y="270"/>
                      </a:lnTo>
                      <a:lnTo>
                        <a:pt x="129" y="232"/>
                      </a:lnTo>
                      <a:lnTo>
                        <a:pt x="148" y="196"/>
                      </a:lnTo>
                      <a:lnTo>
                        <a:pt x="167" y="159"/>
                      </a:lnTo>
                      <a:lnTo>
                        <a:pt x="188" y="126"/>
                      </a:lnTo>
                      <a:lnTo>
                        <a:pt x="211" y="98"/>
                      </a:lnTo>
                      <a:lnTo>
                        <a:pt x="232" y="71"/>
                      </a:lnTo>
                      <a:lnTo>
                        <a:pt x="257" y="48"/>
                      </a:lnTo>
                      <a:lnTo>
                        <a:pt x="269" y="40"/>
                      </a:lnTo>
                      <a:lnTo>
                        <a:pt x="280" y="32"/>
                      </a:lnTo>
                      <a:lnTo>
                        <a:pt x="294" y="25"/>
                      </a:lnTo>
                      <a:lnTo>
                        <a:pt x="305" y="21"/>
                      </a:lnTo>
                      <a:lnTo>
                        <a:pt x="319" y="17"/>
                      </a:lnTo>
                      <a:lnTo>
                        <a:pt x="330" y="15"/>
                      </a:lnTo>
                      <a:lnTo>
                        <a:pt x="344" y="15"/>
                      </a:lnTo>
                      <a:lnTo>
                        <a:pt x="355" y="17"/>
                      </a:lnTo>
                      <a:lnTo>
                        <a:pt x="369" y="19"/>
                      </a:lnTo>
                      <a:lnTo>
                        <a:pt x="382" y="25"/>
                      </a:lnTo>
                      <a:lnTo>
                        <a:pt x="395" y="32"/>
                      </a:lnTo>
                      <a:lnTo>
                        <a:pt x="411" y="40"/>
                      </a:lnTo>
                      <a:lnTo>
                        <a:pt x="424" y="52"/>
                      </a:lnTo>
                      <a:lnTo>
                        <a:pt x="440" y="67"/>
                      </a:lnTo>
                      <a:lnTo>
                        <a:pt x="453" y="82"/>
                      </a:lnTo>
                      <a:lnTo>
                        <a:pt x="468" y="102"/>
                      </a:lnTo>
                      <a:lnTo>
                        <a:pt x="484" y="123"/>
                      </a:lnTo>
                      <a:lnTo>
                        <a:pt x="499" y="146"/>
                      </a:lnTo>
                      <a:lnTo>
                        <a:pt x="514" y="172"/>
                      </a:lnTo>
                      <a:lnTo>
                        <a:pt x="532" y="203"/>
                      </a:lnTo>
                      <a:lnTo>
                        <a:pt x="547" y="236"/>
                      </a:lnTo>
                      <a:lnTo>
                        <a:pt x="562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7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0" y="554"/>
                      </a:lnTo>
                      <a:lnTo>
                        <a:pt x="676" y="5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61" name="Freeform 29"/>
                <p:cNvSpPr>
                  <a:spLocks/>
                </p:cNvSpPr>
                <p:nvPr/>
              </p:nvSpPr>
              <p:spPr bwMode="auto">
                <a:xfrm>
                  <a:off x="4242" y="3232"/>
                  <a:ext cx="479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0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2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62" y="0"/>
                      </a:moveTo>
                      <a:lnTo>
                        <a:pt x="645" y="55"/>
                      </a:lnTo>
                      <a:lnTo>
                        <a:pt x="628" y="107"/>
                      </a:lnTo>
                      <a:lnTo>
                        <a:pt x="612" y="155"/>
                      </a:lnTo>
                      <a:lnTo>
                        <a:pt x="595" y="201"/>
                      </a:lnTo>
                      <a:lnTo>
                        <a:pt x="580" y="243"/>
                      </a:lnTo>
                      <a:lnTo>
                        <a:pt x="562" y="282"/>
                      </a:lnTo>
                      <a:lnTo>
                        <a:pt x="547" y="318"/>
                      </a:lnTo>
                      <a:lnTo>
                        <a:pt x="532" y="351"/>
                      </a:lnTo>
                      <a:lnTo>
                        <a:pt x="516" y="379"/>
                      </a:lnTo>
                      <a:lnTo>
                        <a:pt x="501" y="406"/>
                      </a:lnTo>
                      <a:lnTo>
                        <a:pt x="486" y="431"/>
                      </a:lnTo>
                      <a:lnTo>
                        <a:pt x="470" y="452"/>
                      </a:lnTo>
                      <a:lnTo>
                        <a:pt x="455" y="471"/>
                      </a:lnTo>
                      <a:lnTo>
                        <a:pt x="440" y="487"/>
                      </a:lnTo>
                      <a:lnTo>
                        <a:pt x="426" y="500"/>
                      </a:lnTo>
                      <a:lnTo>
                        <a:pt x="411" y="512"/>
                      </a:lnTo>
                      <a:lnTo>
                        <a:pt x="397" y="521"/>
                      </a:lnTo>
                      <a:lnTo>
                        <a:pt x="384" y="529"/>
                      </a:lnTo>
                      <a:lnTo>
                        <a:pt x="371" y="533"/>
                      </a:lnTo>
                      <a:lnTo>
                        <a:pt x="357" y="537"/>
                      </a:lnTo>
                      <a:lnTo>
                        <a:pt x="344" y="539"/>
                      </a:lnTo>
                      <a:lnTo>
                        <a:pt x="330" y="539"/>
                      </a:lnTo>
                      <a:lnTo>
                        <a:pt x="319" y="537"/>
                      </a:lnTo>
                      <a:lnTo>
                        <a:pt x="305" y="533"/>
                      </a:lnTo>
                      <a:lnTo>
                        <a:pt x="294" y="527"/>
                      </a:lnTo>
                      <a:lnTo>
                        <a:pt x="282" y="521"/>
                      </a:lnTo>
                      <a:lnTo>
                        <a:pt x="269" y="514"/>
                      </a:lnTo>
                      <a:lnTo>
                        <a:pt x="257" y="504"/>
                      </a:lnTo>
                      <a:lnTo>
                        <a:pt x="234" y="483"/>
                      </a:lnTo>
                      <a:lnTo>
                        <a:pt x="211" y="456"/>
                      </a:lnTo>
                      <a:lnTo>
                        <a:pt x="190" y="425"/>
                      </a:lnTo>
                      <a:lnTo>
                        <a:pt x="169" y="393"/>
                      </a:lnTo>
                      <a:lnTo>
                        <a:pt x="150" y="358"/>
                      </a:lnTo>
                      <a:lnTo>
                        <a:pt x="131" y="322"/>
                      </a:lnTo>
                      <a:lnTo>
                        <a:pt x="113" y="283"/>
                      </a:lnTo>
                      <a:lnTo>
                        <a:pt x="96" y="245"/>
                      </a:lnTo>
                      <a:lnTo>
                        <a:pt x="83" y="209"/>
                      </a:lnTo>
                      <a:lnTo>
                        <a:pt x="69" y="172"/>
                      </a:lnTo>
                      <a:lnTo>
                        <a:pt x="29" y="49"/>
                      </a:lnTo>
                      <a:lnTo>
                        <a:pt x="16" y="0"/>
                      </a:lnTo>
                      <a:lnTo>
                        <a:pt x="0" y="3"/>
                      </a:lnTo>
                      <a:lnTo>
                        <a:pt x="14" y="55"/>
                      </a:lnTo>
                      <a:lnTo>
                        <a:pt x="54" y="176"/>
                      </a:lnTo>
                      <a:lnTo>
                        <a:pt x="67" y="214"/>
                      </a:lnTo>
                      <a:lnTo>
                        <a:pt x="83" y="251"/>
                      </a:lnTo>
                      <a:lnTo>
                        <a:pt x="98" y="289"/>
                      </a:lnTo>
                      <a:lnTo>
                        <a:pt x="115" y="328"/>
                      </a:lnTo>
                      <a:lnTo>
                        <a:pt x="135" y="366"/>
                      </a:lnTo>
                      <a:lnTo>
                        <a:pt x="156" y="402"/>
                      </a:lnTo>
                      <a:lnTo>
                        <a:pt x="177" y="435"/>
                      </a:lnTo>
                      <a:lnTo>
                        <a:pt x="198" y="466"/>
                      </a:lnTo>
                      <a:lnTo>
                        <a:pt x="223" y="495"/>
                      </a:lnTo>
                      <a:lnTo>
                        <a:pt x="248" y="518"/>
                      </a:lnTo>
                      <a:lnTo>
                        <a:pt x="261" y="527"/>
                      </a:lnTo>
                      <a:lnTo>
                        <a:pt x="273" y="535"/>
                      </a:lnTo>
                      <a:lnTo>
                        <a:pt x="286" y="542"/>
                      </a:lnTo>
                      <a:lnTo>
                        <a:pt x="302" y="548"/>
                      </a:lnTo>
                      <a:lnTo>
                        <a:pt x="315" y="552"/>
                      </a:lnTo>
                      <a:lnTo>
                        <a:pt x="330" y="554"/>
                      </a:lnTo>
                      <a:lnTo>
                        <a:pt x="344" y="554"/>
                      </a:lnTo>
                      <a:lnTo>
                        <a:pt x="359" y="552"/>
                      </a:lnTo>
                      <a:lnTo>
                        <a:pt x="374" y="548"/>
                      </a:lnTo>
                      <a:lnTo>
                        <a:pt x="390" y="542"/>
                      </a:lnTo>
                      <a:lnTo>
                        <a:pt x="405" y="535"/>
                      </a:lnTo>
                      <a:lnTo>
                        <a:pt x="420" y="525"/>
                      </a:lnTo>
                      <a:lnTo>
                        <a:pt x="436" y="514"/>
                      </a:lnTo>
                      <a:lnTo>
                        <a:pt x="451" y="498"/>
                      </a:lnTo>
                      <a:lnTo>
                        <a:pt x="467" y="481"/>
                      </a:lnTo>
                      <a:lnTo>
                        <a:pt x="482" y="462"/>
                      </a:lnTo>
                      <a:lnTo>
                        <a:pt x="497" y="439"/>
                      </a:lnTo>
                      <a:lnTo>
                        <a:pt x="514" y="414"/>
                      </a:lnTo>
                      <a:lnTo>
                        <a:pt x="530" y="387"/>
                      </a:lnTo>
                      <a:lnTo>
                        <a:pt x="545" y="356"/>
                      </a:lnTo>
                      <a:lnTo>
                        <a:pt x="562" y="324"/>
                      </a:lnTo>
                      <a:lnTo>
                        <a:pt x="578" y="287"/>
                      </a:lnTo>
                      <a:lnTo>
                        <a:pt x="595" y="249"/>
                      </a:lnTo>
                      <a:lnTo>
                        <a:pt x="610" y="207"/>
                      </a:lnTo>
                      <a:lnTo>
                        <a:pt x="628" y="161"/>
                      </a:lnTo>
                      <a:lnTo>
                        <a:pt x="643" y="113"/>
                      </a:lnTo>
                      <a:lnTo>
                        <a:pt x="660" y="59"/>
                      </a:lnTo>
                      <a:lnTo>
                        <a:pt x="678" y="3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351" name="Group 30"/>
              <p:cNvGrpSpPr>
                <a:grpSpLocks/>
              </p:cNvGrpSpPr>
              <p:nvPr/>
            </p:nvGrpSpPr>
            <p:grpSpPr bwMode="auto">
              <a:xfrm flipV="1">
                <a:off x="490" y="2967"/>
                <a:ext cx="2344" cy="534"/>
                <a:chOff x="2842" y="2967"/>
                <a:chExt cx="2344" cy="534"/>
              </a:xfrm>
            </p:grpSpPr>
            <p:sp>
              <p:nvSpPr>
                <p:cNvPr id="14352" name="Freeform 31"/>
                <p:cNvSpPr>
                  <a:spLocks/>
                </p:cNvSpPr>
                <p:nvPr/>
              </p:nvSpPr>
              <p:spPr bwMode="auto">
                <a:xfrm>
                  <a:off x="2842" y="2969"/>
                  <a:ext cx="478" cy="267"/>
                </a:xfrm>
                <a:custGeom>
                  <a:avLst/>
                  <a:gdLst>
                    <a:gd name="T0" fmla="*/ 2 w 677"/>
                    <a:gd name="T1" fmla="*/ 0 h 554"/>
                    <a:gd name="T2" fmla="*/ 2 w 677"/>
                    <a:gd name="T3" fmla="*/ 0 h 554"/>
                    <a:gd name="T4" fmla="*/ 1 w 677"/>
                    <a:gd name="T5" fmla="*/ 0 h 554"/>
                    <a:gd name="T6" fmla="*/ 1 w 677"/>
                    <a:gd name="T7" fmla="*/ 0 h 554"/>
                    <a:gd name="T8" fmla="*/ 1 w 677"/>
                    <a:gd name="T9" fmla="*/ 0 h 554"/>
                    <a:gd name="T10" fmla="*/ 1 w 677"/>
                    <a:gd name="T11" fmla="*/ 0 h 554"/>
                    <a:gd name="T12" fmla="*/ 1 w 677"/>
                    <a:gd name="T13" fmla="*/ 0 h 554"/>
                    <a:gd name="T14" fmla="*/ 1 w 677"/>
                    <a:gd name="T15" fmla="*/ 0 h 554"/>
                    <a:gd name="T16" fmla="*/ 1 w 677"/>
                    <a:gd name="T17" fmla="*/ 0 h 554"/>
                    <a:gd name="T18" fmla="*/ 1 w 677"/>
                    <a:gd name="T19" fmla="*/ 0 h 554"/>
                    <a:gd name="T20" fmla="*/ 1 w 677"/>
                    <a:gd name="T21" fmla="*/ 0 h 554"/>
                    <a:gd name="T22" fmla="*/ 1 w 677"/>
                    <a:gd name="T23" fmla="*/ 0 h 554"/>
                    <a:gd name="T24" fmla="*/ 1 w 677"/>
                    <a:gd name="T25" fmla="*/ 0 h 554"/>
                    <a:gd name="T26" fmla="*/ 1 w 677"/>
                    <a:gd name="T27" fmla="*/ 0 h 554"/>
                    <a:gd name="T28" fmla="*/ 1 w 677"/>
                    <a:gd name="T29" fmla="*/ 0 h 554"/>
                    <a:gd name="T30" fmla="*/ 1 w 677"/>
                    <a:gd name="T31" fmla="*/ 0 h 554"/>
                    <a:gd name="T32" fmla="*/ 1 w 677"/>
                    <a:gd name="T33" fmla="*/ 0 h 554"/>
                    <a:gd name="T34" fmla="*/ 1 w 677"/>
                    <a:gd name="T35" fmla="*/ 0 h 554"/>
                    <a:gd name="T36" fmla="*/ 1 w 677"/>
                    <a:gd name="T37" fmla="*/ 0 h 554"/>
                    <a:gd name="T38" fmla="*/ 1 w 677"/>
                    <a:gd name="T39" fmla="*/ 0 h 554"/>
                    <a:gd name="T40" fmla="*/ 1 w 677"/>
                    <a:gd name="T41" fmla="*/ 0 h 554"/>
                    <a:gd name="T42" fmla="*/ 1 w 677"/>
                    <a:gd name="T43" fmla="*/ 0 h 554"/>
                    <a:gd name="T44" fmla="*/ 1 w 677"/>
                    <a:gd name="T45" fmla="*/ 0 h 554"/>
                    <a:gd name="T46" fmla="*/ 1 w 677"/>
                    <a:gd name="T47" fmla="*/ 0 h 554"/>
                    <a:gd name="T48" fmla="*/ 1 w 677"/>
                    <a:gd name="T49" fmla="*/ 0 h 554"/>
                    <a:gd name="T50" fmla="*/ 1 w 677"/>
                    <a:gd name="T51" fmla="*/ 0 h 554"/>
                    <a:gd name="T52" fmla="*/ 1 w 677"/>
                    <a:gd name="T53" fmla="*/ 0 h 554"/>
                    <a:gd name="T54" fmla="*/ 1 w 677"/>
                    <a:gd name="T55" fmla="*/ 0 h 554"/>
                    <a:gd name="T56" fmla="*/ 1 w 677"/>
                    <a:gd name="T57" fmla="*/ 0 h 554"/>
                    <a:gd name="T58" fmla="*/ 1 w 677"/>
                    <a:gd name="T59" fmla="*/ 0 h 554"/>
                    <a:gd name="T60" fmla="*/ 1 w 677"/>
                    <a:gd name="T61" fmla="*/ 0 h 554"/>
                    <a:gd name="T62" fmla="*/ 1 w 677"/>
                    <a:gd name="T63" fmla="*/ 0 h 554"/>
                    <a:gd name="T64" fmla="*/ 1 w 677"/>
                    <a:gd name="T65" fmla="*/ 0 h 554"/>
                    <a:gd name="T66" fmla="*/ 1 w 677"/>
                    <a:gd name="T67" fmla="*/ 0 h 554"/>
                    <a:gd name="T68" fmla="*/ 1 w 677"/>
                    <a:gd name="T69" fmla="*/ 0 h 554"/>
                    <a:gd name="T70" fmla="*/ 1 w 677"/>
                    <a:gd name="T71" fmla="*/ 0 h 554"/>
                    <a:gd name="T72" fmla="*/ 1 w 677"/>
                    <a:gd name="T73" fmla="*/ 0 h 554"/>
                    <a:gd name="T74" fmla="*/ 1 w 677"/>
                    <a:gd name="T75" fmla="*/ 0 h 554"/>
                    <a:gd name="T76" fmla="*/ 1 w 677"/>
                    <a:gd name="T77" fmla="*/ 0 h 554"/>
                    <a:gd name="T78" fmla="*/ 2 w 677"/>
                    <a:gd name="T79" fmla="*/ 0 h 554"/>
                    <a:gd name="T80" fmla="*/ 2 w 677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7" h="554">
                      <a:moveTo>
                        <a:pt x="677" y="550"/>
                      </a:moveTo>
                      <a:lnTo>
                        <a:pt x="660" y="495"/>
                      </a:lnTo>
                      <a:lnTo>
                        <a:pt x="644" y="441"/>
                      </a:lnTo>
                      <a:lnTo>
                        <a:pt x="627" y="393"/>
                      </a:lnTo>
                      <a:lnTo>
                        <a:pt x="610" y="347"/>
                      </a:lnTo>
                      <a:lnTo>
                        <a:pt x="594" y="305"/>
                      </a:lnTo>
                      <a:lnTo>
                        <a:pt x="577" y="266"/>
                      </a:lnTo>
                      <a:lnTo>
                        <a:pt x="562" y="230"/>
                      </a:lnTo>
                      <a:lnTo>
                        <a:pt x="546" y="197"/>
                      </a:lnTo>
                      <a:lnTo>
                        <a:pt x="529" y="167"/>
                      </a:lnTo>
                      <a:lnTo>
                        <a:pt x="514" y="140"/>
                      </a:lnTo>
                      <a:lnTo>
                        <a:pt x="498" y="115"/>
                      </a:lnTo>
                      <a:lnTo>
                        <a:pt x="483" y="92"/>
                      </a:lnTo>
                      <a:lnTo>
                        <a:pt x="466" y="73"/>
                      </a:lnTo>
                      <a:lnTo>
                        <a:pt x="450" y="55"/>
                      </a:lnTo>
                      <a:lnTo>
                        <a:pt x="435" y="42"/>
                      </a:lnTo>
                      <a:lnTo>
                        <a:pt x="420" y="29"/>
                      </a:lnTo>
                      <a:lnTo>
                        <a:pt x="404" y="19"/>
                      </a:lnTo>
                      <a:lnTo>
                        <a:pt x="389" y="11"/>
                      </a:lnTo>
                      <a:lnTo>
                        <a:pt x="374" y="6"/>
                      </a:lnTo>
                      <a:lnTo>
                        <a:pt x="358" y="2"/>
                      </a:lnTo>
                      <a:lnTo>
                        <a:pt x="345" y="0"/>
                      </a:lnTo>
                      <a:lnTo>
                        <a:pt x="330" y="0"/>
                      </a:lnTo>
                      <a:lnTo>
                        <a:pt x="314" y="2"/>
                      </a:lnTo>
                      <a:lnTo>
                        <a:pt x="301" y="6"/>
                      </a:lnTo>
                      <a:lnTo>
                        <a:pt x="287" y="11"/>
                      </a:lnTo>
                      <a:lnTo>
                        <a:pt x="274" y="19"/>
                      </a:lnTo>
                      <a:lnTo>
                        <a:pt x="260" y="27"/>
                      </a:lnTo>
                      <a:lnTo>
                        <a:pt x="247" y="38"/>
                      </a:lnTo>
                      <a:lnTo>
                        <a:pt x="222" y="61"/>
                      </a:lnTo>
                      <a:lnTo>
                        <a:pt x="199" y="88"/>
                      </a:lnTo>
                      <a:lnTo>
                        <a:pt x="176" y="119"/>
                      </a:lnTo>
                      <a:lnTo>
                        <a:pt x="155" y="153"/>
                      </a:lnTo>
                      <a:lnTo>
                        <a:pt x="134" y="188"/>
                      </a:lnTo>
                      <a:lnTo>
                        <a:pt x="117" y="226"/>
                      </a:lnTo>
                      <a:lnTo>
                        <a:pt x="97" y="264"/>
                      </a:lnTo>
                      <a:lnTo>
                        <a:pt x="82" y="303"/>
                      </a:lnTo>
                      <a:lnTo>
                        <a:pt x="67" y="341"/>
                      </a:lnTo>
                      <a:lnTo>
                        <a:pt x="53" y="378"/>
                      </a:lnTo>
                      <a:lnTo>
                        <a:pt x="13" y="500"/>
                      </a:lnTo>
                      <a:lnTo>
                        <a:pt x="0" y="550"/>
                      </a:lnTo>
                      <a:lnTo>
                        <a:pt x="15" y="554"/>
                      </a:lnTo>
                      <a:lnTo>
                        <a:pt x="28" y="504"/>
                      </a:lnTo>
                      <a:lnTo>
                        <a:pt x="69" y="382"/>
                      </a:lnTo>
                      <a:lnTo>
                        <a:pt x="82" y="347"/>
                      </a:lnTo>
                      <a:lnTo>
                        <a:pt x="97" y="309"/>
                      </a:lnTo>
                      <a:lnTo>
                        <a:pt x="113" y="270"/>
                      </a:lnTo>
                      <a:lnTo>
                        <a:pt x="130" y="232"/>
                      </a:lnTo>
                      <a:lnTo>
                        <a:pt x="149" y="195"/>
                      </a:lnTo>
                      <a:lnTo>
                        <a:pt x="168" y="161"/>
                      </a:lnTo>
                      <a:lnTo>
                        <a:pt x="189" y="128"/>
                      </a:lnTo>
                      <a:lnTo>
                        <a:pt x="211" y="98"/>
                      </a:lnTo>
                      <a:lnTo>
                        <a:pt x="234" y="71"/>
                      </a:lnTo>
                      <a:lnTo>
                        <a:pt x="257" y="50"/>
                      </a:lnTo>
                      <a:lnTo>
                        <a:pt x="268" y="40"/>
                      </a:lnTo>
                      <a:lnTo>
                        <a:pt x="282" y="32"/>
                      </a:lnTo>
                      <a:lnTo>
                        <a:pt x="293" y="27"/>
                      </a:lnTo>
                      <a:lnTo>
                        <a:pt x="306" y="21"/>
                      </a:lnTo>
                      <a:lnTo>
                        <a:pt x="318" y="17"/>
                      </a:lnTo>
                      <a:lnTo>
                        <a:pt x="331" y="17"/>
                      </a:lnTo>
                      <a:lnTo>
                        <a:pt x="343" y="15"/>
                      </a:lnTo>
                      <a:lnTo>
                        <a:pt x="356" y="17"/>
                      </a:lnTo>
                      <a:lnTo>
                        <a:pt x="370" y="21"/>
                      </a:lnTo>
                      <a:lnTo>
                        <a:pt x="383" y="25"/>
                      </a:lnTo>
                      <a:lnTo>
                        <a:pt x="397" y="32"/>
                      </a:lnTo>
                      <a:lnTo>
                        <a:pt x="410" y="42"/>
                      </a:lnTo>
                      <a:lnTo>
                        <a:pt x="425" y="53"/>
                      </a:lnTo>
                      <a:lnTo>
                        <a:pt x="439" y="67"/>
                      </a:lnTo>
                      <a:lnTo>
                        <a:pt x="454" y="84"/>
                      </a:lnTo>
                      <a:lnTo>
                        <a:pt x="470" y="101"/>
                      </a:lnTo>
                      <a:lnTo>
                        <a:pt x="485" y="123"/>
                      </a:lnTo>
                      <a:lnTo>
                        <a:pt x="500" y="147"/>
                      </a:lnTo>
                      <a:lnTo>
                        <a:pt x="516" y="174"/>
                      </a:lnTo>
                      <a:lnTo>
                        <a:pt x="531" y="203"/>
                      </a:lnTo>
                      <a:lnTo>
                        <a:pt x="546" y="238"/>
                      </a:lnTo>
                      <a:lnTo>
                        <a:pt x="564" y="272"/>
                      </a:lnTo>
                      <a:lnTo>
                        <a:pt x="579" y="311"/>
                      </a:lnTo>
                      <a:lnTo>
                        <a:pt x="596" y="353"/>
                      </a:lnTo>
                      <a:lnTo>
                        <a:pt x="612" y="399"/>
                      </a:lnTo>
                      <a:lnTo>
                        <a:pt x="629" y="447"/>
                      </a:lnTo>
                      <a:lnTo>
                        <a:pt x="644" y="499"/>
                      </a:lnTo>
                      <a:lnTo>
                        <a:pt x="661" y="554"/>
                      </a:lnTo>
                      <a:lnTo>
                        <a:pt x="677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3" name="Freeform 32"/>
                <p:cNvSpPr>
                  <a:spLocks/>
                </p:cNvSpPr>
                <p:nvPr/>
              </p:nvSpPr>
              <p:spPr bwMode="auto">
                <a:xfrm>
                  <a:off x="3309" y="3233"/>
                  <a:ext cx="478" cy="268"/>
                </a:xfrm>
                <a:custGeom>
                  <a:avLst/>
                  <a:gdLst>
                    <a:gd name="T0" fmla="*/ 1 w 678"/>
                    <a:gd name="T1" fmla="*/ 0 h 555"/>
                    <a:gd name="T2" fmla="*/ 1 w 678"/>
                    <a:gd name="T3" fmla="*/ 0 h 555"/>
                    <a:gd name="T4" fmla="*/ 1 w 678"/>
                    <a:gd name="T5" fmla="*/ 0 h 555"/>
                    <a:gd name="T6" fmla="*/ 1 w 678"/>
                    <a:gd name="T7" fmla="*/ 0 h 555"/>
                    <a:gd name="T8" fmla="*/ 1 w 678"/>
                    <a:gd name="T9" fmla="*/ 0 h 555"/>
                    <a:gd name="T10" fmla="*/ 1 w 678"/>
                    <a:gd name="T11" fmla="*/ 0 h 555"/>
                    <a:gd name="T12" fmla="*/ 1 w 678"/>
                    <a:gd name="T13" fmla="*/ 0 h 555"/>
                    <a:gd name="T14" fmla="*/ 1 w 678"/>
                    <a:gd name="T15" fmla="*/ 0 h 555"/>
                    <a:gd name="T16" fmla="*/ 1 w 678"/>
                    <a:gd name="T17" fmla="*/ 0 h 555"/>
                    <a:gd name="T18" fmla="*/ 1 w 678"/>
                    <a:gd name="T19" fmla="*/ 0 h 555"/>
                    <a:gd name="T20" fmla="*/ 1 w 678"/>
                    <a:gd name="T21" fmla="*/ 0 h 555"/>
                    <a:gd name="T22" fmla="*/ 1 w 678"/>
                    <a:gd name="T23" fmla="*/ 0 h 555"/>
                    <a:gd name="T24" fmla="*/ 1 w 678"/>
                    <a:gd name="T25" fmla="*/ 0 h 555"/>
                    <a:gd name="T26" fmla="*/ 1 w 678"/>
                    <a:gd name="T27" fmla="*/ 0 h 555"/>
                    <a:gd name="T28" fmla="*/ 1 w 678"/>
                    <a:gd name="T29" fmla="*/ 0 h 555"/>
                    <a:gd name="T30" fmla="*/ 1 w 678"/>
                    <a:gd name="T31" fmla="*/ 0 h 555"/>
                    <a:gd name="T32" fmla="*/ 1 w 678"/>
                    <a:gd name="T33" fmla="*/ 0 h 555"/>
                    <a:gd name="T34" fmla="*/ 1 w 678"/>
                    <a:gd name="T35" fmla="*/ 0 h 555"/>
                    <a:gd name="T36" fmla="*/ 1 w 678"/>
                    <a:gd name="T37" fmla="*/ 0 h 555"/>
                    <a:gd name="T38" fmla="*/ 1 w 678"/>
                    <a:gd name="T39" fmla="*/ 0 h 555"/>
                    <a:gd name="T40" fmla="*/ 0 w 678"/>
                    <a:gd name="T41" fmla="*/ 0 h 555"/>
                    <a:gd name="T42" fmla="*/ 1 w 678"/>
                    <a:gd name="T43" fmla="*/ 0 h 555"/>
                    <a:gd name="T44" fmla="*/ 1 w 678"/>
                    <a:gd name="T45" fmla="*/ 0 h 555"/>
                    <a:gd name="T46" fmla="*/ 1 w 678"/>
                    <a:gd name="T47" fmla="*/ 0 h 555"/>
                    <a:gd name="T48" fmla="*/ 1 w 678"/>
                    <a:gd name="T49" fmla="*/ 0 h 555"/>
                    <a:gd name="T50" fmla="*/ 1 w 678"/>
                    <a:gd name="T51" fmla="*/ 0 h 555"/>
                    <a:gd name="T52" fmla="*/ 1 w 678"/>
                    <a:gd name="T53" fmla="*/ 0 h 555"/>
                    <a:gd name="T54" fmla="*/ 1 w 678"/>
                    <a:gd name="T55" fmla="*/ 0 h 555"/>
                    <a:gd name="T56" fmla="*/ 1 w 678"/>
                    <a:gd name="T57" fmla="*/ 0 h 555"/>
                    <a:gd name="T58" fmla="*/ 1 w 678"/>
                    <a:gd name="T59" fmla="*/ 0 h 555"/>
                    <a:gd name="T60" fmla="*/ 1 w 678"/>
                    <a:gd name="T61" fmla="*/ 0 h 555"/>
                    <a:gd name="T62" fmla="*/ 1 w 678"/>
                    <a:gd name="T63" fmla="*/ 0 h 555"/>
                    <a:gd name="T64" fmla="*/ 1 w 678"/>
                    <a:gd name="T65" fmla="*/ 0 h 555"/>
                    <a:gd name="T66" fmla="*/ 1 w 678"/>
                    <a:gd name="T67" fmla="*/ 0 h 555"/>
                    <a:gd name="T68" fmla="*/ 1 w 678"/>
                    <a:gd name="T69" fmla="*/ 0 h 555"/>
                    <a:gd name="T70" fmla="*/ 1 w 678"/>
                    <a:gd name="T71" fmla="*/ 0 h 555"/>
                    <a:gd name="T72" fmla="*/ 1 w 678"/>
                    <a:gd name="T73" fmla="*/ 0 h 555"/>
                    <a:gd name="T74" fmla="*/ 1 w 678"/>
                    <a:gd name="T75" fmla="*/ 0 h 555"/>
                    <a:gd name="T76" fmla="*/ 1 w 678"/>
                    <a:gd name="T77" fmla="*/ 0 h 555"/>
                    <a:gd name="T78" fmla="*/ 1 w 678"/>
                    <a:gd name="T79" fmla="*/ 0 h 555"/>
                    <a:gd name="T80" fmla="*/ 2 w 678"/>
                    <a:gd name="T81" fmla="*/ 0 h 555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5">
                      <a:moveTo>
                        <a:pt x="662" y="0"/>
                      </a:moveTo>
                      <a:lnTo>
                        <a:pt x="645" y="56"/>
                      </a:lnTo>
                      <a:lnTo>
                        <a:pt x="630" y="108"/>
                      </a:lnTo>
                      <a:lnTo>
                        <a:pt x="612" y="156"/>
                      </a:lnTo>
                      <a:lnTo>
                        <a:pt x="597" y="202"/>
                      </a:lnTo>
                      <a:lnTo>
                        <a:pt x="580" y="244"/>
                      </a:lnTo>
                      <a:lnTo>
                        <a:pt x="565" y="282"/>
                      </a:lnTo>
                      <a:lnTo>
                        <a:pt x="547" y="317"/>
                      </a:lnTo>
                      <a:lnTo>
                        <a:pt x="532" y="350"/>
                      </a:lnTo>
                      <a:lnTo>
                        <a:pt x="517" y="380"/>
                      </a:lnTo>
                      <a:lnTo>
                        <a:pt x="501" y="407"/>
                      </a:lnTo>
                      <a:lnTo>
                        <a:pt x="486" y="432"/>
                      </a:lnTo>
                      <a:lnTo>
                        <a:pt x="470" y="453"/>
                      </a:lnTo>
                      <a:lnTo>
                        <a:pt x="455" y="470"/>
                      </a:lnTo>
                      <a:lnTo>
                        <a:pt x="440" y="488"/>
                      </a:lnTo>
                      <a:lnTo>
                        <a:pt x="426" y="501"/>
                      </a:lnTo>
                      <a:lnTo>
                        <a:pt x="411" y="513"/>
                      </a:lnTo>
                      <a:lnTo>
                        <a:pt x="398" y="522"/>
                      </a:lnTo>
                      <a:lnTo>
                        <a:pt x="384" y="530"/>
                      </a:lnTo>
                      <a:lnTo>
                        <a:pt x="371" y="534"/>
                      </a:lnTo>
                      <a:lnTo>
                        <a:pt x="357" y="538"/>
                      </a:lnTo>
                      <a:lnTo>
                        <a:pt x="344" y="539"/>
                      </a:lnTo>
                      <a:lnTo>
                        <a:pt x="332" y="538"/>
                      </a:lnTo>
                      <a:lnTo>
                        <a:pt x="319" y="536"/>
                      </a:lnTo>
                      <a:lnTo>
                        <a:pt x="307" y="534"/>
                      </a:lnTo>
                      <a:lnTo>
                        <a:pt x="294" y="528"/>
                      </a:lnTo>
                      <a:lnTo>
                        <a:pt x="282" y="522"/>
                      </a:lnTo>
                      <a:lnTo>
                        <a:pt x="271" y="515"/>
                      </a:lnTo>
                      <a:lnTo>
                        <a:pt x="258" y="505"/>
                      </a:lnTo>
                      <a:lnTo>
                        <a:pt x="235" y="484"/>
                      </a:lnTo>
                      <a:lnTo>
                        <a:pt x="211" y="457"/>
                      </a:lnTo>
                      <a:lnTo>
                        <a:pt x="190" y="426"/>
                      </a:lnTo>
                      <a:lnTo>
                        <a:pt x="169" y="394"/>
                      </a:lnTo>
                      <a:lnTo>
                        <a:pt x="150" y="359"/>
                      </a:lnTo>
                      <a:lnTo>
                        <a:pt x="131" y="323"/>
                      </a:lnTo>
                      <a:lnTo>
                        <a:pt x="114" y="284"/>
                      </a:lnTo>
                      <a:lnTo>
                        <a:pt x="98" y="246"/>
                      </a:lnTo>
                      <a:lnTo>
                        <a:pt x="83" y="208"/>
                      </a:lnTo>
                      <a:lnTo>
                        <a:pt x="69" y="171"/>
                      </a:lnTo>
                      <a:lnTo>
                        <a:pt x="29" y="50"/>
                      </a:lnTo>
                      <a:lnTo>
                        <a:pt x="16" y="0"/>
                      </a:lnTo>
                      <a:lnTo>
                        <a:pt x="0" y="4"/>
                      </a:lnTo>
                      <a:lnTo>
                        <a:pt x="14" y="54"/>
                      </a:lnTo>
                      <a:lnTo>
                        <a:pt x="54" y="177"/>
                      </a:lnTo>
                      <a:lnTo>
                        <a:pt x="68" y="213"/>
                      </a:lnTo>
                      <a:lnTo>
                        <a:pt x="83" y="252"/>
                      </a:lnTo>
                      <a:lnTo>
                        <a:pt x="98" y="290"/>
                      </a:lnTo>
                      <a:lnTo>
                        <a:pt x="117" y="328"/>
                      </a:lnTo>
                      <a:lnTo>
                        <a:pt x="135" y="367"/>
                      </a:lnTo>
                      <a:lnTo>
                        <a:pt x="156" y="401"/>
                      </a:lnTo>
                      <a:lnTo>
                        <a:pt x="177" y="436"/>
                      </a:lnTo>
                      <a:lnTo>
                        <a:pt x="200" y="467"/>
                      </a:lnTo>
                      <a:lnTo>
                        <a:pt x="223" y="493"/>
                      </a:lnTo>
                      <a:lnTo>
                        <a:pt x="248" y="516"/>
                      </a:lnTo>
                      <a:lnTo>
                        <a:pt x="261" y="528"/>
                      </a:lnTo>
                      <a:lnTo>
                        <a:pt x="275" y="536"/>
                      </a:lnTo>
                      <a:lnTo>
                        <a:pt x="288" y="543"/>
                      </a:lnTo>
                      <a:lnTo>
                        <a:pt x="302" y="549"/>
                      </a:lnTo>
                      <a:lnTo>
                        <a:pt x="315" y="553"/>
                      </a:lnTo>
                      <a:lnTo>
                        <a:pt x="330" y="555"/>
                      </a:lnTo>
                      <a:lnTo>
                        <a:pt x="346" y="555"/>
                      </a:lnTo>
                      <a:lnTo>
                        <a:pt x="361" y="553"/>
                      </a:lnTo>
                      <a:lnTo>
                        <a:pt x="375" y="549"/>
                      </a:lnTo>
                      <a:lnTo>
                        <a:pt x="390" y="543"/>
                      </a:lnTo>
                      <a:lnTo>
                        <a:pt x="405" y="536"/>
                      </a:lnTo>
                      <a:lnTo>
                        <a:pt x="421" y="526"/>
                      </a:lnTo>
                      <a:lnTo>
                        <a:pt x="436" y="513"/>
                      </a:lnTo>
                      <a:lnTo>
                        <a:pt x="451" y="499"/>
                      </a:lnTo>
                      <a:lnTo>
                        <a:pt x="467" y="482"/>
                      </a:lnTo>
                      <a:lnTo>
                        <a:pt x="484" y="463"/>
                      </a:lnTo>
                      <a:lnTo>
                        <a:pt x="499" y="440"/>
                      </a:lnTo>
                      <a:lnTo>
                        <a:pt x="515" y="415"/>
                      </a:lnTo>
                      <a:lnTo>
                        <a:pt x="530" y="388"/>
                      </a:lnTo>
                      <a:lnTo>
                        <a:pt x="547" y="357"/>
                      </a:lnTo>
                      <a:lnTo>
                        <a:pt x="563" y="325"/>
                      </a:lnTo>
                      <a:lnTo>
                        <a:pt x="578" y="288"/>
                      </a:lnTo>
                      <a:lnTo>
                        <a:pt x="595" y="250"/>
                      </a:lnTo>
                      <a:lnTo>
                        <a:pt x="611" y="208"/>
                      </a:lnTo>
                      <a:lnTo>
                        <a:pt x="628" y="162"/>
                      </a:lnTo>
                      <a:lnTo>
                        <a:pt x="645" y="112"/>
                      </a:lnTo>
                      <a:lnTo>
                        <a:pt x="660" y="60"/>
                      </a:lnTo>
                      <a:lnTo>
                        <a:pt x="678" y="4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4" name="Freeform 33"/>
                <p:cNvSpPr>
                  <a:spLocks/>
                </p:cNvSpPr>
                <p:nvPr/>
              </p:nvSpPr>
              <p:spPr bwMode="auto">
                <a:xfrm>
                  <a:off x="3776" y="2967"/>
                  <a:ext cx="478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1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1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78" y="550"/>
                      </a:moveTo>
                      <a:lnTo>
                        <a:pt x="660" y="495"/>
                      </a:lnTo>
                      <a:lnTo>
                        <a:pt x="643" y="443"/>
                      </a:lnTo>
                      <a:lnTo>
                        <a:pt x="628" y="393"/>
                      </a:lnTo>
                      <a:lnTo>
                        <a:pt x="610" y="347"/>
                      </a:lnTo>
                      <a:lnTo>
                        <a:pt x="595" y="305"/>
                      </a:lnTo>
                      <a:lnTo>
                        <a:pt x="578" y="267"/>
                      </a:lnTo>
                      <a:lnTo>
                        <a:pt x="563" y="230"/>
                      </a:lnTo>
                      <a:lnTo>
                        <a:pt x="545" y="198"/>
                      </a:lnTo>
                      <a:lnTo>
                        <a:pt x="530" y="167"/>
                      </a:lnTo>
                      <a:lnTo>
                        <a:pt x="515" y="140"/>
                      </a:lnTo>
                      <a:lnTo>
                        <a:pt x="497" y="115"/>
                      </a:lnTo>
                      <a:lnTo>
                        <a:pt x="482" y="94"/>
                      </a:lnTo>
                      <a:lnTo>
                        <a:pt x="467" y="73"/>
                      </a:lnTo>
                      <a:lnTo>
                        <a:pt x="451" y="56"/>
                      </a:lnTo>
                      <a:lnTo>
                        <a:pt x="436" y="42"/>
                      </a:lnTo>
                      <a:lnTo>
                        <a:pt x="421" y="29"/>
                      </a:lnTo>
                      <a:lnTo>
                        <a:pt x="405" y="19"/>
                      </a:lnTo>
                      <a:lnTo>
                        <a:pt x="390" y="11"/>
                      </a:lnTo>
                      <a:lnTo>
                        <a:pt x="374" y="6"/>
                      </a:lnTo>
                      <a:lnTo>
                        <a:pt x="359" y="2"/>
                      </a:lnTo>
                      <a:lnTo>
                        <a:pt x="344" y="0"/>
                      </a:lnTo>
                      <a:lnTo>
                        <a:pt x="330" y="0"/>
                      </a:lnTo>
                      <a:lnTo>
                        <a:pt x="315" y="4"/>
                      </a:lnTo>
                      <a:lnTo>
                        <a:pt x="302" y="8"/>
                      </a:lnTo>
                      <a:lnTo>
                        <a:pt x="286" y="11"/>
                      </a:lnTo>
                      <a:lnTo>
                        <a:pt x="273" y="19"/>
                      </a:lnTo>
                      <a:lnTo>
                        <a:pt x="259" y="29"/>
                      </a:lnTo>
                      <a:lnTo>
                        <a:pt x="248" y="38"/>
                      </a:lnTo>
                      <a:lnTo>
                        <a:pt x="223" y="61"/>
                      </a:lnTo>
                      <a:lnTo>
                        <a:pt x="198" y="88"/>
                      </a:lnTo>
                      <a:lnTo>
                        <a:pt x="177" y="119"/>
                      </a:lnTo>
                      <a:lnTo>
                        <a:pt x="156" y="153"/>
                      </a:lnTo>
                      <a:lnTo>
                        <a:pt x="135" y="188"/>
                      </a:lnTo>
                      <a:lnTo>
                        <a:pt x="115" y="226"/>
                      </a:lnTo>
                      <a:lnTo>
                        <a:pt x="98" y="265"/>
                      </a:lnTo>
                      <a:lnTo>
                        <a:pt x="83" y="303"/>
                      </a:lnTo>
                      <a:lnTo>
                        <a:pt x="68" y="341"/>
                      </a:lnTo>
                      <a:lnTo>
                        <a:pt x="54" y="378"/>
                      </a:lnTo>
                      <a:lnTo>
                        <a:pt x="14" y="501"/>
                      </a:lnTo>
                      <a:lnTo>
                        <a:pt x="0" y="550"/>
                      </a:lnTo>
                      <a:lnTo>
                        <a:pt x="16" y="554"/>
                      </a:lnTo>
                      <a:lnTo>
                        <a:pt x="29" y="504"/>
                      </a:lnTo>
                      <a:lnTo>
                        <a:pt x="69" y="384"/>
                      </a:lnTo>
                      <a:lnTo>
                        <a:pt x="83" y="347"/>
                      </a:lnTo>
                      <a:lnTo>
                        <a:pt x="96" y="309"/>
                      </a:lnTo>
                      <a:lnTo>
                        <a:pt x="114" y="270"/>
                      </a:lnTo>
                      <a:lnTo>
                        <a:pt x="131" y="234"/>
                      </a:lnTo>
                      <a:lnTo>
                        <a:pt x="148" y="196"/>
                      </a:lnTo>
                      <a:lnTo>
                        <a:pt x="169" y="161"/>
                      </a:lnTo>
                      <a:lnTo>
                        <a:pt x="190" y="128"/>
                      </a:lnTo>
                      <a:lnTo>
                        <a:pt x="211" y="98"/>
                      </a:lnTo>
                      <a:lnTo>
                        <a:pt x="234" y="73"/>
                      </a:lnTo>
                      <a:lnTo>
                        <a:pt x="257" y="50"/>
                      </a:lnTo>
                      <a:lnTo>
                        <a:pt x="269" y="40"/>
                      </a:lnTo>
                      <a:lnTo>
                        <a:pt x="282" y="33"/>
                      </a:lnTo>
                      <a:lnTo>
                        <a:pt x="294" y="27"/>
                      </a:lnTo>
                      <a:lnTo>
                        <a:pt x="305" y="21"/>
                      </a:lnTo>
                      <a:lnTo>
                        <a:pt x="319" y="19"/>
                      </a:lnTo>
                      <a:lnTo>
                        <a:pt x="330" y="17"/>
                      </a:lnTo>
                      <a:lnTo>
                        <a:pt x="344" y="17"/>
                      </a:lnTo>
                      <a:lnTo>
                        <a:pt x="357" y="17"/>
                      </a:lnTo>
                      <a:lnTo>
                        <a:pt x="371" y="21"/>
                      </a:lnTo>
                      <a:lnTo>
                        <a:pt x="384" y="27"/>
                      </a:lnTo>
                      <a:lnTo>
                        <a:pt x="398" y="33"/>
                      </a:lnTo>
                      <a:lnTo>
                        <a:pt x="411" y="42"/>
                      </a:lnTo>
                      <a:lnTo>
                        <a:pt x="424" y="54"/>
                      </a:lnTo>
                      <a:lnTo>
                        <a:pt x="440" y="67"/>
                      </a:lnTo>
                      <a:lnTo>
                        <a:pt x="455" y="84"/>
                      </a:lnTo>
                      <a:lnTo>
                        <a:pt x="470" y="104"/>
                      </a:lnTo>
                      <a:lnTo>
                        <a:pt x="486" y="125"/>
                      </a:lnTo>
                      <a:lnTo>
                        <a:pt x="501" y="148"/>
                      </a:lnTo>
                      <a:lnTo>
                        <a:pt x="516" y="174"/>
                      </a:lnTo>
                      <a:lnTo>
                        <a:pt x="532" y="205"/>
                      </a:lnTo>
                      <a:lnTo>
                        <a:pt x="547" y="238"/>
                      </a:lnTo>
                      <a:lnTo>
                        <a:pt x="563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9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2" y="554"/>
                      </a:lnTo>
                      <a:lnTo>
                        <a:pt x="678" y="55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5" name="Freeform 34"/>
                <p:cNvSpPr>
                  <a:spLocks/>
                </p:cNvSpPr>
                <p:nvPr/>
              </p:nvSpPr>
              <p:spPr bwMode="auto">
                <a:xfrm>
                  <a:off x="4709" y="2968"/>
                  <a:ext cx="477" cy="267"/>
                </a:xfrm>
                <a:custGeom>
                  <a:avLst/>
                  <a:gdLst>
                    <a:gd name="T0" fmla="*/ 2 w 676"/>
                    <a:gd name="T1" fmla="*/ 0 h 554"/>
                    <a:gd name="T2" fmla="*/ 1 w 676"/>
                    <a:gd name="T3" fmla="*/ 0 h 554"/>
                    <a:gd name="T4" fmla="*/ 1 w 676"/>
                    <a:gd name="T5" fmla="*/ 0 h 554"/>
                    <a:gd name="T6" fmla="*/ 1 w 676"/>
                    <a:gd name="T7" fmla="*/ 0 h 554"/>
                    <a:gd name="T8" fmla="*/ 1 w 676"/>
                    <a:gd name="T9" fmla="*/ 0 h 554"/>
                    <a:gd name="T10" fmla="*/ 1 w 676"/>
                    <a:gd name="T11" fmla="*/ 0 h 554"/>
                    <a:gd name="T12" fmla="*/ 1 w 676"/>
                    <a:gd name="T13" fmla="*/ 0 h 554"/>
                    <a:gd name="T14" fmla="*/ 1 w 676"/>
                    <a:gd name="T15" fmla="*/ 0 h 554"/>
                    <a:gd name="T16" fmla="*/ 1 w 676"/>
                    <a:gd name="T17" fmla="*/ 0 h 554"/>
                    <a:gd name="T18" fmla="*/ 1 w 676"/>
                    <a:gd name="T19" fmla="*/ 0 h 554"/>
                    <a:gd name="T20" fmla="*/ 1 w 676"/>
                    <a:gd name="T21" fmla="*/ 0 h 554"/>
                    <a:gd name="T22" fmla="*/ 1 w 676"/>
                    <a:gd name="T23" fmla="*/ 0 h 554"/>
                    <a:gd name="T24" fmla="*/ 1 w 676"/>
                    <a:gd name="T25" fmla="*/ 0 h 554"/>
                    <a:gd name="T26" fmla="*/ 1 w 676"/>
                    <a:gd name="T27" fmla="*/ 0 h 554"/>
                    <a:gd name="T28" fmla="*/ 1 w 676"/>
                    <a:gd name="T29" fmla="*/ 0 h 554"/>
                    <a:gd name="T30" fmla="*/ 1 w 676"/>
                    <a:gd name="T31" fmla="*/ 0 h 554"/>
                    <a:gd name="T32" fmla="*/ 1 w 676"/>
                    <a:gd name="T33" fmla="*/ 0 h 554"/>
                    <a:gd name="T34" fmla="*/ 1 w 676"/>
                    <a:gd name="T35" fmla="*/ 0 h 554"/>
                    <a:gd name="T36" fmla="*/ 1 w 676"/>
                    <a:gd name="T37" fmla="*/ 0 h 554"/>
                    <a:gd name="T38" fmla="*/ 1 w 676"/>
                    <a:gd name="T39" fmla="*/ 0 h 554"/>
                    <a:gd name="T40" fmla="*/ 1 w 676"/>
                    <a:gd name="T41" fmla="*/ 0 h 554"/>
                    <a:gd name="T42" fmla="*/ 1 w 676"/>
                    <a:gd name="T43" fmla="*/ 0 h 554"/>
                    <a:gd name="T44" fmla="*/ 1 w 676"/>
                    <a:gd name="T45" fmla="*/ 0 h 554"/>
                    <a:gd name="T46" fmla="*/ 1 w 676"/>
                    <a:gd name="T47" fmla="*/ 0 h 554"/>
                    <a:gd name="T48" fmla="*/ 1 w 676"/>
                    <a:gd name="T49" fmla="*/ 0 h 554"/>
                    <a:gd name="T50" fmla="*/ 1 w 676"/>
                    <a:gd name="T51" fmla="*/ 0 h 554"/>
                    <a:gd name="T52" fmla="*/ 1 w 676"/>
                    <a:gd name="T53" fmla="*/ 0 h 554"/>
                    <a:gd name="T54" fmla="*/ 1 w 676"/>
                    <a:gd name="T55" fmla="*/ 0 h 554"/>
                    <a:gd name="T56" fmla="*/ 1 w 676"/>
                    <a:gd name="T57" fmla="*/ 0 h 554"/>
                    <a:gd name="T58" fmla="*/ 1 w 676"/>
                    <a:gd name="T59" fmla="*/ 0 h 554"/>
                    <a:gd name="T60" fmla="*/ 1 w 676"/>
                    <a:gd name="T61" fmla="*/ 0 h 554"/>
                    <a:gd name="T62" fmla="*/ 1 w 676"/>
                    <a:gd name="T63" fmla="*/ 0 h 554"/>
                    <a:gd name="T64" fmla="*/ 1 w 676"/>
                    <a:gd name="T65" fmla="*/ 0 h 554"/>
                    <a:gd name="T66" fmla="*/ 1 w 676"/>
                    <a:gd name="T67" fmla="*/ 0 h 554"/>
                    <a:gd name="T68" fmla="*/ 1 w 676"/>
                    <a:gd name="T69" fmla="*/ 0 h 554"/>
                    <a:gd name="T70" fmla="*/ 1 w 676"/>
                    <a:gd name="T71" fmla="*/ 0 h 554"/>
                    <a:gd name="T72" fmla="*/ 1 w 676"/>
                    <a:gd name="T73" fmla="*/ 0 h 554"/>
                    <a:gd name="T74" fmla="*/ 1 w 676"/>
                    <a:gd name="T75" fmla="*/ 0 h 554"/>
                    <a:gd name="T76" fmla="*/ 1 w 676"/>
                    <a:gd name="T77" fmla="*/ 0 h 554"/>
                    <a:gd name="T78" fmla="*/ 2 w 676"/>
                    <a:gd name="T79" fmla="*/ 0 h 554"/>
                    <a:gd name="T80" fmla="*/ 2 w 676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6" h="554">
                      <a:moveTo>
                        <a:pt x="676" y="548"/>
                      </a:moveTo>
                      <a:lnTo>
                        <a:pt x="660" y="493"/>
                      </a:lnTo>
                      <a:lnTo>
                        <a:pt x="643" y="441"/>
                      </a:lnTo>
                      <a:lnTo>
                        <a:pt x="626" y="391"/>
                      </a:lnTo>
                      <a:lnTo>
                        <a:pt x="610" y="347"/>
                      </a:lnTo>
                      <a:lnTo>
                        <a:pt x="593" y="305"/>
                      </a:lnTo>
                      <a:lnTo>
                        <a:pt x="578" y="265"/>
                      </a:lnTo>
                      <a:lnTo>
                        <a:pt x="560" y="228"/>
                      </a:lnTo>
                      <a:lnTo>
                        <a:pt x="545" y="196"/>
                      </a:lnTo>
                      <a:lnTo>
                        <a:pt x="530" y="165"/>
                      </a:lnTo>
                      <a:lnTo>
                        <a:pt x="512" y="138"/>
                      </a:lnTo>
                      <a:lnTo>
                        <a:pt x="497" y="113"/>
                      </a:lnTo>
                      <a:lnTo>
                        <a:pt x="482" y="92"/>
                      </a:lnTo>
                      <a:lnTo>
                        <a:pt x="466" y="73"/>
                      </a:lnTo>
                      <a:lnTo>
                        <a:pt x="451" y="55"/>
                      </a:lnTo>
                      <a:lnTo>
                        <a:pt x="436" y="40"/>
                      </a:lnTo>
                      <a:lnTo>
                        <a:pt x="420" y="29"/>
                      </a:lnTo>
                      <a:lnTo>
                        <a:pt x="405" y="17"/>
                      </a:lnTo>
                      <a:lnTo>
                        <a:pt x="390" y="9"/>
                      </a:lnTo>
                      <a:lnTo>
                        <a:pt x="374" y="4"/>
                      </a:lnTo>
                      <a:lnTo>
                        <a:pt x="359" y="0"/>
                      </a:lnTo>
                      <a:lnTo>
                        <a:pt x="344" y="0"/>
                      </a:lnTo>
                      <a:lnTo>
                        <a:pt x="328" y="0"/>
                      </a:lnTo>
                      <a:lnTo>
                        <a:pt x="315" y="2"/>
                      </a:lnTo>
                      <a:lnTo>
                        <a:pt x="300" y="6"/>
                      </a:lnTo>
                      <a:lnTo>
                        <a:pt x="286" y="11"/>
                      </a:lnTo>
                      <a:lnTo>
                        <a:pt x="273" y="17"/>
                      </a:lnTo>
                      <a:lnTo>
                        <a:pt x="259" y="27"/>
                      </a:lnTo>
                      <a:lnTo>
                        <a:pt x="246" y="36"/>
                      </a:lnTo>
                      <a:lnTo>
                        <a:pt x="221" y="59"/>
                      </a:lnTo>
                      <a:lnTo>
                        <a:pt x="198" y="86"/>
                      </a:lnTo>
                      <a:lnTo>
                        <a:pt x="175" y="117"/>
                      </a:lnTo>
                      <a:lnTo>
                        <a:pt x="154" y="151"/>
                      </a:lnTo>
                      <a:lnTo>
                        <a:pt x="135" y="188"/>
                      </a:lnTo>
                      <a:lnTo>
                        <a:pt x="115" y="224"/>
                      </a:lnTo>
                      <a:lnTo>
                        <a:pt x="98" y="263"/>
                      </a:lnTo>
                      <a:lnTo>
                        <a:pt x="81" y="301"/>
                      </a:lnTo>
                      <a:lnTo>
                        <a:pt x="67" y="339"/>
                      </a:lnTo>
                      <a:lnTo>
                        <a:pt x="52" y="376"/>
                      </a:lnTo>
                      <a:lnTo>
                        <a:pt x="14" y="499"/>
                      </a:lnTo>
                      <a:lnTo>
                        <a:pt x="0" y="548"/>
                      </a:lnTo>
                      <a:lnTo>
                        <a:pt x="16" y="552"/>
                      </a:lnTo>
                      <a:lnTo>
                        <a:pt x="29" y="502"/>
                      </a:lnTo>
                      <a:lnTo>
                        <a:pt x="67" y="382"/>
                      </a:lnTo>
                      <a:lnTo>
                        <a:pt x="81" y="345"/>
                      </a:lnTo>
                      <a:lnTo>
                        <a:pt x="96" y="307"/>
                      </a:lnTo>
                      <a:lnTo>
                        <a:pt x="111" y="270"/>
                      </a:lnTo>
                      <a:lnTo>
                        <a:pt x="129" y="232"/>
                      </a:lnTo>
                      <a:lnTo>
                        <a:pt x="148" y="196"/>
                      </a:lnTo>
                      <a:lnTo>
                        <a:pt x="167" y="159"/>
                      </a:lnTo>
                      <a:lnTo>
                        <a:pt x="188" y="126"/>
                      </a:lnTo>
                      <a:lnTo>
                        <a:pt x="211" y="98"/>
                      </a:lnTo>
                      <a:lnTo>
                        <a:pt x="232" y="71"/>
                      </a:lnTo>
                      <a:lnTo>
                        <a:pt x="257" y="48"/>
                      </a:lnTo>
                      <a:lnTo>
                        <a:pt x="269" y="40"/>
                      </a:lnTo>
                      <a:lnTo>
                        <a:pt x="280" y="32"/>
                      </a:lnTo>
                      <a:lnTo>
                        <a:pt x="294" y="25"/>
                      </a:lnTo>
                      <a:lnTo>
                        <a:pt x="305" y="21"/>
                      </a:lnTo>
                      <a:lnTo>
                        <a:pt x="319" y="17"/>
                      </a:lnTo>
                      <a:lnTo>
                        <a:pt x="330" y="15"/>
                      </a:lnTo>
                      <a:lnTo>
                        <a:pt x="344" y="15"/>
                      </a:lnTo>
                      <a:lnTo>
                        <a:pt x="355" y="17"/>
                      </a:lnTo>
                      <a:lnTo>
                        <a:pt x="369" y="19"/>
                      </a:lnTo>
                      <a:lnTo>
                        <a:pt x="382" y="25"/>
                      </a:lnTo>
                      <a:lnTo>
                        <a:pt x="395" y="32"/>
                      </a:lnTo>
                      <a:lnTo>
                        <a:pt x="411" y="40"/>
                      </a:lnTo>
                      <a:lnTo>
                        <a:pt x="424" y="52"/>
                      </a:lnTo>
                      <a:lnTo>
                        <a:pt x="440" y="67"/>
                      </a:lnTo>
                      <a:lnTo>
                        <a:pt x="453" y="82"/>
                      </a:lnTo>
                      <a:lnTo>
                        <a:pt x="468" y="102"/>
                      </a:lnTo>
                      <a:lnTo>
                        <a:pt x="484" y="123"/>
                      </a:lnTo>
                      <a:lnTo>
                        <a:pt x="499" y="146"/>
                      </a:lnTo>
                      <a:lnTo>
                        <a:pt x="514" y="172"/>
                      </a:lnTo>
                      <a:lnTo>
                        <a:pt x="532" y="203"/>
                      </a:lnTo>
                      <a:lnTo>
                        <a:pt x="547" y="236"/>
                      </a:lnTo>
                      <a:lnTo>
                        <a:pt x="562" y="272"/>
                      </a:lnTo>
                      <a:lnTo>
                        <a:pt x="580" y="311"/>
                      </a:lnTo>
                      <a:lnTo>
                        <a:pt x="595" y="353"/>
                      </a:lnTo>
                      <a:lnTo>
                        <a:pt x="612" y="397"/>
                      </a:lnTo>
                      <a:lnTo>
                        <a:pt x="628" y="447"/>
                      </a:lnTo>
                      <a:lnTo>
                        <a:pt x="645" y="499"/>
                      </a:lnTo>
                      <a:lnTo>
                        <a:pt x="660" y="554"/>
                      </a:lnTo>
                      <a:lnTo>
                        <a:pt x="676" y="548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56" name="Freeform 35"/>
                <p:cNvSpPr>
                  <a:spLocks/>
                </p:cNvSpPr>
                <p:nvPr/>
              </p:nvSpPr>
              <p:spPr bwMode="auto">
                <a:xfrm>
                  <a:off x="4242" y="3232"/>
                  <a:ext cx="479" cy="267"/>
                </a:xfrm>
                <a:custGeom>
                  <a:avLst/>
                  <a:gdLst>
                    <a:gd name="T0" fmla="*/ 2 w 678"/>
                    <a:gd name="T1" fmla="*/ 0 h 554"/>
                    <a:gd name="T2" fmla="*/ 1 w 678"/>
                    <a:gd name="T3" fmla="*/ 0 h 554"/>
                    <a:gd name="T4" fmla="*/ 1 w 678"/>
                    <a:gd name="T5" fmla="*/ 0 h 554"/>
                    <a:gd name="T6" fmla="*/ 1 w 678"/>
                    <a:gd name="T7" fmla="*/ 0 h 554"/>
                    <a:gd name="T8" fmla="*/ 1 w 678"/>
                    <a:gd name="T9" fmla="*/ 0 h 554"/>
                    <a:gd name="T10" fmla="*/ 1 w 678"/>
                    <a:gd name="T11" fmla="*/ 0 h 554"/>
                    <a:gd name="T12" fmla="*/ 1 w 678"/>
                    <a:gd name="T13" fmla="*/ 0 h 554"/>
                    <a:gd name="T14" fmla="*/ 1 w 678"/>
                    <a:gd name="T15" fmla="*/ 0 h 554"/>
                    <a:gd name="T16" fmla="*/ 1 w 678"/>
                    <a:gd name="T17" fmla="*/ 0 h 554"/>
                    <a:gd name="T18" fmla="*/ 1 w 678"/>
                    <a:gd name="T19" fmla="*/ 0 h 554"/>
                    <a:gd name="T20" fmla="*/ 1 w 678"/>
                    <a:gd name="T21" fmla="*/ 0 h 554"/>
                    <a:gd name="T22" fmla="*/ 1 w 678"/>
                    <a:gd name="T23" fmla="*/ 0 h 554"/>
                    <a:gd name="T24" fmla="*/ 1 w 678"/>
                    <a:gd name="T25" fmla="*/ 0 h 554"/>
                    <a:gd name="T26" fmla="*/ 1 w 678"/>
                    <a:gd name="T27" fmla="*/ 0 h 554"/>
                    <a:gd name="T28" fmla="*/ 1 w 678"/>
                    <a:gd name="T29" fmla="*/ 0 h 554"/>
                    <a:gd name="T30" fmla="*/ 1 w 678"/>
                    <a:gd name="T31" fmla="*/ 0 h 554"/>
                    <a:gd name="T32" fmla="*/ 1 w 678"/>
                    <a:gd name="T33" fmla="*/ 0 h 554"/>
                    <a:gd name="T34" fmla="*/ 1 w 678"/>
                    <a:gd name="T35" fmla="*/ 0 h 554"/>
                    <a:gd name="T36" fmla="*/ 1 w 678"/>
                    <a:gd name="T37" fmla="*/ 0 h 554"/>
                    <a:gd name="T38" fmla="*/ 1 w 678"/>
                    <a:gd name="T39" fmla="*/ 0 h 554"/>
                    <a:gd name="T40" fmla="*/ 0 w 678"/>
                    <a:gd name="T41" fmla="*/ 0 h 554"/>
                    <a:gd name="T42" fmla="*/ 1 w 678"/>
                    <a:gd name="T43" fmla="*/ 0 h 554"/>
                    <a:gd name="T44" fmla="*/ 1 w 678"/>
                    <a:gd name="T45" fmla="*/ 0 h 554"/>
                    <a:gd name="T46" fmla="*/ 1 w 678"/>
                    <a:gd name="T47" fmla="*/ 0 h 554"/>
                    <a:gd name="T48" fmla="*/ 1 w 678"/>
                    <a:gd name="T49" fmla="*/ 0 h 554"/>
                    <a:gd name="T50" fmla="*/ 1 w 678"/>
                    <a:gd name="T51" fmla="*/ 0 h 554"/>
                    <a:gd name="T52" fmla="*/ 1 w 678"/>
                    <a:gd name="T53" fmla="*/ 0 h 554"/>
                    <a:gd name="T54" fmla="*/ 1 w 678"/>
                    <a:gd name="T55" fmla="*/ 0 h 554"/>
                    <a:gd name="T56" fmla="*/ 1 w 678"/>
                    <a:gd name="T57" fmla="*/ 0 h 554"/>
                    <a:gd name="T58" fmla="*/ 1 w 678"/>
                    <a:gd name="T59" fmla="*/ 0 h 554"/>
                    <a:gd name="T60" fmla="*/ 1 w 678"/>
                    <a:gd name="T61" fmla="*/ 0 h 554"/>
                    <a:gd name="T62" fmla="*/ 1 w 678"/>
                    <a:gd name="T63" fmla="*/ 0 h 554"/>
                    <a:gd name="T64" fmla="*/ 1 w 678"/>
                    <a:gd name="T65" fmla="*/ 0 h 554"/>
                    <a:gd name="T66" fmla="*/ 1 w 678"/>
                    <a:gd name="T67" fmla="*/ 0 h 554"/>
                    <a:gd name="T68" fmla="*/ 1 w 678"/>
                    <a:gd name="T69" fmla="*/ 0 h 554"/>
                    <a:gd name="T70" fmla="*/ 1 w 678"/>
                    <a:gd name="T71" fmla="*/ 0 h 554"/>
                    <a:gd name="T72" fmla="*/ 1 w 678"/>
                    <a:gd name="T73" fmla="*/ 0 h 554"/>
                    <a:gd name="T74" fmla="*/ 1 w 678"/>
                    <a:gd name="T75" fmla="*/ 0 h 554"/>
                    <a:gd name="T76" fmla="*/ 1 w 678"/>
                    <a:gd name="T77" fmla="*/ 0 h 554"/>
                    <a:gd name="T78" fmla="*/ 2 w 678"/>
                    <a:gd name="T79" fmla="*/ 0 h 554"/>
                    <a:gd name="T80" fmla="*/ 2 w 678"/>
                    <a:gd name="T81" fmla="*/ 0 h 554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0" t="0" r="r" b="b"/>
                  <a:pathLst>
                    <a:path w="678" h="554">
                      <a:moveTo>
                        <a:pt x="662" y="0"/>
                      </a:moveTo>
                      <a:lnTo>
                        <a:pt x="645" y="55"/>
                      </a:lnTo>
                      <a:lnTo>
                        <a:pt x="628" y="107"/>
                      </a:lnTo>
                      <a:lnTo>
                        <a:pt x="612" y="155"/>
                      </a:lnTo>
                      <a:lnTo>
                        <a:pt x="595" y="201"/>
                      </a:lnTo>
                      <a:lnTo>
                        <a:pt x="580" y="243"/>
                      </a:lnTo>
                      <a:lnTo>
                        <a:pt x="562" y="282"/>
                      </a:lnTo>
                      <a:lnTo>
                        <a:pt x="547" y="318"/>
                      </a:lnTo>
                      <a:lnTo>
                        <a:pt x="532" y="351"/>
                      </a:lnTo>
                      <a:lnTo>
                        <a:pt x="516" y="379"/>
                      </a:lnTo>
                      <a:lnTo>
                        <a:pt x="501" y="406"/>
                      </a:lnTo>
                      <a:lnTo>
                        <a:pt x="486" y="431"/>
                      </a:lnTo>
                      <a:lnTo>
                        <a:pt x="470" y="452"/>
                      </a:lnTo>
                      <a:lnTo>
                        <a:pt x="455" y="471"/>
                      </a:lnTo>
                      <a:lnTo>
                        <a:pt x="440" y="487"/>
                      </a:lnTo>
                      <a:lnTo>
                        <a:pt x="426" y="500"/>
                      </a:lnTo>
                      <a:lnTo>
                        <a:pt x="411" y="512"/>
                      </a:lnTo>
                      <a:lnTo>
                        <a:pt x="397" y="521"/>
                      </a:lnTo>
                      <a:lnTo>
                        <a:pt x="384" y="529"/>
                      </a:lnTo>
                      <a:lnTo>
                        <a:pt x="371" y="533"/>
                      </a:lnTo>
                      <a:lnTo>
                        <a:pt x="357" y="537"/>
                      </a:lnTo>
                      <a:lnTo>
                        <a:pt x="344" y="539"/>
                      </a:lnTo>
                      <a:lnTo>
                        <a:pt x="330" y="539"/>
                      </a:lnTo>
                      <a:lnTo>
                        <a:pt x="319" y="537"/>
                      </a:lnTo>
                      <a:lnTo>
                        <a:pt x="305" y="533"/>
                      </a:lnTo>
                      <a:lnTo>
                        <a:pt x="294" y="527"/>
                      </a:lnTo>
                      <a:lnTo>
                        <a:pt x="282" y="521"/>
                      </a:lnTo>
                      <a:lnTo>
                        <a:pt x="269" y="514"/>
                      </a:lnTo>
                      <a:lnTo>
                        <a:pt x="257" y="504"/>
                      </a:lnTo>
                      <a:lnTo>
                        <a:pt x="234" y="483"/>
                      </a:lnTo>
                      <a:lnTo>
                        <a:pt x="211" y="456"/>
                      </a:lnTo>
                      <a:lnTo>
                        <a:pt x="190" y="425"/>
                      </a:lnTo>
                      <a:lnTo>
                        <a:pt x="169" y="393"/>
                      </a:lnTo>
                      <a:lnTo>
                        <a:pt x="150" y="358"/>
                      </a:lnTo>
                      <a:lnTo>
                        <a:pt x="131" y="322"/>
                      </a:lnTo>
                      <a:lnTo>
                        <a:pt x="113" y="283"/>
                      </a:lnTo>
                      <a:lnTo>
                        <a:pt x="96" y="245"/>
                      </a:lnTo>
                      <a:lnTo>
                        <a:pt x="83" y="209"/>
                      </a:lnTo>
                      <a:lnTo>
                        <a:pt x="69" y="172"/>
                      </a:lnTo>
                      <a:lnTo>
                        <a:pt x="29" y="49"/>
                      </a:lnTo>
                      <a:lnTo>
                        <a:pt x="16" y="0"/>
                      </a:lnTo>
                      <a:lnTo>
                        <a:pt x="0" y="3"/>
                      </a:lnTo>
                      <a:lnTo>
                        <a:pt x="14" y="55"/>
                      </a:lnTo>
                      <a:lnTo>
                        <a:pt x="54" y="176"/>
                      </a:lnTo>
                      <a:lnTo>
                        <a:pt x="67" y="214"/>
                      </a:lnTo>
                      <a:lnTo>
                        <a:pt x="83" y="251"/>
                      </a:lnTo>
                      <a:lnTo>
                        <a:pt x="98" y="289"/>
                      </a:lnTo>
                      <a:lnTo>
                        <a:pt x="115" y="328"/>
                      </a:lnTo>
                      <a:lnTo>
                        <a:pt x="135" y="366"/>
                      </a:lnTo>
                      <a:lnTo>
                        <a:pt x="156" y="402"/>
                      </a:lnTo>
                      <a:lnTo>
                        <a:pt x="177" y="435"/>
                      </a:lnTo>
                      <a:lnTo>
                        <a:pt x="198" y="466"/>
                      </a:lnTo>
                      <a:lnTo>
                        <a:pt x="223" y="495"/>
                      </a:lnTo>
                      <a:lnTo>
                        <a:pt x="248" y="518"/>
                      </a:lnTo>
                      <a:lnTo>
                        <a:pt x="261" y="527"/>
                      </a:lnTo>
                      <a:lnTo>
                        <a:pt x="273" y="535"/>
                      </a:lnTo>
                      <a:lnTo>
                        <a:pt x="286" y="542"/>
                      </a:lnTo>
                      <a:lnTo>
                        <a:pt x="302" y="548"/>
                      </a:lnTo>
                      <a:lnTo>
                        <a:pt x="315" y="552"/>
                      </a:lnTo>
                      <a:lnTo>
                        <a:pt x="330" y="554"/>
                      </a:lnTo>
                      <a:lnTo>
                        <a:pt x="344" y="554"/>
                      </a:lnTo>
                      <a:lnTo>
                        <a:pt x="359" y="552"/>
                      </a:lnTo>
                      <a:lnTo>
                        <a:pt x="374" y="548"/>
                      </a:lnTo>
                      <a:lnTo>
                        <a:pt x="390" y="542"/>
                      </a:lnTo>
                      <a:lnTo>
                        <a:pt x="405" y="535"/>
                      </a:lnTo>
                      <a:lnTo>
                        <a:pt x="420" y="525"/>
                      </a:lnTo>
                      <a:lnTo>
                        <a:pt x="436" y="514"/>
                      </a:lnTo>
                      <a:lnTo>
                        <a:pt x="451" y="498"/>
                      </a:lnTo>
                      <a:lnTo>
                        <a:pt x="467" y="481"/>
                      </a:lnTo>
                      <a:lnTo>
                        <a:pt x="482" y="462"/>
                      </a:lnTo>
                      <a:lnTo>
                        <a:pt x="497" y="439"/>
                      </a:lnTo>
                      <a:lnTo>
                        <a:pt x="514" y="414"/>
                      </a:lnTo>
                      <a:lnTo>
                        <a:pt x="530" y="387"/>
                      </a:lnTo>
                      <a:lnTo>
                        <a:pt x="545" y="356"/>
                      </a:lnTo>
                      <a:lnTo>
                        <a:pt x="562" y="324"/>
                      </a:lnTo>
                      <a:lnTo>
                        <a:pt x="578" y="287"/>
                      </a:lnTo>
                      <a:lnTo>
                        <a:pt x="595" y="249"/>
                      </a:lnTo>
                      <a:lnTo>
                        <a:pt x="610" y="207"/>
                      </a:lnTo>
                      <a:lnTo>
                        <a:pt x="628" y="161"/>
                      </a:lnTo>
                      <a:lnTo>
                        <a:pt x="643" y="113"/>
                      </a:lnTo>
                      <a:lnTo>
                        <a:pt x="660" y="59"/>
                      </a:lnTo>
                      <a:lnTo>
                        <a:pt x="678" y="3"/>
                      </a:ln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DC2B19"/>
                </a:solidFill>
                <a:ln w="28575" cmpd="sng">
                  <a:solidFill>
                    <a:srgbClr val="CC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pic>
        <p:nvPicPr>
          <p:cNvPr id="484388" name="Picture 3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833" t="46555" r="18230" b="35382"/>
          <a:stretch>
            <a:fillRect/>
          </a:stretch>
        </p:blipFill>
        <p:spPr bwMode="auto">
          <a:xfrm>
            <a:off x="6467475" y="2514600"/>
            <a:ext cx="210026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4389" name="Picture 3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22" t="23438" r="22346" b="20833"/>
          <a:stretch>
            <a:fillRect/>
          </a:stretch>
        </p:blipFill>
        <p:spPr bwMode="auto">
          <a:xfrm>
            <a:off x="5949950" y="2982913"/>
            <a:ext cx="2900363" cy="1957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4390" name="Text Box 38"/>
          <p:cNvSpPr txBox="1">
            <a:spLocks noChangeArrowheads="1"/>
          </p:cNvSpPr>
          <p:nvPr/>
        </p:nvSpPr>
        <p:spPr bwMode="auto">
          <a:xfrm>
            <a:off x="6950075" y="4913313"/>
            <a:ext cx="13509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400">
                <a:solidFill>
                  <a:schemeClr val="tx1"/>
                </a:solidFill>
              </a:rPr>
              <a:t>Position (</a:t>
            </a:r>
            <a:r>
              <a:rPr lang="el-GR" altLang="en-US" sz="1400">
                <a:solidFill>
                  <a:schemeClr val="tx1"/>
                </a:solidFill>
              </a:rPr>
              <a:t>μ</a:t>
            </a:r>
            <a:r>
              <a:rPr lang="en-US" altLang="en-US" sz="1400">
                <a:solidFill>
                  <a:schemeClr val="tx1"/>
                </a:solidFill>
              </a:rPr>
              <a:t>m</a:t>
            </a:r>
            <a:r>
              <a:rPr lang="en-US" altLang="en-US" sz="1400">
                <a:solidFill>
                  <a:schemeClr val="tx1"/>
                </a:solidFill>
                <a:latin typeface="Arial" pitchFamily="34" charset="0"/>
              </a:rPr>
              <a:t>)</a:t>
            </a:r>
          </a:p>
        </p:txBody>
      </p:sp>
      <p:sp>
        <p:nvSpPr>
          <p:cNvPr id="484391" name="Text Box 39"/>
          <p:cNvSpPr txBox="1">
            <a:spLocks noChangeArrowheads="1"/>
          </p:cNvSpPr>
          <p:nvPr/>
        </p:nvSpPr>
        <p:spPr bwMode="auto">
          <a:xfrm rot="16200000" flipH="1">
            <a:off x="4772025" y="3790951"/>
            <a:ext cx="200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1400">
                <a:solidFill>
                  <a:schemeClr val="tx1"/>
                </a:solidFill>
              </a:rPr>
              <a:t>Optical thickness </a:t>
            </a:r>
          </a:p>
        </p:txBody>
      </p:sp>
      <p:pic>
        <p:nvPicPr>
          <p:cNvPr id="40" name="Picture 70" descr="NewtonsCradleStill"/>
          <p:cNvPicPr>
            <a:picLocks noGrp="1"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550" y="5530850"/>
            <a:ext cx="1655763" cy="123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62611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4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nodeType="after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7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19" presetID="1" presetClass="exit" presetSubtype="0" fill="hold" nodeType="after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4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84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4360" grpId="0"/>
      <p:bldP spid="484390" grpId="0"/>
      <p:bldP spid="48439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517525" y="-174625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en-US" sz="4000" u="sng" dirty="0"/>
              <a:t>Quantum Newton’s Cradles</a:t>
            </a:r>
          </a:p>
        </p:txBody>
      </p:sp>
      <p:pic>
        <p:nvPicPr>
          <p:cNvPr id="15363" name="Picture 3" descr="rotated fig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004" t="9334" r="37004"/>
          <a:stretch>
            <a:fillRect/>
          </a:stretch>
        </p:blipFill>
        <p:spPr bwMode="auto">
          <a:xfrm>
            <a:off x="755650" y="1257300"/>
            <a:ext cx="3814763" cy="56007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364" name="Picture 4"/>
          <p:cNvPicPr preferRelativeResize="0"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2" t="31657" r="20833" b="40968"/>
          <a:stretch>
            <a:fillRect/>
          </a:stretch>
        </p:blipFill>
        <p:spPr bwMode="auto">
          <a:xfrm>
            <a:off x="5311775" y="3486150"/>
            <a:ext cx="3622675" cy="673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/>
        </p:nvSpPr>
        <p:spPr bwMode="auto">
          <a:xfrm>
            <a:off x="5938838" y="3078163"/>
            <a:ext cx="5778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15</a:t>
            </a:r>
            <a:r>
              <a:rPr lang="en-US" altLang="en-US" sz="2000">
                <a:solidFill>
                  <a:schemeClr val="tx1"/>
                </a:solidFill>
                <a:latin typeface="Arial" pitchFamily="34" charset="0"/>
                <a:sym typeface="Symbol" pitchFamily="18" charset="2"/>
              </a:rPr>
              <a:t></a:t>
            </a:r>
            <a:endParaRPr lang="en-US" altLang="en-US" sz="2000">
              <a:solidFill>
                <a:schemeClr val="tx1"/>
              </a:solidFill>
              <a:latin typeface="Arial" pitchFamily="34" charset="0"/>
            </a:endParaRPr>
          </a:p>
        </p:txBody>
      </p:sp>
      <p:pic>
        <p:nvPicPr>
          <p:cNvPr id="15366" name="Picture 6"/>
          <p:cNvPicPr preferRelativeResize="0"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2" t="31657" r="20833" b="40968"/>
          <a:stretch>
            <a:fillRect/>
          </a:stretch>
        </p:blipFill>
        <p:spPr bwMode="auto">
          <a:xfrm>
            <a:off x="5346700" y="4970463"/>
            <a:ext cx="3579813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67" name="Text Box 7"/>
          <p:cNvSpPr txBox="1">
            <a:spLocks noChangeArrowheads="1"/>
          </p:cNvSpPr>
          <p:nvPr/>
        </p:nvSpPr>
        <p:spPr bwMode="auto">
          <a:xfrm>
            <a:off x="6037263" y="4556125"/>
            <a:ext cx="5778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30</a:t>
            </a:r>
            <a:r>
              <a:rPr lang="en-US" altLang="en-US" sz="2000">
                <a:solidFill>
                  <a:schemeClr val="tx1"/>
                </a:solidFill>
                <a:latin typeface="Arial" pitchFamily="34" charset="0"/>
                <a:sym typeface="Symbol" pitchFamily="18" charset="2"/>
              </a:rPr>
              <a:t></a:t>
            </a:r>
          </a:p>
        </p:txBody>
      </p:sp>
      <p:sp>
        <p:nvSpPr>
          <p:cNvPr id="15368" name="Rectangle 8"/>
          <p:cNvSpPr>
            <a:spLocks noChangeArrowheads="1"/>
          </p:cNvSpPr>
          <p:nvPr/>
        </p:nvSpPr>
        <p:spPr bwMode="auto">
          <a:xfrm>
            <a:off x="7061200" y="3130550"/>
            <a:ext cx="9334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chemeClr val="tx1"/>
                </a:solidFill>
                <a:latin typeface="+mn-lt"/>
              </a:rPr>
              <a:t>195 </a:t>
            </a:r>
            <a:r>
              <a:rPr lang="en-US" altLang="en-US" sz="1800" dirty="0" err="1">
                <a:solidFill>
                  <a:schemeClr val="tx1"/>
                </a:solidFill>
                <a:latin typeface="+mn-lt"/>
              </a:rPr>
              <a:t>ms</a:t>
            </a:r>
            <a:endParaRPr lang="en-US" altLang="en-US" sz="1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15369" name="Rectangle 9"/>
          <p:cNvSpPr>
            <a:spLocks noChangeArrowheads="1"/>
          </p:cNvSpPr>
          <p:nvPr/>
        </p:nvSpPr>
        <p:spPr bwMode="auto">
          <a:xfrm>
            <a:off x="7108825" y="4594225"/>
            <a:ext cx="96853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chemeClr val="tx1"/>
                </a:solidFill>
                <a:latin typeface="+mn-lt"/>
              </a:rPr>
              <a:t>390 </a:t>
            </a:r>
            <a:r>
              <a:rPr lang="en-US" altLang="en-US" sz="1800" dirty="0" err="1">
                <a:solidFill>
                  <a:schemeClr val="tx1"/>
                </a:solidFill>
                <a:latin typeface="+mn-lt"/>
              </a:rPr>
              <a:t>ms</a:t>
            </a:r>
            <a:endParaRPr lang="en-US" altLang="en-US" sz="180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15370" name="Picture 10"/>
          <p:cNvPicPr preferRelativeResize="0"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42" t="39107" r="20833" b="40968"/>
          <a:stretch>
            <a:fillRect/>
          </a:stretch>
        </p:blipFill>
        <p:spPr bwMode="auto">
          <a:xfrm>
            <a:off x="5313363" y="2317750"/>
            <a:ext cx="3659187" cy="485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71" name="Text Box 11"/>
          <p:cNvSpPr txBox="1">
            <a:spLocks noChangeArrowheads="1"/>
          </p:cNvSpPr>
          <p:nvPr/>
        </p:nvSpPr>
        <p:spPr bwMode="auto">
          <a:xfrm>
            <a:off x="5938838" y="1747838"/>
            <a:ext cx="2132012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1</a:t>
            </a:r>
            <a:r>
              <a:rPr lang="en-US" altLang="en-US" sz="2000" baseline="30000">
                <a:solidFill>
                  <a:schemeClr val="tx1"/>
                </a:solidFill>
              </a:rPr>
              <a:t>st</a:t>
            </a:r>
            <a:r>
              <a:rPr lang="en-US" altLang="en-US" sz="2000">
                <a:solidFill>
                  <a:schemeClr val="tx1"/>
                </a:solidFill>
              </a:rPr>
              <a:t> cycle average</a:t>
            </a:r>
          </a:p>
        </p:txBody>
      </p:sp>
      <p:sp>
        <p:nvSpPr>
          <p:cNvPr id="15372" name="Text Box 12"/>
          <p:cNvSpPr txBox="1">
            <a:spLocks noChangeArrowheads="1"/>
          </p:cNvSpPr>
          <p:nvPr/>
        </p:nvSpPr>
        <p:spPr bwMode="auto">
          <a:xfrm>
            <a:off x="1112838" y="1093788"/>
            <a:ext cx="639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tx1"/>
                </a:solidFill>
              </a:rPr>
              <a:t>-500</a:t>
            </a:r>
          </a:p>
        </p:txBody>
      </p:sp>
      <p:sp>
        <p:nvSpPr>
          <p:cNvPr id="15373" name="Text Box 13"/>
          <p:cNvSpPr txBox="1">
            <a:spLocks noChangeArrowheads="1"/>
          </p:cNvSpPr>
          <p:nvPr/>
        </p:nvSpPr>
        <p:spPr bwMode="auto">
          <a:xfrm>
            <a:off x="3602038" y="1114425"/>
            <a:ext cx="5556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tx1"/>
                </a:solidFill>
              </a:rPr>
              <a:t>500</a:t>
            </a:r>
          </a:p>
        </p:txBody>
      </p:sp>
      <p:sp>
        <p:nvSpPr>
          <p:cNvPr id="15374" name="Text Box 14"/>
          <p:cNvSpPr txBox="1">
            <a:spLocks noChangeArrowheads="1"/>
          </p:cNvSpPr>
          <p:nvPr/>
        </p:nvSpPr>
        <p:spPr bwMode="auto">
          <a:xfrm>
            <a:off x="2413000" y="1100138"/>
            <a:ext cx="3079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15375" name="Text Box 15"/>
          <p:cNvSpPr txBox="1">
            <a:spLocks noChangeArrowheads="1"/>
          </p:cNvSpPr>
          <p:nvPr/>
        </p:nvSpPr>
        <p:spPr bwMode="auto">
          <a:xfrm>
            <a:off x="1962150" y="868363"/>
            <a:ext cx="1390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tx1"/>
                </a:solidFill>
              </a:rPr>
              <a:t>Position (</a:t>
            </a:r>
            <a:r>
              <a:rPr lang="el-GR" altLang="en-US" sz="1600">
                <a:solidFill>
                  <a:schemeClr val="tx1"/>
                </a:solidFill>
              </a:rPr>
              <a:t>μ</a:t>
            </a:r>
            <a:r>
              <a:rPr lang="en-US" altLang="en-US" sz="1600">
                <a:solidFill>
                  <a:schemeClr val="tx1"/>
                </a:solidFill>
              </a:rPr>
              <a:t>m)</a:t>
            </a:r>
            <a:endParaRPr lang="el-GR" altLang="en-US" sz="1600">
              <a:solidFill>
                <a:schemeClr val="tx1"/>
              </a:solidFill>
            </a:endParaRPr>
          </a:p>
        </p:txBody>
      </p:sp>
      <p:sp>
        <p:nvSpPr>
          <p:cNvPr id="15376" name="Rectangle 16"/>
          <p:cNvSpPr>
            <a:spLocks noChangeArrowheads="1"/>
          </p:cNvSpPr>
          <p:nvPr/>
        </p:nvSpPr>
        <p:spPr bwMode="auto">
          <a:xfrm>
            <a:off x="5661025" y="2133600"/>
            <a:ext cx="2859088" cy="1746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77" name="Text Box 17"/>
          <p:cNvSpPr txBox="1">
            <a:spLocks noChangeArrowheads="1"/>
          </p:cNvSpPr>
          <p:nvPr/>
        </p:nvSpPr>
        <p:spPr bwMode="auto">
          <a:xfrm>
            <a:off x="328613" y="1042988"/>
            <a:ext cx="568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u="sng">
                <a:solidFill>
                  <a:schemeClr val="tx1"/>
                </a:solidFill>
              </a:rPr>
              <a:t>ms</a:t>
            </a:r>
          </a:p>
        </p:txBody>
      </p:sp>
      <p:sp>
        <p:nvSpPr>
          <p:cNvPr id="15378" name="Text Box 18"/>
          <p:cNvSpPr txBox="1">
            <a:spLocks noChangeArrowheads="1"/>
          </p:cNvSpPr>
          <p:nvPr/>
        </p:nvSpPr>
        <p:spPr bwMode="auto">
          <a:xfrm>
            <a:off x="465138" y="1514475"/>
            <a:ext cx="3698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15379" name="Text Box 19"/>
          <p:cNvSpPr txBox="1">
            <a:spLocks noChangeArrowheads="1"/>
          </p:cNvSpPr>
          <p:nvPr/>
        </p:nvSpPr>
        <p:spPr bwMode="auto">
          <a:xfrm>
            <a:off x="431800" y="3379788"/>
            <a:ext cx="36988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5</a:t>
            </a:r>
          </a:p>
        </p:txBody>
      </p:sp>
      <p:sp>
        <p:nvSpPr>
          <p:cNvPr id="15380" name="Text Box 20"/>
          <p:cNvSpPr txBox="1">
            <a:spLocks noChangeArrowheads="1"/>
          </p:cNvSpPr>
          <p:nvPr/>
        </p:nvSpPr>
        <p:spPr bwMode="auto">
          <a:xfrm>
            <a:off x="338138" y="5199063"/>
            <a:ext cx="5064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10</a:t>
            </a:r>
          </a:p>
        </p:txBody>
      </p:sp>
      <p:grpSp>
        <p:nvGrpSpPr>
          <p:cNvPr id="15381" name="Group 21"/>
          <p:cNvGrpSpPr>
            <a:grpSpLocks/>
          </p:cNvGrpSpPr>
          <p:nvPr/>
        </p:nvGrpSpPr>
        <p:grpSpPr bwMode="auto">
          <a:xfrm rot="5400000">
            <a:off x="4580732" y="1597819"/>
            <a:ext cx="304800" cy="204787"/>
            <a:chOff x="298" y="735"/>
            <a:chExt cx="125" cy="167"/>
          </a:xfrm>
        </p:grpSpPr>
        <p:sp>
          <p:nvSpPr>
            <p:cNvPr id="15387" name="Line 22"/>
            <p:cNvSpPr>
              <a:spLocks noChangeShapeType="1"/>
            </p:cNvSpPr>
            <p:nvPr/>
          </p:nvSpPr>
          <p:spPr bwMode="auto">
            <a:xfrm>
              <a:off x="298" y="816"/>
              <a:ext cx="1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5388" name="Line 23"/>
            <p:cNvSpPr>
              <a:spLocks noChangeShapeType="1"/>
            </p:cNvSpPr>
            <p:nvPr/>
          </p:nvSpPr>
          <p:spPr bwMode="auto">
            <a:xfrm>
              <a:off x="298" y="739"/>
              <a:ext cx="0" cy="1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5389" name="Line 24"/>
            <p:cNvSpPr>
              <a:spLocks noChangeShapeType="1"/>
            </p:cNvSpPr>
            <p:nvPr/>
          </p:nvSpPr>
          <p:spPr bwMode="auto">
            <a:xfrm>
              <a:off x="414" y="735"/>
              <a:ext cx="0" cy="1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sp>
        <p:nvSpPr>
          <p:cNvPr id="15382" name="Text Box 25"/>
          <p:cNvSpPr txBox="1">
            <a:spLocks noChangeArrowheads="1"/>
          </p:cNvSpPr>
          <p:nvPr/>
        </p:nvSpPr>
        <p:spPr bwMode="auto">
          <a:xfrm>
            <a:off x="4759325" y="1506538"/>
            <a:ext cx="7556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chemeClr val="tx1"/>
                </a:solidFill>
              </a:rPr>
              <a:t>40 </a:t>
            </a:r>
            <a:r>
              <a:rPr lang="el-GR" altLang="en-US" sz="1600">
                <a:solidFill>
                  <a:schemeClr val="tx1"/>
                </a:solidFill>
              </a:rPr>
              <a:t>μ</a:t>
            </a:r>
            <a:r>
              <a:rPr lang="en-US" altLang="en-US" sz="1600">
                <a:solidFill>
                  <a:schemeClr val="tx1"/>
                </a:solidFill>
              </a:rPr>
              <a:t>m</a:t>
            </a:r>
            <a:endParaRPr lang="el-GR" altLang="en-US" sz="1600">
              <a:solidFill>
                <a:schemeClr val="tx1"/>
              </a:solidFill>
            </a:endParaRPr>
          </a:p>
        </p:txBody>
      </p:sp>
      <p:sp>
        <p:nvSpPr>
          <p:cNvPr id="15383" name="Rectangle 26"/>
          <p:cNvSpPr>
            <a:spLocks noChangeArrowheads="1"/>
          </p:cNvSpPr>
          <p:nvPr/>
        </p:nvSpPr>
        <p:spPr bwMode="auto">
          <a:xfrm>
            <a:off x="5697538" y="3511550"/>
            <a:ext cx="2859087" cy="1746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84" name="Rectangle 27"/>
          <p:cNvSpPr>
            <a:spLocks noChangeArrowheads="1"/>
          </p:cNvSpPr>
          <p:nvPr/>
        </p:nvSpPr>
        <p:spPr bwMode="auto">
          <a:xfrm>
            <a:off x="5748338" y="4970463"/>
            <a:ext cx="2859087" cy="17462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86" name="Text Box 8"/>
          <p:cNvSpPr txBox="1">
            <a:spLocks noChangeArrowheads="1"/>
          </p:cNvSpPr>
          <p:nvPr/>
        </p:nvSpPr>
        <p:spPr bwMode="auto">
          <a:xfrm>
            <a:off x="5592762" y="880953"/>
            <a:ext cx="3184525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CC6600"/>
                </a:solidFill>
              </a:rPr>
              <a:t>Kinoshita, Wenger, DSW, </a:t>
            </a:r>
            <a:r>
              <a:rPr lang="en-US" altLang="en-US" sz="1800" i="1" dirty="0">
                <a:solidFill>
                  <a:srgbClr val="CC6600"/>
                </a:solidFill>
              </a:rPr>
              <a:t>Nature </a:t>
            </a:r>
            <a:r>
              <a:rPr lang="en-US" altLang="en-US" sz="1800" b="1" dirty="0">
                <a:solidFill>
                  <a:srgbClr val="CC6600"/>
                </a:solidFill>
              </a:rPr>
              <a:t>440</a:t>
            </a:r>
            <a:r>
              <a:rPr lang="en-US" altLang="en-US" sz="1800" dirty="0">
                <a:solidFill>
                  <a:srgbClr val="CC6600"/>
                </a:solidFill>
              </a:rPr>
              <a:t>, 900</a:t>
            </a:r>
            <a:r>
              <a:rPr lang="en-US" altLang="en-US" sz="1800" dirty="0"/>
              <a:t> </a:t>
            </a:r>
            <a:r>
              <a:rPr lang="en-US" altLang="en-US" sz="1800" dirty="0">
                <a:solidFill>
                  <a:srgbClr val="CC6600"/>
                </a:solidFill>
              </a:rPr>
              <a:t>(2006)</a:t>
            </a:r>
          </a:p>
        </p:txBody>
      </p:sp>
    </p:spTree>
    <p:extLst>
      <p:ext uri="{BB962C8B-B14F-4D97-AF65-F5344CB8AC3E}">
        <p14:creationId xmlns:p14="http://schemas.microsoft.com/office/powerpoint/2010/main" val="127891487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NC heating curves"/>
          <p:cNvPicPr>
            <a:picLocks noGrp="1" noChangeAspect="1" noChangeArrowheads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92" t="51321" r="29993" b="30659"/>
          <a:stretch>
            <a:fillRect/>
          </a:stretch>
        </p:blipFill>
        <p:spPr bwMode="auto">
          <a:xfrm>
            <a:off x="1839913" y="3167063"/>
            <a:ext cx="2587625" cy="12430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387" name="Rectangle 3"/>
          <p:cNvSpPr>
            <a:spLocks noGrp="1" noChangeArrowheads="1"/>
          </p:cNvSpPr>
          <p:nvPr>
            <p:ph type="title"/>
          </p:nvPr>
        </p:nvSpPr>
        <p:spPr>
          <a:xfrm>
            <a:off x="1635125" y="239713"/>
            <a:ext cx="7508875" cy="1143000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Steady-state Momentum Distributions</a:t>
            </a:r>
          </a:p>
        </p:txBody>
      </p:sp>
      <p:pic>
        <p:nvPicPr>
          <p:cNvPr id="16388" name="Picture 4" descr="Fig 3 big"/>
          <p:cNvPicPr>
            <a:picLocks noGrp="1" noChangeAspect="1" noChangeArrowheads="1"/>
          </p:cNvPicPr>
          <p:nvPr>
            <p:ph sz="half"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66" t="40106" r="24742" b="42017"/>
          <a:stretch>
            <a:fillRect/>
          </a:stretch>
        </p:blipFill>
        <p:spPr bwMode="auto">
          <a:xfrm>
            <a:off x="1798638" y="1549400"/>
            <a:ext cx="2574925" cy="12890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389" name="Text Box 5"/>
          <p:cNvSpPr txBox="1">
            <a:spLocks noChangeArrowheads="1"/>
          </p:cNvSpPr>
          <p:nvPr/>
        </p:nvSpPr>
        <p:spPr bwMode="auto">
          <a:xfrm rot="16200000" flipH="1">
            <a:off x="957263" y="5386388"/>
            <a:ext cx="14255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chemeClr val="tx1"/>
                </a:solidFill>
              </a:rPr>
              <a:t>Optical thickness </a:t>
            </a:r>
          </a:p>
        </p:txBody>
      </p:sp>
      <p:sp>
        <p:nvSpPr>
          <p:cNvPr id="16390" name="Text Box 6"/>
          <p:cNvSpPr txBox="1">
            <a:spLocks noChangeArrowheads="1"/>
          </p:cNvSpPr>
          <p:nvPr/>
        </p:nvSpPr>
        <p:spPr bwMode="auto">
          <a:xfrm>
            <a:off x="2425700" y="2786063"/>
            <a:ext cx="1174750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Position</a:t>
            </a:r>
            <a:endParaRPr lang="en-US" altLang="en-US" sz="20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6391" name="Text Box 7"/>
          <p:cNvSpPr txBox="1">
            <a:spLocks noChangeArrowheads="1"/>
          </p:cNvSpPr>
          <p:nvPr/>
        </p:nvSpPr>
        <p:spPr bwMode="auto">
          <a:xfrm>
            <a:off x="0" y="3092450"/>
            <a:ext cx="155575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Evolution without grating pulses</a:t>
            </a:r>
          </a:p>
        </p:txBody>
      </p:sp>
      <p:sp>
        <p:nvSpPr>
          <p:cNvPr id="16392" name="Text Box 8"/>
          <p:cNvSpPr txBox="1">
            <a:spLocks noChangeArrowheads="1"/>
          </p:cNvSpPr>
          <p:nvPr/>
        </p:nvSpPr>
        <p:spPr bwMode="auto">
          <a:xfrm>
            <a:off x="0" y="0"/>
            <a:ext cx="2155825" cy="1006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8000"/>
                </a:solidFill>
              </a:rPr>
              <a:t>1</a:t>
            </a:r>
            <a:r>
              <a:rPr lang="en-US" altLang="en-US" sz="2000" baseline="30000">
                <a:solidFill>
                  <a:srgbClr val="008000"/>
                </a:solidFill>
              </a:rPr>
              <a:t>st</a:t>
            </a:r>
            <a:r>
              <a:rPr lang="en-US" altLang="en-US" sz="2000">
                <a:solidFill>
                  <a:srgbClr val="008000"/>
                </a:solidFill>
              </a:rPr>
              <a:t> cycle average</a:t>
            </a:r>
          </a:p>
          <a:p>
            <a:pPr eaLnBrk="1" hangingPunct="1"/>
            <a:r>
              <a:rPr lang="en-US" altLang="en-US" sz="2000"/>
              <a:t>15 </a:t>
            </a:r>
            <a:r>
              <a:rPr lang="en-US" altLang="en-US" sz="2000">
                <a:sym typeface="Symbol" pitchFamily="18" charset="2"/>
              </a:rPr>
              <a:t> distribution</a:t>
            </a:r>
          </a:p>
          <a:p>
            <a:pPr eaLnBrk="1" hangingPunct="1"/>
            <a:r>
              <a:rPr lang="en-US" altLang="en-US" sz="2000">
                <a:solidFill>
                  <a:srgbClr val="FF0000"/>
                </a:solidFill>
                <a:sym typeface="Symbol" pitchFamily="18" charset="2"/>
              </a:rPr>
              <a:t>40  distribution</a:t>
            </a:r>
          </a:p>
        </p:txBody>
      </p:sp>
      <p:sp>
        <p:nvSpPr>
          <p:cNvPr id="16393" name="Rectangle 9"/>
          <p:cNvSpPr>
            <a:spLocks noChangeArrowheads="1"/>
          </p:cNvSpPr>
          <p:nvPr/>
        </p:nvSpPr>
        <p:spPr bwMode="auto">
          <a:xfrm>
            <a:off x="4854575" y="2276475"/>
            <a:ext cx="500063" cy="30638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94" name="Freeform 10"/>
          <p:cNvSpPr>
            <a:spLocks/>
          </p:cNvSpPr>
          <p:nvPr/>
        </p:nvSpPr>
        <p:spPr bwMode="auto">
          <a:xfrm>
            <a:off x="4854575" y="2276475"/>
            <a:ext cx="1588" cy="304800"/>
          </a:xfrm>
          <a:custGeom>
            <a:avLst/>
            <a:gdLst>
              <a:gd name="T0" fmla="*/ 0 w 1588"/>
              <a:gd name="T1" fmla="*/ 0 h 262"/>
              <a:gd name="T2" fmla="*/ 0 w 1588"/>
              <a:gd name="T3" fmla="*/ 2147483647 h 262"/>
              <a:gd name="T4" fmla="*/ 0 w 1588"/>
              <a:gd name="T5" fmla="*/ 2147483647 h 26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62">
                <a:moveTo>
                  <a:pt x="0" y="0"/>
                </a:moveTo>
                <a:lnTo>
                  <a:pt x="0" y="260"/>
                </a:lnTo>
                <a:lnTo>
                  <a:pt x="0" y="262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5" name="Freeform 11"/>
          <p:cNvSpPr>
            <a:spLocks/>
          </p:cNvSpPr>
          <p:nvPr/>
        </p:nvSpPr>
        <p:spPr bwMode="auto">
          <a:xfrm>
            <a:off x="4854575" y="2579688"/>
            <a:ext cx="498475" cy="1587"/>
          </a:xfrm>
          <a:custGeom>
            <a:avLst/>
            <a:gdLst>
              <a:gd name="T0" fmla="*/ 0 w 436"/>
              <a:gd name="T1" fmla="*/ 0 h 1587"/>
              <a:gd name="T2" fmla="*/ 2147483647 w 436"/>
              <a:gd name="T3" fmla="*/ 0 h 1587"/>
              <a:gd name="T4" fmla="*/ 2147483647 w 436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6" h="1587">
                <a:moveTo>
                  <a:pt x="0" y="0"/>
                </a:moveTo>
                <a:lnTo>
                  <a:pt x="433" y="0"/>
                </a:lnTo>
                <a:lnTo>
                  <a:pt x="436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6" name="Freeform 12"/>
          <p:cNvSpPr>
            <a:spLocks/>
          </p:cNvSpPr>
          <p:nvPr/>
        </p:nvSpPr>
        <p:spPr bwMode="auto">
          <a:xfrm>
            <a:off x="4851400" y="2276475"/>
            <a:ext cx="498475" cy="1588"/>
          </a:xfrm>
          <a:custGeom>
            <a:avLst/>
            <a:gdLst>
              <a:gd name="T0" fmla="*/ 2147483647 w 435"/>
              <a:gd name="T1" fmla="*/ 0 h 1588"/>
              <a:gd name="T2" fmla="*/ 2147483647 w 435"/>
              <a:gd name="T3" fmla="*/ 0 h 1588"/>
              <a:gd name="T4" fmla="*/ 0 w 43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5" h="1588">
                <a:moveTo>
                  <a:pt x="435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Rectangle 13"/>
          <p:cNvSpPr>
            <a:spLocks noChangeArrowheads="1"/>
          </p:cNvSpPr>
          <p:nvPr/>
        </p:nvSpPr>
        <p:spPr bwMode="auto">
          <a:xfrm>
            <a:off x="4937125" y="6548438"/>
            <a:ext cx="500063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98" name="Freeform 14"/>
          <p:cNvSpPr>
            <a:spLocks/>
          </p:cNvSpPr>
          <p:nvPr/>
        </p:nvSpPr>
        <p:spPr bwMode="auto">
          <a:xfrm>
            <a:off x="4937125" y="6548438"/>
            <a:ext cx="1588" cy="303212"/>
          </a:xfrm>
          <a:custGeom>
            <a:avLst/>
            <a:gdLst>
              <a:gd name="T0" fmla="*/ 0 w 1588"/>
              <a:gd name="T1" fmla="*/ 0 h 261"/>
              <a:gd name="T2" fmla="*/ 0 w 1588"/>
              <a:gd name="T3" fmla="*/ 2147483647 h 261"/>
              <a:gd name="T4" fmla="*/ 0 w 1588"/>
              <a:gd name="T5" fmla="*/ 2147483647 h 26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61">
                <a:moveTo>
                  <a:pt x="0" y="0"/>
                </a:moveTo>
                <a:lnTo>
                  <a:pt x="0" y="259"/>
                </a:lnTo>
                <a:lnTo>
                  <a:pt x="0" y="261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9" name="Freeform 15"/>
          <p:cNvSpPr>
            <a:spLocks/>
          </p:cNvSpPr>
          <p:nvPr/>
        </p:nvSpPr>
        <p:spPr bwMode="auto">
          <a:xfrm>
            <a:off x="4937125" y="6856413"/>
            <a:ext cx="500063" cy="1587"/>
          </a:xfrm>
          <a:custGeom>
            <a:avLst/>
            <a:gdLst>
              <a:gd name="T0" fmla="*/ 0 w 436"/>
              <a:gd name="T1" fmla="*/ 0 h 1587"/>
              <a:gd name="T2" fmla="*/ 2147483647 w 436"/>
              <a:gd name="T3" fmla="*/ 0 h 1587"/>
              <a:gd name="T4" fmla="*/ 2147483647 w 436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6" h="1587">
                <a:moveTo>
                  <a:pt x="0" y="0"/>
                </a:moveTo>
                <a:lnTo>
                  <a:pt x="434" y="0"/>
                </a:lnTo>
                <a:lnTo>
                  <a:pt x="436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0" name="Freeform 16"/>
          <p:cNvSpPr>
            <a:spLocks/>
          </p:cNvSpPr>
          <p:nvPr/>
        </p:nvSpPr>
        <p:spPr bwMode="auto">
          <a:xfrm>
            <a:off x="5434013" y="6546850"/>
            <a:ext cx="1587" cy="303213"/>
          </a:xfrm>
          <a:custGeom>
            <a:avLst/>
            <a:gdLst>
              <a:gd name="T0" fmla="*/ 0 w 1587"/>
              <a:gd name="T1" fmla="*/ 2147483647 h 261"/>
              <a:gd name="T2" fmla="*/ 0 w 1587"/>
              <a:gd name="T3" fmla="*/ 2147483647 h 261"/>
              <a:gd name="T4" fmla="*/ 0 w 1587"/>
              <a:gd name="T5" fmla="*/ 0 h 26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261">
                <a:moveTo>
                  <a:pt x="0" y="261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Freeform 17"/>
          <p:cNvSpPr>
            <a:spLocks/>
          </p:cNvSpPr>
          <p:nvPr/>
        </p:nvSpPr>
        <p:spPr bwMode="auto">
          <a:xfrm>
            <a:off x="4935538" y="6548438"/>
            <a:ext cx="498475" cy="1587"/>
          </a:xfrm>
          <a:custGeom>
            <a:avLst/>
            <a:gdLst>
              <a:gd name="T0" fmla="*/ 2147483647 w 436"/>
              <a:gd name="T1" fmla="*/ 0 h 1587"/>
              <a:gd name="T2" fmla="*/ 2147483647 w 436"/>
              <a:gd name="T3" fmla="*/ 0 h 1587"/>
              <a:gd name="T4" fmla="*/ 0 w 436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36" h="1587">
                <a:moveTo>
                  <a:pt x="436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Rectangle 18"/>
          <p:cNvSpPr>
            <a:spLocks noChangeArrowheads="1"/>
          </p:cNvSpPr>
          <p:nvPr/>
        </p:nvSpPr>
        <p:spPr bwMode="auto">
          <a:xfrm>
            <a:off x="4700588" y="2414588"/>
            <a:ext cx="376237" cy="2460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03" name="Freeform 19"/>
          <p:cNvSpPr>
            <a:spLocks/>
          </p:cNvSpPr>
          <p:nvPr/>
        </p:nvSpPr>
        <p:spPr bwMode="auto">
          <a:xfrm>
            <a:off x="4700588" y="2414588"/>
            <a:ext cx="1587" cy="244475"/>
          </a:xfrm>
          <a:custGeom>
            <a:avLst/>
            <a:gdLst>
              <a:gd name="T0" fmla="*/ 0 w 1587"/>
              <a:gd name="T1" fmla="*/ 0 h 211"/>
              <a:gd name="T2" fmla="*/ 0 w 1587"/>
              <a:gd name="T3" fmla="*/ 2147483647 h 211"/>
              <a:gd name="T4" fmla="*/ 0 w 1587"/>
              <a:gd name="T5" fmla="*/ 2147483647 h 2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211">
                <a:moveTo>
                  <a:pt x="0" y="0"/>
                </a:moveTo>
                <a:lnTo>
                  <a:pt x="0" y="209"/>
                </a:lnTo>
                <a:lnTo>
                  <a:pt x="0" y="211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4" name="Freeform 20"/>
          <p:cNvSpPr>
            <a:spLocks/>
          </p:cNvSpPr>
          <p:nvPr/>
        </p:nvSpPr>
        <p:spPr bwMode="auto">
          <a:xfrm>
            <a:off x="4700588" y="2657475"/>
            <a:ext cx="376237" cy="1588"/>
          </a:xfrm>
          <a:custGeom>
            <a:avLst/>
            <a:gdLst>
              <a:gd name="T0" fmla="*/ 0 w 328"/>
              <a:gd name="T1" fmla="*/ 0 h 1588"/>
              <a:gd name="T2" fmla="*/ 2147483647 w 328"/>
              <a:gd name="T3" fmla="*/ 0 h 1588"/>
              <a:gd name="T4" fmla="*/ 2147483647 w 32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8" h="1588">
                <a:moveTo>
                  <a:pt x="0" y="0"/>
                </a:moveTo>
                <a:lnTo>
                  <a:pt x="326" y="0"/>
                </a:lnTo>
                <a:lnTo>
                  <a:pt x="328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Freeform 21"/>
          <p:cNvSpPr>
            <a:spLocks/>
          </p:cNvSpPr>
          <p:nvPr/>
        </p:nvSpPr>
        <p:spPr bwMode="auto">
          <a:xfrm>
            <a:off x="5073650" y="2411413"/>
            <a:ext cx="1588" cy="246062"/>
          </a:xfrm>
          <a:custGeom>
            <a:avLst/>
            <a:gdLst>
              <a:gd name="T0" fmla="*/ 0 w 1588"/>
              <a:gd name="T1" fmla="*/ 2147483647 h 212"/>
              <a:gd name="T2" fmla="*/ 0 w 1588"/>
              <a:gd name="T3" fmla="*/ 2147483647 h 212"/>
              <a:gd name="T4" fmla="*/ 0 w 1588"/>
              <a:gd name="T5" fmla="*/ 0 h 2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12">
                <a:moveTo>
                  <a:pt x="0" y="212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6" name="Freeform 22"/>
          <p:cNvSpPr>
            <a:spLocks/>
          </p:cNvSpPr>
          <p:nvPr/>
        </p:nvSpPr>
        <p:spPr bwMode="auto">
          <a:xfrm>
            <a:off x="4699000" y="2414588"/>
            <a:ext cx="374650" cy="1587"/>
          </a:xfrm>
          <a:custGeom>
            <a:avLst/>
            <a:gdLst>
              <a:gd name="T0" fmla="*/ 2147483647 w 328"/>
              <a:gd name="T1" fmla="*/ 0 h 1587"/>
              <a:gd name="T2" fmla="*/ 2147483647 w 328"/>
              <a:gd name="T3" fmla="*/ 0 h 1587"/>
              <a:gd name="T4" fmla="*/ 0 w 32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8" h="1587">
                <a:moveTo>
                  <a:pt x="328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7" name="Rectangle 23"/>
          <p:cNvSpPr>
            <a:spLocks noChangeArrowheads="1"/>
          </p:cNvSpPr>
          <p:nvPr/>
        </p:nvSpPr>
        <p:spPr bwMode="auto">
          <a:xfrm>
            <a:off x="4994275" y="6297613"/>
            <a:ext cx="377825" cy="24606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08" name="Freeform 24"/>
          <p:cNvSpPr>
            <a:spLocks/>
          </p:cNvSpPr>
          <p:nvPr/>
        </p:nvSpPr>
        <p:spPr bwMode="auto">
          <a:xfrm>
            <a:off x="4994275" y="6297613"/>
            <a:ext cx="1588" cy="244475"/>
          </a:xfrm>
          <a:custGeom>
            <a:avLst/>
            <a:gdLst>
              <a:gd name="T0" fmla="*/ 0 w 1588"/>
              <a:gd name="T1" fmla="*/ 0 h 211"/>
              <a:gd name="T2" fmla="*/ 0 w 1588"/>
              <a:gd name="T3" fmla="*/ 2147483647 h 211"/>
              <a:gd name="T4" fmla="*/ 0 w 1588"/>
              <a:gd name="T5" fmla="*/ 2147483647 h 2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11">
                <a:moveTo>
                  <a:pt x="0" y="0"/>
                </a:moveTo>
                <a:lnTo>
                  <a:pt x="0" y="209"/>
                </a:lnTo>
                <a:lnTo>
                  <a:pt x="0" y="211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9" name="Freeform 25"/>
          <p:cNvSpPr>
            <a:spLocks/>
          </p:cNvSpPr>
          <p:nvPr/>
        </p:nvSpPr>
        <p:spPr bwMode="auto">
          <a:xfrm>
            <a:off x="4994275" y="6540500"/>
            <a:ext cx="376238" cy="1588"/>
          </a:xfrm>
          <a:custGeom>
            <a:avLst/>
            <a:gdLst>
              <a:gd name="T0" fmla="*/ 0 w 328"/>
              <a:gd name="T1" fmla="*/ 0 h 1588"/>
              <a:gd name="T2" fmla="*/ 2147483647 w 328"/>
              <a:gd name="T3" fmla="*/ 0 h 1588"/>
              <a:gd name="T4" fmla="*/ 2147483647 w 32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8" h="1588">
                <a:moveTo>
                  <a:pt x="0" y="0"/>
                </a:moveTo>
                <a:lnTo>
                  <a:pt x="326" y="0"/>
                </a:lnTo>
                <a:lnTo>
                  <a:pt x="328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0" name="Freeform 26"/>
          <p:cNvSpPr>
            <a:spLocks/>
          </p:cNvSpPr>
          <p:nvPr/>
        </p:nvSpPr>
        <p:spPr bwMode="auto">
          <a:xfrm>
            <a:off x="5367338" y="6294438"/>
            <a:ext cx="1587" cy="246062"/>
          </a:xfrm>
          <a:custGeom>
            <a:avLst/>
            <a:gdLst>
              <a:gd name="T0" fmla="*/ 0 w 1587"/>
              <a:gd name="T1" fmla="*/ 2147483647 h 211"/>
              <a:gd name="T2" fmla="*/ 0 w 1587"/>
              <a:gd name="T3" fmla="*/ 2147483647 h 211"/>
              <a:gd name="T4" fmla="*/ 0 w 1587"/>
              <a:gd name="T5" fmla="*/ 0 h 2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211">
                <a:moveTo>
                  <a:pt x="0" y="211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1" name="Freeform 27"/>
          <p:cNvSpPr>
            <a:spLocks/>
          </p:cNvSpPr>
          <p:nvPr/>
        </p:nvSpPr>
        <p:spPr bwMode="auto">
          <a:xfrm>
            <a:off x="3292475" y="6827838"/>
            <a:ext cx="374650" cy="1587"/>
          </a:xfrm>
          <a:custGeom>
            <a:avLst/>
            <a:gdLst>
              <a:gd name="T0" fmla="*/ 2147483647 w 328"/>
              <a:gd name="T1" fmla="*/ 0 h 1587"/>
              <a:gd name="T2" fmla="*/ 2147483647 w 328"/>
              <a:gd name="T3" fmla="*/ 0 h 1587"/>
              <a:gd name="T4" fmla="*/ 0 w 32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8" h="1587">
                <a:moveTo>
                  <a:pt x="328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2" name="Rectangle 28"/>
          <p:cNvSpPr>
            <a:spLocks noChangeArrowheads="1"/>
          </p:cNvSpPr>
          <p:nvPr/>
        </p:nvSpPr>
        <p:spPr bwMode="auto">
          <a:xfrm>
            <a:off x="4740275" y="3676650"/>
            <a:ext cx="374650" cy="24606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13" name="Freeform 29"/>
          <p:cNvSpPr>
            <a:spLocks/>
          </p:cNvSpPr>
          <p:nvPr/>
        </p:nvSpPr>
        <p:spPr bwMode="auto">
          <a:xfrm>
            <a:off x="4740275" y="3676650"/>
            <a:ext cx="1588" cy="244475"/>
          </a:xfrm>
          <a:custGeom>
            <a:avLst/>
            <a:gdLst>
              <a:gd name="T0" fmla="*/ 0 w 1588"/>
              <a:gd name="T1" fmla="*/ 0 h 211"/>
              <a:gd name="T2" fmla="*/ 0 w 1588"/>
              <a:gd name="T3" fmla="*/ 2147483647 h 211"/>
              <a:gd name="T4" fmla="*/ 0 w 1588"/>
              <a:gd name="T5" fmla="*/ 2147483647 h 21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11">
                <a:moveTo>
                  <a:pt x="0" y="0"/>
                </a:moveTo>
                <a:lnTo>
                  <a:pt x="0" y="209"/>
                </a:lnTo>
                <a:lnTo>
                  <a:pt x="0" y="211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4" name="Freeform 30"/>
          <p:cNvSpPr>
            <a:spLocks/>
          </p:cNvSpPr>
          <p:nvPr/>
        </p:nvSpPr>
        <p:spPr bwMode="auto">
          <a:xfrm>
            <a:off x="3040063" y="4449763"/>
            <a:ext cx="373062" cy="1587"/>
          </a:xfrm>
          <a:custGeom>
            <a:avLst/>
            <a:gdLst>
              <a:gd name="T0" fmla="*/ 0 w 327"/>
              <a:gd name="T1" fmla="*/ 0 h 1587"/>
              <a:gd name="T2" fmla="*/ 2147483647 w 327"/>
              <a:gd name="T3" fmla="*/ 0 h 1587"/>
              <a:gd name="T4" fmla="*/ 2147483647 w 327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7" h="1587">
                <a:moveTo>
                  <a:pt x="0" y="0"/>
                </a:moveTo>
                <a:lnTo>
                  <a:pt x="325" y="0"/>
                </a:lnTo>
                <a:lnTo>
                  <a:pt x="327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5" name="Freeform 31"/>
          <p:cNvSpPr>
            <a:spLocks/>
          </p:cNvSpPr>
          <p:nvPr/>
        </p:nvSpPr>
        <p:spPr bwMode="auto">
          <a:xfrm>
            <a:off x="5111750" y="3673475"/>
            <a:ext cx="1588" cy="246063"/>
          </a:xfrm>
          <a:custGeom>
            <a:avLst/>
            <a:gdLst>
              <a:gd name="T0" fmla="*/ 0 w 1588"/>
              <a:gd name="T1" fmla="*/ 2147483647 h 212"/>
              <a:gd name="T2" fmla="*/ 0 w 1588"/>
              <a:gd name="T3" fmla="*/ 2147483647 h 212"/>
              <a:gd name="T4" fmla="*/ 0 w 1588"/>
              <a:gd name="T5" fmla="*/ 0 h 2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212">
                <a:moveTo>
                  <a:pt x="0" y="212"/>
                </a:move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Freeform 32"/>
          <p:cNvSpPr>
            <a:spLocks/>
          </p:cNvSpPr>
          <p:nvPr/>
        </p:nvSpPr>
        <p:spPr bwMode="auto">
          <a:xfrm>
            <a:off x="4737100" y="3676650"/>
            <a:ext cx="374650" cy="1588"/>
          </a:xfrm>
          <a:custGeom>
            <a:avLst/>
            <a:gdLst>
              <a:gd name="T0" fmla="*/ 2147483647 w 327"/>
              <a:gd name="T1" fmla="*/ 0 h 1588"/>
              <a:gd name="T2" fmla="*/ 2147483647 w 327"/>
              <a:gd name="T3" fmla="*/ 0 h 1588"/>
              <a:gd name="T4" fmla="*/ 0 w 327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27" h="1588">
                <a:moveTo>
                  <a:pt x="327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7" name="Text Box 33"/>
          <p:cNvSpPr txBox="1">
            <a:spLocks noChangeArrowheads="1"/>
          </p:cNvSpPr>
          <p:nvPr/>
        </p:nvSpPr>
        <p:spPr bwMode="auto">
          <a:xfrm>
            <a:off x="2479675" y="4451350"/>
            <a:ext cx="1238250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Position</a:t>
            </a:r>
            <a:endParaRPr lang="en-US" altLang="en-US" sz="20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6418" name="Text Box 34"/>
          <p:cNvSpPr txBox="1">
            <a:spLocks noChangeArrowheads="1"/>
          </p:cNvSpPr>
          <p:nvPr/>
        </p:nvSpPr>
        <p:spPr bwMode="auto">
          <a:xfrm>
            <a:off x="0" y="5084763"/>
            <a:ext cx="1768475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Project the evolution</a:t>
            </a:r>
          </a:p>
        </p:txBody>
      </p:sp>
      <p:pic>
        <p:nvPicPr>
          <p:cNvPr id="16419" name="Picture 3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425" t="30812" b="38950"/>
          <a:stretch>
            <a:fillRect/>
          </a:stretch>
        </p:blipFill>
        <p:spPr bwMode="auto">
          <a:xfrm>
            <a:off x="1879600" y="4989513"/>
            <a:ext cx="2501900" cy="1360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420" name="Text Box 36"/>
          <p:cNvSpPr txBox="1">
            <a:spLocks noChangeArrowheads="1"/>
          </p:cNvSpPr>
          <p:nvPr/>
        </p:nvSpPr>
        <p:spPr bwMode="auto">
          <a:xfrm>
            <a:off x="2597150" y="6461125"/>
            <a:ext cx="1101725" cy="396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Position</a:t>
            </a:r>
            <a:endParaRPr lang="en-US" altLang="en-US" sz="20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6421" name="Text Box 37"/>
          <p:cNvSpPr txBox="1">
            <a:spLocks noChangeArrowheads="1"/>
          </p:cNvSpPr>
          <p:nvPr/>
        </p:nvSpPr>
        <p:spPr bwMode="auto">
          <a:xfrm rot="16200000" flipH="1">
            <a:off x="733425" y="1897063"/>
            <a:ext cx="14255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chemeClr val="tx1"/>
                </a:solidFill>
              </a:rPr>
              <a:t>Optical thickness </a:t>
            </a:r>
          </a:p>
        </p:txBody>
      </p:sp>
      <p:sp>
        <p:nvSpPr>
          <p:cNvPr id="19494" name="Text Box 38"/>
          <p:cNvSpPr txBox="1">
            <a:spLocks noChangeArrowheads="1"/>
          </p:cNvSpPr>
          <p:nvPr/>
        </p:nvSpPr>
        <p:spPr bwMode="auto">
          <a:xfrm>
            <a:off x="5089525" y="1690688"/>
            <a:ext cx="3738563" cy="1939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FF0000"/>
                </a:solidFill>
              </a:rPr>
              <a:t>After dephasing (</a:t>
            </a:r>
            <a:r>
              <a:rPr lang="en-US" altLang="en-US" b="1" dirty="0">
                <a:solidFill>
                  <a:srgbClr val="FF0000"/>
                </a:solidFill>
              </a:rPr>
              <a:t>prethermalization</a:t>
            </a:r>
            <a:r>
              <a:rPr lang="en-US" altLang="en-US" dirty="0">
                <a:solidFill>
                  <a:srgbClr val="FF0000"/>
                </a:solidFill>
              </a:rPr>
              <a:t>), the  1D gases reach a steady state that is not thermal equilibrium</a:t>
            </a:r>
          </a:p>
        </p:txBody>
      </p:sp>
      <p:sp>
        <p:nvSpPr>
          <p:cNvPr id="19495" name="Text Box 39"/>
          <p:cNvSpPr txBox="1">
            <a:spLocks noChangeArrowheads="1"/>
          </p:cNvSpPr>
          <p:nvPr/>
        </p:nvSpPr>
        <p:spPr bwMode="auto">
          <a:xfrm>
            <a:off x="5175250" y="3739545"/>
            <a:ext cx="3652838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Each atom continues to oscillate with the  amplitude it has after dephasing</a:t>
            </a:r>
          </a:p>
        </p:txBody>
      </p:sp>
      <p:sp>
        <p:nvSpPr>
          <p:cNvPr id="19496" name="Text Box 40"/>
          <p:cNvSpPr txBox="1">
            <a:spLocks noChangeArrowheads="1"/>
          </p:cNvSpPr>
          <p:nvPr/>
        </p:nvSpPr>
        <p:spPr bwMode="auto">
          <a:xfrm>
            <a:off x="5257800" y="5463761"/>
            <a:ext cx="3692525" cy="1200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Lower limit: thousands of </a:t>
            </a:r>
            <a:r>
              <a:rPr lang="en-US" altLang="en-US" b="1" dirty="0">
                <a:solidFill>
                  <a:srgbClr val="0000FF"/>
                </a:solidFill>
              </a:rPr>
              <a:t>2-body</a:t>
            </a:r>
            <a:r>
              <a:rPr lang="en-US" altLang="en-US" dirty="0">
                <a:solidFill>
                  <a:srgbClr val="0000FF"/>
                </a:solidFill>
              </a:rPr>
              <a:t> collisions without thermalization</a:t>
            </a:r>
          </a:p>
        </p:txBody>
      </p:sp>
      <p:sp>
        <p:nvSpPr>
          <p:cNvPr id="16425" name="Text Box 41"/>
          <p:cNvSpPr txBox="1">
            <a:spLocks noChangeArrowheads="1"/>
          </p:cNvSpPr>
          <p:nvPr/>
        </p:nvSpPr>
        <p:spPr bwMode="auto">
          <a:xfrm rot="16200000" flipH="1">
            <a:off x="806450" y="3557588"/>
            <a:ext cx="142557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chemeClr val="tx1"/>
                </a:solidFill>
              </a:rPr>
              <a:t>Optical thickness </a:t>
            </a:r>
          </a:p>
        </p:txBody>
      </p:sp>
      <p:sp>
        <p:nvSpPr>
          <p:cNvPr id="16426" name="TextBox 92"/>
          <p:cNvSpPr txBox="1">
            <a:spLocks noChangeArrowheads="1"/>
          </p:cNvSpPr>
          <p:nvPr/>
        </p:nvSpPr>
        <p:spPr bwMode="auto">
          <a:xfrm>
            <a:off x="0" y="990600"/>
            <a:ext cx="2562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Calibri" pitchFamily="34" charset="0"/>
              </a:rPr>
              <a:t>Lattice depth: 63 E</a:t>
            </a:r>
            <a:r>
              <a:rPr lang="en-US" altLang="en-US" baseline="-25000">
                <a:solidFill>
                  <a:schemeClr val="tx1"/>
                </a:solidFill>
                <a:latin typeface="Calibri" pitchFamily="34" charset="0"/>
              </a:rPr>
              <a:t>r</a:t>
            </a:r>
          </a:p>
        </p:txBody>
      </p:sp>
      <p:sp>
        <p:nvSpPr>
          <p:cNvPr id="16427" name="Rectangle 43"/>
          <p:cNvSpPr>
            <a:spLocks noChangeArrowheads="1"/>
          </p:cNvSpPr>
          <p:nvPr/>
        </p:nvSpPr>
        <p:spPr bwMode="auto">
          <a:xfrm>
            <a:off x="2028825" y="5100638"/>
            <a:ext cx="200025" cy="142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428" name="Rectangle 44"/>
          <p:cNvSpPr>
            <a:spLocks noChangeArrowheads="1"/>
          </p:cNvSpPr>
          <p:nvPr/>
        </p:nvSpPr>
        <p:spPr bwMode="auto">
          <a:xfrm>
            <a:off x="1909763" y="1638300"/>
            <a:ext cx="200025" cy="1428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4028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94" grpId="0"/>
      <p:bldP spid="19495" grpId="0"/>
      <p:bldP spid="1949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1866900" y="152400"/>
            <a:ext cx="55880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u="sng" dirty="0"/>
              <a:t>What happens to the QNC in 3D?</a:t>
            </a:r>
          </a:p>
        </p:txBody>
      </p:sp>
      <p:sp>
        <p:nvSpPr>
          <p:cNvPr id="17411" name="Text Box 3"/>
          <p:cNvSpPr txBox="1">
            <a:spLocks noChangeArrowheads="1"/>
          </p:cNvSpPr>
          <p:nvPr/>
        </p:nvSpPr>
        <p:spPr bwMode="auto">
          <a:xfrm>
            <a:off x="1120775" y="1541463"/>
            <a:ext cx="70786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Thermalization is known to occur in ~3 collisions.</a:t>
            </a:r>
          </a:p>
        </p:txBody>
      </p:sp>
      <p:pic>
        <p:nvPicPr>
          <p:cNvPr id="487428" name="Picture 4"/>
          <p:cNvPicPr preferRelativeResize="0"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14" t="22346" r="13020" b="27933"/>
          <a:stretch>
            <a:fillRect/>
          </a:stretch>
        </p:blipFill>
        <p:spPr bwMode="auto">
          <a:xfrm>
            <a:off x="6172200" y="2136775"/>
            <a:ext cx="1828800" cy="164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29" name="Picture 5"/>
          <p:cNvPicPr preferRelativeResize="0"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14" t="22346" r="13020" b="27933"/>
          <a:stretch>
            <a:fillRect/>
          </a:stretch>
        </p:blipFill>
        <p:spPr bwMode="auto">
          <a:xfrm>
            <a:off x="4572000" y="2136775"/>
            <a:ext cx="1828800" cy="164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0" name="Picture 6"/>
          <p:cNvPicPr preferRelativeResize="0"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14" t="22346" r="13020" b="27933"/>
          <a:stretch>
            <a:fillRect/>
          </a:stretch>
        </p:blipFill>
        <p:spPr bwMode="auto">
          <a:xfrm>
            <a:off x="2895600" y="2136775"/>
            <a:ext cx="1828800" cy="164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1" name="Picture 7"/>
          <p:cNvPicPr preferRelativeResize="0"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14" t="22346" r="13020" b="27933"/>
          <a:stretch>
            <a:fillRect/>
          </a:stretch>
        </p:blipFill>
        <p:spPr bwMode="auto">
          <a:xfrm>
            <a:off x="1220788" y="2135188"/>
            <a:ext cx="1827212" cy="1644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2" name="Picture 8"/>
          <p:cNvPicPr preferRelativeResize="0"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91" t="22136" r="24208" b="19531"/>
          <a:stretch>
            <a:fillRect/>
          </a:stretch>
        </p:blipFill>
        <p:spPr bwMode="auto">
          <a:xfrm>
            <a:off x="6356350" y="4254500"/>
            <a:ext cx="1644650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3" name="Picture 9"/>
          <p:cNvPicPr preferRelativeResize="0"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91" t="22136" r="24208" b="19531"/>
          <a:stretch>
            <a:fillRect/>
          </a:stretch>
        </p:blipFill>
        <p:spPr bwMode="auto">
          <a:xfrm>
            <a:off x="4679950" y="4254500"/>
            <a:ext cx="1644650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4" name="Picture 10"/>
          <p:cNvPicPr preferRelativeResize="0">
            <a:picLocks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91" t="22136" r="24208" b="19531"/>
          <a:stretch>
            <a:fillRect/>
          </a:stretch>
        </p:blipFill>
        <p:spPr bwMode="auto">
          <a:xfrm>
            <a:off x="2971800" y="4254500"/>
            <a:ext cx="1644650" cy="1189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87435" name="Picture 11"/>
          <p:cNvPicPr preferRelativeResize="0">
            <a:picLocks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691" t="22136" r="24208" b="19531"/>
          <a:stretch>
            <a:fillRect/>
          </a:stretch>
        </p:blipFill>
        <p:spPr bwMode="auto">
          <a:xfrm>
            <a:off x="1295400" y="4252913"/>
            <a:ext cx="1644650" cy="11890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7436" name="Text Box 12"/>
          <p:cNvSpPr txBox="1">
            <a:spLocks noChangeArrowheads="1"/>
          </p:cNvSpPr>
          <p:nvPr/>
        </p:nvSpPr>
        <p:spPr bwMode="auto">
          <a:xfrm>
            <a:off x="2295525" y="3830638"/>
            <a:ext cx="528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0 </a:t>
            </a:r>
            <a:r>
              <a:rPr lang="en-US" altLang="en-US">
                <a:solidFill>
                  <a:schemeClr val="tx1"/>
                </a:solidFill>
                <a:sym typeface="Symbol" pitchFamily="18" charset="2"/>
              </a:rPr>
              <a:t></a:t>
            </a:r>
          </a:p>
        </p:txBody>
      </p:sp>
      <p:sp>
        <p:nvSpPr>
          <p:cNvPr id="487437" name="Text Box 13"/>
          <p:cNvSpPr txBox="1">
            <a:spLocks noChangeArrowheads="1"/>
          </p:cNvSpPr>
          <p:nvPr/>
        </p:nvSpPr>
        <p:spPr bwMode="auto">
          <a:xfrm>
            <a:off x="3759200" y="3830638"/>
            <a:ext cx="528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2 </a:t>
            </a:r>
            <a:r>
              <a:rPr lang="en-US" altLang="en-US">
                <a:solidFill>
                  <a:schemeClr val="tx1"/>
                </a:solidFill>
                <a:sym typeface="Symbol" pitchFamily="18" charset="2"/>
              </a:rPr>
              <a:t></a:t>
            </a:r>
          </a:p>
        </p:txBody>
      </p:sp>
      <p:sp>
        <p:nvSpPr>
          <p:cNvPr id="487438" name="Text Box 14"/>
          <p:cNvSpPr txBox="1">
            <a:spLocks noChangeArrowheads="1"/>
          </p:cNvSpPr>
          <p:nvPr/>
        </p:nvSpPr>
        <p:spPr bwMode="auto">
          <a:xfrm>
            <a:off x="5213350" y="3830638"/>
            <a:ext cx="528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4 </a:t>
            </a:r>
            <a:r>
              <a:rPr lang="en-US" altLang="en-US">
                <a:solidFill>
                  <a:schemeClr val="tx1"/>
                </a:solidFill>
                <a:sym typeface="Symbol" pitchFamily="18" charset="2"/>
              </a:rPr>
              <a:t></a:t>
            </a:r>
          </a:p>
        </p:txBody>
      </p:sp>
      <p:sp>
        <p:nvSpPr>
          <p:cNvPr id="487439" name="Text Box 15"/>
          <p:cNvSpPr txBox="1">
            <a:spLocks noChangeArrowheads="1"/>
          </p:cNvSpPr>
          <p:nvPr/>
        </p:nvSpPr>
        <p:spPr bwMode="auto">
          <a:xfrm>
            <a:off x="6654800" y="3830638"/>
            <a:ext cx="5286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  <a:latin typeface="Arial" pitchFamily="34" charset="0"/>
              </a:rPr>
              <a:t>9 </a:t>
            </a:r>
            <a:r>
              <a:rPr lang="en-US" altLang="en-US">
                <a:solidFill>
                  <a:schemeClr val="tx1"/>
                </a:solidFill>
                <a:sym typeface="Symbol" pitchFamily="18" charset="2"/>
              </a:rPr>
              <a:t></a:t>
            </a:r>
          </a:p>
        </p:txBody>
      </p:sp>
      <p:sp>
        <p:nvSpPr>
          <p:cNvPr id="487440" name="Rectangle 16"/>
          <p:cNvSpPr>
            <a:spLocks noChangeArrowheads="1"/>
          </p:cNvSpPr>
          <p:nvPr/>
        </p:nvSpPr>
        <p:spPr bwMode="auto">
          <a:xfrm>
            <a:off x="1295400" y="2133600"/>
            <a:ext cx="6781800" cy="2286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87441" name="Rectangle 17"/>
          <p:cNvSpPr>
            <a:spLocks noChangeArrowheads="1"/>
          </p:cNvSpPr>
          <p:nvPr/>
        </p:nvSpPr>
        <p:spPr bwMode="auto">
          <a:xfrm>
            <a:off x="1143000" y="2209800"/>
            <a:ext cx="228600" cy="1676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3528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7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87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487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487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487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487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487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487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487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487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487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487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487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487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7436" grpId="0"/>
      <p:bldP spid="487437" grpId="0"/>
      <p:bldP spid="487438" grpId="0"/>
      <p:bldP spid="487439" grpId="0"/>
      <p:bldP spid="487440" grpId="0" animBg="1"/>
      <p:bldP spid="48744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593725" y="320675"/>
            <a:ext cx="8229600" cy="796925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>
                <a:solidFill>
                  <a:srgbClr val="003300"/>
                </a:solidFill>
              </a:rPr>
              <a:t>Enforced 1D dynamics</a:t>
            </a:r>
          </a:p>
        </p:txBody>
      </p:sp>
      <p:grpSp>
        <p:nvGrpSpPr>
          <p:cNvPr id="797701" name="Group 5"/>
          <p:cNvGrpSpPr>
            <a:grpSpLocks/>
          </p:cNvGrpSpPr>
          <p:nvPr/>
        </p:nvGrpSpPr>
        <p:grpSpPr bwMode="auto">
          <a:xfrm flipV="1">
            <a:off x="361421" y="4229630"/>
            <a:ext cx="3090862" cy="655637"/>
            <a:chOff x="2759" y="1824"/>
            <a:chExt cx="1055" cy="497"/>
          </a:xfrm>
        </p:grpSpPr>
        <p:sp>
          <p:nvSpPr>
            <p:cNvPr id="26657" name="Freeform 6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1 h 978"/>
                <a:gd name="T2" fmla="*/ 1 w 1375"/>
                <a:gd name="T3" fmla="*/ 1 h 978"/>
                <a:gd name="T4" fmla="*/ 1 w 1375"/>
                <a:gd name="T5" fmla="*/ 1 h 978"/>
                <a:gd name="T6" fmla="*/ 1 w 1375"/>
                <a:gd name="T7" fmla="*/ 1 h 978"/>
                <a:gd name="T8" fmla="*/ 1 w 1375"/>
                <a:gd name="T9" fmla="*/ 1 h 978"/>
                <a:gd name="T10" fmla="*/ 1 w 1375"/>
                <a:gd name="T11" fmla="*/ 1 h 978"/>
                <a:gd name="T12" fmla="*/ 1 w 1375"/>
                <a:gd name="T13" fmla="*/ 1 h 978"/>
                <a:gd name="T14" fmla="*/ 1 w 1375"/>
                <a:gd name="T15" fmla="*/ 1 h 978"/>
                <a:gd name="T16" fmla="*/ 1 w 1375"/>
                <a:gd name="T17" fmla="*/ 1 h 978"/>
                <a:gd name="T18" fmla="*/ 1 w 1375"/>
                <a:gd name="T19" fmla="*/ 1 h 978"/>
                <a:gd name="T20" fmla="*/ 1 w 1375"/>
                <a:gd name="T21" fmla="*/ 1 h 978"/>
                <a:gd name="T22" fmla="*/ 1 w 1375"/>
                <a:gd name="T23" fmla="*/ 1 h 978"/>
                <a:gd name="T24" fmla="*/ 1 w 1375"/>
                <a:gd name="T25" fmla="*/ 1 h 978"/>
                <a:gd name="T26" fmla="*/ 1 w 1375"/>
                <a:gd name="T27" fmla="*/ 1 h 978"/>
                <a:gd name="T28" fmla="*/ 1 w 1375"/>
                <a:gd name="T29" fmla="*/ 1 h 978"/>
                <a:gd name="T30" fmla="*/ 1 w 1375"/>
                <a:gd name="T31" fmla="*/ 1 h 978"/>
                <a:gd name="T32" fmla="*/ 1 w 1375"/>
                <a:gd name="T33" fmla="*/ 1 h 978"/>
                <a:gd name="T34" fmla="*/ 1 w 1375"/>
                <a:gd name="T35" fmla="*/ 0 h 978"/>
                <a:gd name="T36" fmla="*/ 1 w 1375"/>
                <a:gd name="T37" fmla="*/ 0 h 978"/>
                <a:gd name="T38" fmla="*/ 1 w 1375"/>
                <a:gd name="T39" fmla="*/ 0 h 978"/>
                <a:gd name="T40" fmla="*/ 1 w 1375"/>
                <a:gd name="T41" fmla="*/ 0 h 978"/>
                <a:gd name="T42" fmla="*/ 1 w 1375"/>
                <a:gd name="T43" fmla="*/ 0 h 978"/>
                <a:gd name="T44" fmla="*/ 1 w 1375"/>
                <a:gd name="T45" fmla="*/ 0 h 978"/>
                <a:gd name="T46" fmla="*/ 1 w 1375"/>
                <a:gd name="T47" fmla="*/ 0 h 978"/>
                <a:gd name="T48" fmla="*/ 1 w 1375"/>
                <a:gd name="T49" fmla="*/ 0 h 978"/>
                <a:gd name="T50" fmla="*/ 1 w 1375"/>
                <a:gd name="T51" fmla="*/ 0 h 978"/>
                <a:gd name="T52" fmla="*/ 1 w 1375"/>
                <a:gd name="T53" fmla="*/ 0 h 978"/>
                <a:gd name="T54" fmla="*/ 1 w 1375"/>
                <a:gd name="T55" fmla="*/ 0 h 978"/>
                <a:gd name="T56" fmla="*/ 1 w 1375"/>
                <a:gd name="T57" fmla="*/ 0 h 978"/>
                <a:gd name="T58" fmla="*/ 1 w 1375"/>
                <a:gd name="T59" fmla="*/ 0 h 978"/>
                <a:gd name="T60" fmla="*/ 1 w 1375"/>
                <a:gd name="T61" fmla="*/ 0 h 978"/>
                <a:gd name="T62" fmla="*/ 1 w 1375"/>
                <a:gd name="T63" fmla="*/ 0 h 978"/>
                <a:gd name="T64" fmla="*/ 1 w 1375"/>
                <a:gd name="T65" fmla="*/ 0 h 978"/>
                <a:gd name="T66" fmla="*/ 1 w 1375"/>
                <a:gd name="T67" fmla="*/ 0 h 978"/>
                <a:gd name="T68" fmla="*/ 1 w 1375"/>
                <a:gd name="T69" fmla="*/ 0 h 978"/>
                <a:gd name="T70" fmla="*/ 1 w 1375"/>
                <a:gd name="T71" fmla="*/ 0 h 978"/>
                <a:gd name="T72" fmla="*/ 1 w 1375"/>
                <a:gd name="T73" fmla="*/ 0 h 978"/>
                <a:gd name="T74" fmla="*/ 1 w 1375"/>
                <a:gd name="T75" fmla="*/ 0 h 978"/>
                <a:gd name="T76" fmla="*/ 1 w 1375"/>
                <a:gd name="T77" fmla="*/ 1 h 978"/>
                <a:gd name="T78" fmla="*/ 1 w 1375"/>
                <a:gd name="T79" fmla="*/ 1 h 978"/>
                <a:gd name="T80" fmla="*/ 1 w 1375"/>
                <a:gd name="T81" fmla="*/ 1 h 978"/>
                <a:gd name="T82" fmla="*/ 1 w 1375"/>
                <a:gd name="T83" fmla="*/ 1 h 978"/>
                <a:gd name="T84" fmla="*/ 1 w 1375"/>
                <a:gd name="T85" fmla="*/ 1 h 978"/>
                <a:gd name="T86" fmla="*/ 1 w 1375"/>
                <a:gd name="T87" fmla="*/ 1 h 978"/>
                <a:gd name="T88" fmla="*/ 1 w 1375"/>
                <a:gd name="T89" fmla="*/ 1 h 978"/>
                <a:gd name="T90" fmla="*/ 1 w 1375"/>
                <a:gd name="T91" fmla="*/ 1 h 978"/>
                <a:gd name="T92" fmla="*/ 1 w 1375"/>
                <a:gd name="T93" fmla="*/ 1 h 978"/>
                <a:gd name="T94" fmla="*/ 1 w 1375"/>
                <a:gd name="T95" fmla="*/ 1 h 978"/>
                <a:gd name="T96" fmla="*/ 1 w 1375"/>
                <a:gd name="T97" fmla="*/ 1 h 978"/>
                <a:gd name="T98" fmla="*/ 1 w 1375"/>
                <a:gd name="T99" fmla="*/ 1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7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1 w 277"/>
                <a:gd name="T3" fmla="*/ 1 h 213"/>
                <a:gd name="T4" fmla="*/ 1 w 277"/>
                <a:gd name="T5" fmla="*/ 1 h 213"/>
                <a:gd name="T6" fmla="*/ 1 w 277"/>
                <a:gd name="T7" fmla="*/ 1 h 213"/>
                <a:gd name="T8" fmla="*/ 1 w 277"/>
                <a:gd name="T9" fmla="*/ 1 h 213"/>
                <a:gd name="T10" fmla="*/ 1 w 277"/>
                <a:gd name="T11" fmla="*/ 1 h 213"/>
                <a:gd name="T12" fmla="*/ 1 w 277"/>
                <a:gd name="T13" fmla="*/ 1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7704" name="Group 8"/>
          <p:cNvGrpSpPr>
            <a:grpSpLocks/>
          </p:cNvGrpSpPr>
          <p:nvPr/>
        </p:nvGrpSpPr>
        <p:grpSpPr bwMode="auto">
          <a:xfrm flipV="1">
            <a:off x="383646" y="2813580"/>
            <a:ext cx="3090862" cy="655637"/>
            <a:chOff x="2759" y="1824"/>
            <a:chExt cx="1055" cy="497"/>
          </a:xfrm>
        </p:grpSpPr>
        <p:sp>
          <p:nvSpPr>
            <p:cNvPr id="26655" name="Freeform 9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1 h 978"/>
                <a:gd name="T2" fmla="*/ 1 w 1375"/>
                <a:gd name="T3" fmla="*/ 1 h 978"/>
                <a:gd name="T4" fmla="*/ 1 w 1375"/>
                <a:gd name="T5" fmla="*/ 1 h 978"/>
                <a:gd name="T6" fmla="*/ 1 w 1375"/>
                <a:gd name="T7" fmla="*/ 1 h 978"/>
                <a:gd name="T8" fmla="*/ 1 w 1375"/>
                <a:gd name="T9" fmla="*/ 1 h 978"/>
                <a:gd name="T10" fmla="*/ 1 w 1375"/>
                <a:gd name="T11" fmla="*/ 1 h 978"/>
                <a:gd name="T12" fmla="*/ 1 w 1375"/>
                <a:gd name="T13" fmla="*/ 1 h 978"/>
                <a:gd name="T14" fmla="*/ 1 w 1375"/>
                <a:gd name="T15" fmla="*/ 1 h 978"/>
                <a:gd name="T16" fmla="*/ 1 w 1375"/>
                <a:gd name="T17" fmla="*/ 1 h 978"/>
                <a:gd name="T18" fmla="*/ 1 w 1375"/>
                <a:gd name="T19" fmla="*/ 1 h 978"/>
                <a:gd name="T20" fmla="*/ 1 w 1375"/>
                <a:gd name="T21" fmla="*/ 1 h 978"/>
                <a:gd name="T22" fmla="*/ 1 w 1375"/>
                <a:gd name="T23" fmla="*/ 1 h 978"/>
                <a:gd name="T24" fmla="*/ 1 w 1375"/>
                <a:gd name="T25" fmla="*/ 1 h 978"/>
                <a:gd name="T26" fmla="*/ 1 w 1375"/>
                <a:gd name="T27" fmla="*/ 1 h 978"/>
                <a:gd name="T28" fmla="*/ 1 w 1375"/>
                <a:gd name="T29" fmla="*/ 1 h 978"/>
                <a:gd name="T30" fmla="*/ 1 w 1375"/>
                <a:gd name="T31" fmla="*/ 1 h 978"/>
                <a:gd name="T32" fmla="*/ 1 w 1375"/>
                <a:gd name="T33" fmla="*/ 1 h 978"/>
                <a:gd name="T34" fmla="*/ 1 w 1375"/>
                <a:gd name="T35" fmla="*/ 0 h 978"/>
                <a:gd name="T36" fmla="*/ 1 w 1375"/>
                <a:gd name="T37" fmla="*/ 0 h 978"/>
                <a:gd name="T38" fmla="*/ 1 w 1375"/>
                <a:gd name="T39" fmla="*/ 0 h 978"/>
                <a:gd name="T40" fmla="*/ 1 w 1375"/>
                <a:gd name="T41" fmla="*/ 0 h 978"/>
                <a:gd name="T42" fmla="*/ 1 w 1375"/>
                <a:gd name="T43" fmla="*/ 0 h 978"/>
                <a:gd name="T44" fmla="*/ 1 w 1375"/>
                <a:gd name="T45" fmla="*/ 0 h 978"/>
                <a:gd name="T46" fmla="*/ 1 w 1375"/>
                <a:gd name="T47" fmla="*/ 0 h 978"/>
                <a:gd name="T48" fmla="*/ 1 w 1375"/>
                <a:gd name="T49" fmla="*/ 0 h 978"/>
                <a:gd name="T50" fmla="*/ 1 w 1375"/>
                <a:gd name="T51" fmla="*/ 0 h 978"/>
                <a:gd name="T52" fmla="*/ 1 w 1375"/>
                <a:gd name="T53" fmla="*/ 0 h 978"/>
                <a:gd name="T54" fmla="*/ 1 w 1375"/>
                <a:gd name="T55" fmla="*/ 0 h 978"/>
                <a:gd name="T56" fmla="*/ 1 w 1375"/>
                <a:gd name="T57" fmla="*/ 0 h 978"/>
                <a:gd name="T58" fmla="*/ 1 w 1375"/>
                <a:gd name="T59" fmla="*/ 0 h 978"/>
                <a:gd name="T60" fmla="*/ 1 w 1375"/>
                <a:gd name="T61" fmla="*/ 0 h 978"/>
                <a:gd name="T62" fmla="*/ 1 w 1375"/>
                <a:gd name="T63" fmla="*/ 0 h 978"/>
                <a:gd name="T64" fmla="*/ 1 w 1375"/>
                <a:gd name="T65" fmla="*/ 0 h 978"/>
                <a:gd name="T66" fmla="*/ 1 w 1375"/>
                <a:gd name="T67" fmla="*/ 0 h 978"/>
                <a:gd name="T68" fmla="*/ 1 w 1375"/>
                <a:gd name="T69" fmla="*/ 0 h 978"/>
                <a:gd name="T70" fmla="*/ 1 w 1375"/>
                <a:gd name="T71" fmla="*/ 0 h 978"/>
                <a:gd name="T72" fmla="*/ 1 w 1375"/>
                <a:gd name="T73" fmla="*/ 0 h 978"/>
                <a:gd name="T74" fmla="*/ 1 w 1375"/>
                <a:gd name="T75" fmla="*/ 0 h 978"/>
                <a:gd name="T76" fmla="*/ 1 w 1375"/>
                <a:gd name="T77" fmla="*/ 1 h 978"/>
                <a:gd name="T78" fmla="*/ 1 w 1375"/>
                <a:gd name="T79" fmla="*/ 1 h 978"/>
                <a:gd name="T80" fmla="*/ 1 w 1375"/>
                <a:gd name="T81" fmla="*/ 1 h 978"/>
                <a:gd name="T82" fmla="*/ 1 w 1375"/>
                <a:gd name="T83" fmla="*/ 1 h 978"/>
                <a:gd name="T84" fmla="*/ 1 w 1375"/>
                <a:gd name="T85" fmla="*/ 1 h 978"/>
                <a:gd name="T86" fmla="*/ 1 w 1375"/>
                <a:gd name="T87" fmla="*/ 1 h 978"/>
                <a:gd name="T88" fmla="*/ 1 w 1375"/>
                <a:gd name="T89" fmla="*/ 1 h 978"/>
                <a:gd name="T90" fmla="*/ 1 w 1375"/>
                <a:gd name="T91" fmla="*/ 1 h 978"/>
                <a:gd name="T92" fmla="*/ 1 w 1375"/>
                <a:gd name="T93" fmla="*/ 1 h 978"/>
                <a:gd name="T94" fmla="*/ 1 w 1375"/>
                <a:gd name="T95" fmla="*/ 1 h 978"/>
                <a:gd name="T96" fmla="*/ 1 w 1375"/>
                <a:gd name="T97" fmla="*/ 1 h 978"/>
                <a:gd name="T98" fmla="*/ 1 w 1375"/>
                <a:gd name="T99" fmla="*/ 1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0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1 w 277"/>
                <a:gd name="T3" fmla="*/ 1 h 213"/>
                <a:gd name="T4" fmla="*/ 1 w 277"/>
                <a:gd name="T5" fmla="*/ 1 h 213"/>
                <a:gd name="T6" fmla="*/ 1 w 277"/>
                <a:gd name="T7" fmla="*/ 1 h 213"/>
                <a:gd name="T8" fmla="*/ 1 w 277"/>
                <a:gd name="T9" fmla="*/ 1 h 213"/>
                <a:gd name="T10" fmla="*/ 1 w 277"/>
                <a:gd name="T11" fmla="*/ 1 h 213"/>
                <a:gd name="T12" fmla="*/ 1 w 277"/>
                <a:gd name="T13" fmla="*/ 1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97707" name="Group 11"/>
          <p:cNvGrpSpPr>
            <a:grpSpLocks/>
          </p:cNvGrpSpPr>
          <p:nvPr/>
        </p:nvGrpSpPr>
        <p:grpSpPr bwMode="auto">
          <a:xfrm flipV="1">
            <a:off x="370946" y="3415242"/>
            <a:ext cx="3090862" cy="655638"/>
            <a:chOff x="2759" y="1824"/>
            <a:chExt cx="1055" cy="497"/>
          </a:xfrm>
        </p:grpSpPr>
        <p:sp>
          <p:nvSpPr>
            <p:cNvPr id="26653" name="Freeform 12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1 h 978"/>
                <a:gd name="T2" fmla="*/ 1 w 1375"/>
                <a:gd name="T3" fmla="*/ 1 h 978"/>
                <a:gd name="T4" fmla="*/ 1 w 1375"/>
                <a:gd name="T5" fmla="*/ 1 h 978"/>
                <a:gd name="T6" fmla="*/ 1 w 1375"/>
                <a:gd name="T7" fmla="*/ 1 h 978"/>
                <a:gd name="T8" fmla="*/ 1 w 1375"/>
                <a:gd name="T9" fmla="*/ 1 h 978"/>
                <a:gd name="T10" fmla="*/ 1 w 1375"/>
                <a:gd name="T11" fmla="*/ 1 h 978"/>
                <a:gd name="T12" fmla="*/ 1 w 1375"/>
                <a:gd name="T13" fmla="*/ 1 h 978"/>
                <a:gd name="T14" fmla="*/ 1 w 1375"/>
                <a:gd name="T15" fmla="*/ 1 h 978"/>
                <a:gd name="T16" fmla="*/ 1 w 1375"/>
                <a:gd name="T17" fmla="*/ 1 h 978"/>
                <a:gd name="T18" fmla="*/ 1 w 1375"/>
                <a:gd name="T19" fmla="*/ 1 h 978"/>
                <a:gd name="T20" fmla="*/ 1 w 1375"/>
                <a:gd name="T21" fmla="*/ 1 h 978"/>
                <a:gd name="T22" fmla="*/ 1 w 1375"/>
                <a:gd name="T23" fmla="*/ 1 h 978"/>
                <a:gd name="T24" fmla="*/ 1 w 1375"/>
                <a:gd name="T25" fmla="*/ 1 h 978"/>
                <a:gd name="T26" fmla="*/ 1 w 1375"/>
                <a:gd name="T27" fmla="*/ 1 h 978"/>
                <a:gd name="T28" fmla="*/ 1 w 1375"/>
                <a:gd name="T29" fmla="*/ 1 h 978"/>
                <a:gd name="T30" fmla="*/ 1 w 1375"/>
                <a:gd name="T31" fmla="*/ 1 h 978"/>
                <a:gd name="T32" fmla="*/ 1 w 1375"/>
                <a:gd name="T33" fmla="*/ 1 h 978"/>
                <a:gd name="T34" fmla="*/ 1 w 1375"/>
                <a:gd name="T35" fmla="*/ 0 h 978"/>
                <a:gd name="T36" fmla="*/ 1 w 1375"/>
                <a:gd name="T37" fmla="*/ 0 h 978"/>
                <a:gd name="T38" fmla="*/ 1 w 1375"/>
                <a:gd name="T39" fmla="*/ 0 h 978"/>
                <a:gd name="T40" fmla="*/ 1 w 1375"/>
                <a:gd name="T41" fmla="*/ 0 h 978"/>
                <a:gd name="T42" fmla="*/ 1 w 1375"/>
                <a:gd name="T43" fmla="*/ 0 h 978"/>
                <a:gd name="T44" fmla="*/ 1 w 1375"/>
                <a:gd name="T45" fmla="*/ 0 h 978"/>
                <a:gd name="T46" fmla="*/ 1 w 1375"/>
                <a:gd name="T47" fmla="*/ 0 h 978"/>
                <a:gd name="T48" fmla="*/ 1 w 1375"/>
                <a:gd name="T49" fmla="*/ 0 h 978"/>
                <a:gd name="T50" fmla="*/ 1 w 1375"/>
                <a:gd name="T51" fmla="*/ 0 h 978"/>
                <a:gd name="T52" fmla="*/ 1 w 1375"/>
                <a:gd name="T53" fmla="*/ 0 h 978"/>
                <a:gd name="T54" fmla="*/ 1 w 1375"/>
                <a:gd name="T55" fmla="*/ 0 h 978"/>
                <a:gd name="T56" fmla="*/ 1 w 1375"/>
                <a:gd name="T57" fmla="*/ 0 h 978"/>
                <a:gd name="T58" fmla="*/ 1 w 1375"/>
                <a:gd name="T59" fmla="*/ 0 h 978"/>
                <a:gd name="T60" fmla="*/ 1 w 1375"/>
                <a:gd name="T61" fmla="*/ 0 h 978"/>
                <a:gd name="T62" fmla="*/ 1 w 1375"/>
                <a:gd name="T63" fmla="*/ 0 h 978"/>
                <a:gd name="T64" fmla="*/ 1 w 1375"/>
                <a:gd name="T65" fmla="*/ 0 h 978"/>
                <a:gd name="T66" fmla="*/ 1 w 1375"/>
                <a:gd name="T67" fmla="*/ 0 h 978"/>
                <a:gd name="T68" fmla="*/ 1 w 1375"/>
                <a:gd name="T69" fmla="*/ 0 h 978"/>
                <a:gd name="T70" fmla="*/ 1 w 1375"/>
                <a:gd name="T71" fmla="*/ 0 h 978"/>
                <a:gd name="T72" fmla="*/ 1 w 1375"/>
                <a:gd name="T73" fmla="*/ 0 h 978"/>
                <a:gd name="T74" fmla="*/ 1 w 1375"/>
                <a:gd name="T75" fmla="*/ 0 h 978"/>
                <a:gd name="T76" fmla="*/ 1 w 1375"/>
                <a:gd name="T77" fmla="*/ 1 h 978"/>
                <a:gd name="T78" fmla="*/ 1 w 1375"/>
                <a:gd name="T79" fmla="*/ 1 h 978"/>
                <a:gd name="T80" fmla="*/ 1 w 1375"/>
                <a:gd name="T81" fmla="*/ 1 h 978"/>
                <a:gd name="T82" fmla="*/ 1 w 1375"/>
                <a:gd name="T83" fmla="*/ 1 h 978"/>
                <a:gd name="T84" fmla="*/ 1 w 1375"/>
                <a:gd name="T85" fmla="*/ 1 h 978"/>
                <a:gd name="T86" fmla="*/ 1 w 1375"/>
                <a:gd name="T87" fmla="*/ 1 h 978"/>
                <a:gd name="T88" fmla="*/ 1 w 1375"/>
                <a:gd name="T89" fmla="*/ 1 h 978"/>
                <a:gd name="T90" fmla="*/ 1 w 1375"/>
                <a:gd name="T91" fmla="*/ 1 h 978"/>
                <a:gd name="T92" fmla="*/ 1 w 1375"/>
                <a:gd name="T93" fmla="*/ 1 h 978"/>
                <a:gd name="T94" fmla="*/ 1 w 1375"/>
                <a:gd name="T95" fmla="*/ 1 h 978"/>
                <a:gd name="T96" fmla="*/ 1 w 1375"/>
                <a:gd name="T97" fmla="*/ 1 h 978"/>
                <a:gd name="T98" fmla="*/ 1 w 1375"/>
                <a:gd name="T99" fmla="*/ 1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13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1 w 277"/>
                <a:gd name="T3" fmla="*/ 1 h 213"/>
                <a:gd name="T4" fmla="*/ 1 w 277"/>
                <a:gd name="T5" fmla="*/ 1 h 213"/>
                <a:gd name="T6" fmla="*/ 1 w 277"/>
                <a:gd name="T7" fmla="*/ 1 h 213"/>
                <a:gd name="T8" fmla="*/ 1 w 277"/>
                <a:gd name="T9" fmla="*/ 1 h 213"/>
                <a:gd name="T10" fmla="*/ 1 w 277"/>
                <a:gd name="T11" fmla="*/ 1 h 213"/>
                <a:gd name="T12" fmla="*/ 1 w 277"/>
                <a:gd name="T13" fmla="*/ 1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97710" name="Line 14"/>
          <p:cNvSpPr>
            <a:spLocks noChangeShapeType="1"/>
          </p:cNvSpPr>
          <p:nvPr/>
        </p:nvSpPr>
        <p:spPr bwMode="auto">
          <a:xfrm flipV="1">
            <a:off x="401108" y="4883680"/>
            <a:ext cx="296545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1" name="Line 15"/>
          <p:cNvSpPr>
            <a:spLocks noChangeShapeType="1"/>
          </p:cNvSpPr>
          <p:nvPr/>
        </p:nvSpPr>
        <p:spPr bwMode="auto">
          <a:xfrm flipV="1">
            <a:off x="426508" y="3556530"/>
            <a:ext cx="296545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2" name="Line 16"/>
          <p:cNvSpPr>
            <a:spLocks noChangeShapeType="1"/>
          </p:cNvSpPr>
          <p:nvPr/>
        </p:nvSpPr>
        <p:spPr bwMode="auto">
          <a:xfrm>
            <a:off x="3284008" y="488368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3" name="Line 17"/>
          <p:cNvSpPr>
            <a:spLocks noChangeShapeType="1"/>
          </p:cNvSpPr>
          <p:nvPr/>
        </p:nvSpPr>
        <p:spPr bwMode="auto">
          <a:xfrm>
            <a:off x="3284008" y="422328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4" name="Line 18"/>
          <p:cNvSpPr>
            <a:spLocks noChangeShapeType="1"/>
          </p:cNvSpPr>
          <p:nvPr/>
        </p:nvSpPr>
        <p:spPr bwMode="auto">
          <a:xfrm>
            <a:off x="3372908" y="4229630"/>
            <a:ext cx="0" cy="641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5" name="Line 19"/>
          <p:cNvSpPr>
            <a:spLocks noChangeShapeType="1"/>
          </p:cNvSpPr>
          <p:nvPr/>
        </p:nvSpPr>
        <p:spPr bwMode="auto">
          <a:xfrm>
            <a:off x="3372908" y="3562880"/>
            <a:ext cx="0" cy="641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6" name="Line 20"/>
          <p:cNvSpPr>
            <a:spLocks noChangeShapeType="1"/>
          </p:cNvSpPr>
          <p:nvPr/>
        </p:nvSpPr>
        <p:spPr bwMode="auto">
          <a:xfrm>
            <a:off x="3277658" y="355653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17" name="Text Box 21"/>
          <p:cNvSpPr txBox="1">
            <a:spLocks noChangeArrowheads="1"/>
          </p:cNvSpPr>
          <p:nvPr/>
        </p:nvSpPr>
        <p:spPr bwMode="auto">
          <a:xfrm>
            <a:off x="3452283" y="4342342"/>
            <a:ext cx="5524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U</a:t>
            </a:r>
            <a:r>
              <a:rPr lang="en-US" altLang="en-US" sz="2000" baseline="-25000">
                <a:solidFill>
                  <a:schemeClr val="tx1"/>
                </a:solidFill>
              </a:rPr>
              <a:t>ax</a:t>
            </a:r>
            <a:endParaRPr lang="en-US" altLang="en-US" sz="2000">
              <a:solidFill>
                <a:schemeClr val="tx1"/>
              </a:solidFill>
            </a:endParaRPr>
          </a:p>
        </p:txBody>
      </p:sp>
      <p:sp>
        <p:nvSpPr>
          <p:cNvPr id="797718" name="Text Box 22"/>
          <p:cNvSpPr txBox="1">
            <a:spLocks noChangeArrowheads="1"/>
          </p:cNvSpPr>
          <p:nvPr/>
        </p:nvSpPr>
        <p:spPr bwMode="auto">
          <a:xfrm>
            <a:off x="3433233" y="3700992"/>
            <a:ext cx="5524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U</a:t>
            </a:r>
            <a:r>
              <a:rPr lang="en-US" altLang="en-US" sz="2000" baseline="-25000">
                <a:solidFill>
                  <a:schemeClr val="tx1"/>
                </a:solidFill>
              </a:rPr>
              <a:t>ax</a:t>
            </a:r>
            <a:endParaRPr lang="en-US" altLang="en-US" sz="2000">
              <a:solidFill>
                <a:schemeClr val="tx1"/>
              </a:solidFill>
            </a:endParaRPr>
          </a:p>
        </p:txBody>
      </p:sp>
      <p:sp>
        <p:nvSpPr>
          <p:cNvPr id="797719" name="Text Box 23"/>
          <p:cNvSpPr txBox="1">
            <a:spLocks noChangeArrowheads="1"/>
          </p:cNvSpPr>
          <p:nvPr/>
        </p:nvSpPr>
        <p:spPr bwMode="auto">
          <a:xfrm>
            <a:off x="874183" y="5044017"/>
            <a:ext cx="2219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3300"/>
                </a:solidFill>
              </a:rPr>
              <a:t>axial direction</a:t>
            </a:r>
          </a:p>
        </p:txBody>
      </p:sp>
      <p:sp>
        <p:nvSpPr>
          <p:cNvPr id="797720" name="Text Box 24"/>
          <p:cNvSpPr txBox="1">
            <a:spLocks noChangeArrowheads="1"/>
          </p:cNvSpPr>
          <p:nvPr/>
        </p:nvSpPr>
        <p:spPr bwMode="auto">
          <a:xfrm>
            <a:off x="3871383" y="4304164"/>
            <a:ext cx="83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n=0</a:t>
            </a:r>
          </a:p>
        </p:txBody>
      </p:sp>
      <p:sp>
        <p:nvSpPr>
          <p:cNvPr id="797721" name="Text Box 25"/>
          <p:cNvSpPr txBox="1">
            <a:spLocks noChangeArrowheads="1"/>
          </p:cNvSpPr>
          <p:nvPr/>
        </p:nvSpPr>
        <p:spPr bwMode="auto">
          <a:xfrm>
            <a:off x="3871383" y="3596217"/>
            <a:ext cx="83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n=1</a:t>
            </a:r>
          </a:p>
        </p:txBody>
      </p:sp>
      <p:sp>
        <p:nvSpPr>
          <p:cNvPr id="797722" name="Text Box 26"/>
          <p:cNvSpPr txBox="1">
            <a:spLocks noChangeArrowheads="1"/>
          </p:cNvSpPr>
          <p:nvPr/>
        </p:nvSpPr>
        <p:spPr bwMode="auto">
          <a:xfrm>
            <a:off x="3845983" y="2770717"/>
            <a:ext cx="83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n=2</a:t>
            </a:r>
          </a:p>
        </p:txBody>
      </p:sp>
      <p:sp>
        <p:nvSpPr>
          <p:cNvPr id="797723" name="Text Box 27"/>
          <p:cNvSpPr txBox="1">
            <a:spLocks noChangeArrowheads="1"/>
          </p:cNvSpPr>
          <p:nvPr/>
        </p:nvSpPr>
        <p:spPr bwMode="auto">
          <a:xfrm>
            <a:off x="3547246" y="1874673"/>
            <a:ext cx="171132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0000FF"/>
                </a:solidFill>
              </a:rPr>
              <a:t>transverse vibrational excitation</a:t>
            </a:r>
          </a:p>
        </p:txBody>
      </p:sp>
      <p:cxnSp>
        <p:nvCxnSpPr>
          <p:cNvPr id="26645" name="AutoShape 28"/>
          <p:cNvCxnSpPr>
            <a:cxnSpLocks noChangeShapeType="1"/>
          </p:cNvCxnSpPr>
          <p:nvPr/>
        </p:nvCxnSpPr>
        <p:spPr bwMode="auto">
          <a:xfrm rot="10800000" flipH="1" flipV="1">
            <a:off x="-33867" y="1811867"/>
            <a:ext cx="1588" cy="1588"/>
          </a:xfrm>
          <a:prstGeom prst="curvedConnector4">
            <a:avLst>
              <a:gd name="adj1" fmla="val -14400000"/>
              <a:gd name="adj2" fmla="val -4720000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 type="triangl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5465844" y="1873711"/>
            <a:ext cx="3175000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Ground band atoms never have enough energy to pairwise </a:t>
            </a:r>
            <a:r>
              <a:rPr lang="en-US" altLang="en-US" dirty="0" err="1">
                <a:solidFill>
                  <a:srgbClr val="0000FF"/>
                </a:solidFill>
              </a:rPr>
              <a:t>collisionally</a:t>
            </a:r>
            <a:r>
              <a:rPr lang="en-US" altLang="en-US" dirty="0">
                <a:solidFill>
                  <a:srgbClr val="0000FF"/>
                </a:solidFill>
              </a:rPr>
              <a:t> excite to higher bands.</a:t>
            </a:r>
          </a:p>
        </p:txBody>
      </p:sp>
      <p:sp>
        <p:nvSpPr>
          <p:cNvPr id="797727" name="Oval 31"/>
          <p:cNvSpPr>
            <a:spLocks noChangeArrowheads="1"/>
          </p:cNvSpPr>
          <p:nvPr/>
        </p:nvSpPr>
        <p:spPr bwMode="auto">
          <a:xfrm>
            <a:off x="1734608" y="476938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7728" name="Oval 32"/>
          <p:cNvSpPr>
            <a:spLocks noChangeArrowheads="1"/>
          </p:cNvSpPr>
          <p:nvPr/>
        </p:nvSpPr>
        <p:spPr bwMode="auto">
          <a:xfrm>
            <a:off x="2039408" y="478208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7729" name="Line 33"/>
          <p:cNvSpPr>
            <a:spLocks noChangeShapeType="1"/>
          </p:cNvSpPr>
          <p:nvPr/>
        </p:nvSpPr>
        <p:spPr bwMode="auto">
          <a:xfrm>
            <a:off x="1777471" y="4807480"/>
            <a:ext cx="160337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30" name="Line 34"/>
          <p:cNvSpPr>
            <a:spLocks noChangeShapeType="1"/>
          </p:cNvSpPr>
          <p:nvPr/>
        </p:nvSpPr>
        <p:spPr bwMode="auto">
          <a:xfrm flipH="1">
            <a:off x="1953683" y="4812242"/>
            <a:ext cx="160338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7731" name="Text Box 35"/>
          <p:cNvSpPr txBox="1">
            <a:spLocks noChangeArrowheads="1"/>
          </p:cNvSpPr>
          <p:nvPr/>
        </p:nvSpPr>
        <p:spPr bwMode="auto">
          <a:xfrm>
            <a:off x="5456767" y="4161287"/>
            <a:ext cx="34671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Excitation to higher bands leads to loss and/or “heating”.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9AC726C-820D-4AC5-B9A8-68C94154F44E}"/>
              </a:ext>
            </a:extLst>
          </p:cNvPr>
          <p:cNvSpPr txBox="1"/>
          <p:nvPr/>
        </p:nvSpPr>
        <p:spPr>
          <a:xfrm>
            <a:off x="844947" y="1243013"/>
            <a:ext cx="683392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400" dirty="0">
                <a:solidFill>
                  <a:srgbClr val="0000FF"/>
                </a:solidFill>
              </a:rPr>
              <a:t>The blue-detuning of the 2D lattice is critical.</a:t>
            </a:r>
          </a:p>
        </p:txBody>
      </p:sp>
      <p:sp>
        <p:nvSpPr>
          <p:cNvPr id="34" name="Text Box 35">
            <a:extLst>
              <a:ext uri="{FF2B5EF4-FFF2-40B4-BE49-F238E27FC236}">
                <a16:creationId xmlns:a16="http://schemas.microsoft.com/office/drawing/2014/main" id="{96501323-5107-4DFF-B4C7-F6E02E122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725" y="5841690"/>
            <a:ext cx="821433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We have a higher density, reduced noise, improved momentum measurements compared to our original QNC.</a:t>
            </a:r>
          </a:p>
        </p:txBody>
      </p:sp>
    </p:spTree>
    <p:extLst>
      <p:ext uri="{BB962C8B-B14F-4D97-AF65-F5344CB8AC3E}">
        <p14:creationId xmlns:p14="http://schemas.microsoft.com/office/powerpoint/2010/main" val="2676836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97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97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977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797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797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797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5" dur="500"/>
                                        <p:tgtEl>
                                          <p:spTgt spid="797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797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797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797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797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797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797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6" dur="500"/>
                                        <p:tgtEl>
                                          <p:spTgt spid="797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9" dur="500"/>
                                        <p:tgtEl>
                                          <p:spTgt spid="797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797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5" dur="500"/>
                                        <p:tgtEl>
                                          <p:spTgt spid="797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8" dur="500"/>
                                        <p:tgtEl>
                                          <p:spTgt spid="797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1" dur="500"/>
                                        <p:tgtEl>
                                          <p:spTgt spid="797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4" dur="500"/>
                                        <p:tgtEl>
                                          <p:spTgt spid="797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67" dur="500"/>
                                        <p:tgtEl>
                                          <p:spTgt spid="797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2" dur="500"/>
                                        <p:tgtEl>
                                          <p:spTgt spid="797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7" dur="500"/>
                                        <p:tgtEl>
                                          <p:spTgt spid="797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10" grpId="0" animBg="1"/>
      <p:bldP spid="797711" grpId="0" animBg="1"/>
      <p:bldP spid="797712" grpId="0" animBg="1"/>
      <p:bldP spid="797713" grpId="0" animBg="1"/>
      <p:bldP spid="797714" grpId="0" animBg="1"/>
      <p:bldP spid="797715" grpId="0" animBg="1"/>
      <p:bldP spid="797716" grpId="0" animBg="1"/>
      <p:bldP spid="797717" grpId="0"/>
      <p:bldP spid="797718" grpId="0"/>
      <p:bldP spid="797719" grpId="0"/>
      <p:bldP spid="797720" grpId="0"/>
      <p:bldP spid="797721" grpId="0"/>
      <p:bldP spid="797722" grpId="0"/>
      <p:bldP spid="797723" grpId="0"/>
      <p:bldP spid="797726" grpId="0"/>
      <p:bldP spid="797727" grpId="0" animBg="1"/>
      <p:bldP spid="797728" grpId="0" animBg="1"/>
      <p:bldP spid="797729" grpId="0" animBg="1"/>
      <p:bldP spid="797730" grpId="0" animBg="1"/>
      <p:bldP spid="797731" grpId="0"/>
      <p:bldP spid="3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>
            <a:extLst>
              <a:ext uri="{FF2B5EF4-FFF2-40B4-BE49-F238E27FC236}">
                <a16:creationId xmlns:a16="http://schemas.microsoft.com/office/drawing/2014/main" id="{811D3B61-D5C9-4514-8E93-1CACCF076357}"/>
              </a:ext>
            </a:extLst>
          </p:cNvPr>
          <p:cNvGrpSpPr/>
          <p:nvPr/>
        </p:nvGrpSpPr>
        <p:grpSpPr>
          <a:xfrm>
            <a:off x="515954" y="3150834"/>
            <a:ext cx="3732383" cy="3199388"/>
            <a:chOff x="5099118" y="2206625"/>
            <a:chExt cx="2971732" cy="2574925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9EC4B6B4-FDF2-4357-94AF-3129887BABA7}"/>
                </a:ext>
              </a:extLst>
            </p:cNvPr>
            <p:cNvGrpSpPr/>
            <p:nvPr/>
          </p:nvGrpSpPr>
          <p:grpSpPr>
            <a:xfrm>
              <a:off x="5164138" y="2206625"/>
              <a:ext cx="2906712" cy="2574925"/>
              <a:chOff x="5164138" y="2206625"/>
              <a:chExt cx="2906712" cy="2574925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46E64BCB-0358-4A63-A242-3AC1D262560F}"/>
                  </a:ext>
                </a:extLst>
              </p:cNvPr>
              <p:cNvGrpSpPr>
                <a:grpSpLocks noChangeAspect="1"/>
              </p:cNvGrpSpPr>
              <p:nvPr/>
            </p:nvGrpSpPr>
            <p:grpSpPr bwMode="auto">
              <a:xfrm>
                <a:off x="5164138" y="2206625"/>
                <a:ext cx="2906712" cy="2574925"/>
                <a:chOff x="3253" y="1390"/>
                <a:chExt cx="1831" cy="1622"/>
              </a:xfrm>
            </p:grpSpPr>
            <p:sp>
              <p:nvSpPr>
                <p:cNvPr id="60" name="AutoShape 56">
                  <a:extLst>
                    <a:ext uri="{FF2B5EF4-FFF2-40B4-BE49-F238E27FC236}">
                      <a16:creationId xmlns:a16="http://schemas.microsoft.com/office/drawing/2014/main" id="{4C81E9DC-1042-43A1-ADC1-7EB1781A1893}"/>
                    </a:ext>
                  </a:extLst>
                </p:cNvPr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3253" y="1390"/>
                  <a:ext cx="1831" cy="162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Rectangle 58">
                  <a:extLst>
                    <a:ext uri="{FF2B5EF4-FFF2-40B4-BE49-F238E27FC236}">
                      <a16:creationId xmlns:a16="http://schemas.microsoft.com/office/drawing/2014/main" id="{32B610DF-29D8-4046-AD5B-9542C4B96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551"/>
                  <a:ext cx="1373" cy="113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Rectangle 59">
                  <a:extLst>
                    <a:ext uri="{FF2B5EF4-FFF2-40B4-BE49-F238E27FC236}">
                      <a16:creationId xmlns:a16="http://schemas.microsoft.com/office/drawing/2014/main" id="{84CE23E1-8428-4259-84BF-F32174D616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7" y="1551"/>
                  <a:ext cx="1373" cy="1136"/>
                </a:xfrm>
                <a:prstGeom prst="rect">
                  <a:avLst/>
                </a:prstGeom>
                <a:noFill/>
                <a:ln w="9525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Line 60">
                  <a:extLst>
                    <a:ext uri="{FF2B5EF4-FFF2-40B4-BE49-F238E27FC236}">
                      <a16:creationId xmlns:a16="http://schemas.microsoft.com/office/drawing/2014/main" id="{F42F4D15-90F4-42DC-96BD-497B212D0D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1551"/>
                  <a:ext cx="1373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Line 61">
                  <a:extLst>
                    <a:ext uri="{FF2B5EF4-FFF2-40B4-BE49-F238E27FC236}">
                      <a16:creationId xmlns:a16="http://schemas.microsoft.com/office/drawing/2014/main" id="{B866D7EE-8DD6-4CE1-A332-BB2E5660D3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687"/>
                  <a:ext cx="1373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Line 62">
                  <a:extLst>
                    <a:ext uri="{FF2B5EF4-FFF2-40B4-BE49-F238E27FC236}">
                      <a16:creationId xmlns:a16="http://schemas.microsoft.com/office/drawing/2014/main" id="{165BD70E-2B5F-4D67-A8AA-FF52B29EA1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00" y="1551"/>
                  <a:ext cx="0" cy="113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Line 63">
                  <a:extLst>
                    <a:ext uri="{FF2B5EF4-FFF2-40B4-BE49-F238E27FC236}">
                      <a16:creationId xmlns:a16="http://schemas.microsoft.com/office/drawing/2014/main" id="{26FBAB47-7460-44D9-85FB-04045E09B2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1551"/>
                  <a:ext cx="0" cy="113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Line 64">
                  <a:extLst>
                    <a:ext uri="{FF2B5EF4-FFF2-40B4-BE49-F238E27FC236}">
                      <a16:creationId xmlns:a16="http://schemas.microsoft.com/office/drawing/2014/main" id="{B10968AF-29B5-4040-A97A-D4ABA723AE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687"/>
                  <a:ext cx="1373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Line 65">
                  <a:extLst>
                    <a:ext uri="{FF2B5EF4-FFF2-40B4-BE49-F238E27FC236}">
                      <a16:creationId xmlns:a16="http://schemas.microsoft.com/office/drawing/2014/main" id="{1E7A4ABB-C7E2-422D-94A5-30E32E9FF5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1551"/>
                  <a:ext cx="0" cy="113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Line 66">
                  <a:extLst>
                    <a:ext uri="{FF2B5EF4-FFF2-40B4-BE49-F238E27FC236}">
                      <a16:creationId xmlns:a16="http://schemas.microsoft.com/office/drawing/2014/main" id="{F463B857-8F1F-4F5C-A251-39F0BA4009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2658"/>
                  <a:ext cx="0" cy="29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Line 67">
                  <a:extLst>
                    <a:ext uri="{FF2B5EF4-FFF2-40B4-BE49-F238E27FC236}">
                      <a16:creationId xmlns:a16="http://schemas.microsoft.com/office/drawing/2014/main" id="{A7CB3ACE-E644-4CDD-9707-6AC6C2BF5C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1551"/>
                  <a:ext cx="0" cy="2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Rectangle 68">
                  <a:extLst>
                    <a:ext uri="{FF2B5EF4-FFF2-40B4-BE49-F238E27FC236}">
                      <a16:creationId xmlns:a16="http://schemas.microsoft.com/office/drawing/2014/main" id="{DB97AD60-95CF-4D9D-88FB-AD677B28F5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6" y="2697"/>
                  <a:ext cx="39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</a:t>
                  </a:r>
                  <a:endParaRPr lang="en-US" altLang="en-US" sz="32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Line 69">
                  <a:extLst>
                    <a:ext uri="{FF2B5EF4-FFF2-40B4-BE49-F238E27FC236}">
                      <a16:creationId xmlns:a16="http://schemas.microsoft.com/office/drawing/2014/main" id="{21BBDD83-0D39-4149-9CD2-D9D6C5BB23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956" y="2658"/>
                  <a:ext cx="0" cy="29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Line 70">
                  <a:extLst>
                    <a:ext uri="{FF2B5EF4-FFF2-40B4-BE49-F238E27FC236}">
                      <a16:creationId xmlns:a16="http://schemas.microsoft.com/office/drawing/2014/main" id="{4A069991-44C6-46FD-A4BA-3BF19E249B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56" y="1551"/>
                  <a:ext cx="0" cy="2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Rectangle 71">
                  <a:extLst>
                    <a:ext uri="{FF2B5EF4-FFF2-40B4-BE49-F238E27FC236}">
                      <a16:creationId xmlns:a16="http://schemas.microsoft.com/office/drawing/2014/main" id="{7F4DE983-60E1-4C01-AB31-60658218E5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6" y="2697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0.5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Line 72">
                  <a:extLst>
                    <a:ext uri="{FF2B5EF4-FFF2-40B4-BE49-F238E27FC236}">
                      <a16:creationId xmlns:a16="http://schemas.microsoft.com/office/drawing/2014/main" id="{297B6612-0A1B-436B-AD01-727E1DE6B8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384" y="2658"/>
                  <a:ext cx="0" cy="29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Line 73">
                  <a:extLst>
                    <a:ext uri="{FF2B5EF4-FFF2-40B4-BE49-F238E27FC236}">
                      <a16:creationId xmlns:a16="http://schemas.microsoft.com/office/drawing/2014/main" id="{2E4A3DAF-3014-4370-BE62-CF81F33981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84" y="1551"/>
                  <a:ext cx="0" cy="2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Rectangle 74">
                  <a:extLst>
                    <a:ext uri="{FF2B5EF4-FFF2-40B4-BE49-F238E27FC236}">
                      <a16:creationId xmlns:a16="http://schemas.microsoft.com/office/drawing/2014/main" id="{2B6CB7E1-631A-4279-9C5F-E542773583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63" y="2697"/>
                  <a:ext cx="39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1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Line 75">
                  <a:extLst>
                    <a:ext uri="{FF2B5EF4-FFF2-40B4-BE49-F238E27FC236}">
                      <a16:creationId xmlns:a16="http://schemas.microsoft.com/office/drawing/2014/main" id="{C6F93327-F601-4907-A0AD-2C5FC24545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813" y="2658"/>
                  <a:ext cx="0" cy="29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Line 76">
                  <a:extLst>
                    <a:ext uri="{FF2B5EF4-FFF2-40B4-BE49-F238E27FC236}">
                      <a16:creationId xmlns:a16="http://schemas.microsoft.com/office/drawing/2014/main" id="{B5DCD5AF-FC44-4CCF-8553-8B970BC774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13" y="1551"/>
                  <a:ext cx="0" cy="2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Rectangle 77">
                  <a:extLst>
                    <a:ext uri="{FF2B5EF4-FFF2-40B4-BE49-F238E27FC236}">
                      <a16:creationId xmlns:a16="http://schemas.microsoft.com/office/drawing/2014/main" id="{BF13F7B4-339E-4DC6-92AF-84EE01BE0A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63" y="2697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1.5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Line 78">
                  <a:extLst>
                    <a:ext uri="{FF2B5EF4-FFF2-40B4-BE49-F238E27FC236}">
                      <a16:creationId xmlns:a16="http://schemas.microsoft.com/office/drawing/2014/main" id="{3F1A51BB-C73E-4406-B0CB-186B4186AA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687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Line 79">
                  <a:extLst>
                    <a:ext uri="{FF2B5EF4-FFF2-40B4-BE49-F238E27FC236}">
                      <a16:creationId xmlns:a16="http://schemas.microsoft.com/office/drawing/2014/main" id="{94F316E2-B484-4F08-B9AE-D950DE9C87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2687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Rectangle 80">
                  <a:extLst>
                    <a:ext uri="{FF2B5EF4-FFF2-40B4-BE49-F238E27FC236}">
                      <a16:creationId xmlns:a16="http://schemas.microsoft.com/office/drawing/2014/main" id="{230FC682-E001-472A-B9B8-AF2DEEAA19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4" y="2643"/>
                  <a:ext cx="39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</a:t>
                  </a:r>
                  <a:endParaRPr lang="en-US" altLang="en-US" sz="32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Line 81">
                  <a:extLst>
                    <a:ext uri="{FF2B5EF4-FFF2-40B4-BE49-F238E27FC236}">
                      <a16:creationId xmlns:a16="http://schemas.microsoft.com/office/drawing/2014/main" id="{FE17AE61-E7F5-416A-900B-7826C26D17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523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Line 82">
                  <a:extLst>
                    <a:ext uri="{FF2B5EF4-FFF2-40B4-BE49-F238E27FC236}">
                      <a16:creationId xmlns:a16="http://schemas.microsoft.com/office/drawing/2014/main" id="{3C8D6775-BB83-47ED-ABCD-61305C7B41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2523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Rectangle 83">
                  <a:extLst>
                    <a:ext uri="{FF2B5EF4-FFF2-40B4-BE49-F238E27FC236}">
                      <a16:creationId xmlns:a16="http://schemas.microsoft.com/office/drawing/2014/main" id="{540F2344-0A69-4C3C-89A7-51F56C7FCD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2479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0.1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Line 84">
                  <a:extLst>
                    <a:ext uri="{FF2B5EF4-FFF2-40B4-BE49-F238E27FC236}">
                      <a16:creationId xmlns:a16="http://schemas.microsoft.com/office/drawing/2014/main" id="{C24E0D99-705D-45D1-B955-B8374578F2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362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Line 85">
                  <a:extLst>
                    <a:ext uri="{FF2B5EF4-FFF2-40B4-BE49-F238E27FC236}">
                      <a16:creationId xmlns:a16="http://schemas.microsoft.com/office/drawing/2014/main" id="{1BB5468F-C91B-4A0C-B20C-D616C327DF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2362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Rectangle 86">
                  <a:extLst>
                    <a:ext uri="{FF2B5EF4-FFF2-40B4-BE49-F238E27FC236}">
                      <a16:creationId xmlns:a16="http://schemas.microsoft.com/office/drawing/2014/main" id="{7770F3A1-39DC-4A88-8F2F-DEBA1B1516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2318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0.2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0" name="Line 87">
                  <a:extLst>
                    <a:ext uri="{FF2B5EF4-FFF2-40B4-BE49-F238E27FC236}">
                      <a16:creationId xmlns:a16="http://schemas.microsoft.com/office/drawing/2014/main" id="{2D4899E4-8981-4167-BBCB-A5436AAF6F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198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1" name="Line 88">
                  <a:extLst>
                    <a:ext uri="{FF2B5EF4-FFF2-40B4-BE49-F238E27FC236}">
                      <a16:creationId xmlns:a16="http://schemas.microsoft.com/office/drawing/2014/main" id="{BBA7724D-C799-4B31-BCC7-C302F3F87B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2198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" name="Rectangle 89">
                  <a:extLst>
                    <a:ext uri="{FF2B5EF4-FFF2-40B4-BE49-F238E27FC236}">
                      <a16:creationId xmlns:a16="http://schemas.microsoft.com/office/drawing/2014/main" id="{926C87FD-121C-4469-9E77-97D19B24C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2154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0.3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" name="Line 90">
                  <a:extLst>
                    <a:ext uri="{FF2B5EF4-FFF2-40B4-BE49-F238E27FC236}">
                      <a16:creationId xmlns:a16="http://schemas.microsoft.com/office/drawing/2014/main" id="{0F50F5CD-8B30-4FF4-98CC-4344E958CC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037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" name="Line 91">
                  <a:extLst>
                    <a:ext uri="{FF2B5EF4-FFF2-40B4-BE49-F238E27FC236}">
                      <a16:creationId xmlns:a16="http://schemas.microsoft.com/office/drawing/2014/main" id="{DFC8AE5C-BEDF-4D89-9AB8-8801440CAA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2037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" name="Rectangle 92">
                  <a:extLst>
                    <a:ext uri="{FF2B5EF4-FFF2-40B4-BE49-F238E27FC236}">
                      <a16:creationId xmlns:a16="http://schemas.microsoft.com/office/drawing/2014/main" id="{CC15A4E1-DB05-489D-97E9-0EF0B50B9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1993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0.4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" name="Line 93">
                  <a:extLst>
                    <a:ext uri="{FF2B5EF4-FFF2-40B4-BE49-F238E27FC236}">
                      <a16:creationId xmlns:a16="http://schemas.microsoft.com/office/drawing/2014/main" id="{70B0CFD0-2F35-452E-ADB3-5FA966A324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1873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7" name="Line 94">
                  <a:extLst>
                    <a:ext uri="{FF2B5EF4-FFF2-40B4-BE49-F238E27FC236}">
                      <a16:creationId xmlns:a16="http://schemas.microsoft.com/office/drawing/2014/main" id="{72251CD9-58DD-4DA9-BC88-327FB4893F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1873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Rectangle 95">
                  <a:extLst>
                    <a:ext uri="{FF2B5EF4-FFF2-40B4-BE49-F238E27FC236}">
                      <a16:creationId xmlns:a16="http://schemas.microsoft.com/office/drawing/2014/main" id="{5EBA9F7D-850C-4984-9D32-83E04A5083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1829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0.5</a:t>
                  </a:r>
                  <a:endParaRPr lang="en-US" altLang="en-US" sz="320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" name="Line 96">
                  <a:extLst>
                    <a:ext uri="{FF2B5EF4-FFF2-40B4-BE49-F238E27FC236}">
                      <a16:creationId xmlns:a16="http://schemas.microsoft.com/office/drawing/2014/main" id="{FE4E781B-3B11-4CD5-8B9A-C904664F16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1712"/>
                  <a:ext cx="26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" name="Line 97">
                  <a:extLst>
                    <a:ext uri="{FF2B5EF4-FFF2-40B4-BE49-F238E27FC236}">
                      <a16:creationId xmlns:a16="http://schemas.microsoft.com/office/drawing/2014/main" id="{E5789D34-6330-4DDB-9075-1BBE407894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871" y="1712"/>
                  <a:ext cx="29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" name="Rectangle 98">
                  <a:extLst>
                    <a:ext uri="{FF2B5EF4-FFF2-40B4-BE49-F238E27FC236}">
                      <a16:creationId xmlns:a16="http://schemas.microsoft.com/office/drawing/2014/main" id="{ED9C59BB-E770-4C62-9343-1922E6F2D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4" y="1668"/>
                  <a:ext cx="96" cy="9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 dirty="0">
                      <a:solidFill>
                        <a:srgbClr val="000000"/>
                      </a:solidFill>
                      <a:latin typeface="Times New Roman" panose="02020603050405020304" pitchFamily="18" charset="0"/>
                    </a:rPr>
                    <a:t>0.6</a:t>
                  </a:r>
                  <a:endParaRPr lang="en-US" altLang="en-US" sz="3200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2" name="Line 99">
                  <a:extLst>
                    <a:ext uri="{FF2B5EF4-FFF2-40B4-BE49-F238E27FC236}">
                      <a16:creationId xmlns:a16="http://schemas.microsoft.com/office/drawing/2014/main" id="{2CB635A2-97B5-4656-98F3-23155B7F8E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1551"/>
                  <a:ext cx="1373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3" name="Line 100">
                  <a:extLst>
                    <a:ext uri="{FF2B5EF4-FFF2-40B4-BE49-F238E27FC236}">
                      <a16:creationId xmlns:a16="http://schemas.microsoft.com/office/drawing/2014/main" id="{7C64B295-A486-4F42-985D-A84EE235EB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527" y="2687"/>
                  <a:ext cx="1373" cy="0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" name="Line 101">
                  <a:extLst>
                    <a:ext uri="{FF2B5EF4-FFF2-40B4-BE49-F238E27FC236}">
                      <a16:creationId xmlns:a16="http://schemas.microsoft.com/office/drawing/2014/main" id="{6BDF8C7D-732D-4DFA-99A1-7CFF73F7A7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900" y="1551"/>
                  <a:ext cx="0" cy="113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" name="Line 102">
                  <a:extLst>
                    <a:ext uri="{FF2B5EF4-FFF2-40B4-BE49-F238E27FC236}">
                      <a16:creationId xmlns:a16="http://schemas.microsoft.com/office/drawing/2014/main" id="{D902EDA8-8741-45D2-A6FA-0B87F9F8CE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527" y="1551"/>
                  <a:ext cx="0" cy="1136"/>
                </a:xfrm>
                <a:prstGeom prst="line">
                  <a:avLst/>
                </a:prstGeom>
                <a:noFill/>
                <a:ln w="9525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" name="Freeform 103">
                  <a:extLst>
                    <a:ext uri="{FF2B5EF4-FFF2-40B4-BE49-F238E27FC236}">
                      <a16:creationId xmlns:a16="http://schemas.microsoft.com/office/drawing/2014/main" id="{8F0CC61C-2F39-4A55-BDD0-91E7C624F5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27" y="1696"/>
                  <a:ext cx="1376" cy="991"/>
                </a:xfrm>
                <a:custGeom>
                  <a:avLst/>
                  <a:gdLst>
                    <a:gd name="T0" fmla="*/ 10 w 1376"/>
                    <a:gd name="T1" fmla="*/ 0 h 991"/>
                    <a:gd name="T2" fmla="*/ 35 w 1376"/>
                    <a:gd name="T3" fmla="*/ 0 h 991"/>
                    <a:gd name="T4" fmla="*/ 61 w 1376"/>
                    <a:gd name="T5" fmla="*/ 0 h 991"/>
                    <a:gd name="T6" fmla="*/ 87 w 1376"/>
                    <a:gd name="T7" fmla="*/ 3 h 991"/>
                    <a:gd name="T8" fmla="*/ 116 w 1376"/>
                    <a:gd name="T9" fmla="*/ 6 h 991"/>
                    <a:gd name="T10" fmla="*/ 142 w 1376"/>
                    <a:gd name="T11" fmla="*/ 9 h 991"/>
                    <a:gd name="T12" fmla="*/ 168 w 1376"/>
                    <a:gd name="T13" fmla="*/ 19 h 991"/>
                    <a:gd name="T14" fmla="*/ 193 w 1376"/>
                    <a:gd name="T15" fmla="*/ 32 h 991"/>
                    <a:gd name="T16" fmla="*/ 219 w 1376"/>
                    <a:gd name="T17" fmla="*/ 48 h 991"/>
                    <a:gd name="T18" fmla="*/ 245 w 1376"/>
                    <a:gd name="T19" fmla="*/ 71 h 991"/>
                    <a:gd name="T20" fmla="*/ 271 w 1376"/>
                    <a:gd name="T21" fmla="*/ 93 h 991"/>
                    <a:gd name="T22" fmla="*/ 297 w 1376"/>
                    <a:gd name="T23" fmla="*/ 116 h 991"/>
                    <a:gd name="T24" fmla="*/ 322 w 1376"/>
                    <a:gd name="T25" fmla="*/ 138 h 991"/>
                    <a:gd name="T26" fmla="*/ 351 w 1376"/>
                    <a:gd name="T27" fmla="*/ 164 h 991"/>
                    <a:gd name="T28" fmla="*/ 377 w 1376"/>
                    <a:gd name="T29" fmla="*/ 190 h 991"/>
                    <a:gd name="T30" fmla="*/ 403 w 1376"/>
                    <a:gd name="T31" fmla="*/ 215 h 991"/>
                    <a:gd name="T32" fmla="*/ 429 w 1376"/>
                    <a:gd name="T33" fmla="*/ 241 h 991"/>
                    <a:gd name="T34" fmla="*/ 455 w 1376"/>
                    <a:gd name="T35" fmla="*/ 267 h 991"/>
                    <a:gd name="T36" fmla="*/ 480 w 1376"/>
                    <a:gd name="T37" fmla="*/ 289 h 991"/>
                    <a:gd name="T38" fmla="*/ 506 w 1376"/>
                    <a:gd name="T39" fmla="*/ 312 h 991"/>
                    <a:gd name="T40" fmla="*/ 532 w 1376"/>
                    <a:gd name="T41" fmla="*/ 334 h 991"/>
                    <a:gd name="T42" fmla="*/ 558 w 1376"/>
                    <a:gd name="T43" fmla="*/ 354 h 991"/>
                    <a:gd name="T44" fmla="*/ 587 w 1376"/>
                    <a:gd name="T45" fmla="*/ 376 h 991"/>
                    <a:gd name="T46" fmla="*/ 612 w 1376"/>
                    <a:gd name="T47" fmla="*/ 392 h 991"/>
                    <a:gd name="T48" fmla="*/ 638 w 1376"/>
                    <a:gd name="T49" fmla="*/ 412 h 991"/>
                    <a:gd name="T50" fmla="*/ 664 w 1376"/>
                    <a:gd name="T51" fmla="*/ 431 h 991"/>
                    <a:gd name="T52" fmla="*/ 690 w 1376"/>
                    <a:gd name="T53" fmla="*/ 450 h 991"/>
                    <a:gd name="T54" fmla="*/ 716 w 1376"/>
                    <a:gd name="T55" fmla="*/ 470 h 991"/>
                    <a:gd name="T56" fmla="*/ 741 w 1376"/>
                    <a:gd name="T57" fmla="*/ 492 h 991"/>
                    <a:gd name="T58" fmla="*/ 767 w 1376"/>
                    <a:gd name="T59" fmla="*/ 515 h 991"/>
                    <a:gd name="T60" fmla="*/ 793 w 1376"/>
                    <a:gd name="T61" fmla="*/ 540 h 991"/>
                    <a:gd name="T62" fmla="*/ 822 w 1376"/>
                    <a:gd name="T63" fmla="*/ 569 h 991"/>
                    <a:gd name="T64" fmla="*/ 848 w 1376"/>
                    <a:gd name="T65" fmla="*/ 598 h 991"/>
                    <a:gd name="T66" fmla="*/ 874 w 1376"/>
                    <a:gd name="T67" fmla="*/ 634 h 991"/>
                    <a:gd name="T68" fmla="*/ 899 w 1376"/>
                    <a:gd name="T69" fmla="*/ 672 h 991"/>
                    <a:gd name="T70" fmla="*/ 925 w 1376"/>
                    <a:gd name="T71" fmla="*/ 711 h 991"/>
                    <a:gd name="T72" fmla="*/ 951 w 1376"/>
                    <a:gd name="T73" fmla="*/ 750 h 991"/>
                    <a:gd name="T74" fmla="*/ 977 w 1376"/>
                    <a:gd name="T75" fmla="*/ 788 h 991"/>
                    <a:gd name="T76" fmla="*/ 1003 w 1376"/>
                    <a:gd name="T77" fmla="*/ 824 h 991"/>
                    <a:gd name="T78" fmla="*/ 1032 w 1376"/>
                    <a:gd name="T79" fmla="*/ 856 h 991"/>
                    <a:gd name="T80" fmla="*/ 1057 w 1376"/>
                    <a:gd name="T81" fmla="*/ 878 h 991"/>
                    <a:gd name="T82" fmla="*/ 1083 w 1376"/>
                    <a:gd name="T83" fmla="*/ 901 h 991"/>
                    <a:gd name="T84" fmla="*/ 1109 w 1376"/>
                    <a:gd name="T85" fmla="*/ 920 h 991"/>
                    <a:gd name="T86" fmla="*/ 1135 w 1376"/>
                    <a:gd name="T87" fmla="*/ 933 h 991"/>
                    <a:gd name="T88" fmla="*/ 1160 w 1376"/>
                    <a:gd name="T89" fmla="*/ 946 h 991"/>
                    <a:gd name="T90" fmla="*/ 1186 w 1376"/>
                    <a:gd name="T91" fmla="*/ 956 h 991"/>
                    <a:gd name="T92" fmla="*/ 1212 w 1376"/>
                    <a:gd name="T93" fmla="*/ 965 h 991"/>
                    <a:gd name="T94" fmla="*/ 1238 w 1376"/>
                    <a:gd name="T95" fmla="*/ 972 h 991"/>
                    <a:gd name="T96" fmla="*/ 1267 w 1376"/>
                    <a:gd name="T97" fmla="*/ 978 h 991"/>
                    <a:gd name="T98" fmla="*/ 1293 w 1376"/>
                    <a:gd name="T99" fmla="*/ 984 h 991"/>
                    <a:gd name="T100" fmla="*/ 1318 w 1376"/>
                    <a:gd name="T101" fmla="*/ 991 h 991"/>
                    <a:gd name="T102" fmla="*/ 1344 w 1376"/>
                    <a:gd name="T103" fmla="*/ 991 h 991"/>
                    <a:gd name="T104" fmla="*/ 1370 w 1376"/>
                    <a:gd name="T105" fmla="*/ 991 h 9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76" h="991">
                      <a:moveTo>
                        <a:pt x="0" y="3"/>
                      </a:moveTo>
                      <a:lnTo>
                        <a:pt x="10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8" y="0"/>
                      </a:lnTo>
                      <a:lnTo>
                        <a:pt x="61" y="0"/>
                      </a:lnTo>
                      <a:lnTo>
                        <a:pt x="74" y="0"/>
                      </a:lnTo>
                      <a:lnTo>
                        <a:pt x="87" y="3"/>
                      </a:lnTo>
                      <a:lnTo>
                        <a:pt x="103" y="3"/>
                      </a:lnTo>
                      <a:lnTo>
                        <a:pt x="116" y="6"/>
                      </a:lnTo>
                      <a:lnTo>
                        <a:pt x="129" y="6"/>
                      </a:lnTo>
                      <a:lnTo>
                        <a:pt x="142" y="9"/>
                      </a:lnTo>
                      <a:lnTo>
                        <a:pt x="155" y="13"/>
                      </a:lnTo>
                      <a:lnTo>
                        <a:pt x="168" y="19"/>
                      </a:lnTo>
                      <a:lnTo>
                        <a:pt x="181" y="25"/>
                      </a:lnTo>
                      <a:lnTo>
                        <a:pt x="193" y="32"/>
                      </a:lnTo>
                      <a:lnTo>
                        <a:pt x="206" y="42"/>
                      </a:lnTo>
                      <a:lnTo>
                        <a:pt x="219" y="48"/>
                      </a:lnTo>
                      <a:lnTo>
                        <a:pt x="232" y="58"/>
                      </a:lnTo>
                      <a:lnTo>
                        <a:pt x="245" y="71"/>
                      </a:lnTo>
                      <a:lnTo>
                        <a:pt x="258" y="80"/>
                      </a:lnTo>
                      <a:lnTo>
                        <a:pt x="271" y="93"/>
                      </a:lnTo>
                      <a:lnTo>
                        <a:pt x="284" y="103"/>
                      </a:lnTo>
                      <a:lnTo>
                        <a:pt x="297" y="116"/>
                      </a:lnTo>
                      <a:lnTo>
                        <a:pt x="309" y="125"/>
                      </a:lnTo>
                      <a:lnTo>
                        <a:pt x="322" y="138"/>
                      </a:lnTo>
                      <a:lnTo>
                        <a:pt x="338" y="151"/>
                      </a:lnTo>
                      <a:lnTo>
                        <a:pt x="351" y="164"/>
                      </a:lnTo>
                      <a:lnTo>
                        <a:pt x="364" y="177"/>
                      </a:lnTo>
                      <a:lnTo>
                        <a:pt x="377" y="190"/>
                      </a:lnTo>
                      <a:lnTo>
                        <a:pt x="390" y="202"/>
                      </a:lnTo>
                      <a:lnTo>
                        <a:pt x="403" y="215"/>
                      </a:lnTo>
                      <a:lnTo>
                        <a:pt x="416" y="228"/>
                      </a:lnTo>
                      <a:lnTo>
                        <a:pt x="429" y="241"/>
                      </a:lnTo>
                      <a:lnTo>
                        <a:pt x="442" y="254"/>
                      </a:lnTo>
                      <a:lnTo>
                        <a:pt x="455" y="267"/>
                      </a:lnTo>
                      <a:lnTo>
                        <a:pt x="467" y="280"/>
                      </a:lnTo>
                      <a:lnTo>
                        <a:pt x="480" y="289"/>
                      </a:lnTo>
                      <a:lnTo>
                        <a:pt x="493" y="302"/>
                      </a:lnTo>
                      <a:lnTo>
                        <a:pt x="506" y="312"/>
                      </a:lnTo>
                      <a:lnTo>
                        <a:pt x="519" y="325"/>
                      </a:lnTo>
                      <a:lnTo>
                        <a:pt x="532" y="334"/>
                      </a:lnTo>
                      <a:lnTo>
                        <a:pt x="545" y="344"/>
                      </a:lnTo>
                      <a:lnTo>
                        <a:pt x="558" y="354"/>
                      </a:lnTo>
                      <a:lnTo>
                        <a:pt x="574" y="367"/>
                      </a:lnTo>
                      <a:lnTo>
                        <a:pt x="587" y="376"/>
                      </a:lnTo>
                      <a:lnTo>
                        <a:pt x="600" y="386"/>
                      </a:lnTo>
                      <a:lnTo>
                        <a:pt x="612" y="392"/>
                      </a:lnTo>
                      <a:lnTo>
                        <a:pt x="625" y="402"/>
                      </a:lnTo>
                      <a:lnTo>
                        <a:pt x="638" y="412"/>
                      </a:lnTo>
                      <a:lnTo>
                        <a:pt x="651" y="421"/>
                      </a:lnTo>
                      <a:lnTo>
                        <a:pt x="664" y="431"/>
                      </a:lnTo>
                      <a:lnTo>
                        <a:pt x="677" y="441"/>
                      </a:lnTo>
                      <a:lnTo>
                        <a:pt x="690" y="450"/>
                      </a:lnTo>
                      <a:lnTo>
                        <a:pt x="703" y="460"/>
                      </a:lnTo>
                      <a:lnTo>
                        <a:pt x="716" y="470"/>
                      </a:lnTo>
                      <a:lnTo>
                        <a:pt x="729" y="479"/>
                      </a:lnTo>
                      <a:lnTo>
                        <a:pt x="741" y="492"/>
                      </a:lnTo>
                      <a:lnTo>
                        <a:pt x="754" y="505"/>
                      </a:lnTo>
                      <a:lnTo>
                        <a:pt x="767" y="515"/>
                      </a:lnTo>
                      <a:lnTo>
                        <a:pt x="780" y="528"/>
                      </a:lnTo>
                      <a:lnTo>
                        <a:pt x="793" y="540"/>
                      </a:lnTo>
                      <a:lnTo>
                        <a:pt x="809" y="553"/>
                      </a:lnTo>
                      <a:lnTo>
                        <a:pt x="822" y="569"/>
                      </a:lnTo>
                      <a:lnTo>
                        <a:pt x="835" y="582"/>
                      </a:lnTo>
                      <a:lnTo>
                        <a:pt x="848" y="598"/>
                      </a:lnTo>
                      <a:lnTo>
                        <a:pt x="861" y="614"/>
                      </a:lnTo>
                      <a:lnTo>
                        <a:pt x="874" y="634"/>
                      </a:lnTo>
                      <a:lnTo>
                        <a:pt x="886" y="653"/>
                      </a:lnTo>
                      <a:lnTo>
                        <a:pt x="899" y="672"/>
                      </a:lnTo>
                      <a:lnTo>
                        <a:pt x="912" y="692"/>
                      </a:lnTo>
                      <a:lnTo>
                        <a:pt x="925" y="711"/>
                      </a:lnTo>
                      <a:lnTo>
                        <a:pt x="938" y="730"/>
                      </a:lnTo>
                      <a:lnTo>
                        <a:pt x="951" y="750"/>
                      </a:lnTo>
                      <a:lnTo>
                        <a:pt x="964" y="769"/>
                      </a:lnTo>
                      <a:lnTo>
                        <a:pt x="977" y="788"/>
                      </a:lnTo>
                      <a:lnTo>
                        <a:pt x="990" y="807"/>
                      </a:lnTo>
                      <a:lnTo>
                        <a:pt x="1003" y="824"/>
                      </a:lnTo>
                      <a:lnTo>
                        <a:pt x="1015" y="840"/>
                      </a:lnTo>
                      <a:lnTo>
                        <a:pt x="1032" y="856"/>
                      </a:lnTo>
                      <a:lnTo>
                        <a:pt x="1044" y="869"/>
                      </a:lnTo>
                      <a:lnTo>
                        <a:pt x="1057" y="878"/>
                      </a:lnTo>
                      <a:lnTo>
                        <a:pt x="1070" y="891"/>
                      </a:lnTo>
                      <a:lnTo>
                        <a:pt x="1083" y="901"/>
                      </a:lnTo>
                      <a:lnTo>
                        <a:pt x="1096" y="910"/>
                      </a:lnTo>
                      <a:lnTo>
                        <a:pt x="1109" y="920"/>
                      </a:lnTo>
                      <a:lnTo>
                        <a:pt x="1122" y="927"/>
                      </a:lnTo>
                      <a:lnTo>
                        <a:pt x="1135" y="933"/>
                      </a:lnTo>
                      <a:lnTo>
                        <a:pt x="1148" y="939"/>
                      </a:lnTo>
                      <a:lnTo>
                        <a:pt x="1160" y="946"/>
                      </a:lnTo>
                      <a:lnTo>
                        <a:pt x="1173" y="949"/>
                      </a:lnTo>
                      <a:lnTo>
                        <a:pt x="1186" y="956"/>
                      </a:lnTo>
                      <a:lnTo>
                        <a:pt x="1199" y="962"/>
                      </a:lnTo>
                      <a:lnTo>
                        <a:pt x="1212" y="965"/>
                      </a:lnTo>
                      <a:lnTo>
                        <a:pt x="1225" y="968"/>
                      </a:lnTo>
                      <a:lnTo>
                        <a:pt x="1238" y="972"/>
                      </a:lnTo>
                      <a:lnTo>
                        <a:pt x="1251" y="975"/>
                      </a:lnTo>
                      <a:lnTo>
                        <a:pt x="1267" y="978"/>
                      </a:lnTo>
                      <a:lnTo>
                        <a:pt x="1280" y="981"/>
                      </a:lnTo>
                      <a:lnTo>
                        <a:pt x="1293" y="984"/>
                      </a:lnTo>
                      <a:lnTo>
                        <a:pt x="1306" y="988"/>
                      </a:lnTo>
                      <a:lnTo>
                        <a:pt x="1318" y="991"/>
                      </a:lnTo>
                      <a:lnTo>
                        <a:pt x="1331" y="991"/>
                      </a:lnTo>
                      <a:lnTo>
                        <a:pt x="1344" y="991"/>
                      </a:lnTo>
                      <a:lnTo>
                        <a:pt x="1357" y="991"/>
                      </a:lnTo>
                      <a:lnTo>
                        <a:pt x="1370" y="991"/>
                      </a:lnTo>
                      <a:lnTo>
                        <a:pt x="1376" y="991"/>
                      </a:lnTo>
                    </a:path>
                  </a:pathLst>
                </a:custGeom>
                <a:noFill/>
                <a:ln w="20638" cap="flat">
                  <a:solidFill>
                    <a:srgbClr val="0000A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" name="Rectangle 106">
                  <a:extLst>
                    <a:ext uri="{FF2B5EF4-FFF2-40B4-BE49-F238E27FC236}">
                      <a16:creationId xmlns:a16="http://schemas.microsoft.com/office/drawing/2014/main" id="{E882A42A-8F17-4F8F-9C71-054234DD24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21" y="2664"/>
                  <a:ext cx="35" cy="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500">
                      <a:solidFill>
                        <a:srgbClr val="000000"/>
                      </a:solidFill>
                      <a:latin typeface="Helvetica" panose="020B0604020202020204" pitchFamily="34" charset="0"/>
                    </a:rPr>
                    <a:t> </a:t>
                  </a:r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4EC9C961-5F0C-432B-8667-1BCE957152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897" y="1525"/>
                  <a:ext cx="35" cy="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r>
                    <a:rPr lang="en-US" altLang="en-US" sz="500">
                      <a:solidFill>
                        <a:srgbClr val="000000"/>
                      </a:solidFill>
                      <a:latin typeface="Helvetica" panose="020B0604020202020204" pitchFamily="34" charset="0"/>
                    </a:rPr>
                    <a:t> </a:t>
                  </a:r>
                  <a:endParaRPr lang="en-US" altLang="en-US">
                    <a:solidFill>
                      <a:prstClr val="black"/>
                    </a:solidFill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9" name="Rectangle 51">
                    <a:extLst>
                      <a:ext uri="{FF2B5EF4-FFF2-40B4-BE49-F238E27FC236}">
                        <a16:creationId xmlns:a16="http://schemas.microsoft.com/office/drawing/2014/main" id="{C14B2744-5179-4E0B-8F72-AA7732E66E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33854" y="4400882"/>
                    <a:ext cx="472236" cy="17339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4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 p / 2</a:t>
                    </a:r>
                    <a14:m>
                      <m:oMath xmlns:m="http://schemas.openxmlformats.org/officeDocument/2006/math">
                        <m:r>
                          <a:rPr lang="en-US" altLang="en-US" sz="14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ℏ</m:t>
                        </m:r>
                      </m:oMath>
                    </a14:m>
                    <a:r>
                      <a:rPr lang="en-US" altLang="en-US" sz="14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k</a:t>
                    </a:r>
                    <a:endParaRPr lang="en-US" altLang="en-US" sz="3200" dirty="0">
                      <a:solidFill>
                        <a:prstClr val="black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9" name="Rectangle 51">
                    <a:extLst>
                      <a:ext uri="{FF2B5EF4-FFF2-40B4-BE49-F238E27FC236}">
                        <a16:creationId xmlns:a16="http://schemas.microsoft.com/office/drawing/2014/main" id="{C14B2744-5179-4E0B-8F72-AA7732E66E55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333854" y="4400882"/>
                    <a:ext cx="472236" cy="173393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l="-10309" t="-25714" r="-16495" b="-51429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D5287C72-23D1-4069-BD1E-07991490DAFC}"/>
                    </a:ext>
                  </a:extLst>
                </p:cNvPr>
                <p:cNvSpPr txBox="1"/>
                <p:nvPr/>
              </p:nvSpPr>
              <p:spPr>
                <a:xfrm rot="16200000">
                  <a:off x="5015670" y="3227791"/>
                  <a:ext cx="362938" cy="196042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sz="200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57" name="TextBox 56">
                  <a:extLst>
                    <a:ext uri="{FF2B5EF4-FFF2-40B4-BE49-F238E27FC236}">
                      <a16:creationId xmlns:a16="http://schemas.microsoft.com/office/drawing/2014/main" id="{D5287C72-23D1-4069-BD1E-07991490DAF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5015670" y="3227791"/>
                  <a:ext cx="362938" cy="196042"/>
                </a:xfrm>
                <a:prstGeom prst="rect">
                  <a:avLst/>
                </a:prstGeom>
                <a:blipFill>
                  <a:blip r:embed="rId3"/>
                  <a:stretch>
                    <a:fillRect t="-16216" r="-31707" b="-1486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DB41EED-F233-4AA8-A620-E35EEC5D3EBF}"/>
              </a:ext>
            </a:extLst>
          </p:cNvPr>
          <p:cNvSpPr txBox="1"/>
          <p:nvPr/>
        </p:nvSpPr>
        <p:spPr>
          <a:xfrm>
            <a:off x="65155" y="1080949"/>
            <a:ext cx="19377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prstClr val="black"/>
                </a:solidFill>
              </a:rPr>
              <a:t>Atom energy: 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4C4C7252-212B-40C6-A746-4518BBE587F6}"/>
                  </a:ext>
                </a:extLst>
              </p:cNvPr>
              <p:cNvSpPr txBox="1"/>
              <p:nvPr/>
            </p:nvSpPr>
            <p:spPr>
              <a:xfrm>
                <a:off x="2168132" y="934295"/>
                <a:ext cx="2330125" cy="74693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Sup>
                            <m:sSubSupPr>
                              <m:ctrlP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0</m:t>
                              </m:r>
                            </m:sub>
                            <m:sup>
                              <m: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num>
                        <m:den>
                          <m: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𝑚</m:t>
                          </m:r>
                        </m:den>
                      </m:f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p>
                            <m:sSupPr>
                              <m:ctrlP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p>
                              <m:r>
                                <a:rPr lang="en-US" sz="2400" i="1">
                                  <a:solidFill>
                                    <a:prstClr val="black"/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</m:num>
                        <m:den>
                          <m: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  <m:r>
                            <a:rPr lang="en-US" sz="2400" i="1">
                              <a:solidFill>
                                <a:prstClr val="black"/>
                              </a:solidFill>
                              <a:latin typeface="Cambria Math" panose="02040503050406030204" pitchFamily="18" charset="0"/>
                            </a:rPr>
                            <m:t>𝑚</m:t>
                          </m:r>
                        </m:den>
                      </m:f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𝑈</m:t>
                      </m:r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𝑧</m:t>
                      </m:r>
                      <m:r>
                        <a:rPr lang="en-US" sz="2400" i="1">
                          <a:solidFill>
                            <a:prstClr val="black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sz="2400" dirty="0">
                  <a:solidFill>
                    <a:prstClr val="black"/>
                  </a:solidFill>
                </a:endParaRPr>
              </a:p>
            </p:txBody>
          </p:sp>
        </mc:Choice>
        <mc:Fallback>
          <p:sp>
            <p:nvSpPr>
              <p:cNvPr id="110" name="TextBox 109">
                <a:extLst>
                  <a:ext uri="{FF2B5EF4-FFF2-40B4-BE49-F238E27FC236}">
                    <a16:creationId xmlns:a16="http://schemas.microsoft.com/office/drawing/2014/main" id="{4C4C7252-212B-40C6-A746-4518BBE587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8132" y="934295"/>
                <a:ext cx="2330125" cy="746936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1" name="TextBox 110">
            <a:extLst>
              <a:ext uri="{FF2B5EF4-FFF2-40B4-BE49-F238E27FC236}">
                <a16:creationId xmlns:a16="http://schemas.microsoft.com/office/drawing/2014/main" id="{99B13B3D-2620-4DE6-B5D2-73BAB456165E}"/>
              </a:ext>
            </a:extLst>
          </p:cNvPr>
          <p:cNvSpPr txBox="1"/>
          <p:nvPr/>
        </p:nvSpPr>
        <p:spPr>
          <a:xfrm>
            <a:off x="811412" y="101451"/>
            <a:ext cx="753764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u="sng" dirty="0"/>
              <a:t>Distribution of peak momenta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DAC4C984-5D45-4992-9947-748B23FD4136}"/>
                  </a:ext>
                </a:extLst>
              </p:cNvPr>
              <p:cNvSpPr txBox="1"/>
              <p:nvPr/>
            </p:nvSpPr>
            <p:spPr>
              <a:xfrm>
                <a:off x="4840754" y="2527367"/>
                <a:ext cx="4384711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rgbClr val="008000"/>
                    </a:solidFill>
                  </a:rPr>
                  <a:t>The momentum amplitude,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008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008000"/>
                            </a:solidFill>
                            <a:latin typeface="Cambria Math" panose="02040503050406030204" pitchFamily="18" charset="0"/>
                          </a:rPr>
                          <m:t>𝑝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8000"/>
                            </a:solidFill>
                            <a:latin typeface="Cambria Math" panose="02040503050406030204" pitchFamily="18" charset="0"/>
                          </a:rPr>
                          <m:t>𝑜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008000"/>
                    </a:solidFill>
                  </a:rPr>
                  <a:t>, is the conserved quantity. </a:t>
                </a:r>
              </a:p>
            </p:txBody>
          </p:sp>
        </mc:Choice>
        <mc:Fallback>
          <p:sp>
            <p:nvSpPr>
              <p:cNvPr id="112" name="TextBox 111">
                <a:extLst>
                  <a:ext uri="{FF2B5EF4-FFF2-40B4-BE49-F238E27FC236}">
                    <a16:creationId xmlns:a16="http://schemas.microsoft.com/office/drawing/2014/main" id="{DAC4C984-5D45-4992-9947-748B23FD413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40754" y="2527367"/>
                <a:ext cx="4384711" cy="830997"/>
              </a:xfrm>
              <a:prstGeom prst="rect">
                <a:avLst/>
              </a:prstGeom>
              <a:blipFill>
                <a:blip r:embed="rId5"/>
                <a:stretch>
                  <a:fillRect l="-2086" t="-5882" r="-3477" b="-161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" name="Group 1">
            <a:extLst>
              <a:ext uri="{FF2B5EF4-FFF2-40B4-BE49-F238E27FC236}">
                <a16:creationId xmlns:a16="http://schemas.microsoft.com/office/drawing/2014/main" id="{E804562F-956E-4164-B0F6-86D6F38CB494}"/>
              </a:ext>
            </a:extLst>
          </p:cNvPr>
          <p:cNvGrpSpPr/>
          <p:nvPr/>
        </p:nvGrpSpPr>
        <p:grpSpPr>
          <a:xfrm>
            <a:off x="5029200" y="3206046"/>
            <a:ext cx="3754386" cy="2929781"/>
            <a:chOff x="5021035" y="4448531"/>
            <a:chExt cx="3199040" cy="226377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443267AA-EBE0-45CA-918B-211103D2F4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95888" y="4448531"/>
              <a:ext cx="3024187" cy="2263776"/>
              <a:chOff x="3273" y="2871"/>
              <a:chExt cx="1905" cy="1426"/>
            </a:xfrm>
          </p:grpSpPr>
          <p:sp>
            <p:nvSpPr>
              <p:cNvPr id="5" name="AutoShape 3">
                <a:extLst>
                  <a:ext uri="{FF2B5EF4-FFF2-40B4-BE49-F238E27FC236}">
                    <a16:creationId xmlns:a16="http://schemas.microsoft.com/office/drawing/2014/main" id="{0432BFA5-4214-413C-BD6F-9A128C771E78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273" y="2871"/>
                <a:ext cx="1905" cy="14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E02AC5A-B5B6-45CF-A557-F4E83B6FB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" y="3003"/>
                <a:ext cx="1477" cy="109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8F58A40D-F829-4B66-B2D7-5CAE50D59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1" y="3003"/>
                <a:ext cx="1477" cy="109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Line 7">
                <a:extLst>
                  <a:ext uri="{FF2B5EF4-FFF2-40B4-BE49-F238E27FC236}">
                    <a16:creationId xmlns:a16="http://schemas.microsoft.com/office/drawing/2014/main" id="{9430C001-A2BD-4E36-977D-5116D7D526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003"/>
                <a:ext cx="147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" name="Line 8">
                <a:extLst>
                  <a:ext uri="{FF2B5EF4-FFF2-40B4-BE49-F238E27FC236}">
                    <a16:creationId xmlns:a16="http://schemas.microsoft.com/office/drawing/2014/main" id="{5D89C665-08C7-48B1-B85B-9F72BA0FEA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4093"/>
                <a:ext cx="147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" name="Line 9">
                <a:extLst>
                  <a:ext uri="{FF2B5EF4-FFF2-40B4-BE49-F238E27FC236}">
                    <a16:creationId xmlns:a16="http://schemas.microsoft.com/office/drawing/2014/main" id="{71675FBE-9B67-40AA-B882-D7F75639C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8" y="3003"/>
                <a:ext cx="0" cy="10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Line 10">
                <a:extLst>
                  <a:ext uri="{FF2B5EF4-FFF2-40B4-BE49-F238E27FC236}">
                    <a16:creationId xmlns:a16="http://schemas.microsoft.com/office/drawing/2014/main" id="{9B89803B-32C4-4114-B718-5295ADDBBF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1" y="3003"/>
                <a:ext cx="0" cy="10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Line 11">
                <a:extLst>
                  <a:ext uri="{FF2B5EF4-FFF2-40B4-BE49-F238E27FC236}">
                    <a16:creationId xmlns:a16="http://schemas.microsoft.com/office/drawing/2014/main" id="{FA368EA9-208B-4151-8FC0-7521657271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4093"/>
                <a:ext cx="147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Line 12">
                <a:extLst>
                  <a:ext uri="{FF2B5EF4-FFF2-40B4-BE49-F238E27FC236}">
                    <a16:creationId xmlns:a16="http://schemas.microsoft.com/office/drawing/2014/main" id="{0F5DBB48-2E10-4F33-9049-DDD92A3E85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1" y="3003"/>
                <a:ext cx="0" cy="10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Line 13">
                <a:extLst>
                  <a:ext uri="{FF2B5EF4-FFF2-40B4-BE49-F238E27FC236}">
                    <a16:creationId xmlns:a16="http://schemas.microsoft.com/office/drawing/2014/main" id="{EE06AFD1-9D5D-4C6D-BFFC-69E2544691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1" y="4076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" name="Line 14">
                <a:extLst>
                  <a:ext uri="{FF2B5EF4-FFF2-40B4-BE49-F238E27FC236}">
                    <a16:creationId xmlns:a16="http://schemas.microsoft.com/office/drawing/2014/main" id="{C1F5F282-21B3-4B3C-BB48-3F1FA61D98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003"/>
                <a:ext cx="0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05CEFFE2-345C-4684-8FA2-1A2EE9C21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1" y="4103"/>
                <a:ext cx="4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 dirty="0">
                    <a:solidFill>
                      <a:srgbClr val="000000"/>
                    </a:solidFill>
                    <a:latin typeface="Times newman"/>
                  </a:rPr>
                  <a:t>0</a:t>
                </a:r>
                <a:endParaRPr lang="en-US" altLang="en-US" sz="28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7" name="Line 16">
                <a:extLst>
                  <a:ext uri="{FF2B5EF4-FFF2-40B4-BE49-F238E27FC236}">
                    <a16:creationId xmlns:a16="http://schemas.microsoft.com/office/drawing/2014/main" id="{1CA67DF8-43BD-49C1-AC2A-87E62CCA22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81" y="4076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Line 17">
                <a:extLst>
                  <a:ext uri="{FF2B5EF4-FFF2-40B4-BE49-F238E27FC236}">
                    <a16:creationId xmlns:a16="http://schemas.microsoft.com/office/drawing/2014/main" id="{BFE396A0-046C-43A9-A9EF-5C38D0119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1" y="3003"/>
                <a:ext cx="0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373014C-B2DE-46CC-A0C5-F9D65D4F6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6" y="4103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0.5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Line 19">
                <a:extLst>
                  <a:ext uri="{FF2B5EF4-FFF2-40B4-BE49-F238E27FC236}">
                    <a16:creationId xmlns:a16="http://schemas.microsoft.com/office/drawing/2014/main" id="{C3B83B12-038B-4F85-91D3-B6D4077D2E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43" y="4076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Line 20">
                <a:extLst>
                  <a:ext uri="{FF2B5EF4-FFF2-40B4-BE49-F238E27FC236}">
                    <a16:creationId xmlns:a16="http://schemas.microsoft.com/office/drawing/2014/main" id="{7BD60AD4-436B-48E0-8D1B-4D759B9DC2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3" y="3003"/>
                <a:ext cx="0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43364D7C-7776-4504-A552-8A8DE7F07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3" y="4103"/>
                <a:ext cx="4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1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Line 22">
                <a:extLst>
                  <a:ext uri="{FF2B5EF4-FFF2-40B4-BE49-F238E27FC236}">
                    <a16:creationId xmlns:a16="http://schemas.microsoft.com/office/drawing/2014/main" id="{916C8A76-0E8B-4429-B005-9D39F7E685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02" y="4076"/>
                <a:ext cx="0" cy="1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Line 23">
                <a:extLst>
                  <a:ext uri="{FF2B5EF4-FFF2-40B4-BE49-F238E27FC236}">
                    <a16:creationId xmlns:a16="http://schemas.microsoft.com/office/drawing/2014/main" id="{91D7E447-4B65-4C87-8EEA-477CB2EA1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02" y="3003"/>
                <a:ext cx="0" cy="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3778D22-AA45-4172-BD6C-67B90EB08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4103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1.5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26" name="Line 25">
                <a:extLst>
                  <a:ext uri="{FF2B5EF4-FFF2-40B4-BE49-F238E27FC236}">
                    <a16:creationId xmlns:a16="http://schemas.microsoft.com/office/drawing/2014/main" id="{4B39CF62-5D0C-4C4D-AB57-22F4E150C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4093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Line 26">
                <a:extLst>
                  <a:ext uri="{FF2B5EF4-FFF2-40B4-BE49-F238E27FC236}">
                    <a16:creationId xmlns:a16="http://schemas.microsoft.com/office/drawing/2014/main" id="{5C87A6A6-7C38-44C9-9F40-EB07E4680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4093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2A102DA0-E6D3-49EC-B1C5-87F0BA522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" y="4049"/>
                <a:ext cx="41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Line 28">
                <a:extLst>
                  <a:ext uri="{FF2B5EF4-FFF2-40B4-BE49-F238E27FC236}">
                    <a16:creationId xmlns:a16="http://schemas.microsoft.com/office/drawing/2014/main" id="{3B8A511C-F11B-4A77-86E4-466BB624C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937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Line 29">
                <a:extLst>
                  <a:ext uri="{FF2B5EF4-FFF2-40B4-BE49-F238E27FC236}">
                    <a16:creationId xmlns:a16="http://schemas.microsoft.com/office/drawing/2014/main" id="{5A7CD18A-0BB3-482B-8F10-5A9187A61D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937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" name="Rectangle 30">
                <a:extLst>
                  <a:ext uri="{FF2B5EF4-FFF2-40B4-BE49-F238E27FC236}">
                    <a16:creationId xmlns:a16="http://schemas.microsoft.com/office/drawing/2014/main" id="{12B3CC1C-FBE9-4540-8E2F-E21D476D1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893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0.1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32" name="Line 31">
                <a:extLst>
                  <a:ext uri="{FF2B5EF4-FFF2-40B4-BE49-F238E27FC236}">
                    <a16:creationId xmlns:a16="http://schemas.microsoft.com/office/drawing/2014/main" id="{53CC508F-0412-452C-A405-69707B7AEE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781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Line 32">
                <a:extLst>
                  <a:ext uri="{FF2B5EF4-FFF2-40B4-BE49-F238E27FC236}">
                    <a16:creationId xmlns:a16="http://schemas.microsoft.com/office/drawing/2014/main" id="{25CA921D-2679-4EE3-B994-DB9D40A51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781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FDB6DDA0-C187-4EDE-8255-2D31F8200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737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0.2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Line 34">
                <a:extLst>
                  <a:ext uri="{FF2B5EF4-FFF2-40B4-BE49-F238E27FC236}">
                    <a16:creationId xmlns:a16="http://schemas.microsoft.com/office/drawing/2014/main" id="{AB6A23C3-64D9-4B08-AC54-3A56445628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625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Line 35">
                <a:extLst>
                  <a:ext uri="{FF2B5EF4-FFF2-40B4-BE49-F238E27FC236}">
                    <a16:creationId xmlns:a16="http://schemas.microsoft.com/office/drawing/2014/main" id="{FDC00A76-E661-4863-901C-C640C8898A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625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B351576E-4DA4-409B-8BBE-B621ED71D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581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 dirty="0">
                    <a:solidFill>
                      <a:srgbClr val="000000"/>
                    </a:solidFill>
                    <a:latin typeface="Times newman"/>
                  </a:rPr>
                  <a:t>0.3</a:t>
                </a:r>
                <a:endParaRPr lang="en-US" altLang="en-US" sz="28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Line 37">
                <a:extLst>
                  <a:ext uri="{FF2B5EF4-FFF2-40B4-BE49-F238E27FC236}">
                    <a16:creationId xmlns:a16="http://schemas.microsoft.com/office/drawing/2014/main" id="{F5A67ECB-269B-469C-9750-0A4D62E34A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469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Line 38">
                <a:extLst>
                  <a:ext uri="{FF2B5EF4-FFF2-40B4-BE49-F238E27FC236}">
                    <a16:creationId xmlns:a16="http://schemas.microsoft.com/office/drawing/2014/main" id="{D89C5B71-C2F9-4F1D-A815-0D40BF1614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469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:a16="http://schemas.microsoft.com/office/drawing/2014/main" id="{8D1C6A25-0942-408B-BF6F-2371FDEFB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424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0.4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Line 40">
                <a:extLst>
                  <a:ext uri="{FF2B5EF4-FFF2-40B4-BE49-F238E27FC236}">
                    <a16:creationId xmlns:a16="http://schemas.microsoft.com/office/drawing/2014/main" id="{EDBE5F73-61E1-467E-84AE-0EB2602870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312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Line 41">
                <a:extLst>
                  <a:ext uri="{FF2B5EF4-FFF2-40B4-BE49-F238E27FC236}">
                    <a16:creationId xmlns:a16="http://schemas.microsoft.com/office/drawing/2014/main" id="{9351E7F6-8940-4A06-B3E7-45F99F18BC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312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9AD74ED4-44D6-4D59-829D-D58B60335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268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>
                    <a:solidFill>
                      <a:srgbClr val="000000"/>
                    </a:solidFill>
                    <a:latin typeface="Times newman"/>
                  </a:rPr>
                  <a:t>0.5</a:t>
                </a:r>
                <a:endParaRPr lang="en-US" altLang="en-US" sz="2800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Line 43">
                <a:extLst>
                  <a:ext uri="{FF2B5EF4-FFF2-40B4-BE49-F238E27FC236}">
                    <a16:creationId xmlns:a16="http://schemas.microsoft.com/office/drawing/2014/main" id="{5E99DF5D-A4D5-44FA-925B-454CEC4FF7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156"/>
                <a:ext cx="1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Line 44">
                <a:extLst>
                  <a:ext uri="{FF2B5EF4-FFF2-40B4-BE49-F238E27FC236}">
                    <a16:creationId xmlns:a16="http://schemas.microsoft.com/office/drawing/2014/main" id="{AE2BC325-0A9F-47EC-A950-E9249FFF0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81" y="3156"/>
                <a:ext cx="1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396A8A69-7D66-4A08-8294-D1772E34D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3112"/>
                <a:ext cx="103" cy="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1200" dirty="0">
                    <a:solidFill>
                      <a:srgbClr val="000000"/>
                    </a:solidFill>
                    <a:latin typeface="Times newman"/>
                  </a:rPr>
                  <a:t>0.6</a:t>
                </a:r>
                <a:endParaRPr lang="en-US" altLang="en-US" sz="2800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Line 46">
                <a:extLst>
                  <a:ext uri="{FF2B5EF4-FFF2-40B4-BE49-F238E27FC236}">
                    <a16:creationId xmlns:a16="http://schemas.microsoft.com/office/drawing/2014/main" id="{C22A9045-791F-4D44-8119-0FDDF0ECD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3003"/>
                <a:ext cx="147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Line 47">
                <a:extLst>
                  <a:ext uri="{FF2B5EF4-FFF2-40B4-BE49-F238E27FC236}">
                    <a16:creationId xmlns:a16="http://schemas.microsoft.com/office/drawing/2014/main" id="{9B8B2FB2-FFA7-452A-9397-2C503B840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21" y="4093"/>
                <a:ext cx="147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Line 48">
                <a:extLst>
                  <a:ext uri="{FF2B5EF4-FFF2-40B4-BE49-F238E27FC236}">
                    <a16:creationId xmlns:a16="http://schemas.microsoft.com/office/drawing/2014/main" id="{5F6AA379-708E-49E9-AF17-39A79D4FE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98" y="3003"/>
                <a:ext cx="0" cy="10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Line 49">
                <a:extLst>
                  <a:ext uri="{FF2B5EF4-FFF2-40B4-BE49-F238E27FC236}">
                    <a16:creationId xmlns:a16="http://schemas.microsoft.com/office/drawing/2014/main" id="{3A7D36B8-EAED-4CF1-8070-459E28C133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1" y="3003"/>
                <a:ext cx="0" cy="109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50">
                <a:extLst>
                  <a:ext uri="{FF2B5EF4-FFF2-40B4-BE49-F238E27FC236}">
                    <a16:creationId xmlns:a16="http://schemas.microsoft.com/office/drawing/2014/main" id="{C22FEAD8-98D8-43FA-9E8F-BB0EF9CBD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3102"/>
                <a:ext cx="1480" cy="991"/>
              </a:xfrm>
              <a:custGeom>
                <a:avLst/>
                <a:gdLst>
                  <a:gd name="T0" fmla="*/ 11 w 1480"/>
                  <a:gd name="T1" fmla="*/ 974 h 991"/>
                  <a:gd name="T2" fmla="*/ 38 w 1480"/>
                  <a:gd name="T3" fmla="*/ 944 h 991"/>
                  <a:gd name="T4" fmla="*/ 68 w 1480"/>
                  <a:gd name="T5" fmla="*/ 910 h 991"/>
                  <a:gd name="T6" fmla="*/ 96 w 1480"/>
                  <a:gd name="T7" fmla="*/ 869 h 991"/>
                  <a:gd name="T8" fmla="*/ 123 w 1480"/>
                  <a:gd name="T9" fmla="*/ 825 h 991"/>
                  <a:gd name="T10" fmla="*/ 153 w 1480"/>
                  <a:gd name="T11" fmla="*/ 777 h 991"/>
                  <a:gd name="T12" fmla="*/ 181 w 1480"/>
                  <a:gd name="T13" fmla="*/ 730 h 991"/>
                  <a:gd name="T14" fmla="*/ 208 w 1480"/>
                  <a:gd name="T15" fmla="*/ 682 h 991"/>
                  <a:gd name="T16" fmla="*/ 235 w 1480"/>
                  <a:gd name="T17" fmla="*/ 642 h 991"/>
                  <a:gd name="T18" fmla="*/ 266 w 1480"/>
                  <a:gd name="T19" fmla="*/ 608 h 991"/>
                  <a:gd name="T20" fmla="*/ 293 w 1480"/>
                  <a:gd name="T21" fmla="*/ 577 h 991"/>
                  <a:gd name="T22" fmla="*/ 320 w 1480"/>
                  <a:gd name="T23" fmla="*/ 553 h 991"/>
                  <a:gd name="T24" fmla="*/ 347 w 1480"/>
                  <a:gd name="T25" fmla="*/ 526 h 991"/>
                  <a:gd name="T26" fmla="*/ 378 w 1480"/>
                  <a:gd name="T27" fmla="*/ 502 h 991"/>
                  <a:gd name="T28" fmla="*/ 405 w 1480"/>
                  <a:gd name="T29" fmla="*/ 485 h 991"/>
                  <a:gd name="T30" fmla="*/ 432 w 1480"/>
                  <a:gd name="T31" fmla="*/ 472 h 991"/>
                  <a:gd name="T32" fmla="*/ 460 w 1480"/>
                  <a:gd name="T33" fmla="*/ 465 h 991"/>
                  <a:gd name="T34" fmla="*/ 490 w 1480"/>
                  <a:gd name="T35" fmla="*/ 462 h 991"/>
                  <a:gd name="T36" fmla="*/ 517 w 1480"/>
                  <a:gd name="T37" fmla="*/ 451 h 991"/>
                  <a:gd name="T38" fmla="*/ 545 w 1480"/>
                  <a:gd name="T39" fmla="*/ 441 h 991"/>
                  <a:gd name="T40" fmla="*/ 572 w 1480"/>
                  <a:gd name="T41" fmla="*/ 431 h 991"/>
                  <a:gd name="T42" fmla="*/ 602 w 1480"/>
                  <a:gd name="T43" fmla="*/ 417 h 991"/>
                  <a:gd name="T44" fmla="*/ 630 w 1480"/>
                  <a:gd name="T45" fmla="*/ 397 h 991"/>
                  <a:gd name="T46" fmla="*/ 657 w 1480"/>
                  <a:gd name="T47" fmla="*/ 377 h 991"/>
                  <a:gd name="T48" fmla="*/ 687 w 1480"/>
                  <a:gd name="T49" fmla="*/ 350 h 991"/>
                  <a:gd name="T50" fmla="*/ 715 w 1480"/>
                  <a:gd name="T51" fmla="*/ 316 h 991"/>
                  <a:gd name="T52" fmla="*/ 742 w 1480"/>
                  <a:gd name="T53" fmla="*/ 282 h 991"/>
                  <a:gd name="T54" fmla="*/ 769 w 1480"/>
                  <a:gd name="T55" fmla="*/ 238 h 991"/>
                  <a:gd name="T56" fmla="*/ 800 w 1480"/>
                  <a:gd name="T57" fmla="*/ 190 h 991"/>
                  <a:gd name="T58" fmla="*/ 827 w 1480"/>
                  <a:gd name="T59" fmla="*/ 149 h 991"/>
                  <a:gd name="T60" fmla="*/ 854 w 1480"/>
                  <a:gd name="T61" fmla="*/ 109 h 991"/>
                  <a:gd name="T62" fmla="*/ 881 w 1480"/>
                  <a:gd name="T63" fmla="*/ 68 h 991"/>
                  <a:gd name="T64" fmla="*/ 912 w 1480"/>
                  <a:gd name="T65" fmla="*/ 27 h 991"/>
                  <a:gd name="T66" fmla="*/ 939 w 1480"/>
                  <a:gd name="T67" fmla="*/ 0 h 991"/>
                  <a:gd name="T68" fmla="*/ 966 w 1480"/>
                  <a:gd name="T69" fmla="*/ 7 h 991"/>
                  <a:gd name="T70" fmla="*/ 994 w 1480"/>
                  <a:gd name="T71" fmla="*/ 41 h 991"/>
                  <a:gd name="T72" fmla="*/ 1024 w 1480"/>
                  <a:gd name="T73" fmla="*/ 95 h 991"/>
                  <a:gd name="T74" fmla="*/ 1051 w 1480"/>
                  <a:gd name="T75" fmla="*/ 173 h 991"/>
                  <a:gd name="T76" fmla="*/ 1079 w 1480"/>
                  <a:gd name="T77" fmla="*/ 271 h 991"/>
                  <a:gd name="T78" fmla="*/ 1109 w 1480"/>
                  <a:gd name="T79" fmla="*/ 367 h 991"/>
                  <a:gd name="T80" fmla="*/ 1136 w 1480"/>
                  <a:gd name="T81" fmla="*/ 445 h 991"/>
                  <a:gd name="T82" fmla="*/ 1164 w 1480"/>
                  <a:gd name="T83" fmla="*/ 523 h 991"/>
                  <a:gd name="T84" fmla="*/ 1191 w 1480"/>
                  <a:gd name="T85" fmla="*/ 591 h 991"/>
                  <a:gd name="T86" fmla="*/ 1222 w 1480"/>
                  <a:gd name="T87" fmla="*/ 638 h 991"/>
                  <a:gd name="T88" fmla="*/ 1249 w 1480"/>
                  <a:gd name="T89" fmla="*/ 669 h 991"/>
                  <a:gd name="T90" fmla="*/ 1276 w 1480"/>
                  <a:gd name="T91" fmla="*/ 703 h 991"/>
                  <a:gd name="T92" fmla="*/ 1303 w 1480"/>
                  <a:gd name="T93" fmla="*/ 743 h 991"/>
                  <a:gd name="T94" fmla="*/ 1334 w 1480"/>
                  <a:gd name="T95" fmla="*/ 777 h 991"/>
                  <a:gd name="T96" fmla="*/ 1361 w 1480"/>
                  <a:gd name="T97" fmla="*/ 805 h 991"/>
                  <a:gd name="T98" fmla="*/ 1388 w 1480"/>
                  <a:gd name="T99" fmla="*/ 852 h 991"/>
                  <a:gd name="T100" fmla="*/ 1415 w 1480"/>
                  <a:gd name="T101" fmla="*/ 991 h 991"/>
                  <a:gd name="T102" fmla="*/ 1446 w 1480"/>
                  <a:gd name="T103" fmla="*/ 991 h 991"/>
                  <a:gd name="T104" fmla="*/ 1473 w 1480"/>
                  <a:gd name="T105" fmla="*/ 991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80" h="991">
                    <a:moveTo>
                      <a:pt x="0" y="988"/>
                    </a:moveTo>
                    <a:lnTo>
                      <a:pt x="11" y="974"/>
                    </a:lnTo>
                    <a:lnTo>
                      <a:pt x="24" y="961"/>
                    </a:lnTo>
                    <a:lnTo>
                      <a:pt x="38" y="944"/>
                    </a:lnTo>
                    <a:lnTo>
                      <a:pt x="55" y="927"/>
                    </a:lnTo>
                    <a:lnTo>
                      <a:pt x="68" y="910"/>
                    </a:lnTo>
                    <a:lnTo>
                      <a:pt x="82" y="889"/>
                    </a:lnTo>
                    <a:lnTo>
                      <a:pt x="96" y="869"/>
                    </a:lnTo>
                    <a:lnTo>
                      <a:pt x="109" y="849"/>
                    </a:lnTo>
                    <a:lnTo>
                      <a:pt x="123" y="825"/>
                    </a:lnTo>
                    <a:lnTo>
                      <a:pt x="136" y="801"/>
                    </a:lnTo>
                    <a:lnTo>
                      <a:pt x="153" y="777"/>
                    </a:lnTo>
                    <a:lnTo>
                      <a:pt x="167" y="754"/>
                    </a:lnTo>
                    <a:lnTo>
                      <a:pt x="181" y="730"/>
                    </a:lnTo>
                    <a:lnTo>
                      <a:pt x="194" y="703"/>
                    </a:lnTo>
                    <a:lnTo>
                      <a:pt x="208" y="682"/>
                    </a:lnTo>
                    <a:lnTo>
                      <a:pt x="221" y="662"/>
                    </a:lnTo>
                    <a:lnTo>
                      <a:pt x="235" y="642"/>
                    </a:lnTo>
                    <a:lnTo>
                      <a:pt x="249" y="625"/>
                    </a:lnTo>
                    <a:lnTo>
                      <a:pt x="266" y="608"/>
                    </a:lnTo>
                    <a:lnTo>
                      <a:pt x="279" y="591"/>
                    </a:lnTo>
                    <a:lnTo>
                      <a:pt x="293" y="577"/>
                    </a:lnTo>
                    <a:lnTo>
                      <a:pt x="306" y="567"/>
                    </a:lnTo>
                    <a:lnTo>
                      <a:pt x="320" y="553"/>
                    </a:lnTo>
                    <a:lnTo>
                      <a:pt x="334" y="540"/>
                    </a:lnTo>
                    <a:lnTo>
                      <a:pt x="347" y="526"/>
                    </a:lnTo>
                    <a:lnTo>
                      <a:pt x="364" y="513"/>
                    </a:lnTo>
                    <a:lnTo>
                      <a:pt x="378" y="502"/>
                    </a:lnTo>
                    <a:lnTo>
                      <a:pt x="392" y="492"/>
                    </a:lnTo>
                    <a:lnTo>
                      <a:pt x="405" y="485"/>
                    </a:lnTo>
                    <a:lnTo>
                      <a:pt x="419" y="479"/>
                    </a:lnTo>
                    <a:lnTo>
                      <a:pt x="432" y="472"/>
                    </a:lnTo>
                    <a:lnTo>
                      <a:pt x="446" y="468"/>
                    </a:lnTo>
                    <a:lnTo>
                      <a:pt x="460" y="465"/>
                    </a:lnTo>
                    <a:lnTo>
                      <a:pt x="477" y="462"/>
                    </a:lnTo>
                    <a:lnTo>
                      <a:pt x="490" y="462"/>
                    </a:lnTo>
                    <a:lnTo>
                      <a:pt x="504" y="458"/>
                    </a:lnTo>
                    <a:lnTo>
                      <a:pt x="517" y="451"/>
                    </a:lnTo>
                    <a:lnTo>
                      <a:pt x="531" y="448"/>
                    </a:lnTo>
                    <a:lnTo>
                      <a:pt x="545" y="441"/>
                    </a:lnTo>
                    <a:lnTo>
                      <a:pt x="558" y="434"/>
                    </a:lnTo>
                    <a:lnTo>
                      <a:pt x="572" y="431"/>
                    </a:lnTo>
                    <a:lnTo>
                      <a:pt x="589" y="424"/>
                    </a:lnTo>
                    <a:lnTo>
                      <a:pt x="602" y="417"/>
                    </a:lnTo>
                    <a:lnTo>
                      <a:pt x="616" y="407"/>
                    </a:lnTo>
                    <a:lnTo>
                      <a:pt x="630" y="397"/>
                    </a:lnTo>
                    <a:lnTo>
                      <a:pt x="643" y="387"/>
                    </a:lnTo>
                    <a:lnTo>
                      <a:pt x="657" y="377"/>
                    </a:lnTo>
                    <a:lnTo>
                      <a:pt x="670" y="363"/>
                    </a:lnTo>
                    <a:lnTo>
                      <a:pt x="687" y="350"/>
                    </a:lnTo>
                    <a:lnTo>
                      <a:pt x="701" y="333"/>
                    </a:lnTo>
                    <a:lnTo>
                      <a:pt x="715" y="316"/>
                    </a:lnTo>
                    <a:lnTo>
                      <a:pt x="728" y="299"/>
                    </a:lnTo>
                    <a:lnTo>
                      <a:pt x="742" y="282"/>
                    </a:lnTo>
                    <a:lnTo>
                      <a:pt x="755" y="258"/>
                    </a:lnTo>
                    <a:lnTo>
                      <a:pt x="769" y="238"/>
                    </a:lnTo>
                    <a:lnTo>
                      <a:pt x="783" y="214"/>
                    </a:lnTo>
                    <a:lnTo>
                      <a:pt x="800" y="190"/>
                    </a:lnTo>
                    <a:lnTo>
                      <a:pt x="813" y="170"/>
                    </a:lnTo>
                    <a:lnTo>
                      <a:pt x="827" y="149"/>
                    </a:lnTo>
                    <a:lnTo>
                      <a:pt x="841" y="129"/>
                    </a:lnTo>
                    <a:lnTo>
                      <a:pt x="854" y="109"/>
                    </a:lnTo>
                    <a:lnTo>
                      <a:pt x="868" y="88"/>
                    </a:lnTo>
                    <a:lnTo>
                      <a:pt x="881" y="68"/>
                    </a:lnTo>
                    <a:lnTo>
                      <a:pt x="898" y="47"/>
                    </a:lnTo>
                    <a:lnTo>
                      <a:pt x="912" y="27"/>
                    </a:lnTo>
                    <a:lnTo>
                      <a:pt x="926" y="10"/>
                    </a:lnTo>
                    <a:lnTo>
                      <a:pt x="939" y="0"/>
                    </a:lnTo>
                    <a:lnTo>
                      <a:pt x="953" y="0"/>
                    </a:lnTo>
                    <a:lnTo>
                      <a:pt x="966" y="7"/>
                    </a:lnTo>
                    <a:lnTo>
                      <a:pt x="980" y="20"/>
                    </a:lnTo>
                    <a:lnTo>
                      <a:pt x="994" y="41"/>
                    </a:lnTo>
                    <a:lnTo>
                      <a:pt x="1011" y="64"/>
                    </a:lnTo>
                    <a:lnTo>
                      <a:pt x="1024" y="95"/>
                    </a:lnTo>
                    <a:lnTo>
                      <a:pt x="1038" y="132"/>
                    </a:lnTo>
                    <a:lnTo>
                      <a:pt x="1051" y="173"/>
                    </a:lnTo>
                    <a:lnTo>
                      <a:pt x="1065" y="221"/>
                    </a:lnTo>
                    <a:lnTo>
                      <a:pt x="1079" y="271"/>
                    </a:lnTo>
                    <a:lnTo>
                      <a:pt x="1092" y="319"/>
                    </a:lnTo>
                    <a:lnTo>
                      <a:pt x="1109" y="367"/>
                    </a:lnTo>
                    <a:lnTo>
                      <a:pt x="1123" y="407"/>
                    </a:lnTo>
                    <a:lnTo>
                      <a:pt x="1136" y="445"/>
                    </a:lnTo>
                    <a:lnTo>
                      <a:pt x="1150" y="485"/>
                    </a:lnTo>
                    <a:lnTo>
                      <a:pt x="1164" y="523"/>
                    </a:lnTo>
                    <a:lnTo>
                      <a:pt x="1177" y="560"/>
                    </a:lnTo>
                    <a:lnTo>
                      <a:pt x="1191" y="591"/>
                    </a:lnTo>
                    <a:lnTo>
                      <a:pt x="1205" y="618"/>
                    </a:lnTo>
                    <a:lnTo>
                      <a:pt x="1222" y="638"/>
                    </a:lnTo>
                    <a:lnTo>
                      <a:pt x="1235" y="655"/>
                    </a:lnTo>
                    <a:lnTo>
                      <a:pt x="1249" y="669"/>
                    </a:lnTo>
                    <a:lnTo>
                      <a:pt x="1262" y="686"/>
                    </a:lnTo>
                    <a:lnTo>
                      <a:pt x="1276" y="703"/>
                    </a:lnTo>
                    <a:lnTo>
                      <a:pt x="1290" y="723"/>
                    </a:lnTo>
                    <a:lnTo>
                      <a:pt x="1303" y="743"/>
                    </a:lnTo>
                    <a:lnTo>
                      <a:pt x="1320" y="760"/>
                    </a:lnTo>
                    <a:lnTo>
                      <a:pt x="1334" y="777"/>
                    </a:lnTo>
                    <a:lnTo>
                      <a:pt x="1347" y="788"/>
                    </a:lnTo>
                    <a:lnTo>
                      <a:pt x="1361" y="805"/>
                    </a:lnTo>
                    <a:lnTo>
                      <a:pt x="1375" y="825"/>
                    </a:lnTo>
                    <a:lnTo>
                      <a:pt x="1388" y="852"/>
                    </a:lnTo>
                    <a:lnTo>
                      <a:pt x="1402" y="900"/>
                    </a:lnTo>
                    <a:lnTo>
                      <a:pt x="1415" y="991"/>
                    </a:lnTo>
                    <a:lnTo>
                      <a:pt x="1432" y="991"/>
                    </a:lnTo>
                    <a:lnTo>
                      <a:pt x="1446" y="991"/>
                    </a:lnTo>
                    <a:lnTo>
                      <a:pt x="1460" y="991"/>
                    </a:lnTo>
                    <a:lnTo>
                      <a:pt x="1473" y="991"/>
                    </a:lnTo>
                    <a:lnTo>
                      <a:pt x="1480" y="991"/>
                    </a:lnTo>
                  </a:path>
                </a:pathLst>
              </a:custGeom>
              <a:noFill/>
              <a:ln w="22225" cap="flat">
                <a:solidFill>
                  <a:srgbClr val="0000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prstClr val="black"/>
                  </a:solidFill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922D2515-48E9-4358-85D7-8B98069514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086" y="4170"/>
                    <a:ext cx="354" cy="10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4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 p</a:t>
                    </a:r>
                    <a:r>
                      <a:rPr lang="en-US" altLang="en-US" sz="1400" baseline="-250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0</a:t>
                    </a:r>
                    <a:r>
                      <a:rPr lang="en-US" altLang="en-US" sz="14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 / 2</a:t>
                    </a:r>
                    <a14:m>
                      <m:oMath xmlns:m="http://schemas.openxmlformats.org/officeDocument/2006/math">
                        <m:r>
                          <a:rPr lang="en-US" altLang="en-US" sz="1400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ℏ</m:t>
                        </m:r>
                      </m:oMath>
                    </a14:m>
                    <a:r>
                      <a:rPr lang="en-US" altLang="en-US" sz="1400" dirty="0">
                        <a:solidFill>
                          <a:srgbClr val="000000"/>
                        </a:solidFill>
                        <a:latin typeface="Helvetica" panose="020B0604020202020204" pitchFamily="34" charset="0"/>
                      </a:rPr>
                      <a:t>k</a:t>
                    </a:r>
                    <a:endParaRPr lang="en-US" altLang="en-US" sz="3200" dirty="0">
                      <a:solidFill>
                        <a:prstClr val="black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52" name="Rectangle 51">
                    <a:extLst>
                      <a:ext uri="{FF2B5EF4-FFF2-40B4-BE49-F238E27FC236}">
                        <a16:creationId xmlns:a16="http://schemas.microsoft.com/office/drawing/2014/main" id="{922D2515-48E9-4358-85D7-8B9806951424}"/>
                      </a:ext>
                    </a:extLst>
                  </p:cNvPr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086" y="4170"/>
                    <a:ext cx="354" cy="105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9259" t="-25714" r="-14815" b="-51429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3" name="Rectangle 53">
                <a:extLst>
                  <a:ext uri="{FF2B5EF4-FFF2-40B4-BE49-F238E27FC236}">
                    <a16:creationId xmlns:a16="http://schemas.microsoft.com/office/drawing/2014/main" id="{9B0C33CD-BDC0-4187-9924-85E3954E6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5" y="4069"/>
                <a:ext cx="34" cy="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600">
                    <a:solidFill>
                      <a:srgbClr val="000000"/>
                    </a:solidFill>
                    <a:latin typeface="Helvetica" panose="020B0604020202020204" pitchFamily="34" charset="0"/>
                  </a:rPr>
                  <a:t> </a:t>
                </a:r>
                <a:endParaRPr lang="en-US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Rectangle 54">
                <a:extLst>
                  <a:ext uri="{FF2B5EF4-FFF2-40B4-BE49-F238E27FC236}">
                    <a16:creationId xmlns:a16="http://schemas.microsoft.com/office/drawing/2014/main" id="{19CF95DA-ED02-4C3E-BA2F-B3714BF38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4" y="2976"/>
                <a:ext cx="34" cy="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r>
                  <a:rPr lang="en-US" altLang="en-US" sz="600">
                    <a:solidFill>
                      <a:srgbClr val="000000"/>
                    </a:solidFill>
                    <a:latin typeface="Helvetica" panose="020B0604020202020204" pitchFamily="34" charset="0"/>
                  </a:rPr>
                  <a:t> </a:t>
                </a:r>
                <a:endParaRPr lang="en-US" altLang="en-US">
                  <a:solidFill>
                    <a:prstClr val="black"/>
                  </a:solidFill>
                </a:endParaRPr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910AA95-8663-4B8E-BE69-8A39F1AAEE88}"/>
                    </a:ext>
                  </a:extLst>
                </p:cNvPr>
                <p:cNvSpPr txBox="1"/>
                <p:nvPr/>
              </p:nvSpPr>
              <p:spPr>
                <a:xfrm rot="16200000">
                  <a:off x="4918469" y="5405281"/>
                  <a:ext cx="414932" cy="209800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𝑓</m:t>
                        </m:r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sSub>
                          <m:sSubPr>
                            <m:ctrlPr>
                              <a:rPr lang="en-US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</a:rPr>
                              <m:t>𝑝</m:t>
                            </m:r>
                          </m:e>
                          <m:sub>
                            <m:r>
                              <a:rPr lang="en-US" sz="1600" i="1">
                                <a:solidFill>
                                  <a:prstClr val="black"/>
                                </a:solidFill>
                                <a:latin typeface="Cambria Math" panose="02040503050406030204" pitchFamily="18" charset="0"/>
                              </a:rPr>
                              <m:t>0</m:t>
                            </m:r>
                          </m:sub>
                        </m:sSub>
                        <m:r>
                          <a:rPr lang="en-US" sz="1600" i="1">
                            <a:solidFill>
                              <a:prstClr val="black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sz="2000" dirty="0">
                    <a:solidFill>
                      <a:prstClr val="black"/>
                    </a:solidFill>
                  </a:endParaRPr>
                </a:p>
              </p:txBody>
            </p:sp>
          </mc:Choice>
          <mc:Fallback xmlns=""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2910AA95-8663-4B8E-BE69-8A39F1AAEE88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4918469" y="5405281"/>
                  <a:ext cx="414932" cy="209800"/>
                </a:xfrm>
                <a:prstGeom prst="rect">
                  <a:avLst/>
                </a:prstGeom>
                <a:blipFill>
                  <a:blip r:embed="rId8"/>
                  <a:stretch>
                    <a:fillRect t="-13636" r="-35000"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14" name="TextBox 113">
            <a:extLst>
              <a:ext uri="{FF2B5EF4-FFF2-40B4-BE49-F238E27FC236}">
                <a16:creationId xmlns:a16="http://schemas.microsoft.com/office/drawing/2014/main" id="{44D23F6C-07CC-406E-84F2-A4B44F91B1F0}"/>
              </a:ext>
            </a:extLst>
          </p:cNvPr>
          <p:cNvSpPr txBox="1"/>
          <p:nvPr/>
        </p:nvSpPr>
        <p:spPr>
          <a:xfrm>
            <a:off x="145468" y="2515981"/>
            <a:ext cx="4610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8000"/>
                </a:solidFill>
              </a:rPr>
              <a:t>(half) the momentum distribution, measured by TOF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13D3687D-02C1-4E55-BA36-D188336ADE8B}"/>
              </a:ext>
            </a:extLst>
          </p:cNvPr>
          <p:cNvSpPr txBox="1"/>
          <p:nvPr/>
        </p:nvSpPr>
        <p:spPr>
          <a:xfrm>
            <a:off x="4675972" y="986735"/>
            <a:ext cx="424060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The QNC has enough energy that the axial motion is ~semi-classical</a:t>
            </a:r>
          </a:p>
        </p:txBody>
      </p:sp>
      <p:sp>
        <p:nvSpPr>
          <p:cNvPr id="116" name="Rectangle 7">
            <a:extLst>
              <a:ext uri="{FF2B5EF4-FFF2-40B4-BE49-F238E27FC236}">
                <a16:creationId xmlns:a16="http://schemas.microsoft.com/office/drawing/2014/main" id="{A362ED71-3552-40DB-9B88-EDAAC5E6F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4435" y="4200469"/>
            <a:ext cx="835025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ja-JP" altLang="en-US" sz="4800" dirty="0">
                <a:solidFill>
                  <a:schemeClr val="tx1"/>
                </a:solidFill>
                <a:ea typeface="MS PGothic" pitchFamily="34" charset="-128"/>
                <a:sym typeface="Wingdings" pitchFamily="2" charset="2"/>
              </a:rPr>
              <a:t></a:t>
            </a:r>
          </a:p>
        </p:txBody>
      </p:sp>
    </p:spTree>
    <p:extLst>
      <p:ext uri="{BB962C8B-B14F-4D97-AF65-F5344CB8AC3E}">
        <p14:creationId xmlns:p14="http://schemas.microsoft.com/office/powerpoint/2010/main" val="42036117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" grpId="0"/>
      <p:bldP spid="114" grpId="0"/>
      <p:bldP spid="11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2" name="Group 1041"/>
          <p:cNvGrpSpPr/>
          <p:nvPr/>
        </p:nvGrpSpPr>
        <p:grpSpPr>
          <a:xfrm>
            <a:off x="1368893" y="4369791"/>
            <a:ext cx="3468519" cy="2241147"/>
            <a:chOff x="1368893" y="4369791"/>
            <a:chExt cx="3468519" cy="2241147"/>
          </a:xfrm>
        </p:grpSpPr>
        <p:sp>
          <p:nvSpPr>
            <p:cNvPr id="786" name="Rectangle 785"/>
            <p:cNvSpPr>
              <a:spLocks noChangeArrowheads="1"/>
            </p:cNvSpPr>
            <p:nvPr/>
          </p:nvSpPr>
          <p:spPr bwMode="auto">
            <a:xfrm>
              <a:off x="1867002" y="6380106"/>
              <a:ext cx="151345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788" name="Rectangle 136"/>
            <p:cNvSpPr>
              <a:spLocks noChangeArrowheads="1"/>
            </p:cNvSpPr>
            <p:nvPr/>
          </p:nvSpPr>
          <p:spPr bwMode="auto">
            <a:xfrm rot="16200000">
              <a:off x="689363" y="5063747"/>
              <a:ext cx="160528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Atom Number</a:t>
              </a:r>
              <a:endParaRPr kumimoji="0" lang="en-US" altLang="en-US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790" name="Rectangle 5"/>
            <p:cNvSpPr>
              <a:spLocks noChangeArrowheads="1"/>
            </p:cNvSpPr>
            <p:nvPr/>
          </p:nvSpPr>
          <p:spPr bwMode="auto">
            <a:xfrm>
              <a:off x="1859259" y="4369791"/>
              <a:ext cx="2970458" cy="198562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1" name="Rectangle 6"/>
            <p:cNvSpPr>
              <a:spLocks noChangeArrowheads="1"/>
            </p:cNvSpPr>
            <p:nvPr/>
          </p:nvSpPr>
          <p:spPr bwMode="auto">
            <a:xfrm>
              <a:off x="1859259" y="4369791"/>
              <a:ext cx="2970458" cy="198562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2" name="Line 7"/>
            <p:cNvSpPr>
              <a:spLocks noChangeShapeType="1"/>
            </p:cNvSpPr>
            <p:nvPr/>
          </p:nvSpPr>
          <p:spPr bwMode="auto">
            <a:xfrm>
              <a:off x="1859259" y="4369791"/>
              <a:ext cx="297045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3" name="Line 8"/>
            <p:cNvSpPr>
              <a:spLocks noChangeShapeType="1"/>
            </p:cNvSpPr>
            <p:nvPr/>
          </p:nvSpPr>
          <p:spPr bwMode="auto">
            <a:xfrm>
              <a:off x="1859259" y="6355412"/>
              <a:ext cx="297045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4" name="Line 9"/>
            <p:cNvSpPr>
              <a:spLocks noChangeShapeType="1"/>
            </p:cNvSpPr>
            <p:nvPr/>
          </p:nvSpPr>
          <p:spPr bwMode="auto">
            <a:xfrm flipV="1">
              <a:off x="4829716" y="4369791"/>
              <a:ext cx="0" cy="19856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5" name="Line 10"/>
            <p:cNvSpPr>
              <a:spLocks noChangeShapeType="1"/>
            </p:cNvSpPr>
            <p:nvPr/>
          </p:nvSpPr>
          <p:spPr bwMode="auto">
            <a:xfrm flipV="1">
              <a:off x="1859259" y="4369791"/>
              <a:ext cx="0" cy="19856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6" name="Line 11"/>
            <p:cNvSpPr>
              <a:spLocks noChangeShapeType="1"/>
            </p:cNvSpPr>
            <p:nvPr/>
          </p:nvSpPr>
          <p:spPr bwMode="auto">
            <a:xfrm>
              <a:off x="1859259" y="6355412"/>
              <a:ext cx="297045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7" name="Line 12"/>
            <p:cNvSpPr>
              <a:spLocks noChangeShapeType="1"/>
            </p:cNvSpPr>
            <p:nvPr/>
          </p:nvSpPr>
          <p:spPr bwMode="auto">
            <a:xfrm flipV="1">
              <a:off x="1859259" y="4369791"/>
              <a:ext cx="0" cy="19856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8" name="Line 13"/>
            <p:cNvSpPr>
              <a:spLocks noChangeShapeType="1"/>
            </p:cNvSpPr>
            <p:nvPr/>
          </p:nvSpPr>
          <p:spPr bwMode="auto">
            <a:xfrm flipV="1">
              <a:off x="1859259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9" name="Line 14"/>
            <p:cNvSpPr>
              <a:spLocks noChangeShapeType="1"/>
            </p:cNvSpPr>
            <p:nvPr/>
          </p:nvSpPr>
          <p:spPr bwMode="auto">
            <a:xfrm>
              <a:off x="1859259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0" name="Line 16"/>
            <p:cNvSpPr>
              <a:spLocks noChangeShapeType="1"/>
            </p:cNvSpPr>
            <p:nvPr/>
          </p:nvSpPr>
          <p:spPr bwMode="auto">
            <a:xfrm flipV="1">
              <a:off x="2395377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1" name="Line 17"/>
            <p:cNvSpPr>
              <a:spLocks noChangeShapeType="1"/>
            </p:cNvSpPr>
            <p:nvPr/>
          </p:nvSpPr>
          <p:spPr bwMode="auto">
            <a:xfrm>
              <a:off x="2395377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2" name="Rectangle 801"/>
            <p:cNvSpPr>
              <a:spLocks noChangeArrowheads="1"/>
            </p:cNvSpPr>
            <p:nvPr/>
          </p:nvSpPr>
          <p:spPr bwMode="auto">
            <a:xfrm>
              <a:off x="2371452" y="6372783"/>
              <a:ext cx="86773" cy="157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3" name="Line 19"/>
            <p:cNvSpPr>
              <a:spLocks noChangeShapeType="1"/>
            </p:cNvSpPr>
            <p:nvPr/>
          </p:nvSpPr>
          <p:spPr bwMode="auto">
            <a:xfrm flipV="1">
              <a:off x="2936627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4" name="Line 20"/>
            <p:cNvSpPr>
              <a:spLocks noChangeShapeType="1"/>
            </p:cNvSpPr>
            <p:nvPr/>
          </p:nvSpPr>
          <p:spPr bwMode="auto">
            <a:xfrm>
              <a:off x="2936627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5" name="Rectangle 804"/>
            <p:cNvSpPr>
              <a:spLocks noChangeArrowheads="1"/>
            </p:cNvSpPr>
            <p:nvPr/>
          </p:nvSpPr>
          <p:spPr bwMode="auto">
            <a:xfrm>
              <a:off x="2872940" y="6372783"/>
              <a:ext cx="86773" cy="157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6" name="Line 22"/>
            <p:cNvSpPr>
              <a:spLocks noChangeShapeType="1"/>
            </p:cNvSpPr>
            <p:nvPr/>
          </p:nvSpPr>
          <p:spPr bwMode="auto">
            <a:xfrm flipV="1">
              <a:off x="3479159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7" name="Line 23"/>
            <p:cNvSpPr>
              <a:spLocks noChangeShapeType="1"/>
            </p:cNvSpPr>
            <p:nvPr/>
          </p:nvSpPr>
          <p:spPr bwMode="auto">
            <a:xfrm>
              <a:off x="3479159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8" name="Rectangle 807"/>
            <p:cNvSpPr>
              <a:spLocks noChangeArrowheads="1"/>
            </p:cNvSpPr>
            <p:nvPr/>
          </p:nvSpPr>
          <p:spPr bwMode="auto">
            <a:xfrm>
              <a:off x="3414189" y="6372783"/>
              <a:ext cx="86773" cy="157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09" name="Line 25"/>
            <p:cNvSpPr>
              <a:spLocks noChangeShapeType="1"/>
            </p:cNvSpPr>
            <p:nvPr/>
          </p:nvSpPr>
          <p:spPr bwMode="auto">
            <a:xfrm flipV="1">
              <a:off x="4020408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0" name="Line 26"/>
            <p:cNvSpPr>
              <a:spLocks noChangeShapeType="1"/>
            </p:cNvSpPr>
            <p:nvPr/>
          </p:nvSpPr>
          <p:spPr bwMode="auto">
            <a:xfrm>
              <a:off x="4020408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1" name="Rectangle 810"/>
            <p:cNvSpPr>
              <a:spLocks noChangeArrowheads="1"/>
            </p:cNvSpPr>
            <p:nvPr/>
          </p:nvSpPr>
          <p:spPr bwMode="auto">
            <a:xfrm>
              <a:off x="3956722" y="6372783"/>
              <a:ext cx="86773" cy="157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sz="1500" dirty="0">
                  <a:solidFill>
                    <a:srgbClr val="000000"/>
                  </a:solidFill>
                  <a:latin typeface="Helvetica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2" name="Line 28"/>
            <p:cNvSpPr>
              <a:spLocks noChangeShapeType="1"/>
            </p:cNvSpPr>
            <p:nvPr/>
          </p:nvSpPr>
          <p:spPr bwMode="auto">
            <a:xfrm flipV="1">
              <a:off x="4562939" y="6326101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3" name="Line 29"/>
            <p:cNvSpPr>
              <a:spLocks noChangeShapeType="1"/>
            </p:cNvSpPr>
            <p:nvPr/>
          </p:nvSpPr>
          <p:spPr bwMode="auto">
            <a:xfrm>
              <a:off x="4562939" y="4369791"/>
              <a:ext cx="0" cy="2388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4" name="Rectangle 813"/>
            <p:cNvSpPr>
              <a:spLocks noChangeArrowheads="1"/>
            </p:cNvSpPr>
            <p:nvPr/>
          </p:nvSpPr>
          <p:spPr bwMode="auto">
            <a:xfrm>
              <a:off x="4497971" y="6372783"/>
              <a:ext cx="86773" cy="157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5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15" name="Line 31"/>
            <p:cNvSpPr>
              <a:spLocks noChangeShapeType="1"/>
            </p:cNvSpPr>
            <p:nvPr/>
          </p:nvSpPr>
          <p:spPr bwMode="auto">
            <a:xfrm>
              <a:off x="1859259" y="5223098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6" name="Line 32"/>
            <p:cNvSpPr>
              <a:spLocks noChangeShapeType="1"/>
            </p:cNvSpPr>
            <p:nvPr/>
          </p:nvSpPr>
          <p:spPr bwMode="auto">
            <a:xfrm flipH="1">
              <a:off x="4816890" y="5223098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7" name="Line 33"/>
            <p:cNvSpPr>
              <a:spLocks noChangeShapeType="1"/>
            </p:cNvSpPr>
            <p:nvPr/>
          </p:nvSpPr>
          <p:spPr bwMode="auto">
            <a:xfrm>
              <a:off x="1859259" y="5351203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8" name="Line 34"/>
            <p:cNvSpPr>
              <a:spLocks noChangeShapeType="1"/>
            </p:cNvSpPr>
            <p:nvPr/>
          </p:nvSpPr>
          <p:spPr bwMode="auto">
            <a:xfrm flipH="1">
              <a:off x="4816890" y="5351203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9" name="Line 35"/>
            <p:cNvSpPr>
              <a:spLocks noChangeShapeType="1"/>
            </p:cNvSpPr>
            <p:nvPr/>
          </p:nvSpPr>
          <p:spPr bwMode="auto">
            <a:xfrm>
              <a:off x="1859259" y="5496677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0" name="Line 36"/>
            <p:cNvSpPr>
              <a:spLocks noChangeShapeType="1"/>
            </p:cNvSpPr>
            <p:nvPr/>
          </p:nvSpPr>
          <p:spPr bwMode="auto">
            <a:xfrm flipH="1">
              <a:off x="4816890" y="5496677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1" name="Line 37"/>
            <p:cNvSpPr>
              <a:spLocks noChangeShapeType="1"/>
            </p:cNvSpPr>
            <p:nvPr/>
          </p:nvSpPr>
          <p:spPr bwMode="auto">
            <a:xfrm>
              <a:off x="1859259" y="5664950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2" name="Line 38"/>
            <p:cNvSpPr>
              <a:spLocks noChangeShapeType="1"/>
            </p:cNvSpPr>
            <p:nvPr/>
          </p:nvSpPr>
          <p:spPr bwMode="auto">
            <a:xfrm flipH="1">
              <a:off x="4816890" y="5664950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3" name="Line 39"/>
            <p:cNvSpPr>
              <a:spLocks noChangeShapeType="1"/>
            </p:cNvSpPr>
            <p:nvPr/>
          </p:nvSpPr>
          <p:spPr bwMode="auto">
            <a:xfrm>
              <a:off x="1859259" y="5850594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4" name="Line 40"/>
            <p:cNvSpPr>
              <a:spLocks noChangeShapeType="1"/>
            </p:cNvSpPr>
            <p:nvPr/>
          </p:nvSpPr>
          <p:spPr bwMode="auto">
            <a:xfrm flipH="1">
              <a:off x="4816890" y="5850594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5" name="Line 41"/>
            <p:cNvSpPr>
              <a:spLocks noChangeShapeType="1"/>
            </p:cNvSpPr>
            <p:nvPr/>
          </p:nvSpPr>
          <p:spPr bwMode="auto">
            <a:xfrm>
              <a:off x="1859259" y="6076405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6" name="Line 42"/>
            <p:cNvSpPr>
              <a:spLocks noChangeShapeType="1"/>
            </p:cNvSpPr>
            <p:nvPr/>
          </p:nvSpPr>
          <p:spPr bwMode="auto">
            <a:xfrm flipH="1">
              <a:off x="4816890" y="6076405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7" name="Line 43"/>
            <p:cNvSpPr>
              <a:spLocks noChangeShapeType="1"/>
            </p:cNvSpPr>
            <p:nvPr/>
          </p:nvSpPr>
          <p:spPr bwMode="auto">
            <a:xfrm>
              <a:off x="1859259" y="6355412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8" name="Line 44"/>
            <p:cNvSpPr>
              <a:spLocks noChangeShapeType="1"/>
            </p:cNvSpPr>
            <p:nvPr/>
          </p:nvSpPr>
          <p:spPr bwMode="auto">
            <a:xfrm flipH="1">
              <a:off x="4816890" y="6355412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9" name="Line 45"/>
            <p:cNvSpPr>
              <a:spLocks noChangeShapeType="1"/>
            </p:cNvSpPr>
            <p:nvPr/>
          </p:nvSpPr>
          <p:spPr bwMode="auto">
            <a:xfrm>
              <a:off x="1859259" y="5223098"/>
              <a:ext cx="2821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0" name="Line 46"/>
            <p:cNvSpPr>
              <a:spLocks noChangeShapeType="1"/>
            </p:cNvSpPr>
            <p:nvPr/>
          </p:nvSpPr>
          <p:spPr bwMode="auto">
            <a:xfrm flipH="1">
              <a:off x="4802782" y="5223098"/>
              <a:ext cx="346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1" name="Rectangle 830"/>
            <p:cNvSpPr>
              <a:spLocks noChangeArrowheads="1"/>
            </p:cNvSpPr>
            <p:nvPr/>
          </p:nvSpPr>
          <p:spPr bwMode="auto">
            <a:xfrm>
              <a:off x="1613003" y="5153618"/>
              <a:ext cx="239843" cy="173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10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2" name="Rectangle 831"/>
            <p:cNvSpPr>
              <a:spLocks noChangeArrowheads="1"/>
            </p:cNvSpPr>
            <p:nvPr/>
          </p:nvSpPr>
          <p:spPr bwMode="auto">
            <a:xfrm>
              <a:off x="1777173" y="5106935"/>
              <a:ext cx="102606" cy="121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0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833" name="Line 49"/>
            <p:cNvSpPr>
              <a:spLocks noChangeShapeType="1"/>
            </p:cNvSpPr>
            <p:nvPr/>
          </p:nvSpPr>
          <p:spPr bwMode="auto">
            <a:xfrm>
              <a:off x="1859259" y="4369791"/>
              <a:ext cx="1410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4" name="Line 50"/>
            <p:cNvSpPr>
              <a:spLocks noChangeShapeType="1"/>
            </p:cNvSpPr>
            <p:nvPr/>
          </p:nvSpPr>
          <p:spPr bwMode="auto">
            <a:xfrm flipH="1">
              <a:off x="4816890" y="4369791"/>
              <a:ext cx="2052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5" name="Line 51"/>
            <p:cNvSpPr>
              <a:spLocks noChangeShapeType="1"/>
            </p:cNvSpPr>
            <p:nvPr/>
          </p:nvSpPr>
          <p:spPr bwMode="auto">
            <a:xfrm>
              <a:off x="1859259" y="4369791"/>
              <a:ext cx="297045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6" name="Line 52"/>
            <p:cNvSpPr>
              <a:spLocks noChangeShapeType="1"/>
            </p:cNvSpPr>
            <p:nvPr/>
          </p:nvSpPr>
          <p:spPr bwMode="auto">
            <a:xfrm>
              <a:off x="1859259" y="6355412"/>
              <a:ext cx="297045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7" name="Line 53"/>
            <p:cNvSpPr>
              <a:spLocks noChangeShapeType="1"/>
            </p:cNvSpPr>
            <p:nvPr/>
          </p:nvSpPr>
          <p:spPr bwMode="auto">
            <a:xfrm flipV="1">
              <a:off x="4829716" y="4369791"/>
              <a:ext cx="0" cy="19856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8" name="Line 54"/>
            <p:cNvSpPr>
              <a:spLocks noChangeShapeType="1"/>
            </p:cNvSpPr>
            <p:nvPr/>
          </p:nvSpPr>
          <p:spPr bwMode="auto">
            <a:xfrm flipV="1">
              <a:off x="1859259" y="4369791"/>
              <a:ext cx="0" cy="19856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3" name="Line 59"/>
            <p:cNvSpPr>
              <a:spLocks noChangeShapeType="1"/>
            </p:cNvSpPr>
            <p:nvPr/>
          </p:nvSpPr>
          <p:spPr bwMode="auto">
            <a:xfrm>
              <a:off x="1907997" y="4428415"/>
              <a:ext cx="0" cy="4016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4" name="Line 60"/>
            <p:cNvSpPr>
              <a:spLocks noChangeShapeType="1"/>
            </p:cNvSpPr>
            <p:nvPr/>
          </p:nvSpPr>
          <p:spPr bwMode="auto">
            <a:xfrm>
              <a:off x="1887475" y="4428415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5" name="Line 61"/>
            <p:cNvSpPr>
              <a:spLocks noChangeShapeType="1"/>
            </p:cNvSpPr>
            <p:nvPr/>
          </p:nvSpPr>
          <p:spPr bwMode="auto">
            <a:xfrm>
              <a:off x="1887475" y="4468583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6" name="Line 62"/>
            <p:cNvSpPr>
              <a:spLocks noChangeShapeType="1"/>
            </p:cNvSpPr>
            <p:nvPr/>
          </p:nvSpPr>
          <p:spPr bwMode="auto">
            <a:xfrm>
              <a:off x="1928518" y="4428415"/>
              <a:ext cx="0" cy="3474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7" name="Line 63"/>
            <p:cNvSpPr>
              <a:spLocks noChangeShapeType="1"/>
            </p:cNvSpPr>
            <p:nvPr/>
          </p:nvSpPr>
          <p:spPr bwMode="auto">
            <a:xfrm>
              <a:off x="1901584" y="4428415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8" name="Line 64"/>
            <p:cNvSpPr>
              <a:spLocks noChangeShapeType="1"/>
            </p:cNvSpPr>
            <p:nvPr/>
          </p:nvSpPr>
          <p:spPr bwMode="auto">
            <a:xfrm>
              <a:off x="1901584" y="4463155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9" name="Line 65"/>
            <p:cNvSpPr>
              <a:spLocks noChangeShapeType="1"/>
            </p:cNvSpPr>
            <p:nvPr/>
          </p:nvSpPr>
          <p:spPr bwMode="auto">
            <a:xfrm>
              <a:off x="1949039" y="4456642"/>
              <a:ext cx="0" cy="29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0" name="Line 66"/>
            <p:cNvSpPr>
              <a:spLocks noChangeShapeType="1"/>
            </p:cNvSpPr>
            <p:nvPr/>
          </p:nvSpPr>
          <p:spPr bwMode="auto">
            <a:xfrm>
              <a:off x="1922105" y="4456642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1" name="Line 67"/>
            <p:cNvSpPr>
              <a:spLocks noChangeShapeType="1"/>
            </p:cNvSpPr>
            <p:nvPr/>
          </p:nvSpPr>
          <p:spPr bwMode="auto">
            <a:xfrm>
              <a:off x="1922105" y="4485953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2" name="Line 68"/>
            <p:cNvSpPr>
              <a:spLocks noChangeShapeType="1"/>
            </p:cNvSpPr>
            <p:nvPr/>
          </p:nvSpPr>
          <p:spPr bwMode="auto">
            <a:xfrm>
              <a:off x="1963148" y="4445785"/>
              <a:ext cx="0" cy="629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3" name="Line 69"/>
            <p:cNvSpPr>
              <a:spLocks noChangeShapeType="1"/>
            </p:cNvSpPr>
            <p:nvPr/>
          </p:nvSpPr>
          <p:spPr bwMode="auto">
            <a:xfrm>
              <a:off x="1934931" y="4445785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4" name="Line 70"/>
            <p:cNvSpPr>
              <a:spLocks noChangeShapeType="1"/>
            </p:cNvSpPr>
            <p:nvPr/>
          </p:nvSpPr>
          <p:spPr bwMode="auto">
            <a:xfrm>
              <a:off x="1934931" y="4508752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5" name="Line 71"/>
            <p:cNvSpPr>
              <a:spLocks noChangeShapeType="1"/>
            </p:cNvSpPr>
            <p:nvPr/>
          </p:nvSpPr>
          <p:spPr bwMode="auto">
            <a:xfrm>
              <a:off x="1990082" y="4474012"/>
              <a:ext cx="0" cy="7056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6" name="Line 72"/>
            <p:cNvSpPr>
              <a:spLocks noChangeShapeType="1"/>
            </p:cNvSpPr>
            <p:nvPr/>
          </p:nvSpPr>
          <p:spPr bwMode="auto">
            <a:xfrm>
              <a:off x="1963148" y="4474012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7" name="Line 73"/>
            <p:cNvSpPr>
              <a:spLocks noChangeShapeType="1"/>
            </p:cNvSpPr>
            <p:nvPr/>
          </p:nvSpPr>
          <p:spPr bwMode="auto">
            <a:xfrm>
              <a:off x="1963148" y="4544577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8" name="Line 74"/>
            <p:cNvSpPr>
              <a:spLocks noChangeShapeType="1"/>
            </p:cNvSpPr>
            <p:nvPr/>
          </p:nvSpPr>
          <p:spPr bwMode="auto">
            <a:xfrm>
              <a:off x="2017016" y="4485953"/>
              <a:ext cx="0" cy="466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9" name="Line 75"/>
            <p:cNvSpPr>
              <a:spLocks noChangeShapeType="1"/>
            </p:cNvSpPr>
            <p:nvPr/>
          </p:nvSpPr>
          <p:spPr bwMode="auto">
            <a:xfrm>
              <a:off x="1990082" y="4485953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0" name="Line 76"/>
            <p:cNvSpPr>
              <a:spLocks noChangeShapeType="1"/>
            </p:cNvSpPr>
            <p:nvPr/>
          </p:nvSpPr>
          <p:spPr bwMode="auto">
            <a:xfrm>
              <a:off x="1990082" y="4532636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1" name="Line 77"/>
            <p:cNvSpPr>
              <a:spLocks noChangeShapeType="1"/>
            </p:cNvSpPr>
            <p:nvPr/>
          </p:nvSpPr>
          <p:spPr bwMode="auto">
            <a:xfrm>
              <a:off x="2072167" y="4527207"/>
              <a:ext cx="0" cy="3474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2" name="Line 78"/>
            <p:cNvSpPr>
              <a:spLocks noChangeShapeType="1"/>
            </p:cNvSpPr>
            <p:nvPr/>
          </p:nvSpPr>
          <p:spPr bwMode="auto">
            <a:xfrm>
              <a:off x="2045233" y="4527207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3" name="Line 79"/>
            <p:cNvSpPr>
              <a:spLocks noChangeShapeType="1"/>
            </p:cNvSpPr>
            <p:nvPr/>
          </p:nvSpPr>
          <p:spPr bwMode="auto">
            <a:xfrm>
              <a:off x="2045233" y="4561948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4" name="Line 80"/>
            <p:cNvSpPr>
              <a:spLocks noChangeShapeType="1"/>
            </p:cNvSpPr>
            <p:nvPr/>
          </p:nvSpPr>
          <p:spPr bwMode="auto">
            <a:xfrm>
              <a:off x="2127318" y="4584746"/>
              <a:ext cx="0" cy="3474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5" name="Line 81"/>
            <p:cNvSpPr>
              <a:spLocks noChangeShapeType="1"/>
            </p:cNvSpPr>
            <p:nvPr/>
          </p:nvSpPr>
          <p:spPr bwMode="auto">
            <a:xfrm>
              <a:off x="2100384" y="4584746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6" name="Line 82"/>
            <p:cNvSpPr>
              <a:spLocks noChangeShapeType="1"/>
            </p:cNvSpPr>
            <p:nvPr/>
          </p:nvSpPr>
          <p:spPr bwMode="auto">
            <a:xfrm>
              <a:off x="2100384" y="4619486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7" name="Line 83"/>
            <p:cNvSpPr>
              <a:spLocks noChangeShapeType="1"/>
            </p:cNvSpPr>
            <p:nvPr/>
          </p:nvSpPr>
          <p:spPr bwMode="auto">
            <a:xfrm>
              <a:off x="2209404" y="4636857"/>
              <a:ext cx="0" cy="6405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8" name="Line 84"/>
            <p:cNvSpPr>
              <a:spLocks noChangeShapeType="1"/>
            </p:cNvSpPr>
            <p:nvPr/>
          </p:nvSpPr>
          <p:spPr bwMode="auto">
            <a:xfrm>
              <a:off x="2182469" y="4636857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9" name="Line 85"/>
            <p:cNvSpPr>
              <a:spLocks noChangeShapeType="1"/>
            </p:cNvSpPr>
            <p:nvPr/>
          </p:nvSpPr>
          <p:spPr bwMode="auto">
            <a:xfrm>
              <a:off x="2182469" y="470090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0" name="Line 86"/>
            <p:cNvSpPr>
              <a:spLocks noChangeShapeType="1"/>
            </p:cNvSpPr>
            <p:nvPr/>
          </p:nvSpPr>
          <p:spPr bwMode="auto">
            <a:xfrm>
              <a:off x="2291489" y="4666168"/>
              <a:ext cx="0" cy="8685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1" name="Line 87"/>
            <p:cNvSpPr>
              <a:spLocks noChangeShapeType="1"/>
            </p:cNvSpPr>
            <p:nvPr/>
          </p:nvSpPr>
          <p:spPr bwMode="auto">
            <a:xfrm>
              <a:off x="2264554" y="4666168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2" name="Line 88"/>
            <p:cNvSpPr>
              <a:spLocks noChangeShapeType="1"/>
            </p:cNvSpPr>
            <p:nvPr/>
          </p:nvSpPr>
          <p:spPr bwMode="auto">
            <a:xfrm>
              <a:off x="2264554" y="4753019"/>
              <a:ext cx="474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3" name="Line 89"/>
            <p:cNvSpPr>
              <a:spLocks noChangeShapeType="1"/>
            </p:cNvSpPr>
            <p:nvPr/>
          </p:nvSpPr>
          <p:spPr bwMode="auto">
            <a:xfrm>
              <a:off x="2449246" y="4770389"/>
              <a:ext cx="0" cy="759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4" name="Line 90"/>
            <p:cNvSpPr>
              <a:spLocks noChangeShapeType="1"/>
            </p:cNvSpPr>
            <p:nvPr/>
          </p:nvSpPr>
          <p:spPr bwMode="auto">
            <a:xfrm>
              <a:off x="2422312" y="477038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5" name="Line 91"/>
            <p:cNvSpPr>
              <a:spLocks noChangeShapeType="1"/>
            </p:cNvSpPr>
            <p:nvPr/>
          </p:nvSpPr>
          <p:spPr bwMode="auto">
            <a:xfrm>
              <a:off x="2422312" y="4846383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6" name="Line 92"/>
            <p:cNvSpPr>
              <a:spLocks noChangeShapeType="1"/>
            </p:cNvSpPr>
            <p:nvPr/>
          </p:nvSpPr>
          <p:spPr bwMode="auto">
            <a:xfrm>
              <a:off x="2614699" y="4869182"/>
              <a:ext cx="0" cy="759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7" name="Line 93"/>
            <p:cNvSpPr>
              <a:spLocks noChangeShapeType="1"/>
            </p:cNvSpPr>
            <p:nvPr/>
          </p:nvSpPr>
          <p:spPr bwMode="auto">
            <a:xfrm>
              <a:off x="2586482" y="4869182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8" name="Line 94"/>
            <p:cNvSpPr>
              <a:spLocks noChangeShapeType="1"/>
            </p:cNvSpPr>
            <p:nvPr/>
          </p:nvSpPr>
          <p:spPr bwMode="auto">
            <a:xfrm>
              <a:off x="2586482" y="4945176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9" name="Line 95"/>
            <p:cNvSpPr>
              <a:spLocks noChangeShapeType="1"/>
            </p:cNvSpPr>
            <p:nvPr/>
          </p:nvSpPr>
          <p:spPr bwMode="auto">
            <a:xfrm>
              <a:off x="2778870" y="4979916"/>
              <a:ext cx="0" cy="455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0" name="Line 96"/>
            <p:cNvSpPr>
              <a:spLocks noChangeShapeType="1"/>
            </p:cNvSpPr>
            <p:nvPr/>
          </p:nvSpPr>
          <p:spPr bwMode="auto">
            <a:xfrm>
              <a:off x="2751935" y="4979916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1" name="Line 97"/>
            <p:cNvSpPr>
              <a:spLocks noChangeShapeType="1"/>
            </p:cNvSpPr>
            <p:nvPr/>
          </p:nvSpPr>
          <p:spPr bwMode="auto">
            <a:xfrm>
              <a:off x="2751935" y="5025513"/>
              <a:ext cx="5386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2" name="Line 98"/>
            <p:cNvSpPr>
              <a:spLocks noChangeShapeType="1"/>
            </p:cNvSpPr>
            <p:nvPr/>
          </p:nvSpPr>
          <p:spPr bwMode="auto">
            <a:xfrm>
              <a:off x="2936627" y="5049397"/>
              <a:ext cx="0" cy="814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3" name="Line 99"/>
            <p:cNvSpPr>
              <a:spLocks noChangeShapeType="1"/>
            </p:cNvSpPr>
            <p:nvPr/>
          </p:nvSpPr>
          <p:spPr bwMode="auto">
            <a:xfrm>
              <a:off x="2909693" y="5049397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4" name="Line 100"/>
            <p:cNvSpPr>
              <a:spLocks noChangeShapeType="1"/>
            </p:cNvSpPr>
            <p:nvPr/>
          </p:nvSpPr>
          <p:spPr bwMode="auto">
            <a:xfrm>
              <a:off x="2909693" y="513081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5" name="Line 101"/>
            <p:cNvSpPr>
              <a:spLocks noChangeShapeType="1"/>
            </p:cNvSpPr>
            <p:nvPr/>
          </p:nvSpPr>
          <p:spPr bwMode="auto">
            <a:xfrm>
              <a:off x="3266250" y="5264352"/>
              <a:ext cx="0" cy="629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6" name="Line 102"/>
            <p:cNvSpPr>
              <a:spLocks noChangeShapeType="1"/>
            </p:cNvSpPr>
            <p:nvPr/>
          </p:nvSpPr>
          <p:spPr bwMode="auto">
            <a:xfrm>
              <a:off x="3238034" y="5264352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7" name="Line 103"/>
            <p:cNvSpPr>
              <a:spLocks noChangeShapeType="1"/>
            </p:cNvSpPr>
            <p:nvPr/>
          </p:nvSpPr>
          <p:spPr bwMode="auto">
            <a:xfrm>
              <a:off x="3238034" y="532731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8" name="Line 104"/>
            <p:cNvSpPr>
              <a:spLocks noChangeShapeType="1"/>
            </p:cNvSpPr>
            <p:nvPr/>
          </p:nvSpPr>
          <p:spPr bwMode="auto">
            <a:xfrm>
              <a:off x="3588178" y="5484735"/>
              <a:ext cx="0" cy="466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9" name="Line 105"/>
            <p:cNvSpPr>
              <a:spLocks noChangeShapeType="1"/>
            </p:cNvSpPr>
            <p:nvPr/>
          </p:nvSpPr>
          <p:spPr bwMode="auto">
            <a:xfrm>
              <a:off x="3561244" y="5484735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0" name="Line 106"/>
            <p:cNvSpPr>
              <a:spLocks noChangeShapeType="1"/>
            </p:cNvSpPr>
            <p:nvPr/>
          </p:nvSpPr>
          <p:spPr bwMode="auto">
            <a:xfrm>
              <a:off x="3561244" y="5531418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1" name="Line 107"/>
            <p:cNvSpPr>
              <a:spLocks noChangeShapeType="1"/>
            </p:cNvSpPr>
            <p:nvPr/>
          </p:nvSpPr>
          <p:spPr bwMode="auto">
            <a:xfrm>
              <a:off x="3911388" y="5635638"/>
              <a:ext cx="0" cy="521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2" name="Line 108"/>
            <p:cNvSpPr>
              <a:spLocks noChangeShapeType="1"/>
            </p:cNvSpPr>
            <p:nvPr/>
          </p:nvSpPr>
          <p:spPr bwMode="auto">
            <a:xfrm>
              <a:off x="3883171" y="5635638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3" name="Line 109"/>
            <p:cNvSpPr>
              <a:spLocks noChangeShapeType="1"/>
            </p:cNvSpPr>
            <p:nvPr/>
          </p:nvSpPr>
          <p:spPr bwMode="auto">
            <a:xfrm>
              <a:off x="3883171" y="568774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4" name="Line 110"/>
            <p:cNvSpPr>
              <a:spLocks noChangeShapeType="1"/>
            </p:cNvSpPr>
            <p:nvPr/>
          </p:nvSpPr>
          <p:spPr bwMode="auto">
            <a:xfrm>
              <a:off x="4239729" y="5803911"/>
              <a:ext cx="0" cy="466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5" name="Line 111"/>
            <p:cNvSpPr>
              <a:spLocks noChangeShapeType="1"/>
            </p:cNvSpPr>
            <p:nvPr/>
          </p:nvSpPr>
          <p:spPr bwMode="auto">
            <a:xfrm>
              <a:off x="4212795" y="5803911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6" name="Line 112"/>
            <p:cNvSpPr>
              <a:spLocks noChangeShapeType="1"/>
            </p:cNvSpPr>
            <p:nvPr/>
          </p:nvSpPr>
          <p:spPr bwMode="auto">
            <a:xfrm>
              <a:off x="4212795" y="5850594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7" name="Line 113"/>
            <p:cNvSpPr>
              <a:spLocks noChangeShapeType="1"/>
            </p:cNvSpPr>
            <p:nvPr/>
          </p:nvSpPr>
          <p:spPr bwMode="auto">
            <a:xfrm>
              <a:off x="4562939" y="6006925"/>
              <a:ext cx="0" cy="7599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Line 114"/>
            <p:cNvSpPr>
              <a:spLocks noChangeShapeType="1"/>
            </p:cNvSpPr>
            <p:nvPr/>
          </p:nvSpPr>
          <p:spPr bwMode="auto">
            <a:xfrm>
              <a:off x="4534723" y="6006925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Line 115"/>
            <p:cNvSpPr>
              <a:spLocks noChangeShapeType="1"/>
            </p:cNvSpPr>
            <p:nvPr/>
          </p:nvSpPr>
          <p:spPr bwMode="auto">
            <a:xfrm>
              <a:off x="4534723" y="6082919"/>
              <a:ext cx="5515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Oval 116"/>
            <p:cNvSpPr>
              <a:spLocks noChangeArrowheads="1"/>
            </p:cNvSpPr>
            <p:nvPr/>
          </p:nvSpPr>
          <p:spPr bwMode="auto">
            <a:xfrm>
              <a:off x="1893889" y="4433843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1" name="Oval 117"/>
            <p:cNvSpPr>
              <a:spLocks noChangeArrowheads="1"/>
            </p:cNvSpPr>
            <p:nvPr/>
          </p:nvSpPr>
          <p:spPr bwMode="auto">
            <a:xfrm>
              <a:off x="1914410" y="4433843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2" name="Oval 118"/>
            <p:cNvSpPr>
              <a:spLocks noChangeArrowheads="1"/>
            </p:cNvSpPr>
            <p:nvPr/>
          </p:nvSpPr>
          <p:spPr bwMode="auto">
            <a:xfrm>
              <a:off x="1934931" y="4456642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Oval 119"/>
            <p:cNvSpPr>
              <a:spLocks noChangeArrowheads="1"/>
            </p:cNvSpPr>
            <p:nvPr/>
          </p:nvSpPr>
          <p:spPr bwMode="auto">
            <a:xfrm>
              <a:off x="1949039" y="4463155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Oval 120"/>
            <p:cNvSpPr>
              <a:spLocks noChangeArrowheads="1"/>
            </p:cNvSpPr>
            <p:nvPr/>
          </p:nvSpPr>
          <p:spPr bwMode="auto">
            <a:xfrm>
              <a:off x="1975974" y="4497896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Oval 121"/>
            <p:cNvSpPr>
              <a:spLocks noChangeArrowheads="1"/>
            </p:cNvSpPr>
            <p:nvPr/>
          </p:nvSpPr>
          <p:spPr bwMode="auto">
            <a:xfrm>
              <a:off x="2004191" y="4497896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Oval 122"/>
            <p:cNvSpPr>
              <a:spLocks noChangeArrowheads="1"/>
            </p:cNvSpPr>
            <p:nvPr/>
          </p:nvSpPr>
          <p:spPr bwMode="auto">
            <a:xfrm>
              <a:off x="2059341" y="4532636"/>
              <a:ext cx="33347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7" name="Oval 123"/>
            <p:cNvSpPr>
              <a:spLocks noChangeArrowheads="1"/>
            </p:cNvSpPr>
            <p:nvPr/>
          </p:nvSpPr>
          <p:spPr bwMode="auto">
            <a:xfrm>
              <a:off x="2113210" y="4590174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Oval 124"/>
            <p:cNvSpPr>
              <a:spLocks noChangeArrowheads="1"/>
            </p:cNvSpPr>
            <p:nvPr/>
          </p:nvSpPr>
          <p:spPr bwMode="auto">
            <a:xfrm>
              <a:off x="2196578" y="4660740"/>
              <a:ext cx="33347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Oval 125"/>
            <p:cNvSpPr>
              <a:spLocks noChangeArrowheads="1"/>
            </p:cNvSpPr>
            <p:nvPr/>
          </p:nvSpPr>
          <p:spPr bwMode="auto">
            <a:xfrm>
              <a:off x="2278663" y="4695481"/>
              <a:ext cx="33347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Oval 126"/>
            <p:cNvSpPr>
              <a:spLocks noChangeArrowheads="1"/>
            </p:cNvSpPr>
            <p:nvPr/>
          </p:nvSpPr>
          <p:spPr bwMode="auto">
            <a:xfrm>
              <a:off x="2436420" y="4794273"/>
              <a:ext cx="33347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Oval 127"/>
            <p:cNvSpPr>
              <a:spLocks noChangeArrowheads="1"/>
            </p:cNvSpPr>
            <p:nvPr/>
          </p:nvSpPr>
          <p:spPr bwMode="auto">
            <a:xfrm>
              <a:off x="2600590" y="4898494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Oval 128"/>
            <p:cNvSpPr>
              <a:spLocks noChangeArrowheads="1"/>
            </p:cNvSpPr>
            <p:nvPr/>
          </p:nvSpPr>
          <p:spPr bwMode="auto">
            <a:xfrm>
              <a:off x="2764761" y="4990773"/>
              <a:ext cx="34630" cy="29312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Oval 129"/>
            <p:cNvSpPr>
              <a:spLocks noChangeArrowheads="1"/>
            </p:cNvSpPr>
            <p:nvPr/>
          </p:nvSpPr>
          <p:spPr bwMode="auto">
            <a:xfrm>
              <a:off x="2922519" y="5078709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Oval 130"/>
            <p:cNvSpPr>
              <a:spLocks noChangeArrowheads="1"/>
            </p:cNvSpPr>
            <p:nvPr/>
          </p:nvSpPr>
          <p:spPr bwMode="auto">
            <a:xfrm>
              <a:off x="3252142" y="5281722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Oval 131"/>
            <p:cNvSpPr>
              <a:spLocks noChangeArrowheads="1"/>
            </p:cNvSpPr>
            <p:nvPr/>
          </p:nvSpPr>
          <p:spPr bwMode="auto">
            <a:xfrm>
              <a:off x="3574070" y="5496677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Oval 132"/>
            <p:cNvSpPr>
              <a:spLocks noChangeArrowheads="1"/>
            </p:cNvSpPr>
            <p:nvPr/>
          </p:nvSpPr>
          <p:spPr bwMode="auto">
            <a:xfrm>
              <a:off x="3897280" y="5647580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7" name="Oval 133"/>
            <p:cNvSpPr>
              <a:spLocks noChangeArrowheads="1"/>
            </p:cNvSpPr>
            <p:nvPr/>
          </p:nvSpPr>
          <p:spPr bwMode="auto">
            <a:xfrm>
              <a:off x="4226903" y="5815853"/>
              <a:ext cx="33347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Oval 134"/>
            <p:cNvSpPr>
              <a:spLocks noChangeArrowheads="1"/>
            </p:cNvSpPr>
            <p:nvPr/>
          </p:nvSpPr>
          <p:spPr bwMode="auto">
            <a:xfrm>
              <a:off x="4548831" y="6030809"/>
              <a:ext cx="34630" cy="2822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Rectangle 137"/>
            <p:cNvSpPr>
              <a:spLocks noChangeArrowheads="1"/>
            </p:cNvSpPr>
            <p:nvPr/>
          </p:nvSpPr>
          <p:spPr bwMode="auto">
            <a:xfrm>
              <a:off x="1846433" y="6315244"/>
              <a:ext cx="69259" cy="104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3168" y="-56645"/>
            <a:ext cx="8229600" cy="1143000"/>
          </a:xfrm>
        </p:spPr>
        <p:txBody>
          <a:bodyPr/>
          <a:lstStyle/>
          <a:p>
            <a:r>
              <a:rPr lang="en-US" u="sng" dirty="0"/>
              <a:t>Low density evolution</a:t>
            </a:r>
          </a:p>
        </p:txBody>
      </p:sp>
      <p:pic>
        <p:nvPicPr>
          <p:cNvPr id="5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7" y="1146031"/>
            <a:ext cx="3195843" cy="2667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89" name="Straight Connector 188"/>
          <p:cNvCxnSpPr/>
          <p:nvPr/>
        </p:nvCxnSpPr>
        <p:spPr>
          <a:xfrm>
            <a:off x="3156413" y="1269317"/>
            <a:ext cx="0" cy="2367514"/>
          </a:xfrm>
          <a:prstGeom prst="line">
            <a:avLst/>
          </a:prstGeom>
          <a:ln w="114300">
            <a:gradFill flip="none" rotWithShape="1">
              <a:gsLst>
                <a:gs pos="35000">
                  <a:srgbClr val="82DCEE"/>
                </a:gs>
                <a:gs pos="0">
                  <a:srgbClr val="265C9E"/>
                </a:gs>
                <a:gs pos="61000">
                  <a:srgbClr val="FFFF00"/>
                </a:gs>
                <a:gs pos="48000">
                  <a:srgbClr val="BFFD91"/>
                </a:gs>
                <a:gs pos="100000">
                  <a:srgbClr val="CC0000"/>
                </a:gs>
              </a:gsLst>
              <a:lin ang="54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2794967" y="989932"/>
            <a:ext cx="6399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100 </a:t>
            </a:r>
            <a:r>
              <a:rPr lang="en-US" sz="1200" dirty="0" err="1"/>
              <a:t>ms</a:t>
            </a:r>
            <a:endParaRPr lang="en-US" sz="12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57495" y="3623584"/>
            <a:ext cx="7184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5000 </a:t>
            </a:r>
            <a:r>
              <a:rPr lang="en-US" sz="1200" dirty="0" err="1"/>
              <a:t>ms</a:t>
            </a:r>
            <a:endParaRPr lang="en-US" sz="1200" dirty="0"/>
          </a:p>
        </p:txBody>
      </p:sp>
      <p:sp>
        <p:nvSpPr>
          <p:cNvPr id="192" name="TextBox 191"/>
          <p:cNvSpPr txBox="1"/>
          <p:nvPr/>
        </p:nvSpPr>
        <p:spPr>
          <a:xfrm>
            <a:off x="1027445" y="961365"/>
            <a:ext cx="17619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Experiment</a:t>
            </a:r>
          </a:p>
        </p:txBody>
      </p:sp>
      <p:sp>
        <p:nvSpPr>
          <p:cNvPr id="195" name="Freeform 194"/>
          <p:cNvSpPr/>
          <p:nvPr/>
        </p:nvSpPr>
        <p:spPr>
          <a:xfrm>
            <a:off x="1264024" y="3792072"/>
            <a:ext cx="2581835" cy="253540"/>
          </a:xfrm>
          <a:custGeom>
            <a:avLst/>
            <a:gdLst>
              <a:gd name="connsiteX0" fmla="*/ 0 w 2581835"/>
              <a:gd name="connsiteY0" fmla="*/ 0 h 834994"/>
              <a:gd name="connsiteX1" fmla="*/ 1264023 w 2581835"/>
              <a:gd name="connsiteY1" fmla="*/ 833717 h 834994"/>
              <a:gd name="connsiteX2" fmla="*/ 2581835 w 2581835"/>
              <a:gd name="connsiteY2" fmla="*/ 188258 h 83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81835" h="834994">
                <a:moveTo>
                  <a:pt x="0" y="0"/>
                </a:moveTo>
                <a:cubicBezTo>
                  <a:pt x="416858" y="401170"/>
                  <a:pt x="833717" y="802341"/>
                  <a:pt x="1264023" y="833717"/>
                </a:cubicBezTo>
                <a:cubicBezTo>
                  <a:pt x="1694329" y="865093"/>
                  <a:pt x="2368923" y="309281"/>
                  <a:pt x="2581835" y="188258"/>
                </a:cubicBezTo>
              </a:path>
            </a:pathLst>
          </a:custGeom>
          <a:noFill/>
          <a:ln>
            <a:headEnd type="none" w="med" len="med"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TextBox 195"/>
          <p:cNvSpPr txBox="1"/>
          <p:nvPr/>
        </p:nvSpPr>
        <p:spPr>
          <a:xfrm>
            <a:off x="4557" y="3815633"/>
            <a:ext cx="191669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err="1">
                <a:solidFill>
                  <a:schemeClr val="tx2"/>
                </a:solidFill>
              </a:rPr>
              <a:t>Deconvolve</a:t>
            </a:r>
            <a:r>
              <a:rPr lang="en-US" sz="2000" dirty="0">
                <a:solidFill>
                  <a:schemeClr val="tx2"/>
                </a:solidFill>
              </a:rPr>
              <a:t> from p to p</a:t>
            </a:r>
            <a:r>
              <a:rPr lang="en-US" sz="2000" baseline="-25000" dirty="0">
                <a:solidFill>
                  <a:schemeClr val="tx2"/>
                </a:solidFill>
              </a:rPr>
              <a:t>0</a:t>
            </a:r>
            <a:r>
              <a:rPr lang="en-US" sz="2000" dirty="0">
                <a:solidFill>
                  <a:schemeClr val="tx2"/>
                </a:solidFill>
              </a:rPr>
              <a:t>, the peak momentum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1553183" y="3451991"/>
            <a:ext cx="36316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ym typeface="MT Extra"/>
              </a:rPr>
              <a:t></a:t>
            </a:r>
            <a:endParaRPr lang="en-US" sz="1600" dirty="0"/>
          </a:p>
        </p:txBody>
      </p:sp>
      <p:grpSp>
        <p:nvGrpSpPr>
          <p:cNvPr id="428" name="Group 227"/>
          <p:cNvGrpSpPr>
            <a:grpSpLocks noChangeAspect="1"/>
          </p:cNvGrpSpPr>
          <p:nvPr/>
        </p:nvGrpSpPr>
        <p:grpSpPr bwMode="auto">
          <a:xfrm>
            <a:off x="9521771" y="1880895"/>
            <a:ext cx="3814995" cy="2851142"/>
            <a:chOff x="2788" y="537"/>
            <a:chExt cx="3478" cy="2861"/>
          </a:xfrm>
        </p:grpSpPr>
        <p:sp>
          <p:nvSpPr>
            <p:cNvPr id="436" name="AutoShape 226"/>
            <p:cNvSpPr>
              <a:spLocks noChangeAspect="1" noChangeArrowheads="1" noTextEdit="1"/>
            </p:cNvSpPr>
            <p:nvPr/>
          </p:nvSpPr>
          <p:spPr bwMode="auto">
            <a:xfrm>
              <a:off x="2994" y="537"/>
              <a:ext cx="3272" cy="2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37" name="Group 428"/>
            <p:cNvGrpSpPr>
              <a:grpSpLocks/>
            </p:cNvGrpSpPr>
            <p:nvPr/>
          </p:nvGrpSpPr>
          <p:grpSpPr bwMode="auto">
            <a:xfrm>
              <a:off x="3160" y="754"/>
              <a:ext cx="2814" cy="2261"/>
              <a:chOff x="3160" y="754"/>
              <a:chExt cx="2814" cy="2261"/>
            </a:xfrm>
          </p:grpSpPr>
          <p:sp>
            <p:nvSpPr>
              <p:cNvPr id="460" name="Rectangle 228"/>
              <p:cNvSpPr>
                <a:spLocks noChangeArrowheads="1"/>
              </p:cNvSpPr>
              <p:nvPr/>
            </p:nvSpPr>
            <p:spPr bwMode="auto">
              <a:xfrm>
                <a:off x="3486" y="817"/>
                <a:ext cx="2454" cy="20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Rectangle 229"/>
              <p:cNvSpPr>
                <a:spLocks noChangeArrowheads="1"/>
              </p:cNvSpPr>
              <p:nvPr/>
            </p:nvSpPr>
            <p:spPr bwMode="auto">
              <a:xfrm>
                <a:off x="3486" y="817"/>
                <a:ext cx="2454" cy="2010"/>
              </a:xfrm>
              <a:prstGeom prst="rect">
                <a:avLst/>
              </a:prstGeom>
              <a:noFill/>
              <a:ln w="17463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Line 230"/>
              <p:cNvSpPr>
                <a:spLocks noChangeShapeType="1"/>
              </p:cNvSpPr>
              <p:nvPr/>
            </p:nvSpPr>
            <p:spPr bwMode="auto">
              <a:xfrm>
                <a:off x="3486" y="817"/>
                <a:ext cx="2454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Line 231"/>
              <p:cNvSpPr>
                <a:spLocks noChangeShapeType="1"/>
              </p:cNvSpPr>
              <p:nvPr/>
            </p:nvSpPr>
            <p:spPr bwMode="auto">
              <a:xfrm>
                <a:off x="3486" y="2827"/>
                <a:ext cx="2454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Line 232"/>
              <p:cNvSpPr>
                <a:spLocks noChangeShapeType="1"/>
              </p:cNvSpPr>
              <p:nvPr/>
            </p:nvSpPr>
            <p:spPr bwMode="auto">
              <a:xfrm flipV="1">
                <a:off x="5940" y="817"/>
                <a:ext cx="0" cy="201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5" name="Line 233"/>
              <p:cNvSpPr>
                <a:spLocks noChangeShapeType="1"/>
              </p:cNvSpPr>
              <p:nvPr/>
            </p:nvSpPr>
            <p:spPr bwMode="auto">
              <a:xfrm flipV="1">
                <a:off x="3486" y="817"/>
                <a:ext cx="0" cy="201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Line 234"/>
              <p:cNvSpPr>
                <a:spLocks noChangeShapeType="1"/>
              </p:cNvSpPr>
              <p:nvPr/>
            </p:nvSpPr>
            <p:spPr bwMode="auto">
              <a:xfrm>
                <a:off x="3486" y="2827"/>
                <a:ext cx="2454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Line 235"/>
              <p:cNvSpPr>
                <a:spLocks noChangeShapeType="1"/>
              </p:cNvSpPr>
              <p:nvPr/>
            </p:nvSpPr>
            <p:spPr bwMode="auto">
              <a:xfrm flipV="1">
                <a:off x="3486" y="817"/>
                <a:ext cx="0" cy="201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Line 236"/>
              <p:cNvSpPr>
                <a:spLocks noChangeShapeType="1"/>
              </p:cNvSpPr>
              <p:nvPr/>
            </p:nvSpPr>
            <p:spPr bwMode="auto">
              <a:xfrm flipV="1">
                <a:off x="3486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Line 237"/>
              <p:cNvSpPr>
                <a:spLocks noChangeShapeType="1"/>
              </p:cNvSpPr>
              <p:nvPr/>
            </p:nvSpPr>
            <p:spPr bwMode="auto">
              <a:xfrm>
                <a:off x="3486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Rectangle 238"/>
              <p:cNvSpPr>
                <a:spLocks noChangeArrowheads="1"/>
              </p:cNvSpPr>
              <p:nvPr/>
            </p:nvSpPr>
            <p:spPr bwMode="auto">
              <a:xfrm>
                <a:off x="3457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1" name="Line 239"/>
              <p:cNvSpPr>
                <a:spLocks noChangeShapeType="1"/>
              </p:cNvSpPr>
              <p:nvPr/>
            </p:nvSpPr>
            <p:spPr bwMode="auto">
              <a:xfrm flipV="1">
                <a:off x="3966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Line 240"/>
              <p:cNvSpPr>
                <a:spLocks noChangeShapeType="1"/>
              </p:cNvSpPr>
              <p:nvPr/>
            </p:nvSpPr>
            <p:spPr bwMode="auto">
              <a:xfrm>
                <a:off x="3966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Rectangle 241"/>
              <p:cNvSpPr>
                <a:spLocks noChangeArrowheads="1"/>
              </p:cNvSpPr>
              <p:nvPr/>
            </p:nvSpPr>
            <p:spPr bwMode="auto">
              <a:xfrm>
                <a:off x="3938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4" name="Line 242"/>
              <p:cNvSpPr>
                <a:spLocks noChangeShapeType="1"/>
              </p:cNvSpPr>
              <p:nvPr/>
            </p:nvSpPr>
            <p:spPr bwMode="auto">
              <a:xfrm flipV="1">
                <a:off x="4447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Line 243"/>
              <p:cNvSpPr>
                <a:spLocks noChangeShapeType="1"/>
              </p:cNvSpPr>
              <p:nvPr/>
            </p:nvSpPr>
            <p:spPr bwMode="auto">
              <a:xfrm>
                <a:off x="4447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Rectangle 244"/>
              <p:cNvSpPr>
                <a:spLocks noChangeArrowheads="1"/>
              </p:cNvSpPr>
              <p:nvPr/>
            </p:nvSpPr>
            <p:spPr bwMode="auto">
              <a:xfrm>
                <a:off x="4418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77" name="Line 245"/>
              <p:cNvSpPr>
                <a:spLocks noChangeShapeType="1"/>
              </p:cNvSpPr>
              <p:nvPr/>
            </p:nvSpPr>
            <p:spPr bwMode="auto">
              <a:xfrm flipV="1">
                <a:off x="4927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Line 246"/>
              <p:cNvSpPr>
                <a:spLocks noChangeShapeType="1"/>
              </p:cNvSpPr>
              <p:nvPr/>
            </p:nvSpPr>
            <p:spPr bwMode="auto">
              <a:xfrm>
                <a:off x="4927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Rectangle 247"/>
              <p:cNvSpPr>
                <a:spLocks noChangeArrowheads="1"/>
              </p:cNvSpPr>
              <p:nvPr/>
            </p:nvSpPr>
            <p:spPr bwMode="auto">
              <a:xfrm>
                <a:off x="4899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0" name="Line 248"/>
              <p:cNvSpPr>
                <a:spLocks noChangeShapeType="1"/>
              </p:cNvSpPr>
              <p:nvPr/>
            </p:nvSpPr>
            <p:spPr bwMode="auto">
              <a:xfrm flipV="1">
                <a:off x="5408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Line 249"/>
              <p:cNvSpPr>
                <a:spLocks noChangeShapeType="1"/>
              </p:cNvSpPr>
              <p:nvPr/>
            </p:nvSpPr>
            <p:spPr bwMode="auto">
              <a:xfrm>
                <a:off x="5408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Rectangle 250"/>
              <p:cNvSpPr>
                <a:spLocks noChangeArrowheads="1"/>
              </p:cNvSpPr>
              <p:nvPr/>
            </p:nvSpPr>
            <p:spPr bwMode="auto">
              <a:xfrm>
                <a:off x="5379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3" name="Line 251"/>
              <p:cNvSpPr>
                <a:spLocks noChangeShapeType="1"/>
              </p:cNvSpPr>
              <p:nvPr/>
            </p:nvSpPr>
            <p:spPr bwMode="auto">
              <a:xfrm flipV="1">
                <a:off x="5888" y="2775"/>
                <a:ext cx="0" cy="52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Line 252"/>
              <p:cNvSpPr>
                <a:spLocks noChangeShapeType="1"/>
              </p:cNvSpPr>
              <p:nvPr/>
            </p:nvSpPr>
            <p:spPr bwMode="auto">
              <a:xfrm>
                <a:off x="5888" y="823"/>
                <a:ext cx="0" cy="45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Rectangle 253"/>
              <p:cNvSpPr>
                <a:spLocks noChangeArrowheads="1"/>
              </p:cNvSpPr>
              <p:nvPr/>
            </p:nvSpPr>
            <p:spPr bwMode="auto">
              <a:xfrm>
                <a:off x="5860" y="2844"/>
                <a:ext cx="114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6" name="Line 254"/>
              <p:cNvSpPr>
                <a:spLocks noChangeShapeType="1"/>
              </p:cNvSpPr>
              <p:nvPr/>
            </p:nvSpPr>
            <p:spPr bwMode="auto">
              <a:xfrm>
                <a:off x="3486" y="2827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Line 255"/>
              <p:cNvSpPr>
                <a:spLocks noChangeShapeType="1"/>
              </p:cNvSpPr>
              <p:nvPr/>
            </p:nvSpPr>
            <p:spPr bwMode="auto">
              <a:xfrm flipH="1">
                <a:off x="5888" y="2827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Rectangle 256"/>
              <p:cNvSpPr>
                <a:spLocks noChangeArrowheads="1"/>
              </p:cNvSpPr>
              <p:nvPr/>
            </p:nvSpPr>
            <p:spPr bwMode="auto">
              <a:xfrm>
                <a:off x="3175" y="2758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3.2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89" name="Line 257"/>
              <p:cNvSpPr>
                <a:spLocks noChangeShapeType="1"/>
              </p:cNvSpPr>
              <p:nvPr/>
            </p:nvSpPr>
            <p:spPr bwMode="auto">
              <a:xfrm>
                <a:off x="3486" y="2490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Line 258"/>
              <p:cNvSpPr>
                <a:spLocks noChangeShapeType="1"/>
              </p:cNvSpPr>
              <p:nvPr/>
            </p:nvSpPr>
            <p:spPr bwMode="auto">
              <a:xfrm flipH="1">
                <a:off x="5888" y="2490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Rectangle 259"/>
              <p:cNvSpPr>
                <a:spLocks noChangeArrowheads="1"/>
              </p:cNvSpPr>
              <p:nvPr/>
            </p:nvSpPr>
            <p:spPr bwMode="auto">
              <a:xfrm>
                <a:off x="3175" y="2421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2" name="Line 260"/>
              <p:cNvSpPr>
                <a:spLocks noChangeShapeType="1"/>
              </p:cNvSpPr>
              <p:nvPr/>
            </p:nvSpPr>
            <p:spPr bwMode="auto">
              <a:xfrm>
                <a:off x="3486" y="2159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Line 261"/>
              <p:cNvSpPr>
                <a:spLocks noChangeShapeType="1"/>
              </p:cNvSpPr>
              <p:nvPr/>
            </p:nvSpPr>
            <p:spPr bwMode="auto">
              <a:xfrm flipH="1">
                <a:off x="5888" y="2159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Rectangle 262"/>
              <p:cNvSpPr>
                <a:spLocks noChangeArrowheads="1"/>
              </p:cNvSpPr>
              <p:nvPr/>
            </p:nvSpPr>
            <p:spPr bwMode="auto">
              <a:xfrm>
                <a:off x="3175" y="2090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5" name="Line 263"/>
              <p:cNvSpPr>
                <a:spLocks noChangeShapeType="1"/>
              </p:cNvSpPr>
              <p:nvPr/>
            </p:nvSpPr>
            <p:spPr bwMode="auto">
              <a:xfrm>
                <a:off x="3486" y="1822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Line 264"/>
              <p:cNvSpPr>
                <a:spLocks noChangeShapeType="1"/>
              </p:cNvSpPr>
              <p:nvPr/>
            </p:nvSpPr>
            <p:spPr bwMode="auto">
              <a:xfrm flipH="1">
                <a:off x="5888" y="1822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Rectangle 265"/>
              <p:cNvSpPr>
                <a:spLocks noChangeArrowheads="1"/>
              </p:cNvSpPr>
              <p:nvPr/>
            </p:nvSpPr>
            <p:spPr bwMode="auto">
              <a:xfrm>
                <a:off x="3175" y="1753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3.8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498" name="Line 266"/>
              <p:cNvSpPr>
                <a:spLocks noChangeShapeType="1"/>
              </p:cNvSpPr>
              <p:nvPr/>
            </p:nvSpPr>
            <p:spPr bwMode="auto">
              <a:xfrm>
                <a:off x="3486" y="1491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Line 267"/>
              <p:cNvSpPr>
                <a:spLocks noChangeShapeType="1"/>
              </p:cNvSpPr>
              <p:nvPr/>
            </p:nvSpPr>
            <p:spPr bwMode="auto">
              <a:xfrm flipH="1">
                <a:off x="5888" y="1491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Rectangle 268"/>
              <p:cNvSpPr>
                <a:spLocks noChangeArrowheads="1"/>
              </p:cNvSpPr>
              <p:nvPr/>
            </p:nvSpPr>
            <p:spPr bwMode="auto">
              <a:xfrm>
                <a:off x="3160" y="1422"/>
                <a:ext cx="162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4.0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1" name="Line 269"/>
              <p:cNvSpPr>
                <a:spLocks noChangeShapeType="1"/>
              </p:cNvSpPr>
              <p:nvPr/>
            </p:nvSpPr>
            <p:spPr bwMode="auto">
              <a:xfrm>
                <a:off x="3486" y="1154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Line 270"/>
              <p:cNvSpPr>
                <a:spLocks noChangeShapeType="1"/>
              </p:cNvSpPr>
              <p:nvPr/>
            </p:nvSpPr>
            <p:spPr bwMode="auto">
              <a:xfrm flipH="1">
                <a:off x="5888" y="1154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Rectangle 271"/>
              <p:cNvSpPr>
                <a:spLocks noChangeArrowheads="1"/>
              </p:cNvSpPr>
              <p:nvPr/>
            </p:nvSpPr>
            <p:spPr bwMode="auto">
              <a:xfrm>
                <a:off x="3175" y="1085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4" name="Line 272"/>
              <p:cNvSpPr>
                <a:spLocks noChangeShapeType="1"/>
              </p:cNvSpPr>
              <p:nvPr/>
            </p:nvSpPr>
            <p:spPr bwMode="auto">
              <a:xfrm>
                <a:off x="3486" y="823"/>
                <a:ext cx="46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Line 273"/>
              <p:cNvSpPr>
                <a:spLocks noChangeShapeType="1"/>
              </p:cNvSpPr>
              <p:nvPr/>
            </p:nvSpPr>
            <p:spPr bwMode="auto">
              <a:xfrm flipH="1">
                <a:off x="5888" y="823"/>
                <a:ext cx="52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Rectangle 274"/>
              <p:cNvSpPr>
                <a:spLocks noChangeArrowheads="1"/>
              </p:cNvSpPr>
              <p:nvPr/>
            </p:nvSpPr>
            <p:spPr bwMode="auto">
              <a:xfrm>
                <a:off x="3175" y="754"/>
                <a:ext cx="212" cy="1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4.4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07" name="Line 275"/>
              <p:cNvSpPr>
                <a:spLocks noChangeShapeType="1"/>
              </p:cNvSpPr>
              <p:nvPr/>
            </p:nvSpPr>
            <p:spPr bwMode="auto">
              <a:xfrm>
                <a:off x="3486" y="817"/>
                <a:ext cx="2454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Line 276"/>
              <p:cNvSpPr>
                <a:spLocks noChangeShapeType="1"/>
              </p:cNvSpPr>
              <p:nvPr/>
            </p:nvSpPr>
            <p:spPr bwMode="auto">
              <a:xfrm>
                <a:off x="3486" y="2827"/>
                <a:ext cx="2454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Line 277"/>
              <p:cNvSpPr>
                <a:spLocks noChangeShapeType="1"/>
              </p:cNvSpPr>
              <p:nvPr/>
            </p:nvSpPr>
            <p:spPr bwMode="auto">
              <a:xfrm flipV="1">
                <a:off x="5940" y="817"/>
                <a:ext cx="0" cy="201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Line 278"/>
              <p:cNvSpPr>
                <a:spLocks noChangeShapeType="1"/>
              </p:cNvSpPr>
              <p:nvPr/>
            </p:nvSpPr>
            <p:spPr bwMode="auto">
              <a:xfrm flipV="1">
                <a:off x="3486" y="817"/>
                <a:ext cx="0" cy="201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Line 279"/>
              <p:cNvSpPr>
                <a:spLocks noChangeShapeType="1"/>
              </p:cNvSpPr>
              <p:nvPr/>
            </p:nvSpPr>
            <p:spPr bwMode="auto">
              <a:xfrm>
                <a:off x="3532" y="2381"/>
                <a:ext cx="0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Line 280"/>
              <p:cNvSpPr>
                <a:spLocks noChangeShapeType="1"/>
              </p:cNvSpPr>
              <p:nvPr/>
            </p:nvSpPr>
            <p:spPr bwMode="auto">
              <a:xfrm>
                <a:off x="3509" y="2381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Line 281"/>
              <p:cNvSpPr>
                <a:spLocks noChangeShapeType="1"/>
              </p:cNvSpPr>
              <p:nvPr/>
            </p:nvSpPr>
            <p:spPr bwMode="auto">
              <a:xfrm>
                <a:off x="3509" y="2478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Line 282"/>
              <p:cNvSpPr>
                <a:spLocks noChangeShapeType="1"/>
              </p:cNvSpPr>
              <p:nvPr/>
            </p:nvSpPr>
            <p:spPr bwMode="auto">
              <a:xfrm>
                <a:off x="3543" y="2427"/>
                <a:ext cx="0" cy="2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Line 283"/>
              <p:cNvSpPr>
                <a:spLocks noChangeShapeType="1"/>
              </p:cNvSpPr>
              <p:nvPr/>
            </p:nvSpPr>
            <p:spPr bwMode="auto">
              <a:xfrm>
                <a:off x="3515" y="2427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Line 284"/>
              <p:cNvSpPr>
                <a:spLocks noChangeShapeType="1"/>
              </p:cNvSpPr>
              <p:nvPr/>
            </p:nvSpPr>
            <p:spPr bwMode="auto">
              <a:xfrm>
                <a:off x="3515" y="2456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Line 285"/>
              <p:cNvSpPr>
                <a:spLocks noChangeShapeType="1"/>
              </p:cNvSpPr>
              <p:nvPr/>
            </p:nvSpPr>
            <p:spPr bwMode="auto">
              <a:xfrm>
                <a:off x="3549" y="2370"/>
                <a:ext cx="0" cy="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Line 286"/>
              <p:cNvSpPr>
                <a:spLocks noChangeShapeType="1"/>
              </p:cNvSpPr>
              <p:nvPr/>
            </p:nvSpPr>
            <p:spPr bwMode="auto">
              <a:xfrm>
                <a:off x="3526" y="2370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Line 287"/>
              <p:cNvSpPr>
                <a:spLocks noChangeShapeType="1"/>
              </p:cNvSpPr>
              <p:nvPr/>
            </p:nvSpPr>
            <p:spPr bwMode="auto">
              <a:xfrm>
                <a:off x="3526" y="2444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Line 288"/>
              <p:cNvSpPr>
                <a:spLocks noChangeShapeType="1"/>
              </p:cNvSpPr>
              <p:nvPr/>
            </p:nvSpPr>
            <p:spPr bwMode="auto">
              <a:xfrm>
                <a:off x="3560" y="2370"/>
                <a:ext cx="0" cy="6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Line 289"/>
              <p:cNvSpPr>
                <a:spLocks noChangeShapeType="1"/>
              </p:cNvSpPr>
              <p:nvPr/>
            </p:nvSpPr>
            <p:spPr bwMode="auto">
              <a:xfrm>
                <a:off x="3537" y="2370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Line 290"/>
              <p:cNvSpPr>
                <a:spLocks noChangeShapeType="1"/>
              </p:cNvSpPr>
              <p:nvPr/>
            </p:nvSpPr>
            <p:spPr bwMode="auto">
              <a:xfrm>
                <a:off x="3537" y="243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Line 291"/>
              <p:cNvSpPr>
                <a:spLocks noChangeShapeType="1"/>
              </p:cNvSpPr>
              <p:nvPr/>
            </p:nvSpPr>
            <p:spPr bwMode="auto">
              <a:xfrm>
                <a:off x="3572" y="2307"/>
                <a:ext cx="0" cy="9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Line 292"/>
              <p:cNvSpPr>
                <a:spLocks noChangeShapeType="1"/>
              </p:cNvSpPr>
              <p:nvPr/>
            </p:nvSpPr>
            <p:spPr bwMode="auto">
              <a:xfrm>
                <a:off x="3549" y="2307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Line 293"/>
              <p:cNvSpPr>
                <a:spLocks noChangeShapeType="1"/>
              </p:cNvSpPr>
              <p:nvPr/>
            </p:nvSpPr>
            <p:spPr bwMode="auto">
              <a:xfrm>
                <a:off x="3549" y="239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Line 294"/>
              <p:cNvSpPr>
                <a:spLocks noChangeShapeType="1"/>
              </p:cNvSpPr>
              <p:nvPr/>
            </p:nvSpPr>
            <p:spPr bwMode="auto">
              <a:xfrm>
                <a:off x="3595" y="2301"/>
                <a:ext cx="0" cy="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Line 295"/>
              <p:cNvSpPr>
                <a:spLocks noChangeShapeType="1"/>
              </p:cNvSpPr>
              <p:nvPr/>
            </p:nvSpPr>
            <p:spPr bwMode="auto">
              <a:xfrm>
                <a:off x="3572" y="2301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Line 296"/>
              <p:cNvSpPr>
                <a:spLocks noChangeShapeType="1"/>
              </p:cNvSpPr>
              <p:nvPr/>
            </p:nvSpPr>
            <p:spPr bwMode="auto">
              <a:xfrm>
                <a:off x="3572" y="2416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Line 297"/>
              <p:cNvSpPr>
                <a:spLocks noChangeShapeType="1"/>
              </p:cNvSpPr>
              <p:nvPr/>
            </p:nvSpPr>
            <p:spPr bwMode="auto">
              <a:xfrm>
                <a:off x="3617" y="2290"/>
                <a:ext cx="0" cy="2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Line 298"/>
              <p:cNvSpPr>
                <a:spLocks noChangeShapeType="1"/>
              </p:cNvSpPr>
              <p:nvPr/>
            </p:nvSpPr>
            <p:spPr bwMode="auto">
              <a:xfrm>
                <a:off x="3595" y="2290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Line 299"/>
              <p:cNvSpPr>
                <a:spLocks noChangeShapeType="1"/>
              </p:cNvSpPr>
              <p:nvPr/>
            </p:nvSpPr>
            <p:spPr bwMode="auto">
              <a:xfrm>
                <a:off x="3595" y="2319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Line 300"/>
              <p:cNvSpPr>
                <a:spLocks noChangeShapeType="1"/>
              </p:cNvSpPr>
              <p:nvPr/>
            </p:nvSpPr>
            <p:spPr bwMode="auto">
              <a:xfrm>
                <a:off x="3640" y="2233"/>
                <a:ext cx="0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Line 301"/>
              <p:cNvSpPr>
                <a:spLocks noChangeShapeType="1"/>
              </p:cNvSpPr>
              <p:nvPr/>
            </p:nvSpPr>
            <p:spPr bwMode="auto">
              <a:xfrm>
                <a:off x="3617" y="2233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Line 302"/>
              <p:cNvSpPr>
                <a:spLocks noChangeShapeType="1"/>
              </p:cNvSpPr>
              <p:nvPr/>
            </p:nvSpPr>
            <p:spPr bwMode="auto">
              <a:xfrm>
                <a:off x="3617" y="2330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Line 303"/>
              <p:cNvSpPr>
                <a:spLocks noChangeShapeType="1"/>
              </p:cNvSpPr>
              <p:nvPr/>
            </p:nvSpPr>
            <p:spPr bwMode="auto">
              <a:xfrm>
                <a:off x="3663" y="2244"/>
                <a:ext cx="0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Line 304"/>
              <p:cNvSpPr>
                <a:spLocks noChangeShapeType="1"/>
              </p:cNvSpPr>
              <p:nvPr/>
            </p:nvSpPr>
            <p:spPr bwMode="auto">
              <a:xfrm>
                <a:off x="3640" y="2244"/>
                <a:ext cx="5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Line 305"/>
              <p:cNvSpPr>
                <a:spLocks noChangeShapeType="1"/>
              </p:cNvSpPr>
              <p:nvPr/>
            </p:nvSpPr>
            <p:spPr bwMode="auto">
              <a:xfrm>
                <a:off x="3640" y="2290"/>
                <a:ext cx="5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Line 306"/>
              <p:cNvSpPr>
                <a:spLocks noChangeShapeType="1"/>
              </p:cNvSpPr>
              <p:nvPr/>
            </p:nvSpPr>
            <p:spPr bwMode="auto">
              <a:xfrm>
                <a:off x="3692" y="2227"/>
                <a:ext cx="0" cy="6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Line 307"/>
              <p:cNvSpPr>
                <a:spLocks noChangeShapeType="1"/>
              </p:cNvSpPr>
              <p:nvPr/>
            </p:nvSpPr>
            <p:spPr bwMode="auto">
              <a:xfrm>
                <a:off x="3669" y="2227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Line 308"/>
              <p:cNvSpPr>
                <a:spLocks noChangeShapeType="1"/>
              </p:cNvSpPr>
              <p:nvPr/>
            </p:nvSpPr>
            <p:spPr bwMode="auto">
              <a:xfrm>
                <a:off x="3669" y="229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Line 309"/>
              <p:cNvSpPr>
                <a:spLocks noChangeShapeType="1"/>
              </p:cNvSpPr>
              <p:nvPr/>
            </p:nvSpPr>
            <p:spPr bwMode="auto">
              <a:xfrm>
                <a:off x="3715" y="2182"/>
                <a:ext cx="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Line 310"/>
              <p:cNvSpPr>
                <a:spLocks noChangeShapeType="1"/>
              </p:cNvSpPr>
              <p:nvPr/>
            </p:nvSpPr>
            <p:spPr bwMode="auto">
              <a:xfrm>
                <a:off x="3692" y="2182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Line 311"/>
              <p:cNvSpPr>
                <a:spLocks noChangeShapeType="1"/>
              </p:cNvSpPr>
              <p:nvPr/>
            </p:nvSpPr>
            <p:spPr bwMode="auto">
              <a:xfrm>
                <a:off x="3692" y="2267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Line 312"/>
              <p:cNvSpPr>
                <a:spLocks noChangeShapeType="1"/>
              </p:cNvSpPr>
              <p:nvPr/>
            </p:nvSpPr>
            <p:spPr bwMode="auto">
              <a:xfrm>
                <a:off x="3761" y="2176"/>
                <a:ext cx="0" cy="8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Line 313"/>
              <p:cNvSpPr>
                <a:spLocks noChangeShapeType="1"/>
              </p:cNvSpPr>
              <p:nvPr/>
            </p:nvSpPr>
            <p:spPr bwMode="auto">
              <a:xfrm>
                <a:off x="3738" y="2176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Line 314"/>
              <p:cNvSpPr>
                <a:spLocks noChangeShapeType="1"/>
              </p:cNvSpPr>
              <p:nvPr/>
            </p:nvSpPr>
            <p:spPr bwMode="auto">
              <a:xfrm>
                <a:off x="3738" y="2261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Line 315"/>
              <p:cNvSpPr>
                <a:spLocks noChangeShapeType="1"/>
              </p:cNvSpPr>
              <p:nvPr/>
            </p:nvSpPr>
            <p:spPr bwMode="auto">
              <a:xfrm>
                <a:off x="3812" y="2136"/>
                <a:ext cx="0" cy="6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Line 316"/>
              <p:cNvSpPr>
                <a:spLocks noChangeShapeType="1"/>
              </p:cNvSpPr>
              <p:nvPr/>
            </p:nvSpPr>
            <p:spPr bwMode="auto">
              <a:xfrm>
                <a:off x="3789" y="213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Line 317"/>
              <p:cNvSpPr>
                <a:spLocks noChangeShapeType="1"/>
              </p:cNvSpPr>
              <p:nvPr/>
            </p:nvSpPr>
            <p:spPr bwMode="auto">
              <a:xfrm>
                <a:off x="3789" y="219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Line 318"/>
              <p:cNvSpPr>
                <a:spLocks noChangeShapeType="1"/>
              </p:cNvSpPr>
              <p:nvPr/>
            </p:nvSpPr>
            <p:spPr bwMode="auto">
              <a:xfrm>
                <a:off x="3858" y="2113"/>
                <a:ext cx="0" cy="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Line 319"/>
              <p:cNvSpPr>
                <a:spLocks noChangeShapeType="1"/>
              </p:cNvSpPr>
              <p:nvPr/>
            </p:nvSpPr>
            <p:spPr bwMode="auto">
              <a:xfrm>
                <a:off x="3835" y="2113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Line 320"/>
              <p:cNvSpPr>
                <a:spLocks noChangeShapeType="1"/>
              </p:cNvSpPr>
              <p:nvPr/>
            </p:nvSpPr>
            <p:spPr bwMode="auto">
              <a:xfrm>
                <a:off x="3835" y="2204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Line 321"/>
              <p:cNvSpPr>
                <a:spLocks noChangeShapeType="1"/>
              </p:cNvSpPr>
              <p:nvPr/>
            </p:nvSpPr>
            <p:spPr bwMode="auto">
              <a:xfrm>
                <a:off x="3909" y="2079"/>
                <a:ext cx="0" cy="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Line 322"/>
              <p:cNvSpPr>
                <a:spLocks noChangeShapeType="1"/>
              </p:cNvSpPr>
              <p:nvPr/>
            </p:nvSpPr>
            <p:spPr bwMode="auto">
              <a:xfrm>
                <a:off x="3881" y="2079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Line 323"/>
              <p:cNvSpPr>
                <a:spLocks noChangeShapeType="1"/>
              </p:cNvSpPr>
              <p:nvPr/>
            </p:nvSpPr>
            <p:spPr bwMode="auto">
              <a:xfrm>
                <a:off x="3881" y="2153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Line 324"/>
              <p:cNvSpPr>
                <a:spLocks noChangeShapeType="1"/>
              </p:cNvSpPr>
              <p:nvPr/>
            </p:nvSpPr>
            <p:spPr bwMode="auto">
              <a:xfrm>
                <a:off x="3955" y="2010"/>
                <a:ext cx="0" cy="1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Line 325"/>
              <p:cNvSpPr>
                <a:spLocks noChangeShapeType="1"/>
              </p:cNvSpPr>
              <p:nvPr/>
            </p:nvSpPr>
            <p:spPr bwMode="auto">
              <a:xfrm>
                <a:off x="3932" y="2010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Line 326"/>
              <p:cNvSpPr>
                <a:spLocks noChangeShapeType="1"/>
              </p:cNvSpPr>
              <p:nvPr/>
            </p:nvSpPr>
            <p:spPr bwMode="auto">
              <a:xfrm>
                <a:off x="3932" y="2124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Line 327"/>
              <p:cNvSpPr>
                <a:spLocks noChangeShapeType="1"/>
              </p:cNvSpPr>
              <p:nvPr/>
            </p:nvSpPr>
            <p:spPr bwMode="auto">
              <a:xfrm>
                <a:off x="4001" y="1999"/>
                <a:ext cx="0" cy="12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Line 328"/>
              <p:cNvSpPr>
                <a:spLocks noChangeShapeType="1"/>
              </p:cNvSpPr>
              <p:nvPr/>
            </p:nvSpPr>
            <p:spPr bwMode="auto">
              <a:xfrm>
                <a:off x="3978" y="199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Line 329"/>
              <p:cNvSpPr>
                <a:spLocks noChangeShapeType="1"/>
              </p:cNvSpPr>
              <p:nvPr/>
            </p:nvSpPr>
            <p:spPr bwMode="auto">
              <a:xfrm>
                <a:off x="3978" y="2124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Line 330"/>
              <p:cNvSpPr>
                <a:spLocks noChangeShapeType="1"/>
              </p:cNvSpPr>
              <p:nvPr/>
            </p:nvSpPr>
            <p:spPr bwMode="auto">
              <a:xfrm>
                <a:off x="4052" y="2016"/>
                <a:ext cx="0" cy="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Line 331"/>
              <p:cNvSpPr>
                <a:spLocks noChangeShapeType="1"/>
              </p:cNvSpPr>
              <p:nvPr/>
            </p:nvSpPr>
            <p:spPr bwMode="auto">
              <a:xfrm>
                <a:off x="4029" y="201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Line 332"/>
              <p:cNvSpPr>
                <a:spLocks noChangeShapeType="1"/>
              </p:cNvSpPr>
              <p:nvPr/>
            </p:nvSpPr>
            <p:spPr bwMode="auto">
              <a:xfrm>
                <a:off x="4029" y="205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Line 333"/>
              <p:cNvSpPr>
                <a:spLocks noChangeShapeType="1"/>
              </p:cNvSpPr>
              <p:nvPr/>
            </p:nvSpPr>
            <p:spPr bwMode="auto">
              <a:xfrm>
                <a:off x="4098" y="1982"/>
                <a:ext cx="0" cy="6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Line 334"/>
              <p:cNvSpPr>
                <a:spLocks noChangeShapeType="1"/>
              </p:cNvSpPr>
              <p:nvPr/>
            </p:nvSpPr>
            <p:spPr bwMode="auto">
              <a:xfrm>
                <a:off x="4075" y="1982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Line 335"/>
              <p:cNvSpPr>
                <a:spLocks noChangeShapeType="1"/>
              </p:cNvSpPr>
              <p:nvPr/>
            </p:nvSpPr>
            <p:spPr bwMode="auto">
              <a:xfrm>
                <a:off x="4075" y="2050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Line 336"/>
              <p:cNvSpPr>
                <a:spLocks noChangeShapeType="1"/>
              </p:cNvSpPr>
              <p:nvPr/>
            </p:nvSpPr>
            <p:spPr bwMode="auto">
              <a:xfrm>
                <a:off x="4149" y="1970"/>
                <a:ext cx="0" cy="4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Line 337"/>
              <p:cNvSpPr>
                <a:spLocks noChangeShapeType="1"/>
              </p:cNvSpPr>
              <p:nvPr/>
            </p:nvSpPr>
            <p:spPr bwMode="auto">
              <a:xfrm>
                <a:off x="4121" y="1970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Line 338"/>
              <p:cNvSpPr>
                <a:spLocks noChangeShapeType="1"/>
              </p:cNvSpPr>
              <p:nvPr/>
            </p:nvSpPr>
            <p:spPr bwMode="auto">
              <a:xfrm>
                <a:off x="4121" y="2016"/>
                <a:ext cx="5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Line 339"/>
              <p:cNvSpPr>
                <a:spLocks noChangeShapeType="1"/>
              </p:cNvSpPr>
              <p:nvPr/>
            </p:nvSpPr>
            <p:spPr bwMode="auto">
              <a:xfrm>
                <a:off x="4195" y="1885"/>
                <a:ext cx="0" cy="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Line 340"/>
              <p:cNvSpPr>
                <a:spLocks noChangeShapeType="1"/>
              </p:cNvSpPr>
              <p:nvPr/>
            </p:nvSpPr>
            <p:spPr bwMode="auto">
              <a:xfrm>
                <a:off x="4172" y="188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Line 341"/>
              <p:cNvSpPr>
                <a:spLocks noChangeShapeType="1"/>
              </p:cNvSpPr>
              <p:nvPr/>
            </p:nvSpPr>
            <p:spPr bwMode="auto">
              <a:xfrm>
                <a:off x="4172" y="197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Line 342"/>
              <p:cNvSpPr>
                <a:spLocks noChangeShapeType="1"/>
              </p:cNvSpPr>
              <p:nvPr/>
            </p:nvSpPr>
            <p:spPr bwMode="auto">
              <a:xfrm>
                <a:off x="4241" y="1907"/>
                <a:ext cx="0" cy="8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Line 343"/>
              <p:cNvSpPr>
                <a:spLocks noChangeShapeType="1"/>
              </p:cNvSpPr>
              <p:nvPr/>
            </p:nvSpPr>
            <p:spPr bwMode="auto">
              <a:xfrm>
                <a:off x="4218" y="1907"/>
                <a:ext cx="5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Line 344"/>
              <p:cNvSpPr>
                <a:spLocks noChangeShapeType="1"/>
              </p:cNvSpPr>
              <p:nvPr/>
            </p:nvSpPr>
            <p:spPr bwMode="auto">
              <a:xfrm>
                <a:off x="4218" y="1987"/>
                <a:ext cx="5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Line 345"/>
              <p:cNvSpPr>
                <a:spLocks noChangeShapeType="1"/>
              </p:cNvSpPr>
              <p:nvPr/>
            </p:nvSpPr>
            <p:spPr bwMode="auto">
              <a:xfrm>
                <a:off x="4292" y="1879"/>
                <a:ext cx="0" cy="9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Line 346"/>
              <p:cNvSpPr>
                <a:spLocks noChangeShapeType="1"/>
              </p:cNvSpPr>
              <p:nvPr/>
            </p:nvSpPr>
            <p:spPr bwMode="auto">
              <a:xfrm>
                <a:off x="4270" y="1879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Line 347"/>
              <p:cNvSpPr>
                <a:spLocks noChangeShapeType="1"/>
              </p:cNvSpPr>
              <p:nvPr/>
            </p:nvSpPr>
            <p:spPr bwMode="auto">
              <a:xfrm>
                <a:off x="4270" y="1976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Line 348"/>
              <p:cNvSpPr>
                <a:spLocks noChangeShapeType="1"/>
              </p:cNvSpPr>
              <p:nvPr/>
            </p:nvSpPr>
            <p:spPr bwMode="auto">
              <a:xfrm>
                <a:off x="4338" y="1845"/>
                <a:ext cx="0" cy="11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Line 349"/>
              <p:cNvSpPr>
                <a:spLocks noChangeShapeType="1"/>
              </p:cNvSpPr>
              <p:nvPr/>
            </p:nvSpPr>
            <p:spPr bwMode="auto">
              <a:xfrm>
                <a:off x="4315" y="184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Line 350"/>
              <p:cNvSpPr>
                <a:spLocks noChangeShapeType="1"/>
              </p:cNvSpPr>
              <p:nvPr/>
            </p:nvSpPr>
            <p:spPr bwMode="auto">
              <a:xfrm>
                <a:off x="4315" y="195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Line 351"/>
              <p:cNvSpPr>
                <a:spLocks noChangeShapeType="1"/>
              </p:cNvSpPr>
              <p:nvPr/>
            </p:nvSpPr>
            <p:spPr bwMode="auto">
              <a:xfrm>
                <a:off x="4447" y="1805"/>
                <a:ext cx="0" cy="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Line 352"/>
              <p:cNvSpPr>
                <a:spLocks noChangeShapeType="1"/>
              </p:cNvSpPr>
              <p:nvPr/>
            </p:nvSpPr>
            <p:spPr bwMode="auto">
              <a:xfrm>
                <a:off x="4424" y="180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Line 353"/>
              <p:cNvSpPr>
                <a:spLocks noChangeShapeType="1"/>
              </p:cNvSpPr>
              <p:nvPr/>
            </p:nvSpPr>
            <p:spPr bwMode="auto">
              <a:xfrm>
                <a:off x="4424" y="187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Line 354"/>
              <p:cNvSpPr>
                <a:spLocks noChangeShapeType="1"/>
              </p:cNvSpPr>
              <p:nvPr/>
            </p:nvSpPr>
            <p:spPr bwMode="auto">
              <a:xfrm>
                <a:off x="4567" y="1685"/>
                <a:ext cx="0" cy="10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Line 355"/>
              <p:cNvSpPr>
                <a:spLocks noChangeShapeType="1"/>
              </p:cNvSpPr>
              <p:nvPr/>
            </p:nvSpPr>
            <p:spPr bwMode="auto">
              <a:xfrm>
                <a:off x="4544" y="168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Line 356"/>
              <p:cNvSpPr>
                <a:spLocks noChangeShapeType="1"/>
              </p:cNvSpPr>
              <p:nvPr/>
            </p:nvSpPr>
            <p:spPr bwMode="auto">
              <a:xfrm>
                <a:off x="4544" y="1793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Line 357"/>
              <p:cNvSpPr>
                <a:spLocks noChangeShapeType="1"/>
              </p:cNvSpPr>
              <p:nvPr/>
            </p:nvSpPr>
            <p:spPr bwMode="auto">
              <a:xfrm>
                <a:off x="4687" y="1628"/>
                <a:ext cx="0" cy="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Line 358"/>
              <p:cNvSpPr>
                <a:spLocks noChangeShapeType="1"/>
              </p:cNvSpPr>
              <p:nvPr/>
            </p:nvSpPr>
            <p:spPr bwMode="auto">
              <a:xfrm>
                <a:off x="4664" y="1628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Line 359"/>
              <p:cNvSpPr>
                <a:spLocks noChangeShapeType="1"/>
              </p:cNvSpPr>
              <p:nvPr/>
            </p:nvSpPr>
            <p:spPr bwMode="auto">
              <a:xfrm>
                <a:off x="4664" y="171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Line 360"/>
              <p:cNvSpPr>
                <a:spLocks noChangeShapeType="1"/>
              </p:cNvSpPr>
              <p:nvPr/>
            </p:nvSpPr>
            <p:spPr bwMode="auto">
              <a:xfrm>
                <a:off x="4807" y="1611"/>
                <a:ext cx="0" cy="10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Line 361"/>
              <p:cNvSpPr>
                <a:spLocks noChangeShapeType="1"/>
              </p:cNvSpPr>
              <p:nvPr/>
            </p:nvSpPr>
            <p:spPr bwMode="auto">
              <a:xfrm>
                <a:off x="4784" y="1611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Line 362"/>
              <p:cNvSpPr>
                <a:spLocks noChangeShapeType="1"/>
              </p:cNvSpPr>
              <p:nvPr/>
            </p:nvSpPr>
            <p:spPr bwMode="auto">
              <a:xfrm>
                <a:off x="4784" y="171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Line 363"/>
              <p:cNvSpPr>
                <a:spLocks noChangeShapeType="1"/>
              </p:cNvSpPr>
              <p:nvPr/>
            </p:nvSpPr>
            <p:spPr bwMode="auto">
              <a:xfrm>
                <a:off x="4927" y="1571"/>
                <a:ext cx="0" cy="6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Line 364"/>
              <p:cNvSpPr>
                <a:spLocks noChangeShapeType="1"/>
              </p:cNvSpPr>
              <p:nvPr/>
            </p:nvSpPr>
            <p:spPr bwMode="auto">
              <a:xfrm>
                <a:off x="4905" y="1571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Line 365"/>
              <p:cNvSpPr>
                <a:spLocks noChangeShapeType="1"/>
              </p:cNvSpPr>
              <p:nvPr/>
            </p:nvSpPr>
            <p:spPr bwMode="auto">
              <a:xfrm>
                <a:off x="4905" y="1633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Line 366"/>
              <p:cNvSpPr>
                <a:spLocks noChangeShapeType="1"/>
              </p:cNvSpPr>
              <p:nvPr/>
            </p:nvSpPr>
            <p:spPr bwMode="auto">
              <a:xfrm>
                <a:off x="5168" y="1439"/>
                <a:ext cx="0" cy="1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Line 367"/>
              <p:cNvSpPr>
                <a:spLocks noChangeShapeType="1"/>
              </p:cNvSpPr>
              <p:nvPr/>
            </p:nvSpPr>
            <p:spPr bwMode="auto">
              <a:xfrm>
                <a:off x="5145" y="1439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Line 368"/>
              <p:cNvSpPr>
                <a:spLocks noChangeShapeType="1"/>
              </p:cNvSpPr>
              <p:nvPr/>
            </p:nvSpPr>
            <p:spPr bwMode="auto">
              <a:xfrm>
                <a:off x="5145" y="1576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Line 369"/>
              <p:cNvSpPr>
                <a:spLocks noChangeShapeType="1"/>
              </p:cNvSpPr>
              <p:nvPr/>
            </p:nvSpPr>
            <p:spPr bwMode="auto">
              <a:xfrm>
                <a:off x="5408" y="1411"/>
                <a:ext cx="0" cy="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Line 370"/>
              <p:cNvSpPr>
                <a:spLocks noChangeShapeType="1"/>
              </p:cNvSpPr>
              <p:nvPr/>
            </p:nvSpPr>
            <p:spPr bwMode="auto">
              <a:xfrm>
                <a:off x="5385" y="1411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Line 371"/>
              <p:cNvSpPr>
                <a:spLocks noChangeShapeType="1"/>
              </p:cNvSpPr>
              <p:nvPr/>
            </p:nvSpPr>
            <p:spPr bwMode="auto">
              <a:xfrm>
                <a:off x="5385" y="148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Line 372"/>
              <p:cNvSpPr>
                <a:spLocks noChangeShapeType="1"/>
              </p:cNvSpPr>
              <p:nvPr/>
            </p:nvSpPr>
            <p:spPr bwMode="auto">
              <a:xfrm>
                <a:off x="5648" y="1285"/>
                <a:ext cx="0" cy="10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Line 373"/>
              <p:cNvSpPr>
                <a:spLocks noChangeShapeType="1"/>
              </p:cNvSpPr>
              <p:nvPr/>
            </p:nvSpPr>
            <p:spPr bwMode="auto">
              <a:xfrm>
                <a:off x="5625" y="1285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Line 374"/>
              <p:cNvSpPr>
                <a:spLocks noChangeShapeType="1"/>
              </p:cNvSpPr>
              <p:nvPr/>
            </p:nvSpPr>
            <p:spPr bwMode="auto">
              <a:xfrm>
                <a:off x="5625" y="1388"/>
                <a:ext cx="4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Line 375"/>
              <p:cNvSpPr>
                <a:spLocks noChangeShapeType="1"/>
              </p:cNvSpPr>
              <p:nvPr/>
            </p:nvSpPr>
            <p:spPr bwMode="auto">
              <a:xfrm>
                <a:off x="5888" y="1188"/>
                <a:ext cx="0" cy="8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Line 376"/>
              <p:cNvSpPr>
                <a:spLocks noChangeShapeType="1"/>
              </p:cNvSpPr>
              <p:nvPr/>
            </p:nvSpPr>
            <p:spPr bwMode="auto">
              <a:xfrm>
                <a:off x="5866" y="1188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Line 377"/>
              <p:cNvSpPr>
                <a:spLocks noChangeShapeType="1"/>
              </p:cNvSpPr>
              <p:nvPr/>
            </p:nvSpPr>
            <p:spPr bwMode="auto">
              <a:xfrm>
                <a:off x="5866" y="1274"/>
                <a:ext cx="4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Oval 378"/>
              <p:cNvSpPr>
                <a:spLocks noChangeArrowheads="1"/>
              </p:cNvSpPr>
              <p:nvPr/>
            </p:nvSpPr>
            <p:spPr bwMode="auto">
              <a:xfrm>
                <a:off x="3520" y="2416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Oval 379"/>
              <p:cNvSpPr>
                <a:spLocks noChangeArrowheads="1"/>
              </p:cNvSpPr>
              <p:nvPr/>
            </p:nvSpPr>
            <p:spPr bwMode="auto">
              <a:xfrm>
                <a:off x="3532" y="2433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Oval 380"/>
              <p:cNvSpPr>
                <a:spLocks noChangeArrowheads="1"/>
              </p:cNvSpPr>
              <p:nvPr/>
            </p:nvSpPr>
            <p:spPr bwMode="auto">
              <a:xfrm>
                <a:off x="3537" y="2393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Oval 381"/>
              <p:cNvSpPr>
                <a:spLocks noChangeArrowheads="1"/>
              </p:cNvSpPr>
              <p:nvPr/>
            </p:nvSpPr>
            <p:spPr bwMode="auto">
              <a:xfrm>
                <a:off x="3549" y="2393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Oval 382"/>
              <p:cNvSpPr>
                <a:spLocks noChangeArrowheads="1"/>
              </p:cNvSpPr>
              <p:nvPr/>
            </p:nvSpPr>
            <p:spPr bwMode="auto">
              <a:xfrm>
                <a:off x="3560" y="2341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Oval 383"/>
              <p:cNvSpPr>
                <a:spLocks noChangeArrowheads="1"/>
              </p:cNvSpPr>
              <p:nvPr/>
            </p:nvSpPr>
            <p:spPr bwMode="auto">
              <a:xfrm>
                <a:off x="3583" y="2347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Oval 384"/>
              <p:cNvSpPr>
                <a:spLocks noChangeArrowheads="1"/>
              </p:cNvSpPr>
              <p:nvPr/>
            </p:nvSpPr>
            <p:spPr bwMode="auto">
              <a:xfrm>
                <a:off x="3606" y="2296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Oval 385"/>
              <p:cNvSpPr>
                <a:spLocks noChangeArrowheads="1"/>
              </p:cNvSpPr>
              <p:nvPr/>
            </p:nvSpPr>
            <p:spPr bwMode="auto">
              <a:xfrm>
                <a:off x="3629" y="2267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Oval 386"/>
              <p:cNvSpPr>
                <a:spLocks noChangeArrowheads="1"/>
              </p:cNvSpPr>
              <p:nvPr/>
            </p:nvSpPr>
            <p:spPr bwMode="auto">
              <a:xfrm>
                <a:off x="3652" y="2256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Oval 387"/>
              <p:cNvSpPr>
                <a:spLocks noChangeArrowheads="1"/>
              </p:cNvSpPr>
              <p:nvPr/>
            </p:nvSpPr>
            <p:spPr bwMode="auto">
              <a:xfrm>
                <a:off x="3680" y="2250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Oval 388"/>
              <p:cNvSpPr>
                <a:spLocks noChangeArrowheads="1"/>
              </p:cNvSpPr>
              <p:nvPr/>
            </p:nvSpPr>
            <p:spPr bwMode="auto">
              <a:xfrm>
                <a:off x="3703" y="2210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Oval 389"/>
              <p:cNvSpPr>
                <a:spLocks noChangeArrowheads="1"/>
              </p:cNvSpPr>
              <p:nvPr/>
            </p:nvSpPr>
            <p:spPr bwMode="auto">
              <a:xfrm>
                <a:off x="3749" y="2204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Oval 390"/>
              <p:cNvSpPr>
                <a:spLocks noChangeArrowheads="1"/>
              </p:cNvSpPr>
              <p:nvPr/>
            </p:nvSpPr>
            <p:spPr bwMode="auto">
              <a:xfrm>
                <a:off x="3801" y="2153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Oval 391"/>
              <p:cNvSpPr>
                <a:spLocks noChangeArrowheads="1"/>
              </p:cNvSpPr>
              <p:nvPr/>
            </p:nvSpPr>
            <p:spPr bwMode="auto">
              <a:xfrm>
                <a:off x="3846" y="2147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Oval 392"/>
              <p:cNvSpPr>
                <a:spLocks noChangeArrowheads="1"/>
              </p:cNvSpPr>
              <p:nvPr/>
            </p:nvSpPr>
            <p:spPr bwMode="auto">
              <a:xfrm>
                <a:off x="3898" y="2102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Oval 393"/>
              <p:cNvSpPr>
                <a:spLocks noChangeArrowheads="1"/>
              </p:cNvSpPr>
              <p:nvPr/>
            </p:nvSpPr>
            <p:spPr bwMode="auto">
              <a:xfrm>
                <a:off x="3944" y="2056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Oval 394"/>
              <p:cNvSpPr>
                <a:spLocks noChangeArrowheads="1"/>
              </p:cNvSpPr>
              <p:nvPr/>
            </p:nvSpPr>
            <p:spPr bwMode="auto">
              <a:xfrm>
                <a:off x="3989" y="2050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Oval 395"/>
              <p:cNvSpPr>
                <a:spLocks noChangeArrowheads="1"/>
              </p:cNvSpPr>
              <p:nvPr/>
            </p:nvSpPr>
            <p:spPr bwMode="auto">
              <a:xfrm>
                <a:off x="4041" y="2022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Oval 396"/>
              <p:cNvSpPr>
                <a:spLocks noChangeArrowheads="1"/>
              </p:cNvSpPr>
              <p:nvPr/>
            </p:nvSpPr>
            <p:spPr bwMode="auto">
              <a:xfrm>
                <a:off x="4087" y="2005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Oval 397"/>
              <p:cNvSpPr>
                <a:spLocks noChangeArrowheads="1"/>
              </p:cNvSpPr>
              <p:nvPr/>
            </p:nvSpPr>
            <p:spPr bwMode="auto">
              <a:xfrm>
                <a:off x="4138" y="1982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Oval 398"/>
              <p:cNvSpPr>
                <a:spLocks noChangeArrowheads="1"/>
              </p:cNvSpPr>
              <p:nvPr/>
            </p:nvSpPr>
            <p:spPr bwMode="auto">
              <a:xfrm>
                <a:off x="4184" y="1919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Oval 399"/>
              <p:cNvSpPr>
                <a:spLocks noChangeArrowheads="1"/>
              </p:cNvSpPr>
              <p:nvPr/>
            </p:nvSpPr>
            <p:spPr bwMode="auto">
              <a:xfrm>
                <a:off x="4230" y="1936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Oval 400"/>
              <p:cNvSpPr>
                <a:spLocks noChangeArrowheads="1"/>
              </p:cNvSpPr>
              <p:nvPr/>
            </p:nvSpPr>
            <p:spPr bwMode="auto">
              <a:xfrm>
                <a:off x="4281" y="1919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Oval 401"/>
              <p:cNvSpPr>
                <a:spLocks noChangeArrowheads="1"/>
              </p:cNvSpPr>
              <p:nvPr/>
            </p:nvSpPr>
            <p:spPr bwMode="auto">
              <a:xfrm>
                <a:off x="4327" y="1890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Oval 402"/>
              <p:cNvSpPr>
                <a:spLocks noChangeArrowheads="1"/>
              </p:cNvSpPr>
              <p:nvPr/>
            </p:nvSpPr>
            <p:spPr bwMode="auto">
              <a:xfrm>
                <a:off x="4435" y="1833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Oval 403"/>
              <p:cNvSpPr>
                <a:spLocks noChangeArrowheads="1"/>
              </p:cNvSpPr>
              <p:nvPr/>
            </p:nvSpPr>
            <p:spPr bwMode="auto">
              <a:xfrm>
                <a:off x="4556" y="1730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Oval 404"/>
              <p:cNvSpPr>
                <a:spLocks noChangeArrowheads="1"/>
              </p:cNvSpPr>
              <p:nvPr/>
            </p:nvSpPr>
            <p:spPr bwMode="auto">
              <a:xfrm>
                <a:off x="4676" y="1662"/>
                <a:ext cx="28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Oval 405"/>
              <p:cNvSpPr>
                <a:spLocks noChangeArrowheads="1"/>
              </p:cNvSpPr>
              <p:nvPr/>
            </p:nvSpPr>
            <p:spPr bwMode="auto">
              <a:xfrm>
                <a:off x="4796" y="1656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Oval 406"/>
              <p:cNvSpPr>
                <a:spLocks noChangeArrowheads="1"/>
              </p:cNvSpPr>
              <p:nvPr/>
            </p:nvSpPr>
            <p:spPr bwMode="auto">
              <a:xfrm>
                <a:off x="4916" y="1588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Oval 407"/>
              <p:cNvSpPr>
                <a:spLocks noChangeArrowheads="1"/>
              </p:cNvSpPr>
              <p:nvPr/>
            </p:nvSpPr>
            <p:spPr bwMode="auto">
              <a:xfrm>
                <a:off x="5156" y="1496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Oval 408"/>
              <p:cNvSpPr>
                <a:spLocks noChangeArrowheads="1"/>
              </p:cNvSpPr>
              <p:nvPr/>
            </p:nvSpPr>
            <p:spPr bwMode="auto">
              <a:xfrm>
                <a:off x="5396" y="1434"/>
                <a:ext cx="29" cy="2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Oval 409"/>
              <p:cNvSpPr>
                <a:spLocks noChangeArrowheads="1"/>
              </p:cNvSpPr>
              <p:nvPr/>
            </p:nvSpPr>
            <p:spPr bwMode="auto">
              <a:xfrm>
                <a:off x="5637" y="1325"/>
                <a:ext cx="28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Oval 410"/>
              <p:cNvSpPr>
                <a:spLocks noChangeArrowheads="1"/>
              </p:cNvSpPr>
              <p:nvPr/>
            </p:nvSpPr>
            <p:spPr bwMode="auto">
              <a:xfrm>
                <a:off x="5877" y="1222"/>
                <a:ext cx="29" cy="2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Oval 411"/>
              <p:cNvSpPr>
                <a:spLocks noChangeArrowheads="1"/>
              </p:cNvSpPr>
              <p:nvPr/>
            </p:nvSpPr>
            <p:spPr bwMode="auto">
              <a:xfrm>
                <a:off x="3520" y="2416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Oval 412"/>
              <p:cNvSpPr>
                <a:spLocks noChangeArrowheads="1"/>
              </p:cNvSpPr>
              <p:nvPr/>
            </p:nvSpPr>
            <p:spPr bwMode="auto">
              <a:xfrm>
                <a:off x="3532" y="2433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Oval 413"/>
              <p:cNvSpPr>
                <a:spLocks noChangeArrowheads="1"/>
              </p:cNvSpPr>
              <p:nvPr/>
            </p:nvSpPr>
            <p:spPr bwMode="auto">
              <a:xfrm>
                <a:off x="3537" y="2393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Oval 414"/>
              <p:cNvSpPr>
                <a:spLocks noChangeArrowheads="1"/>
              </p:cNvSpPr>
              <p:nvPr/>
            </p:nvSpPr>
            <p:spPr bwMode="auto">
              <a:xfrm>
                <a:off x="3549" y="2393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Oval 415"/>
              <p:cNvSpPr>
                <a:spLocks noChangeArrowheads="1"/>
              </p:cNvSpPr>
              <p:nvPr/>
            </p:nvSpPr>
            <p:spPr bwMode="auto">
              <a:xfrm>
                <a:off x="3560" y="2341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Oval 416"/>
              <p:cNvSpPr>
                <a:spLocks noChangeArrowheads="1"/>
              </p:cNvSpPr>
              <p:nvPr/>
            </p:nvSpPr>
            <p:spPr bwMode="auto">
              <a:xfrm>
                <a:off x="3583" y="2347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Oval 417"/>
              <p:cNvSpPr>
                <a:spLocks noChangeArrowheads="1"/>
              </p:cNvSpPr>
              <p:nvPr/>
            </p:nvSpPr>
            <p:spPr bwMode="auto">
              <a:xfrm>
                <a:off x="3606" y="2296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Oval 418"/>
              <p:cNvSpPr>
                <a:spLocks noChangeArrowheads="1"/>
              </p:cNvSpPr>
              <p:nvPr/>
            </p:nvSpPr>
            <p:spPr bwMode="auto">
              <a:xfrm>
                <a:off x="3629" y="2267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Oval 419"/>
              <p:cNvSpPr>
                <a:spLocks noChangeArrowheads="1"/>
              </p:cNvSpPr>
              <p:nvPr/>
            </p:nvSpPr>
            <p:spPr bwMode="auto">
              <a:xfrm>
                <a:off x="3652" y="2256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Oval 420"/>
              <p:cNvSpPr>
                <a:spLocks noChangeArrowheads="1"/>
              </p:cNvSpPr>
              <p:nvPr/>
            </p:nvSpPr>
            <p:spPr bwMode="auto">
              <a:xfrm>
                <a:off x="3680" y="2250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Oval 421"/>
              <p:cNvSpPr>
                <a:spLocks noChangeArrowheads="1"/>
              </p:cNvSpPr>
              <p:nvPr/>
            </p:nvSpPr>
            <p:spPr bwMode="auto">
              <a:xfrm>
                <a:off x="3703" y="2210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Oval 422"/>
              <p:cNvSpPr>
                <a:spLocks noChangeArrowheads="1"/>
              </p:cNvSpPr>
              <p:nvPr/>
            </p:nvSpPr>
            <p:spPr bwMode="auto">
              <a:xfrm>
                <a:off x="3749" y="2204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Oval 423"/>
              <p:cNvSpPr>
                <a:spLocks noChangeArrowheads="1"/>
              </p:cNvSpPr>
              <p:nvPr/>
            </p:nvSpPr>
            <p:spPr bwMode="auto">
              <a:xfrm>
                <a:off x="3801" y="2153"/>
                <a:ext cx="22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Oval 424"/>
              <p:cNvSpPr>
                <a:spLocks noChangeArrowheads="1"/>
              </p:cNvSpPr>
              <p:nvPr/>
            </p:nvSpPr>
            <p:spPr bwMode="auto">
              <a:xfrm>
                <a:off x="3846" y="2147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Oval 425"/>
              <p:cNvSpPr>
                <a:spLocks noChangeArrowheads="1"/>
              </p:cNvSpPr>
              <p:nvPr/>
            </p:nvSpPr>
            <p:spPr bwMode="auto">
              <a:xfrm>
                <a:off x="3898" y="2102"/>
                <a:ext cx="23" cy="22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Oval 426"/>
              <p:cNvSpPr>
                <a:spLocks noChangeArrowheads="1"/>
              </p:cNvSpPr>
              <p:nvPr/>
            </p:nvSpPr>
            <p:spPr bwMode="auto">
              <a:xfrm>
                <a:off x="3944" y="2056"/>
                <a:ext cx="22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Oval 427"/>
              <p:cNvSpPr>
                <a:spLocks noChangeArrowheads="1"/>
              </p:cNvSpPr>
              <p:nvPr/>
            </p:nvSpPr>
            <p:spPr bwMode="auto">
              <a:xfrm>
                <a:off x="3989" y="2050"/>
                <a:ext cx="23" cy="23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8" name="Oval 429"/>
            <p:cNvSpPr>
              <a:spLocks noChangeArrowheads="1"/>
            </p:cNvSpPr>
            <p:nvPr/>
          </p:nvSpPr>
          <p:spPr bwMode="auto">
            <a:xfrm>
              <a:off x="4041" y="2022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Oval 430"/>
            <p:cNvSpPr>
              <a:spLocks noChangeArrowheads="1"/>
            </p:cNvSpPr>
            <p:nvPr/>
          </p:nvSpPr>
          <p:spPr bwMode="auto">
            <a:xfrm>
              <a:off x="4087" y="2005"/>
              <a:ext cx="22" cy="2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Oval 431"/>
            <p:cNvSpPr>
              <a:spLocks noChangeArrowheads="1"/>
            </p:cNvSpPr>
            <p:nvPr/>
          </p:nvSpPr>
          <p:spPr bwMode="auto">
            <a:xfrm>
              <a:off x="4138" y="1982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Oval 432"/>
            <p:cNvSpPr>
              <a:spLocks noChangeArrowheads="1"/>
            </p:cNvSpPr>
            <p:nvPr/>
          </p:nvSpPr>
          <p:spPr bwMode="auto">
            <a:xfrm>
              <a:off x="4184" y="1919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Oval 433"/>
            <p:cNvSpPr>
              <a:spLocks noChangeArrowheads="1"/>
            </p:cNvSpPr>
            <p:nvPr/>
          </p:nvSpPr>
          <p:spPr bwMode="auto">
            <a:xfrm>
              <a:off x="4230" y="1936"/>
              <a:ext cx="22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Oval 434"/>
            <p:cNvSpPr>
              <a:spLocks noChangeArrowheads="1"/>
            </p:cNvSpPr>
            <p:nvPr/>
          </p:nvSpPr>
          <p:spPr bwMode="auto">
            <a:xfrm>
              <a:off x="4281" y="1919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Oval 435"/>
            <p:cNvSpPr>
              <a:spLocks noChangeArrowheads="1"/>
            </p:cNvSpPr>
            <p:nvPr/>
          </p:nvSpPr>
          <p:spPr bwMode="auto">
            <a:xfrm>
              <a:off x="4327" y="1890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Oval 436"/>
            <p:cNvSpPr>
              <a:spLocks noChangeArrowheads="1"/>
            </p:cNvSpPr>
            <p:nvPr/>
          </p:nvSpPr>
          <p:spPr bwMode="auto">
            <a:xfrm>
              <a:off x="4435" y="1833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Oval 437"/>
            <p:cNvSpPr>
              <a:spLocks noChangeArrowheads="1"/>
            </p:cNvSpPr>
            <p:nvPr/>
          </p:nvSpPr>
          <p:spPr bwMode="auto">
            <a:xfrm>
              <a:off x="4556" y="1730"/>
              <a:ext cx="22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Oval 438"/>
            <p:cNvSpPr>
              <a:spLocks noChangeArrowheads="1"/>
            </p:cNvSpPr>
            <p:nvPr/>
          </p:nvSpPr>
          <p:spPr bwMode="auto">
            <a:xfrm>
              <a:off x="4676" y="1662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Oval 439"/>
            <p:cNvSpPr>
              <a:spLocks noChangeArrowheads="1"/>
            </p:cNvSpPr>
            <p:nvPr/>
          </p:nvSpPr>
          <p:spPr bwMode="auto">
            <a:xfrm>
              <a:off x="4796" y="1656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Oval 440"/>
            <p:cNvSpPr>
              <a:spLocks noChangeArrowheads="1"/>
            </p:cNvSpPr>
            <p:nvPr/>
          </p:nvSpPr>
          <p:spPr bwMode="auto">
            <a:xfrm>
              <a:off x="4916" y="1588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Oval 441"/>
            <p:cNvSpPr>
              <a:spLocks noChangeArrowheads="1"/>
            </p:cNvSpPr>
            <p:nvPr/>
          </p:nvSpPr>
          <p:spPr bwMode="auto">
            <a:xfrm>
              <a:off x="5156" y="1496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Oval 442"/>
            <p:cNvSpPr>
              <a:spLocks noChangeArrowheads="1"/>
            </p:cNvSpPr>
            <p:nvPr/>
          </p:nvSpPr>
          <p:spPr bwMode="auto">
            <a:xfrm>
              <a:off x="5396" y="1434"/>
              <a:ext cx="23" cy="22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Oval 443"/>
            <p:cNvSpPr>
              <a:spLocks noChangeArrowheads="1"/>
            </p:cNvSpPr>
            <p:nvPr/>
          </p:nvSpPr>
          <p:spPr bwMode="auto">
            <a:xfrm>
              <a:off x="5637" y="1325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Oval 444"/>
            <p:cNvSpPr>
              <a:spLocks noChangeArrowheads="1"/>
            </p:cNvSpPr>
            <p:nvPr/>
          </p:nvSpPr>
          <p:spPr bwMode="auto">
            <a:xfrm>
              <a:off x="5877" y="1222"/>
              <a:ext cx="23" cy="23"/>
            </a:xfrm>
            <a:prstGeom prst="ellips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Rectangle 445"/>
            <p:cNvSpPr>
              <a:spLocks noChangeArrowheads="1"/>
            </p:cNvSpPr>
            <p:nvPr/>
          </p:nvSpPr>
          <p:spPr bwMode="auto">
            <a:xfrm>
              <a:off x="4390" y="3021"/>
              <a:ext cx="543" cy="2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Time (s)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9" name="Rectangle 450"/>
            <p:cNvSpPr>
              <a:spLocks noChangeArrowheads="1"/>
            </p:cNvSpPr>
            <p:nvPr/>
          </p:nvSpPr>
          <p:spPr bwMode="auto">
            <a:xfrm rot="16200000">
              <a:off x="2915" y="1483"/>
              <a:ext cx="0" cy="2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429" name="Group 1082"/>
          <p:cNvGrpSpPr>
            <a:grpSpLocks/>
          </p:cNvGrpSpPr>
          <p:nvPr/>
        </p:nvGrpSpPr>
        <p:grpSpPr bwMode="auto">
          <a:xfrm>
            <a:off x="10278798" y="2659330"/>
            <a:ext cx="2670256" cy="1117457"/>
            <a:chOff x="2613025" y="3382963"/>
            <a:chExt cx="1951038" cy="869950"/>
          </a:xfrm>
        </p:grpSpPr>
        <p:sp>
          <p:nvSpPr>
            <p:cNvPr id="430" name="Freeform 71"/>
            <p:cNvSpPr>
              <a:spLocks/>
            </p:cNvSpPr>
            <p:nvPr/>
          </p:nvSpPr>
          <p:spPr bwMode="auto">
            <a:xfrm>
              <a:off x="2613025" y="4019550"/>
              <a:ext cx="371475" cy="233363"/>
            </a:xfrm>
            <a:custGeom>
              <a:avLst/>
              <a:gdLst>
                <a:gd name="T0" fmla="*/ 9525 w 234"/>
                <a:gd name="T1" fmla="*/ 233363 h 147"/>
                <a:gd name="T2" fmla="*/ 22225 w 234"/>
                <a:gd name="T3" fmla="*/ 233363 h 147"/>
                <a:gd name="T4" fmla="*/ 30163 w 234"/>
                <a:gd name="T5" fmla="*/ 233363 h 147"/>
                <a:gd name="T6" fmla="*/ 44450 w 234"/>
                <a:gd name="T7" fmla="*/ 225425 h 147"/>
                <a:gd name="T8" fmla="*/ 57150 w 234"/>
                <a:gd name="T9" fmla="*/ 220663 h 147"/>
                <a:gd name="T10" fmla="*/ 65088 w 234"/>
                <a:gd name="T11" fmla="*/ 207963 h 147"/>
                <a:gd name="T12" fmla="*/ 79375 w 234"/>
                <a:gd name="T13" fmla="*/ 196850 h 147"/>
                <a:gd name="T14" fmla="*/ 87313 w 234"/>
                <a:gd name="T15" fmla="*/ 192088 h 147"/>
                <a:gd name="T16" fmla="*/ 92075 w 234"/>
                <a:gd name="T17" fmla="*/ 188913 h 147"/>
                <a:gd name="T18" fmla="*/ 100013 w 234"/>
                <a:gd name="T19" fmla="*/ 179388 h 147"/>
                <a:gd name="T20" fmla="*/ 114300 w 234"/>
                <a:gd name="T21" fmla="*/ 176213 h 147"/>
                <a:gd name="T22" fmla="*/ 127000 w 234"/>
                <a:gd name="T23" fmla="*/ 163513 h 147"/>
                <a:gd name="T24" fmla="*/ 139700 w 234"/>
                <a:gd name="T25" fmla="*/ 155575 h 147"/>
                <a:gd name="T26" fmla="*/ 144463 w 234"/>
                <a:gd name="T27" fmla="*/ 150813 h 147"/>
                <a:gd name="T28" fmla="*/ 149225 w 234"/>
                <a:gd name="T29" fmla="*/ 147638 h 147"/>
                <a:gd name="T30" fmla="*/ 157163 w 234"/>
                <a:gd name="T31" fmla="*/ 142875 h 147"/>
                <a:gd name="T32" fmla="*/ 161925 w 234"/>
                <a:gd name="T33" fmla="*/ 139700 h 147"/>
                <a:gd name="T34" fmla="*/ 174625 w 234"/>
                <a:gd name="T35" fmla="*/ 130175 h 147"/>
                <a:gd name="T36" fmla="*/ 179388 w 234"/>
                <a:gd name="T37" fmla="*/ 127000 h 147"/>
                <a:gd name="T38" fmla="*/ 192088 w 234"/>
                <a:gd name="T39" fmla="*/ 119063 h 147"/>
                <a:gd name="T40" fmla="*/ 201613 w 234"/>
                <a:gd name="T41" fmla="*/ 119063 h 147"/>
                <a:gd name="T42" fmla="*/ 204788 w 234"/>
                <a:gd name="T43" fmla="*/ 109538 h 147"/>
                <a:gd name="T44" fmla="*/ 209550 w 234"/>
                <a:gd name="T45" fmla="*/ 106363 h 147"/>
                <a:gd name="T46" fmla="*/ 214313 w 234"/>
                <a:gd name="T47" fmla="*/ 101600 h 147"/>
                <a:gd name="T48" fmla="*/ 227013 w 234"/>
                <a:gd name="T49" fmla="*/ 93663 h 147"/>
                <a:gd name="T50" fmla="*/ 239713 w 234"/>
                <a:gd name="T51" fmla="*/ 80963 h 147"/>
                <a:gd name="T52" fmla="*/ 244475 w 234"/>
                <a:gd name="T53" fmla="*/ 80963 h 147"/>
                <a:gd name="T54" fmla="*/ 254000 w 234"/>
                <a:gd name="T55" fmla="*/ 73025 h 147"/>
                <a:gd name="T56" fmla="*/ 261938 w 234"/>
                <a:gd name="T57" fmla="*/ 73025 h 147"/>
                <a:gd name="T58" fmla="*/ 271463 w 234"/>
                <a:gd name="T59" fmla="*/ 65088 h 147"/>
                <a:gd name="T60" fmla="*/ 274638 w 234"/>
                <a:gd name="T61" fmla="*/ 60325 h 147"/>
                <a:gd name="T62" fmla="*/ 284163 w 234"/>
                <a:gd name="T63" fmla="*/ 57150 h 147"/>
                <a:gd name="T64" fmla="*/ 301625 w 234"/>
                <a:gd name="T65" fmla="*/ 44450 h 147"/>
                <a:gd name="T66" fmla="*/ 306388 w 234"/>
                <a:gd name="T67" fmla="*/ 41275 h 147"/>
                <a:gd name="T68" fmla="*/ 309563 w 234"/>
                <a:gd name="T69" fmla="*/ 36513 h 147"/>
                <a:gd name="T70" fmla="*/ 323850 w 234"/>
                <a:gd name="T71" fmla="*/ 28575 h 147"/>
                <a:gd name="T72" fmla="*/ 327025 w 234"/>
                <a:gd name="T73" fmla="*/ 23813 h 147"/>
                <a:gd name="T74" fmla="*/ 336550 w 234"/>
                <a:gd name="T75" fmla="*/ 15875 h 147"/>
                <a:gd name="T76" fmla="*/ 344488 w 234"/>
                <a:gd name="T77" fmla="*/ 15875 h 147"/>
                <a:gd name="T78" fmla="*/ 349250 w 234"/>
                <a:gd name="T79" fmla="*/ 11113 h 147"/>
                <a:gd name="T80" fmla="*/ 358775 w 234"/>
                <a:gd name="T81" fmla="*/ 3175 h 147"/>
                <a:gd name="T82" fmla="*/ 366713 w 234"/>
                <a:gd name="T83" fmla="*/ 3175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4" h="147">
                  <a:moveTo>
                    <a:pt x="0" y="147"/>
                  </a:moveTo>
                  <a:lnTo>
                    <a:pt x="3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11" y="147"/>
                  </a:lnTo>
                  <a:lnTo>
                    <a:pt x="14" y="147"/>
                  </a:lnTo>
                  <a:lnTo>
                    <a:pt x="19" y="147"/>
                  </a:lnTo>
                  <a:lnTo>
                    <a:pt x="17" y="147"/>
                  </a:lnTo>
                  <a:lnTo>
                    <a:pt x="19" y="147"/>
                  </a:lnTo>
                  <a:lnTo>
                    <a:pt x="22" y="147"/>
                  </a:lnTo>
                  <a:lnTo>
                    <a:pt x="25" y="144"/>
                  </a:lnTo>
                  <a:lnTo>
                    <a:pt x="28" y="142"/>
                  </a:lnTo>
                  <a:lnTo>
                    <a:pt x="30" y="139"/>
                  </a:lnTo>
                  <a:lnTo>
                    <a:pt x="33" y="137"/>
                  </a:lnTo>
                  <a:lnTo>
                    <a:pt x="36" y="139"/>
                  </a:lnTo>
                  <a:lnTo>
                    <a:pt x="36" y="134"/>
                  </a:lnTo>
                  <a:lnTo>
                    <a:pt x="39" y="134"/>
                  </a:lnTo>
                  <a:lnTo>
                    <a:pt x="41" y="131"/>
                  </a:lnTo>
                  <a:lnTo>
                    <a:pt x="44" y="129"/>
                  </a:lnTo>
                  <a:lnTo>
                    <a:pt x="47" y="126"/>
                  </a:lnTo>
                  <a:lnTo>
                    <a:pt x="50" y="124"/>
                  </a:lnTo>
                  <a:lnTo>
                    <a:pt x="55" y="124"/>
                  </a:lnTo>
                  <a:lnTo>
                    <a:pt x="52" y="124"/>
                  </a:lnTo>
                  <a:lnTo>
                    <a:pt x="55" y="121"/>
                  </a:lnTo>
                  <a:lnTo>
                    <a:pt x="58" y="119"/>
                  </a:lnTo>
                  <a:lnTo>
                    <a:pt x="58" y="121"/>
                  </a:lnTo>
                  <a:lnTo>
                    <a:pt x="58" y="119"/>
                  </a:lnTo>
                  <a:lnTo>
                    <a:pt x="61" y="116"/>
                  </a:lnTo>
                  <a:lnTo>
                    <a:pt x="63" y="119"/>
                  </a:lnTo>
                  <a:lnTo>
                    <a:pt x="63" y="113"/>
                  </a:lnTo>
                  <a:lnTo>
                    <a:pt x="69" y="113"/>
                  </a:lnTo>
                  <a:lnTo>
                    <a:pt x="69" y="111"/>
                  </a:lnTo>
                  <a:lnTo>
                    <a:pt x="72" y="111"/>
                  </a:lnTo>
                  <a:lnTo>
                    <a:pt x="74" y="108"/>
                  </a:lnTo>
                  <a:lnTo>
                    <a:pt x="77" y="106"/>
                  </a:lnTo>
                  <a:lnTo>
                    <a:pt x="80" y="103"/>
                  </a:lnTo>
                  <a:lnTo>
                    <a:pt x="83" y="100"/>
                  </a:lnTo>
                  <a:lnTo>
                    <a:pt x="85" y="100"/>
                  </a:lnTo>
                  <a:lnTo>
                    <a:pt x="88" y="98"/>
                  </a:lnTo>
                  <a:lnTo>
                    <a:pt x="91" y="95"/>
                  </a:lnTo>
                  <a:lnTo>
                    <a:pt x="91" y="98"/>
                  </a:lnTo>
                  <a:lnTo>
                    <a:pt x="91" y="95"/>
                  </a:lnTo>
                  <a:lnTo>
                    <a:pt x="94" y="93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6" y="93"/>
                  </a:lnTo>
                  <a:lnTo>
                    <a:pt x="99" y="90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5" y="88"/>
                  </a:lnTo>
                  <a:lnTo>
                    <a:pt x="107" y="85"/>
                  </a:lnTo>
                  <a:lnTo>
                    <a:pt x="110" y="82"/>
                  </a:lnTo>
                  <a:lnTo>
                    <a:pt x="110" y="85"/>
                  </a:lnTo>
                  <a:lnTo>
                    <a:pt x="110" y="82"/>
                  </a:lnTo>
                  <a:lnTo>
                    <a:pt x="113" y="80"/>
                  </a:lnTo>
                  <a:lnTo>
                    <a:pt x="116" y="80"/>
                  </a:lnTo>
                  <a:lnTo>
                    <a:pt x="118" y="77"/>
                  </a:lnTo>
                  <a:lnTo>
                    <a:pt x="121" y="75"/>
                  </a:lnTo>
                  <a:lnTo>
                    <a:pt x="121" y="77"/>
                  </a:lnTo>
                  <a:lnTo>
                    <a:pt x="121" y="75"/>
                  </a:lnTo>
                  <a:lnTo>
                    <a:pt x="127" y="75"/>
                  </a:lnTo>
                  <a:lnTo>
                    <a:pt x="124" y="75"/>
                  </a:lnTo>
                  <a:lnTo>
                    <a:pt x="127" y="72"/>
                  </a:lnTo>
                  <a:lnTo>
                    <a:pt x="129" y="69"/>
                  </a:lnTo>
                  <a:lnTo>
                    <a:pt x="129" y="72"/>
                  </a:lnTo>
                  <a:lnTo>
                    <a:pt x="129" y="69"/>
                  </a:lnTo>
                  <a:lnTo>
                    <a:pt x="132" y="67"/>
                  </a:lnTo>
                  <a:lnTo>
                    <a:pt x="132" y="69"/>
                  </a:lnTo>
                  <a:lnTo>
                    <a:pt x="132" y="67"/>
                  </a:lnTo>
                  <a:lnTo>
                    <a:pt x="135" y="64"/>
                  </a:lnTo>
                  <a:lnTo>
                    <a:pt x="138" y="64"/>
                  </a:lnTo>
                  <a:lnTo>
                    <a:pt x="140" y="62"/>
                  </a:lnTo>
                  <a:lnTo>
                    <a:pt x="143" y="59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51" y="51"/>
                  </a:lnTo>
                  <a:lnTo>
                    <a:pt x="154" y="54"/>
                  </a:lnTo>
                  <a:lnTo>
                    <a:pt x="154" y="51"/>
                  </a:lnTo>
                  <a:lnTo>
                    <a:pt x="157" y="49"/>
                  </a:lnTo>
                  <a:lnTo>
                    <a:pt x="160" y="46"/>
                  </a:lnTo>
                  <a:lnTo>
                    <a:pt x="160" y="49"/>
                  </a:lnTo>
                  <a:lnTo>
                    <a:pt x="160" y="46"/>
                  </a:lnTo>
                  <a:lnTo>
                    <a:pt x="165" y="46"/>
                  </a:lnTo>
                  <a:lnTo>
                    <a:pt x="165" y="44"/>
                  </a:lnTo>
                  <a:lnTo>
                    <a:pt x="168" y="41"/>
                  </a:lnTo>
                  <a:lnTo>
                    <a:pt x="171" y="41"/>
                  </a:lnTo>
                  <a:lnTo>
                    <a:pt x="173" y="38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9" y="38"/>
                  </a:lnTo>
                  <a:lnTo>
                    <a:pt x="176" y="38"/>
                  </a:lnTo>
                  <a:lnTo>
                    <a:pt x="179" y="36"/>
                  </a:lnTo>
                  <a:lnTo>
                    <a:pt x="182" y="33"/>
                  </a:lnTo>
                  <a:lnTo>
                    <a:pt x="184" y="33"/>
                  </a:lnTo>
                  <a:lnTo>
                    <a:pt x="190" y="28"/>
                  </a:lnTo>
                  <a:lnTo>
                    <a:pt x="187" y="28"/>
                  </a:lnTo>
                  <a:lnTo>
                    <a:pt x="190" y="28"/>
                  </a:lnTo>
                  <a:lnTo>
                    <a:pt x="193" y="26"/>
                  </a:lnTo>
                  <a:lnTo>
                    <a:pt x="193" y="28"/>
                  </a:lnTo>
                  <a:lnTo>
                    <a:pt x="193" y="26"/>
                  </a:lnTo>
                  <a:lnTo>
                    <a:pt x="195" y="23"/>
                  </a:lnTo>
                  <a:lnTo>
                    <a:pt x="198" y="23"/>
                  </a:lnTo>
                  <a:lnTo>
                    <a:pt x="201" y="20"/>
                  </a:lnTo>
                  <a:lnTo>
                    <a:pt x="204" y="18"/>
                  </a:lnTo>
                  <a:lnTo>
                    <a:pt x="206" y="15"/>
                  </a:lnTo>
                  <a:lnTo>
                    <a:pt x="206" y="18"/>
                  </a:lnTo>
                  <a:lnTo>
                    <a:pt x="206" y="15"/>
                  </a:lnTo>
                  <a:lnTo>
                    <a:pt x="212" y="15"/>
                  </a:lnTo>
                  <a:lnTo>
                    <a:pt x="209" y="15"/>
                  </a:lnTo>
                  <a:lnTo>
                    <a:pt x="212" y="10"/>
                  </a:lnTo>
                  <a:lnTo>
                    <a:pt x="215" y="10"/>
                  </a:lnTo>
                  <a:lnTo>
                    <a:pt x="217" y="7"/>
                  </a:lnTo>
                  <a:lnTo>
                    <a:pt x="217" y="10"/>
                  </a:lnTo>
                  <a:lnTo>
                    <a:pt x="217" y="7"/>
                  </a:lnTo>
                  <a:lnTo>
                    <a:pt x="220" y="5"/>
                  </a:lnTo>
                  <a:lnTo>
                    <a:pt x="220" y="7"/>
                  </a:lnTo>
                  <a:lnTo>
                    <a:pt x="220" y="5"/>
                  </a:lnTo>
                  <a:lnTo>
                    <a:pt x="226" y="5"/>
                  </a:lnTo>
                  <a:lnTo>
                    <a:pt x="226" y="2"/>
                  </a:lnTo>
                  <a:lnTo>
                    <a:pt x="228" y="2"/>
                  </a:lnTo>
                  <a:lnTo>
                    <a:pt x="231" y="0"/>
                  </a:lnTo>
                  <a:lnTo>
                    <a:pt x="231" y="2"/>
                  </a:lnTo>
                  <a:lnTo>
                    <a:pt x="231" y="0"/>
                  </a:lnTo>
                  <a:lnTo>
                    <a:pt x="234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" name="Freeform 72"/>
            <p:cNvSpPr>
              <a:spLocks/>
            </p:cNvSpPr>
            <p:nvPr/>
          </p:nvSpPr>
          <p:spPr bwMode="auto">
            <a:xfrm>
              <a:off x="2984500" y="3802063"/>
              <a:ext cx="366713" cy="217488"/>
            </a:xfrm>
            <a:custGeom>
              <a:avLst/>
              <a:gdLst>
                <a:gd name="T0" fmla="*/ 7938 w 231"/>
                <a:gd name="T1" fmla="*/ 209550 h 137"/>
                <a:gd name="T2" fmla="*/ 12700 w 231"/>
                <a:gd name="T3" fmla="*/ 204788 h 137"/>
                <a:gd name="T4" fmla="*/ 30163 w 231"/>
                <a:gd name="T5" fmla="*/ 200025 h 137"/>
                <a:gd name="T6" fmla="*/ 34925 w 231"/>
                <a:gd name="T7" fmla="*/ 192088 h 137"/>
                <a:gd name="T8" fmla="*/ 39688 w 231"/>
                <a:gd name="T9" fmla="*/ 188913 h 137"/>
                <a:gd name="T10" fmla="*/ 47625 w 231"/>
                <a:gd name="T11" fmla="*/ 184150 h 137"/>
                <a:gd name="T12" fmla="*/ 52388 w 231"/>
                <a:gd name="T13" fmla="*/ 179388 h 137"/>
                <a:gd name="T14" fmla="*/ 60325 w 231"/>
                <a:gd name="T15" fmla="*/ 179388 h 137"/>
                <a:gd name="T16" fmla="*/ 69850 w 231"/>
                <a:gd name="T17" fmla="*/ 171450 h 137"/>
                <a:gd name="T18" fmla="*/ 74613 w 231"/>
                <a:gd name="T19" fmla="*/ 168275 h 137"/>
                <a:gd name="T20" fmla="*/ 77788 w 231"/>
                <a:gd name="T21" fmla="*/ 163513 h 137"/>
                <a:gd name="T22" fmla="*/ 87313 w 231"/>
                <a:gd name="T23" fmla="*/ 160338 h 137"/>
                <a:gd name="T24" fmla="*/ 100013 w 231"/>
                <a:gd name="T25" fmla="*/ 150813 h 137"/>
                <a:gd name="T26" fmla="*/ 104775 w 231"/>
                <a:gd name="T27" fmla="*/ 147638 h 137"/>
                <a:gd name="T28" fmla="*/ 117475 w 231"/>
                <a:gd name="T29" fmla="*/ 139700 h 137"/>
                <a:gd name="T30" fmla="*/ 130175 w 231"/>
                <a:gd name="T31" fmla="*/ 130175 h 137"/>
                <a:gd name="T32" fmla="*/ 139700 w 231"/>
                <a:gd name="T33" fmla="*/ 130175 h 137"/>
                <a:gd name="T34" fmla="*/ 144463 w 231"/>
                <a:gd name="T35" fmla="*/ 127000 h 137"/>
                <a:gd name="T36" fmla="*/ 147638 w 231"/>
                <a:gd name="T37" fmla="*/ 122238 h 137"/>
                <a:gd name="T38" fmla="*/ 161925 w 231"/>
                <a:gd name="T39" fmla="*/ 114300 h 137"/>
                <a:gd name="T40" fmla="*/ 174625 w 231"/>
                <a:gd name="T41" fmla="*/ 106363 h 137"/>
                <a:gd name="T42" fmla="*/ 187325 w 231"/>
                <a:gd name="T43" fmla="*/ 98425 h 137"/>
                <a:gd name="T44" fmla="*/ 196850 w 231"/>
                <a:gd name="T45" fmla="*/ 93663 h 137"/>
                <a:gd name="T46" fmla="*/ 200025 w 231"/>
                <a:gd name="T47" fmla="*/ 90488 h 137"/>
                <a:gd name="T48" fmla="*/ 214313 w 231"/>
                <a:gd name="T49" fmla="*/ 80963 h 137"/>
                <a:gd name="T50" fmla="*/ 227013 w 231"/>
                <a:gd name="T51" fmla="*/ 77788 h 137"/>
                <a:gd name="T52" fmla="*/ 231775 w 231"/>
                <a:gd name="T53" fmla="*/ 73025 h 137"/>
                <a:gd name="T54" fmla="*/ 234950 w 231"/>
                <a:gd name="T55" fmla="*/ 69850 h 137"/>
                <a:gd name="T56" fmla="*/ 249238 w 231"/>
                <a:gd name="T57" fmla="*/ 61913 h 137"/>
                <a:gd name="T58" fmla="*/ 252413 w 231"/>
                <a:gd name="T59" fmla="*/ 61913 h 137"/>
                <a:gd name="T60" fmla="*/ 261938 w 231"/>
                <a:gd name="T61" fmla="*/ 52388 h 137"/>
                <a:gd name="T62" fmla="*/ 274638 w 231"/>
                <a:gd name="T63" fmla="*/ 44450 h 137"/>
                <a:gd name="T64" fmla="*/ 284163 w 231"/>
                <a:gd name="T65" fmla="*/ 44450 h 137"/>
                <a:gd name="T66" fmla="*/ 296863 w 231"/>
                <a:gd name="T67" fmla="*/ 36513 h 137"/>
                <a:gd name="T68" fmla="*/ 301625 w 231"/>
                <a:gd name="T69" fmla="*/ 36513 h 137"/>
                <a:gd name="T70" fmla="*/ 314325 w 231"/>
                <a:gd name="T71" fmla="*/ 28575 h 137"/>
                <a:gd name="T72" fmla="*/ 319088 w 231"/>
                <a:gd name="T73" fmla="*/ 23813 h 137"/>
                <a:gd name="T74" fmla="*/ 327025 w 231"/>
                <a:gd name="T75" fmla="*/ 23813 h 137"/>
                <a:gd name="T76" fmla="*/ 336550 w 231"/>
                <a:gd name="T77" fmla="*/ 15875 h 137"/>
                <a:gd name="T78" fmla="*/ 339725 w 231"/>
                <a:gd name="T79" fmla="*/ 12700 h 137"/>
                <a:gd name="T80" fmla="*/ 349250 w 231"/>
                <a:gd name="T81" fmla="*/ 12700 h 137"/>
                <a:gd name="T82" fmla="*/ 361950 w 231"/>
                <a:gd name="T83" fmla="*/ 3175 h 13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1" h="137">
                  <a:moveTo>
                    <a:pt x="0" y="137"/>
                  </a:moveTo>
                  <a:lnTo>
                    <a:pt x="3" y="134"/>
                  </a:lnTo>
                  <a:lnTo>
                    <a:pt x="5" y="132"/>
                  </a:lnTo>
                  <a:lnTo>
                    <a:pt x="8" y="129"/>
                  </a:lnTo>
                  <a:lnTo>
                    <a:pt x="8" y="132"/>
                  </a:lnTo>
                  <a:lnTo>
                    <a:pt x="8" y="129"/>
                  </a:lnTo>
                  <a:lnTo>
                    <a:pt x="14" y="129"/>
                  </a:lnTo>
                  <a:lnTo>
                    <a:pt x="14" y="126"/>
                  </a:lnTo>
                  <a:lnTo>
                    <a:pt x="19" y="126"/>
                  </a:lnTo>
                  <a:lnTo>
                    <a:pt x="16" y="126"/>
                  </a:lnTo>
                  <a:lnTo>
                    <a:pt x="19" y="124"/>
                  </a:lnTo>
                  <a:lnTo>
                    <a:pt x="22" y="121"/>
                  </a:lnTo>
                  <a:lnTo>
                    <a:pt x="25" y="119"/>
                  </a:lnTo>
                  <a:lnTo>
                    <a:pt x="25" y="121"/>
                  </a:lnTo>
                  <a:lnTo>
                    <a:pt x="25" y="119"/>
                  </a:lnTo>
                  <a:lnTo>
                    <a:pt x="27" y="119"/>
                  </a:lnTo>
                  <a:lnTo>
                    <a:pt x="30" y="116"/>
                  </a:lnTo>
                  <a:lnTo>
                    <a:pt x="33" y="113"/>
                  </a:lnTo>
                  <a:lnTo>
                    <a:pt x="33" y="116"/>
                  </a:lnTo>
                  <a:lnTo>
                    <a:pt x="33" y="113"/>
                  </a:lnTo>
                  <a:lnTo>
                    <a:pt x="36" y="113"/>
                  </a:lnTo>
                  <a:lnTo>
                    <a:pt x="38" y="111"/>
                  </a:lnTo>
                  <a:lnTo>
                    <a:pt x="38" y="113"/>
                  </a:lnTo>
                  <a:lnTo>
                    <a:pt x="38" y="111"/>
                  </a:lnTo>
                  <a:lnTo>
                    <a:pt x="41" y="111"/>
                  </a:lnTo>
                  <a:lnTo>
                    <a:pt x="44" y="108"/>
                  </a:lnTo>
                  <a:lnTo>
                    <a:pt x="44" y="111"/>
                  </a:lnTo>
                  <a:lnTo>
                    <a:pt x="44" y="108"/>
                  </a:lnTo>
                  <a:lnTo>
                    <a:pt x="47" y="106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9" y="103"/>
                  </a:lnTo>
                  <a:lnTo>
                    <a:pt x="52" y="101"/>
                  </a:lnTo>
                  <a:lnTo>
                    <a:pt x="58" y="101"/>
                  </a:lnTo>
                  <a:lnTo>
                    <a:pt x="55" y="101"/>
                  </a:lnTo>
                  <a:lnTo>
                    <a:pt x="58" y="98"/>
                  </a:lnTo>
                  <a:lnTo>
                    <a:pt x="60" y="95"/>
                  </a:lnTo>
                  <a:lnTo>
                    <a:pt x="63" y="95"/>
                  </a:lnTo>
                  <a:lnTo>
                    <a:pt x="66" y="93"/>
                  </a:lnTo>
                  <a:lnTo>
                    <a:pt x="66" y="95"/>
                  </a:lnTo>
                  <a:lnTo>
                    <a:pt x="66" y="93"/>
                  </a:lnTo>
                  <a:lnTo>
                    <a:pt x="69" y="90"/>
                  </a:lnTo>
                  <a:lnTo>
                    <a:pt x="74" y="90"/>
                  </a:lnTo>
                  <a:lnTo>
                    <a:pt x="74" y="88"/>
                  </a:lnTo>
                  <a:lnTo>
                    <a:pt x="77" y="85"/>
                  </a:lnTo>
                  <a:lnTo>
                    <a:pt x="80" y="85"/>
                  </a:lnTo>
                  <a:lnTo>
                    <a:pt x="82" y="82"/>
                  </a:lnTo>
                  <a:lnTo>
                    <a:pt x="85" y="82"/>
                  </a:lnTo>
                  <a:lnTo>
                    <a:pt x="88" y="80"/>
                  </a:lnTo>
                  <a:lnTo>
                    <a:pt x="88" y="82"/>
                  </a:lnTo>
                  <a:lnTo>
                    <a:pt x="88" y="80"/>
                  </a:lnTo>
                  <a:lnTo>
                    <a:pt x="91" y="77"/>
                  </a:lnTo>
                  <a:lnTo>
                    <a:pt x="91" y="80"/>
                  </a:lnTo>
                  <a:lnTo>
                    <a:pt x="91" y="77"/>
                  </a:lnTo>
                  <a:lnTo>
                    <a:pt x="96" y="77"/>
                  </a:lnTo>
                  <a:lnTo>
                    <a:pt x="93" y="77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102" y="72"/>
                  </a:lnTo>
                  <a:lnTo>
                    <a:pt x="104" y="72"/>
                  </a:lnTo>
                  <a:lnTo>
                    <a:pt x="107" y="70"/>
                  </a:lnTo>
                  <a:lnTo>
                    <a:pt x="110" y="67"/>
                  </a:lnTo>
                  <a:lnTo>
                    <a:pt x="113" y="64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1" y="59"/>
                  </a:lnTo>
                  <a:lnTo>
                    <a:pt x="121" y="62"/>
                  </a:lnTo>
                  <a:lnTo>
                    <a:pt x="124" y="59"/>
                  </a:lnTo>
                  <a:lnTo>
                    <a:pt x="126" y="57"/>
                  </a:lnTo>
                  <a:lnTo>
                    <a:pt x="126" y="59"/>
                  </a:lnTo>
                  <a:lnTo>
                    <a:pt x="126" y="57"/>
                  </a:lnTo>
                  <a:lnTo>
                    <a:pt x="129" y="54"/>
                  </a:lnTo>
                  <a:lnTo>
                    <a:pt x="132" y="54"/>
                  </a:lnTo>
                  <a:lnTo>
                    <a:pt x="135" y="51"/>
                  </a:lnTo>
                  <a:lnTo>
                    <a:pt x="137" y="54"/>
                  </a:lnTo>
                  <a:lnTo>
                    <a:pt x="137" y="49"/>
                  </a:lnTo>
                  <a:lnTo>
                    <a:pt x="143" y="49"/>
                  </a:lnTo>
                  <a:lnTo>
                    <a:pt x="143" y="46"/>
                  </a:lnTo>
                  <a:lnTo>
                    <a:pt x="146" y="44"/>
                  </a:lnTo>
                  <a:lnTo>
                    <a:pt x="146" y="46"/>
                  </a:lnTo>
                  <a:lnTo>
                    <a:pt x="148" y="44"/>
                  </a:lnTo>
                  <a:lnTo>
                    <a:pt x="148" y="46"/>
                  </a:lnTo>
                  <a:lnTo>
                    <a:pt x="148" y="44"/>
                  </a:lnTo>
                  <a:lnTo>
                    <a:pt x="151" y="41"/>
                  </a:lnTo>
                  <a:lnTo>
                    <a:pt x="154" y="41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9" y="39"/>
                  </a:lnTo>
                  <a:lnTo>
                    <a:pt x="162" y="36"/>
                  </a:lnTo>
                  <a:lnTo>
                    <a:pt x="165" y="39"/>
                  </a:lnTo>
                  <a:lnTo>
                    <a:pt x="165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3" y="28"/>
                  </a:lnTo>
                  <a:lnTo>
                    <a:pt x="176" y="28"/>
                  </a:lnTo>
                  <a:lnTo>
                    <a:pt x="181" y="28"/>
                  </a:lnTo>
                  <a:lnTo>
                    <a:pt x="179" y="28"/>
                  </a:lnTo>
                  <a:lnTo>
                    <a:pt x="181" y="26"/>
                  </a:lnTo>
                  <a:lnTo>
                    <a:pt x="184" y="26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7" y="23"/>
                  </a:lnTo>
                  <a:lnTo>
                    <a:pt x="190" y="23"/>
                  </a:lnTo>
                  <a:lnTo>
                    <a:pt x="192" y="20"/>
                  </a:lnTo>
                  <a:lnTo>
                    <a:pt x="195" y="20"/>
                  </a:lnTo>
                  <a:lnTo>
                    <a:pt x="198" y="18"/>
                  </a:lnTo>
                  <a:lnTo>
                    <a:pt x="201" y="15"/>
                  </a:lnTo>
                  <a:lnTo>
                    <a:pt x="201" y="18"/>
                  </a:lnTo>
                  <a:lnTo>
                    <a:pt x="201" y="15"/>
                  </a:lnTo>
                  <a:lnTo>
                    <a:pt x="203" y="15"/>
                  </a:lnTo>
                  <a:lnTo>
                    <a:pt x="206" y="13"/>
                  </a:lnTo>
                  <a:lnTo>
                    <a:pt x="206" y="15"/>
                  </a:lnTo>
                  <a:lnTo>
                    <a:pt x="206" y="13"/>
                  </a:lnTo>
                  <a:lnTo>
                    <a:pt x="212" y="13"/>
                  </a:lnTo>
                  <a:lnTo>
                    <a:pt x="212" y="10"/>
                  </a:lnTo>
                  <a:lnTo>
                    <a:pt x="212" y="13"/>
                  </a:lnTo>
                  <a:lnTo>
                    <a:pt x="217" y="8"/>
                  </a:lnTo>
                  <a:lnTo>
                    <a:pt x="214" y="8"/>
                  </a:lnTo>
                  <a:lnTo>
                    <a:pt x="217" y="8"/>
                  </a:lnTo>
                  <a:lnTo>
                    <a:pt x="223" y="8"/>
                  </a:lnTo>
                  <a:lnTo>
                    <a:pt x="220" y="8"/>
                  </a:lnTo>
                  <a:lnTo>
                    <a:pt x="223" y="5"/>
                  </a:lnTo>
                  <a:lnTo>
                    <a:pt x="225" y="2"/>
                  </a:lnTo>
                  <a:lnTo>
                    <a:pt x="228" y="2"/>
                  </a:lnTo>
                  <a:lnTo>
                    <a:pt x="231" y="0"/>
                  </a:lnTo>
                  <a:lnTo>
                    <a:pt x="231" y="2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351213" y="3646488"/>
              <a:ext cx="354013" cy="158750"/>
            </a:xfrm>
            <a:custGeom>
              <a:avLst/>
              <a:gdLst>
                <a:gd name="T0" fmla="*/ 4763 w 223"/>
                <a:gd name="T1" fmla="*/ 155575 h 100"/>
                <a:gd name="T2" fmla="*/ 7938 w 223"/>
                <a:gd name="T3" fmla="*/ 150813 h 100"/>
                <a:gd name="T4" fmla="*/ 22225 w 223"/>
                <a:gd name="T5" fmla="*/ 147638 h 100"/>
                <a:gd name="T6" fmla="*/ 30163 w 223"/>
                <a:gd name="T7" fmla="*/ 142875 h 100"/>
                <a:gd name="T8" fmla="*/ 34925 w 223"/>
                <a:gd name="T9" fmla="*/ 138113 h 100"/>
                <a:gd name="T10" fmla="*/ 39688 w 223"/>
                <a:gd name="T11" fmla="*/ 142875 h 100"/>
                <a:gd name="T12" fmla="*/ 42863 w 223"/>
                <a:gd name="T13" fmla="*/ 138113 h 100"/>
                <a:gd name="T14" fmla="*/ 57150 w 223"/>
                <a:gd name="T15" fmla="*/ 134938 h 100"/>
                <a:gd name="T16" fmla="*/ 60325 w 223"/>
                <a:gd name="T17" fmla="*/ 130175 h 100"/>
                <a:gd name="T18" fmla="*/ 74613 w 223"/>
                <a:gd name="T19" fmla="*/ 122238 h 100"/>
                <a:gd name="T20" fmla="*/ 82550 w 223"/>
                <a:gd name="T21" fmla="*/ 119063 h 100"/>
                <a:gd name="T22" fmla="*/ 87313 w 223"/>
                <a:gd name="T23" fmla="*/ 119063 h 100"/>
                <a:gd name="T24" fmla="*/ 92075 w 223"/>
                <a:gd name="T25" fmla="*/ 114300 h 100"/>
                <a:gd name="T26" fmla="*/ 104775 w 223"/>
                <a:gd name="T27" fmla="*/ 109538 h 100"/>
                <a:gd name="T28" fmla="*/ 112713 w 223"/>
                <a:gd name="T29" fmla="*/ 101600 h 100"/>
                <a:gd name="T30" fmla="*/ 122238 w 223"/>
                <a:gd name="T31" fmla="*/ 101600 h 100"/>
                <a:gd name="T32" fmla="*/ 130175 w 223"/>
                <a:gd name="T33" fmla="*/ 93663 h 100"/>
                <a:gd name="T34" fmla="*/ 139700 w 223"/>
                <a:gd name="T35" fmla="*/ 93663 h 100"/>
                <a:gd name="T36" fmla="*/ 147638 w 223"/>
                <a:gd name="T37" fmla="*/ 88900 h 100"/>
                <a:gd name="T38" fmla="*/ 152400 w 223"/>
                <a:gd name="T39" fmla="*/ 85725 h 100"/>
                <a:gd name="T40" fmla="*/ 161925 w 223"/>
                <a:gd name="T41" fmla="*/ 80963 h 100"/>
                <a:gd name="T42" fmla="*/ 179388 w 223"/>
                <a:gd name="T43" fmla="*/ 77788 h 100"/>
                <a:gd name="T44" fmla="*/ 182563 w 223"/>
                <a:gd name="T45" fmla="*/ 69850 h 100"/>
                <a:gd name="T46" fmla="*/ 192088 w 223"/>
                <a:gd name="T47" fmla="*/ 69850 h 100"/>
                <a:gd name="T48" fmla="*/ 200025 w 223"/>
                <a:gd name="T49" fmla="*/ 65088 h 100"/>
                <a:gd name="T50" fmla="*/ 214313 w 223"/>
                <a:gd name="T51" fmla="*/ 57150 h 100"/>
                <a:gd name="T52" fmla="*/ 222250 w 223"/>
                <a:gd name="T53" fmla="*/ 60325 h 100"/>
                <a:gd name="T54" fmla="*/ 227013 w 223"/>
                <a:gd name="T55" fmla="*/ 52388 h 100"/>
                <a:gd name="T56" fmla="*/ 234950 w 223"/>
                <a:gd name="T57" fmla="*/ 49213 h 100"/>
                <a:gd name="T58" fmla="*/ 249238 w 223"/>
                <a:gd name="T59" fmla="*/ 39688 h 100"/>
                <a:gd name="T60" fmla="*/ 252413 w 223"/>
                <a:gd name="T61" fmla="*/ 39688 h 100"/>
                <a:gd name="T62" fmla="*/ 257175 w 223"/>
                <a:gd name="T63" fmla="*/ 36513 h 100"/>
                <a:gd name="T64" fmla="*/ 269875 w 223"/>
                <a:gd name="T65" fmla="*/ 31750 h 100"/>
                <a:gd name="T66" fmla="*/ 284163 w 223"/>
                <a:gd name="T67" fmla="*/ 28575 h 100"/>
                <a:gd name="T68" fmla="*/ 287338 w 223"/>
                <a:gd name="T69" fmla="*/ 23813 h 100"/>
                <a:gd name="T70" fmla="*/ 296863 w 223"/>
                <a:gd name="T71" fmla="*/ 20638 h 100"/>
                <a:gd name="T72" fmla="*/ 304800 w 223"/>
                <a:gd name="T73" fmla="*/ 20638 h 100"/>
                <a:gd name="T74" fmla="*/ 309563 w 223"/>
                <a:gd name="T75" fmla="*/ 15875 h 100"/>
                <a:gd name="T76" fmla="*/ 319088 w 223"/>
                <a:gd name="T77" fmla="*/ 11113 h 100"/>
                <a:gd name="T78" fmla="*/ 327025 w 223"/>
                <a:gd name="T79" fmla="*/ 3175 h 100"/>
                <a:gd name="T80" fmla="*/ 331788 w 223"/>
                <a:gd name="T81" fmla="*/ 7938 h 100"/>
                <a:gd name="T82" fmla="*/ 344488 w 223"/>
                <a:gd name="T83" fmla="*/ 0 h 10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3" h="100">
                  <a:moveTo>
                    <a:pt x="0" y="100"/>
                  </a:moveTo>
                  <a:lnTo>
                    <a:pt x="0" y="98"/>
                  </a:lnTo>
                  <a:lnTo>
                    <a:pt x="3" y="98"/>
                  </a:lnTo>
                  <a:lnTo>
                    <a:pt x="5" y="95"/>
                  </a:lnTo>
                  <a:lnTo>
                    <a:pt x="5" y="98"/>
                  </a:lnTo>
                  <a:lnTo>
                    <a:pt x="5" y="95"/>
                  </a:lnTo>
                  <a:lnTo>
                    <a:pt x="8" y="95"/>
                  </a:lnTo>
                  <a:lnTo>
                    <a:pt x="11" y="95"/>
                  </a:lnTo>
                  <a:lnTo>
                    <a:pt x="14" y="93"/>
                  </a:lnTo>
                  <a:lnTo>
                    <a:pt x="19" y="93"/>
                  </a:lnTo>
                  <a:lnTo>
                    <a:pt x="16" y="93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87"/>
                  </a:lnTo>
                  <a:lnTo>
                    <a:pt x="25" y="90"/>
                  </a:lnTo>
                  <a:lnTo>
                    <a:pt x="25" y="87"/>
                  </a:lnTo>
                  <a:lnTo>
                    <a:pt x="25" y="90"/>
                  </a:lnTo>
                  <a:lnTo>
                    <a:pt x="27" y="87"/>
                  </a:lnTo>
                  <a:lnTo>
                    <a:pt x="27" y="90"/>
                  </a:lnTo>
                  <a:lnTo>
                    <a:pt x="27" y="87"/>
                  </a:lnTo>
                  <a:lnTo>
                    <a:pt x="30" y="85"/>
                  </a:lnTo>
                  <a:lnTo>
                    <a:pt x="33" y="85"/>
                  </a:lnTo>
                  <a:lnTo>
                    <a:pt x="36" y="85"/>
                  </a:lnTo>
                  <a:lnTo>
                    <a:pt x="38" y="82"/>
                  </a:lnTo>
                  <a:lnTo>
                    <a:pt x="38" y="85"/>
                  </a:lnTo>
                  <a:lnTo>
                    <a:pt x="38" y="82"/>
                  </a:lnTo>
                  <a:lnTo>
                    <a:pt x="41" y="80"/>
                  </a:lnTo>
                  <a:lnTo>
                    <a:pt x="44" y="80"/>
                  </a:lnTo>
                  <a:lnTo>
                    <a:pt x="47" y="77"/>
                  </a:lnTo>
                  <a:lnTo>
                    <a:pt x="49" y="80"/>
                  </a:lnTo>
                  <a:lnTo>
                    <a:pt x="49" y="77"/>
                  </a:lnTo>
                  <a:lnTo>
                    <a:pt x="52" y="75"/>
                  </a:lnTo>
                  <a:lnTo>
                    <a:pt x="55" y="72"/>
                  </a:lnTo>
                  <a:lnTo>
                    <a:pt x="55" y="75"/>
                  </a:lnTo>
                  <a:lnTo>
                    <a:pt x="58" y="72"/>
                  </a:lnTo>
                  <a:lnTo>
                    <a:pt x="58" y="75"/>
                  </a:lnTo>
                  <a:lnTo>
                    <a:pt x="58" y="72"/>
                  </a:lnTo>
                  <a:lnTo>
                    <a:pt x="60" y="69"/>
                  </a:lnTo>
                  <a:lnTo>
                    <a:pt x="66" y="69"/>
                  </a:lnTo>
                  <a:lnTo>
                    <a:pt x="66" y="67"/>
                  </a:lnTo>
                  <a:lnTo>
                    <a:pt x="71" y="67"/>
                  </a:lnTo>
                  <a:lnTo>
                    <a:pt x="71" y="64"/>
                  </a:lnTo>
                  <a:lnTo>
                    <a:pt x="74" y="64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80" y="59"/>
                  </a:lnTo>
                  <a:lnTo>
                    <a:pt x="82" y="62"/>
                  </a:lnTo>
                  <a:lnTo>
                    <a:pt x="82" y="59"/>
                  </a:lnTo>
                  <a:lnTo>
                    <a:pt x="85" y="59"/>
                  </a:lnTo>
                  <a:lnTo>
                    <a:pt x="88" y="56"/>
                  </a:lnTo>
                  <a:lnTo>
                    <a:pt x="88" y="59"/>
                  </a:lnTo>
                  <a:lnTo>
                    <a:pt x="88" y="56"/>
                  </a:lnTo>
                  <a:lnTo>
                    <a:pt x="91" y="56"/>
                  </a:lnTo>
                  <a:lnTo>
                    <a:pt x="93" y="56"/>
                  </a:lnTo>
                  <a:lnTo>
                    <a:pt x="96" y="54"/>
                  </a:lnTo>
                  <a:lnTo>
                    <a:pt x="96" y="56"/>
                  </a:lnTo>
                  <a:lnTo>
                    <a:pt x="96" y="54"/>
                  </a:lnTo>
                  <a:lnTo>
                    <a:pt x="99" y="51"/>
                  </a:lnTo>
                  <a:lnTo>
                    <a:pt x="104" y="51"/>
                  </a:lnTo>
                  <a:lnTo>
                    <a:pt x="102" y="51"/>
                  </a:lnTo>
                  <a:lnTo>
                    <a:pt x="104" y="51"/>
                  </a:lnTo>
                  <a:lnTo>
                    <a:pt x="107" y="49"/>
                  </a:lnTo>
                  <a:lnTo>
                    <a:pt x="113" y="49"/>
                  </a:lnTo>
                  <a:lnTo>
                    <a:pt x="113" y="46"/>
                  </a:lnTo>
                  <a:lnTo>
                    <a:pt x="115" y="49"/>
                  </a:lnTo>
                  <a:lnTo>
                    <a:pt x="115" y="44"/>
                  </a:lnTo>
                  <a:lnTo>
                    <a:pt x="118" y="46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6" y="44"/>
                  </a:lnTo>
                  <a:lnTo>
                    <a:pt x="124" y="44"/>
                  </a:lnTo>
                  <a:lnTo>
                    <a:pt x="126" y="41"/>
                  </a:lnTo>
                  <a:lnTo>
                    <a:pt x="129" y="38"/>
                  </a:lnTo>
                  <a:lnTo>
                    <a:pt x="132" y="38"/>
                  </a:lnTo>
                  <a:lnTo>
                    <a:pt x="135" y="36"/>
                  </a:lnTo>
                  <a:lnTo>
                    <a:pt x="137" y="38"/>
                  </a:lnTo>
                  <a:lnTo>
                    <a:pt x="140" y="36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43" y="33"/>
                  </a:lnTo>
                  <a:lnTo>
                    <a:pt x="143" y="36"/>
                  </a:lnTo>
                  <a:lnTo>
                    <a:pt x="148" y="31"/>
                  </a:lnTo>
                  <a:lnTo>
                    <a:pt x="154" y="31"/>
                  </a:lnTo>
                  <a:lnTo>
                    <a:pt x="154" y="28"/>
                  </a:lnTo>
                  <a:lnTo>
                    <a:pt x="157" y="25"/>
                  </a:lnTo>
                  <a:lnTo>
                    <a:pt x="159" y="28"/>
                  </a:lnTo>
                  <a:lnTo>
                    <a:pt x="159" y="25"/>
                  </a:lnTo>
                  <a:lnTo>
                    <a:pt x="162" y="23"/>
                  </a:lnTo>
                  <a:lnTo>
                    <a:pt x="162" y="25"/>
                  </a:lnTo>
                  <a:lnTo>
                    <a:pt x="162" y="23"/>
                  </a:lnTo>
                  <a:lnTo>
                    <a:pt x="168" y="23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3" y="18"/>
                  </a:lnTo>
                  <a:lnTo>
                    <a:pt x="176" y="18"/>
                  </a:lnTo>
                  <a:lnTo>
                    <a:pt x="179" y="18"/>
                  </a:lnTo>
                  <a:lnTo>
                    <a:pt x="181" y="15"/>
                  </a:lnTo>
                  <a:lnTo>
                    <a:pt x="181" y="18"/>
                  </a:lnTo>
                  <a:lnTo>
                    <a:pt x="181" y="15"/>
                  </a:lnTo>
                  <a:lnTo>
                    <a:pt x="184" y="13"/>
                  </a:lnTo>
                  <a:lnTo>
                    <a:pt x="184" y="15"/>
                  </a:lnTo>
                  <a:lnTo>
                    <a:pt x="187" y="13"/>
                  </a:lnTo>
                  <a:lnTo>
                    <a:pt x="190" y="13"/>
                  </a:lnTo>
                  <a:lnTo>
                    <a:pt x="192" y="10"/>
                  </a:lnTo>
                  <a:lnTo>
                    <a:pt x="192" y="13"/>
                  </a:lnTo>
                  <a:lnTo>
                    <a:pt x="192" y="10"/>
                  </a:lnTo>
                  <a:lnTo>
                    <a:pt x="192" y="13"/>
                  </a:lnTo>
                  <a:lnTo>
                    <a:pt x="195" y="10"/>
                  </a:lnTo>
                  <a:lnTo>
                    <a:pt x="198" y="7"/>
                  </a:lnTo>
                  <a:lnTo>
                    <a:pt x="201" y="5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206" y="5"/>
                  </a:lnTo>
                  <a:lnTo>
                    <a:pt x="206" y="2"/>
                  </a:lnTo>
                  <a:lnTo>
                    <a:pt x="206" y="5"/>
                  </a:lnTo>
                  <a:lnTo>
                    <a:pt x="212" y="5"/>
                  </a:lnTo>
                  <a:lnTo>
                    <a:pt x="209" y="5"/>
                  </a:lnTo>
                  <a:lnTo>
                    <a:pt x="212" y="2"/>
                  </a:lnTo>
                  <a:lnTo>
                    <a:pt x="214" y="0"/>
                  </a:lnTo>
                  <a:lnTo>
                    <a:pt x="217" y="0"/>
                  </a:lnTo>
                  <a:lnTo>
                    <a:pt x="223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" name="Freeform 74"/>
            <p:cNvSpPr>
              <a:spLocks/>
            </p:cNvSpPr>
            <p:nvPr/>
          </p:nvSpPr>
          <p:spPr bwMode="auto">
            <a:xfrm>
              <a:off x="3705225" y="3540125"/>
              <a:ext cx="287338" cy="106363"/>
            </a:xfrm>
            <a:custGeom>
              <a:avLst/>
              <a:gdLst>
                <a:gd name="T0" fmla="*/ 3175 w 181"/>
                <a:gd name="T1" fmla="*/ 106363 h 67"/>
                <a:gd name="T2" fmla="*/ 12700 w 181"/>
                <a:gd name="T3" fmla="*/ 96838 h 67"/>
                <a:gd name="T4" fmla="*/ 20638 w 181"/>
                <a:gd name="T5" fmla="*/ 93663 h 67"/>
                <a:gd name="T6" fmla="*/ 25400 w 181"/>
                <a:gd name="T7" fmla="*/ 96838 h 67"/>
                <a:gd name="T8" fmla="*/ 30163 w 181"/>
                <a:gd name="T9" fmla="*/ 93663 h 67"/>
                <a:gd name="T10" fmla="*/ 34925 w 181"/>
                <a:gd name="T11" fmla="*/ 88900 h 67"/>
                <a:gd name="T12" fmla="*/ 47625 w 181"/>
                <a:gd name="T13" fmla="*/ 88900 h 67"/>
                <a:gd name="T14" fmla="*/ 60325 w 181"/>
                <a:gd name="T15" fmla="*/ 85725 h 67"/>
                <a:gd name="T16" fmla="*/ 65088 w 181"/>
                <a:gd name="T17" fmla="*/ 80963 h 67"/>
                <a:gd name="T18" fmla="*/ 69850 w 181"/>
                <a:gd name="T19" fmla="*/ 77788 h 67"/>
                <a:gd name="T20" fmla="*/ 73025 w 181"/>
                <a:gd name="T21" fmla="*/ 73025 h 67"/>
                <a:gd name="T22" fmla="*/ 82550 w 181"/>
                <a:gd name="T23" fmla="*/ 73025 h 67"/>
                <a:gd name="T24" fmla="*/ 90488 w 181"/>
                <a:gd name="T25" fmla="*/ 65088 h 67"/>
                <a:gd name="T26" fmla="*/ 95250 w 181"/>
                <a:gd name="T27" fmla="*/ 68263 h 67"/>
                <a:gd name="T28" fmla="*/ 104775 w 181"/>
                <a:gd name="T29" fmla="*/ 68263 h 67"/>
                <a:gd name="T30" fmla="*/ 107950 w 181"/>
                <a:gd name="T31" fmla="*/ 65088 h 67"/>
                <a:gd name="T32" fmla="*/ 117475 w 181"/>
                <a:gd name="T33" fmla="*/ 60325 h 67"/>
                <a:gd name="T34" fmla="*/ 122238 w 181"/>
                <a:gd name="T35" fmla="*/ 65088 h 67"/>
                <a:gd name="T36" fmla="*/ 125413 w 181"/>
                <a:gd name="T37" fmla="*/ 52388 h 67"/>
                <a:gd name="T38" fmla="*/ 134938 w 181"/>
                <a:gd name="T39" fmla="*/ 57150 h 67"/>
                <a:gd name="T40" fmla="*/ 139700 w 181"/>
                <a:gd name="T41" fmla="*/ 52388 h 67"/>
                <a:gd name="T42" fmla="*/ 142875 w 181"/>
                <a:gd name="T43" fmla="*/ 47625 h 67"/>
                <a:gd name="T44" fmla="*/ 152400 w 181"/>
                <a:gd name="T45" fmla="*/ 44450 h 67"/>
                <a:gd name="T46" fmla="*/ 157163 w 181"/>
                <a:gd name="T47" fmla="*/ 44450 h 67"/>
                <a:gd name="T48" fmla="*/ 160338 w 181"/>
                <a:gd name="T49" fmla="*/ 39688 h 67"/>
                <a:gd name="T50" fmla="*/ 165100 w 181"/>
                <a:gd name="T51" fmla="*/ 39688 h 67"/>
                <a:gd name="T52" fmla="*/ 174625 w 181"/>
                <a:gd name="T53" fmla="*/ 36513 h 67"/>
                <a:gd name="T54" fmla="*/ 187325 w 181"/>
                <a:gd name="T55" fmla="*/ 36513 h 67"/>
                <a:gd name="T56" fmla="*/ 192088 w 181"/>
                <a:gd name="T57" fmla="*/ 28575 h 67"/>
                <a:gd name="T58" fmla="*/ 200025 w 181"/>
                <a:gd name="T59" fmla="*/ 28575 h 67"/>
                <a:gd name="T60" fmla="*/ 204788 w 181"/>
                <a:gd name="T61" fmla="*/ 28575 h 67"/>
                <a:gd name="T62" fmla="*/ 209550 w 181"/>
                <a:gd name="T63" fmla="*/ 23813 h 67"/>
                <a:gd name="T64" fmla="*/ 222250 w 181"/>
                <a:gd name="T65" fmla="*/ 23813 h 67"/>
                <a:gd name="T66" fmla="*/ 227013 w 181"/>
                <a:gd name="T67" fmla="*/ 19050 h 67"/>
                <a:gd name="T68" fmla="*/ 230188 w 181"/>
                <a:gd name="T69" fmla="*/ 19050 h 67"/>
                <a:gd name="T70" fmla="*/ 234950 w 181"/>
                <a:gd name="T71" fmla="*/ 15875 h 67"/>
                <a:gd name="T72" fmla="*/ 247650 w 181"/>
                <a:gd name="T73" fmla="*/ 7938 h 67"/>
                <a:gd name="T74" fmla="*/ 252413 w 181"/>
                <a:gd name="T75" fmla="*/ 7938 h 67"/>
                <a:gd name="T76" fmla="*/ 261938 w 181"/>
                <a:gd name="T77" fmla="*/ 7938 h 67"/>
                <a:gd name="T78" fmla="*/ 265113 w 181"/>
                <a:gd name="T79" fmla="*/ 3175 h 67"/>
                <a:gd name="T80" fmla="*/ 274638 w 181"/>
                <a:gd name="T81" fmla="*/ 3175 h 67"/>
                <a:gd name="T82" fmla="*/ 282575 w 181"/>
                <a:gd name="T83" fmla="*/ 3175 h 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" h="67">
                  <a:moveTo>
                    <a:pt x="0" y="67"/>
                  </a:moveTo>
                  <a:lnTo>
                    <a:pt x="2" y="64"/>
                  </a:lnTo>
                  <a:lnTo>
                    <a:pt x="2" y="67"/>
                  </a:lnTo>
                  <a:lnTo>
                    <a:pt x="5" y="64"/>
                  </a:lnTo>
                  <a:lnTo>
                    <a:pt x="8" y="67"/>
                  </a:lnTo>
                  <a:lnTo>
                    <a:pt x="8" y="61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16" y="59"/>
                  </a:lnTo>
                  <a:lnTo>
                    <a:pt x="16" y="61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22" y="56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7" y="54"/>
                  </a:lnTo>
                  <a:lnTo>
                    <a:pt x="30" y="56"/>
                  </a:lnTo>
                  <a:lnTo>
                    <a:pt x="35" y="51"/>
                  </a:lnTo>
                  <a:lnTo>
                    <a:pt x="38" y="54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41" y="51"/>
                  </a:lnTo>
                  <a:lnTo>
                    <a:pt x="44" y="49"/>
                  </a:lnTo>
                  <a:lnTo>
                    <a:pt x="44" y="51"/>
                  </a:lnTo>
                  <a:lnTo>
                    <a:pt x="44" y="49"/>
                  </a:lnTo>
                  <a:lnTo>
                    <a:pt x="46" y="46"/>
                  </a:lnTo>
                  <a:lnTo>
                    <a:pt x="46" y="49"/>
                  </a:lnTo>
                  <a:lnTo>
                    <a:pt x="46" y="46"/>
                  </a:lnTo>
                  <a:lnTo>
                    <a:pt x="49" y="46"/>
                  </a:lnTo>
                  <a:lnTo>
                    <a:pt x="55" y="46"/>
                  </a:lnTo>
                  <a:lnTo>
                    <a:pt x="52" y="46"/>
                  </a:lnTo>
                  <a:lnTo>
                    <a:pt x="55" y="46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63" y="43"/>
                  </a:lnTo>
                  <a:lnTo>
                    <a:pt x="60" y="43"/>
                  </a:lnTo>
                  <a:lnTo>
                    <a:pt x="63" y="43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1"/>
                  </a:lnTo>
                  <a:lnTo>
                    <a:pt x="71" y="41"/>
                  </a:lnTo>
                  <a:lnTo>
                    <a:pt x="68" y="41"/>
                  </a:lnTo>
                  <a:lnTo>
                    <a:pt x="71" y="38"/>
                  </a:lnTo>
                  <a:lnTo>
                    <a:pt x="74" y="41"/>
                  </a:lnTo>
                  <a:lnTo>
                    <a:pt x="74" y="38"/>
                  </a:lnTo>
                  <a:lnTo>
                    <a:pt x="74" y="41"/>
                  </a:lnTo>
                  <a:lnTo>
                    <a:pt x="77" y="38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82" y="33"/>
                  </a:lnTo>
                  <a:lnTo>
                    <a:pt x="79" y="33"/>
                  </a:lnTo>
                  <a:lnTo>
                    <a:pt x="82" y="36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5" y="33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8" y="30"/>
                  </a:lnTo>
                  <a:lnTo>
                    <a:pt x="90" y="33"/>
                  </a:lnTo>
                  <a:lnTo>
                    <a:pt x="90" y="30"/>
                  </a:lnTo>
                  <a:lnTo>
                    <a:pt x="90" y="33"/>
                  </a:lnTo>
                  <a:lnTo>
                    <a:pt x="93" y="30"/>
                  </a:lnTo>
                  <a:lnTo>
                    <a:pt x="96" y="28"/>
                  </a:lnTo>
                  <a:lnTo>
                    <a:pt x="96" y="30"/>
                  </a:lnTo>
                  <a:lnTo>
                    <a:pt x="96" y="28"/>
                  </a:lnTo>
                  <a:lnTo>
                    <a:pt x="99" y="28"/>
                  </a:lnTo>
                  <a:lnTo>
                    <a:pt x="101" y="25"/>
                  </a:lnTo>
                  <a:lnTo>
                    <a:pt x="101" y="28"/>
                  </a:lnTo>
                  <a:lnTo>
                    <a:pt x="101" y="25"/>
                  </a:lnTo>
                  <a:lnTo>
                    <a:pt x="104" y="28"/>
                  </a:lnTo>
                  <a:lnTo>
                    <a:pt x="104" y="25"/>
                  </a:lnTo>
                  <a:lnTo>
                    <a:pt x="110" y="25"/>
                  </a:lnTo>
                  <a:lnTo>
                    <a:pt x="110" y="20"/>
                  </a:lnTo>
                  <a:lnTo>
                    <a:pt x="110" y="23"/>
                  </a:lnTo>
                  <a:lnTo>
                    <a:pt x="112" y="20"/>
                  </a:lnTo>
                  <a:lnTo>
                    <a:pt x="112" y="23"/>
                  </a:lnTo>
                  <a:lnTo>
                    <a:pt x="118" y="23"/>
                  </a:lnTo>
                  <a:lnTo>
                    <a:pt x="115" y="23"/>
                  </a:lnTo>
                  <a:lnTo>
                    <a:pt x="118" y="20"/>
                  </a:lnTo>
                  <a:lnTo>
                    <a:pt x="121" y="18"/>
                  </a:lnTo>
                  <a:lnTo>
                    <a:pt x="126" y="18"/>
                  </a:lnTo>
                  <a:lnTo>
                    <a:pt x="126" y="20"/>
                  </a:lnTo>
                  <a:lnTo>
                    <a:pt x="126" y="18"/>
                  </a:lnTo>
                  <a:lnTo>
                    <a:pt x="129" y="20"/>
                  </a:lnTo>
                  <a:lnTo>
                    <a:pt x="129" y="18"/>
                  </a:lnTo>
                  <a:lnTo>
                    <a:pt x="129" y="20"/>
                  </a:lnTo>
                  <a:lnTo>
                    <a:pt x="134" y="15"/>
                  </a:lnTo>
                  <a:lnTo>
                    <a:pt x="132" y="15"/>
                  </a:lnTo>
                  <a:lnTo>
                    <a:pt x="134" y="15"/>
                  </a:lnTo>
                  <a:lnTo>
                    <a:pt x="137" y="12"/>
                  </a:lnTo>
                  <a:lnTo>
                    <a:pt x="140" y="15"/>
                  </a:lnTo>
                  <a:lnTo>
                    <a:pt x="140" y="12"/>
                  </a:lnTo>
                  <a:lnTo>
                    <a:pt x="140" y="15"/>
                  </a:lnTo>
                  <a:lnTo>
                    <a:pt x="143" y="12"/>
                  </a:lnTo>
                  <a:lnTo>
                    <a:pt x="143" y="15"/>
                  </a:lnTo>
                  <a:lnTo>
                    <a:pt x="143" y="12"/>
                  </a:lnTo>
                  <a:lnTo>
                    <a:pt x="145" y="12"/>
                  </a:lnTo>
                  <a:lnTo>
                    <a:pt x="148" y="10"/>
                  </a:lnTo>
                  <a:lnTo>
                    <a:pt x="148" y="12"/>
                  </a:lnTo>
                  <a:lnTo>
                    <a:pt x="148" y="10"/>
                  </a:lnTo>
                  <a:lnTo>
                    <a:pt x="151" y="7"/>
                  </a:lnTo>
                  <a:lnTo>
                    <a:pt x="154" y="7"/>
                  </a:lnTo>
                  <a:lnTo>
                    <a:pt x="156" y="5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62" y="5"/>
                  </a:lnTo>
                  <a:lnTo>
                    <a:pt x="165" y="5"/>
                  </a:lnTo>
                  <a:lnTo>
                    <a:pt x="167" y="2"/>
                  </a:lnTo>
                  <a:lnTo>
                    <a:pt x="167" y="5"/>
                  </a:lnTo>
                  <a:lnTo>
                    <a:pt x="167" y="2"/>
                  </a:lnTo>
                  <a:lnTo>
                    <a:pt x="173" y="2"/>
                  </a:lnTo>
                  <a:lnTo>
                    <a:pt x="173" y="5"/>
                  </a:lnTo>
                  <a:lnTo>
                    <a:pt x="173" y="2"/>
                  </a:lnTo>
                  <a:lnTo>
                    <a:pt x="176" y="2"/>
                  </a:lnTo>
                  <a:lnTo>
                    <a:pt x="178" y="0"/>
                  </a:lnTo>
                  <a:lnTo>
                    <a:pt x="178" y="2"/>
                  </a:lnTo>
                  <a:lnTo>
                    <a:pt x="178" y="0"/>
                  </a:lnTo>
                  <a:lnTo>
                    <a:pt x="181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4" name="Freeform 75"/>
            <p:cNvSpPr>
              <a:spLocks/>
            </p:cNvSpPr>
            <p:nvPr/>
          </p:nvSpPr>
          <p:spPr bwMode="auto">
            <a:xfrm>
              <a:off x="3992563" y="3449638"/>
              <a:ext cx="288925" cy="90488"/>
            </a:xfrm>
            <a:custGeom>
              <a:avLst/>
              <a:gdLst>
                <a:gd name="T0" fmla="*/ 12700 w 182"/>
                <a:gd name="T1" fmla="*/ 85725 h 57"/>
                <a:gd name="T2" fmla="*/ 22225 w 182"/>
                <a:gd name="T3" fmla="*/ 85725 h 57"/>
                <a:gd name="T4" fmla="*/ 26988 w 182"/>
                <a:gd name="T5" fmla="*/ 80963 h 57"/>
                <a:gd name="T6" fmla="*/ 30163 w 182"/>
                <a:gd name="T7" fmla="*/ 77788 h 57"/>
                <a:gd name="T8" fmla="*/ 39688 w 182"/>
                <a:gd name="T9" fmla="*/ 77788 h 57"/>
                <a:gd name="T10" fmla="*/ 44450 w 182"/>
                <a:gd name="T11" fmla="*/ 77788 h 57"/>
                <a:gd name="T12" fmla="*/ 47625 w 182"/>
                <a:gd name="T13" fmla="*/ 77788 h 57"/>
                <a:gd name="T14" fmla="*/ 61913 w 182"/>
                <a:gd name="T15" fmla="*/ 65088 h 57"/>
                <a:gd name="T16" fmla="*/ 65088 w 182"/>
                <a:gd name="T17" fmla="*/ 65088 h 57"/>
                <a:gd name="T18" fmla="*/ 69850 w 182"/>
                <a:gd name="T19" fmla="*/ 69850 h 57"/>
                <a:gd name="T20" fmla="*/ 74613 w 182"/>
                <a:gd name="T21" fmla="*/ 73025 h 57"/>
                <a:gd name="T22" fmla="*/ 79375 w 182"/>
                <a:gd name="T23" fmla="*/ 65088 h 57"/>
                <a:gd name="T24" fmla="*/ 87313 w 182"/>
                <a:gd name="T25" fmla="*/ 60325 h 57"/>
                <a:gd name="T26" fmla="*/ 92075 w 182"/>
                <a:gd name="T27" fmla="*/ 57150 h 57"/>
                <a:gd name="T28" fmla="*/ 100013 w 182"/>
                <a:gd name="T29" fmla="*/ 57150 h 57"/>
                <a:gd name="T30" fmla="*/ 104775 w 182"/>
                <a:gd name="T31" fmla="*/ 52388 h 57"/>
                <a:gd name="T32" fmla="*/ 109538 w 182"/>
                <a:gd name="T33" fmla="*/ 57150 h 57"/>
                <a:gd name="T34" fmla="*/ 114300 w 182"/>
                <a:gd name="T35" fmla="*/ 52388 h 57"/>
                <a:gd name="T36" fmla="*/ 117475 w 182"/>
                <a:gd name="T37" fmla="*/ 49213 h 57"/>
                <a:gd name="T38" fmla="*/ 127000 w 182"/>
                <a:gd name="T39" fmla="*/ 44450 h 57"/>
                <a:gd name="T40" fmla="*/ 134938 w 182"/>
                <a:gd name="T41" fmla="*/ 44450 h 57"/>
                <a:gd name="T42" fmla="*/ 144463 w 182"/>
                <a:gd name="T43" fmla="*/ 44450 h 57"/>
                <a:gd name="T44" fmla="*/ 152400 w 182"/>
                <a:gd name="T45" fmla="*/ 44450 h 57"/>
                <a:gd name="T46" fmla="*/ 157163 w 182"/>
                <a:gd name="T47" fmla="*/ 41275 h 57"/>
                <a:gd name="T48" fmla="*/ 166688 w 182"/>
                <a:gd name="T49" fmla="*/ 41275 h 57"/>
                <a:gd name="T50" fmla="*/ 174625 w 182"/>
                <a:gd name="T51" fmla="*/ 31750 h 57"/>
                <a:gd name="T52" fmla="*/ 174625 w 182"/>
                <a:gd name="T53" fmla="*/ 36513 h 57"/>
                <a:gd name="T54" fmla="*/ 179388 w 182"/>
                <a:gd name="T55" fmla="*/ 31750 h 57"/>
                <a:gd name="T56" fmla="*/ 184150 w 182"/>
                <a:gd name="T57" fmla="*/ 31750 h 57"/>
                <a:gd name="T58" fmla="*/ 192088 w 182"/>
                <a:gd name="T59" fmla="*/ 31750 h 57"/>
                <a:gd name="T60" fmla="*/ 196850 w 182"/>
                <a:gd name="T61" fmla="*/ 28575 h 57"/>
                <a:gd name="T62" fmla="*/ 204788 w 182"/>
                <a:gd name="T63" fmla="*/ 20638 h 57"/>
                <a:gd name="T64" fmla="*/ 209550 w 182"/>
                <a:gd name="T65" fmla="*/ 23813 h 57"/>
                <a:gd name="T66" fmla="*/ 219075 w 182"/>
                <a:gd name="T67" fmla="*/ 15875 h 57"/>
                <a:gd name="T68" fmla="*/ 222250 w 182"/>
                <a:gd name="T69" fmla="*/ 11113 h 57"/>
                <a:gd name="T70" fmla="*/ 231775 w 182"/>
                <a:gd name="T71" fmla="*/ 11113 h 57"/>
                <a:gd name="T72" fmla="*/ 239713 w 182"/>
                <a:gd name="T73" fmla="*/ 11113 h 57"/>
                <a:gd name="T74" fmla="*/ 244475 w 182"/>
                <a:gd name="T75" fmla="*/ 7938 h 57"/>
                <a:gd name="T76" fmla="*/ 254000 w 182"/>
                <a:gd name="T77" fmla="*/ 7938 h 57"/>
                <a:gd name="T78" fmla="*/ 261938 w 182"/>
                <a:gd name="T79" fmla="*/ 3175 h 57"/>
                <a:gd name="T80" fmla="*/ 266700 w 182"/>
                <a:gd name="T81" fmla="*/ 7938 h 57"/>
                <a:gd name="T82" fmla="*/ 279400 w 182"/>
                <a:gd name="T83" fmla="*/ 3175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2" h="57">
                  <a:moveTo>
                    <a:pt x="0" y="57"/>
                  </a:moveTo>
                  <a:lnTo>
                    <a:pt x="3" y="54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4" y="54"/>
                  </a:lnTo>
                  <a:lnTo>
                    <a:pt x="11" y="54"/>
                  </a:lnTo>
                  <a:lnTo>
                    <a:pt x="14" y="54"/>
                  </a:lnTo>
                  <a:lnTo>
                    <a:pt x="17" y="51"/>
                  </a:lnTo>
                  <a:lnTo>
                    <a:pt x="17" y="54"/>
                  </a:lnTo>
                  <a:lnTo>
                    <a:pt x="17" y="51"/>
                  </a:lnTo>
                  <a:lnTo>
                    <a:pt x="19" y="49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5" y="49"/>
                  </a:lnTo>
                  <a:lnTo>
                    <a:pt x="28" y="51"/>
                  </a:lnTo>
                  <a:lnTo>
                    <a:pt x="28" y="49"/>
                  </a:lnTo>
                  <a:lnTo>
                    <a:pt x="33" y="49"/>
                  </a:lnTo>
                  <a:lnTo>
                    <a:pt x="30" y="49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9" y="41"/>
                  </a:lnTo>
                  <a:lnTo>
                    <a:pt x="39" y="44"/>
                  </a:lnTo>
                  <a:lnTo>
                    <a:pt x="41" y="41"/>
                  </a:lnTo>
                  <a:lnTo>
                    <a:pt x="41" y="44"/>
                  </a:lnTo>
                  <a:lnTo>
                    <a:pt x="41" y="41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7" y="46"/>
                  </a:lnTo>
                  <a:lnTo>
                    <a:pt x="47" y="41"/>
                  </a:lnTo>
                  <a:lnTo>
                    <a:pt x="50" y="41"/>
                  </a:lnTo>
                  <a:lnTo>
                    <a:pt x="55" y="41"/>
                  </a:lnTo>
                  <a:lnTo>
                    <a:pt x="52" y="41"/>
                  </a:lnTo>
                  <a:lnTo>
                    <a:pt x="55" y="38"/>
                  </a:lnTo>
                  <a:lnTo>
                    <a:pt x="58" y="36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61" y="36"/>
                  </a:lnTo>
                  <a:lnTo>
                    <a:pt x="63" y="33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3" y="36"/>
                  </a:lnTo>
                  <a:lnTo>
                    <a:pt x="66" y="33"/>
                  </a:lnTo>
                  <a:lnTo>
                    <a:pt x="66" y="36"/>
                  </a:lnTo>
                  <a:lnTo>
                    <a:pt x="66" y="33"/>
                  </a:lnTo>
                  <a:lnTo>
                    <a:pt x="69" y="36"/>
                  </a:lnTo>
                  <a:lnTo>
                    <a:pt x="69" y="33"/>
                  </a:lnTo>
                  <a:lnTo>
                    <a:pt x="69" y="36"/>
                  </a:lnTo>
                  <a:lnTo>
                    <a:pt x="72" y="33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1"/>
                  </a:lnTo>
                  <a:lnTo>
                    <a:pt x="80" y="31"/>
                  </a:lnTo>
                  <a:lnTo>
                    <a:pt x="77" y="31"/>
                  </a:lnTo>
                  <a:lnTo>
                    <a:pt x="80" y="28"/>
                  </a:lnTo>
                  <a:lnTo>
                    <a:pt x="85" y="28"/>
                  </a:lnTo>
                  <a:lnTo>
                    <a:pt x="85" y="31"/>
                  </a:lnTo>
                  <a:lnTo>
                    <a:pt x="85" y="28"/>
                  </a:lnTo>
                  <a:lnTo>
                    <a:pt x="91" y="28"/>
                  </a:lnTo>
                  <a:lnTo>
                    <a:pt x="91" y="26"/>
                  </a:lnTo>
                  <a:lnTo>
                    <a:pt x="91" y="28"/>
                  </a:lnTo>
                  <a:lnTo>
                    <a:pt x="96" y="28"/>
                  </a:lnTo>
                  <a:lnTo>
                    <a:pt x="94" y="28"/>
                  </a:lnTo>
                  <a:lnTo>
                    <a:pt x="96" y="26"/>
                  </a:lnTo>
                  <a:lnTo>
                    <a:pt x="99" y="26"/>
                  </a:lnTo>
                  <a:lnTo>
                    <a:pt x="102" y="26"/>
                  </a:lnTo>
                  <a:lnTo>
                    <a:pt x="105" y="23"/>
                  </a:lnTo>
                  <a:lnTo>
                    <a:pt x="105" y="26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10" y="20"/>
                  </a:lnTo>
                  <a:lnTo>
                    <a:pt x="110" y="23"/>
                  </a:lnTo>
                  <a:lnTo>
                    <a:pt x="110" y="20"/>
                  </a:lnTo>
                  <a:lnTo>
                    <a:pt x="110" y="23"/>
                  </a:lnTo>
                  <a:lnTo>
                    <a:pt x="113" y="20"/>
                  </a:lnTo>
                  <a:lnTo>
                    <a:pt x="113" y="23"/>
                  </a:lnTo>
                  <a:lnTo>
                    <a:pt x="113" y="20"/>
                  </a:lnTo>
                  <a:lnTo>
                    <a:pt x="116" y="23"/>
                  </a:lnTo>
                  <a:lnTo>
                    <a:pt x="116" y="20"/>
                  </a:lnTo>
                  <a:lnTo>
                    <a:pt x="118" y="20"/>
                  </a:lnTo>
                  <a:lnTo>
                    <a:pt x="121" y="18"/>
                  </a:lnTo>
                  <a:lnTo>
                    <a:pt x="121" y="20"/>
                  </a:lnTo>
                  <a:lnTo>
                    <a:pt x="121" y="18"/>
                  </a:lnTo>
                  <a:lnTo>
                    <a:pt x="124" y="20"/>
                  </a:lnTo>
                  <a:lnTo>
                    <a:pt x="124" y="18"/>
                  </a:lnTo>
                  <a:lnTo>
                    <a:pt x="124" y="20"/>
                  </a:lnTo>
                  <a:lnTo>
                    <a:pt x="129" y="15"/>
                  </a:lnTo>
                  <a:lnTo>
                    <a:pt x="129" y="13"/>
                  </a:lnTo>
                  <a:lnTo>
                    <a:pt x="129" y="15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3"/>
                  </a:lnTo>
                  <a:lnTo>
                    <a:pt x="135" y="13"/>
                  </a:lnTo>
                  <a:lnTo>
                    <a:pt x="138" y="10"/>
                  </a:lnTo>
                  <a:lnTo>
                    <a:pt x="138" y="13"/>
                  </a:lnTo>
                  <a:lnTo>
                    <a:pt x="138" y="10"/>
                  </a:lnTo>
                  <a:lnTo>
                    <a:pt x="140" y="7"/>
                  </a:lnTo>
                  <a:lnTo>
                    <a:pt x="146" y="7"/>
                  </a:lnTo>
                  <a:lnTo>
                    <a:pt x="143" y="7"/>
                  </a:lnTo>
                  <a:lnTo>
                    <a:pt x="146" y="7"/>
                  </a:lnTo>
                  <a:lnTo>
                    <a:pt x="149" y="7"/>
                  </a:lnTo>
                  <a:lnTo>
                    <a:pt x="151" y="5"/>
                  </a:lnTo>
                  <a:lnTo>
                    <a:pt x="151" y="7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4" y="5"/>
                  </a:lnTo>
                  <a:lnTo>
                    <a:pt x="160" y="5"/>
                  </a:lnTo>
                  <a:lnTo>
                    <a:pt x="157" y="5"/>
                  </a:lnTo>
                  <a:lnTo>
                    <a:pt x="160" y="5"/>
                  </a:lnTo>
                  <a:lnTo>
                    <a:pt x="162" y="5"/>
                  </a:lnTo>
                  <a:lnTo>
                    <a:pt x="165" y="7"/>
                  </a:lnTo>
                  <a:lnTo>
                    <a:pt x="165" y="2"/>
                  </a:lnTo>
                  <a:lnTo>
                    <a:pt x="168" y="5"/>
                  </a:lnTo>
                  <a:lnTo>
                    <a:pt x="168" y="2"/>
                  </a:lnTo>
                  <a:lnTo>
                    <a:pt x="168" y="5"/>
                  </a:lnTo>
                  <a:lnTo>
                    <a:pt x="171" y="2"/>
                  </a:lnTo>
                  <a:lnTo>
                    <a:pt x="173" y="5"/>
                  </a:lnTo>
                  <a:lnTo>
                    <a:pt x="176" y="2"/>
                  </a:lnTo>
                  <a:lnTo>
                    <a:pt x="179" y="2"/>
                  </a:lnTo>
                  <a:lnTo>
                    <a:pt x="182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Freeform 76"/>
            <p:cNvSpPr>
              <a:spLocks/>
            </p:cNvSpPr>
            <p:nvPr/>
          </p:nvSpPr>
          <p:spPr bwMode="auto">
            <a:xfrm>
              <a:off x="4281488" y="3382963"/>
              <a:ext cx="282575" cy="69850"/>
            </a:xfrm>
            <a:custGeom>
              <a:avLst/>
              <a:gdLst>
                <a:gd name="T0" fmla="*/ 0 w 178"/>
                <a:gd name="T1" fmla="*/ 69850 h 44"/>
                <a:gd name="T2" fmla="*/ 0 w 178"/>
                <a:gd name="T3" fmla="*/ 69850 h 44"/>
                <a:gd name="T4" fmla="*/ 7938 w 178"/>
                <a:gd name="T5" fmla="*/ 61913 h 44"/>
                <a:gd name="T6" fmla="*/ 12700 w 178"/>
                <a:gd name="T7" fmla="*/ 61913 h 44"/>
                <a:gd name="T8" fmla="*/ 20638 w 178"/>
                <a:gd name="T9" fmla="*/ 61913 h 44"/>
                <a:gd name="T10" fmla="*/ 30163 w 178"/>
                <a:gd name="T11" fmla="*/ 66675 h 44"/>
                <a:gd name="T12" fmla="*/ 30163 w 178"/>
                <a:gd name="T13" fmla="*/ 61913 h 44"/>
                <a:gd name="T14" fmla="*/ 34925 w 178"/>
                <a:gd name="T15" fmla="*/ 61913 h 44"/>
                <a:gd name="T16" fmla="*/ 38100 w 178"/>
                <a:gd name="T17" fmla="*/ 53975 h 44"/>
                <a:gd name="T18" fmla="*/ 42863 w 178"/>
                <a:gd name="T19" fmla="*/ 53975 h 44"/>
                <a:gd name="T20" fmla="*/ 47625 w 178"/>
                <a:gd name="T21" fmla="*/ 53975 h 44"/>
                <a:gd name="T22" fmla="*/ 55563 w 178"/>
                <a:gd name="T23" fmla="*/ 46038 h 44"/>
                <a:gd name="T24" fmla="*/ 60325 w 178"/>
                <a:gd name="T25" fmla="*/ 49213 h 44"/>
                <a:gd name="T26" fmla="*/ 69850 w 178"/>
                <a:gd name="T27" fmla="*/ 46038 h 44"/>
                <a:gd name="T28" fmla="*/ 69850 w 178"/>
                <a:gd name="T29" fmla="*/ 41275 h 44"/>
                <a:gd name="T30" fmla="*/ 82550 w 178"/>
                <a:gd name="T31" fmla="*/ 38100 h 44"/>
                <a:gd name="T32" fmla="*/ 82550 w 178"/>
                <a:gd name="T33" fmla="*/ 41275 h 44"/>
                <a:gd name="T34" fmla="*/ 87313 w 178"/>
                <a:gd name="T35" fmla="*/ 33338 h 44"/>
                <a:gd name="T36" fmla="*/ 90488 w 178"/>
                <a:gd name="T37" fmla="*/ 38100 h 44"/>
                <a:gd name="T38" fmla="*/ 100013 w 178"/>
                <a:gd name="T39" fmla="*/ 38100 h 44"/>
                <a:gd name="T40" fmla="*/ 104775 w 178"/>
                <a:gd name="T41" fmla="*/ 33338 h 44"/>
                <a:gd name="T42" fmla="*/ 107950 w 178"/>
                <a:gd name="T43" fmla="*/ 33338 h 44"/>
                <a:gd name="T44" fmla="*/ 117475 w 178"/>
                <a:gd name="T45" fmla="*/ 33338 h 44"/>
                <a:gd name="T46" fmla="*/ 122238 w 178"/>
                <a:gd name="T47" fmla="*/ 33338 h 44"/>
                <a:gd name="T48" fmla="*/ 125413 w 178"/>
                <a:gd name="T49" fmla="*/ 28575 h 44"/>
                <a:gd name="T50" fmla="*/ 139700 w 178"/>
                <a:gd name="T51" fmla="*/ 25400 h 44"/>
                <a:gd name="T52" fmla="*/ 139700 w 178"/>
                <a:gd name="T53" fmla="*/ 25400 h 44"/>
                <a:gd name="T54" fmla="*/ 142875 w 178"/>
                <a:gd name="T55" fmla="*/ 28575 h 44"/>
                <a:gd name="T56" fmla="*/ 147638 w 178"/>
                <a:gd name="T57" fmla="*/ 28575 h 44"/>
                <a:gd name="T58" fmla="*/ 152400 w 178"/>
                <a:gd name="T59" fmla="*/ 20638 h 44"/>
                <a:gd name="T60" fmla="*/ 152400 w 178"/>
                <a:gd name="T61" fmla="*/ 25400 h 44"/>
                <a:gd name="T62" fmla="*/ 157163 w 178"/>
                <a:gd name="T63" fmla="*/ 17463 h 44"/>
                <a:gd name="T64" fmla="*/ 160338 w 178"/>
                <a:gd name="T65" fmla="*/ 17463 h 44"/>
                <a:gd name="T66" fmla="*/ 160338 w 178"/>
                <a:gd name="T67" fmla="*/ 20638 h 44"/>
                <a:gd name="T68" fmla="*/ 169863 w 178"/>
                <a:gd name="T69" fmla="*/ 20638 h 44"/>
                <a:gd name="T70" fmla="*/ 169863 w 178"/>
                <a:gd name="T71" fmla="*/ 20638 h 44"/>
                <a:gd name="T72" fmla="*/ 174625 w 178"/>
                <a:gd name="T73" fmla="*/ 20638 h 44"/>
                <a:gd name="T74" fmla="*/ 182563 w 178"/>
                <a:gd name="T75" fmla="*/ 12700 h 44"/>
                <a:gd name="T76" fmla="*/ 182563 w 178"/>
                <a:gd name="T77" fmla="*/ 17463 h 44"/>
                <a:gd name="T78" fmla="*/ 187325 w 178"/>
                <a:gd name="T79" fmla="*/ 9525 h 44"/>
                <a:gd name="T80" fmla="*/ 192088 w 178"/>
                <a:gd name="T81" fmla="*/ 9525 h 44"/>
                <a:gd name="T82" fmla="*/ 200025 w 178"/>
                <a:gd name="T83" fmla="*/ 9525 h 44"/>
                <a:gd name="T84" fmla="*/ 200025 w 178"/>
                <a:gd name="T85" fmla="*/ 4763 h 44"/>
                <a:gd name="T86" fmla="*/ 209550 w 178"/>
                <a:gd name="T87" fmla="*/ 0 h 44"/>
                <a:gd name="T88" fmla="*/ 209550 w 178"/>
                <a:gd name="T89" fmla="*/ 4763 h 44"/>
                <a:gd name="T90" fmla="*/ 212725 w 178"/>
                <a:gd name="T91" fmla="*/ 4763 h 44"/>
                <a:gd name="T92" fmla="*/ 217488 w 178"/>
                <a:gd name="T93" fmla="*/ 9525 h 44"/>
                <a:gd name="T94" fmla="*/ 227013 w 178"/>
                <a:gd name="T95" fmla="*/ 9525 h 44"/>
                <a:gd name="T96" fmla="*/ 234950 w 178"/>
                <a:gd name="T97" fmla="*/ 4763 h 44"/>
                <a:gd name="T98" fmla="*/ 244475 w 178"/>
                <a:gd name="T99" fmla="*/ 9525 h 44"/>
                <a:gd name="T100" fmla="*/ 247650 w 178"/>
                <a:gd name="T101" fmla="*/ 9525 h 44"/>
                <a:gd name="T102" fmla="*/ 252413 w 178"/>
                <a:gd name="T103" fmla="*/ 4763 h 44"/>
                <a:gd name="T104" fmla="*/ 257175 w 178"/>
                <a:gd name="T105" fmla="*/ 4763 h 44"/>
                <a:gd name="T106" fmla="*/ 261938 w 178"/>
                <a:gd name="T107" fmla="*/ 0 h 44"/>
                <a:gd name="T108" fmla="*/ 265113 w 178"/>
                <a:gd name="T109" fmla="*/ 4763 h 44"/>
                <a:gd name="T110" fmla="*/ 265113 w 178"/>
                <a:gd name="T111" fmla="*/ 0 h 44"/>
                <a:gd name="T112" fmla="*/ 274638 w 178"/>
                <a:gd name="T113" fmla="*/ 0 h 44"/>
                <a:gd name="T114" fmla="*/ 282575 w 178"/>
                <a:gd name="T115" fmla="*/ 0 h 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8" h="44">
                  <a:moveTo>
                    <a:pt x="0" y="42"/>
                  </a:moveTo>
                  <a:lnTo>
                    <a:pt x="0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5" y="39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3" y="39"/>
                  </a:lnTo>
                  <a:lnTo>
                    <a:pt x="16" y="39"/>
                  </a:lnTo>
                  <a:lnTo>
                    <a:pt x="19" y="42"/>
                  </a:lnTo>
                  <a:lnTo>
                    <a:pt x="19" y="37"/>
                  </a:lnTo>
                  <a:lnTo>
                    <a:pt x="19" y="39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4" y="34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7" y="37"/>
                  </a:lnTo>
                  <a:lnTo>
                    <a:pt x="30" y="34"/>
                  </a:lnTo>
                  <a:lnTo>
                    <a:pt x="33" y="31"/>
                  </a:lnTo>
                  <a:lnTo>
                    <a:pt x="35" y="29"/>
                  </a:lnTo>
                  <a:lnTo>
                    <a:pt x="38" y="31"/>
                  </a:lnTo>
                  <a:lnTo>
                    <a:pt x="38" y="29"/>
                  </a:lnTo>
                  <a:lnTo>
                    <a:pt x="44" y="29"/>
                  </a:lnTo>
                  <a:lnTo>
                    <a:pt x="41" y="29"/>
                  </a:lnTo>
                  <a:lnTo>
                    <a:pt x="44" y="26"/>
                  </a:lnTo>
                  <a:lnTo>
                    <a:pt x="46" y="24"/>
                  </a:lnTo>
                  <a:lnTo>
                    <a:pt x="52" y="24"/>
                  </a:lnTo>
                  <a:lnTo>
                    <a:pt x="49" y="24"/>
                  </a:lnTo>
                  <a:lnTo>
                    <a:pt x="52" y="26"/>
                  </a:lnTo>
                  <a:lnTo>
                    <a:pt x="55" y="24"/>
                  </a:lnTo>
                  <a:lnTo>
                    <a:pt x="55" y="21"/>
                  </a:lnTo>
                  <a:lnTo>
                    <a:pt x="57" y="24"/>
                  </a:lnTo>
                  <a:lnTo>
                    <a:pt x="63" y="24"/>
                  </a:lnTo>
                  <a:lnTo>
                    <a:pt x="63" y="21"/>
                  </a:lnTo>
                  <a:lnTo>
                    <a:pt x="66" y="21"/>
                  </a:lnTo>
                  <a:lnTo>
                    <a:pt x="71" y="21"/>
                  </a:lnTo>
                  <a:lnTo>
                    <a:pt x="68" y="21"/>
                  </a:lnTo>
                  <a:lnTo>
                    <a:pt x="71" y="18"/>
                  </a:lnTo>
                  <a:lnTo>
                    <a:pt x="74" y="21"/>
                  </a:lnTo>
                  <a:lnTo>
                    <a:pt x="77" y="18"/>
                  </a:lnTo>
                  <a:lnTo>
                    <a:pt x="77" y="21"/>
                  </a:lnTo>
                  <a:lnTo>
                    <a:pt x="77" y="18"/>
                  </a:lnTo>
                  <a:lnTo>
                    <a:pt x="79" y="18"/>
                  </a:lnTo>
                  <a:lnTo>
                    <a:pt x="82" y="16"/>
                  </a:lnTo>
                  <a:lnTo>
                    <a:pt x="88" y="16"/>
                  </a:lnTo>
                  <a:lnTo>
                    <a:pt x="88" y="13"/>
                  </a:lnTo>
                  <a:lnTo>
                    <a:pt x="88" y="16"/>
                  </a:lnTo>
                  <a:lnTo>
                    <a:pt x="90" y="13"/>
                  </a:lnTo>
                  <a:lnTo>
                    <a:pt x="90" y="18"/>
                  </a:lnTo>
                  <a:lnTo>
                    <a:pt x="93" y="16"/>
                  </a:lnTo>
                  <a:lnTo>
                    <a:pt x="93" y="18"/>
                  </a:lnTo>
                  <a:lnTo>
                    <a:pt x="93" y="16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9" y="18"/>
                  </a:lnTo>
                  <a:lnTo>
                    <a:pt x="99" y="11"/>
                  </a:lnTo>
                  <a:lnTo>
                    <a:pt x="99" y="13"/>
                  </a:lnTo>
                  <a:lnTo>
                    <a:pt x="101" y="11"/>
                  </a:lnTo>
                  <a:lnTo>
                    <a:pt x="101" y="13"/>
                  </a:lnTo>
                  <a:lnTo>
                    <a:pt x="104" y="11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3"/>
                  </a:lnTo>
                  <a:lnTo>
                    <a:pt x="112" y="13"/>
                  </a:lnTo>
                  <a:lnTo>
                    <a:pt x="110" y="13"/>
                  </a:lnTo>
                  <a:lnTo>
                    <a:pt x="112" y="11"/>
                  </a:lnTo>
                  <a:lnTo>
                    <a:pt x="115" y="8"/>
                  </a:lnTo>
                  <a:lnTo>
                    <a:pt x="115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8" y="8"/>
                  </a:lnTo>
                  <a:lnTo>
                    <a:pt x="121" y="6"/>
                  </a:lnTo>
                  <a:lnTo>
                    <a:pt x="123" y="8"/>
                  </a:lnTo>
                  <a:lnTo>
                    <a:pt x="126" y="6"/>
                  </a:lnTo>
                  <a:lnTo>
                    <a:pt x="126" y="8"/>
                  </a:lnTo>
                  <a:lnTo>
                    <a:pt x="126" y="3"/>
                  </a:lnTo>
                  <a:lnTo>
                    <a:pt x="129" y="3"/>
                  </a:lnTo>
                  <a:lnTo>
                    <a:pt x="132" y="0"/>
                  </a:lnTo>
                  <a:lnTo>
                    <a:pt x="132" y="6"/>
                  </a:lnTo>
                  <a:lnTo>
                    <a:pt x="132" y="3"/>
                  </a:lnTo>
                  <a:lnTo>
                    <a:pt x="134" y="6"/>
                  </a:lnTo>
                  <a:lnTo>
                    <a:pt x="134" y="3"/>
                  </a:lnTo>
                  <a:lnTo>
                    <a:pt x="134" y="6"/>
                  </a:lnTo>
                  <a:lnTo>
                    <a:pt x="137" y="6"/>
                  </a:lnTo>
                  <a:lnTo>
                    <a:pt x="140" y="8"/>
                  </a:lnTo>
                  <a:lnTo>
                    <a:pt x="143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54" y="3"/>
                  </a:lnTo>
                  <a:lnTo>
                    <a:pt x="154" y="6"/>
                  </a:lnTo>
                  <a:lnTo>
                    <a:pt x="154" y="3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59" y="3"/>
                  </a:lnTo>
                  <a:lnTo>
                    <a:pt x="165" y="3"/>
                  </a:lnTo>
                  <a:lnTo>
                    <a:pt x="162" y="3"/>
                  </a:lnTo>
                  <a:lnTo>
                    <a:pt x="165" y="0"/>
                  </a:lnTo>
                  <a:lnTo>
                    <a:pt x="167" y="3"/>
                  </a:lnTo>
                  <a:lnTo>
                    <a:pt x="167" y="0"/>
                  </a:lnTo>
                  <a:lnTo>
                    <a:pt x="170" y="3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78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87" name="Rectangle 135"/>
          <p:cNvSpPr>
            <a:spLocks noChangeArrowheads="1"/>
          </p:cNvSpPr>
          <p:nvPr/>
        </p:nvSpPr>
        <p:spPr bwMode="auto">
          <a:xfrm>
            <a:off x="3038012" y="6591644"/>
            <a:ext cx="13375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1600" b="0" i="0" u="none" strike="noStrike" cap="none" normalizeH="0" baseline="0" dirty="0">
                <a:ln>
                  <a:noFill/>
                </a:ln>
                <a:solidFill>
                  <a:srgbClr val="000000"/>
                </a:solidFill>
                <a:effectLst/>
                <a:latin typeface="Helvetica" panose="020B0604020202020204" pitchFamily="34" charset="0"/>
              </a:rPr>
              <a:t>Time (s)</a:t>
            </a:r>
            <a:endParaRPr kumimoji="0" lang="en-US" altLang="en-US" sz="16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</a:endParaRPr>
          </a:p>
        </p:txBody>
      </p:sp>
      <p:grpSp>
        <p:nvGrpSpPr>
          <p:cNvPr id="1041" name="Group 1040"/>
          <p:cNvGrpSpPr/>
          <p:nvPr/>
        </p:nvGrpSpPr>
        <p:grpSpPr>
          <a:xfrm>
            <a:off x="1859259" y="4497896"/>
            <a:ext cx="2984566" cy="1555711"/>
            <a:chOff x="1859259" y="4497896"/>
            <a:chExt cx="2984566" cy="1555711"/>
          </a:xfrm>
        </p:grpSpPr>
        <p:sp>
          <p:nvSpPr>
            <p:cNvPr id="839" name="Freeform 838"/>
            <p:cNvSpPr>
              <a:spLocks/>
            </p:cNvSpPr>
            <p:nvPr/>
          </p:nvSpPr>
          <p:spPr bwMode="auto">
            <a:xfrm>
              <a:off x="1859259" y="4497896"/>
              <a:ext cx="872155" cy="464651"/>
            </a:xfrm>
            <a:custGeom>
              <a:avLst/>
              <a:gdLst>
                <a:gd name="T0" fmla="*/ 11 w 680"/>
                <a:gd name="T1" fmla="*/ 0 h 428"/>
                <a:gd name="T2" fmla="*/ 27 w 680"/>
                <a:gd name="T3" fmla="*/ 0 h 428"/>
                <a:gd name="T4" fmla="*/ 43 w 680"/>
                <a:gd name="T5" fmla="*/ 0 h 428"/>
                <a:gd name="T6" fmla="*/ 59 w 680"/>
                <a:gd name="T7" fmla="*/ 0 h 428"/>
                <a:gd name="T8" fmla="*/ 75 w 680"/>
                <a:gd name="T9" fmla="*/ 5 h 428"/>
                <a:gd name="T10" fmla="*/ 91 w 680"/>
                <a:gd name="T11" fmla="*/ 16 h 428"/>
                <a:gd name="T12" fmla="*/ 107 w 680"/>
                <a:gd name="T13" fmla="*/ 32 h 428"/>
                <a:gd name="T14" fmla="*/ 123 w 680"/>
                <a:gd name="T15" fmla="*/ 43 h 428"/>
                <a:gd name="T16" fmla="*/ 140 w 680"/>
                <a:gd name="T17" fmla="*/ 53 h 428"/>
                <a:gd name="T18" fmla="*/ 156 w 680"/>
                <a:gd name="T19" fmla="*/ 64 h 428"/>
                <a:gd name="T20" fmla="*/ 172 w 680"/>
                <a:gd name="T21" fmla="*/ 75 h 428"/>
                <a:gd name="T22" fmla="*/ 188 w 680"/>
                <a:gd name="T23" fmla="*/ 85 h 428"/>
                <a:gd name="T24" fmla="*/ 204 w 680"/>
                <a:gd name="T25" fmla="*/ 96 h 428"/>
                <a:gd name="T26" fmla="*/ 220 w 680"/>
                <a:gd name="T27" fmla="*/ 107 h 428"/>
                <a:gd name="T28" fmla="*/ 236 w 680"/>
                <a:gd name="T29" fmla="*/ 117 h 428"/>
                <a:gd name="T30" fmla="*/ 252 w 680"/>
                <a:gd name="T31" fmla="*/ 128 h 428"/>
                <a:gd name="T32" fmla="*/ 268 w 680"/>
                <a:gd name="T33" fmla="*/ 139 h 428"/>
                <a:gd name="T34" fmla="*/ 284 w 680"/>
                <a:gd name="T35" fmla="*/ 155 h 428"/>
                <a:gd name="T36" fmla="*/ 300 w 680"/>
                <a:gd name="T37" fmla="*/ 166 h 428"/>
                <a:gd name="T38" fmla="*/ 316 w 680"/>
                <a:gd name="T39" fmla="*/ 176 h 428"/>
                <a:gd name="T40" fmla="*/ 332 w 680"/>
                <a:gd name="T41" fmla="*/ 187 h 428"/>
                <a:gd name="T42" fmla="*/ 348 w 680"/>
                <a:gd name="T43" fmla="*/ 198 h 428"/>
                <a:gd name="T44" fmla="*/ 364 w 680"/>
                <a:gd name="T45" fmla="*/ 208 h 428"/>
                <a:gd name="T46" fmla="*/ 380 w 680"/>
                <a:gd name="T47" fmla="*/ 219 h 428"/>
                <a:gd name="T48" fmla="*/ 396 w 680"/>
                <a:gd name="T49" fmla="*/ 230 h 428"/>
                <a:gd name="T50" fmla="*/ 412 w 680"/>
                <a:gd name="T51" fmla="*/ 240 h 428"/>
                <a:gd name="T52" fmla="*/ 428 w 680"/>
                <a:gd name="T53" fmla="*/ 251 h 428"/>
                <a:gd name="T54" fmla="*/ 444 w 680"/>
                <a:gd name="T55" fmla="*/ 262 h 428"/>
                <a:gd name="T56" fmla="*/ 460 w 680"/>
                <a:gd name="T57" fmla="*/ 273 h 428"/>
                <a:gd name="T58" fmla="*/ 476 w 680"/>
                <a:gd name="T59" fmla="*/ 283 h 428"/>
                <a:gd name="T60" fmla="*/ 492 w 680"/>
                <a:gd name="T61" fmla="*/ 294 h 428"/>
                <a:gd name="T62" fmla="*/ 509 w 680"/>
                <a:gd name="T63" fmla="*/ 305 h 428"/>
                <a:gd name="T64" fmla="*/ 525 w 680"/>
                <a:gd name="T65" fmla="*/ 315 h 428"/>
                <a:gd name="T66" fmla="*/ 541 w 680"/>
                <a:gd name="T67" fmla="*/ 331 h 428"/>
                <a:gd name="T68" fmla="*/ 557 w 680"/>
                <a:gd name="T69" fmla="*/ 342 h 428"/>
                <a:gd name="T70" fmla="*/ 573 w 680"/>
                <a:gd name="T71" fmla="*/ 353 h 428"/>
                <a:gd name="T72" fmla="*/ 589 w 680"/>
                <a:gd name="T73" fmla="*/ 363 h 428"/>
                <a:gd name="T74" fmla="*/ 605 w 680"/>
                <a:gd name="T75" fmla="*/ 374 h 428"/>
                <a:gd name="T76" fmla="*/ 621 w 680"/>
                <a:gd name="T77" fmla="*/ 385 h 428"/>
                <a:gd name="T78" fmla="*/ 637 w 680"/>
                <a:gd name="T79" fmla="*/ 396 h 428"/>
                <a:gd name="T80" fmla="*/ 653 w 680"/>
                <a:gd name="T81" fmla="*/ 406 h 428"/>
                <a:gd name="T82" fmla="*/ 669 w 680"/>
                <a:gd name="T83" fmla="*/ 41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80" h="428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70" y="0"/>
                  </a:lnTo>
                  <a:lnTo>
                    <a:pt x="75" y="5"/>
                  </a:lnTo>
                  <a:lnTo>
                    <a:pt x="81" y="10"/>
                  </a:lnTo>
                  <a:lnTo>
                    <a:pt x="86" y="16"/>
                  </a:lnTo>
                  <a:lnTo>
                    <a:pt x="91" y="16"/>
                  </a:lnTo>
                  <a:lnTo>
                    <a:pt x="97" y="21"/>
                  </a:lnTo>
                  <a:lnTo>
                    <a:pt x="102" y="27"/>
                  </a:lnTo>
                  <a:lnTo>
                    <a:pt x="107" y="32"/>
                  </a:lnTo>
                  <a:lnTo>
                    <a:pt x="113" y="32"/>
                  </a:lnTo>
                  <a:lnTo>
                    <a:pt x="118" y="37"/>
                  </a:lnTo>
                  <a:lnTo>
                    <a:pt x="123" y="43"/>
                  </a:lnTo>
                  <a:lnTo>
                    <a:pt x="129" y="43"/>
                  </a:lnTo>
                  <a:lnTo>
                    <a:pt x="134" y="48"/>
                  </a:lnTo>
                  <a:lnTo>
                    <a:pt x="140" y="53"/>
                  </a:lnTo>
                  <a:lnTo>
                    <a:pt x="145" y="53"/>
                  </a:lnTo>
                  <a:lnTo>
                    <a:pt x="150" y="59"/>
                  </a:lnTo>
                  <a:lnTo>
                    <a:pt x="156" y="64"/>
                  </a:lnTo>
                  <a:lnTo>
                    <a:pt x="161" y="69"/>
                  </a:lnTo>
                  <a:lnTo>
                    <a:pt x="166" y="69"/>
                  </a:lnTo>
                  <a:lnTo>
                    <a:pt x="172" y="75"/>
                  </a:lnTo>
                  <a:lnTo>
                    <a:pt x="177" y="80"/>
                  </a:lnTo>
                  <a:lnTo>
                    <a:pt x="182" y="80"/>
                  </a:lnTo>
                  <a:lnTo>
                    <a:pt x="188" y="85"/>
                  </a:lnTo>
                  <a:lnTo>
                    <a:pt x="193" y="91"/>
                  </a:lnTo>
                  <a:lnTo>
                    <a:pt x="198" y="91"/>
                  </a:lnTo>
                  <a:lnTo>
                    <a:pt x="204" y="96"/>
                  </a:lnTo>
                  <a:lnTo>
                    <a:pt x="209" y="101"/>
                  </a:lnTo>
                  <a:lnTo>
                    <a:pt x="214" y="107"/>
                  </a:lnTo>
                  <a:lnTo>
                    <a:pt x="220" y="107"/>
                  </a:lnTo>
                  <a:lnTo>
                    <a:pt x="225" y="112"/>
                  </a:lnTo>
                  <a:lnTo>
                    <a:pt x="230" y="117"/>
                  </a:lnTo>
                  <a:lnTo>
                    <a:pt x="236" y="117"/>
                  </a:lnTo>
                  <a:lnTo>
                    <a:pt x="241" y="123"/>
                  </a:lnTo>
                  <a:lnTo>
                    <a:pt x="246" y="128"/>
                  </a:lnTo>
                  <a:lnTo>
                    <a:pt x="252" y="128"/>
                  </a:lnTo>
                  <a:lnTo>
                    <a:pt x="257" y="133"/>
                  </a:lnTo>
                  <a:lnTo>
                    <a:pt x="263" y="139"/>
                  </a:lnTo>
                  <a:lnTo>
                    <a:pt x="268" y="139"/>
                  </a:lnTo>
                  <a:lnTo>
                    <a:pt x="273" y="144"/>
                  </a:lnTo>
                  <a:lnTo>
                    <a:pt x="279" y="150"/>
                  </a:lnTo>
                  <a:lnTo>
                    <a:pt x="284" y="155"/>
                  </a:lnTo>
                  <a:lnTo>
                    <a:pt x="289" y="155"/>
                  </a:lnTo>
                  <a:lnTo>
                    <a:pt x="295" y="160"/>
                  </a:lnTo>
                  <a:lnTo>
                    <a:pt x="300" y="166"/>
                  </a:lnTo>
                  <a:lnTo>
                    <a:pt x="305" y="166"/>
                  </a:lnTo>
                  <a:lnTo>
                    <a:pt x="311" y="171"/>
                  </a:lnTo>
                  <a:lnTo>
                    <a:pt x="316" y="176"/>
                  </a:lnTo>
                  <a:lnTo>
                    <a:pt x="321" y="176"/>
                  </a:lnTo>
                  <a:lnTo>
                    <a:pt x="327" y="182"/>
                  </a:lnTo>
                  <a:lnTo>
                    <a:pt x="332" y="187"/>
                  </a:lnTo>
                  <a:lnTo>
                    <a:pt x="337" y="192"/>
                  </a:lnTo>
                  <a:lnTo>
                    <a:pt x="343" y="192"/>
                  </a:lnTo>
                  <a:lnTo>
                    <a:pt x="348" y="198"/>
                  </a:lnTo>
                  <a:lnTo>
                    <a:pt x="353" y="203"/>
                  </a:lnTo>
                  <a:lnTo>
                    <a:pt x="359" y="203"/>
                  </a:lnTo>
                  <a:lnTo>
                    <a:pt x="364" y="208"/>
                  </a:lnTo>
                  <a:lnTo>
                    <a:pt x="369" y="214"/>
                  </a:lnTo>
                  <a:lnTo>
                    <a:pt x="375" y="219"/>
                  </a:lnTo>
                  <a:lnTo>
                    <a:pt x="380" y="219"/>
                  </a:lnTo>
                  <a:lnTo>
                    <a:pt x="386" y="224"/>
                  </a:lnTo>
                  <a:lnTo>
                    <a:pt x="391" y="230"/>
                  </a:lnTo>
                  <a:lnTo>
                    <a:pt x="396" y="230"/>
                  </a:lnTo>
                  <a:lnTo>
                    <a:pt x="402" y="235"/>
                  </a:lnTo>
                  <a:lnTo>
                    <a:pt x="407" y="240"/>
                  </a:lnTo>
                  <a:lnTo>
                    <a:pt x="412" y="240"/>
                  </a:lnTo>
                  <a:lnTo>
                    <a:pt x="418" y="246"/>
                  </a:lnTo>
                  <a:lnTo>
                    <a:pt x="423" y="246"/>
                  </a:lnTo>
                  <a:lnTo>
                    <a:pt x="428" y="251"/>
                  </a:lnTo>
                  <a:lnTo>
                    <a:pt x="434" y="256"/>
                  </a:lnTo>
                  <a:lnTo>
                    <a:pt x="439" y="256"/>
                  </a:lnTo>
                  <a:lnTo>
                    <a:pt x="444" y="262"/>
                  </a:lnTo>
                  <a:lnTo>
                    <a:pt x="450" y="267"/>
                  </a:lnTo>
                  <a:lnTo>
                    <a:pt x="455" y="273"/>
                  </a:lnTo>
                  <a:lnTo>
                    <a:pt x="460" y="273"/>
                  </a:lnTo>
                  <a:lnTo>
                    <a:pt x="466" y="278"/>
                  </a:lnTo>
                  <a:lnTo>
                    <a:pt x="471" y="278"/>
                  </a:lnTo>
                  <a:lnTo>
                    <a:pt x="476" y="283"/>
                  </a:lnTo>
                  <a:lnTo>
                    <a:pt x="482" y="289"/>
                  </a:lnTo>
                  <a:lnTo>
                    <a:pt x="487" y="294"/>
                  </a:lnTo>
                  <a:lnTo>
                    <a:pt x="492" y="294"/>
                  </a:lnTo>
                  <a:lnTo>
                    <a:pt x="498" y="299"/>
                  </a:lnTo>
                  <a:lnTo>
                    <a:pt x="503" y="305"/>
                  </a:lnTo>
                  <a:lnTo>
                    <a:pt x="509" y="305"/>
                  </a:lnTo>
                  <a:lnTo>
                    <a:pt x="514" y="310"/>
                  </a:lnTo>
                  <a:lnTo>
                    <a:pt x="519" y="315"/>
                  </a:lnTo>
                  <a:lnTo>
                    <a:pt x="525" y="315"/>
                  </a:lnTo>
                  <a:lnTo>
                    <a:pt x="530" y="321"/>
                  </a:lnTo>
                  <a:lnTo>
                    <a:pt x="535" y="326"/>
                  </a:lnTo>
                  <a:lnTo>
                    <a:pt x="541" y="331"/>
                  </a:lnTo>
                  <a:lnTo>
                    <a:pt x="546" y="331"/>
                  </a:lnTo>
                  <a:lnTo>
                    <a:pt x="551" y="337"/>
                  </a:lnTo>
                  <a:lnTo>
                    <a:pt x="557" y="342"/>
                  </a:lnTo>
                  <a:lnTo>
                    <a:pt x="562" y="342"/>
                  </a:lnTo>
                  <a:lnTo>
                    <a:pt x="567" y="347"/>
                  </a:lnTo>
                  <a:lnTo>
                    <a:pt x="573" y="353"/>
                  </a:lnTo>
                  <a:lnTo>
                    <a:pt x="578" y="353"/>
                  </a:lnTo>
                  <a:lnTo>
                    <a:pt x="583" y="358"/>
                  </a:lnTo>
                  <a:lnTo>
                    <a:pt x="589" y="363"/>
                  </a:lnTo>
                  <a:lnTo>
                    <a:pt x="594" y="363"/>
                  </a:lnTo>
                  <a:lnTo>
                    <a:pt x="599" y="369"/>
                  </a:lnTo>
                  <a:lnTo>
                    <a:pt x="605" y="374"/>
                  </a:lnTo>
                  <a:lnTo>
                    <a:pt x="610" y="379"/>
                  </a:lnTo>
                  <a:lnTo>
                    <a:pt x="615" y="379"/>
                  </a:lnTo>
                  <a:lnTo>
                    <a:pt x="621" y="385"/>
                  </a:lnTo>
                  <a:lnTo>
                    <a:pt x="626" y="390"/>
                  </a:lnTo>
                  <a:lnTo>
                    <a:pt x="632" y="390"/>
                  </a:lnTo>
                  <a:lnTo>
                    <a:pt x="637" y="396"/>
                  </a:lnTo>
                  <a:lnTo>
                    <a:pt x="642" y="401"/>
                  </a:lnTo>
                  <a:lnTo>
                    <a:pt x="648" y="401"/>
                  </a:lnTo>
                  <a:lnTo>
                    <a:pt x="653" y="406"/>
                  </a:lnTo>
                  <a:lnTo>
                    <a:pt x="658" y="412"/>
                  </a:lnTo>
                  <a:lnTo>
                    <a:pt x="664" y="417"/>
                  </a:lnTo>
                  <a:lnTo>
                    <a:pt x="669" y="417"/>
                  </a:lnTo>
                  <a:lnTo>
                    <a:pt x="674" y="422"/>
                  </a:lnTo>
                  <a:lnTo>
                    <a:pt x="680" y="4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0" name="Freeform 839"/>
            <p:cNvSpPr>
              <a:spLocks/>
            </p:cNvSpPr>
            <p:nvPr/>
          </p:nvSpPr>
          <p:spPr bwMode="auto">
            <a:xfrm>
              <a:off x="2731414" y="4962546"/>
              <a:ext cx="870873" cy="498306"/>
            </a:xfrm>
            <a:custGeom>
              <a:avLst/>
              <a:gdLst>
                <a:gd name="T0" fmla="*/ 10 w 679"/>
                <a:gd name="T1" fmla="*/ 5 h 459"/>
                <a:gd name="T2" fmla="*/ 26 w 679"/>
                <a:gd name="T3" fmla="*/ 16 h 459"/>
                <a:gd name="T4" fmla="*/ 42 w 679"/>
                <a:gd name="T5" fmla="*/ 26 h 459"/>
                <a:gd name="T6" fmla="*/ 58 w 679"/>
                <a:gd name="T7" fmla="*/ 37 h 459"/>
                <a:gd name="T8" fmla="*/ 75 w 679"/>
                <a:gd name="T9" fmla="*/ 48 h 459"/>
                <a:gd name="T10" fmla="*/ 91 w 679"/>
                <a:gd name="T11" fmla="*/ 58 h 459"/>
                <a:gd name="T12" fmla="*/ 107 w 679"/>
                <a:gd name="T13" fmla="*/ 74 h 459"/>
                <a:gd name="T14" fmla="*/ 123 w 679"/>
                <a:gd name="T15" fmla="*/ 85 h 459"/>
                <a:gd name="T16" fmla="*/ 139 w 679"/>
                <a:gd name="T17" fmla="*/ 96 h 459"/>
                <a:gd name="T18" fmla="*/ 155 w 679"/>
                <a:gd name="T19" fmla="*/ 107 h 459"/>
                <a:gd name="T20" fmla="*/ 171 w 679"/>
                <a:gd name="T21" fmla="*/ 117 h 459"/>
                <a:gd name="T22" fmla="*/ 187 w 679"/>
                <a:gd name="T23" fmla="*/ 128 h 459"/>
                <a:gd name="T24" fmla="*/ 203 w 679"/>
                <a:gd name="T25" fmla="*/ 139 h 459"/>
                <a:gd name="T26" fmla="*/ 219 w 679"/>
                <a:gd name="T27" fmla="*/ 149 h 459"/>
                <a:gd name="T28" fmla="*/ 235 w 679"/>
                <a:gd name="T29" fmla="*/ 160 h 459"/>
                <a:gd name="T30" fmla="*/ 251 w 679"/>
                <a:gd name="T31" fmla="*/ 171 h 459"/>
                <a:gd name="T32" fmla="*/ 267 w 679"/>
                <a:gd name="T33" fmla="*/ 181 h 459"/>
                <a:gd name="T34" fmla="*/ 283 w 679"/>
                <a:gd name="T35" fmla="*/ 192 h 459"/>
                <a:gd name="T36" fmla="*/ 299 w 679"/>
                <a:gd name="T37" fmla="*/ 203 h 459"/>
                <a:gd name="T38" fmla="*/ 315 w 679"/>
                <a:gd name="T39" fmla="*/ 213 h 459"/>
                <a:gd name="T40" fmla="*/ 331 w 679"/>
                <a:gd name="T41" fmla="*/ 224 h 459"/>
                <a:gd name="T42" fmla="*/ 347 w 679"/>
                <a:gd name="T43" fmla="*/ 235 h 459"/>
                <a:gd name="T44" fmla="*/ 363 w 679"/>
                <a:gd name="T45" fmla="*/ 246 h 459"/>
                <a:gd name="T46" fmla="*/ 379 w 679"/>
                <a:gd name="T47" fmla="*/ 256 h 459"/>
                <a:gd name="T48" fmla="*/ 395 w 679"/>
                <a:gd name="T49" fmla="*/ 267 h 459"/>
                <a:gd name="T50" fmla="*/ 411 w 679"/>
                <a:gd name="T51" fmla="*/ 278 h 459"/>
                <a:gd name="T52" fmla="*/ 428 w 679"/>
                <a:gd name="T53" fmla="*/ 288 h 459"/>
                <a:gd name="T54" fmla="*/ 444 w 679"/>
                <a:gd name="T55" fmla="*/ 299 h 459"/>
                <a:gd name="T56" fmla="*/ 460 w 679"/>
                <a:gd name="T57" fmla="*/ 310 h 459"/>
                <a:gd name="T58" fmla="*/ 476 w 679"/>
                <a:gd name="T59" fmla="*/ 320 h 459"/>
                <a:gd name="T60" fmla="*/ 492 w 679"/>
                <a:gd name="T61" fmla="*/ 331 h 459"/>
                <a:gd name="T62" fmla="*/ 508 w 679"/>
                <a:gd name="T63" fmla="*/ 342 h 459"/>
                <a:gd name="T64" fmla="*/ 524 w 679"/>
                <a:gd name="T65" fmla="*/ 353 h 459"/>
                <a:gd name="T66" fmla="*/ 540 w 679"/>
                <a:gd name="T67" fmla="*/ 363 h 459"/>
                <a:gd name="T68" fmla="*/ 556 w 679"/>
                <a:gd name="T69" fmla="*/ 374 h 459"/>
                <a:gd name="T70" fmla="*/ 572 w 679"/>
                <a:gd name="T71" fmla="*/ 385 h 459"/>
                <a:gd name="T72" fmla="*/ 588 w 679"/>
                <a:gd name="T73" fmla="*/ 401 h 459"/>
                <a:gd name="T74" fmla="*/ 604 w 679"/>
                <a:gd name="T75" fmla="*/ 411 h 459"/>
                <a:gd name="T76" fmla="*/ 620 w 679"/>
                <a:gd name="T77" fmla="*/ 422 h 459"/>
                <a:gd name="T78" fmla="*/ 636 w 679"/>
                <a:gd name="T79" fmla="*/ 433 h 459"/>
                <a:gd name="T80" fmla="*/ 652 w 679"/>
                <a:gd name="T81" fmla="*/ 443 h 459"/>
                <a:gd name="T82" fmla="*/ 668 w 679"/>
                <a:gd name="T83" fmla="*/ 454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9" h="459">
                  <a:moveTo>
                    <a:pt x="0" y="0"/>
                  </a:moveTo>
                  <a:lnTo>
                    <a:pt x="5" y="0"/>
                  </a:lnTo>
                  <a:lnTo>
                    <a:pt x="10" y="5"/>
                  </a:lnTo>
                  <a:lnTo>
                    <a:pt x="16" y="10"/>
                  </a:lnTo>
                  <a:lnTo>
                    <a:pt x="21" y="16"/>
                  </a:lnTo>
                  <a:lnTo>
                    <a:pt x="26" y="16"/>
                  </a:lnTo>
                  <a:lnTo>
                    <a:pt x="32" y="21"/>
                  </a:lnTo>
                  <a:lnTo>
                    <a:pt x="37" y="26"/>
                  </a:lnTo>
                  <a:lnTo>
                    <a:pt x="42" y="26"/>
                  </a:lnTo>
                  <a:lnTo>
                    <a:pt x="48" y="32"/>
                  </a:lnTo>
                  <a:lnTo>
                    <a:pt x="53" y="37"/>
                  </a:lnTo>
                  <a:lnTo>
                    <a:pt x="58" y="37"/>
                  </a:lnTo>
                  <a:lnTo>
                    <a:pt x="64" y="42"/>
                  </a:lnTo>
                  <a:lnTo>
                    <a:pt x="69" y="48"/>
                  </a:lnTo>
                  <a:lnTo>
                    <a:pt x="75" y="48"/>
                  </a:lnTo>
                  <a:lnTo>
                    <a:pt x="80" y="53"/>
                  </a:lnTo>
                  <a:lnTo>
                    <a:pt x="85" y="58"/>
                  </a:lnTo>
                  <a:lnTo>
                    <a:pt x="91" y="58"/>
                  </a:lnTo>
                  <a:lnTo>
                    <a:pt x="96" y="64"/>
                  </a:lnTo>
                  <a:lnTo>
                    <a:pt x="101" y="69"/>
                  </a:lnTo>
                  <a:lnTo>
                    <a:pt x="107" y="74"/>
                  </a:lnTo>
                  <a:lnTo>
                    <a:pt x="112" y="74"/>
                  </a:lnTo>
                  <a:lnTo>
                    <a:pt x="117" y="80"/>
                  </a:lnTo>
                  <a:lnTo>
                    <a:pt x="123" y="85"/>
                  </a:lnTo>
                  <a:lnTo>
                    <a:pt x="128" y="91"/>
                  </a:lnTo>
                  <a:lnTo>
                    <a:pt x="133" y="91"/>
                  </a:lnTo>
                  <a:lnTo>
                    <a:pt x="139" y="96"/>
                  </a:lnTo>
                  <a:lnTo>
                    <a:pt x="144" y="96"/>
                  </a:lnTo>
                  <a:lnTo>
                    <a:pt x="149" y="101"/>
                  </a:lnTo>
                  <a:lnTo>
                    <a:pt x="155" y="107"/>
                  </a:lnTo>
                  <a:lnTo>
                    <a:pt x="160" y="112"/>
                  </a:lnTo>
                  <a:lnTo>
                    <a:pt x="165" y="112"/>
                  </a:lnTo>
                  <a:lnTo>
                    <a:pt x="171" y="117"/>
                  </a:lnTo>
                  <a:lnTo>
                    <a:pt x="176" y="123"/>
                  </a:lnTo>
                  <a:lnTo>
                    <a:pt x="182" y="123"/>
                  </a:lnTo>
                  <a:lnTo>
                    <a:pt x="187" y="128"/>
                  </a:lnTo>
                  <a:lnTo>
                    <a:pt x="192" y="133"/>
                  </a:lnTo>
                  <a:lnTo>
                    <a:pt x="198" y="133"/>
                  </a:lnTo>
                  <a:lnTo>
                    <a:pt x="203" y="139"/>
                  </a:lnTo>
                  <a:lnTo>
                    <a:pt x="208" y="144"/>
                  </a:lnTo>
                  <a:lnTo>
                    <a:pt x="214" y="144"/>
                  </a:lnTo>
                  <a:lnTo>
                    <a:pt x="219" y="149"/>
                  </a:lnTo>
                  <a:lnTo>
                    <a:pt x="224" y="155"/>
                  </a:lnTo>
                  <a:lnTo>
                    <a:pt x="230" y="160"/>
                  </a:lnTo>
                  <a:lnTo>
                    <a:pt x="235" y="160"/>
                  </a:lnTo>
                  <a:lnTo>
                    <a:pt x="240" y="165"/>
                  </a:lnTo>
                  <a:lnTo>
                    <a:pt x="246" y="165"/>
                  </a:lnTo>
                  <a:lnTo>
                    <a:pt x="251" y="171"/>
                  </a:lnTo>
                  <a:lnTo>
                    <a:pt x="256" y="176"/>
                  </a:lnTo>
                  <a:lnTo>
                    <a:pt x="262" y="181"/>
                  </a:lnTo>
                  <a:lnTo>
                    <a:pt x="267" y="181"/>
                  </a:lnTo>
                  <a:lnTo>
                    <a:pt x="272" y="187"/>
                  </a:lnTo>
                  <a:lnTo>
                    <a:pt x="278" y="187"/>
                  </a:lnTo>
                  <a:lnTo>
                    <a:pt x="283" y="192"/>
                  </a:lnTo>
                  <a:lnTo>
                    <a:pt x="288" y="197"/>
                  </a:lnTo>
                  <a:lnTo>
                    <a:pt x="294" y="203"/>
                  </a:lnTo>
                  <a:lnTo>
                    <a:pt x="299" y="203"/>
                  </a:lnTo>
                  <a:lnTo>
                    <a:pt x="305" y="208"/>
                  </a:lnTo>
                  <a:lnTo>
                    <a:pt x="310" y="213"/>
                  </a:lnTo>
                  <a:lnTo>
                    <a:pt x="315" y="213"/>
                  </a:lnTo>
                  <a:lnTo>
                    <a:pt x="321" y="219"/>
                  </a:lnTo>
                  <a:lnTo>
                    <a:pt x="326" y="224"/>
                  </a:lnTo>
                  <a:lnTo>
                    <a:pt x="331" y="224"/>
                  </a:lnTo>
                  <a:lnTo>
                    <a:pt x="337" y="230"/>
                  </a:lnTo>
                  <a:lnTo>
                    <a:pt x="342" y="235"/>
                  </a:lnTo>
                  <a:lnTo>
                    <a:pt x="347" y="235"/>
                  </a:lnTo>
                  <a:lnTo>
                    <a:pt x="353" y="240"/>
                  </a:lnTo>
                  <a:lnTo>
                    <a:pt x="358" y="246"/>
                  </a:lnTo>
                  <a:lnTo>
                    <a:pt x="363" y="246"/>
                  </a:lnTo>
                  <a:lnTo>
                    <a:pt x="369" y="251"/>
                  </a:lnTo>
                  <a:lnTo>
                    <a:pt x="374" y="256"/>
                  </a:lnTo>
                  <a:lnTo>
                    <a:pt x="379" y="256"/>
                  </a:lnTo>
                  <a:lnTo>
                    <a:pt x="385" y="262"/>
                  </a:lnTo>
                  <a:lnTo>
                    <a:pt x="390" y="262"/>
                  </a:lnTo>
                  <a:lnTo>
                    <a:pt x="395" y="267"/>
                  </a:lnTo>
                  <a:lnTo>
                    <a:pt x="401" y="272"/>
                  </a:lnTo>
                  <a:lnTo>
                    <a:pt x="406" y="278"/>
                  </a:lnTo>
                  <a:lnTo>
                    <a:pt x="411" y="278"/>
                  </a:lnTo>
                  <a:lnTo>
                    <a:pt x="417" y="283"/>
                  </a:lnTo>
                  <a:lnTo>
                    <a:pt x="422" y="283"/>
                  </a:lnTo>
                  <a:lnTo>
                    <a:pt x="428" y="288"/>
                  </a:lnTo>
                  <a:lnTo>
                    <a:pt x="433" y="294"/>
                  </a:lnTo>
                  <a:lnTo>
                    <a:pt x="438" y="294"/>
                  </a:lnTo>
                  <a:lnTo>
                    <a:pt x="444" y="299"/>
                  </a:lnTo>
                  <a:lnTo>
                    <a:pt x="449" y="304"/>
                  </a:lnTo>
                  <a:lnTo>
                    <a:pt x="454" y="304"/>
                  </a:lnTo>
                  <a:lnTo>
                    <a:pt x="460" y="310"/>
                  </a:lnTo>
                  <a:lnTo>
                    <a:pt x="465" y="315"/>
                  </a:lnTo>
                  <a:lnTo>
                    <a:pt x="470" y="315"/>
                  </a:lnTo>
                  <a:lnTo>
                    <a:pt x="476" y="320"/>
                  </a:lnTo>
                  <a:lnTo>
                    <a:pt x="481" y="326"/>
                  </a:lnTo>
                  <a:lnTo>
                    <a:pt x="486" y="326"/>
                  </a:lnTo>
                  <a:lnTo>
                    <a:pt x="492" y="331"/>
                  </a:lnTo>
                  <a:lnTo>
                    <a:pt x="497" y="336"/>
                  </a:lnTo>
                  <a:lnTo>
                    <a:pt x="502" y="342"/>
                  </a:lnTo>
                  <a:lnTo>
                    <a:pt x="508" y="342"/>
                  </a:lnTo>
                  <a:lnTo>
                    <a:pt x="513" y="347"/>
                  </a:lnTo>
                  <a:lnTo>
                    <a:pt x="518" y="353"/>
                  </a:lnTo>
                  <a:lnTo>
                    <a:pt x="524" y="353"/>
                  </a:lnTo>
                  <a:lnTo>
                    <a:pt x="529" y="358"/>
                  </a:lnTo>
                  <a:lnTo>
                    <a:pt x="534" y="363"/>
                  </a:lnTo>
                  <a:lnTo>
                    <a:pt x="540" y="363"/>
                  </a:lnTo>
                  <a:lnTo>
                    <a:pt x="545" y="369"/>
                  </a:lnTo>
                  <a:lnTo>
                    <a:pt x="551" y="374"/>
                  </a:lnTo>
                  <a:lnTo>
                    <a:pt x="556" y="374"/>
                  </a:lnTo>
                  <a:lnTo>
                    <a:pt x="561" y="379"/>
                  </a:lnTo>
                  <a:lnTo>
                    <a:pt x="567" y="385"/>
                  </a:lnTo>
                  <a:lnTo>
                    <a:pt x="572" y="385"/>
                  </a:lnTo>
                  <a:lnTo>
                    <a:pt x="577" y="390"/>
                  </a:lnTo>
                  <a:lnTo>
                    <a:pt x="583" y="395"/>
                  </a:lnTo>
                  <a:lnTo>
                    <a:pt x="588" y="401"/>
                  </a:lnTo>
                  <a:lnTo>
                    <a:pt x="593" y="401"/>
                  </a:lnTo>
                  <a:lnTo>
                    <a:pt x="599" y="406"/>
                  </a:lnTo>
                  <a:lnTo>
                    <a:pt x="604" y="411"/>
                  </a:lnTo>
                  <a:lnTo>
                    <a:pt x="609" y="411"/>
                  </a:lnTo>
                  <a:lnTo>
                    <a:pt x="615" y="417"/>
                  </a:lnTo>
                  <a:lnTo>
                    <a:pt x="620" y="422"/>
                  </a:lnTo>
                  <a:lnTo>
                    <a:pt x="625" y="422"/>
                  </a:lnTo>
                  <a:lnTo>
                    <a:pt x="631" y="427"/>
                  </a:lnTo>
                  <a:lnTo>
                    <a:pt x="636" y="433"/>
                  </a:lnTo>
                  <a:lnTo>
                    <a:pt x="641" y="433"/>
                  </a:lnTo>
                  <a:lnTo>
                    <a:pt x="647" y="438"/>
                  </a:lnTo>
                  <a:lnTo>
                    <a:pt x="652" y="443"/>
                  </a:lnTo>
                  <a:lnTo>
                    <a:pt x="657" y="443"/>
                  </a:lnTo>
                  <a:lnTo>
                    <a:pt x="663" y="449"/>
                  </a:lnTo>
                  <a:lnTo>
                    <a:pt x="668" y="454"/>
                  </a:lnTo>
                  <a:lnTo>
                    <a:pt x="674" y="454"/>
                  </a:lnTo>
                  <a:lnTo>
                    <a:pt x="679" y="45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1" name="Freeform 840"/>
            <p:cNvSpPr>
              <a:spLocks/>
            </p:cNvSpPr>
            <p:nvPr/>
          </p:nvSpPr>
          <p:spPr bwMode="auto">
            <a:xfrm>
              <a:off x="3602287" y="5460851"/>
              <a:ext cx="870873" cy="493963"/>
            </a:xfrm>
            <a:custGeom>
              <a:avLst/>
              <a:gdLst>
                <a:gd name="T0" fmla="*/ 11 w 679"/>
                <a:gd name="T1" fmla="*/ 11 h 455"/>
                <a:gd name="T2" fmla="*/ 27 w 679"/>
                <a:gd name="T3" fmla="*/ 22 h 455"/>
                <a:gd name="T4" fmla="*/ 43 w 679"/>
                <a:gd name="T5" fmla="*/ 33 h 455"/>
                <a:gd name="T6" fmla="*/ 59 w 679"/>
                <a:gd name="T7" fmla="*/ 43 h 455"/>
                <a:gd name="T8" fmla="*/ 75 w 679"/>
                <a:gd name="T9" fmla="*/ 54 h 455"/>
                <a:gd name="T10" fmla="*/ 91 w 679"/>
                <a:gd name="T11" fmla="*/ 65 h 455"/>
                <a:gd name="T12" fmla="*/ 107 w 679"/>
                <a:gd name="T13" fmla="*/ 75 h 455"/>
                <a:gd name="T14" fmla="*/ 123 w 679"/>
                <a:gd name="T15" fmla="*/ 86 h 455"/>
                <a:gd name="T16" fmla="*/ 139 w 679"/>
                <a:gd name="T17" fmla="*/ 97 h 455"/>
                <a:gd name="T18" fmla="*/ 155 w 679"/>
                <a:gd name="T19" fmla="*/ 107 h 455"/>
                <a:gd name="T20" fmla="*/ 171 w 679"/>
                <a:gd name="T21" fmla="*/ 118 h 455"/>
                <a:gd name="T22" fmla="*/ 187 w 679"/>
                <a:gd name="T23" fmla="*/ 129 h 455"/>
                <a:gd name="T24" fmla="*/ 203 w 679"/>
                <a:gd name="T25" fmla="*/ 140 h 455"/>
                <a:gd name="T26" fmla="*/ 219 w 679"/>
                <a:gd name="T27" fmla="*/ 150 h 455"/>
                <a:gd name="T28" fmla="*/ 235 w 679"/>
                <a:gd name="T29" fmla="*/ 161 h 455"/>
                <a:gd name="T30" fmla="*/ 251 w 679"/>
                <a:gd name="T31" fmla="*/ 172 h 455"/>
                <a:gd name="T32" fmla="*/ 267 w 679"/>
                <a:gd name="T33" fmla="*/ 182 h 455"/>
                <a:gd name="T34" fmla="*/ 283 w 679"/>
                <a:gd name="T35" fmla="*/ 193 h 455"/>
                <a:gd name="T36" fmla="*/ 299 w 679"/>
                <a:gd name="T37" fmla="*/ 204 h 455"/>
                <a:gd name="T38" fmla="*/ 315 w 679"/>
                <a:gd name="T39" fmla="*/ 214 h 455"/>
                <a:gd name="T40" fmla="*/ 331 w 679"/>
                <a:gd name="T41" fmla="*/ 225 h 455"/>
                <a:gd name="T42" fmla="*/ 348 w 679"/>
                <a:gd name="T43" fmla="*/ 236 h 455"/>
                <a:gd name="T44" fmla="*/ 364 w 679"/>
                <a:gd name="T45" fmla="*/ 246 h 455"/>
                <a:gd name="T46" fmla="*/ 380 w 679"/>
                <a:gd name="T47" fmla="*/ 257 h 455"/>
                <a:gd name="T48" fmla="*/ 396 w 679"/>
                <a:gd name="T49" fmla="*/ 268 h 455"/>
                <a:gd name="T50" fmla="*/ 412 w 679"/>
                <a:gd name="T51" fmla="*/ 279 h 455"/>
                <a:gd name="T52" fmla="*/ 428 w 679"/>
                <a:gd name="T53" fmla="*/ 289 h 455"/>
                <a:gd name="T54" fmla="*/ 444 w 679"/>
                <a:gd name="T55" fmla="*/ 300 h 455"/>
                <a:gd name="T56" fmla="*/ 460 w 679"/>
                <a:gd name="T57" fmla="*/ 311 h 455"/>
                <a:gd name="T58" fmla="*/ 476 w 679"/>
                <a:gd name="T59" fmla="*/ 321 h 455"/>
                <a:gd name="T60" fmla="*/ 492 w 679"/>
                <a:gd name="T61" fmla="*/ 332 h 455"/>
                <a:gd name="T62" fmla="*/ 508 w 679"/>
                <a:gd name="T63" fmla="*/ 343 h 455"/>
                <a:gd name="T64" fmla="*/ 524 w 679"/>
                <a:gd name="T65" fmla="*/ 353 h 455"/>
                <a:gd name="T66" fmla="*/ 540 w 679"/>
                <a:gd name="T67" fmla="*/ 364 h 455"/>
                <a:gd name="T68" fmla="*/ 556 w 679"/>
                <a:gd name="T69" fmla="*/ 375 h 455"/>
                <a:gd name="T70" fmla="*/ 572 w 679"/>
                <a:gd name="T71" fmla="*/ 386 h 455"/>
                <a:gd name="T72" fmla="*/ 588 w 679"/>
                <a:gd name="T73" fmla="*/ 396 h 455"/>
                <a:gd name="T74" fmla="*/ 604 w 679"/>
                <a:gd name="T75" fmla="*/ 407 h 455"/>
                <a:gd name="T76" fmla="*/ 620 w 679"/>
                <a:gd name="T77" fmla="*/ 418 h 455"/>
                <a:gd name="T78" fmla="*/ 636 w 679"/>
                <a:gd name="T79" fmla="*/ 428 h 455"/>
                <a:gd name="T80" fmla="*/ 652 w 679"/>
                <a:gd name="T81" fmla="*/ 439 h 455"/>
                <a:gd name="T82" fmla="*/ 668 w 679"/>
                <a:gd name="T83" fmla="*/ 444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9" h="455">
                  <a:moveTo>
                    <a:pt x="0" y="0"/>
                  </a:moveTo>
                  <a:lnTo>
                    <a:pt x="5" y="6"/>
                  </a:lnTo>
                  <a:lnTo>
                    <a:pt x="11" y="11"/>
                  </a:lnTo>
                  <a:lnTo>
                    <a:pt x="16" y="11"/>
                  </a:lnTo>
                  <a:lnTo>
                    <a:pt x="21" y="17"/>
                  </a:lnTo>
                  <a:lnTo>
                    <a:pt x="27" y="22"/>
                  </a:lnTo>
                  <a:lnTo>
                    <a:pt x="32" y="22"/>
                  </a:lnTo>
                  <a:lnTo>
                    <a:pt x="37" y="27"/>
                  </a:lnTo>
                  <a:lnTo>
                    <a:pt x="43" y="33"/>
                  </a:lnTo>
                  <a:lnTo>
                    <a:pt x="48" y="33"/>
                  </a:lnTo>
                  <a:lnTo>
                    <a:pt x="53" y="38"/>
                  </a:lnTo>
                  <a:lnTo>
                    <a:pt x="59" y="43"/>
                  </a:lnTo>
                  <a:lnTo>
                    <a:pt x="64" y="49"/>
                  </a:lnTo>
                  <a:lnTo>
                    <a:pt x="69" y="49"/>
                  </a:lnTo>
                  <a:lnTo>
                    <a:pt x="75" y="54"/>
                  </a:lnTo>
                  <a:lnTo>
                    <a:pt x="80" y="54"/>
                  </a:lnTo>
                  <a:lnTo>
                    <a:pt x="85" y="59"/>
                  </a:lnTo>
                  <a:lnTo>
                    <a:pt x="91" y="65"/>
                  </a:lnTo>
                  <a:lnTo>
                    <a:pt x="96" y="65"/>
                  </a:lnTo>
                  <a:lnTo>
                    <a:pt x="101" y="70"/>
                  </a:lnTo>
                  <a:lnTo>
                    <a:pt x="107" y="75"/>
                  </a:lnTo>
                  <a:lnTo>
                    <a:pt x="112" y="75"/>
                  </a:lnTo>
                  <a:lnTo>
                    <a:pt x="118" y="81"/>
                  </a:lnTo>
                  <a:lnTo>
                    <a:pt x="123" y="86"/>
                  </a:lnTo>
                  <a:lnTo>
                    <a:pt x="128" y="86"/>
                  </a:lnTo>
                  <a:lnTo>
                    <a:pt x="134" y="91"/>
                  </a:lnTo>
                  <a:lnTo>
                    <a:pt x="139" y="97"/>
                  </a:lnTo>
                  <a:lnTo>
                    <a:pt x="144" y="102"/>
                  </a:lnTo>
                  <a:lnTo>
                    <a:pt x="150" y="102"/>
                  </a:lnTo>
                  <a:lnTo>
                    <a:pt x="155" y="107"/>
                  </a:lnTo>
                  <a:lnTo>
                    <a:pt x="160" y="113"/>
                  </a:lnTo>
                  <a:lnTo>
                    <a:pt x="166" y="113"/>
                  </a:lnTo>
                  <a:lnTo>
                    <a:pt x="171" y="118"/>
                  </a:lnTo>
                  <a:lnTo>
                    <a:pt x="176" y="123"/>
                  </a:lnTo>
                  <a:lnTo>
                    <a:pt x="182" y="123"/>
                  </a:lnTo>
                  <a:lnTo>
                    <a:pt x="187" y="129"/>
                  </a:lnTo>
                  <a:lnTo>
                    <a:pt x="192" y="134"/>
                  </a:lnTo>
                  <a:lnTo>
                    <a:pt x="198" y="134"/>
                  </a:lnTo>
                  <a:lnTo>
                    <a:pt x="203" y="140"/>
                  </a:lnTo>
                  <a:lnTo>
                    <a:pt x="208" y="145"/>
                  </a:lnTo>
                  <a:lnTo>
                    <a:pt x="214" y="145"/>
                  </a:lnTo>
                  <a:lnTo>
                    <a:pt x="219" y="150"/>
                  </a:lnTo>
                  <a:lnTo>
                    <a:pt x="225" y="156"/>
                  </a:lnTo>
                  <a:lnTo>
                    <a:pt x="230" y="156"/>
                  </a:lnTo>
                  <a:lnTo>
                    <a:pt x="235" y="161"/>
                  </a:lnTo>
                  <a:lnTo>
                    <a:pt x="241" y="166"/>
                  </a:lnTo>
                  <a:lnTo>
                    <a:pt x="246" y="166"/>
                  </a:lnTo>
                  <a:lnTo>
                    <a:pt x="251" y="172"/>
                  </a:lnTo>
                  <a:lnTo>
                    <a:pt x="257" y="177"/>
                  </a:lnTo>
                  <a:lnTo>
                    <a:pt x="262" y="177"/>
                  </a:lnTo>
                  <a:lnTo>
                    <a:pt x="267" y="182"/>
                  </a:lnTo>
                  <a:lnTo>
                    <a:pt x="273" y="188"/>
                  </a:lnTo>
                  <a:lnTo>
                    <a:pt x="278" y="188"/>
                  </a:lnTo>
                  <a:lnTo>
                    <a:pt x="283" y="193"/>
                  </a:lnTo>
                  <a:lnTo>
                    <a:pt x="289" y="198"/>
                  </a:lnTo>
                  <a:lnTo>
                    <a:pt x="294" y="198"/>
                  </a:lnTo>
                  <a:lnTo>
                    <a:pt x="299" y="204"/>
                  </a:lnTo>
                  <a:lnTo>
                    <a:pt x="305" y="209"/>
                  </a:lnTo>
                  <a:lnTo>
                    <a:pt x="310" y="209"/>
                  </a:lnTo>
                  <a:lnTo>
                    <a:pt x="315" y="214"/>
                  </a:lnTo>
                  <a:lnTo>
                    <a:pt x="321" y="220"/>
                  </a:lnTo>
                  <a:lnTo>
                    <a:pt x="326" y="220"/>
                  </a:lnTo>
                  <a:lnTo>
                    <a:pt x="331" y="225"/>
                  </a:lnTo>
                  <a:lnTo>
                    <a:pt x="337" y="230"/>
                  </a:lnTo>
                  <a:lnTo>
                    <a:pt x="342" y="230"/>
                  </a:lnTo>
                  <a:lnTo>
                    <a:pt x="348" y="236"/>
                  </a:lnTo>
                  <a:lnTo>
                    <a:pt x="353" y="241"/>
                  </a:lnTo>
                  <a:lnTo>
                    <a:pt x="358" y="241"/>
                  </a:lnTo>
                  <a:lnTo>
                    <a:pt x="364" y="246"/>
                  </a:lnTo>
                  <a:lnTo>
                    <a:pt x="369" y="252"/>
                  </a:lnTo>
                  <a:lnTo>
                    <a:pt x="374" y="252"/>
                  </a:lnTo>
                  <a:lnTo>
                    <a:pt x="380" y="257"/>
                  </a:lnTo>
                  <a:lnTo>
                    <a:pt x="385" y="263"/>
                  </a:lnTo>
                  <a:lnTo>
                    <a:pt x="390" y="263"/>
                  </a:lnTo>
                  <a:lnTo>
                    <a:pt x="396" y="268"/>
                  </a:lnTo>
                  <a:lnTo>
                    <a:pt x="401" y="273"/>
                  </a:lnTo>
                  <a:lnTo>
                    <a:pt x="406" y="273"/>
                  </a:lnTo>
                  <a:lnTo>
                    <a:pt x="412" y="279"/>
                  </a:lnTo>
                  <a:lnTo>
                    <a:pt x="417" y="279"/>
                  </a:lnTo>
                  <a:lnTo>
                    <a:pt x="422" y="284"/>
                  </a:lnTo>
                  <a:lnTo>
                    <a:pt x="428" y="289"/>
                  </a:lnTo>
                  <a:lnTo>
                    <a:pt x="433" y="295"/>
                  </a:lnTo>
                  <a:lnTo>
                    <a:pt x="438" y="295"/>
                  </a:lnTo>
                  <a:lnTo>
                    <a:pt x="444" y="300"/>
                  </a:lnTo>
                  <a:lnTo>
                    <a:pt x="449" y="300"/>
                  </a:lnTo>
                  <a:lnTo>
                    <a:pt x="454" y="305"/>
                  </a:lnTo>
                  <a:lnTo>
                    <a:pt x="460" y="311"/>
                  </a:lnTo>
                  <a:lnTo>
                    <a:pt x="465" y="316"/>
                  </a:lnTo>
                  <a:lnTo>
                    <a:pt x="471" y="316"/>
                  </a:lnTo>
                  <a:lnTo>
                    <a:pt x="476" y="321"/>
                  </a:lnTo>
                  <a:lnTo>
                    <a:pt x="481" y="321"/>
                  </a:lnTo>
                  <a:lnTo>
                    <a:pt x="487" y="327"/>
                  </a:lnTo>
                  <a:lnTo>
                    <a:pt x="492" y="332"/>
                  </a:lnTo>
                  <a:lnTo>
                    <a:pt x="497" y="332"/>
                  </a:lnTo>
                  <a:lnTo>
                    <a:pt x="503" y="337"/>
                  </a:lnTo>
                  <a:lnTo>
                    <a:pt x="508" y="343"/>
                  </a:lnTo>
                  <a:lnTo>
                    <a:pt x="513" y="343"/>
                  </a:lnTo>
                  <a:lnTo>
                    <a:pt x="519" y="348"/>
                  </a:lnTo>
                  <a:lnTo>
                    <a:pt x="524" y="353"/>
                  </a:lnTo>
                  <a:lnTo>
                    <a:pt x="529" y="353"/>
                  </a:lnTo>
                  <a:lnTo>
                    <a:pt x="535" y="359"/>
                  </a:lnTo>
                  <a:lnTo>
                    <a:pt x="540" y="364"/>
                  </a:lnTo>
                  <a:lnTo>
                    <a:pt x="545" y="364"/>
                  </a:lnTo>
                  <a:lnTo>
                    <a:pt x="551" y="369"/>
                  </a:lnTo>
                  <a:lnTo>
                    <a:pt x="556" y="375"/>
                  </a:lnTo>
                  <a:lnTo>
                    <a:pt x="561" y="375"/>
                  </a:lnTo>
                  <a:lnTo>
                    <a:pt x="567" y="380"/>
                  </a:lnTo>
                  <a:lnTo>
                    <a:pt x="572" y="386"/>
                  </a:lnTo>
                  <a:lnTo>
                    <a:pt x="577" y="386"/>
                  </a:lnTo>
                  <a:lnTo>
                    <a:pt x="583" y="391"/>
                  </a:lnTo>
                  <a:lnTo>
                    <a:pt x="588" y="396"/>
                  </a:lnTo>
                  <a:lnTo>
                    <a:pt x="594" y="396"/>
                  </a:lnTo>
                  <a:lnTo>
                    <a:pt x="599" y="402"/>
                  </a:lnTo>
                  <a:lnTo>
                    <a:pt x="604" y="407"/>
                  </a:lnTo>
                  <a:lnTo>
                    <a:pt x="610" y="407"/>
                  </a:lnTo>
                  <a:lnTo>
                    <a:pt x="615" y="412"/>
                  </a:lnTo>
                  <a:lnTo>
                    <a:pt x="620" y="418"/>
                  </a:lnTo>
                  <a:lnTo>
                    <a:pt x="626" y="418"/>
                  </a:lnTo>
                  <a:lnTo>
                    <a:pt x="631" y="423"/>
                  </a:lnTo>
                  <a:lnTo>
                    <a:pt x="636" y="428"/>
                  </a:lnTo>
                  <a:lnTo>
                    <a:pt x="642" y="428"/>
                  </a:lnTo>
                  <a:lnTo>
                    <a:pt x="647" y="434"/>
                  </a:lnTo>
                  <a:lnTo>
                    <a:pt x="652" y="439"/>
                  </a:lnTo>
                  <a:lnTo>
                    <a:pt x="658" y="439"/>
                  </a:lnTo>
                  <a:lnTo>
                    <a:pt x="663" y="444"/>
                  </a:lnTo>
                  <a:lnTo>
                    <a:pt x="668" y="444"/>
                  </a:lnTo>
                  <a:lnTo>
                    <a:pt x="674" y="450"/>
                  </a:lnTo>
                  <a:lnTo>
                    <a:pt x="679" y="45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2" name="Freeform 841"/>
            <p:cNvSpPr>
              <a:spLocks/>
            </p:cNvSpPr>
            <p:nvPr/>
          </p:nvSpPr>
          <p:spPr bwMode="auto">
            <a:xfrm>
              <a:off x="4473159" y="5954814"/>
              <a:ext cx="370666" cy="98793"/>
            </a:xfrm>
            <a:custGeom>
              <a:avLst/>
              <a:gdLst>
                <a:gd name="T0" fmla="*/ 0 w 289"/>
                <a:gd name="T1" fmla="*/ 0 h 91"/>
                <a:gd name="T2" fmla="*/ 5 w 289"/>
                <a:gd name="T3" fmla="*/ 5 h 91"/>
                <a:gd name="T4" fmla="*/ 11 w 289"/>
                <a:gd name="T5" fmla="*/ 5 h 91"/>
                <a:gd name="T6" fmla="*/ 16 w 289"/>
                <a:gd name="T7" fmla="*/ 11 h 91"/>
                <a:gd name="T8" fmla="*/ 21 w 289"/>
                <a:gd name="T9" fmla="*/ 16 h 91"/>
                <a:gd name="T10" fmla="*/ 27 w 289"/>
                <a:gd name="T11" fmla="*/ 16 h 91"/>
                <a:gd name="T12" fmla="*/ 32 w 289"/>
                <a:gd name="T13" fmla="*/ 21 h 91"/>
                <a:gd name="T14" fmla="*/ 38 w 289"/>
                <a:gd name="T15" fmla="*/ 27 h 91"/>
                <a:gd name="T16" fmla="*/ 43 w 289"/>
                <a:gd name="T17" fmla="*/ 27 h 91"/>
                <a:gd name="T18" fmla="*/ 48 w 289"/>
                <a:gd name="T19" fmla="*/ 32 h 91"/>
                <a:gd name="T20" fmla="*/ 54 w 289"/>
                <a:gd name="T21" fmla="*/ 37 h 91"/>
                <a:gd name="T22" fmla="*/ 59 w 289"/>
                <a:gd name="T23" fmla="*/ 37 h 91"/>
                <a:gd name="T24" fmla="*/ 64 w 289"/>
                <a:gd name="T25" fmla="*/ 43 h 91"/>
                <a:gd name="T26" fmla="*/ 70 w 289"/>
                <a:gd name="T27" fmla="*/ 48 h 91"/>
                <a:gd name="T28" fmla="*/ 75 w 289"/>
                <a:gd name="T29" fmla="*/ 48 h 91"/>
                <a:gd name="T30" fmla="*/ 80 w 289"/>
                <a:gd name="T31" fmla="*/ 53 h 91"/>
                <a:gd name="T32" fmla="*/ 86 w 289"/>
                <a:gd name="T33" fmla="*/ 59 h 91"/>
                <a:gd name="T34" fmla="*/ 91 w 289"/>
                <a:gd name="T35" fmla="*/ 59 h 91"/>
                <a:gd name="T36" fmla="*/ 96 w 289"/>
                <a:gd name="T37" fmla="*/ 64 h 91"/>
                <a:gd name="T38" fmla="*/ 102 w 289"/>
                <a:gd name="T39" fmla="*/ 70 h 91"/>
                <a:gd name="T40" fmla="*/ 107 w 289"/>
                <a:gd name="T41" fmla="*/ 70 h 91"/>
                <a:gd name="T42" fmla="*/ 112 w 289"/>
                <a:gd name="T43" fmla="*/ 75 h 91"/>
                <a:gd name="T44" fmla="*/ 118 w 289"/>
                <a:gd name="T45" fmla="*/ 80 h 91"/>
                <a:gd name="T46" fmla="*/ 123 w 289"/>
                <a:gd name="T47" fmla="*/ 80 h 91"/>
                <a:gd name="T48" fmla="*/ 128 w 289"/>
                <a:gd name="T49" fmla="*/ 86 h 91"/>
                <a:gd name="T50" fmla="*/ 134 w 289"/>
                <a:gd name="T51" fmla="*/ 91 h 91"/>
                <a:gd name="T52" fmla="*/ 139 w 289"/>
                <a:gd name="T53" fmla="*/ 91 h 91"/>
                <a:gd name="T54" fmla="*/ 145 w 289"/>
                <a:gd name="T55" fmla="*/ 91 h 91"/>
                <a:gd name="T56" fmla="*/ 150 w 289"/>
                <a:gd name="T57" fmla="*/ 91 h 91"/>
                <a:gd name="T58" fmla="*/ 155 w 289"/>
                <a:gd name="T59" fmla="*/ 91 h 91"/>
                <a:gd name="T60" fmla="*/ 161 w 289"/>
                <a:gd name="T61" fmla="*/ 91 h 91"/>
                <a:gd name="T62" fmla="*/ 166 w 289"/>
                <a:gd name="T63" fmla="*/ 91 h 91"/>
                <a:gd name="T64" fmla="*/ 171 w 289"/>
                <a:gd name="T65" fmla="*/ 91 h 91"/>
                <a:gd name="T66" fmla="*/ 177 w 289"/>
                <a:gd name="T67" fmla="*/ 91 h 91"/>
                <a:gd name="T68" fmla="*/ 182 w 289"/>
                <a:gd name="T69" fmla="*/ 91 h 91"/>
                <a:gd name="T70" fmla="*/ 187 w 289"/>
                <a:gd name="T71" fmla="*/ 91 h 91"/>
                <a:gd name="T72" fmla="*/ 193 w 289"/>
                <a:gd name="T73" fmla="*/ 91 h 91"/>
                <a:gd name="T74" fmla="*/ 198 w 289"/>
                <a:gd name="T75" fmla="*/ 91 h 91"/>
                <a:gd name="T76" fmla="*/ 203 w 289"/>
                <a:gd name="T77" fmla="*/ 91 h 91"/>
                <a:gd name="T78" fmla="*/ 209 w 289"/>
                <a:gd name="T79" fmla="*/ 91 h 91"/>
                <a:gd name="T80" fmla="*/ 214 w 289"/>
                <a:gd name="T81" fmla="*/ 91 h 91"/>
                <a:gd name="T82" fmla="*/ 219 w 289"/>
                <a:gd name="T83" fmla="*/ 91 h 91"/>
                <a:gd name="T84" fmla="*/ 225 w 289"/>
                <a:gd name="T85" fmla="*/ 91 h 91"/>
                <a:gd name="T86" fmla="*/ 230 w 289"/>
                <a:gd name="T87" fmla="*/ 91 h 91"/>
                <a:gd name="T88" fmla="*/ 235 w 289"/>
                <a:gd name="T89" fmla="*/ 91 h 91"/>
                <a:gd name="T90" fmla="*/ 241 w 289"/>
                <a:gd name="T91" fmla="*/ 91 h 91"/>
                <a:gd name="T92" fmla="*/ 246 w 289"/>
                <a:gd name="T93" fmla="*/ 91 h 91"/>
                <a:gd name="T94" fmla="*/ 251 w 289"/>
                <a:gd name="T95" fmla="*/ 91 h 91"/>
                <a:gd name="T96" fmla="*/ 257 w 289"/>
                <a:gd name="T97" fmla="*/ 91 h 91"/>
                <a:gd name="T98" fmla="*/ 262 w 289"/>
                <a:gd name="T99" fmla="*/ 91 h 91"/>
                <a:gd name="T100" fmla="*/ 268 w 289"/>
                <a:gd name="T101" fmla="*/ 91 h 91"/>
                <a:gd name="T102" fmla="*/ 273 w 289"/>
                <a:gd name="T103" fmla="*/ 91 h 91"/>
                <a:gd name="T104" fmla="*/ 278 w 289"/>
                <a:gd name="T105" fmla="*/ 91 h 91"/>
                <a:gd name="T106" fmla="*/ 284 w 289"/>
                <a:gd name="T107" fmla="*/ 91 h 91"/>
                <a:gd name="T108" fmla="*/ 289 w 289"/>
                <a:gd name="T10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9" h="91">
                  <a:moveTo>
                    <a:pt x="0" y="0"/>
                  </a:moveTo>
                  <a:lnTo>
                    <a:pt x="5" y="5"/>
                  </a:lnTo>
                  <a:lnTo>
                    <a:pt x="11" y="5"/>
                  </a:lnTo>
                  <a:lnTo>
                    <a:pt x="16" y="11"/>
                  </a:lnTo>
                  <a:lnTo>
                    <a:pt x="21" y="16"/>
                  </a:lnTo>
                  <a:lnTo>
                    <a:pt x="27" y="16"/>
                  </a:lnTo>
                  <a:lnTo>
                    <a:pt x="32" y="21"/>
                  </a:lnTo>
                  <a:lnTo>
                    <a:pt x="38" y="27"/>
                  </a:lnTo>
                  <a:lnTo>
                    <a:pt x="43" y="27"/>
                  </a:lnTo>
                  <a:lnTo>
                    <a:pt x="48" y="32"/>
                  </a:lnTo>
                  <a:lnTo>
                    <a:pt x="54" y="37"/>
                  </a:lnTo>
                  <a:lnTo>
                    <a:pt x="59" y="37"/>
                  </a:lnTo>
                  <a:lnTo>
                    <a:pt x="64" y="43"/>
                  </a:lnTo>
                  <a:lnTo>
                    <a:pt x="70" y="48"/>
                  </a:lnTo>
                  <a:lnTo>
                    <a:pt x="75" y="48"/>
                  </a:lnTo>
                  <a:lnTo>
                    <a:pt x="80" y="53"/>
                  </a:lnTo>
                  <a:lnTo>
                    <a:pt x="86" y="59"/>
                  </a:lnTo>
                  <a:lnTo>
                    <a:pt x="91" y="59"/>
                  </a:lnTo>
                  <a:lnTo>
                    <a:pt x="96" y="64"/>
                  </a:lnTo>
                  <a:lnTo>
                    <a:pt x="102" y="70"/>
                  </a:lnTo>
                  <a:lnTo>
                    <a:pt x="107" y="70"/>
                  </a:lnTo>
                  <a:lnTo>
                    <a:pt x="112" y="75"/>
                  </a:lnTo>
                  <a:lnTo>
                    <a:pt x="118" y="80"/>
                  </a:lnTo>
                  <a:lnTo>
                    <a:pt x="123" y="80"/>
                  </a:lnTo>
                  <a:lnTo>
                    <a:pt x="128" y="86"/>
                  </a:lnTo>
                  <a:lnTo>
                    <a:pt x="134" y="91"/>
                  </a:lnTo>
                  <a:lnTo>
                    <a:pt x="139" y="91"/>
                  </a:lnTo>
                  <a:lnTo>
                    <a:pt x="145" y="91"/>
                  </a:lnTo>
                  <a:lnTo>
                    <a:pt x="150" y="91"/>
                  </a:lnTo>
                  <a:lnTo>
                    <a:pt x="155" y="91"/>
                  </a:lnTo>
                  <a:lnTo>
                    <a:pt x="161" y="91"/>
                  </a:lnTo>
                  <a:lnTo>
                    <a:pt x="166" y="91"/>
                  </a:lnTo>
                  <a:lnTo>
                    <a:pt x="171" y="91"/>
                  </a:lnTo>
                  <a:lnTo>
                    <a:pt x="177" y="91"/>
                  </a:lnTo>
                  <a:lnTo>
                    <a:pt x="182" y="91"/>
                  </a:lnTo>
                  <a:lnTo>
                    <a:pt x="187" y="91"/>
                  </a:lnTo>
                  <a:lnTo>
                    <a:pt x="193" y="91"/>
                  </a:lnTo>
                  <a:lnTo>
                    <a:pt x="198" y="91"/>
                  </a:lnTo>
                  <a:lnTo>
                    <a:pt x="203" y="91"/>
                  </a:lnTo>
                  <a:lnTo>
                    <a:pt x="209" y="91"/>
                  </a:lnTo>
                  <a:lnTo>
                    <a:pt x="214" y="91"/>
                  </a:lnTo>
                  <a:lnTo>
                    <a:pt x="219" y="91"/>
                  </a:lnTo>
                  <a:lnTo>
                    <a:pt x="225" y="91"/>
                  </a:lnTo>
                  <a:lnTo>
                    <a:pt x="230" y="91"/>
                  </a:lnTo>
                  <a:lnTo>
                    <a:pt x="235" y="91"/>
                  </a:lnTo>
                  <a:lnTo>
                    <a:pt x="241" y="91"/>
                  </a:lnTo>
                  <a:lnTo>
                    <a:pt x="246" y="91"/>
                  </a:lnTo>
                  <a:lnTo>
                    <a:pt x="251" y="91"/>
                  </a:lnTo>
                  <a:lnTo>
                    <a:pt x="257" y="91"/>
                  </a:lnTo>
                  <a:lnTo>
                    <a:pt x="262" y="91"/>
                  </a:lnTo>
                  <a:lnTo>
                    <a:pt x="268" y="91"/>
                  </a:lnTo>
                  <a:lnTo>
                    <a:pt x="273" y="91"/>
                  </a:lnTo>
                  <a:lnTo>
                    <a:pt x="278" y="91"/>
                  </a:lnTo>
                  <a:lnTo>
                    <a:pt x="284" y="91"/>
                  </a:lnTo>
                  <a:lnTo>
                    <a:pt x="289" y="9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3" name="Group 1042"/>
          <p:cNvGrpSpPr/>
          <p:nvPr/>
        </p:nvGrpSpPr>
        <p:grpSpPr>
          <a:xfrm>
            <a:off x="9665116" y="724805"/>
            <a:ext cx="3046343" cy="1457777"/>
            <a:chOff x="5888303" y="4678732"/>
            <a:chExt cx="3046343" cy="1457777"/>
          </a:xfrm>
        </p:grpSpPr>
        <p:sp>
          <p:nvSpPr>
            <p:cNvPr id="950" name="Freeform 186"/>
            <p:cNvSpPr>
              <a:spLocks/>
            </p:cNvSpPr>
            <p:nvPr/>
          </p:nvSpPr>
          <p:spPr bwMode="auto">
            <a:xfrm>
              <a:off x="5888303" y="5843228"/>
              <a:ext cx="452978" cy="293281"/>
            </a:xfrm>
            <a:custGeom>
              <a:avLst/>
              <a:gdLst>
                <a:gd name="T0" fmla="*/ 11 w 342"/>
                <a:gd name="T1" fmla="*/ 267 h 272"/>
                <a:gd name="T2" fmla="*/ 11 w 342"/>
                <a:gd name="T3" fmla="*/ 267 h 272"/>
                <a:gd name="T4" fmla="*/ 22 w 342"/>
                <a:gd name="T5" fmla="*/ 272 h 272"/>
                <a:gd name="T6" fmla="*/ 22 w 342"/>
                <a:gd name="T7" fmla="*/ 267 h 272"/>
                <a:gd name="T8" fmla="*/ 27 w 342"/>
                <a:gd name="T9" fmla="*/ 267 h 272"/>
                <a:gd name="T10" fmla="*/ 38 w 342"/>
                <a:gd name="T11" fmla="*/ 272 h 272"/>
                <a:gd name="T12" fmla="*/ 43 w 342"/>
                <a:gd name="T13" fmla="*/ 272 h 272"/>
                <a:gd name="T14" fmla="*/ 59 w 342"/>
                <a:gd name="T15" fmla="*/ 272 h 272"/>
                <a:gd name="T16" fmla="*/ 64 w 342"/>
                <a:gd name="T17" fmla="*/ 272 h 272"/>
                <a:gd name="T18" fmla="*/ 75 w 342"/>
                <a:gd name="T19" fmla="*/ 267 h 272"/>
                <a:gd name="T20" fmla="*/ 86 w 342"/>
                <a:gd name="T21" fmla="*/ 256 h 272"/>
                <a:gd name="T22" fmla="*/ 91 w 342"/>
                <a:gd name="T23" fmla="*/ 246 h 272"/>
                <a:gd name="T24" fmla="*/ 102 w 342"/>
                <a:gd name="T25" fmla="*/ 230 h 272"/>
                <a:gd name="T26" fmla="*/ 113 w 342"/>
                <a:gd name="T27" fmla="*/ 230 h 272"/>
                <a:gd name="T28" fmla="*/ 118 w 342"/>
                <a:gd name="T29" fmla="*/ 214 h 272"/>
                <a:gd name="T30" fmla="*/ 129 w 342"/>
                <a:gd name="T31" fmla="*/ 208 h 272"/>
                <a:gd name="T32" fmla="*/ 134 w 342"/>
                <a:gd name="T33" fmla="*/ 203 h 272"/>
                <a:gd name="T34" fmla="*/ 139 w 342"/>
                <a:gd name="T35" fmla="*/ 187 h 272"/>
                <a:gd name="T36" fmla="*/ 145 w 342"/>
                <a:gd name="T37" fmla="*/ 182 h 272"/>
                <a:gd name="T38" fmla="*/ 155 w 342"/>
                <a:gd name="T39" fmla="*/ 176 h 272"/>
                <a:gd name="T40" fmla="*/ 166 w 342"/>
                <a:gd name="T41" fmla="*/ 171 h 272"/>
                <a:gd name="T42" fmla="*/ 177 w 342"/>
                <a:gd name="T43" fmla="*/ 155 h 272"/>
                <a:gd name="T44" fmla="*/ 182 w 342"/>
                <a:gd name="T45" fmla="*/ 149 h 272"/>
                <a:gd name="T46" fmla="*/ 187 w 342"/>
                <a:gd name="T47" fmla="*/ 144 h 272"/>
                <a:gd name="T48" fmla="*/ 193 w 342"/>
                <a:gd name="T49" fmla="*/ 139 h 272"/>
                <a:gd name="T50" fmla="*/ 203 w 342"/>
                <a:gd name="T51" fmla="*/ 128 h 272"/>
                <a:gd name="T52" fmla="*/ 219 w 342"/>
                <a:gd name="T53" fmla="*/ 117 h 272"/>
                <a:gd name="T54" fmla="*/ 225 w 342"/>
                <a:gd name="T55" fmla="*/ 112 h 272"/>
                <a:gd name="T56" fmla="*/ 236 w 342"/>
                <a:gd name="T57" fmla="*/ 107 h 272"/>
                <a:gd name="T58" fmla="*/ 241 w 342"/>
                <a:gd name="T59" fmla="*/ 101 h 272"/>
                <a:gd name="T60" fmla="*/ 252 w 342"/>
                <a:gd name="T61" fmla="*/ 85 h 272"/>
                <a:gd name="T62" fmla="*/ 257 w 342"/>
                <a:gd name="T63" fmla="*/ 80 h 272"/>
                <a:gd name="T64" fmla="*/ 262 w 342"/>
                <a:gd name="T65" fmla="*/ 75 h 272"/>
                <a:gd name="T66" fmla="*/ 278 w 342"/>
                <a:gd name="T67" fmla="*/ 64 h 272"/>
                <a:gd name="T68" fmla="*/ 289 w 342"/>
                <a:gd name="T69" fmla="*/ 59 h 272"/>
                <a:gd name="T70" fmla="*/ 294 w 342"/>
                <a:gd name="T71" fmla="*/ 48 h 272"/>
                <a:gd name="T72" fmla="*/ 300 w 342"/>
                <a:gd name="T73" fmla="*/ 43 h 272"/>
                <a:gd name="T74" fmla="*/ 305 w 342"/>
                <a:gd name="T75" fmla="*/ 37 h 272"/>
                <a:gd name="T76" fmla="*/ 310 w 342"/>
                <a:gd name="T77" fmla="*/ 32 h 272"/>
                <a:gd name="T78" fmla="*/ 321 w 342"/>
                <a:gd name="T79" fmla="*/ 26 h 272"/>
                <a:gd name="T80" fmla="*/ 332 w 342"/>
                <a:gd name="T81" fmla="*/ 10 h 272"/>
                <a:gd name="T82" fmla="*/ 342 w 342"/>
                <a:gd name="T83" fmla="*/ 1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2" h="272">
                  <a:moveTo>
                    <a:pt x="0" y="272"/>
                  </a:moveTo>
                  <a:lnTo>
                    <a:pt x="0" y="267"/>
                  </a:lnTo>
                  <a:lnTo>
                    <a:pt x="11" y="267"/>
                  </a:lnTo>
                  <a:lnTo>
                    <a:pt x="11" y="272"/>
                  </a:lnTo>
                  <a:lnTo>
                    <a:pt x="6" y="267"/>
                  </a:lnTo>
                  <a:lnTo>
                    <a:pt x="11" y="267"/>
                  </a:lnTo>
                  <a:lnTo>
                    <a:pt x="16" y="272"/>
                  </a:lnTo>
                  <a:lnTo>
                    <a:pt x="16" y="267"/>
                  </a:lnTo>
                  <a:lnTo>
                    <a:pt x="22" y="272"/>
                  </a:lnTo>
                  <a:lnTo>
                    <a:pt x="22" y="272"/>
                  </a:lnTo>
                  <a:lnTo>
                    <a:pt x="22" y="267"/>
                  </a:lnTo>
                  <a:lnTo>
                    <a:pt x="22" y="267"/>
                  </a:lnTo>
                  <a:lnTo>
                    <a:pt x="27" y="272"/>
                  </a:lnTo>
                  <a:lnTo>
                    <a:pt x="27" y="272"/>
                  </a:lnTo>
                  <a:lnTo>
                    <a:pt x="27" y="267"/>
                  </a:lnTo>
                  <a:lnTo>
                    <a:pt x="32" y="272"/>
                  </a:lnTo>
                  <a:lnTo>
                    <a:pt x="32" y="267"/>
                  </a:lnTo>
                  <a:lnTo>
                    <a:pt x="38" y="272"/>
                  </a:lnTo>
                  <a:lnTo>
                    <a:pt x="38" y="267"/>
                  </a:lnTo>
                  <a:lnTo>
                    <a:pt x="38" y="267"/>
                  </a:lnTo>
                  <a:lnTo>
                    <a:pt x="43" y="272"/>
                  </a:lnTo>
                  <a:lnTo>
                    <a:pt x="43" y="267"/>
                  </a:lnTo>
                  <a:lnTo>
                    <a:pt x="48" y="272"/>
                  </a:lnTo>
                  <a:lnTo>
                    <a:pt x="59" y="272"/>
                  </a:lnTo>
                  <a:lnTo>
                    <a:pt x="54" y="272"/>
                  </a:lnTo>
                  <a:lnTo>
                    <a:pt x="59" y="267"/>
                  </a:lnTo>
                  <a:lnTo>
                    <a:pt x="64" y="272"/>
                  </a:lnTo>
                  <a:lnTo>
                    <a:pt x="70" y="267"/>
                  </a:lnTo>
                  <a:lnTo>
                    <a:pt x="70" y="272"/>
                  </a:lnTo>
                  <a:lnTo>
                    <a:pt x="75" y="267"/>
                  </a:lnTo>
                  <a:lnTo>
                    <a:pt x="75" y="262"/>
                  </a:lnTo>
                  <a:lnTo>
                    <a:pt x="80" y="262"/>
                  </a:lnTo>
                  <a:lnTo>
                    <a:pt x="86" y="256"/>
                  </a:lnTo>
                  <a:lnTo>
                    <a:pt x="86" y="246"/>
                  </a:lnTo>
                  <a:lnTo>
                    <a:pt x="91" y="251"/>
                  </a:lnTo>
                  <a:lnTo>
                    <a:pt x="91" y="246"/>
                  </a:lnTo>
                  <a:lnTo>
                    <a:pt x="96" y="240"/>
                  </a:lnTo>
                  <a:lnTo>
                    <a:pt x="107" y="230"/>
                  </a:lnTo>
                  <a:lnTo>
                    <a:pt x="102" y="230"/>
                  </a:lnTo>
                  <a:lnTo>
                    <a:pt x="107" y="230"/>
                  </a:lnTo>
                  <a:lnTo>
                    <a:pt x="113" y="224"/>
                  </a:lnTo>
                  <a:lnTo>
                    <a:pt x="113" y="230"/>
                  </a:lnTo>
                  <a:lnTo>
                    <a:pt x="113" y="219"/>
                  </a:lnTo>
                  <a:lnTo>
                    <a:pt x="118" y="224"/>
                  </a:lnTo>
                  <a:lnTo>
                    <a:pt x="118" y="214"/>
                  </a:lnTo>
                  <a:lnTo>
                    <a:pt x="123" y="208"/>
                  </a:lnTo>
                  <a:lnTo>
                    <a:pt x="129" y="203"/>
                  </a:lnTo>
                  <a:lnTo>
                    <a:pt x="129" y="208"/>
                  </a:lnTo>
                  <a:lnTo>
                    <a:pt x="129" y="203"/>
                  </a:lnTo>
                  <a:lnTo>
                    <a:pt x="134" y="198"/>
                  </a:lnTo>
                  <a:lnTo>
                    <a:pt x="134" y="203"/>
                  </a:lnTo>
                  <a:lnTo>
                    <a:pt x="134" y="198"/>
                  </a:lnTo>
                  <a:lnTo>
                    <a:pt x="139" y="192"/>
                  </a:lnTo>
                  <a:lnTo>
                    <a:pt x="139" y="187"/>
                  </a:lnTo>
                  <a:lnTo>
                    <a:pt x="139" y="192"/>
                  </a:lnTo>
                  <a:lnTo>
                    <a:pt x="145" y="187"/>
                  </a:lnTo>
                  <a:lnTo>
                    <a:pt x="145" y="182"/>
                  </a:lnTo>
                  <a:lnTo>
                    <a:pt x="145" y="187"/>
                  </a:lnTo>
                  <a:lnTo>
                    <a:pt x="150" y="182"/>
                  </a:lnTo>
                  <a:lnTo>
                    <a:pt x="155" y="176"/>
                  </a:lnTo>
                  <a:lnTo>
                    <a:pt x="161" y="171"/>
                  </a:lnTo>
                  <a:lnTo>
                    <a:pt x="166" y="165"/>
                  </a:lnTo>
                  <a:lnTo>
                    <a:pt x="166" y="171"/>
                  </a:lnTo>
                  <a:lnTo>
                    <a:pt x="166" y="165"/>
                  </a:lnTo>
                  <a:lnTo>
                    <a:pt x="171" y="160"/>
                  </a:lnTo>
                  <a:lnTo>
                    <a:pt x="177" y="155"/>
                  </a:lnTo>
                  <a:lnTo>
                    <a:pt x="177" y="149"/>
                  </a:lnTo>
                  <a:lnTo>
                    <a:pt x="177" y="155"/>
                  </a:lnTo>
                  <a:lnTo>
                    <a:pt x="182" y="149"/>
                  </a:lnTo>
                  <a:lnTo>
                    <a:pt x="182" y="144"/>
                  </a:lnTo>
                  <a:lnTo>
                    <a:pt x="182" y="149"/>
                  </a:lnTo>
                  <a:lnTo>
                    <a:pt x="187" y="144"/>
                  </a:lnTo>
                  <a:lnTo>
                    <a:pt x="187" y="149"/>
                  </a:lnTo>
                  <a:lnTo>
                    <a:pt x="193" y="144"/>
                  </a:lnTo>
                  <a:lnTo>
                    <a:pt x="193" y="139"/>
                  </a:lnTo>
                  <a:lnTo>
                    <a:pt x="193" y="144"/>
                  </a:lnTo>
                  <a:lnTo>
                    <a:pt x="203" y="133"/>
                  </a:lnTo>
                  <a:lnTo>
                    <a:pt x="203" y="128"/>
                  </a:lnTo>
                  <a:lnTo>
                    <a:pt x="214" y="128"/>
                  </a:lnTo>
                  <a:lnTo>
                    <a:pt x="214" y="123"/>
                  </a:lnTo>
                  <a:lnTo>
                    <a:pt x="219" y="117"/>
                  </a:lnTo>
                  <a:lnTo>
                    <a:pt x="219" y="123"/>
                  </a:lnTo>
                  <a:lnTo>
                    <a:pt x="219" y="117"/>
                  </a:lnTo>
                  <a:lnTo>
                    <a:pt x="225" y="112"/>
                  </a:lnTo>
                  <a:lnTo>
                    <a:pt x="225" y="117"/>
                  </a:lnTo>
                  <a:lnTo>
                    <a:pt x="230" y="112"/>
                  </a:lnTo>
                  <a:lnTo>
                    <a:pt x="236" y="107"/>
                  </a:lnTo>
                  <a:lnTo>
                    <a:pt x="241" y="101"/>
                  </a:lnTo>
                  <a:lnTo>
                    <a:pt x="241" y="107"/>
                  </a:lnTo>
                  <a:lnTo>
                    <a:pt x="241" y="101"/>
                  </a:lnTo>
                  <a:lnTo>
                    <a:pt x="241" y="101"/>
                  </a:lnTo>
                  <a:lnTo>
                    <a:pt x="252" y="91"/>
                  </a:lnTo>
                  <a:lnTo>
                    <a:pt x="252" y="85"/>
                  </a:lnTo>
                  <a:lnTo>
                    <a:pt x="257" y="80"/>
                  </a:lnTo>
                  <a:lnTo>
                    <a:pt x="257" y="85"/>
                  </a:lnTo>
                  <a:lnTo>
                    <a:pt x="257" y="80"/>
                  </a:lnTo>
                  <a:lnTo>
                    <a:pt x="262" y="75"/>
                  </a:lnTo>
                  <a:lnTo>
                    <a:pt x="262" y="80"/>
                  </a:lnTo>
                  <a:lnTo>
                    <a:pt x="262" y="75"/>
                  </a:lnTo>
                  <a:lnTo>
                    <a:pt x="268" y="69"/>
                  </a:lnTo>
                  <a:lnTo>
                    <a:pt x="273" y="64"/>
                  </a:lnTo>
                  <a:lnTo>
                    <a:pt x="278" y="64"/>
                  </a:lnTo>
                  <a:lnTo>
                    <a:pt x="284" y="59"/>
                  </a:lnTo>
                  <a:lnTo>
                    <a:pt x="289" y="53"/>
                  </a:lnTo>
                  <a:lnTo>
                    <a:pt x="289" y="59"/>
                  </a:lnTo>
                  <a:lnTo>
                    <a:pt x="294" y="53"/>
                  </a:lnTo>
                  <a:lnTo>
                    <a:pt x="294" y="59"/>
                  </a:lnTo>
                  <a:lnTo>
                    <a:pt x="294" y="48"/>
                  </a:lnTo>
                  <a:lnTo>
                    <a:pt x="300" y="43"/>
                  </a:lnTo>
                  <a:lnTo>
                    <a:pt x="300" y="48"/>
                  </a:lnTo>
                  <a:lnTo>
                    <a:pt x="300" y="43"/>
                  </a:lnTo>
                  <a:lnTo>
                    <a:pt x="305" y="37"/>
                  </a:lnTo>
                  <a:lnTo>
                    <a:pt x="305" y="43"/>
                  </a:lnTo>
                  <a:lnTo>
                    <a:pt x="305" y="37"/>
                  </a:lnTo>
                  <a:lnTo>
                    <a:pt x="310" y="32"/>
                  </a:lnTo>
                  <a:lnTo>
                    <a:pt x="310" y="37"/>
                  </a:lnTo>
                  <a:lnTo>
                    <a:pt x="310" y="32"/>
                  </a:lnTo>
                  <a:lnTo>
                    <a:pt x="316" y="26"/>
                  </a:lnTo>
                  <a:lnTo>
                    <a:pt x="321" y="21"/>
                  </a:lnTo>
                  <a:lnTo>
                    <a:pt x="321" y="26"/>
                  </a:lnTo>
                  <a:lnTo>
                    <a:pt x="321" y="21"/>
                  </a:lnTo>
                  <a:lnTo>
                    <a:pt x="326" y="16"/>
                  </a:lnTo>
                  <a:lnTo>
                    <a:pt x="332" y="10"/>
                  </a:lnTo>
                  <a:lnTo>
                    <a:pt x="332" y="16"/>
                  </a:lnTo>
                  <a:lnTo>
                    <a:pt x="332" y="10"/>
                  </a:lnTo>
                  <a:lnTo>
                    <a:pt x="342" y="10"/>
                  </a:lnTo>
                  <a:lnTo>
                    <a:pt x="337" y="10"/>
                  </a:lnTo>
                  <a:lnTo>
                    <a:pt x="342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1" name="Freeform 187"/>
            <p:cNvSpPr>
              <a:spLocks/>
            </p:cNvSpPr>
            <p:nvPr/>
          </p:nvSpPr>
          <p:spPr bwMode="auto">
            <a:xfrm>
              <a:off x="6341281" y="5548869"/>
              <a:ext cx="439733" cy="294359"/>
            </a:xfrm>
            <a:custGeom>
              <a:avLst/>
              <a:gdLst>
                <a:gd name="T0" fmla="*/ 6 w 332"/>
                <a:gd name="T1" fmla="*/ 267 h 273"/>
                <a:gd name="T2" fmla="*/ 11 w 332"/>
                <a:gd name="T3" fmla="*/ 262 h 273"/>
                <a:gd name="T4" fmla="*/ 17 w 332"/>
                <a:gd name="T5" fmla="*/ 257 h 273"/>
                <a:gd name="T6" fmla="*/ 27 w 332"/>
                <a:gd name="T7" fmla="*/ 251 h 273"/>
                <a:gd name="T8" fmla="*/ 38 w 332"/>
                <a:gd name="T9" fmla="*/ 241 h 273"/>
                <a:gd name="T10" fmla="*/ 49 w 332"/>
                <a:gd name="T11" fmla="*/ 235 h 273"/>
                <a:gd name="T12" fmla="*/ 59 w 332"/>
                <a:gd name="T13" fmla="*/ 219 h 273"/>
                <a:gd name="T14" fmla="*/ 65 w 332"/>
                <a:gd name="T15" fmla="*/ 214 h 273"/>
                <a:gd name="T16" fmla="*/ 75 w 332"/>
                <a:gd name="T17" fmla="*/ 209 h 273"/>
                <a:gd name="T18" fmla="*/ 86 w 332"/>
                <a:gd name="T19" fmla="*/ 203 h 273"/>
                <a:gd name="T20" fmla="*/ 91 w 332"/>
                <a:gd name="T21" fmla="*/ 198 h 273"/>
                <a:gd name="T22" fmla="*/ 107 w 332"/>
                <a:gd name="T23" fmla="*/ 176 h 273"/>
                <a:gd name="T24" fmla="*/ 118 w 332"/>
                <a:gd name="T25" fmla="*/ 171 h 273"/>
                <a:gd name="T26" fmla="*/ 129 w 332"/>
                <a:gd name="T27" fmla="*/ 166 h 273"/>
                <a:gd name="T28" fmla="*/ 134 w 332"/>
                <a:gd name="T29" fmla="*/ 155 h 273"/>
                <a:gd name="T30" fmla="*/ 140 w 332"/>
                <a:gd name="T31" fmla="*/ 155 h 273"/>
                <a:gd name="T32" fmla="*/ 150 w 332"/>
                <a:gd name="T33" fmla="*/ 144 h 273"/>
                <a:gd name="T34" fmla="*/ 161 w 332"/>
                <a:gd name="T35" fmla="*/ 134 h 273"/>
                <a:gd name="T36" fmla="*/ 172 w 332"/>
                <a:gd name="T37" fmla="*/ 128 h 273"/>
                <a:gd name="T38" fmla="*/ 177 w 332"/>
                <a:gd name="T39" fmla="*/ 123 h 273"/>
                <a:gd name="T40" fmla="*/ 188 w 332"/>
                <a:gd name="T41" fmla="*/ 118 h 273"/>
                <a:gd name="T42" fmla="*/ 193 w 332"/>
                <a:gd name="T43" fmla="*/ 118 h 273"/>
                <a:gd name="T44" fmla="*/ 198 w 332"/>
                <a:gd name="T45" fmla="*/ 102 h 273"/>
                <a:gd name="T46" fmla="*/ 209 w 332"/>
                <a:gd name="T47" fmla="*/ 96 h 273"/>
                <a:gd name="T48" fmla="*/ 209 w 332"/>
                <a:gd name="T49" fmla="*/ 102 h 273"/>
                <a:gd name="T50" fmla="*/ 220 w 332"/>
                <a:gd name="T51" fmla="*/ 91 h 273"/>
                <a:gd name="T52" fmla="*/ 225 w 332"/>
                <a:gd name="T53" fmla="*/ 80 h 273"/>
                <a:gd name="T54" fmla="*/ 230 w 332"/>
                <a:gd name="T55" fmla="*/ 75 h 273"/>
                <a:gd name="T56" fmla="*/ 236 w 332"/>
                <a:gd name="T57" fmla="*/ 80 h 273"/>
                <a:gd name="T58" fmla="*/ 241 w 332"/>
                <a:gd name="T59" fmla="*/ 75 h 273"/>
                <a:gd name="T60" fmla="*/ 246 w 332"/>
                <a:gd name="T61" fmla="*/ 70 h 273"/>
                <a:gd name="T62" fmla="*/ 252 w 332"/>
                <a:gd name="T63" fmla="*/ 70 h 273"/>
                <a:gd name="T64" fmla="*/ 257 w 332"/>
                <a:gd name="T65" fmla="*/ 53 h 273"/>
                <a:gd name="T66" fmla="*/ 263 w 332"/>
                <a:gd name="T67" fmla="*/ 59 h 273"/>
                <a:gd name="T68" fmla="*/ 273 w 332"/>
                <a:gd name="T69" fmla="*/ 43 h 273"/>
                <a:gd name="T70" fmla="*/ 284 w 332"/>
                <a:gd name="T71" fmla="*/ 37 h 273"/>
                <a:gd name="T72" fmla="*/ 289 w 332"/>
                <a:gd name="T73" fmla="*/ 43 h 273"/>
                <a:gd name="T74" fmla="*/ 295 w 332"/>
                <a:gd name="T75" fmla="*/ 32 h 273"/>
                <a:gd name="T76" fmla="*/ 300 w 332"/>
                <a:gd name="T77" fmla="*/ 27 h 273"/>
                <a:gd name="T78" fmla="*/ 311 w 332"/>
                <a:gd name="T79" fmla="*/ 21 h 273"/>
                <a:gd name="T80" fmla="*/ 316 w 332"/>
                <a:gd name="T81" fmla="*/ 11 h 273"/>
                <a:gd name="T82" fmla="*/ 327 w 332"/>
                <a:gd name="T83" fmla="*/ 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2" h="273">
                  <a:moveTo>
                    <a:pt x="0" y="273"/>
                  </a:moveTo>
                  <a:lnTo>
                    <a:pt x="0" y="273"/>
                  </a:lnTo>
                  <a:lnTo>
                    <a:pt x="6" y="267"/>
                  </a:lnTo>
                  <a:lnTo>
                    <a:pt x="6" y="273"/>
                  </a:lnTo>
                  <a:lnTo>
                    <a:pt x="6" y="267"/>
                  </a:lnTo>
                  <a:lnTo>
                    <a:pt x="11" y="262"/>
                  </a:lnTo>
                  <a:lnTo>
                    <a:pt x="11" y="267"/>
                  </a:lnTo>
                  <a:lnTo>
                    <a:pt x="11" y="262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7" y="246"/>
                  </a:lnTo>
                  <a:lnTo>
                    <a:pt x="27" y="251"/>
                  </a:lnTo>
                  <a:lnTo>
                    <a:pt x="27" y="246"/>
                  </a:lnTo>
                  <a:lnTo>
                    <a:pt x="33" y="241"/>
                  </a:lnTo>
                  <a:lnTo>
                    <a:pt x="38" y="241"/>
                  </a:lnTo>
                  <a:lnTo>
                    <a:pt x="43" y="235"/>
                  </a:lnTo>
                  <a:lnTo>
                    <a:pt x="49" y="230"/>
                  </a:lnTo>
                  <a:lnTo>
                    <a:pt x="49" y="235"/>
                  </a:lnTo>
                  <a:lnTo>
                    <a:pt x="49" y="230"/>
                  </a:lnTo>
                  <a:lnTo>
                    <a:pt x="54" y="225"/>
                  </a:lnTo>
                  <a:lnTo>
                    <a:pt x="59" y="219"/>
                  </a:lnTo>
                  <a:lnTo>
                    <a:pt x="59" y="225"/>
                  </a:lnTo>
                  <a:lnTo>
                    <a:pt x="59" y="219"/>
                  </a:lnTo>
                  <a:lnTo>
                    <a:pt x="65" y="214"/>
                  </a:lnTo>
                  <a:lnTo>
                    <a:pt x="65" y="219"/>
                  </a:lnTo>
                  <a:lnTo>
                    <a:pt x="75" y="209"/>
                  </a:lnTo>
                  <a:lnTo>
                    <a:pt x="75" y="209"/>
                  </a:lnTo>
                  <a:lnTo>
                    <a:pt x="81" y="203"/>
                  </a:lnTo>
                  <a:lnTo>
                    <a:pt x="86" y="198"/>
                  </a:lnTo>
                  <a:lnTo>
                    <a:pt x="86" y="203"/>
                  </a:lnTo>
                  <a:lnTo>
                    <a:pt x="86" y="198"/>
                  </a:lnTo>
                  <a:lnTo>
                    <a:pt x="91" y="193"/>
                  </a:lnTo>
                  <a:lnTo>
                    <a:pt x="91" y="198"/>
                  </a:lnTo>
                  <a:lnTo>
                    <a:pt x="102" y="187"/>
                  </a:lnTo>
                  <a:lnTo>
                    <a:pt x="102" y="182"/>
                  </a:lnTo>
                  <a:lnTo>
                    <a:pt x="107" y="176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1"/>
                  </a:lnTo>
                  <a:lnTo>
                    <a:pt x="123" y="166"/>
                  </a:lnTo>
                  <a:lnTo>
                    <a:pt x="129" y="160"/>
                  </a:lnTo>
                  <a:lnTo>
                    <a:pt x="129" y="166"/>
                  </a:lnTo>
                  <a:lnTo>
                    <a:pt x="129" y="160"/>
                  </a:lnTo>
                  <a:lnTo>
                    <a:pt x="134" y="166"/>
                  </a:lnTo>
                  <a:lnTo>
                    <a:pt x="134" y="155"/>
                  </a:lnTo>
                  <a:lnTo>
                    <a:pt x="134" y="155"/>
                  </a:lnTo>
                  <a:lnTo>
                    <a:pt x="140" y="150"/>
                  </a:lnTo>
                  <a:lnTo>
                    <a:pt x="140" y="155"/>
                  </a:lnTo>
                  <a:lnTo>
                    <a:pt x="140" y="150"/>
                  </a:lnTo>
                  <a:lnTo>
                    <a:pt x="145" y="144"/>
                  </a:lnTo>
                  <a:lnTo>
                    <a:pt x="150" y="144"/>
                  </a:lnTo>
                  <a:lnTo>
                    <a:pt x="156" y="139"/>
                  </a:lnTo>
                  <a:lnTo>
                    <a:pt x="161" y="144"/>
                  </a:lnTo>
                  <a:lnTo>
                    <a:pt x="161" y="134"/>
                  </a:lnTo>
                  <a:lnTo>
                    <a:pt x="161" y="134"/>
                  </a:lnTo>
                  <a:lnTo>
                    <a:pt x="166" y="134"/>
                  </a:lnTo>
                  <a:lnTo>
                    <a:pt x="172" y="128"/>
                  </a:lnTo>
                  <a:lnTo>
                    <a:pt x="177" y="123"/>
                  </a:lnTo>
                  <a:lnTo>
                    <a:pt x="177" y="128"/>
                  </a:lnTo>
                  <a:lnTo>
                    <a:pt x="177" y="123"/>
                  </a:lnTo>
                  <a:lnTo>
                    <a:pt x="182" y="118"/>
                  </a:lnTo>
                  <a:lnTo>
                    <a:pt x="182" y="123"/>
                  </a:lnTo>
                  <a:lnTo>
                    <a:pt x="188" y="118"/>
                  </a:lnTo>
                  <a:lnTo>
                    <a:pt x="188" y="123"/>
                  </a:lnTo>
                  <a:lnTo>
                    <a:pt x="188" y="112"/>
                  </a:lnTo>
                  <a:lnTo>
                    <a:pt x="193" y="118"/>
                  </a:lnTo>
                  <a:lnTo>
                    <a:pt x="193" y="107"/>
                  </a:lnTo>
                  <a:lnTo>
                    <a:pt x="193" y="107"/>
                  </a:lnTo>
                  <a:lnTo>
                    <a:pt x="198" y="102"/>
                  </a:lnTo>
                  <a:lnTo>
                    <a:pt x="204" y="107"/>
                  </a:lnTo>
                  <a:lnTo>
                    <a:pt x="204" y="102"/>
                  </a:lnTo>
                  <a:lnTo>
                    <a:pt x="209" y="96"/>
                  </a:lnTo>
                  <a:lnTo>
                    <a:pt x="209" y="102"/>
                  </a:lnTo>
                  <a:lnTo>
                    <a:pt x="209" y="96"/>
                  </a:lnTo>
                  <a:lnTo>
                    <a:pt x="209" y="102"/>
                  </a:lnTo>
                  <a:lnTo>
                    <a:pt x="220" y="91"/>
                  </a:lnTo>
                  <a:lnTo>
                    <a:pt x="214" y="91"/>
                  </a:lnTo>
                  <a:lnTo>
                    <a:pt x="220" y="91"/>
                  </a:lnTo>
                  <a:lnTo>
                    <a:pt x="225" y="86"/>
                  </a:lnTo>
                  <a:lnTo>
                    <a:pt x="225" y="91"/>
                  </a:lnTo>
                  <a:lnTo>
                    <a:pt x="225" y="80"/>
                  </a:lnTo>
                  <a:lnTo>
                    <a:pt x="225" y="86"/>
                  </a:lnTo>
                  <a:lnTo>
                    <a:pt x="230" y="80"/>
                  </a:lnTo>
                  <a:lnTo>
                    <a:pt x="230" y="75"/>
                  </a:lnTo>
                  <a:lnTo>
                    <a:pt x="230" y="80"/>
                  </a:lnTo>
                  <a:lnTo>
                    <a:pt x="236" y="75"/>
                  </a:lnTo>
                  <a:lnTo>
                    <a:pt x="236" y="80"/>
                  </a:lnTo>
                  <a:lnTo>
                    <a:pt x="236" y="75"/>
                  </a:lnTo>
                  <a:lnTo>
                    <a:pt x="241" y="70"/>
                  </a:lnTo>
                  <a:lnTo>
                    <a:pt x="241" y="75"/>
                  </a:lnTo>
                  <a:lnTo>
                    <a:pt x="241" y="70"/>
                  </a:lnTo>
                  <a:lnTo>
                    <a:pt x="246" y="64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52" y="64"/>
                  </a:lnTo>
                  <a:lnTo>
                    <a:pt x="252" y="70"/>
                  </a:lnTo>
                  <a:lnTo>
                    <a:pt x="252" y="59"/>
                  </a:lnTo>
                  <a:lnTo>
                    <a:pt x="257" y="64"/>
                  </a:lnTo>
                  <a:lnTo>
                    <a:pt x="257" y="53"/>
                  </a:lnTo>
                  <a:lnTo>
                    <a:pt x="257" y="59"/>
                  </a:lnTo>
                  <a:lnTo>
                    <a:pt x="263" y="53"/>
                  </a:lnTo>
                  <a:lnTo>
                    <a:pt x="263" y="59"/>
                  </a:lnTo>
                  <a:lnTo>
                    <a:pt x="263" y="53"/>
                  </a:lnTo>
                  <a:lnTo>
                    <a:pt x="268" y="48"/>
                  </a:lnTo>
                  <a:lnTo>
                    <a:pt x="273" y="43"/>
                  </a:lnTo>
                  <a:lnTo>
                    <a:pt x="279" y="48"/>
                  </a:lnTo>
                  <a:lnTo>
                    <a:pt x="279" y="43"/>
                  </a:lnTo>
                  <a:lnTo>
                    <a:pt x="284" y="37"/>
                  </a:lnTo>
                  <a:lnTo>
                    <a:pt x="284" y="43"/>
                  </a:lnTo>
                  <a:lnTo>
                    <a:pt x="284" y="37"/>
                  </a:lnTo>
                  <a:lnTo>
                    <a:pt x="289" y="43"/>
                  </a:lnTo>
                  <a:lnTo>
                    <a:pt x="289" y="43"/>
                  </a:lnTo>
                  <a:lnTo>
                    <a:pt x="289" y="37"/>
                  </a:lnTo>
                  <a:lnTo>
                    <a:pt x="295" y="32"/>
                  </a:lnTo>
                  <a:lnTo>
                    <a:pt x="295" y="27"/>
                  </a:lnTo>
                  <a:lnTo>
                    <a:pt x="300" y="32"/>
                  </a:lnTo>
                  <a:lnTo>
                    <a:pt x="300" y="27"/>
                  </a:lnTo>
                  <a:lnTo>
                    <a:pt x="305" y="21"/>
                  </a:lnTo>
                  <a:lnTo>
                    <a:pt x="311" y="16"/>
                  </a:lnTo>
                  <a:lnTo>
                    <a:pt x="311" y="21"/>
                  </a:lnTo>
                  <a:lnTo>
                    <a:pt x="316" y="16"/>
                  </a:lnTo>
                  <a:lnTo>
                    <a:pt x="316" y="21"/>
                  </a:lnTo>
                  <a:lnTo>
                    <a:pt x="316" y="11"/>
                  </a:lnTo>
                  <a:lnTo>
                    <a:pt x="327" y="11"/>
                  </a:lnTo>
                  <a:lnTo>
                    <a:pt x="321" y="11"/>
                  </a:lnTo>
                  <a:lnTo>
                    <a:pt x="327" y="5"/>
                  </a:lnTo>
                  <a:lnTo>
                    <a:pt x="332" y="0"/>
                  </a:lnTo>
                  <a:lnTo>
                    <a:pt x="332" y="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8"/>
            <p:cNvSpPr>
              <a:spLocks/>
            </p:cNvSpPr>
            <p:nvPr/>
          </p:nvSpPr>
          <p:spPr bwMode="auto">
            <a:xfrm>
              <a:off x="6781014" y="5329987"/>
              <a:ext cx="389402" cy="224273"/>
            </a:xfrm>
            <a:custGeom>
              <a:avLst/>
              <a:gdLst>
                <a:gd name="T0" fmla="*/ 5 w 294"/>
                <a:gd name="T1" fmla="*/ 198 h 208"/>
                <a:gd name="T2" fmla="*/ 5 w 294"/>
                <a:gd name="T3" fmla="*/ 203 h 208"/>
                <a:gd name="T4" fmla="*/ 16 w 294"/>
                <a:gd name="T5" fmla="*/ 192 h 208"/>
                <a:gd name="T6" fmla="*/ 27 w 294"/>
                <a:gd name="T7" fmla="*/ 187 h 208"/>
                <a:gd name="T8" fmla="*/ 32 w 294"/>
                <a:gd name="T9" fmla="*/ 182 h 208"/>
                <a:gd name="T10" fmla="*/ 37 w 294"/>
                <a:gd name="T11" fmla="*/ 176 h 208"/>
                <a:gd name="T12" fmla="*/ 48 w 294"/>
                <a:gd name="T13" fmla="*/ 171 h 208"/>
                <a:gd name="T14" fmla="*/ 54 w 294"/>
                <a:gd name="T15" fmla="*/ 160 h 208"/>
                <a:gd name="T16" fmla="*/ 64 w 294"/>
                <a:gd name="T17" fmla="*/ 155 h 208"/>
                <a:gd name="T18" fmla="*/ 70 w 294"/>
                <a:gd name="T19" fmla="*/ 144 h 208"/>
                <a:gd name="T20" fmla="*/ 75 w 294"/>
                <a:gd name="T21" fmla="*/ 139 h 208"/>
                <a:gd name="T22" fmla="*/ 80 w 294"/>
                <a:gd name="T23" fmla="*/ 144 h 208"/>
                <a:gd name="T24" fmla="*/ 86 w 294"/>
                <a:gd name="T25" fmla="*/ 128 h 208"/>
                <a:gd name="T26" fmla="*/ 91 w 294"/>
                <a:gd name="T27" fmla="*/ 133 h 208"/>
                <a:gd name="T28" fmla="*/ 96 w 294"/>
                <a:gd name="T29" fmla="*/ 128 h 208"/>
                <a:gd name="T30" fmla="*/ 102 w 294"/>
                <a:gd name="T31" fmla="*/ 117 h 208"/>
                <a:gd name="T32" fmla="*/ 107 w 294"/>
                <a:gd name="T33" fmla="*/ 117 h 208"/>
                <a:gd name="T34" fmla="*/ 112 w 294"/>
                <a:gd name="T35" fmla="*/ 112 h 208"/>
                <a:gd name="T36" fmla="*/ 128 w 294"/>
                <a:gd name="T37" fmla="*/ 96 h 208"/>
                <a:gd name="T38" fmla="*/ 134 w 294"/>
                <a:gd name="T39" fmla="*/ 101 h 208"/>
                <a:gd name="T40" fmla="*/ 139 w 294"/>
                <a:gd name="T41" fmla="*/ 91 h 208"/>
                <a:gd name="T42" fmla="*/ 144 w 294"/>
                <a:gd name="T43" fmla="*/ 85 h 208"/>
                <a:gd name="T44" fmla="*/ 155 w 294"/>
                <a:gd name="T45" fmla="*/ 75 h 208"/>
                <a:gd name="T46" fmla="*/ 166 w 294"/>
                <a:gd name="T47" fmla="*/ 75 h 208"/>
                <a:gd name="T48" fmla="*/ 171 w 294"/>
                <a:gd name="T49" fmla="*/ 69 h 208"/>
                <a:gd name="T50" fmla="*/ 182 w 294"/>
                <a:gd name="T51" fmla="*/ 64 h 208"/>
                <a:gd name="T52" fmla="*/ 187 w 294"/>
                <a:gd name="T53" fmla="*/ 59 h 208"/>
                <a:gd name="T54" fmla="*/ 198 w 294"/>
                <a:gd name="T55" fmla="*/ 48 h 208"/>
                <a:gd name="T56" fmla="*/ 203 w 294"/>
                <a:gd name="T57" fmla="*/ 53 h 208"/>
                <a:gd name="T58" fmla="*/ 209 w 294"/>
                <a:gd name="T59" fmla="*/ 48 h 208"/>
                <a:gd name="T60" fmla="*/ 219 w 294"/>
                <a:gd name="T61" fmla="*/ 37 h 208"/>
                <a:gd name="T62" fmla="*/ 225 w 294"/>
                <a:gd name="T63" fmla="*/ 32 h 208"/>
                <a:gd name="T64" fmla="*/ 225 w 294"/>
                <a:gd name="T65" fmla="*/ 37 h 208"/>
                <a:gd name="T66" fmla="*/ 235 w 294"/>
                <a:gd name="T67" fmla="*/ 27 h 208"/>
                <a:gd name="T68" fmla="*/ 241 w 294"/>
                <a:gd name="T69" fmla="*/ 21 h 208"/>
                <a:gd name="T70" fmla="*/ 246 w 294"/>
                <a:gd name="T71" fmla="*/ 16 h 208"/>
                <a:gd name="T72" fmla="*/ 257 w 294"/>
                <a:gd name="T73" fmla="*/ 16 h 208"/>
                <a:gd name="T74" fmla="*/ 262 w 294"/>
                <a:gd name="T75" fmla="*/ 16 h 208"/>
                <a:gd name="T76" fmla="*/ 262 w 294"/>
                <a:gd name="T77" fmla="*/ 10 h 208"/>
                <a:gd name="T78" fmla="*/ 267 w 294"/>
                <a:gd name="T79" fmla="*/ 5 h 208"/>
                <a:gd name="T80" fmla="*/ 273 w 294"/>
                <a:gd name="T81" fmla="*/ 5 h 208"/>
                <a:gd name="T82" fmla="*/ 278 w 294"/>
                <a:gd name="T83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4" h="208">
                  <a:moveTo>
                    <a:pt x="0" y="208"/>
                  </a:moveTo>
                  <a:lnTo>
                    <a:pt x="0" y="203"/>
                  </a:lnTo>
                  <a:lnTo>
                    <a:pt x="5" y="198"/>
                  </a:lnTo>
                  <a:lnTo>
                    <a:pt x="5" y="203"/>
                  </a:lnTo>
                  <a:lnTo>
                    <a:pt x="5" y="198"/>
                  </a:lnTo>
                  <a:lnTo>
                    <a:pt x="5" y="203"/>
                  </a:lnTo>
                  <a:lnTo>
                    <a:pt x="16" y="192"/>
                  </a:lnTo>
                  <a:lnTo>
                    <a:pt x="11" y="192"/>
                  </a:lnTo>
                  <a:lnTo>
                    <a:pt x="16" y="192"/>
                  </a:lnTo>
                  <a:lnTo>
                    <a:pt x="21" y="187"/>
                  </a:lnTo>
                  <a:lnTo>
                    <a:pt x="27" y="182"/>
                  </a:lnTo>
                  <a:lnTo>
                    <a:pt x="27" y="187"/>
                  </a:lnTo>
                  <a:lnTo>
                    <a:pt x="27" y="182"/>
                  </a:lnTo>
                  <a:lnTo>
                    <a:pt x="32" y="176"/>
                  </a:lnTo>
                  <a:lnTo>
                    <a:pt x="32" y="182"/>
                  </a:lnTo>
                  <a:lnTo>
                    <a:pt x="32" y="176"/>
                  </a:lnTo>
                  <a:lnTo>
                    <a:pt x="37" y="171"/>
                  </a:lnTo>
                  <a:lnTo>
                    <a:pt x="37" y="176"/>
                  </a:lnTo>
                  <a:lnTo>
                    <a:pt x="37" y="171"/>
                  </a:lnTo>
                  <a:lnTo>
                    <a:pt x="43" y="166"/>
                  </a:lnTo>
                  <a:lnTo>
                    <a:pt x="48" y="171"/>
                  </a:lnTo>
                  <a:lnTo>
                    <a:pt x="48" y="160"/>
                  </a:lnTo>
                  <a:lnTo>
                    <a:pt x="54" y="155"/>
                  </a:lnTo>
                  <a:lnTo>
                    <a:pt x="54" y="160"/>
                  </a:lnTo>
                  <a:lnTo>
                    <a:pt x="59" y="155"/>
                  </a:lnTo>
                  <a:lnTo>
                    <a:pt x="59" y="150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64" y="150"/>
                  </a:lnTo>
                  <a:lnTo>
                    <a:pt x="70" y="144"/>
                  </a:lnTo>
                  <a:lnTo>
                    <a:pt x="70" y="150"/>
                  </a:lnTo>
                  <a:lnTo>
                    <a:pt x="70" y="144"/>
                  </a:lnTo>
                  <a:lnTo>
                    <a:pt x="75" y="139"/>
                  </a:lnTo>
                  <a:lnTo>
                    <a:pt x="75" y="144"/>
                  </a:lnTo>
                  <a:lnTo>
                    <a:pt x="75" y="139"/>
                  </a:lnTo>
                  <a:lnTo>
                    <a:pt x="80" y="144"/>
                  </a:lnTo>
                  <a:lnTo>
                    <a:pt x="80" y="133"/>
                  </a:lnTo>
                  <a:lnTo>
                    <a:pt x="86" y="139"/>
                  </a:lnTo>
                  <a:lnTo>
                    <a:pt x="86" y="128"/>
                  </a:lnTo>
                  <a:lnTo>
                    <a:pt x="86" y="133"/>
                  </a:lnTo>
                  <a:lnTo>
                    <a:pt x="91" y="128"/>
                  </a:lnTo>
                  <a:lnTo>
                    <a:pt x="91" y="133"/>
                  </a:lnTo>
                  <a:lnTo>
                    <a:pt x="96" y="128"/>
                  </a:lnTo>
                  <a:lnTo>
                    <a:pt x="96" y="123"/>
                  </a:lnTo>
                  <a:lnTo>
                    <a:pt x="96" y="128"/>
                  </a:lnTo>
                  <a:lnTo>
                    <a:pt x="102" y="123"/>
                  </a:lnTo>
                  <a:lnTo>
                    <a:pt x="102" y="128"/>
                  </a:lnTo>
                  <a:lnTo>
                    <a:pt x="102" y="117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7"/>
                  </a:lnTo>
                  <a:lnTo>
                    <a:pt x="112" y="112"/>
                  </a:lnTo>
                  <a:lnTo>
                    <a:pt x="112" y="117"/>
                  </a:lnTo>
                  <a:lnTo>
                    <a:pt x="112" y="112"/>
                  </a:lnTo>
                  <a:lnTo>
                    <a:pt x="118" y="107"/>
                  </a:lnTo>
                  <a:lnTo>
                    <a:pt x="123" y="101"/>
                  </a:lnTo>
                  <a:lnTo>
                    <a:pt x="128" y="96"/>
                  </a:lnTo>
                  <a:lnTo>
                    <a:pt x="128" y="101"/>
                  </a:lnTo>
                  <a:lnTo>
                    <a:pt x="128" y="96"/>
                  </a:lnTo>
                  <a:lnTo>
                    <a:pt x="134" y="101"/>
                  </a:lnTo>
                  <a:lnTo>
                    <a:pt x="134" y="91"/>
                  </a:lnTo>
                  <a:lnTo>
                    <a:pt x="134" y="96"/>
                  </a:lnTo>
                  <a:lnTo>
                    <a:pt x="139" y="91"/>
                  </a:lnTo>
                  <a:lnTo>
                    <a:pt x="139" y="96"/>
                  </a:lnTo>
                  <a:lnTo>
                    <a:pt x="139" y="91"/>
                  </a:lnTo>
                  <a:lnTo>
                    <a:pt x="144" y="85"/>
                  </a:lnTo>
                  <a:lnTo>
                    <a:pt x="155" y="85"/>
                  </a:lnTo>
                  <a:lnTo>
                    <a:pt x="150" y="85"/>
                  </a:lnTo>
                  <a:lnTo>
                    <a:pt x="155" y="75"/>
                  </a:lnTo>
                  <a:lnTo>
                    <a:pt x="166" y="75"/>
                  </a:lnTo>
                  <a:lnTo>
                    <a:pt x="161" y="75"/>
                  </a:lnTo>
                  <a:lnTo>
                    <a:pt x="166" y="75"/>
                  </a:lnTo>
                  <a:lnTo>
                    <a:pt x="171" y="69"/>
                  </a:lnTo>
                  <a:lnTo>
                    <a:pt x="171" y="75"/>
                  </a:lnTo>
                  <a:lnTo>
                    <a:pt x="171" y="69"/>
                  </a:lnTo>
                  <a:lnTo>
                    <a:pt x="177" y="64"/>
                  </a:lnTo>
                  <a:lnTo>
                    <a:pt x="182" y="59"/>
                  </a:lnTo>
                  <a:lnTo>
                    <a:pt x="182" y="64"/>
                  </a:lnTo>
                  <a:lnTo>
                    <a:pt x="182" y="59"/>
                  </a:lnTo>
                  <a:lnTo>
                    <a:pt x="187" y="53"/>
                  </a:lnTo>
                  <a:lnTo>
                    <a:pt x="187" y="59"/>
                  </a:lnTo>
                  <a:lnTo>
                    <a:pt x="187" y="53"/>
                  </a:lnTo>
                  <a:lnTo>
                    <a:pt x="193" y="53"/>
                  </a:lnTo>
                  <a:lnTo>
                    <a:pt x="198" y="48"/>
                  </a:lnTo>
                  <a:lnTo>
                    <a:pt x="198" y="53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43"/>
                  </a:lnTo>
                  <a:lnTo>
                    <a:pt x="209" y="48"/>
                  </a:lnTo>
                  <a:lnTo>
                    <a:pt x="209" y="48"/>
                  </a:lnTo>
                  <a:lnTo>
                    <a:pt x="209" y="43"/>
                  </a:lnTo>
                  <a:lnTo>
                    <a:pt x="214" y="43"/>
                  </a:lnTo>
                  <a:lnTo>
                    <a:pt x="219" y="37"/>
                  </a:lnTo>
                  <a:lnTo>
                    <a:pt x="219" y="43"/>
                  </a:lnTo>
                  <a:lnTo>
                    <a:pt x="219" y="37"/>
                  </a:lnTo>
                  <a:lnTo>
                    <a:pt x="225" y="32"/>
                  </a:lnTo>
                  <a:lnTo>
                    <a:pt x="225" y="37"/>
                  </a:lnTo>
                  <a:lnTo>
                    <a:pt x="225" y="32"/>
                  </a:lnTo>
                  <a:lnTo>
                    <a:pt x="225" y="37"/>
                  </a:lnTo>
                  <a:lnTo>
                    <a:pt x="230" y="43"/>
                  </a:lnTo>
                  <a:lnTo>
                    <a:pt x="230" y="32"/>
                  </a:lnTo>
                  <a:lnTo>
                    <a:pt x="235" y="27"/>
                  </a:lnTo>
                  <a:lnTo>
                    <a:pt x="235" y="32"/>
                  </a:lnTo>
                  <a:lnTo>
                    <a:pt x="241" y="27"/>
                  </a:lnTo>
                  <a:lnTo>
                    <a:pt x="241" y="21"/>
                  </a:lnTo>
                  <a:lnTo>
                    <a:pt x="246" y="16"/>
                  </a:lnTo>
                  <a:lnTo>
                    <a:pt x="246" y="21"/>
                  </a:lnTo>
                  <a:lnTo>
                    <a:pt x="246" y="16"/>
                  </a:lnTo>
                  <a:lnTo>
                    <a:pt x="251" y="16"/>
                  </a:lnTo>
                  <a:lnTo>
                    <a:pt x="257" y="10"/>
                  </a:lnTo>
                  <a:lnTo>
                    <a:pt x="257" y="16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62" y="16"/>
                  </a:lnTo>
                  <a:lnTo>
                    <a:pt x="262" y="16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7" y="16"/>
                  </a:lnTo>
                  <a:lnTo>
                    <a:pt x="267" y="0"/>
                  </a:lnTo>
                  <a:lnTo>
                    <a:pt x="267" y="5"/>
                  </a:lnTo>
                  <a:lnTo>
                    <a:pt x="273" y="10"/>
                  </a:lnTo>
                  <a:lnTo>
                    <a:pt x="273" y="10"/>
                  </a:lnTo>
                  <a:lnTo>
                    <a:pt x="273" y="5"/>
                  </a:lnTo>
                  <a:lnTo>
                    <a:pt x="273" y="10"/>
                  </a:lnTo>
                  <a:lnTo>
                    <a:pt x="284" y="0"/>
                  </a:lnTo>
                  <a:lnTo>
                    <a:pt x="278" y="0"/>
                  </a:lnTo>
                  <a:lnTo>
                    <a:pt x="284" y="0"/>
                  </a:lnTo>
                  <a:lnTo>
                    <a:pt x="29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89"/>
            <p:cNvSpPr>
              <a:spLocks/>
            </p:cNvSpPr>
            <p:nvPr/>
          </p:nvSpPr>
          <p:spPr bwMode="auto">
            <a:xfrm>
              <a:off x="7170416" y="5087384"/>
              <a:ext cx="467547" cy="242604"/>
            </a:xfrm>
            <a:custGeom>
              <a:avLst/>
              <a:gdLst>
                <a:gd name="T0" fmla="*/ 6 w 353"/>
                <a:gd name="T1" fmla="*/ 214 h 225"/>
                <a:gd name="T2" fmla="*/ 11 w 353"/>
                <a:gd name="T3" fmla="*/ 209 h 225"/>
                <a:gd name="T4" fmla="*/ 27 w 353"/>
                <a:gd name="T5" fmla="*/ 203 h 225"/>
                <a:gd name="T6" fmla="*/ 32 w 353"/>
                <a:gd name="T7" fmla="*/ 198 h 225"/>
                <a:gd name="T8" fmla="*/ 48 w 353"/>
                <a:gd name="T9" fmla="*/ 182 h 225"/>
                <a:gd name="T10" fmla="*/ 59 w 353"/>
                <a:gd name="T11" fmla="*/ 187 h 225"/>
                <a:gd name="T12" fmla="*/ 64 w 353"/>
                <a:gd name="T13" fmla="*/ 177 h 225"/>
                <a:gd name="T14" fmla="*/ 75 w 353"/>
                <a:gd name="T15" fmla="*/ 171 h 225"/>
                <a:gd name="T16" fmla="*/ 80 w 353"/>
                <a:gd name="T17" fmla="*/ 166 h 225"/>
                <a:gd name="T18" fmla="*/ 91 w 353"/>
                <a:gd name="T19" fmla="*/ 155 h 225"/>
                <a:gd name="T20" fmla="*/ 96 w 353"/>
                <a:gd name="T21" fmla="*/ 150 h 225"/>
                <a:gd name="T22" fmla="*/ 102 w 353"/>
                <a:gd name="T23" fmla="*/ 150 h 225"/>
                <a:gd name="T24" fmla="*/ 113 w 353"/>
                <a:gd name="T25" fmla="*/ 150 h 225"/>
                <a:gd name="T26" fmla="*/ 118 w 353"/>
                <a:gd name="T27" fmla="*/ 134 h 225"/>
                <a:gd name="T28" fmla="*/ 134 w 353"/>
                <a:gd name="T29" fmla="*/ 134 h 225"/>
                <a:gd name="T30" fmla="*/ 139 w 353"/>
                <a:gd name="T31" fmla="*/ 129 h 225"/>
                <a:gd name="T32" fmla="*/ 161 w 353"/>
                <a:gd name="T33" fmla="*/ 118 h 225"/>
                <a:gd name="T34" fmla="*/ 166 w 353"/>
                <a:gd name="T35" fmla="*/ 112 h 225"/>
                <a:gd name="T36" fmla="*/ 177 w 353"/>
                <a:gd name="T37" fmla="*/ 107 h 225"/>
                <a:gd name="T38" fmla="*/ 182 w 353"/>
                <a:gd name="T39" fmla="*/ 112 h 225"/>
                <a:gd name="T40" fmla="*/ 198 w 353"/>
                <a:gd name="T41" fmla="*/ 96 h 225"/>
                <a:gd name="T42" fmla="*/ 203 w 353"/>
                <a:gd name="T43" fmla="*/ 91 h 225"/>
                <a:gd name="T44" fmla="*/ 209 w 353"/>
                <a:gd name="T45" fmla="*/ 86 h 225"/>
                <a:gd name="T46" fmla="*/ 219 w 353"/>
                <a:gd name="T47" fmla="*/ 80 h 225"/>
                <a:gd name="T48" fmla="*/ 225 w 353"/>
                <a:gd name="T49" fmla="*/ 75 h 225"/>
                <a:gd name="T50" fmla="*/ 230 w 353"/>
                <a:gd name="T51" fmla="*/ 70 h 225"/>
                <a:gd name="T52" fmla="*/ 241 w 353"/>
                <a:gd name="T53" fmla="*/ 64 h 225"/>
                <a:gd name="T54" fmla="*/ 252 w 353"/>
                <a:gd name="T55" fmla="*/ 59 h 225"/>
                <a:gd name="T56" fmla="*/ 262 w 353"/>
                <a:gd name="T57" fmla="*/ 48 h 225"/>
                <a:gd name="T58" fmla="*/ 268 w 353"/>
                <a:gd name="T59" fmla="*/ 43 h 225"/>
                <a:gd name="T60" fmla="*/ 273 w 353"/>
                <a:gd name="T61" fmla="*/ 48 h 225"/>
                <a:gd name="T62" fmla="*/ 284 w 353"/>
                <a:gd name="T63" fmla="*/ 38 h 225"/>
                <a:gd name="T64" fmla="*/ 284 w 353"/>
                <a:gd name="T65" fmla="*/ 38 h 225"/>
                <a:gd name="T66" fmla="*/ 294 w 353"/>
                <a:gd name="T67" fmla="*/ 32 h 225"/>
                <a:gd name="T68" fmla="*/ 300 w 353"/>
                <a:gd name="T69" fmla="*/ 27 h 225"/>
                <a:gd name="T70" fmla="*/ 310 w 353"/>
                <a:gd name="T71" fmla="*/ 32 h 225"/>
                <a:gd name="T72" fmla="*/ 310 w 353"/>
                <a:gd name="T73" fmla="*/ 27 h 225"/>
                <a:gd name="T74" fmla="*/ 316 w 353"/>
                <a:gd name="T75" fmla="*/ 22 h 225"/>
                <a:gd name="T76" fmla="*/ 326 w 353"/>
                <a:gd name="T77" fmla="*/ 11 h 225"/>
                <a:gd name="T78" fmla="*/ 337 w 353"/>
                <a:gd name="T79" fmla="*/ 6 h 225"/>
                <a:gd name="T80" fmla="*/ 348 w 353"/>
                <a:gd name="T81" fmla="*/ 0 h 225"/>
                <a:gd name="T82" fmla="*/ 353 w 353"/>
                <a:gd name="T8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225">
                  <a:moveTo>
                    <a:pt x="0" y="225"/>
                  </a:moveTo>
                  <a:lnTo>
                    <a:pt x="0" y="219"/>
                  </a:lnTo>
                  <a:lnTo>
                    <a:pt x="6" y="214"/>
                  </a:lnTo>
                  <a:lnTo>
                    <a:pt x="6" y="209"/>
                  </a:lnTo>
                  <a:lnTo>
                    <a:pt x="11" y="214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3"/>
                  </a:lnTo>
                  <a:lnTo>
                    <a:pt x="27" y="203"/>
                  </a:lnTo>
                  <a:lnTo>
                    <a:pt x="27" y="198"/>
                  </a:lnTo>
                  <a:lnTo>
                    <a:pt x="38" y="198"/>
                  </a:lnTo>
                  <a:lnTo>
                    <a:pt x="32" y="198"/>
                  </a:lnTo>
                  <a:lnTo>
                    <a:pt x="38" y="198"/>
                  </a:lnTo>
                  <a:lnTo>
                    <a:pt x="48" y="187"/>
                  </a:lnTo>
                  <a:lnTo>
                    <a:pt x="48" y="182"/>
                  </a:lnTo>
                  <a:lnTo>
                    <a:pt x="48" y="187"/>
                  </a:lnTo>
                  <a:lnTo>
                    <a:pt x="54" y="182"/>
                  </a:lnTo>
                  <a:lnTo>
                    <a:pt x="59" y="187"/>
                  </a:lnTo>
                  <a:lnTo>
                    <a:pt x="59" y="177"/>
                  </a:lnTo>
                  <a:lnTo>
                    <a:pt x="64" y="182"/>
                  </a:lnTo>
                  <a:lnTo>
                    <a:pt x="64" y="177"/>
                  </a:lnTo>
                  <a:lnTo>
                    <a:pt x="64" y="182"/>
                  </a:lnTo>
                  <a:lnTo>
                    <a:pt x="75" y="171"/>
                  </a:lnTo>
                  <a:lnTo>
                    <a:pt x="75" y="171"/>
                  </a:lnTo>
                  <a:lnTo>
                    <a:pt x="75" y="171"/>
                  </a:lnTo>
                  <a:lnTo>
                    <a:pt x="80" y="177"/>
                  </a:lnTo>
                  <a:lnTo>
                    <a:pt x="80" y="166"/>
                  </a:lnTo>
                  <a:lnTo>
                    <a:pt x="86" y="171"/>
                  </a:lnTo>
                  <a:lnTo>
                    <a:pt x="86" y="161"/>
                  </a:lnTo>
                  <a:lnTo>
                    <a:pt x="91" y="155"/>
                  </a:lnTo>
                  <a:lnTo>
                    <a:pt x="91" y="161"/>
                  </a:lnTo>
                  <a:lnTo>
                    <a:pt x="91" y="155"/>
                  </a:lnTo>
                  <a:lnTo>
                    <a:pt x="96" y="150"/>
                  </a:lnTo>
                  <a:lnTo>
                    <a:pt x="96" y="161"/>
                  </a:lnTo>
                  <a:lnTo>
                    <a:pt x="102" y="155"/>
                  </a:lnTo>
                  <a:lnTo>
                    <a:pt x="102" y="150"/>
                  </a:lnTo>
                  <a:lnTo>
                    <a:pt x="107" y="155"/>
                  </a:lnTo>
                  <a:lnTo>
                    <a:pt x="107" y="145"/>
                  </a:lnTo>
                  <a:lnTo>
                    <a:pt x="113" y="150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18" y="134"/>
                  </a:lnTo>
                  <a:lnTo>
                    <a:pt x="129" y="134"/>
                  </a:lnTo>
                  <a:lnTo>
                    <a:pt x="129" y="129"/>
                  </a:lnTo>
                  <a:lnTo>
                    <a:pt x="134" y="134"/>
                  </a:lnTo>
                  <a:lnTo>
                    <a:pt x="139" y="129"/>
                  </a:lnTo>
                  <a:lnTo>
                    <a:pt x="139" y="134"/>
                  </a:lnTo>
                  <a:lnTo>
                    <a:pt x="139" y="129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61" y="118"/>
                  </a:lnTo>
                  <a:lnTo>
                    <a:pt x="161" y="123"/>
                  </a:lnTo>
                  <a:lnTo>
                    <a:pt x="161" y="118"/>
                  </a:lnTo>
                  <a:lnTo>
                    <a:pt x="166" y="112"/>
                  </a:lnTo>
                  <a:lnTo>
                    <a:pt x="177" y="112"/>
                  </a:lnTo>
                  <a:lnTo>
                    <a:pt x="171" y="112"/>
                  </a:lnTo>
                  <a:lnTo>
                    <a:pt x="177" y="107"/>
                  </a:lnTo>
                  <a:lnTo>
                    <a:pt x="177" y="112"/>
                  </a:lnTo>
                  <a:lnTo>
                    <a:pt x="187" y="112"/>
                  </a:lnTo>
                  <a:lnTo>
                    <a:pt x="182" y="112"/>
                  </a:lnTo>
                  <a:lnTo>
                    <a:pt x="187" y="102"/>
                  </a:lnTo>
                  <a:lnTo>
                    <a:pt x="198" y="102"/>
                  </a:lnTo>
                  <a:lnTo>
                    <a:pt x="198" y="96"/>
                  </a:lnTo>
                  <a:lnTo>
                    <a:pt x="203" y="91"/>
                  </a:lnTo>
                  <a:lnTo>
                    <a:pt x="203" y="96"/>
                  </a:lnTo>
                  <a:lnTo>
                    <a:pt x="203" y="91"/>
                  </a:lnTo>
                  <a:lnTo>
                    <a:pt x="203" y="96"/>
                  </a:lnTo>
                  <a:lnTo>
                    <a:pt x="209" y="91"/>
                  </a:lnTo>
                  <a:lnTo>
                    <a:pt x="209" y="86"/>
                  </a:lnTo>
                  <a:lnTo>
                    <a:pt x="214" y="91"/>
                  </a:lnTo>
                  <a:lnTo>
                    <a:pt x="214" y="86"/>
                  </a:lnTo>
                  <a:lnTo>
                    <a:pt x="219" y="80"/>
                  </a:lnTo>
                  <a:lnTo>
                    <a:pt x="219" y="86"/>
                  </a:lnTo>
                  <a:lnTo>
                    <a:pt x="219" y="80"/>
                  </a:lnTo>
                  <a:lnTo>
                    <a:pt x="225" y="75"/>
                  </a:lnTo>
                  <a:lnTo>
                    <a:pt x="225" y="86"/>
                  </a:lnTo>
                  <a:lnTo>
                    <a:pt x="225" y="75"/>
                  </a:lnTo>
                  <a:lnTo>
                    <a:pt x="230" y="70"/>
                  </a:lnTo>
                  <a:lnTo>
                    <a:pt x="241" y="70"/>
                  </a:lnTo>
                  <a:lnTo>
                    <a:pt x="236" y="70"/>
                  </a:lnTo>
                  <a:lnTo>
                    <a:pt x="241" y="64"/>
                  </a:lnTo>
                  <a:lnTo>
                    <a:pt x="246" y="70"/>
                  </a:lnTo>
                  <a:lnTo>
                    <a:pt x="246" y="64"/>
                  </a:lnTo>
                  <a:lnTo>
                    <a:pt x="252" y="59"/>
                  </a:lnTo>
                  <a:lnTo>
                    <a:pt x="262" y="59"/>
                  </a:lnTo>
                  <a:lnTo>
                    <a:pt x="257" y="59"/>
                  </a:lnTo>
                  <a:lnTo>
                    <a:pt x="262" y="48"/>
                  </a:lnTo>
                  <a:lnTo>
                    <a:pt x="268" y="43"/>
                  </a:lnTo>
                  <a:lnTo>
                    <a:pt x="268" y="48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73" y="48"/>
                  </a:lnTo>
                  <a:lnTo>
                    <a:pt x="273" y="48"/>
                  </a:lnTo>
                  <a:lnTo>
                    <a:pt x="273" y="38"/>
                  </a:lnTo>
                  <a:lnTo>
                    <a:pt x="278" y="43"/>
                  </a:lnTo>
                  <a:lnTo>
                    <a:pt x="284" y="38"/>
                  </a:lnTo>
                  <a:lnTo>
                    <a:pt x="284" y="43"/>
                  </a:lnTo>
                  <a:lnTo>
                    <a:pt x="284" y="32"/>
                  </a:lnTo>
                  <a:lnTo>
                    <a:pt x="284" y="38"/>
                  </a:lnTo>
                  <a:lnTo>
                    <a:pt x="289" y="32"/>
                  </a:lnTo>
                  <a:lnTo>
                    <a:pt x="294" y="27"/>
                  </a:lnTo>
                  <a:lnTo>
                    <a:pt x="294" y="32"/>
                  </a:lnTo>
                  <a:lnTo>
                    <a:pt x="294" y="27"/>
                  </a:lnTo>
                  <a:lnTo>
                    <a:pt x="294" y="32"/>
                  </a:lnTo>
                  <a:lnTo>
                    <a:pt x="300" y="27"/>
                  </a:lnTo>
                  <a:lnTo>
                    <a:pt x="300" y="27"/>
                  </a:lnTo>
                  <a:lnTo>
                    <a:pt x="300" y="32"/>
                  </a:lnTo>
                  <a:lnTo>
                    <a:pt x="310" y="32"/>
                  </a:lnTo>
                  <a:lnTo>
                    <a:pt x="305" y="32"/>
                  </a:lnTo>
                  <a:lnTo>
                    <a:pt x="310" y="22"/>
                  </a:lnTo>
                  <a:lnTo>
                    <a:pt x="310" y="27"/>
                  </a:lnTo>
                  <a:lnTo>
                    <a:pt x="316" y="22"/>
                  </a:lnTo>
                  <a:lnTo>
                    <a:pt x="316" y="27"/>
                  </a:lnTo>
                  <a:lnTo>
                    <a:pt x="316" y="22"/>
                  </a:lnTo>
                  <a:lnTo>
                    <a:pt x="326" y="22"/>
                  </a:lnTo>
                  <a:lnTo>
                    <a:pt x="321" y="22"/>
                  </a:lnTo>
                  <a:lnTo>
                    <a:pt x="326" y="11"/>
                  </a:lnTo>
                  <a:lnTo>
                    <a:pt x="332" y="16"/>
                  </a:lnTo>
                  <a:lnTo>
                    <a:pt x="332" y="11"/>
                  </a:lnTo>
                  <a:lnTo>
                    <a:pt x="337" y="6"/>
                  </a:lnTo>
                  <a:lnTo>
                    <a:pt x="342" y="0"/>
                  </a:lnTo>
                  <a:lnTo>
                    <a:pt x="342" y="6"/>
                  </a:lnTo>
                  <a:lnTo>
                    <a:pt x="348" y="0"/>
                  </a:lnTo>
                  <a:lnTo>
                    <a:pt x="348" y="11"/>
                  </a:lnTo>
                  <a:lnTo>
                    <a:pt x="348" y="6"/>
                  </a:lnTo>
                  <a:lnTo>
                    <a:pt x="353" y="0"/>
                  </a:lnTo>
                  <a:lnTo>
                    <a:pt x="353" y="6"/>
                  </a:lnTo>
                  <a:lnTo>
                    <a:pt x="353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190"/>
            <p:cNvSpPr>
              <a:spLocks/>
            </p:cNvSpPr>
            <p:nvPr/>
          </p:nvSpPr>
          <p:spPr bwMode="auto">
            <a:xfrm>
              <a:off x="7637964" y="4908396"/>
              <a:ext cx="410594" cy="178987"/>
            </a:xfrm>
            <a:custGeom>
              <a:avLst/>
              <a:gdLst>
                <a:gd name="T0" fmla="*/ 6 w 310"/>
                <a:gd name="T1" fmla="*/ 156 h 166"/>
                <a:gd name="T2" fmla="*/ 11 w 310"/>
                <a:gd name="T3" fmla="*/ 156 h 166"/>
                <a:gd name="T4" fmla="*/ 22 w 310"/>
                <a:gd name="T5" fmla="*/ 161 h 166"/>
                <a:gd name="T6" fmla="*/ 27 w 310"/>
                <a:gd name="T7" fmla="*/ 150 h 166"/>
                <a:gd name="T8" fmla="*/ 32 w 310"/>
                <a:gd name="T9" fmla="*/ 156 h 166"/>
                <a:gd name="T10" fmla="*/ 38 w 310"/>
                <a:gd name="T11" fmla="*/ 156 h 166"/>
                <a:gd name="T12" fmla="*/ 43 w 310"/>
                <a:gd name="T13" fmla="*/ 145 h 166"/>
                <a:gd name="T14" fmla="*/ 54 w 310"/>
                <a:gd name="T15" fmla="*/ 139 h 166"/>
                <a:gd name="T16" fmla="*/ 64 w 310"/>
                <a:gd name="T17" fmla="*/ 134 h 166"/>
                <a:gd name="T18" fmla="*/ 75 w 310"/>
                <a:gd name="T19" fmla="*/ 123 h 166"/>
                <a:gd name="T20" fmla="*/ 80 w 310"/>
                <a:gd name="T21" fmla="*/ 123 h 166"/>
                <a:gd name="T22" fmla="*/ 91 w 310"/>
                <a:gd name="T23" fmla="*/ 113 h 166"/>
                <a:gd name="T24" fmla="*/ 107 w 310"/>
                <a:gd name="T25" fmla="*/ 107 h 166"/>
                <a:gd name="T26" fmla="*/ 112 w 310"/>
                <a:gd name="T27" fmla="*/ 107 h 166"/>
                <a:gd name="T28" fmla="*/ 118 w 310"/>
                <a:gd name="T29" fmla="*/ 102 h 166"/>
                <a:gd name="T30" fmla="*/ 118 w 310"/>
                <a:gd name="T31" fmla="*/ 97 h 166"/>
                <a:gd name="T32" fmla="*/ 123 w 310"/>
                <a:gd name="T33" fmla="*/ 97 h 166"/>
                <a:gd name="T34" fmla="*/ 139 w 310"/>
                <a:gd name="T35" fmla="*/ 86 h 166"/>
                <a:gd name="T36" fmla="*/ 145 w 310"/>
                <a:gd name="T37" fmla="*/ 91 h 166"/>
                <a:gd name="T38" fmla="*/ 150 w 310"/>
                <a:gd name="T39" fmla="*/ 81 h 166"/>
                <a:gd name="T40" fmla="*/ 155 w 310"/>
                <a:gd name="T41" fmla="*/ 75 h 166"/>
                <a:gd name="T42" fmla="*/ 161 w 310"/>
                <a:gd name="T43" fmla="*/ 70 h 166"/>
                <a:gd name="T44" fmla="*/ 177 w 310"/>
                <a:gd name="T45" fmla="*/ 59 h 166"/>
                <a:gd name="T46" fmla="*/ 187 w 310"/>
                <a:gd name="T47" fmla="*/ 54 h 166"/>
                <a:gd name="T48" fmla="*/ 193 w 310"/>
                <a:gd name="T49" fmla="*/ 54 h 166"/>
                <a:gd name="T50" fmla="*/ 209 w 310"/>
                <a:gd name="T51" fmla="*/ 54 h 166"/>
                <a:gd name="T52" fmla="*/ 214 w 310"/>
                <a:gd name="T53" fmla="*/ 43 h 166"/>
                <a:gd name="T54" fmla="*/ 219 w 310"/>
                <a:gd name="T55" fmla="*/ 43 h 166"/>
                <a:gd name="T56" fmla="*/ 230 w 310"/>
                <a:gd name="T57" fmla="*/ 38 h 166"/>
                <a:gd name="T58" fmla="*/ 236 w 310"/>
                <a:gd name="T59" fmla="*/ 33 h 166"/>
                <a:gd name="T60" fmla="*/ 241 w 310"/>
                <a:gd name="T61" fmla="*/ 27 h 166"/>
                <a:gd name="T62" fmla="*/ 246 w 310"/>
                <a:gd name="T63" fmla="*/ 27 h 166"/>
                <a:gd name="T64" fmla="*/ 252 w 310"/>
                <a:gd name="T65" fmla="*/ 27 h 166"/>
                <a:gd name="T66" fmla="*/ 262 w 310"/>
                <a:gd name="T67" fmla="*/ 27 h 166"/>
                <a:gd name="T68" fmla="*/ 268 w 310"/>
                <a:gd name="T69" fmla="*/ 16 h 166"/>
                <a:gd name="T70" fmla="*/ 273 w 310"/>
                <a:gd name="T71" fmla="*/ 11 h 166"/>
                <a:gd name="T72" fmla="*/ 278 w 310"/>
                <a:gd name="T73" fmla="*/ 11 h 166"/>
                <a:gd name="T74" fmla="*/ 284 w 310"/>
                <a:gd name="T75" fmla="*/ 6 h 166"/>
                <a:gd name="T76" fmla="*/ 289 w 310"/>
                <a:gd name="T77" fmla="*/ 11 h 166"/>
                <a:gd name="T78" fmla="*/ 294 w 310"/>
                <a:gd name="T79" fmla="*/ 6 h 166"/>
                <a:gd name="T80" fmla="*/ 305 w 310"/>
                <a:gd name="T81" fmla="*/ 11 h 166"/>
                <a:gd name="T82" fmla="*/ 310 w 310"/>
                <a:gd name="T8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0" h="166">
                  <a:moveTo>
                    <a:pt x="0" y="166"/>
                  </a:moveTo>
                  <a:lnTo>
                    <a:pt x="6" y="161"/>
                  </a:lnTo>
                  <a:lnTo>
                    <a:pt x="6" y="156"/>
                  </a:lnTo>
                  <a:lnTo>
                    <a:pt x="6" y="161"/>
                  </a:lnTo>
                  <a:lnTo>
                    <a:pt x="11" y="156"/>
                  </a:lnTo>
                  <a:lnTo>
                    <a:pt x="11" y="156"/>
                  </a:lnTo>
                  <a:lnTo>
                    <a:pt x="11" y="161"/>
                  </a:lnTo>
                  <a:lnTo>
                    <a:pt x="16" y="156"/>
                  </a:lnTo>
                  <a:lnTo>
                    <a:pt x="22" y="161"/>
                  </a:lnTo>
                  <a:lnTo>
                    <a:pt x="22" y="150"/>
                  </a:lnTo>
                  <a:lnTo>
                    <a:pt x="22" y="156"/>
                  </a:lnTo>
                  <a:lnTo>
                    <a:pt x="27" y="150"/>
                  </a:lnTo>
                  <a:lnTo>
                    <a:pt x="27" y="156"/>
                  </a:lnTo>
                  <a:lnTo>
                    <a:pt x="32" y="150"/>
                  </a:lnTo>
                  <a:lnTo>
                    <a:pt x="32" y="156"/>
                  </a:lnTo>
                  <a:lnTo>
                    <a:pt x="32" y="150"/>
                  </a:lnTo>
                  <a:lnTo>
                    <a:pt x="38" y="145"/>
                  </a:lnTo>
                  <a:lnTo>
                    <a:pt x="38" y="156"/>
                  </a:lnTo>
                  <a:lnTo>
                    <a:pt x="38" y="145"/>
                  </a:lnTo>
                  <a:lnTo>
                    <a:pt x="43" y="139"/>
                  </a:lnTo>
                  <a:lnTo>
                    <a:pt x="43" y="145"/>
                  </a:lnTo>
                  <a:lnTo>
                    <a:pt x="48" y="139"/>
                  </a:lnTo>
                  <a:lnTo>
                    <a:pt x="48" y="145"/>
                  </a:lnTo>
                  <a:lnTo>
                    <a:pt x="54" y="139"/>
                  </a:lnTo>
                  <a:lnTo>
                    <a:pt x="54" y="145"/>
                  </a:lnTo>
                  <a:lnTo>
                    <a:pt x="54" y="134"/>
                  </a:lnTo>
                  <a:lnTo>
                    <a:pt x="64" y="134"/>
                  </a:lnTo>
                  <a:lnTo>
                    <a:pt x="64" y="129"/>
                  </a:lnTo>
                  <a:lnTo>
                    <a:pt x="70" y="129"/>
                  </a:lnTo>
                  <a:lnTo>
                    <a:pt x="75" y="123"/>
                  </a:lnTo>
                  <a:lnTo>
                    <a:pt x="80" y="129"/>
                  </a:lnTo>
                  <a:lnTo>
                    <a:pt x="80" y="129"/>
                  </a:lnTo>
                  <a:lnTo>
                    <a:pt x="80" y="123"/>
                  </a:lnTo>
                  <a:lnTo>
                    <a:pt x="86" y="123"/>
                  </a:lnTo>
                  <a:lnTo>
                    <a:pt x="91" y="118"/>
                  </a:lnTo>
                  <a:lnTo>
                    <a:pt x="91" y="113"/>
                  </a:lnTo>
                  <a:lnTo>
                    <a:pt x="96" y="113"/>
                  </a:lnTo>
                  <a:lnTo>
                    <a:pt x="102" y="113"/>
                  </a:lnTo>
                  <a:lnTo>
                    <a:pt x="107" y="107"/>
                  </a:lnTo>
                  <a:lnTo>
                    <a:pt x="107" y="113"/>
                  </a:lnTo>
                  <a:lnTo>
                    <a:pt x="107" y="102"/>
                  </a:lnTo>
                  <a:lnTo>
                    <a:pt x="112" y="107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23" y="97"/>
                  </a:lnTo>
                  <a:lnTo>
                    <a:pt x="123" y="97"/>
                  </a:lnTo>
                  <a:lnTo>
                    <a:pt x="129" y="97"/>
                  </a:lnTo>
                  <a:lnTo>
                    <a:pt x="139" y="86"/>
                  </a:lnTo>
                  <a:lnTo>
                    <a:pt x="139" y="81"/>
                  </a:lnTo>
                  <a:lnTo>
                    <a:pt x="139" y="86"/>
                  </a:lnTo>
                  <a:lnTo>
                    <a:pt x="145" y="91"/>
                  </a:lnTo>
                  <a:lnTo>
                    <a:pt x="150" y="86"/>
                  </a:lnTo>
                  <a:lnTo>
                    <a:pt x="150" y="75"/>
                  </a:lnTo>
                  <a:lnTo>
                    <a:pt x="150" y="81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5" y="75"/>
                  </a:lnTo>
                  <a:lnTo>
                    <a:pt x="155" y="81"/>
                  </a:lnTo>
                  <a:lnTo>
                    <a:pt x="161" y="75"/>
                  </a:lnTo>
                  <a:lnTo>
                    <a:pt x="161" y="70"/>
                  </a:lnTo>
                  <a:lnTo>
                    <a:pt x="171" y="70"/>
                  </a:lnTo>
                  <a:lnTo>
                    <a:pt x="171" y="65"/>
                  </a:lnTo>
                  <a:lnTo>
                    <a:pt x="177" y="59"/>
                  </a:lnTo>
                  <a:lnTo>
                    <a:pt x="182" y="65"/>
                  </a:lnTo>
                  <a:lnTo>
                    <a:pt x="182" y="59"/>
                  </a:lnTo>
                  <a:lnTo>
                    <a:pt x="187" y="54"/>
                  </a:lnTo>
                  <a:lnTo>
                    <a:pt x="193" y="49"/>
                  </a:lnTo>
                  <a:lnTo>
                    <a:pt x="193" y="59"/>
                  </a:lnTo>
                  <a:lnTo>
                    <a:pt x="193" y="54"/>
                  </a:lnTo>
                  <a:lnTo>
                    <a:pt x="203" y="54"/>
                  </a:lnTo>
                  <a:lnTo>
                    <a:pt x="203" y="49"/>
                  </a:lnTo>
                  <a:lnTo>
                    <a:pt x="209" y="5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14" y="43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19" y="43"/>
                  </a:lnTo>
                  <a:lnTo>
                    <a:pt x="225" y="38"/>
                  </a:lnTo>
                  <a:lnTo>
                    <a:pt x="230" y="33"/>
                  </a:lnTo>
                  <a:lnTo>
                    <a:pt x="230" y="38"/>
                  </a:lnTo>
                  <a:lnTo>
                    <a:pt x="230" y="33"/>
                  </a:lnTo>
                  <a:lnTo>
                    <a:pt x="230" y="38"/>
                  </a:lnTo>
                  <a:lnTo>
                    <a:pt x="236" y="33"/>
                  </a:lnTo>
                  <a:lnTo>
                    <a:pt x="236" y="38"/>
                  </a:lnTo>
                  <a:lnTo>
                    <a:pt x="236" y="33"/>
                  </a:lnTo>
                  <a:lnTo>
                    <a:pt x="241" y="27"/>
                  </a:lnTo>
                  <a:lnTo>
                    <a:pt x="241" y="33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38"/>
                  </a:lnTo>
                  <a:lnTo>
                    <a:pt x="252" y="33"/>
                  </a:lnTo>
                  <a:lnTo>
                    <a:pt x="252" y="27"/>
                  </a:lnTo>
                  <a:lnTo>
                    <a:pt x="257" y="22"/>
                  </a:lnTo>
                  <a:lnTo>
                    <a:pt x="257" y="33"/>
                  </a:lnTo>
                  <a:lnTo>
                    <a:pt x="262" y="27"/>
                  </a:lnTo>
                  <a:lnTo>
                    <a:pt x="262" y="22"/>
                  </a:lnTo>
                  <a:lnTo>
                    <a:pt x="262" y="22"/>
                  </a:lnTo>
                  <a:lnTo>
                    <a:pt x="268" y="16"/>
                  </a:lnTo>
                  <a:lnTo>
                    <a:pt x="273" y="11"/>
                  </a:lnTo>
                  <a:lnTo>
                    <a:pt x="273" y="16"/>
                  </a:lnTo>
                  <a:lnTo>
                    <a:pt x="273" y="11"/>
                  </a:lnTo>
                  <a:lnTo>
                    <a:pt x="278" y="6"/>
                  </a:lnTo>
                  <a:lnTo>
                    <a:pt x="278" y="16"/>
                  </a:lnTo>
                  <a:lnTo>
                    <a:pt x="278" y="11"/>
                  </a:lnTo>
                  <a:lnTo>
                    <a:pt x="284" y="6"/>
                  </a:lnTo>
                  <a:lnTo>
                    <a:pt x="284" y="11"/>
                  </a:lnTo>
                  <a:lnTo>
                    <a:pt x="284" y="6"/>
                  </a:lnTo>
                  <a:lnTo>
                    <a:pt x="284" y="11"/>
                  </a:lnTo>
                  <a:lnTo>
                    <a:pt x="289" y="6"/>
                  </a:lnTo>
                  <a:lnTo>
                    <a:pt x="289" y="11"/>
                  </a:lnTo>
                  <a:lnTo>
                    <a:pt x="289" y="6"/>
                  </a:lnTo>
                  <a:lnTo>
                    <a:pt x="294" y="0"/>
                  </a:lnTo>
                  <a:lnTo>
                    <a:pt x="294" y="6"/>
                  </a:lnTo>
                  <a:lnTo>
                    <a:pt x="300" y="0"/>
                  </a:lnTo>
                  <a:lnTo>
                    <a:pt x="300" y="16"/>
                  </a:lnTo>
                  <a:lnTo>
                    <a:pt x="305" y="11"/>
                  </a:lnTo>
                  <a:lnTo>
                    <a:pt x="305" y="0"/>
                  </a:lnTo>
                  <a:lnTo>
                    <a:pt x="305" y="6"/>
                  </a:lnTo>
                  <a:lnTo>
                    <a:pt x="310" y="0"/>
                  </a:lnTo>
                  <a:lnTo>
                    <a:pt x="310" y="6"/>
                  </a:lnTo>
                  <a:lnTo>
                    <a:pt x="310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191"/>
            <p:cNvSpPr>
              <a:spLocks/>
            </p:cNvSpPr>
            <p:nvPr/>
          </p:nvSpPr>
          <p:spPr bwMode="auto">
            <a:xfrm>
              <a:off x="8048558" y="4753130"/>
              <a:ext cx="439733" cy="161736"/>
            </a:xfrm>
            <a:custGeom>
              <a:avLst/>
              <a:gdLst>
                <a:gd name="T0" fmla="*/ 6 w 332"/>
                <a:gd name="T1" fmla="*/ 150 h 150"/>
                <a:gd name="T2" fmla="*/ 11 w 332"/>
                <a:gd name="T3" fmla="*/ 139 h 150"/>
                <a:gd name="T4" fmla="*/ 16 w 332"/>
                <a:gd name="T5" fmla="*/ 139 h 150"/>
                <a:gd name="T6" fmla="*/ 27 w 332"/>
                <a:gd name="T7" fmla="*/ 134 h 150"/>
                <a:gd name="T8" fmla="*/ 32 w 332"/>
                <a:gd name="T9" fmla="*/ 123 h 150"/>
                <a:gd name="T10" fmla="*/ 38 w 332"/>
                <a:gd name="T11" fmla="*/ 128 h 150"/>
                <a:gd name="T12" fmla="*/ 54 w 332"/>
                <a:gd name="T13" fmla="*/ 123 h 150"/>
                <a:gd name="T14" fmla="*/ 59 w 332"/>
                <a:gd name="T15" fmla="*/ 118 h 150"/>
                <a:gd name="T16" fmla="*/ 65 w 332"/>
                <a:gd name="T17" fmla="*/ 112 h 150"/>
                <a:gd name="T18" fmla="*/ 70 w 332"/>
                <a:gd name="T19" fmla="*/ 112 h 150"/>
                <a:gd name="T20" fmla="*/ 86 w 332"/>
                <a:gd name="T21" fmla="*/ 96 h 150"/>
                <a:gd name="T22" fmla="*/ 91 w 332"/>
                <a:gd name="T23" fmla="*/ 96 h 150"/>
                <a:gd name="T24" fmla="*/ 102 w 332"/>
                <a:gd name="T25" fmla="*/ 96 h 150"/>
                <a:gd name="T26" fmla="*/ 118 w 332"/>
                <a:gd name="T27" fmla="*/ 86 h 150"/>
                <a:gd name="T28" fmla="*/ 129 w 332"/>
                <a:gd name="T29" fmla="*/ 80 h 150"/>
                <a:gd name="T30" fmla="*/ 139 w 332"/>
                <a:gd name="T31" fmla="*/ 70 h 150"/>
                <a:gd name="T32" fmla="*/ 145 w 332"/>
                <a:gd name="T33" fmla="*/ 70 h 150"/>
                <a:gd name="T34" fmla="*/ 155 w 332"/>
                <a:gd name="T35" fmla="*/ 75 h 150"/>
                <a:gd name="T36" fmla="*/ 161 w 332"/>
                <a:gd name="T37" fmla="*/ 75 h 150"/>
                <a:gd name="T38" fmla="*/ 166 w 332"/>
                <a:gd name="T39" fmla="*/ 75 h 150"/>
                <a:gd name="T40" fmla="*/ 172 w 332"/>
                <a:gd name="T41" fmla="*/ 59 h 150"/>
                <a:gd name="T42" fmla="*/ 177 w 332"/>
                <a:gd name="T43" fmla="*/ 54 h 150"/>
                <a:gd name="T44" fmla="*/ 177 w 332"/>
                <a:gd name="T45" fmla="*/ 59 h 150"/>
                <a:gd name="T46" fmla="*/ 182 w 332"/>
                <a:gd name="T47" fmla="*/ 59 h 150"/>
                <a:gd name="T48" fmla="*/ 193 w 332"/>
                <a:gd name="T49" fmla="*/ 59 h 150"/>
                <a:gd name="T50" fmla="*/ 198 w 332"/>
                <a:gd name="T51" fmla="*/ 48 h 150"/>
                <a:gd name="T52" fmla="*/ 204 w 332"/>
                <a:gd name="T53" fmla="*/ 54 h 150"/>
                <a:gd name="T54" fmla="*/ 214 w 332"/>
                <a:gd name="T55" fmla="*/ 54 h 150"/>
                <a:gd name="T56" fmla="*/ 225 w 332"/>
                <a:gd name="T57" fmla="*/ 54 h 150"/>
                <a:gd name="T58" fmla="*/ 230 w 332"/>
                <a:gd name="T59" fmla="*/ 48 h 150"/>
                <a:gd name="T60" fmla="*/ 246 w 332"/>
                <a:gd name="T61" fmla="*/ 48 h 150"/>
                <a:gd name="T62" fmla="*/ 252 w 332"/>
                <a:gd name="T63" fmla="*/ 32 h 150"/>
                <a:gd name="T64" fmla="*/ 268 w 332"/>
                <a:gd name="T65" fmla="*/ 32 h 150"/>
                <a:gd name="T66" fmla="*/ 273 w 332"/>
                <a:gd name="T67" fmla="*/ 27 h 150"/>
                <a:gd name="T68" fmla="*/ 278 w 332"/>
                <a:gd name="T69" fmla="*/ 27 h 150"/>
                <a:gd name="T70" fmla="*/ 284 w 332"/>
                <a:gd name="T71" fmla="*/ 32 h 150"/>
                <a:gd name="T72" fmla="*/ 289 w 332"/>
                <a:gd name="T73" fmla="*/ 32 h 150"/>
                <a:gd name="T74" fmla="*/ 300 w 332"/>
                <a:gd name="T75" fmla="*/ 16 h 150"/>
                <a:gd name="T76" fmla="*/ 305 w 332"/>
                <a:gd name="T77" fmla="*/ 16 h 150"/>
                <a:gd name="T78" fmla="*/ 311 w 332"/>
                <a:gd name="T79" fmla="*/ 16 h 150"/>
                <a:gd name="T80" fmla="*/ 316 w 332"/>
                <a:gd name="T81" fmla="*/ 16 h 150"/>
                <a:gd name="T82" fmla="*/ 327 w 332"/>
                <a:gd name="T83" fmla="*/ 1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2" h="150">
                  <a:moveTo>
                    <a:pt x="0" y="144"/>
                  </a:moveTo>
                  <a:lnTo>
                    <a:pt x="6" y="139"/>
                  </a:lnTo>
                  <a:lnTo>
                    <a:pt x="6" y="150"/>
                  </a:lnTo>
                  <a:lnTo>
                    <a:pt x="6" y="144"/>
                  </a:lnTo>
                  <a:lnTo>
                    <a:pt x="11" y="150"/>
                  </a:lnTo>
                  <a:lnTo>
                    <a:pt x="11" y="139"/>
                  </a:lnTo>
                  <a:lnTo>
                    <a:pt x="16" y="134"/>
                  </a:lnTo>
                  <a:lnTo>
                    <a:pt x="16" y="134"/>
                  </a:lnTo>
                  <a:lnTo>
                    <a:pt x="16" y="139"/>
                  </a:lnTo>
                  <a:lnTo>
                    <a:pt x="22" y="134"/>
                  </a:lnTo>
                  <a:lnTo>
                    <a:pt x="27" y="128"/>
                  </a:lnTo>
                  <a:lnTo>
                    <a:pt x="27" y="134"/>
                  </a:lnTo>
                  <a:lnTo>
                    <a:pt x="27" y="128"/>
                  </a:lnTo>
                  <a:lnTo>
                    <a:pt x="32" y="134"/>
                  </a:lnTo>
                  <a:lnTo>
                    <a:pt x="32" y="123"/>
                  </a:lnTo>
                  <a:lnTo>
                    <a:pt x="32" y="128"/>
                  </a:lnTo>
                  <a:lnTo>
                    <a:pt x="38" y="123"/>
                  </a:lnTo>
                  <a:lnTo>
                    <a:pt x="38" y="128"/>
                  </a:lnTo>
                  <a:lnTo>
                    <a:pt x="43" y="123"/>
                  </a:lnTo>
                  <a:lnTo>
                    <a:pt x="43" y="134"/>
                  </a:lnTo>
                  <a:lnTo>
                    <a:pt x="54" y="123"/>
                  </a:lnTo>
                  <a:lnTo>
                    <a:pt x="54" y="118"/>
                  </a:lnTo>
                  <a:lnTo>
                    <a:pt x="54" y="123"/>
                  </a:lnTo>
                  <a:lnTo>
                    <a:pt x="59" y="118"/>
                  </a:lnTo>
                  <a:lnTo>
                    <a:pt x="65" y="112"/>
                  </a:lnTo>
                  <a:lnTo>
                    <a:pt x="65" y="118"/>
                  </a:lnTo>
                  <a:lnTo>
                    <a:pt x="65" y="112"/>
                  </a:lnTo>
                  <a:lnTo>
                    <a:pt x="75" y="112"/>
                  </a:lnTo>
                  <a:lnTo>
                    <a:pt x="75" y="118"/>
                  </a:lnTo>
                  <a:lnTo>
                    <a:pt x="70" y="112"/>
                  </a:lnTo>
                  <a:lnTo>
                    <a:pt x="75" y="112"/>
                  </a:lnTo>
                  <a:lnTo>
                    <a:pt x="86" y="102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97" y="96"/>
                  </a:lnTo>
                  <a:lnTo>
                    <a:pt x="91" y="96"/>
                  </a:lnTo>
                  <a:lnTo>
                    <a:pt x="97" y="96"/>
                  </a:lnTo>
                  <a:lnTo>
                    <a:pt x="102" y="102"/>
                  </a:lnTo>
                  <a:lnTo>
                    <a:pt x="102" y="96"/>
                  </a:lnTo>
                  <a:lnTo>
                    <a:pt x="107" y="91"/>
                  </a:lnTo>
                  <a:lnTo>
                    <a:pt x="113" y="91"/>
                  </a:lnTo>
                  <a:lnTo>
                    <a:pt x="118" y="86"/>
                  </a:lnTo>
                  <a:lnTo>
                    <a:pt x="123" y="91"/>
                  </a:lnTo>
                  <a:lnTo>
                    <a:pt x="129" y="86"/>
                  </a:lnTo>
                  <a:lnTo>
                    <a:pt x="129" y="80"/>
                  </a:lnTo>
                  <a:lnTo>
                    <a:pt x="139" y="80"/>
                  </a:lnTo>
                  <a:lnTo>
                    <a:pt x="134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45" y="75"/>
                  </a:lnTo>
                  <a:lnTo>
                    <a:pt x="145" y="70"/>
                  </a:lnTo>
                  <a:lnTo>
                    <a:pt x="145" y="75"/>
                  </a:lnTo>
                  <a:lnTo>
                    <a:pt x="150" y="70"/>
                  </a:lnTo>
                  <a:lnTo>
                    <a:pt x="155" y="75"/>
                  </a:lnTo>
                  <a:lnTo>
                    <a:pt x="155" y="70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6" y="75"/>
                  </a:lnTo>
                  <a:lnTo>
                    <a:pt x="166" y="59"/>
                  </a:lnTo>
                  <a:lnTo>
                    <a:pt x="166" y="64"/>
                  </a:lnTo>
                  <a:lnTo>
                    <a:pt x="172" y="59"/>
                  </a:lnTo>
                  <a:lnTo>
                    <a:pt x="172" y="64"/>
                  </a:lnTo>
                  <a:lnTo>
                    <a:pt x="172" y="59"/>
                  </a:lnTo>
                  <a:lnTo>
                    <a:pt x="177" y="54"/>
                  </a:lnTo>
                  <a:lnTo>
                    <a:pt x="177" y="59"/>
                  </a:lnTo>
                  <a:lnTo>
                    <a:pt x="177" y="54"/>
                  </a:lnTo>
                  <a:lnTo>
                    <a:pt x="177" y="59"/>
                  </a:lnTo>
                  <a:lnTo>
                    <a:pt x="182" y="64"/>
                  </a:lnTo>
                  <a:lnTo>
                    <a:pt x="182" y="54"/>
                  </a:lnTo>
                  <a:lnTo>
                    <a:pt x="182" y="59"/>
                  </a:lnTo>
                  <a:lnTo>
                    <a:pt x="193" y="59"/>
                  </a:lnTo>
                  <a:lnTo>
                    <a:pt x="193" y="48"/>
                  </a:lnTo>
                  <a:lnTo>
                    <a:pt x="193" y="59"/>
                  </a:lnTo>
                  <a:lnTo>
                    <a:pt x="198" y="54"/>
                  </a:lnTo>
                  <a:lnTo>
                    <a:pt x="198" y="59"/>
                  </a:lnTo>
                  <a:lnTo>
                    <a:pt x="198" y="48"/>
                  </a:lnTo>
                  <a:lnTo>
                    <a:pt x="204" y="54"/>
                  </a:lnTo>
                  <a:lnTo>
                    <a:pt x="204" y="48"/>
                  </a:lnTo>
                  <a:lnTo>
                    <a:pt x="204" y="54"/>
                  </a:lnTo>
                  <a:lnTo>
                    <a:pt x="209" y="48"/>
                  </a:lnTo>
                  <a:lnTo>
                    <a:pt x="209" y="54"/>
                  </a:lnTo>
                  <a:lnTo>
                    <a:pt x="214" y="54"/>
                  </a:lnTo>
                  <a:lnTo>
                    <a:pt x="220" y="48"/>
                  </a:lnTo>
                  <a:lnTo>
                    <a:pt x="225" y="54"/>
                  </a:lnTo>
                  <a:lnTo>
                    <a:pt x="225" y="54"/>
                  </a:lnTo>
                  <a:lnTo>
                    <a:pt x="225" y="48"/>
                  </a:lnTo>
                  <a:lnTo>
                    <a:pt x="236" y="48"/>
                  </a:lnTo>
                  <a:lnTo>
                    <a:pt x="230" y="48"/>
                  </a:lnTo>
                  <a:lnTo>
                    <a:pt x="236" y="43"/>
                  </a:lnTo>
                  <a:lnTo>
                    <a:pt x="241" y="43"/>
                  </a:lnTo>
                  <a:lnTo>
                    <a:pt x="246" y="48"/>
                  </a:lnTo>
                  <a:lnTo>
                    <a:pt x="246" y="37"/>
                  </a:lnTo>
                  <a:lnTo>
                    <a:pt x="252" y="43"/>
                  </a:lnTo>
                  <a:lnTo>
                    <a:pt x="252" y="32"/>
                  </a:lnTo>
                  <a:lnTo>
                    <a:pt x="257" y="37"/>
                  </a:lnTo>
                  <a:lnTo>
                    <a:pt x="268" y="37"/>
                  </a:lnTo>
                  <a:lnTo>
                    <a:pt x="268" y="32"/>
                  </a:lnTo>
                  <a:lnTo>
                    <a:pt x="268" y="37"/>
                  </a:lnTo>
                  <a:lnTo>
                    <a:pt x="273" y="32"/>
                  </a:lnTo>
                  <a:lnTo>
                    <a:pt x="273" y="27"/>
                  </a:lnTo>
                  <a:lnTo>
                    <a:pt x="273" y="27"/>
                  </a:lnTo>
                  <a:lnTo>
                    <a:pt x="278" y="32"/>
                  </a:lnTo>
                  <a:lnTo>
                    <a:pt x="278" y="27"/>
                  </a:lnTo>
                  <a:lnTo>
                    <a:pt x="278" y="32"/>
                  </a:lnTo>
                  <a:lnTo>
                    <a:pt x="284" y="27"/>
                  </a:lnTo>
                  <a:lnTo>
                    <a:pt x="284" y="32"/>
                  </a:lnTo>
                  <a:lnTo>
                    <a:pt x="284" y="27"/>
                  </a:lnTo>
                  <a:lnTo>
                    <a:pt x="289" y="32"/>
                  </a:lnTo>
                  <a:lnTo>
                    <a:pt x="289" y="32"/>
                  </a:lnTo>
                  <a:lnTo>
                    <a:pt x="289" y="21"/>
                  </a:lnTo>
                  <a:lnTo>
                    <a:pt x="300" y="21"/>
                  </a:lnTo>
                  <a:lnTo>
                    <a:pt x="300" y="16"/>
                  </a:lnTo>
                  <a:lnTo>
                    <a:pt x="305" y="21"/>
                  </a:lnTo>
                  <a:lnTo>
                    <a:pt x="305" y="27"/>
                  </a:lnTo>
                  <a:lnTo>
                    <a:pt x="305" y="16"/>
                  </a:lnTo>
                  <a:lnTo>
                    <a:pt x="311" y="21"/>
                  </a:lnTo>
                  <a:lnTo>
                    <a:pt x="311" y="11"/>
                  </a:lnTo>
                  <a:lnTo>
                    <a:pt x="311" y="16"/>
                  </a:lnTo>
                  <a:lnTo>
                    <a:pt x="316" y="11"/>
                  </a:lnTo>
                  <a:lnTo>
                    <a:pt x="316" y="21"/>
                  </a:lnTo>
                  <a:lnTo>
                    <a:pt x="316" y="16"/>
                  </a:lnTo>
                  <a:lnTo>
                    <a:pt x="321" y="11"/>
                  </a:lnTo>
                  <a:lnTo>
                    <a:pt x="327" y="5"/>
                  </a:lnTo>
                  <a:lnTo>
                    <a:pt x="327" y="11"/>
                  </a:lnTo>
                  <a:lnTo>
                    <a:pt x="327" y="5"/>
                  </a:lnTo>
                  <a:lnTo>
                    <a:pt x="332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192"/>
            <p:cNvSpPr>
              <a:spLocks/>
            </p:cNvSpPr>
            <p:nvPr/>
          </p:nvSpPr>
          <p:spPr bwMode="auto">
            <a:xfrm>
              <a:off x="8488291" y="4678732"/>
              <a:ext cx="446355" cy="86259"/>
            </a:xfrm>
            <a:custGeom>
              <a:avLst/>
              <a:gdLst>
                <a:gd name="T0" fmla="*/ 0 w 337"/>
                <a:gd name="T1" fmla="*/ 80 h 80"/>
                <a:gd name="T2" fmla="*/ 0 w 337"/>
                <a:gd name="T3" fmla="*/ 74 h 80"/>
                <a:gd name="T4" fmla="*/ 5 w 337"/>
                <a:gd name="T5" fmla="*/ 74 h 80"/>
                <a:gd name="T6" fmla="*/ 11 w 337"/>
                <a:gd name="T7" fmla="*/ 69 h 80"/>
                <a:gd name="T8" fmla="*/ 11 w 337"/>
                <a:gd name="T9" fmla="*/ 64 h 80"/>
                <a:gd name="T10" fmla="*/ 16 w 337"/>
                <a:gd name="T11" fmla="*/ 64 h 80"/>
                <a:gd name="T12" fmla="*/ 21 w 337"/>
                <a:gd name="T13" fmla="*/ 58 h 80"/>
                <a:gd name="T14" fmla="*/ 27 w 337"/>
                <a:gd name="T15" fmla="*/ 58 h 80"/>
                <a:gd name="T16" fmla="*/ 27 w 337"/>
                <a:gd name="T17" fmla="*/ 53 h 80"/>
                <a:gd name="T18" fmla="*/ 37 w 337"/>
                <a:gd name="T19" fmla="*/ 53 h 80"/>
                <a:gd name="T20" fmla="*/ 37 w 337"/>
                <a:gd name="T21" fmla="*/ 58 h 80"/>
                <a:gd name="T22" fmla="*/ 43 w 337"/>
                <a:gd name="T23" fmla="*/ 58 h 80"/>
                <a:gd name="T24" fmla="*/ 48 w 337"/>
                <a:gd name="T25" fmla="*/ 58 h 80"/>
                <a:gd name="T26" fmla="*/ 48 w 337"/>
                <a:gd name="T27" fmla="*/ 53 h 80"/>
                <a:gd name="T28" fmla="*/ 53 w 337"/>
                <a:gd name="T29" fmla="*/ 53 h 80"/>
                <a:gd name="T30" fmla="*/ 53 w 337"/>
                <a:gd name="T31" fmla="*/ 48 h 80"/>
                <a:gd name="T32" fmla="*/ 64 w 337"/>
                <a:gd name="T33" fmla="*/ 42 h 80"/>
                <a:gd name="T34" fmla="*/ 69 w 337"/>
                <a:gd name="T35" fmla="*/ 48 h 80"/>
                <a:gd name="T36" fmla="*/ 75 w 337"/>
                <a:gd name="T37" fmla="*/ 42 h 80"/>
                <a:gd name="T38" fmla="*/ 80 w 337"/>
                <a:gd name="T39" fmla="*/ 42 h 80"/>
                <a:gd name="T40" fmla="*/ 86 w 337"/>
                <a:gd name="T41" fmla="*/ 42 h 80"/>
                <a:gd name="T42" fmla="*/ 91 w 337"/>
                <a:gd name="T43" fmla="*/ 37 h 80"/>
                <a:gd name="T44" fmla="*/ 91 w 337"/>
                <a:gd name="T45" fmla="*/ 32 h 80"/>
                <a:gd name="T46" fmla="*/ 96 w 337"/>
                <a:gd name="T47" fmla="*/ 37 h 80"/>
                <a:gd name="T48" fmla="*/ 96 w 337"/>
                <a:gd name="T49" fmla="*/ 32 h 80"/>
                <a:gd name="T50" fmla="*/ 102 w 337"/>
                <a:gd name="T51" fmla="*/ 26 h 80"/>
                <a:gd name="T52" fmla="*/ 107 w 337"/>
                <a:gd name="T53" fmla="*/ 26 h 80"/>
                <a:gd name="T54" fmla="*/ 112 w 337"/>
                <a:gd name="T55" fmla="*/ 32 h 80"/>
                <a:gd name="T56" fmla="*/ 118 w 337"/>
                <a:gd name="T57" fmla="*/ 21 h 80"/>
                <a:gd name="T58" fmla="*/ 123 w 337"/>
                <a:gd name="T59" fmla="*/ 21 h 80"/>
                <a:gd name="T60" fmla="*/ 123 w 337"/>
                <a:gd name="T61" fmla="*/ 21 h 80"/>
                <a:gd name="T62" fmla="*/ 134 w 337"/>
                <a:gd name="T63" fmla="*/ 16 h 80"/>
                <a:gd name="T64" fmla="*/ 139 w 337"/>
                <a:gd name="T65" fmla="*/ 21 h 80"/>
                <a:gd name="T66" fmla="*/ 144 w 337"/>
                <a:gd name="T67" fmla="*/ 21 h 80"/>
                <a:gd name="T68" fmla="*/ 150 w 337"/>
                <a:gd name="T69" fmla="*/ 16 h 80"/>
                <a:gd name="T70" fmla="*/ 150 w 337"/>
                <a:gd name="T71" fmla="*/ 16 h 80"/>
                <a:gd name="T72" fmla="*/ 166 w 337"/>
                <a:gd name="T73" fmla="*/ 10 h 80"/>
                <a:gd name="T74" fmla="*/ 166 w 337"/>
                <a:gd name="T75" fmla="*/ 10 h 80"/>
                <a:gd name="T76" fmla="*/ 176 w 337"/>
                <a:gd name="T77" fmla="*/ 16 h 80"/>
                <a:gd name="T78" fmla="*/ 182 w 337"/>
                <a:gd name="T79" fmla="*/ 16 h 80"/>
                <a:gd name="T80" fmla="*/ 182 w 337"/>
                <a:gd name="T81" fmla="*/ 5 h 80"/>
                <a:gd name="T82" fmla="*/ 187 w 337"/>
                <a:gd name="T83" fmla="*/ 5 h 80"/>
                <a:gd name="T84" fmla="*/ 198 w 337"/>
                <a:gd name="T85" fmla="*/ 5 h 80"/>
                <a:gd name="T86" fmla="*/ 209 w 337"/>
                <a:gd name="T87" fmla="*/ 5 h 80"/>
                <a:gd name="T88" fmla="*/ 219 w 337"/>
                <a:gd name="T89" fmla="*/ 5 h 80"/>
                <a:gd name="T90" fmla="*/ 230 w 337"/>
                <a:gd name="T91" fmla="*/ 5 h 80"/>
                <a:gd name="T92" fmla="*/ 241 w 337"/>
                <a:gd name="T93" fmla="*/ 5 h 80"/>
                <a:gd name="T94" fmla="*/ 251 w 337"/>
                <a:gd name="T95" fmla="*/ 5 h 80"/>
                <a:gd name="T96" fmla="*/ 262 w 337"/>
                <a:gd name="T97" fmla="*/ 5 h 80"/>
                <a:gd name="T98" fmla="*/ 273 w 337"/>
                <a:gd name="T99" fmla="*/ 5 h 80"/>
                <a:gd name="T100" fmla="*/ 283 w 337"/>
                <a:gd name="T101" fmla="*/ 5 h 80"/>
                <a:gd name="T102" fmla="*/ 294 w 337"/>
                <a:gd name="T103" fmla="*/ 5 h 80"/>
                <a:gd name="T104" fmla="*/ 305 w 337"/>
                <a:gd name="T105" fmla="*/ 5 h 80"/>
                <a:gd name="T106" fmla="*/ 316 w 337"/>
                <a:gd name="T107" fmla="*/ 5 h 80"/>
                <a:gd name="T108" fmla="*/ 326 w 337"/>
                <a:gd name="T109" fmla="*/ 5 h 80"/>
                <a:gd name="T110" fmla="*/ 337 w 337"/>
                <a:gd name="T111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7" h="80">
                  <a:moveTo>
                    <a:pt x="0" y="69"/>
                  </a:moveTo>
                  <a:lnTo>
                    <a:pt x="0" y="80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5" y="69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1" y="69"/>
                  </a:lnTo>
                  <a:lnTo>
                    <a:pt x="11" y="74"/>
                  </a:lnTo>
                  <a:lnTo>
                    <a:pt x="11" y="64"/>
                  </a:lnTo>
                  <a:lnTo>
                    <a:pt x="16" y="5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21" y="58"/>
                  </a:lnTo>
                  <a:lnTo>
                    <a:pt x="21" y="64"/>
                  </a:lnTo>
                  <a:lnTo>
                    <a:pt x="27" y="58"/>
                  </a:lnTo>
                  <a:lnTo>
                    <a:pt x="27" y="64"/>
                  </a:lnTo>
                  <a:lnTo>
                    <a:pt x="27" y="53"/>
                  </a:lnTo>
                  <a:lnTo>
                    <a:pt x="2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37" y="58"/>
                  </a:lnTo>
                  <a:lnTo>
                    <a:pt x="43" y="64"/>
                  </a:lnTo>
                  <a:lnTo>
                    <a:pt x="43" y="58"/>
                  </a:lnTo>
                  <a:lnTo>
                    <a:pt x="43" y="64"/>
                  </a:lnTo>
                  <a:lnTo>
                    <a:pt x="48" y="58"/>
                  </a:lnTo>
                  <a:lnTo>
                    <a:pt x="48" y="64"/>
                  </a:lnTo>
                  <a:lnTo>
                    <a:pt x="48" y="53"/>
                  </a:lnTo>
                  <a:lnTo>
                    <a:pt x="48" y="58"/>
                  </a:lnTo>
                  <a:lnTo>
                    <a:pt x="53" y="53"/>
                  </a:lnTo>
                  <a:lnTo>
                    <a:pt x="53" y="42"/>
                  </a:lnTo>
                  <a:lnTo>
                    <a:pt x="53" y="48"/>
                  </a:lnTo>
                  <a:lnTo>
                    <a:pt x="64" y="48"/>
                  </a:lnTo>
                  <a:lnTo>
                    <a:pt x="64" y="42"/>
                  </a:lnTo>
                  <a:lnTo>
                    <a:pt x="69" y="37"/>
                  </a:lnTo>
                  <a:lnTo>
                    <a:pt x="69" y="48"/>
                  </a:lnTo>
                  <a:lnTo>
                    <a:pt x="69" y="42"/>
                  </a:lnTo>
                  <a:lnTo>
                    <a:pt x="75" y="42"/>
                  </a:lnTo>
                  <a:lnTo>
                    <a:pt x="80" y="37"/>
                  </a:lnTo>
                  <a:lnTo>
                    <a:pt x="80" y="42"/>
                  </a:lnTo>
                  <a:lnTo>
                    <a:pt x="80" y="37"/>
                  </a:lnTo>
                  <a:lnTo>
                    <a:pt x="86" y="42"/>
                  </a:lnTo>
                  <a:lnTo>
                    <a:pt x="86" y="32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91" y="32"/>
                  </a:lnTo>
                  <a:lnTo>
                    <a:pt x="96" y="26"/>
                  </a:lnTo>
                  <a:lnTo>
                    <a:pt x="96" y="37"/>
                  </a:lnTo>
                  <a:lnTo>
                    <a:pt x="96" y="26"/>
                  </a:lnTo>
                  <a:lnTo>
                    <a:pt x="96" y="32"/>
                  </a:lnTo>
                  <a:lnTo>
                    <a:pt x="102" y="37"/>
                  </a:lnTo>
                  <a:lnTo>
                    <a:pt x="102" y="26"/>
                  </a:lnTo>
                  <a:lnTo>
                    <a:pt x="107" y="32"/>
                  </a:lnTo>
                  <a:lnTo>
                    <a:pt x="107" y="26"/>
                  </a:lnTo>
                  <a:lnTo>
                    <a:pt x="112" y="21"/>
                  </a:lnTo>
                  <a:lnTo>
                    <a:pt x="112" y="32"/>
                  </a:lnTo>
                  <a:lnTo>
                    <a:pt x="112" y="26"/>
                  </a:lnTo>
                  <a:lnTo>
                    <a:pt x="118" y="21"/>
                  </a:lnTo>
                  <a:lnTo>
                    <a:pt x="118" y="26"/>
                  </a:lnTo>
                  <a:lnTo>
                    <a:pt x="123" y="21"/>
                  </a:lnTo>
                  <a:lnTo>
                    <a:pt x="123" y="16"/>
                  </a:lnTo>
                  <a:lnTo>
                    <a:pt x="123" y="21"/>
                  </a:lnTo>
                  <a:lnTo>
                    <a:pt x="134" y="21"/>
                  </a:lnTo>
                  <a:lnTo>
                    <a:pt x="134" y="16"/>
                  </a:lnTo>
                  <a:lnTo>
                    <a:pt x="134" y="21"/>
                  </a:lnTo>
                  <a:lnTo>
                    <a:pt x="139" y="21"/>
                  </a:lnTo>
                  <a:lnTo>
                    <a:pt x="144" y="16"/>
                  </a:lnTo>
                  <a:lnTo>
                    <a:pt x="144" y="21"/>
                  </a:lnTo>
                  <a:lnTo>
                    <a:pt x="144" y="10"/>
                  </a:lnTo>
                  <a:lnTo>
                    <a:pt x="150" y="16"/>
                  </a:lnTo>
                  <a:lnTo>
                    <a:pt x="150" y="21"/>
                  </a:lnTo>
                  <a:lnTo>
                    <a:pt x="150" y="16"/>
                  </a:lnTo>
                  <a:lnTo>
                    <a:pt x="155" y="10"/>
                  </a:lnTo>
                  <a:lnTo>
                    <a:pt x="166" y="10"/>
                  </a:lnTo>
                  <a:lnTo>
                    <a:pt x="166" y="5"/>
                  </a:lnTo>
                  <a:lnTo>
                    <a:pt x="166" y="10"/>
                  </a:lnTo>
                  <a:lnTo>
                    <a:pt x="176" y="10"/>
                  </a:lnTo>
                  <a:lnTo>
                    <a:pt x="176" y="16"/>
                  </a:lnTo>
                  <a:lnTo>
                    <a:pt x="176" y="10"/>
                  </a:lnTo>
                  <a:lnTo>
                    <a:pt x="182" y="16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7" y="0"/>
                  </a:lnTo>
                  <a:lnTo>
                    <a:pt x="187" y="5"/>
                  </a:lnTo>
                  <a:lnTo>
                    <a:pt x="193" y="5"/>
                  </a:lnTo>
                  <a:lnTo>
                    <a:pt x="198" y="5"/>
                  </a:lnTo>
                  <a:lnTo>
                    <a:pt x="203" y="5"/>
                  </a:lnTo>
                  <a:lnTo>
                    <a:pt x="209" y="5"/>
                  </a:lnTo>
                  <a:lnTo>
                    <a:pt x="214" y="5"/>
                  </a:lnTo>
                  <a:lnTo>
                    <a:pt x="219" y="5"/>
                  </a:lnTo>
                  <a:lnTo>
                    <a:pt x="225" y="5"/>
                  </a:lnTo>
                  <a:lnTo>
                    <a:pt x="230" y="5"/>
                  </a:lnTo>
                  <a:lnTo>
                    <a:pt x="235" y="5"/>
                  </a:lnTo>
                  <a:lnTo>
                    <a:pt x="241" y="5"/>
                  </a:lnTo>
                  <a:lnTo>
                    <a:pt x="246" y="5"/>
                  </a:lnTo>
                  <a:lnTo>
                    <a:pt x="251" y="5"/>
                  </a:lnTo>
                  <a:lnTo>
                    <a:pt x="257" y="5"/>
                  </a:lnTo>
                  <a:lnTo>
                    <a:pt x="262" y="5"/>
                  </a:lnTo>
                  <a:lnTo>
                    <a:pt x="267" y="5"/>
                  </a:lnTo>
                  <a:lnTo>
                    <a:pt x="273" y="5"/>
                  </a:lnTo>
                  <a:lnTo>
                    <a:pt x="278" y="5"/>
                  </a:lnTo>
                  <a:lnTo>
                    <a:pt x="283" y="5"/>
                  </a:lnTo>
                  <a:lnTo>
                    <a:pt x="289" y="5"/>
                  </a:lnTo>
                  <a:lnTo>
                    <a:pt x="294" y="5"/>
                  </a:lnTo>
                  <a:lnTo>
                    <a:pt x="299" y="5"/>
                  </a:lnTo>
                  <a:lnTo>
                    <a:pt x="305" y="5"/>
                  </a:lnTo>
                  <a:lnTo>
                    <a:pt x="310" y="5"/>
                  </a:lnTo>
                  <a:lnTo>
                    <a:pt x="316" y="5"/>
                  </a:lnTo>
                  <a:lnTo>
                    <a:pt x="321" y="5"/>
                  </a:lnTo>
                  <a:lnTo>
                    <a:pt x="326" y="5"/>
                  </a:lnTo>
                  <a:lnTo>
                    <a:pt x="332" y="5"/>
                  </a:lnTo>
                  <a:lnTo>
                    <a:pt x="337" y="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342269" y="971129"/>
            <a:ext cx="2730801" cy="3136516"/>
            <a:chOff x="3342269" y="971129"/>
            <a:chExt cx="2730801" cy="3136516"/>
          </a:xfrm>
        </p:grpSpPr>
        <p:grpSp>
          <p:nvGrpSpPr>
            <p:cNvPr id="1040" name="Group 1039"/>
            <p:cNvGrpSpPr/>
            <p:nvPr/>
          </p:nvGrpSpPr>
          <p:grpSpPr>
            <a:xfrm>
              <a:off x="3342269" y="971129"/>
              <a:ext cx="2730801" cy="3136516"/>
              <a:chOff x="3342269" y="971129"/>
              <a:chExt cx="2730801" cy="3136516"/>
            </a:xfrm>
          </p:grpSpPr>
          <p:sp>
            <p:nvSpPr>
              <p:cNvPr id="193" name="TextBox 192"/>
              <p:cNvSpPr txBox="1"/>
              <p:nvPr/>
            </p:nvSpPr>
            <p:spPr>
              <a:xfrm>
                <a:off x="4297926" y="971129"/>
                <a:ext cx="14253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Experiment</a:t>
                </a:r>
              </a:p>
            </p:txBody>
          </p:sp>
          <p:grpSp>
            <p:nvGrpSpPr>
              <p:cNvPr id="712" name="Group 711"/>
              <p:cNvGrpSpPr/>
              <p:nvPr/>
            </p:nvGrpSpPr>
            <p:grpSpPr>
              <a:xfrm>
                <a:off x="3581399" y="1359957"/>
                <a:ext cx="2491671" cy="2550333"/>
                <a:chOff x="9130206" y="1000126"/>
                <a:chExt cx="2955433" cy="2325687"/>
              </a:xfrm>
            </p:grpSpPr>
            <p:sp>
              <p:nvSpPr>
                <p:cNvPr id="6" name="Rectangle 5"/>
                <p:cNvSpPr>
                  <a:spLocks noChangeArrowheads="1"/>
                </p:cNvSpPr>
                <p:nvPr/>
              </p:nvSpPr>
              <p:spPr bwMode="auto">
                <a:xfrm>
                  <a:off x="9405938" y="1049338"/>
                  <a:ext cx="2624138" cy="205740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Rectangle 6"/>
                <p:cNvSpPr>
                  <a:spLocks noChangeArrowheads="1"/>
                </p:cNvSpPr>
                <p:nvPr/>
              </p:nvSpPr>
              <p:spPr bwMode="auto">
                <a:xfrm>
                  <a:off x="9405938" y="1049338"/>
                  <a:ext cx="2624138" cy="2057400"/>
                </a:xfrm>
                <a:prstGeom prst="rect">
                  <a:avLst/>
                </a:prstGeom>
                <a:noFill/>
                <a:ln w="0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Line 7"/>
                <p:cNvSpPr>
                  <a:spLocks noChangeShapeType="1"/>
                </p:cNvSpPr>
                <p:nvPr/>
              </p:nvSpPr>
              <p:spPr bwMode="auto">
                <a:xfrm>
                  <a:off x="9405938" y="1049338"/>
                  <a:ext cx="262413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Line 8"/>
                <p:cNvSpPr>
                  <a:spLocks noChangeShapeType="1"/>
                </p:cNvSpPr>
                <p:nvPr/>
              </p:nvSpPr>
              <p:spPr bwMode="auto">
                <a:xfrm>
                  <a:off x="9405938" y="3106738"/>
                  <a:ext cx="262413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12030076" y="1049338"/>
                  <a:ext cx="0" cy="2057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Line 10"/>
                <p:cNvSpPr>
                  <a:spLocks noChangeShapeType="1"/>
                </p:cNvSpPr>
                <p:nvPr/>
              </p:nvSpPr>
              <p:spPr bwMode="auto">
                <a:xfrm flipV="1">
                  <a:off x="9405938" y="1049338"/>
                  <a:ext cx="0" cy="2057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Line 11"/>
                <p:cNvSpPr>
                  <a:spLocks noChangeShapeType="1"/>
                </p:cNvSpPr>
                <p:nvPr/>
              </p:nvSpPr>
              <p:spPr bwMode="auto">
                <a:xfrm>
                  <a:off x="9405938" y="3106738"/>
                  <a:ext cx="262413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Line 12"/>
                <p:cNvSpPr>
                  <a:spLocks noChangeShapeType="1"/>
                </p:cNvSpPr>
                <p:nvPr/>
              </p:nvSpPr>
              <p:spPr bwMode="auto">
                <a:xfrm flipV="1">
                  <a:off x="9405938" y="1049338"/>
                  <a:ext cx="0" cy="2057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Line 13"/>
                <p:cNvSpPr>
                  <a:spLocks noChangeShapeType="1"/>
                </p:cNvSpPr>
                <p:nvPr/>
              </p:nvSpPr>
              <p:spPr bwMode="auto">
                <a:xfrm flipV="1">
                  <a:off x="9405938" y="3074988"/>
                  <a:ext cx="0" cy="3175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Line 14"/>
                <p:cNvSpPr>
                  <a:spLocks noChangeShapeType="1"/>
                </p:cNvSpPr>
                <p:nvPr/>
              </p:nvSpPr>
              <p:spPr bwMode="auto">
                <a:xfrm>
                  <a:off x="9405938" y="1049338"/>
                  <a:ext cx="0" cy="25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Rectangle 15"/>
                <p:cNvSpPr>
                  <a:spLocks noChangeArrowheads="1"/>
                </p:cNvSpPr>
                <p:nvPr/>
              </p:nvSpPr>
              <p:spPr bwMode="auto">
                <a:xfrm>
                  <a:off x="9367838" y="3125788"/>
                  <a:ext cx="150813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0" name="Line 16"/>
                <p:cNvSpPr>
                  <a:spLocks noChangeShapeType="1"/>
                </p:cNvSpPr>
                <p:nvPr/>
              </p:nvSpPr>
              <p:spPr bwMode="auto">
                <a:xfrm flipV="1">
                  <a:off x="10223501" y="3074988"/>
                  <a:ext cx="0" cy="3175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Line 17"/>
                <p:cNvSpPr>
                  <a:spLocks noChangeShapeType="1"/>
                </p:cNvSpPr>
                <p:nvPr/>
              </p:nvSpPr>
              <p:spPr bwMode="auto">
                <a:xfrm>
                  <a:off x="10223501" y="1049338"/>
                  <a:ext cx="0" cy="25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3" name="Rectangle 18"/>
                <p:cNvSpPr>
                  <a:spLocks noChangeArrowheads="1"/>
                </p:cNvSpPr>
                <p:nvPr/>
              </p:nvSpPr>
              <p:spPr bwMode="auto">
                <a:xfrm>
                  <a:off x="10123488" y="3125788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0.5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64" name="Line 19"/>
                <p:cNvSpPr>
                  <a:spLocks noChangeShapeType="1"/>
                </p:cNvSpPr>
                <p:nvPr/>
              </p:nvSpPr>
              <p:spPr bwMode="auto">
                <a:xfrm flipV="1">
                  <a:off x="11042651" y="3074988"/>
                  <a:ext cx="0" cy="3175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5" name="Line 20"/>
                <p:cNvSpPr>
                  <a:spLocks noChangeShapeType="1"/>
                </p:cNvSpPr>
                <p:nvPr/>
              </p:nvSpPr>
              <p:spPr bwMode="auto">
                <a:xfrm>
                  <a:off x="11042651" y="1049338"/>
                  <a:ext cx="0" cy="25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6" name="Rectangle 21"/>
                <p:cNvSpPr>
                  <a:spLocks noChangeArrowheads="1"/>
                </p:cNvSpPr>
                <p:nvPr/>
              </p:nvSpPr>
              <p:spPr bwMode="auto">
                <a:xfrm>
                  <a:off x="11006138" y="3125788"/>
                  <a:ext cx="150813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1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67" name="Line 22"/>
                <p:cNvSpPr>
                  <a:spLocks noChangeShapeType="1"/>
                </p:cNvSpPr>
                <p:nvPr/>
              </p:nvSpPr>
              <p:spPr bwMode="auto">
                <a:xfrm flipV="1">
                  <a:off x="11861801" y="3074988"/>
                  <a:ext cx="0" cy="3175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8" name="Line 23"/>
                <p:cNvSpPr>
                  <a:spLocks noChangeShapeType="1"/>
                </p:cNvSpPr>
                <p:nvPr/>
              </p:nvSpPr>
              <p:spPr bwMode="auto">
                <a:xfrm>
                  <a:off x="11861801" y="1049338"/>
                  <a:ext cx="0" cy="25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9" name="Rectangle 24"/>
                <p:cNvSpPr>
                  <a:spLocks noChangeArrowheads="1"/>
                </p:cNvSpPr>
                <p:nvPr/>
              </p:nvSpPr>
              <p:spPr bwMode="auto">
                <a:xfrm>
                  <a:off x="11761788" y="3125788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1.5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70" name="Line 25"/>
                <p:cNvSpPr>
                  <a:spLocks noChangeShapeType="1"/>
                </p:cNvSpPr>
                <p:nvPr/>
              </p:nvSpPr>
              <p:spPr bwMode="auto">
                <a:xfrm>
                  <a:off x="9405938" y="3106738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1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11999913" y="3106738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2" name="Rectangle 27"/>
                <p:cNvSpPr>
                  <a:spLocks noChangeArrowheads="1"/>
                </p:cNvSpPr>
                <p:nvPr/>
              </p:nvSpPr>
              <p:spPr bwMode="auto">
                <a:xfrm>
                  <a:off x="9255620" y="3025776"/>
                  <a:ext cx="150813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73" name="Line 28"/>
                <p:cNvSpPr>
                  <a:spLocks noChangeShapeType="1"/>
                </p:cNvSpPr>
                <p:nvPr/>
              </p:nvSpPr>
              <p:spPr bwMode="auto">
                <a:xfrm>
                  <a:off x="9405938" y="2730501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4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11999913" y="2730501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5" name="Rectangle 30"/>
                <p:cNvSpPr>
                  <a:spLocks noChangeArrowheads="1"/>
                </p:cNvSpPr>
                <p:nvPr/>
              </p:nvSpPr>
              <p:spPr bwMode="auto">
                <a:xfrm>
                  <a:off x="9130206" y="2649538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0.2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76" name="Line 31"/>
                <p:cNvSpPr>
                  <a:spLocks noChangeShapeType="1"/>
                </p:cNvSpPr>
                <p:nvPr/>
              </p:nvSpPr>
              <p:spPr bwMode="auto">
                <a:xfrm>
                  <a:off x="9405938" y="2355851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7" name="Line 32"/>
                <p:cNvSpPr>
                  <a:spLocks noChangeShapeType="1"/>
                </p:cNvSpPr>
                <p:nvPr/>
              </p:nvSpPr>
              <p:spPr bwMode="auto">
                <a:xfrm flipH="1">
                  <a:off x="11999913" y="2355851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8" name="Rectangle 33"/>
                <p:cNvSpPr>
                  <a:spLocks noChangeArrowheads="1"/>
                </p:cNvSpPr>
                <p:nvPr/>
              </p:nvSpPr>
              <p:spPr bwMode="auto">
                <a:xfrm>
                  <a:off x="9130206" y="2274888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0.4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79" name="Line 34"/>
                <p:cNvSpPr>
                  <a:spLocks noChangeShapeType="1"/>
                </p:cNvSpPr>
                <p:nvPr/>
              </p:nvSpPr>
              <p:spPr bwMode="auto">
                <a:xfrm>
                  <a:off x="9405938" y="1981201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0" name="Line 35"/>
                <p:cNvSpPr>
                  <a:spLocks noChangeShapeType="1"/>
                </p:cNvSpPr>
                <p:nvPr/>
              </p:nvSpPr>
              <p:spPr bwMode="auto">
                <a:xfrm flipH="1">
                  <a:off x="11999913" y="1981201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1" name="Rectangle 36"/>
                <p:cNvSpPr>
                  <a:spLocks noChangeArrowheads="1"/>
                </p:cNvSpPr>
                <p:nvPr/>
              </p:nvSpPr>
              <p:spPr bwMode="auto">
                <a:xfrm>
                  <a:off x="9130206" y="1900238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0.6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82" name="Line 37"/>
                <p:cNvSpPr>
                  <a:spLocks noChangeShapeType="1"/>
                </p:cNvSpPr>
                <p:nvPr/>
              </p:nvSpPr>
              <p:spPr bwMode="auto">
                <a:xfrm>
                  <a:off x="9405938" y="1606551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3" name="Line 38"/>
                <p:cNvSpPr>
                  <a:spLocks noChangeShapeType="1"/>
                </p:cNvSpPr>
                <p:nvPr/>
              </p:nvSpPr>
              <p:spPr bwMode="auto">
                <a:xfrm flipH="1">
                  <a:off x="11999913" y="1606551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4" name="Rectangle 39"/>
                <p:cNvSpPr>
                  <a:spLocks noChangeArrowheads="1"/>
                </p:cNvSpPr>
                <p:nvPr/>
              </p:nvSpPr>
              <p:spPr bwMode="auto">
                <a:xfrm>
                  <a:off x="9130206" y="1524001"/>
                  <a:ext cx="280988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0.8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85" name="Line 40"/>
                <p:cNvSpPr>
                  <a:spLocks noChangeShapeType="1"/>
                </p:cNvSpPr>
                <p:nvPr/>
              </p:nvSpPr>
              <p:spPr bwMode="auto">
                <a:xfrm>
                  <a:off x="9405938" y="1230313"/>
                  <a:ext cx="2381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6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11999913" y="1230313"/>
                  <a:ext cx="30163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7" name="Rectangle 42"/>
                <p:cNvSpPr>
                  <a:spLocks noChangeArrowheads="1"/>
                </p:cNvSpPr>
                <p:nvPr/>
              </p:nvSpPr>
              <p:spPr bwMode="auto">
                <a:xfrm>
                  <a:off x="9255620" y="1149351"/>
                  <a:ext cx="150813" cy="2000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man"/>
                    </a:rPr>
                    <a:t>1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688" name="Line 43"/>
                <p:cNvSpPr>
                  <a:spLocks noChangeShapeType="1"/>
                </p:cNvSpPr>
                <p:nvPr/>
              </p:nvSpPr>
              <p:spPr bwMode="auto">
                <a:xfrm>
                  <a:off x="9405938" y="1049338"/>
                  <a:ext cx="262413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9" name="Line 44"/>
                <p:cNvSpPr>
                  <a:spLocks noChangeShapeType="1"/>
                </p:cNvSpPr>
                <p:nvPr/>
              </p:nvSpPr>
              <p:spPr bwMode="auto">
                <a:xfrm>
                  <a:off x="9405938" y="3106738"/>
                  <a:ext cx="262413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0" name="Line 45"/>
                <p:cNvSpPr>
                  <a:spLocks noChangeShapeType="1"/>
                </p:cNvSpPr>
                <p:nvPr/>
              </p:nvSpPr>
              <p:spPr bwMode="auto">
                <a:xfrm flipV="1">
                  <a:off x="12030076" y="1049338"/>
                  <a:ext cx="0" cy="2057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1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9405938" y="1049338"/>
                  <a:ext cx="0" cy="205740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2" name="Freeform 47"/>
                <p:cNvSpPr>
                  <a:spLocks/>
                </p:cNvSpPr>
                <p:nvPr/>
              </p:nvSpPr>
              <p:spPr bwMode="auto">
                <a:xfrm>
                  <a:off x="9405938" y="1193801"/>
                  <a:ext cx="2630488" cy="1912938"/>
                </a:xfrm>
                <a:custGeom>
                  <a:avLst/>
                  <a:gdLst>
                    <a:gd name="T0" fmla="*/ 0 w 1657"/>
                    <a:gd name="T1" fmla="*/ 1201 h 1205"/>
                    <a:gd name="T2" fmla="*/ 31 w 1657"/>
                    <a:gd name="T3" fmla="*/ 1161 h 1205"/>
                    <a:gd name="T4" fmla="*/ 63 w 1657"/>
                    <a:gd name="T5" fmla="*/ 1114 h 1205"/>
                    <a:gd name="T6" fmla="*/ 94 w 1657"/>
                    <a:gd name="T7" fmla="*/ 1063 h 1205"/>
                    <a:gd name="T8" fmla="*/ 126 w 1657"/>
                    <a:gd name="T9" fmla="*/ 1012 h 1205"/>
                    <a:gd name="T10" fmla="*/ 157 w 1657"/>
                    <a:gd name="T11" fmla="*/ 968 h 1205"/>
                    <a:gd name="T12" fmla="*/ 189 w 1657"/>
                    <a:gd name="T13" fmla="*/ 929 h 1205"/>
                    <a:gd name="T14" fmla="*/ 220 w 1657"/>
                    <a:gd name="T15" fmla="*/ 894 h 1205"/>
                    <a:gd name="T16" fmla="*/ 252 w 1657"/>
                    <a:gd name="T17" fmla="*/ 866 h 1205"/>
                    <a:gd name="T18" fmla="*/ 283 w 1657"/>
                    <a:gd name="T19" fmla="*/ 842 h 1205"/>
                    <a:gd name="T20" fmla="*/ 315 w 1657"/>
                    <a:gd name="T21" fmla="*/ 827 h 1205"/>
                    <a:gd name="T22" fmla="*/ 346 w 1657"/>
                    <a:gd name="T23" fmla="*/ 831 h 1205"/>
                    <a:gd name="T24" fmla="*/ 378 w 1657"/>
                    <a:gd name="T25" fmla="*/ 842 h 1205"/>
                    <a:gd name="T26" fmla="*/ 409 w 1657"/>
                    <a:gd name="T27" fmla="*/ 846 h 1205"/>
                    <a:gd name="T28" fmla="*/ 441 w 1657"/>
                    <a:gd name="T29" fmla="*/ 850 h 1205"/>
                    <a:gd name="T30" fmla="*/ 472 w 1657"/>
                    <a:gd name="T31" fmla="*/ 862 h 1205"/>
                    <a:gd name="T32" fmla="*/ 504 w 1657"/>
                    <a:gd name="T33" fmla="*/ 886 h 1205"/>
                    <a:gd name="T34" fmla="*/ 535 w 1657"/>
                    <a:gd name="T35" fmla="*/ 909 h 1205"/>
                    <a:gd name="T36" fmla="*/ 567 w 1657"/>
                    <a:gd name="T37" fmla="*/ 937 h 1205"/>
                    <a:gd name="T38" fmla="*/ 598 w 1657"/>
                    <a:gd name="T39" fmla="*/ 961 h 1205"/>
                    <a:gd name="T40" fmla="*/ 630 w 1657"/>
                    <a:gd name="T41" fmla="*/ 972 h 1205"/>
                    <a:gd name="T42" fmla="*/ 661 w 1657"/>
                    <a:gd name="T43" fmla="*/ 976 h 1205"/>
                    <a:gd name="T44" fmla="*/ 693 w 1657"/>
                    <a:gd name="T45" fmla="*/ 980 h 1205"/>
                    <a:gd name="T46" fmla="*/ 724 w 1657"/>
                    <a:gd name="T47" fmla="*/ 972 h 1205"/>
                    <a:gd name="T48" fmla="*/ 756 w 1657"/>
                    <a:gd name="T49" fmla="*/ 968 h 1205"/>
                    <a:gd name="T50" fmla="*/ 787 w 1657"/>
                    <a:gd name="T51" fmla="*/ 957 h 1205"/>
                    <a:gd name="T52" fmla="*/ 819 w 1657"/>
                    <a:gd name="T53" fmla="*/ 933 h 1205"/>
                    <a:gd name="T54" fmla="*/ 850 w 1657"/>
                    <a:gd name="T55" fmla="*/ 890 h 1205"/>
                    <a:gd name="T56" fmla="*/ 882 w 1657"/>
                    <a:gd name="T57" fmla="*/ 807 h 1205"/>
                    <a:gd name="T58" fmla="*/ 913 w 1657"/>
                    <a:gd name="T59" fmla="*/ 697 h 1205"/>
                    <a:gd name="T60" fmla="*/ 945 w 1657"/>
                    <a:gd name="T61" fmla="*/ 563 h 1205"/>
                    <a:gd name="T62" fmla="*/ 976 w 1657"/>
                    <a:gd name="T63" fmla="*/ 409 h 1205"/>
                    <a:gd name="T64" fmla="*/ 1008 w 1657"/>
                    <a:gd name="T65" fmla="*/ 252 h 1205"/>
                    <a:gd name="T66" fmla="*/ 1039 w 1657"/>
                    <a:gd name="T67" fmla="*/ 106 h 1205"/>
                    <a:gd name="T68" fmla="*/ 1071 w 1657"/>
                    <a:gd name="T69" fmla="*/ 15 h 1205"/>
                    <a:gd name="T70" fmla="*/ 1102 w 1657"/>
                    <a:gd name="T71" fmla="*/ 8 h 1205"/>
                    <a:gd name="T72" fmla="*/ 1134 w 1657"/>
                    <a:gd name="T73" fmla="*/ 110 h 1205"/>
                    <a:gd name="T74" fmla="*/ 1165 w 1657"/>
                    <a:gd name="T75" fmla="*/ 279 h 1205"/>
                    <a:gd name="T76" fmla="*/ 1197 w 1657"/>
                    <a:gd name="T77" fmla="*/ 441 h 1205"/>
                    <a:gd name="T78" fmla="*/ 1228 w 1657"/>
                    <a:gd name="T79" fmla="*/ 579 h 1205"/>
                    <a:gd name="T80" fmla="*/ 1260 w 1657"/>
                    <a:gd name="T81" fmla="*/ 720 h 1205"/>
                    <a:gd name="T82" fmla="*/ 1291 w 1657"/>
                    <a:gd name="T83" fmla="*/ 858 h 1205"/>
                    <a:gd name="T84" fmla="*/ 1323 w 1657"/>
                    <a:gd name="T85" fmla="*/ 945 h 1205"/>
                    <a:gd name="T86" fmla="*/ 1354 w 1657"/>
                    <a:gd name="T87" fmla="*/ 996 h 1205"/>
                    <a:gd name="T88" fmla="*/ 1386 w 1657"/>
                    <a:gd name="T89" fmla="*/ 1047 h 1205"/>
                    <a:gd name="T90" fmla="*/ 1417 w 1657"/>
                    <a:gd name="T91" fmla="*/ 1067 h 1205"/>
                    <a:gd name="T92" fmla="*/ 1448 w 1657"/>
                    <a:gd name="T93" fmla="*/ 1067 h 1205"/>
                    <a:gd name="T94" fmla="*/ 1480 w 1657"/>
                    <a:gd name="T95" fmla="*/ 1083 h 1205"/>
                    <a:gd name="T96" fmla="*/ 1511 w 1657"/>
                    <a:gd name="T97" fmla="*/ 1110 h 1205"/>
                    <a:gd name="T98" fmla="*/ 1543 w 1657"/>
                    <a:gd name="T99" fmla="*/ 1205 h 1205"/>
                    <a:gd name="T100" fmla="*/ 1574 w 1657"/>
                    <a:gd name="T101" fmla="*/ 1205 h 1205"/>
                    <a:gd name="T102" fmla="*/ 1606 w 1657"/>
                    <a:gd name="T103" fmla="*/ 1205 h 1205"/>
                    <a:gd name="T104" fmla="*/ 1637 w 1657"/>
                    <a:gd name="T105" fmla="*/ 1205 h 1205"/>
                    <a:gd name="T106" fmla="*/ 1657 w 1657"/>
                    <a:gd name="T107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57" h="1205">
                      <a:moveTo>
                        <a:pt x="0" y="1197"/>
                      </a:moveTo>
                      <a:lnTo>
                        <a:pt x="0" y="1201"/>
                      </a:lnTo>
                      <a:lnTo>
                        <a:pt x="15" y="1181"/>
                      </a:lnTo>
                      <a:lnTo>
                        <a:pt x="31" y="1161"/>
                      </a:lnTo>
                      <a:lnTo>
                        <a:pt x="47" y="1138"/>
                      </a:lnTo>
                      <a:lnTo>
                        <a:pt x="63" y="1114"/>
                      </a:lnTo>
                      <a:lnTo>
                        <a:pt x="78" y="1091"/>
                      </a:lnTo>
                      <a:lnTo>
                        <a:pt x="94" y="1063"/>
                      </a:lnTo>
                      <a:lnTo>
                        <a:pt x="110" y="1039"/>
                      </a:lnTo>
                      <a:lnTo>
                        <a:pt x="126" y="1012"/>
                      </a:lnTo>
                      <a:lnTo>
                        <a:pt x="141" y="988"/>
                      </a:lnTo>
                      <a:lnTo>
                        <a:pt x="157" y="968"/>
                      </a:lnTo>
                      <a:lnTo>
                        <a:pt x="173" y="949"/>
                      </a:lnTo>
                      <a:lnTo>
                        <a:pt x="189" y="929"/>
                      </a:lnTo>
                      <a:lnTo>
                        <a:pt x="204" y="913"/>
                      </a:lnTo>
                      <a:lnTo>
                        <a:pt x="220" y="894"/>
                      </a:lnTo>
                      <a:lnTo>
                        <a:pt x="236" y="878"/>
                      </a:lnTo>
                      <a:lnTo>
                        <a:pt x="252" y="866"/>
                      </a:lnTo>
                      <a:lnTo>
                        <a:pt x="267" y="850"/>
                      </a:lnTo>
                      <a:lnTo>
                        <a:pt x="283" y="842"/>
                      </a:lnTo>
                      <a:lnTo>
                        <a:pt x="299" y="835"/>
                      </a:lnTo>
                      <a:lnTo>
                        <a:pt x="315" y="827"/>
                      </a:lnTo>
                      <a:lnTo>
                        <a:pt x="330" y="827"/>
                      </a:lnTo>
                      <a:lnTo>
                        <a:pt x="346" y="831"/>
                      </a:lnTo>
                      <a:lnTo>
                        <a:pt x="362" y="835"/>
                      </a:lnTo>
                      <a:lnTo>
                        <a:pt x="378" y="842"/>
                      </a:lnTo>
                      <a:lnTo>
                        <a:pt x="393" y="846"/>
                      </a:lnTo>
                      <a:lnTo>
                        <a:pt x="409" y="846"/>
                      </a:lnTo>
                      <a:lnTo>
                        <a:pt x="425" y="850"/>
                      </a:lnTo>
                      <a:lnTo>
                        <a:pt x="441" y="850"/>
                      </a:lnTo>
                      <a:lnTo>
                        <a:pt x="456" y="858"/>
                      </a:lnTo>
                      <a:lnTo>
                        <a:pt x="472" y="862"/>
                      </a:lnTo>
                      <a:lnTo>
                        <a:pt x="488" y="874"/>
                      </a:lnTo>
                      <a:lnTo>
                        <a:pt x="504" y="886"/>
                      </a:lnTo>
                      <a:lnTo>
                        <a:pt x="519" y="898"/>
                      </a:lnTo>
                      <a:lnTo>
                        <a:pt x="535" y="909"/>
                      </a:lnTo>
                      <a:lnTo>
                        <a:pt x="551" y="925"/>
                      </a:lnTo>
                      <a:lnTo>
                        <a:pt x="567" y="937"/>
                      </a:lnTo>
                      <a:lnTo>
                        <a:pt x="582" y="949"/>
                      </a:lnTo>
                      <a:lnTo>
                        <a:pt x="598" y="961"/>
                      </a:lnTo>
                      <a:lnTo>
                        <a:pt x="614" y="964"/>
                      </a:lnTo>
                      <a:lnTo>
                        <a:pt x="630" y="972"/>
                      </a:lnTo>
                      <a:lnTo>
                        <a:pt x="645" y="976"/>
                      </a:lnTo>
                      <a:lnTo>
                        <a:pt x="661" y="976"/>
                      </a:lnTo>
                      <a:lnTo>
                        <a:pt x="677" y="980"/>
                      </a:lnTo>
                      <a:lnTo>
                        <a:pt x="693" y="980"/>
                      </a:lnTo>
                      <a:lnTo>
                        <a:pt x="708" y="976"/>
                      </a:lnTo>
                      <a:lnTo>
                        <a:pt x="724" y="972"/>
                      </a:lnTo>
                      <a:lnTo>
                        <a:pt x="740" y="972"/>
                      </a:lnTo>
                      <a:lnTo>
                        <a:pt x="756" y="968"/>
                      </a:lnTo>
                      <a:lnTo>
                        <a:pt x="771" y="964"/>
                      </a:lnTo>
                      <a:lnTo>
                        <a:pt x="787" y="957"/>
                      </a:lnTo>
                      <a:lnTo>
                        <a:pt x="803" y="945"/>
                      </a:lnTo>
                      <a:lnTo>
                        <a:pt x="819" y="933"/>
                      </a:lnTo>
                      <a:lnTo>
                        <a:pt x="834" y="913"/>
                      </a:lnTo>
                      <a:lnTo>
                        <a:pt x="850" y="890"/>
                      </a:lnTo>
                      <a:lnTo>
                        <a:pt x="866" y="854"/>
                      </a:lnTo>
                      <a:lnTo>
                        <a:pt x="882" y="807"/>
                      </a:lnTo>
                      <a:lnTo>
                        <a:pt x="897" y="756"/>
                      </a:lnTo>
                      <a:lnTo>
                        <a:pt x="913" y="697"/>
                      </a:lnTo>
                      <a:lnTo>
                        <a:pt x="929" y="634"/>
                      </a:lnTo>
                      <a:lnTo>
                        <a:pt x="945" y="563"/>
                      </a:lnTo>
                      <a:lnTo>
                        <a:pt x="960" y="488"/>
                      </a:lnTo>
                      <a:lnTo>
                        <a:pt x="976" y="409"/>
                      </a:lnTo>
                      <a:lnTo>
                        <a:pt x="992" y="330"/>
                      </a:lnTo>
                      <a:lnTo>
                        <a:pt x="1008" y="252"/>
                      </a:lnTo>
                      <a:lnTo>
                        <a:pt x="1023" y="177"/>
                      </a:lnTo>
                      <a:lnTo>
                        <a:pt x="1039" y="106"/>
                      </a:lnTo>
                      <a:lnTo>
                        <a:pt x="1055" y="51"/>
                      </a:lnTo>
                      <a:lnTo>
                        <a:pt x="1071" y="15"/>
                      </a:lnTo>
                      <a:lnTo>
                        <a:pt x="1086" y="0"/>
                      </a:lnTo>
                      <a:lnTo>
                        <a:pt x="1102" y="8"/>
                      </a:lnTo>
                      <a:lnTo>
                        <a:pt x="1118" y="47"/>
                      </a:lnTo>
                      <a:lnTo>
                        <a:pt x="1134" y="110"/>
                      </a:lnTo>
                      <a:lnTo>
                        <a:pt x="1149" y="189"/>
                      </a:lnTo>
                      <a:lnTo>
                        <a:pt x="1165" y="279"/>
                      </a:lnTo>
                      <a:lnTo>
                        <a:pt x="1181" y="366"/>
                      </a:lnTo>
                      <a:lnTo>
                        <a:pt x="1197" y="441"/>
                      </a:lnTo>
                      <a:lnTo>
                        <a:pt x="1212" y="512"/>
                      </a:lnTo>
                      <a:lnTo>
                        <a:pt x="1228" y="579"/>
                      </a:lnTo>
                      <a:lnTo>
                        <a:pt x="1244" y="649"/>
                      </a:lnTo>
                      <a:lnTo>
                        <a:pt x="1260" y="720"/>
                      </a:lnTo>
                      <a:lnTo>
                        <a:pt x="1275" y="791"/>
                      </a:lnTo>
                      <a:lnTo>
                        <a:pt x="1291" y="858"/>
                      </a:lnTo>
                      <a:lnTo>
                        <a:pt x="1307" y="909"/>
                      </a:lnTo>
                      <a:lnTo>
                        <a:pt x="1323" y="945"/>
                      </a:lnTo>
                      <a:lnTo>
                        <a:pt x="1338" y="972"/>
                      </a:lnTo>
                      <a:lnTo>
                        <a:pt x="1354" y="996"/>
                      </a:lnTo>
                      <a:lnTo>
                        <a:pt x="1370" y="1024"/>
                      </a:lnTo>
                      <a:lnTo>
                        <a:pt x="1386" y="1047"/>
                      </a:lnTo>
                      <a:lnTo>
                        <a:pt x="1401" y="1063"/>
                      </a:lnTo>
                      <a:lnTo>
                        <a:pt x="1417" y="1067"/>
                      </a:lnTo>
                      <a:lnTo>
                        <a:pt x="1433" y="1063"/>
                      </a:lnTo>
                      <a:lnTo>
                        <a:pt x="1448" y="1067"/>
                      </a:lnTo>
                      <a:lnTo>
                        <a:pt x="1464" y="1071"/>
                      </a:lnTo>
                      <a:lnTo>
                        <a:pt x="1480" y="1083"/>
                      </a:lnTo>
                      <a:lnTo>
                        <a:pt x="1496" y="1091"/>
                      </a:lnTo>
                      <a:lnTo>
                        <a:pt x="1511" y="1110"/>
                      </a:lnTo>
                      <a:lnTo>
                        <a:pt x="1527" y="1154"/>
                      </a:lnTo>
                      <a:lnTo>
                        <a:pt x="1543" y="1205"/>
                      </a:lnTo>
                      <a:lnTo>
                        <a:pt x="1559" y="1205"/>
                      </a:lnTo>
                      <a:lnTo>
                        <a:pt x="1574" y="1205"/>
                      </a:lnTo>
                      <a:lnTo>
                        <a:pt x="1590" y="1205"/>
                      </a:lnTo>
                      <a:lnTo>
                        <a:pt x="1606" y="1205"/>
                      </a:lnTo>
                      <a:lnTo>
                        <a:pt x="1622" y="1205"/>
                      </a:lnTo>
                      <a:lnTo>
                        <a:pt x="1637" y="1205"/>
                      </a:lnTo>
                      <a:lnTo>
                        <a:pt x="1653" y="1205"/>
                      </a:lnTo>
                      <a:lnTo>
                        <a:pt x="1657" y="1205"/>
                      </a:lnTo>
                    </a:path>
                  </a:pathLst>
                </a:custGeom>
                <a:noFill/>
                <a:ln w="0">
                  <a:solidFill>
                    <a:srgbClr val="142B8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3" name="Freeform 48"/>
                <p:cNvSpPr>
                  <a:spLocks/>
                </p:cNvSpPr>
                <p:nvPr/>
              </p:nvSpPr>
              <p:spPr bwMode="auto">
                <a:xfrm>
                  <a:off x="9405938" y="1193801"/>
                  <a:ext cx="2630488" cy="1912938"/>
                </a:xfrm>
                <a:custGeom>
                  <a:avLst/>
                  <a:gdLst>
                    <a:gd name="T0" fmla="*/ 15 w 1657"/>
                    <a:gd name="T1" fmla="*/ 1177 h 1205"/>
                    <a:gd name="T2" fmla="*/ 47 w 1657"/>
                    <a:gd name="T3" fmla="*/ 1134 h 1205"/>
                    <a:gd name="T4" fmla="*/ 78 w 1657"/>
                    <a:gd name="T5" fmla="*/ 1091 h 1205"/>
                    <a:gd name="T6" fmla="*/ 110 w 1657"/>
                    <a:gd name="T7" fmla="*/ 1039 h 1205"/>
                    <a:gd name="T8" fmla="*/ 141 w 1657"/>
                    <a:gd name="T9" fmla="*/ 988 h 1205"/>
                    <a:gd name="T10" fmla="*/ 173 w 1657"/>
                    <a:gd name="T11" fmla="*/ 945 h 1205"/>
                    <a:gd name="T12" fmla="*/ 204 w 1657"/>
                    <a:gd name="T13" fmla="*/ 909 h 1205"/>
                    <a:gd name="T14" fmla="*/ 236 w 1657"/>
                    <a:gd name="T15" fmla="*/ 878 h 1205"/>
                    <a:gd name="T16" fmla="*/ 267 w 1657"/>
                    <a:gd name="T17" fmla="*/ 858 h 1205"/>
                    <a:gd name="T18" fmla="*/ 299 w 1657"/>
                    <a:gd name="T19" fmla="*/ 850 h 1205"/>
                    <a:gd name="T20" fmla="*/ 330 w 1657"/>
                    <a:gd name="T21" fmla="*/ 846 h 1205"/>
                    <a:gd name="T22" fmla="*/ 362 w 1657"/>
                    <a:gd name="T23" fmla="*/ 850 h 1205"/>
                    <a:gd name="T24" fmla="*/ 393 w 1657"/>
                    <a:gd name="T25" fmla="*/ 850 h 1205"/>
                    <a:gd name="T26" fmla="*/ 425 w 1657"/>
                    <a:gd name="T27" fmla="*/ 846 h 1205"/>
                    <a:gd name="T28" fmla="*/ 456 w 1657"/>
                    <a:gd name="T29" fmla="*/ 850 h 1205"/>
                    <a:gd name="T30" fmla="*/ 488 w 1657"/>
                    <a:gd name="T31" fmla="*/ 866 h 1205"/>
                    <a:gd name="T32" fmla="*/ 519 w 1657"/>
                    <a:gd name="T33" fmla="*/ 894 h 1205"/>
                    <a:gd name="T34" fmla="*/ 551 w 1657"/>
                    <a:gd name="T35" fmla="*/ 917 h 1205"/>
                    <a:gd name="T36" fmla="*/ 582 w 1657"/>
                    <a:gd name="T37" fmla="*/ 945 h 1205"/>
                    <a:gd name="T38" fmla="*/ 614 w 1657"/>
                    <a:gd name="T39" fmla="*/ 964 h 1205"/>
                    <a:gd name="T40" fmla="*/ 645 w 1657"/>
                    <a:gd name="T41" fmla="*/ 976 h 1205"/>
                    <a:gd name="T42" fmla="*/ 677 w 1657"/>
                    <a:gd name="T43" fmla="*/ 988 h 1205"/>
                    <a:gd name="T44" fmla="*/ 708 w 1657"/>
                    <a:gd name="T45" fmla="*/ 988 h 1205"/>
                    <a:gd name="T46" fmla="*/ 740 w 1657"/>
                    <a:gd name="T47" fmla="*/ 980 h 1205"/>
                    <a:gd name="T48" fmla="*/ 771 w 1657"/>
                    <a:gd name="T49" fmla="*/ 964 h 1205"/>
                    <a:gd name="T50" fmla="*/ 803 w 1657"/>
                    <a:gd name="T51" fmla="*/ 941 h 1205"/>
                    <a:gd name="T52" fmla="*/ 834 w 1657"/>
                    <a:gd name="T53" fmla="*/ 894 h 1205"/>
                    <a:gd name="T54" fmla="*/ 866 w 1657"/>
                    <a:gd name="T55" fmla="*/ 823 h 1205"/>
                    <a:gd name="T56" fmla="*/ 897 w 1657"/>
                    <a:gd name="T57" fmla="*/ 732 h 1205"/>
                    <a:gd name="T58" fmla="*/ 929 w 1657"/>
                    <a:gd name="T59" fmla="*/ 622 h 1205"/>
                    <a:gd name="T60" fmla="*/ 960 w 1657"/>
                    <a:gd name="T61" fmla="*/ 492 h 1205"/>
                    <a:gd name="T62" fmla="*/ 992 w 1657"/>
                    <a:gd name="T63" fmla="*/ 334 h 1205"/>
                    <a:gd name="T64" fmla="*/ 1023 w 1657"/>
                    <a:gd name="T65" fmla="*/ 181 h 1205"/>
                    <a:gd name="T66" fmla="*/ 1055 w 1657"/>
                    <a:gd name="T67" fmla="*/ 59 h 1205"/>
                    <a:gd name="T68" fmla="*/ 1086 w 1657"/>
                    <a:gd name="T69" fmla="*/ 0 h 1205"/>
                    <a:gd name="T70" fmla="*/ 1118 w 1657"/>
                    <a:gd name="T71" fmla="*/ 43 h 1205"/>
                    <a:gd name="T72" fmla="*/ 1149 w 1657"/>
                    <a:gd name="T73" fmla="*/ 173 h 1205"/>
                    <a:gd name="T74" fmla="*/ 1181 w 1657"/>
                    <a:gd name="T75" fmla="*/ 346 h 1205"/>
                    <a:gd name="T76" fmla="*/ 1212 w 1657"/>
                    <a:gd name="T77" fmla="*/ 512 h 1205"/>
                    <a:gd name="T78" fmla="*/ 1244 w 1657"/>
                    <a:gd name="T79" fmla="*/ 657 h 1205"/>
                    <a:gd name="T80" fmla="*/ 1275 w 1657"/>
                    <a:gd name="T81" fmla="*/ 799 h 1205"/>
                    <a:gd name="T82" fmla="*/ 1307 w 1657"/>
                    <a:gd name="T83" fmla="*/ 909 h 1205"/>
                    <a:gd name="T84" fmla="*/ 1338 w 1657"/>
                    <a:gd name="T85" fmla="*/ 980 h 1205"/>
                    <a:gd name="T86" fmla="*/ 1370 w 1657"/>
                    <a:gd name="T87" fmla="*/ 1020 h 1205"/>
                    <a:gd name="T88" fmla="*/ 1401 w 1657"/>
                    <a:gd name="T89" fmla="*/ 1043 h 1205"/>
                    <a:gd name="T90" fmla="*/ 1433 w 1657"/>
                    <a:gd name="T91" fmla="*/ 1059 h 1205"/>
                    <a:gd name="T92" fmla="*/ 1464 w 1657"/>
                    <a:gd name="T93" fmla="*/ 1087 h 1205"/>
                    <a:gd name="T94" fmla="*/ 1496 w 1657"/>
                    <a:gd name="T95" fmla="*/ 1126 h 1205"/>
                    <a:gd name="T96" fmla="*/ 1527 w 1657"/>
                    <a:gd name="T97" fmla="*/ 1181 h 1205"/>
                    <a:gd name="T98" fmla="*/ 1559 w 1657"/>
                    <a:gd name="T99" fmla="*/ 1205 h 1205"/>
                    <a:gd name="T100" fmla="*/ 1590 w 1657"/>
                    <a:gd name="T101" fmla="*/ 1205 h 1205"/>
                    <a:gd name="T102" fmla="*/ 1622 w 1657"/>
                    <a:gd name="T103" fmla="*/ 1205 h 1205"/>
                    <a:gd name="T104" fmla="*/ 1653 w 1657"/>
                    <a:gd name="T105" fmla="*/ 1205 h 12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205">
                      <a:moveTo>
                        <a:pt x="0" y="1197"/>
                      </a:moveTo>
                      <a:lnTo>
                        <a:pt x="15" y="1177"/>
                      </a:lnTo>
                      <a:lnTo>
                        <a:pt x="31" y="1157"/>
                      </a:lnTo>
                      <a:lnTo>
                        <a:pt x="47" y="1134"/>
                      </a:lnTo>
                      <a:lnTo>
                        <a:pt x="63" y="1114"/>
                      </a:lnTo>
                      <a:lnTo>
                        <a:pt x="78" y="1091"/>
                      </a:lnTo>
                      <a:lnTo>
                        <a:pt x="94" y="1063"/>
                      </a:lnTo>
                      <a:lnTo>
                        <a:pt x="110" y="1039"/>
                      </a:lnTo>
                      <a:lnTo>
                        <a:pt x="126" y="1012"/>
                      </a:lnTo>
                      <a:lnTo>
                        <a:pt x="141" y="988"/>
                      </a:lnTo>
                      <a:lnTo>
                        <a:pt x="157" y="968"/>
                      </a:lnTo>
                      <a:lnTo>
                        <a:pt x="173" y="945"/>
                      </a:lnTo>
                      <a:lnTo>
                        <a:pt x="189" y="925"/>
                      </a:lnTo>
                      <a:lnTo>
                        <a:pt x="204" y="909"/>
                      </a:lnTo>
                      <a:lnTo>
                        <a:pt x="220" y="890"/>
                      </a:lnTo>
                      <a:lnTo>
                        <a:pt x="236" y="878"/>
                      </a:lnTo>
                      <a:lnTo>
                        <a:pt x="252" y="866"/>
                      </a:lnTo>
                      <a:lnTo>
                        <a:pt x="267" y="858"/>
                      </a:lnTo>
                      <a:lnTo>
                        <a:pt x="283" y="854"/>
                      </a:lnTo>
                      <a:lnTo>
                        <a:pt x="299" y="850"/>
                      </a:lnTo>
                      <a:lnTo>
                        <a:pt x="315" y="846"/>
                      </a:lnTo>
                      <a:lnTo>
                        <a:pt x="330" y="846"/>
                      </a:lnTo>
                      <a:lnTo>
                        <a:pt x="346" y="846"/>
                      </a:lnTo>
                      <a:lnTo>
                        <a:pt x="362" y="850"/>
                      </a:lnTo>
                      <a:lnTo>
                        <a:pt x="378" y="850"/>
                      </a:lnTo>
                      <a:lnTo>
                        <a:pt x="393" y="850"/>
                      </a:lnTo>
                      <a:lnTo>
                        <a:pt x="409" y="850"/>
                      </a:lnTo>
                      <a:lnTo>
                        <a:pt x="425" y="846"/>
                      </a:lnTo>
                      <a:lnTo>
                        <a:pt x="441" y="846"/>
                      </a:lnTo>
                      <a:lnTo>
                        <a:pt x="456" y="850"/>
                      </a:lnTo>
                      <a:lnTo>
                        <a:pt x="472" y="854"/>
                      </a:lnTo>
                      <a:lnTo>
                        <a:pt x="488" y="866"/>
                      </a:lnTo>
                      <a:lnTo>
                        <a:pt x="504" y="878"/>
                      </a:lnTo>
                      <a:lnTo>
                        <a:pt x="519" y="894"/>
                      </a:lnTo>
                      <a:lnTo>
                        <a:pt x="535" y="905"/>
                      </a:lnTo>
                      <a:lnTo>
                        <a:pt x="551" y="917"/>
                      </a:lnTo>
                      <a:lnTo>
                        <a:pt x="567" y="929"/>
                      </a:lnTo>
                      <a:lnTo>
                        <a:pt x="582" y="945"/>
                      </a:lnTo>
                      <a:lnTo>
                        <a:pt x="598" y="957"/>
                      </a:lnTo>
                      <a:lnTo>
                        <a:pt x="614" y="964"/>
                      </a:lnTo>
                      <a:lnTo>
                        <a:pt x="630" y="972"/>
                      </a:lnTo>
                      <a:lnTo>
                        <a:pt x="645" y="976"/>
                      </a:lnTo>
                      <a:lnTo>
                        <a:pt x="661" y="984"/>
                      </a:lnTo>
                      <a:lnTo>
                        <a:pt x="677" y="988"/>
                      </a:lnTo>
                      <a:lnTo>
                        <a:pt x="693" y="988"/>
                      </a:lnTo>
                      <a:lnTo>
                        <a:pt x="708" y="988"/>
                      </a:lnTo>
                      <a:lnTo>
                        <a:pt x="724" y="984"/>
                      </a:lnTo>
                      <a:lnTo>
                        <a:pt x="740" y="980"/>
                      </a:lnTo>
                      <a:lnTo>
                        <a:pt x="756" y="972"/>
                      </a:lnTo>
                      <a:lnTo>
                        <a:pt x="771" y="964"/>
                      </a:lnTo>
                      <a:lnTo>
                        <a:pt x="787" y="953"/>
                      </a:lnTo>
                      <a:lnTo>
                        <a:pt x="803" y="941"/>
                      </a:lnTo>
                      <a:lnTo>
                        <a:pt x="819" y="921"/>
                      </a:lnTo>
                      <a:lnTo>
                        <a:pt x="834" y="894"/>
                      </a:lnTo>
                      <a:lnTo>
                        <a:pt x="850" y="862"/>
                      </a:lnTo>
                      <a:lnTo>
                        <a:pt x="866" y="823"/>
                      </a:lnTo>
                      <a:lnTo>
                        <a:pt x="882" y="779"/>
                      </a:lnTo>
                      <a:lnTo>
                        <a:pt x="897" y="732"/>
                      </a:lnTo>
                      <a:lnTo>
                        <a:pt x="913" y="681"/>
                      </a:lnTo>
                      <a:lnTo>
                        <a:pt x="929" y="622"/>
                      </a:lnTo>
                      <a:lnTo>
                        <a:pt x="945" y="559"/>
                      </a:lnTo>
                      <a:lnTo>
                        <a:pt x="960" y="492"/>
                      </a:lnTo>
                      <a:lnTo>
                        <a:pt x="976" y="413"/>
                      </a:lnTo>
                      <a:lnTo>
                        <a:pt x="992" y="334"/>
                      </a:lnTo>
                      <a:lnTo>
                        <a:pt x="1008" y="256"/>
                      </a:lnTo>
                      <a:lnTo>
                        <a:pt x="1023" y="181"/>
                      </a:lnTo>
                      <a:lnTo>
                        <a:pt x="1039" y="114"/>
                      </a:lnTo>
                      <a:lnTo>
                        <a:pt x="1055" y="59"/>
                      </a:lnTo>
                      <a:lnTo>
                        <a:pt x="1071" y="19"/>
                      </a:lnTo>
                      <a:lnTo>
                        <a:pt x="1086" y="0"/>
                      </a:lnTo>
                      <a:lnTo>
                        <a:pt x="1102" y="8"/>
                      </a:lnTo>
                      <a:lnTo>
                        <a:pt x="1118" y="43"/>
                      </a:lnTo>
                      <a:lnTo>
                        <a:pt x="1134" y="102"/>
                      </a:lnTo>
                      <a:lnTo>
                        <a:pt x="1149" y="173"/>
                      </a:lnTo>
                      <a:lnTo>
                        <a:pt x="1165" y="260"/>
                      </a:lnTo>
                      <a:lnTo>
                        <a:pt x="1181" y="346"/>
                      </a:lnTo>
                      <a:lnTo>
                        <a:pt x="1197" y="429"/>
                      </a:lnTo>
                      <a:lnTo>
                        <a:pt x="1212" y="512"/>
                      </a:lnTo>
                      <a:lnTo>
                        <a:pt x="1228" y="586"/>
                      </a:lnTo>
                      <a:lnTo>
                        <a:pt x="1244" y="657"/>
                      </a:lnTo>
                      <a:lnTo>
                        <a:pt x="1260" y="728"/>
                      </a:lnTo>
                      <a:lnTo>
                        <a:pt x="1275" y="799"/>
                      </a:lnTo>
                      <a:lnTo>
                        <a:pt x="1291" y="858"/>
                      </a:lnTo>
                      <a:lnTo>
                        <a:pt x="1307" y="909"/>
                      </a:lnTo>
                      <a:lnTo>
                        <a:pt x="1323" y="949"/>
                      </a:lnTo>
                      <a:lnTo>
                        <a:pt x="1338" y="980"/>
                      </a:lnTo>
                      <a:lnTo>
                        <a:pt x="1354" y="1000"/>
                      </a:lnTo>
                      <a:lnTo>
                        <a:pt x="1370" y="1020"/>
                      </a:lnTo>
                      <a:lnTo>
                        <a:pt x="1386" y="1031"/>
                      </a:lnTo>
                      <a:lnTo>
                        <a:pt x="1401" y="1043"/>
                      </a:lnTo>
                      <a:lnTo>
                        <a:pt x="1417" y="1051"/>
                      </a:lnTo>
                      <a:lnTo>
                        <a:pt x="1433" y="1059"/>
                      </a:lnTo>
                      <a:lnTo>
                        <a:pt x="1448" y="1071"/>
                      </a:lnTo>
                      <a:lnTo>
                        <a:pt x="1464" y="1087"/>
                      </a:lnTo>
                      <a:lnTo>
                        <a:pt x="1480" y="1102"/>
                      </a:lnTo>
                      <a:lnTo>
                        <a:pt x="1496" y="1126"/>
                      </a:lnTo>
                      <a:lnTo>
                        <a:pt x="1511" y="1161"/>
                      </a:lnTo>
                      <a:lnTo>
                        <a:pt x="1527" y="1181"/>
                      </a:lnTo>
                      <a:lnTo>
                        <a:pt x="1543" y="1205"/>
                      </a:lnTo>
                      <a:lnTo>
                        <a:pt x="1559" y="1205"/>
                      </a:lnTo>
                      <a:lnTo>
                        <a:pt x="1574" y="1205"/>
                      </a:lnTo>
                      <a:lnTo>
                        <a:pt x="1590" y="1205"/>
                      </a:lnTo>
                      <a:lnTo>
                        <a:pt x="1606" y="1205"/>
                      </a:lnTo>
                      <a:lnTo>
                        <a:pt x="1622" y="1205"/>
                      </a:lnTo>
                      <a:lnTo>
                        <a:pt x="1637" y="1205"/>
                      </a:lnTo>
                      <a:lnTo>
                        <a:pt x="1653" y="1205"/>
                      </a:lnTo>
                      <a:lnTo>
                        <a:pt x="1657" y="1205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4" name="Freeform 49"/>
                <p:cNvSpPr>
                  <a:spLocks/>
                </p:cNvSpPr>
                <p:nvPr/>
              </p:nvSpPr>
              <p:spPr bwMode="auto">
                <a:xfrm>
                  <a:off x="9405938" y="1217613"/>
                  <a:ext cx="2630488" cy="1889125"/>
                </a:xfrm>
                <a:custGeom>
                  <a:avLst/>
                  <a:gdLst>
                    <a:gd name="T0" fmla="*/ 11 w 1657"/>
                    <a:gd name="T1" fmla="*/ 1170 h 1190"/>
                    <a:gd name="T2" fmla="*/ 43 w 1657"/>
                    <a:gd name="T3" fmla="*/ 1135 h 1190"/>
                    <a:gd name="T4" fmla="*/ 74 w 1657"/>
                    <a:gd name="T5" fmla="*/ 1087 h 1190"/>
                    <a:gd name="T6" fmla="*/ 106 w 1657"/>
                    <a:gd name="T7" fmla="*/ 1040 h 1190"/>
                    <a:gd name="T8" fmla="*/ 137 w 1657"/>
                    <a:gd name="T9" fmla="*/ 993 h 1190"/>
                    <a:gd name="T10" fmla="*/ 169 w 1657"/>
                    <a:gd name="T11" fmla="*/ 949 h 1190"/>
                    <a:gd name="T12" fmla="*/ 200 w 1657"/>
                    <a:gd name="T13" fmla="*/ 910 h 1190"/>
                    <a:gd name="T14" fmla="*/ 232 w 1657"/>
                    <a:gd name="T15" fmla="*/ 875 h 1190"/>
                    <a:gd name="T16" fmla="*/ 263 w 1657"/>
                    <a:gd name="T17" fmla="*/ 847 h 1190"/>
                    <a:gd name="T18" fmla="*/ 295 w 1657"/>
                    <a:gd name="T19" fmla="*/ 831 h 1190"/>
                    <a:gd name="T20" fmla="*/ 326 w 1657"/>
                    <a:gd name="T21" fmla="*/ 831 h 1190"/>
                    <a:gd name="T22" fmla="*/ 358 w 1657"/>
                    <a:gd name="T23" fmla="*/ 835 h 1190"/>
                    <a:gd name="T24" fmla="*/ 389 w 1657"/>
                    <a:gd name="T25" fmla="*/ 839 h 1190"/>
                    <a:gd name="T26" fmla="*/ 421 w 1657"/>
                    <a:gd name="T27" fmla="*/ 835 h 1190"/>
                    <a:gd name="T28" fmla="*/ 452 w 1657"/>
                    <a:gd name="T29" fmla="*/ 835 h 1190"/>
                    <a:gd name="T30" fmla="*/ 484 w 1657"/>
                    <a:gd name="T31" fmla="*/ 843 h 1190"/>
                    <a:gd name="T32" fmla="*/ 515 w 1657"/>
                    <a:gd name="T33" fmla="*/ 863 h 1190"/>
                    <a:gd name="T34" fmla="*/ 547 w 1657"/>
                    <a:gd name="T35" fmla="*/ 894 h 1190"/>
                    <a:gd name="T36" fmla="*/ 578 w 1657"/>
                    <a:gd name="T37" fmla="*/ 930 h 1190"/>
                    <a:gd name="T38" fmla="*/ 610 w 1657"/>
                    <a:gd name="T39" fmla="*/ 949 h 1190"/>
                    <a:gd name="T40" fmla="*/ 641 w 1657"/>
                    <a:gd name="T41" fmla="*/ 965 h 1190"/>
                    <a:gd name="T42" fmla="*/ 673 w 1657"/>
                    <a:gd name="T43" fmla="*/ 965 h 1190"/>
                    <a:gd name="T44" fmla="*/ 704 w 1657"/>
                    <a:gd name="T45" fmla="*/ 957 h 1190"/>
                    <a:gd name="T46" fmla="*/ 736 w 1657"/>
                    <a:gd name="T47" fmla="*/ 949 h 1190"/>
                    <a:gd name="T48" fmla="*/ 767 w 1657"/>
                    <a:gd name="T49" fmla="*/ 938 h 1190"/>
                    <a:gd name="T50" fmla="*/ 799 w 1657"/>
                    <a:gd name="T51" fmla="*/ 922 h 1190"/>
                    <a:gd name="T52" fmla="*/ 830 w 1657"/>
                    <a:gd name="T53" fmla="*/ 886 h 1190"/>
                    <a:gd name="T54" fmla="*/ 862 w 1657"/>
                    <a:gd name="T55" fmla="*/ 831 h 1190"/>
                    <a:gd name="T56" fmla="*/ 893 w 1657"/>
                    <a:gd name="T57" fmla="*/ 749 h 1190"/>
                    <a:gd name="T58" fmla="*/ 925 w 1657"/>
                    <a:gd name="T59" fmla="*/ 634 h 1190"/>
                    <a:gd name="T60" fmla="*/ 956 w 1657"/>
                    <a:gd name="T61" fmla="*/ 493 h 1190"/>
                    <a:gd name="T62" fmla="*/ 988 w 1657"/>
                    <a:gd name="T63" fmla="*/ 339 h 1190"/>
                    <a:gd name="T64" fmla="*/ 1019 w 1657"/>
                    <a:gd name="T65" fmla="*/ 201 h 1190"/>
                    <a:gd name="T66" fmla="*/ 1051 w 1657"/>
                    <a:gd name="T67" fmla="*/ 75 h 1190"/>
                    <a:gd name="T68" fmla="*/ 1082 w 1657"/>
                    <a:gd name="T69" fmla="*/ 4 h 1190"/>
                    <a:gd name="T70" fmla="*/ 1114 w 1657"/>
                    <a:gd name="T71" fmla="*/ 28 h 1190"/>
                    <a:gd name="T72" fmla="*/ 1145 w 1657"/>
                    <a:gd name="T73" fmla="*/ 146 h 1190"/>
                    <a:gd name="T74" fmla="*/ 1177 w 1657"/>
                    <a:gd name="T75" fmla="*/ 315 h 1190"/>
                    <a:gd name="T76" fmla="*/ 1208 w 1657"/>
                    <a:gd name="T77" fmla="*/ 477 h 1190"/>
                    <a:gd name="T78" fmla="*/ 1240 w 1657"/>
                    <a:gd name="T79" fmla="*/ 615 h 1190"/>
                    <a:gd name="T80" fmla="*/ 1271 w 1657"/>
                    <a:gd name="T81" fmla="*/ 749 h 1190"/>
                    <a:gd name="T82" fmla="*/ 1303 w 1657"/>
                    <a:gd name="T83" fmla="*/ 863 h 1190"/>
                    <a:gd name="T84" fmla="*/ 1334 w 1657"/>
                    <a:gd name="T85" fmla="*/ 930 h 1190"/>
                    <a:gd name="T86" fmla="*/ 1366 w 1657"/>
                    <a:gd name="T87" fmla="*/ 985 h 1190"/>
                    <a:gd name="T88" fmla="*/ 1397 w 1657"/>
                    <a:gd name="T89" fmla="*/ 1032 h 1190"/>
                    <a:gd name="T90" fmla="*/ 1429 w 1657"/>
                    <a:gd name="T91" fmla="*/ 1052 h 1190"/>
                    <a:gd name="T92" fmla="*/ 1460 w 1657"/>
                    <a:gd name="T93" fmla="*/ 1060 h 1190"/>
                    <a:gd name="T94" fmla="*/ 1492 w 1657"/>
                    <a:gd name="T95" fmla="*/ 1083 h 1190"/>
                    <a:gd name="T96" fmla="*/ 1523 w 1657"/>
                    <a:gd name="T97" fmla="*/ 1115 h 1190"/>
                    <a:gd name="T98" fmla="*/ 1555 w 1657"/>
                    <a:gd name="T99" fmla="*/ 1190 h 1190"/>
                    <a:gd name="T100" fmla="*/ 1586 w 1657"/>
                    <a:gd name="T101" fmla="*/ 1190 h 1190"/>
                    <a:gd name="T102" fmla="*/ 1618 w 1657"/>
                    <a:gd name="T103" fmla="*/ 1190 h 1190"/>
                    <a:gd name="T104" fmla="*/ 1649 w 1657"/>
                    <a:gd name="T105" fmla="*/ 1190 h 1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190">
                      <a:moveTo>
                        <a:pt x="0" y="1186"/>
                      </a:moveTo>
                      <a:lnTo>
                        <a:pt x="11" y="1170"/>
                      </a:lnTo>
                      <a:lnTo>
                        <a:pt x="27" y="1154"/>
                      </a:lnTo>
                      <a:lnTo>
                        <a:pt x="43" y="1135"/>
                      </a:lnTo>
                      <a:lnTo>
                        <a:pt x="59" y="1111"/>
                      </a:lnTo>
                      <a:lnTo>
                        <a:pt x="74" y="1087"/>
                      </a:lnTo>
                      <a:lnTo>
                        <a:pt x="90" y="1064"/>
                      </a:lnTo>
                      <a:lnTo>
                        <a:pt x="106" y="1040"/>
                      </a:lnTo>
                      <a:lnTo>
                        <a:pt x="122" y="1016"/>
                      </a:lnTo>
                      <a:lnTo>
                        <a:pt x="137" y="993"/>
                      </a:lnTo>
                      <a:lnTo>
                        <a:pt x="153" y="969"/>
                      </a:lnTo>
                      <a:lnTo>
                        <a:pt x="169" y="949"/>
                      </a:lnTo>
                      <a:lnTo>
                        <a:pt x="185" y="926"/>
                      </a:lnTo>
                      <a:lnTo>
                        <a:pt x="200" y="910"/>
                      </a:lnTo>
                      <a:lnTo>
                        <a:pt x="216" y="890"/>
                      </a:lnTo>
                      <a:lnTo>
                        <a:pt x="232" y="875"/>
                      </a:lnTo>
                      <a:lnTo>
                        <a:pt x="248" y="859"/>
                      </a:lnTo>
                      <a:lnTo>
                        <a:pt x="263" y="847"/>
                      </a:lnTo>
                      <a:lnTo>
                        <a:pt x="279" y="835"/>
                      </a:lnTo>
                      <a:lnTo>
                        <a:pt x="295" y="831"/>
                      </a:lnTo>
                      <a:lnTo>
                        <a:pt x="311" y="827"/>
                      </a:lnTo>
                      <a:lnTo>
                        <a:pt x="326" y="831"/>
                      </a:lnTo>
                      <a:lnTo>
                        <a:pt x="342" y="831"/>
                      </a:lnTo>
                      <a:lnTo>
                        <a:pt x="358" y="835"/>
                      </a:lnTo>
                      <a:lnTo>
                        <a:pt x="374" y="839"/>
                      </a:lnTo>
                      <a:lnTo>
                        <a:pt x="389" y="839"/>
                      </a:lnTo>
                      <a:lnTo>
                        <a:pt x="405" y="839"/>
                      </a:lnTo>
                      <a:lnTo>
                        <a:pt x="421" y="835"/>
                      </a:lnTo>
                      <a:lnTo>
                        <a:pt x="437" y="835"/>
                      </a:lnTo>
                      <a:lnTo>
                        <a:pt x="452" y="835"/>
                      </a:lnTo>
                      <a:lnTo>
                        <a:pt x="468" y="835"/>
                      </a:lnTo>
                      <a:lnTo>
                        <a:pt x="484" y="843"/>
                      </a:lnTo>
                      <a:lnTo>
                        <a:pt x="500" y="851"/>
                      </a:lnTo>
                      <a:lnTo>
                        <a:pt x="515" y="863"/>
                      </a:lnTo>
                      <a:lnTo>
                        <a:pt x="531" y="879"/>
                      </a:lnTo>
                      <a:lnTo>
                        <a:pt x="547" y="894"/>
                      </a:lnTo>
                      <a:lnTo>
                        <a:pt x="563" y="914"/>
                      </a:lnTo>
                      <a:lnTo>
                        <a:pt x="578" y="930"/>
                      </a:lnTo>
                      <a:lnTo>
                        <a:pt x="594" y="942"/>
                      </a:lnTo>
                      <a:lnTo>
                        <a:pt x="610" y="949"/>
                      </a:lnTo>
                      <a:lnTo>
                        <a:pt x="626" y="957"/>
                      </a:lnTo>
                      <a:lnTo>
                        <a:pt x="641" y="965"/>
                      </a:lnTo>
                      <a:lnTo>
                        <a:pt x="657" y="965"/>
                      </a:lnTo>
                      <a:lnTo>
                        <a:pt x="673" y="965"/>
                      </a:lnTo>
                      <a:lnTo>
                        <a:pt x="689" y="965"/>
                      </a:lnTo>
                      <a:lnTo>
                        <a:pt x="704" y="957"/>
                      </a:lnTo>
                      <a:lnTo>
                        <a:pt x="720" y="953"/>
                      </a:lnTo>
                      <a:lnTo>
                        <a:pt x="736" y="949"/>
                      </a:lnTo>
                      <a:lnTo>
                        <a:pt x="752" y="946"/>
                      </a:lnTo>
                      <a:lnTo>
                        <a:pt x="767" y="938"/>
                      </a:lnTo>
                      <a:lnTo>
                        <a:pt x="783" y="934"/>
                      </a:lnTo>
                      <a:lnTo>
                        <a:pt x="799" y="922"/>
                      </a:lnTo>
                      <a:lnTo>
                        <a:pt x="815" y="906"/>
                      </a:lnTo>
                      <a:lnTo>
                        <a:pt x="830" y="886"/>
                      </a:lnTo>
                      <a:lnTo>
                        <a:pt x="846" y="863"/>
                      </a:lnTo>
                      <a:lnTo>
                        <a:pt x="862" y="831"/>
                      </a:lnTo>
                      <a:lnTo>
                        <a:pt x="878" y="792"/>
                      </a:lnTo>
                      <a:lnTo>
                        <a:pt x="893" y="749"/>
                      </a:lnTo>
                      <a:lnTo>
                        <a:pt x="909" y="694"/>
                      </a:lnTo>
                      <a:lnTo>
                        <a:pt x="925" y="634"/>
                      </a:lnTo>
                      <a:lnTo>
                        <a:pt x="941" y="567"/>
                      </a:lnTo>
                      <a:lnTo>
                        <a:pt x="956" y="493"/>
                      </a:lnTo>
                      <a:lnTo>
                        <a:pt x="972" y="414"/>
                      </a:lnTo>
                      <a:lnTo>
                        <a:pt x="988" y="339"/>
                      </a:lnTo>
                      <a:lnTo>
                        <a:pt x="1004" y="268"/>
                      </a:lnTo>
                      <a:lnTo>
                        <a:pt x="1019" y="201"/>
                      </a:lnTo>
                      <a:lnTo>
                        <a:pt x="1035" y="134"/>
                      </a:lnTo>
                      <a:lnTo>
                        <a:pt x="1051" y="75"/>
                      </a:lnTo>
                      <a:lnTo>
                        <a:pt x="1067" y="32"/>
                      </a:lnTo>
                      <a:lnTo>
                        <a:pt x="1082" y="4"/>
                      </a:lnTo>
                      <a:lnTo>
                        <a:pt x="1098" y="0"/>
                      </a:lnTo>
                      <a:lnTo>
                        <a:pt x="1114" y="28"/>
                      </a:lnTo>
                      <a:lnTo>
                        <a:pt x="1130" y="75"/>
                      </a:lnTo>
                      <a:lnTo>
                        <a:pt x="1145" y="146"/>
                      </a:lnTo>
                      <a:lnTo>
                        <a:pt x="1161" y="229"/>
                      </a:lnTo>
                      <a:lnTo>
                        <a:pt x="1177" y="315"/>
                      </a:lnTo>
                      <a:lnTo>
                        <a:pt x="1193" y="402"/>
                      </a:lnTo>
                      <a:lnTo>
                        <a:pt x="1208" y="477"/>
                      </a:lnTo>
                      <a:lnTo>
                        <a:pt x="1224" y="548"/>
                      </a:lnTo>
                      <a:lnTo>
                        <a:pt x="1240" y="615"/>
                      </a:lnTo>
                      <a:lnTo>
                        <a:pt x="1256" y="682"/>
                      </a:lnTo>
                      <a:lnTo>
                        <a:pt x="1271" y="749"/>
                      </a:lnTo>
                      <a:lnTo>
                        <a:pt x="1287" y="812"/>
                      </a:lnTo>
                      <a:lnTo>
                        <a:pt x="1303" y="863"/>
                      </a:lnTo>
                      <a:lnTo>
                        <a:pt x="1319" y="902"/>
                      </a:lnTo>
                      <a:lnTo>
                        <a:pt x="1334" y="930"/>
                      </a:lnTo>
                      <a:lnTo>
                        <a:pt x="1350" y="957"/>
                      </a:lnTo>
                      <a:lnTo>
                        <a:pt x="1366" y="985"/>
                      </a:lnTo>
                      <a:lnTo>
                        <a:pt x="1382" y="1013"/>
                      </a:lnTo>
                      <a:lnTo>
                        <a:pt x="1397" y="1032"/>
                      </a:lnTo>
                      <a:lnTo>
                        <a:pt x="1413" y="1044"/>
                      </a:lnTo>
                      <a:lnTo>
                        <a:pt x="1429" y="1052"/>
                      </a:lnTo>
                      <a:lnTo>
                        <a:pt x="1445" y="1052"/>
                      </a:lnTo>
                      <a:lnTo>
                        <a:pt x="1460" y="1060"/>
                      </a:lnTo>
                      <a:lnTo>
                        <a:pt x="1476" y="1072"/>
                      </a:lnTo>
                      <a:lnTo>
                        <a:pt x="1492" y="1083"/>
                      </a:lnTo>
                      <a:lnTo>
                        <a:pt x="1508" y="1091"/>
                      </a:lnTo>
                      <a:lnTo>
                        <a:pt x="1523" y="1115"/>
                      </a:lnTo>
                      <a:lnTo>
                        <a:pt x="1539" y="1190"/>
                      </a:lnTo>
                      <a:lnTo>
                        <a:pt x="1555" y="1190"/>
                      </a:lnTo>
                      <a:lnTo>
                        <a:pt x="1571" y="1190"/>
                      </a:lnTo>
                      <a:lnTo>
                        <a:pt x="1586" y="1190"/>
                      </a:lnTo>
                      <a:lnTo>
                        <a:pt x="1602" y="1190"/>
                      </a:lnTo>
                      <a:lnTo>
                        <a:pt x="1618" y="1190"/>
                      </a:lnTo>
                      <a:lnTo>
                        <a:pt x="1634" y="1190"/>
                      </a:lnTo>
                      <a:lnTo>
                        <a:pt x="1649" y="1190"/>
                      </a:lnTo>
                      <a:lnTo>
                        <a:pt x="1657" y="1190"/>
                      </a:lnTo>
                    </a:path>
                  </a:pathLst>
                </a:custGeom>
                <a:noFill/>
                <a:ln w="0">
                  <a:solidFill>
                    <a:srgbClr val="0066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5" name="Freeform 50"/>
                <p:cNvSpPr>
                  <a:spLocks/>
                </p:cNvSpPr>
                <p:nvPr/>
              </p:nvSpPr>
              <p:spPr bwMode="auto">
                <a:xfrm>
                  <a:off x="9405938" y="1293813"/>
                  <a:ext cx="2630488" cy="1812925"/>
                </a:xfrm>
                <a:custGeom>
                  <a:avLst/>
                  <a:gdLst>
                    <a:gd name="T0" fmla="*/ 4 w 1657"/>
                    <a:gd name="T1" fmla="*/ 1134 h 1142"/>
                    <a:gd name="T2" fmla="*/ 35 w 1657"/>
                    <a:gd name="T3" fmla="*/ 1091 h 1142"/>
                    <a:gd name="T4" fmla="*/ 67 w 1657"/>
                    <a:gd name="T5" fmla="*/ 1043 h 1142"/>
                    <a:gd name="T6" fmla="*/ 98 w 1657"/>
                    <a:gd name="T7" fmla="*/ 1004 h 1142"/>
                    <a:gd name="T8" fmla="*/ 130 w 1657"/>
                    <a:gd name="T9" fmla="*/ 965 h 1142"/>
                    <a:gd name="T10" fmla="*/ 161 w 1657"/>
                    <a:gd name="T11" fmla="*/ 917 h 1142"/>
                    <a:gd name="T12" fmla="*/ 193 w 1657"/>
                    <a:gd name="T13" fmla="*/ 874 h 1142"/>
                    <a:gd name="T14" fmla="*/ 224 w 1657"/>
                    <a:gd name="T15" fmla="*/ 838 h 1142"/>
                    <a:gd name="T16" fmla="*/ 256 w 1657"/>
                    <a:gd name="T17" fmla="*/ 815 h 1142"/>
                    <a:gd name="T18" fmla="*/ 287 w 1657"/>
                    <a:gd name="T19" fmla="*/ 799 h 1142"/>
                    <a:gd name="T20" fmla="*/ 319 w 1657"/>
                    <a:gd name="T21" fmla="*/ 791 h 1142"/>
                    <a:gd name="T22" fmla="*/ 350 w 1657"/>
                    <a:gd name="T23" fmla="*/ 791 h 1142"/>
                    <a:gd name="T24" fmla="*/ 382 w 1657"/>
                    <a:gd name="T25" fmla="*/ 791 h 1142"/>
                    <a:gd name="T26" fmla="*/ 413 w 1657"/>
                    <a:gd name="T27" fmla="*/ 787 h 1142"/>
                    <a:gd name="T28" fmla="*/ 445 w 1657"/>
                    <a:gd name="T29" fmla="*/ 791 h 1142"/>
                    <a:gd name="T30" fmla="*/ 476 w 1657"/>
                    <a:gd name="T31" fmla="*/ 799 h 1142"/>
                    <a:gd name="T32" fmla="*/ 508 w 1657"/>
                    <a:gd name="T33" fmla="*/ 811 h 1142"/>
                    <a:gd name="T34" fmla="*/ 539 w 1657"/>
                    <a:gd name="T35" fmla="*/ 831 h 1142"/>
                    <a:gd name="T36" fmla="*/ 571 w 1657"/>
                    <a:gd name="T37" fmla="*/ 862 h 1142"/>
                    <a:gd name="T38" fmla="*/ 602 w 1657"/>
                    <a:gd name="T39" fmla="*/ 890 h 1142"/>
                    <a:gd name="T40" fmla="*/ 634 w 1657"/>
                    <a:gd name="T41" fmla="*/ 905 h 1142"/>
                    <a:gd name="T42" fmla="*/ 665 w 1657"/>
                    <a:gd name="T43" fmla="*/ 909 h 1142"/>
                    <a:gd name="T44" fmla="*/ 697 w 1657"/>
                    <a:gd name="T45" fmla="*/ 901 h 1142"/>
                    <a:gd name="T46" fmla="*/ 728 w 1657"/>
                    <a:gd name="T47" fmla="*/ 890 h 1142"/>
                    <a:gd name="T48" fmla="*/ 759 w 1657"/>
                    <a:gd name="T49" fmla="*/ 882 h 1142"/>
                    <a:gd name="T50" fmla="*/ 791 w 1657"/>
                    <a:gd name="T51" fmla="*/ 866 h 1142"/>
                    <a:gd name="T52" fmla="*/ 822 w 1657"/>
                    <a:gd name="T53" fmla="*/ 835 h 1142"/>
                    <a:gd name="T54" fmla="*/ 854 w 1657"/>
                    <a:gd name="T55" fmla="*/ 783 h 1142"/>
                    <a:gd name="T56" fmla="*/ 885 w 1657"/>
                    <a:gd name="T57" fmla="*/ 712 h 1142"/>
                    <a:gd name="T58" fmla="*/ 917 w 1657"/>
                    <a:gd name="T59" fmla="*/ 618 h 1142"/>
                    <a:gd name="T60" fmla="*/ 948 w 1657"/>
                    <a:gd name="T61" fmla="*/ 496 h 1142"/>
                    <a:gd name="T62" fmla="*/ 980 w 1657"/>
                    <a:gd name="T63" fmla="*/ 350 h 1142"/>
                    <a:gd name="T64" fmla="*/ 1011 w 1657"/>
                    <a:gd name="T65" fmla="*/ 197 h 1142"/>
                    <a:gd name="T66" fmla="*/ 1043 w 1657"/>
                    <a:gd name="T67" fmla="*/ 71 h 1142"/>
                    <a:gd name="T68" fmla="*/ 1074 w 1657"/>
                    <a:gd name="T69" fmla="*/ 4 h 1142"/>
                    <a:gd name="T70" fmla="*/ 1106 w 1657"/>
                    <a:gd name="T71" fmla="*/ 15 h 1142"/>
                    <a:gd name="T72" fmla="*/ 1137 w 1657"/>
                    <a:gd name="T73" fmla="*/ 98 h 1142"/>
                    <a:gd name="T74" fmla="*/ 1169 w 1657"/>
                    <a:gd name="T75" fmla="*/ 244 h 1142"/>
                    <a:gd name="T76" fmla="*/ 1200 w 1657"/>
                    <a:gd name="T77" fmla="*/ 393 h 1142"/>
                    <a:gd name="T78" fmla="*/ 1232 w 1657"/>
                    <a:gd name="T79" fmla="*/ 523 h 1142"/>
                    <a:gd name="T80" fmla="*/ 1263 w 1657"/>
                    <a:gd name="T81" fmla="*/ 653 h 1142"/>
                    <a:gd name="T82" fmla="*/ 1295 w 1657"/>
                    <a:gd name="T83" fmla="*/ 775 h 1142"/>
                    <a:gd name="T84" fmla="*/ 1326 w 1657"/>
                    <a:gd name="T85" fmla="*/ 858 h 1142"/>
                    <a:gd name="T86" fmla="*/ 1358 w 1657"/>
                    <a:gd name="T87" fmla="*/ 921 h 1142"/>
                    <a:gd name="T88" fmla="*/ 1389 w 1657"/>
                    <a:gd name="T89" fmla="*/ 968 h 1142"/>
                    <a:gd name="T90" fmla="*/ 1421 w 1657"/>
                    <a:gd name="T91" fmla="*/ 980 h 1142"/>
                    <a:gd name="T92" fmla="*/ 1452 w 1657"/>
                    <a:gd name="T93" fmla="*/ 988 h 1142"/>
                    <a:gd name="T94" fmla="*/ 1484 w 1657"/>
                    <a:gd name="T95" fmla="*/ 1012 h 1142"/>
                    <a:gd name="T96" fmla="*/ 1515 w 1657"/>
                    <a:gd name="T97" fmla="*/ 1039 h 1142"/>
                    <a:gd name="T98" fmla="*/ 1547 w 1657"/>
                    <a:gd name="T99" fmla="*/ 1142 h 1142"/>
                    <a:gd name="T100" fmla="*/ 1578 w 1657"/>
                    <a:gd name="T101" fmla="*/ 1142 h 1142"/>
                    <a:gd name="T102" fmla="*/ 1610 w 1657"/>
                    <a:gd name="T103" fmla="*/ 1142 h 1142"/>
                    <a:gd name="T104" fmla="*/ 1641 w 1657"/>
                    <a:gd name="T105" fmla="*/ 1142 h 1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142">
                      <a:moveTo>
                        <a:pt x="0" y="1130"/>
                      </a:moveTo>
                      <a:lnTo>
                        <a:pt x="4" y="1134"/>
                      </a:lnTo>
                      <a:lnTo>
                        <a:pt x="19" y="1110"/>
                      </a:lnTo>
                      <a:lnTo>
                        <a:pt x="35" y="1091"/>
                      </a:lnTo>
                      <a:lnTo>
                        <a:pt x="51" y="1067"/>
                      </a:lnTo>
                      <a:lnTo>
                        <a:pt x="67" y="1043"/>
                      </a:lnTo>
                      <a:lnTo>
                        <a:pt x="82" y="1024"/>
                      </a:lnTo>
                      <a:lnTo>
                        <a:pt x="98" y="1004"/>
                      </a:lnTo>
                      <a:lnTo>
                        <a:pt x="114" y="984"/>
                      </a:lnTo>
                      <a:lnTo>
                        <a:pt x="130" y="965"/>
                      </a:lnTo>
                      <a:lnTo>
                        <a:pt x="145" y="941"/>
                      </a:lnTo>
                      <a:lnTo>
                        <a:pt x="161" y="917"/>
                      </a:lnTo>
                      <a:lnTo>
                        <a:pt x="177" y="894"/>
                      </a:lnTo>
                      <a:lnTo>
                        <a:pt x="193" y="874"/>
                      </a:lnTo>
                      <a:lnTo>
                        <a:pt x="208" y="854"/>
                      </a:lnTo>
                      <a:lnTo>
                        <a:pt x="224" y="838"/>
                      </a:lnTo>
                      <a:lnTo>
                        <a:pt x="240" y="827"/>
                      </a:lnTo>
                      <a:lnTo>
                        <a:pt x="256" y="815"/>
                      </a:lnTo>
                      <a:lnTo>
                        <a:pt x="271" y="807"/>
                      </a:lnTo>
                      <a:lnTo>
                        <a:pt x="287" y="799"/>
                      </a:lnTo>
                      <a:lnTo>
                        <a:pt x="303" y="795"/>
                      </a:lnTo>
                      <a:lnTo>
                        <a:pt x="319" y="791"/>
                      </a:lnTo>
                      <a:lnTo>
                        <a:pt x="334" y="791"/>
                      </a:lnTo>
                      <a:lnTo>
                        <a:pt x="350" y="791"/>
                      </a:lnTo>
                      <a:lnTo>
                        <a:pt x="366" y="791"/>
                      </a:lnTo>
                      <a:lnTo>
                        <a:pt x="382" y="791"/>
                      </a:lnTo>
                      <a:lnTo>
                        <a:pt x="397" y="791"/>
                      </a:lnTo>
                      <a:lnTo>
                        <a:pt x="413" y="787"/>
                      </a:lnTo>
                      <a:lnTo>
                        <a:pt x="429" y="787"/>
                      </a:lnTo>
                      <a:lnTo>
                        <a:pt x="445" y="791"/>
                      </a:lnTo>
                      <a:lnTo>
                        <a:pt x="460" y="795"/>
                      </a:lnTo>
                      <a:lnTo>
                        <a:pt x="476" y="799"/>
                      </a:lnTo>
                      <a:lnTo>
                        <a:pt x="492" y="807"/>
                      </a:lnTo>
                      <a:lnTo>
                        <a:pt x="508" y="811"/>
                      </a:lnTo>
                      <a:lnTo>
                        <a:pt x="523" y="823"/>
                      </a:lnTo>
                      <a:lnTo>
                        <a:pt x="539" y="831"/>
                      </a:lnTo>
                      <a:lnTo>
                        <a:pt x="555" y="846"/>
                      </a:lnTo>
                      <a:lnTo>
                        <a:pt x="571" y="862"/>
                      </a:lnTo>
                      <a:lnTo>
                        <a:pt x="586" y="878"/>
                      </a:lnTo>
                      <a:lnTo>
                        <a:pt x="602" y="890"/>
                      </a:lnTo>
                      <a:lnTo>
                        <a:pt x="618" y="898"/>
                      </a:lnTo>
                      <a:lnTo>
                        <a:pt x="634" y="905"/>
                      </a:lnTo>
                      <a:lnTo>
                        <a:pt x="649" y="909"/>
                      </a:lnTo>
                      <a:lnTo>
                        <a:pt x="665" y="909"/>
                      </a:lnTo>
                      <a:lnTo>
                        <a:pt x="681" y="905"/>
                      </a:lnTo>
                      <a:lnTo>
                        <a:pt x="697" y="901"/>
                      </a:lnTo>
                      <a:lnTo>
                        <a:pt x="712" y="898"/>
                      </a:lnTo>
                      <a:lnTo>
                        <a:pt x="728" y="890"/>
                      </a:lnTo>
                      <a:lnTo>
                        <a:pt x="744" y="886"/>
                      </a:lnTo>
                      <a:lnTo>
                        <a:pt x="759" y="882"/>
                      </a:lnTo>
                      <a:lnTo>
                        <a:pt x="775" y="878"/>
                      </a:lnTo>
                      <a:lnTo>
                        <a:pt x="791" y="866"/>
                      </a:lnTo>
                      <a:lnTo>
                        <a:pt x="807" y="854"/>
                      </a:lnTo>
                      <a:lnTo>
                        <a:pt x="822" y="835"/>
                      </a:lnTo>
                      <a:lnTo>
                        <a:pt x="838" y="811"/>
                      </a:lnTo>
                      <a:lnTo>
                        <a:pt x="854" y="783"/>
                      </a:lnTo>
                      <a:lnTo>
                        <a:pt x="870" y="752"/>
                      </a:lnTo>
                      <a:lnTo>
                        <a:pt x="885" y="712"/>
                      </a:lnTo>
                      <a:lnTo>
                        <a:pt x="901" y="669"/>
                      </a:lnTo>
                      <a:lnTo>
                        <a:pt x="917" y="618"/>
                      </a:lnTo>
                      <a:lnTo>
                        <a:pt x="933" y="559"/>
                      </a:lnTo>
                      <a:lnTo>
                        <a:pt x="948" y="496"/>
                      </a:lnTo>
                      <a:lnTo>
                        <a:pt x="964" y="425"/>
                      </a:lnTo>
                      <a:lnTo>
                        <a:pt x="980" y="350"/>
                      </a:lnTo>
                      <a:lnTo>
                        <a:pt x="996" y="271"/>
                      </a:lnTo>
                      <a:lnTo>
                        <a:pt x="1011" y="197"/>
                      </a:lnTo>
                      <a:lnTo>
                        <a:pt x="1027" y="126"/>
                      </a:lnTo>
                      <a:lnTo>
                        <a:pt x="1043" y="71"/>
                      </a:lnTo>
                      <a:lnTo>
                        <a:pt x="1059" y="27"/>
                      </a:lnTo>
                      <a:lnTo>
                        <a:pt x="1074" y="4"/>
                      </a:lnTo>
                      <a:lnTo>
                        <a:pt x="1090" y="0"/>
                      </a:lnTo>
                      <a:lnTo>
                        <a:pt x="1106" y="15"/>
                      </a:lnTo>
                      <a:lnTo>
                        <a:pt x="1122" y="47"/>
                      </a:lnTo>
                      <a:lnTo>
                        <a:pt x="1137" y="98"/>
                      </a:lnTo>
                      <a:lnTo>
                        <a:pt x="1153" y="169"/>
                      </a:lnTo>
                      <a:lnTo>
                        <a:pt x="1169" y="244"/>
                      </a:lnTo>
                      <a:lnTo>
                        <a:pt x="1185" y="323"/>
                      </a:lnTo>
                      <a:lnTo>
                        <a:pt x="1200" y="393"/>
                      </a:lnTo>
                      <a:lnTo>
                        <a:pt x="1216" y="460"/>
                      </a:lnTo>
                      <a:lnTo>
                        <a:pt x="1232" y="523"/>
                      </a:lnTo>
                      <a:lnTo>
                        <a:pt x="1248" y="586"/>
                      </a:lnTo>
                      <a:lnTo>
                        <a:pt x="1263" y="653"/>
                      </a:lnTo>
                      <a:lnTo>
                        <a:pt x="1279" y="716"/>
                      </a:lnTo>
                      <a:lnTo>
                        <a:pt x="1295" y="775"/>
                      </a:lnTo>
                      <a:lnTo>
                        <a:pt x="1311" y="819"/>
                      </a:lnTo>
                      <a:lnTo>
                        <a:pt x="1326" y="858"/>
                      </a:lnTo>
                      <a:lnTo>
                        <a:pt x="1342" y="890"/>
                      </a:lnTo>
                      <a:lnTo>
                        <a:pt x="1358" y="921"/>
                      </a:lnTo>
                      <a:lnTo>
                        <a:pt x="1374" y="949"/>
                      </a:lnTo>
                      <a:lnTo>
                        <a:pt x="1389" y="968"/>
                      </a:lnTo>
                      <a:lnTo>
                        <a:pt x="1405" y="980"/>
                      </a:lnTo>
                      <a:lnTo>
                        <a:pt x="1421" y="980"/>
                      </a:lnTo>
                      <a:lnTo>
                        <a:pt x="1437" y="980"/>
                      </a:lnTo>
                      <a:lnTo>
                        <a:pt x="1452" y="988"/>
                      </a:lnTo>
                      <a:lnTo>
                        <a:pt x="1468" y="1000"/>
                      </a:lnTo>
                      <a:lnTo>
                        <a:pt x="1484" y="1012"/>
                      </a:lnTo>
                      <a:lnTo>
                        <a:pt x="1500" y="1024"/>
                      </a:lnTo>
                      <a:lnTo>
                        <a:pt x="1515" y="1039"/>
                      </a:lnTo>
                      <a:lnTo>
                        <a:pt x="1531" y="1142"/>
                      </a:lnTo>
                      <a:lnTo>
                        <a:pt x="1547" y="1142"/>
                      </a:lnTo>
                      <a:lnTo>
                        <a:pt x="1563" y="1142"/>
                      </a:lnTo>
                      <a:lnTo>
                        <a:pt x="1578" y="1142"/>
                      </a:lnTo>
                      <a:lnTo>
                        <a:pt x="1594" y="1142"/>
                      </a:lnTo>
                      <a:lnTo>
                        <a:pt x="1610" y="1142"/>
                      </a:lnTo>
                      <a:lnTo>
                        <a:pt x="1626" y="1142"/>
                      </a:lnTo>
                      <a:lnTo>
                        <a:pt x="1641" y="1142"/>
                      </a:lnTo>
                      <a:lnTo>
                        <a:pt x="1657" y="1142"/>
                      </a:lnTo>
                    </a:path>
                  </a:pathLst>
                </a:custGeom>
                <a:noFill/>
                <a:ln w="0">
                  <a:solidFill>
                    <a:srgbClr val="0099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6" name="Freeform 51"/>
                <p:cNvSpPr>
                  <a:spLocks/>
                </p:cNvSpPr>
                <p:nvPr/>
              </p:nvSpPr>
              <p:spPr bwMode="auto">
                <a:xfrm>
                  <a:off x="9405938" y="1306513"/>
                  <a:ext cx="2630488" cy="1800225"/>
                </a:xfrm>
                <a:custGeom>
                  <a:avLst/>
                  <a:gdLst>
                    <a:gd name="T0" fmla="*/ 8 w 1657"/>
                    <a:gd name="T1" fmla="*/ 1118 h 1134"/>
                    <a:gd name="T2" fmla="*/ 39 w 1657"/>
                    <a:gd name="T3" fmla="*/ 1083 h 1134"/>
                    <a:gd name="T4" fmla="*/ 70 w 1657"/>
                    <a:gd name="T5" fmla="*/ 1043 h 1134"/>
                    <a:gd name="T6" fmla="*/ 102 w 1657"/>
                    <a:gd name="T7" fmla="*/ 996 h 1134"/>
                    <a:gd name="T8" fmla="*/ 133 w 1657"/>
                    <a:gd name="T9" fmla="*/ 953 h 1134"/>
                    <a:gd name="T10" fmla="*/ 165 w 1657"/>
                    <a:gd name="T11" fmla="*/ 913 h 1134"/>
                    <a:gd name="T12" fmla="*/ 196 w 1657"/>
                    <a:gd name="T13" fmla="*/ 878 h 1134"/>
                    <a:gd name="T14" fmla="*/ 228 w 1657"/>
                    <a:gd name="T15" fmla="*/ 850 h 1134"/>
                    <a:gd name="T16" fmla="*/ 259 w 1657"/>
                    <a:gd name="T17" fmla="*/ 830 h 1134"/>
                    <a:gd name="T18" fmla="*/ 291 w 1657"/>
                    <a:gd name="T19" fmla="*/ 815 h 1134"/>
                    <a:gd name="T20" fmla="*/ 322 w 1657"/>
                    <a:gd name="T21" fmla="*/ 803 h 1134"/>
                    <a:gd name="T22" fmla="*/ 354 w 1657"/>
                    <a:gd name="T23" fmla="*/ 795 h 1134"/>
                    <a:gd name="T24" fmla="*/ 385 w 1657"/>
                    <a:gd name="T25" fmla="*/ 799 h 1134"/>
                    <a:gd name="T26" fmla="*/ 417 w 1657"/>
                    <a:gd name="T27" fmla="*/ 803 h 1134"/>
                    <a:gd name="T28" fmla="*/ 448 w 1657"/>
                    <a:gd name="T29" fmla="*/ 803 h 1134"/>
                    <a:gd name="T30" fmla="*/ 480 w 1657"/>
                    <a:gd name="T31" fmla="*/ 803 h 1134"/>
                    <a:gd name="T32" fmla="*/ 511 w 1657"/>
                    <a:gd name="T33" fmla="*/ 807 h 1134"/>
                    <a:gd name="T34" fmla="*/ 543 w 1657"/>
                    <a:gd name="T35" fmla="*/ 830 h 1134"/>
                    <a:gd name="T36" fmla="*/ 574 w 1657"/>
                    <a:gd name="T37" fmla="*/ 858 h 1134"/>
                    <a:gd name="T38" fmla="*/ 606 w 1657"/>
                    <a:gd name="T39" fmla="*/ 870 h 1134"/>
                    <a:gd name="T40" fmla="*/ 637 w 1657"/>
                    <a:gd name="T41" fmla="*/ 870 h 1134"/>
                    <a:gd name="T42" fmla="*/ 669 w 1657"/>
                    <a:gd name="T43" fmla="*/ 870 h 1134"/>
                    <a:gd name="T44" fmla="*/ 700 w 1657"/>
                    <a:gd name="T45" fmla="*/ 878 h 1134"/>
                    <a:gd name="T46" fmla="*/ 732 w 1657"/>
                    <a:gd name="T47" fmla="*/ 886 h 1134"/>
                    <a:gd name="T48" fmla="*/ 763 w 1657"/>
                    <a:gd name="T49" fmla="*/ 882 h 1134"/>
                    <a:gd name="T50" fmla="*/ 795 w 1657"/>
                    <a:gd name="T51" fmla="*/ 862 h 1134"/>
                    <a:gd name="T52" fmla="*/ 826 w 1657"/>
                    <a:gd name="T53" fmla="*/ 819 h 1134"/>
                    <a:gd name="T54" fmla="*/ 858 w 1657"/>
                    <a:gd name="T55" fmla="*/ 756 h 1134"/>
                    <a:gd name="T56" fmla="*/ 889 w 1657"/>
                    <a:gd name="T57" fmla="*/ 677 h 1134"/>
                    <a:gd name="T58" fmla="*/ 921 w 1657"/>
                    <a:gd name="T59" fmla="*/ 575 h 1134"/>
                    <a:gd name="T60" fmla="*/ 952 w 1657"/>
                    <a:gd name="T61" fmla="*/ 448 h 1134"/>
                    <a:gd name="T62" fmla="*/ 984 w 1657"/>
                    <a:gd name="T63" fmla="*/ 315 h 1134"/>
                    <a:gd name="T64" fmla="*/ 1015 w 1657"/>
                    <a:gd name="T65" fmla="*/ 189 h 1134"/>
                    <a:gd name="T66" fmla="*/ 1047 w 1657"/>
                    <a:gd name="T67" fmla="*/ 78 h 1134"/>
                    <a:gd name="T68" fmla="*/ 1078 w 1657"/>
                    <a:gd name="T69" fmla="*/ 7 h 1134"/>
                    <a:gd name="T70" fmla="*/ 1110 w 1657"/>
                    <a:gd name="T71" fmla="*/ 19 h 1134"/>
                    <a:gd name="T72" fmla="*/ 1141 w 1657"/>
                    <a:gd name="T73" fmla="*/ 110 h 1134"/>
                    <a:gd name="T74" fmla="*/ 1173 w 1657"/>
                    <a:gd name="T75" fmla="*/ 248 h 1134"/>
                    <a:gd name="T76" fmla="*/ 1204 w 1657"/>
                    <a:gd name="T77" fmla="*/ 401 h 1134"/>
                    <a:gd name="T78" fmla="*/ 1236 w 1657"/>
                    <a:gd name="T79" fmla="*/ 539 h 1134"/>
                    <a:gd name="T80" fmla="*/ 1267 w 1657"/>
                    <a:gd name="T81" fmla="*/ 661 h 1134"/>
                    <a:gd name="T82" fmla="*/ 1299 w 1657"/>
                    <a:gd name="T83" fmla="*/ 756 h 1134"/>
                    <a:gd name="T84" fmla="*/ 1330 w 1657"/>
                    <a:gd name="T85" fmla="*/ 830 h 1134"/>
                    <a:gd name="T86" fmla="*/ 1362 w 1657"/>
                    <a:gd name="T87" fmla="*/ 909 h 1134"/>
                    <a:gd name="T88" fmla="*/ 1393 w 1657"/>
                    <a:gd name="T89" fmla="*/ 953 h 1134"/>
                    <a:gd name="T90" fmla="*/ 1425 w 1657"/>
                    <a:gd name="T91" fmla="*/ 964 h 1134"/>
                    <a:gd name="T92" fmla="*/ 1456 w 1657"/>
                    <a:gd name="T93" fmla="*/ 964 h 1134"/>
                    <a:gd name="T94" fmla="*/ 1488 w 1657"/>
                    <a:gd name="T95" fmla="*/ 980 h 1134"/>
                    <a:gd name="T96" fmla="*/ 1519 w 1657"/>
                    <a:gd name="T97" fmla="*/ 1031 h 1134"/>
                    <a:gd name="T98" fmla="*/ 1551 w 1657"/>
                    <a:gd name="T99" fmla="*/ 1134 h 1134"/>
                    <a:gd name="T100" fmla="*/ 1582 w 1657"/>
                    <a:gd name="T101" fmla="*/ 1134 h 1134"/>
                    <a:gd name="T102" fmla="*/ 1614 w 1657"/>
                    <a:gd name="T103" fmla="*/ 1134 h 1134"/>
                    <a:gd name="T104" fmla="*/ 1645 w 1657"/>
                    <a:gd name="T105" fmla="*/ 1134 h 1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134">
                      <a:moveTo>
                        <a:pt x="0" y="1122"/>
                      </a:moveTo>
                      <a:lnTo>
                        <a:pt x="8" y="1118"/>
                      </a:lnTo>
                      <a:lnTo>
                        <a:pt x="23" y="1102"/>
                      </a:lnTo>
                      <a:lnTo>
                        <a:pt x="39" y="1083"/>
                      </a:lnTo>
                      <a:lnTo>
                        <a:pt x="55" y="1063"/>
                      </a:lnTo>
                      <a:lnTo>
                        <a:pt x="70" y="1043"/>
                      </a:lnTo>
                      <a:lnTo>
                        <a:pt x="86" y="1020"/>
                      </a:lnTo>
                      <a:lnTo>
                        <a:pt x="102" y="996"/>
                      </a:lnTo>
                      <a:lnTo>
                        <a:pt x="118" y="972"/>
                      </a:lnTo>
                      <a:lnTo>
                        <a:pt x="133" y="953"/>
                      </a:lnTo>
                      <a:lnTo>
                        <a:pt x="149" y="933"/>
                      </a:lnTo>
                      <a:lnTo>
                        <a:pt x="165" y="913"/>
                      </a:lnTo>
                      <a:lnTo>
                        <a:pt x="181" y="893"/>
                      </a:lnTo>
                      <a:lnTo>
                        <a:pt x="196" y="878"/>
                      </a:lnTo>
                      <a:lnTo>
                        <a:pt x="212" y="862"/>
                      </a:lnTo>
                      <a:lnTo>
                        <a:pt x="228" y="850"/>
                      </a:lnTo>
                      <a:lnTo>
                        <a:pt x="244" y="838"/>
                      </a:lnTo>
                      <a:lnTo>
                        <a:pt x="259" y="830"/>
                      </a:lnTo>
                      <a:lnTo>
                        <a:pt x="275" y="823"/>
                      </a:lnTo>
                      <a:lnTo>
                        <a:pt x="291" y="815"/>
                      </a:lnTo>
                      <a:lnTo>
                        <a:pt x="307" y="807"/>
                      </a:lnTo>
                      <a:lnTo>
                        <a:pt x="322" y="803"/>
                      </a:lnTo>
                      <a:lnTo>
                        <a:pt x="338" y="799"/>
                      </a:lnTo>
                      <a:lnTo>
                        <a:pt x="354" y="795"/>
                      </a:lnTo>
                      <a:lnTo>
                        <a:pt x="370" y="799"/>
                      </a:lnTo>
                      <a:lnTo>
                        <a:pt x="385" y="799"/>
                      </a:lnTo>
                      <a:lnTo>
                        <a:pt x="401" y="799"/>
                      </a:lnTo>
                      <a:lnTo>
                        <a:pt x="417" y="803"/>
                      </a:lnTo>
                      <a:lnTo>
                        <a:pt x="433" y="803"/>
                      </a:lnTo>
                      <a:lnTo>
                        <a:pt x="448" y="803"/>
                      </a:lnTo>
                      <a:lnTo>
                        <a:pt x="464" y="803"/>
                      </a:lnTo>
                      <a:lnTo>
                        <a:pt x="480" y="803"/>
                      </a:lnTo>
                      <a:lnTo>
                        <a:pt x="496" y="803"/>
                      </a:lnTo>
                      <a:lnTo>
                        <a:pt x="511" y="807"/>
                      </a:lnTo>
                      <a:lnTo>
                        <a:pt x="527" y="819"/>
                      </a:lnTo>
                      <a:lnTo>
                        <a:pt x="543" y="830"/>
                      </a:lnTo>
                      <a:lnTo>
                        <a:pt x="559" y="846"/>
                      </a:lnTo>
                      <a:lnTo>
                        <a:pt x="574" y="858"/>
                      </a:lnTo>
                      <a:lnTo>
                        <a:pt x="590" y="870"/>
                      </a:lnTo>
                      <a:lnTo>
                        <a:pt x="606" y="870"/>
                      </a:lnTo>
                      <a:lnTo>
                        <a:pt x="622" y="870"/>
                      </a:lnTo>
                      <a:lnTo>
                        <a:pt x="637" y="870"/>
                      </a:lnTo>
                      <a:lnTo>
                        <a:pt x="653" y="870"/>
                      </a:lnTo>
                      <a:lnTo>
                        <a:pt x="669" y="870"/>
                      </a:lnTo>
                      <a:lnTo>
                        <a:pt x="685" y="874"/>
                      </a:lnTo>
                      <a:lnTo>
                        <a:pt x="700" y="878"/>
                      </a:lnTo>
                      <a:lnTo>
                        <a:pt x="716" y="882"/>
                      </a:lnTo>
                      <a:lnTo>
                        <a:pt x="732" y="886"/>
                      </a:lnTo>
                      <a:lnTo>
                        <a:pt x="748" y="886"/>
                      </a:lnTo>
                      <a:lnTo>
                        <a:pt x="763" y="882"/>
                      </a:lnTo>
                      <a:lnTo>
                        <a:pt x="779" y="874"/>
                      </a:lnTo>
                      <a:lnTo>
                        <a:pt x="795" y="862"/>
                      </a:lnTo>
                      <a:lnTo>
                        <a:pt x="811" y="842"/>
                      </a:lnTo>
                      <a:lnTo>
                        <a:pt x="826" y="819"/>
                      </a:lnTo>
                      <a:lnTo>
                        <a:pt x="842" y="787"/>
                      </a:lnTo>
                      <a:lnTo>
                        <a:pt x="858" y="756"/>
                      </a:lnTo>
                      <a:lnTo>
                        <a:pt x="874" y="716"/>
                      </a:lnTo>
                      <a:lnTo>
                        <a:pt x="889" y="677"/>
                      </a:lnTo>
                      <a:lnTo>
                        <a:pt x="905" y="630"/>
                      </a:lnTo>
                      <a:lnTo>
                        <a:pt x="921" y="575"/>
                      </a:lnTo>
                      <a:lnTo>
                        <a:pt x="937" y="511"/>
                      </a:lnTo>
                      <a:lnTo>
                        <a:pt x="952" y="448"/>
                      </a:lnTo>
                      <a:lnTo>
                        <a:pt x="968" y="378"/>
                      </a:lnTo>
                      <a:lnTo>
                        <a:pt x="984" y="315"/>
                      </a:lnTo>
                      <a:lnTo>
                        <a:pt x="1000" y="248"/>
                      </a:lnTo>
                      <a:lnTo>
                        <a:pt x="1015" y="189"/>
                      </a:lnTo>
                      <a:lnTo>
                        <a:pt x="1031" y="129"/>
                      </a:lnTo>
                      <a:lnTo>
                        <a:pt x="1047" y="78"/>
                      </a:lnTo>
                      <a:lnTo>
                        <a:pt x="1063" y="35"/>
                      </a:lnTo>
                      <a:lnTo>
                        <a:pt x="1078" y="7"/>
                      </a:lnTo>
                      <a:lnTo>
                        <a:pt x="1094" y="0"/>
                      </a:lnTo>
                      <a:lnTo>
                        <a:pt x="1110" y="19"/>
                      </a:lnTo>
                      <a:lnTo>
                        <a:pt x="1126" y="55"/>
                      </a:lnTo>
                      <a:lnTo>
                        <a:pt x="1141" y="110"/>
                      </a:lnTo>
                      <a:lnTo>
                        <a:pt x="1157" y="173"/>
                      </a:lnTo>
                      <a:lnTo>
                        <a:pt x="1173" y="248"/>
                      </a:lnTo>
                      <a:lnTo>
                        <a:pt x="1189" y="322"/>
                      </a:lnTo>
                      <a:lnTo>
                        <a:pt x="1204" y="401"/>
                      </a:lnTo>
                      <a:lnTo>
                        <a:pt x="1220" y="472"/>
                      </a:lnTo>
                      <a:lnTo>
                        <a:pt x="1236" y="539"/>
                      </a:lnTo>
                      <a:lnTo>
                        <a:pt x="1252" y="602"/>
                      </a:lnTo>
                      <a:lnTo>
                        <a:pt x="1267" y="661"/>
                      </a:lnTo>
                      <a:lnTo>
                        <a:pt x="1283" y="712"/>
                      </a:lnTo>
                      <a:lnTo>
                        <a:pt x="1299" y="756"/>
                      </a:lnTo>
                      <a:lnTo>
                        <a:pt x="1315" y="795"/>
                      </a:lnTo>
                      <a:lnTo>
                        <a:pt x="1330" y="830"/>
                      </a:lnTo>
                      <a:lnTo>
                        <a:pt x="1346" y="870"/>
                      </a:lnTo>
                      <a:lnTo>
                        <a:pt x="1362" y="909"/>
                      </a:lnTo>
                      <a:lnTo>
                        <a:pt x="1378" y="937"/>
                      </a:lnTo>
                      <a:lnTo>
                        <a:pt x="1393" y="953"/>
                      </a:lnTo>
                      <a:lnTo>
                        <a:pt x="1409" y="960"/>
                      </a:lnTo>
                      <a:lnTo>
                        <a:pt x="1425" y="964"/>
                      </a:lnTo>
                      <a:lnTo>
                        <a:pt x="1441" y="964"/>
                      </a:lnTo>
                      <a:lnTo>
                        <a:pt x="1456" y="964"/>
                      </a:lnTo>
                      <a:lnTo>
                        <a:pt x="1472" y="968"/>
                      </a:lnTo>
                      <a:lnTo>
                        <a:pt x="1488" y="980"/>
                      </a:lnTo>
                      <a:lnTo>
                        <a:pt x="1504" y="1004"/>
                      </a:lnTo>
                      <a:lnTo>
                        <a:pt x="1519" y="1031"/>
                      </a:lnTo>
                      <a:lnTo>
                        <a:pt x="1535" y="1134"/>
                      </a:lnTo>
                      <a:lnTo>
                        <a:pt x="1551" y="1134"/>
                      </a:lnTo>
                      <a:lnTo>
                        <a:pt x="1567" y="1134"/>
                      </a:lnTo>
                      <a:lnTo>
                        <a:pt x="1582" y="1134"/>
                      </a:lnTo>
                      <a:lnTo>
                        <a:pt x="1598" y="1134"/>
                      </a:lnTo>
                      <a:lnTo>
                        <a:pt x="1614" y="1134"/>
                      </a:lnTo>
                      <a:lnTo>
                        <a:pt x="1630" y="1134"/>
                      </a:lnTo>
                      <a:lnTo>
                        <a:pt x="1645" y="1134"/>
                      </a:lnTo>
                      <a:lnTo>
                        <a:pt x="1657" y="1134"/>
                      </a:lnTo>
                    </a:path>
                  </a:pathLst>
                </a:custGeom>
                <a:noFill/>
                <a:ln w="0">
                  <a:solidFill>
                    <a:srgbClr val="00CC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7" name="Freeform 52"/>
                <p:cNvSpPr>
                  <a:spLocks/>
                </p:cNvSpPr>
                <p:nvPr/>
              </p:nvSpPr>
              <p:spPr bwMode="auto">
                <a:xfrm>
                  <a:off x="9405938" y="1330326"/>
                  <a:ext cx="2630488" cy="1776413"/>
                </a:xfrm>
                <a:custGeom>
                  <a:avLst/>
                  <a:gdLst>
                    <a:gd name="T0" fmla="*/ 0 w 1657"/>
                    <a:gd name="T1" fmla="*/ 1115 h 1119"/>
                    <a:gd name="T2" fmla="*/ 31 w 1657"/>
                    <a:gd name="T3" fmla="*/ 1079 h 1119"/>
                    <a:gd name="T4" fmla="*/ 63 w 1657"/>
                    <a:gd name="T5" fmla="*/ 1040 h 1119"/>
                    <a:gd name="T6" fmla="*/ 94 w 1657"/>
                    <a:gd name="T7" fmla="*/ 997 h 1119"/>
                    <a:gd name="T8" fmla="*/ 126 w 1657"/>
                    <a:gd name="T9" fmla="*/ 957 h 1119"/>
                    <a:gd name="T10" fmla="*/ 157 w 1657"/>
                    <a:gd name="T11" fmla="*/ 918 h 1119"/>
                    <a:gd name="T12" fmla="*/ 189 w 1657"/>
                    <a:gd name="T13" fmla="*/ 878 h 1119"/>
                    <a:gd name="T14" fmla="*/ 220 w 1657"/>
                    <a:gd name="T15" fmla="*/ 855 h 1119"/>
                    <a:gd name="T16" fmla="*/ 252 w 1657"/>
                    <a:gd name="T17" fmla="*/ 835 h 1119"/>
                    <a:gd name="T18" fmla="*/ 283 w 1657"/>
                    <a:gd name="T19" fmla="*/ 812 h 1119"/>
                    <a:gd name="T20" fmla="*/ 315 w 1657"/>
                    <a:gd name="T21" fmla="*/ 792 h 1119"/>
                    <a:gd name="T22" fmla="*/ 346 w 1657"/>
                    <a:gd name="T23" fmla="*/ 788 h 1119"/>
                    <a:gd name="T24" fmla="*/ 378 w 1657"/>
                    <a:gd name="T25" fmla="*/ 788 h 1119"/>
                    <a:gd name="T26" fmla="*/ 409 w 1657"/>
                    <a:gd name="T27" fmla="*/ 796 h 1119"/>
                    <a:gd name="T28" fmla="*/ 441 w 1657"/>
                    <a:gd name="T29" fmla="*/ 796 h 1119"/>
                    <a:gd name="T30" fmla="*/ 472 w 1657"/>
                    <a:gd name="T31" fmla="*/ 792 h 1119"/>
                    <a:gd name="T32" fmla="*/ 504 w 1657"/>
                    <a:gd name="T33" fmla="*/ 796 h 1119"/>
                    <a:gd name="T34" fmla="*/ 535 w 1657"/>
                    <a:gd name="T35" fmla="*/ 808 h 1119"/>
                    <a:gd name="T36" fmla="*/ 567 w 1657"/>
                    <a:gd name="T37" fmla="*/ 835 h 1119"/>
                    <a:gd name="T38" fmla="*/ 598 w 1657"/>
                    <a:gd name="T39" fmla="*/ 863 h 1119"/>
                    <a:gd name="T40" fmla="*/ 630 w 1657"/>
                    <a:gd name="T41" fmla="*/ 871 h 1119"/>
                    <a:gd name="T42" fmla="*/ 661 w 1657"/>
                    <a:gd name="T43" fmla="*/ 867 h 1119"/>
                    <a:gd name="T44" fmla="*/ 693 w 1657"/>
                    <a:gd name="T45" fmla="*/ 867 h 1119"/>
                    <a:gd name="T46" fmla="*/ 724 w 1657"/>
                    <a:gd name="T47" fmla="*/ 859 h 1119"/>
                    <a:gd name="T48" fmla="*/ 756 w 1657"/>
                    <a:gd name="T49" fmla="*/ 851 h 1119"/>
                    <a:gd name="T50" fmla="*/ 787 w 1657"/>
                    <a:gd name="T51" fmla="*/ 839 h 1119"/>
                    <a:gd name="T52" fmla="*/ 819 w 1657"/>
                    <a:gd name="T53" fmla="*/ 808 h 1119"/>
                    <a:gd name="T54" fmla="*/ 850 w 1657"/>
                    <a:gd name="T55" fmla="*/ 749 h 1119"/>
                    <a:gd name="T56" fmla="*/ 882 w 1657"/>
                    <a:gd name="T57" fmla="*/ 678 h 1119"/>
                    <a:gd name="T58" fmla="*/ 913 w 1657"/>
                    <a:gd name="T59" fmla="*/ 591 h 1119"/>
                    <a:gd name="T60" fmla="*/ 945 w 1657"/>
                    <a:gd name="T61" fmla="*/ 473 h 1119"/>
                    <a:gd name="T62" fmla="*/ 976 w 1657"/>
                    <a:gd name="T63" fmla="*/ 343 h 1119"/>
                    <a:gd name="T64" fmla="*/ 1008 w 1657"/>
                    <a:gd name="T65" fmla="*/ 213 h 1119"/>
                    <a:gd name="T66" fmla="*/ 1039 w 1657"/>
                    <a:gd name="T67" fmla="*/ 99 h 1119"/>
                    <a:gd name="T68" fmla="*/ 1071 w 1657"/>
                    <a:gd name="T69" fmla="*/ 16 h 1119"/>
                    <a:gd name="T70" fmla="*/ 1102 w 1657"/>
                    <a:gd name="T71" fmla="*/ 8 h 1119"/>
                    <a:gd name="T72" fmla="*/ 1134 w 1657"/>
                    <a:gd name="T73" fmla="*/ 83 h 1119"/>
                    <a:gd name="T74" fmla="*/ 1165 w 1657"/>
                    <a:gd name="T75" fmla="*/ 205 h 1119"/>
                    <a:gd name="T76" fmla="*/ 1197 w 1657"/>
                    <a:gd name="T77" fmla="*/ 335 h 1119"/>
                    <a:gd name="T78" fmla="*/ 1228 w 1657"/>
                    <a:gd name="T79" fmla="*/ 469 h 1119"/>
                    <a:gd name="T80" fmla="*/ 1260 w 1657"/>
                    <a:gd name="T81" fmla="*/ 603 h 1119"/>
                    <a:gd name="T82" fmla="*/ 1291 w 1657"/>
                    <a:gd name="T83" fmla="*/ 721 h 1119"/>
                    <a:gd name="T84" fmla="*/ 1323 w 1657"/>
                    <a:gd name="T85" fmla="*/ 800 h 1119"/>
                    <a:gd name="T86" fmla="*/ 1354 w 1657"/>
                    <a:gd name="T87" fmla="*/ 863 h 1119"/>
                    <a:gd name="T88" fmla="*/ 1386 w 1657"/>
                    <a:gd name="T89" fmla="*/ 914 h 1119"/>
                    <a:gd name="T90" fmla="*/ 1417 w 1657"/>
                    <a:gd name="T91" fmla="*/ 926 h 1119"/>
                    <a:gd name="T92" fmla="*/ 1448 w 1657"/>
                    <a:gd name="T93" fmla="*/ 922 h 1119"/>
                    <a:gd name="T94" fmla="*/ 1480 w 1657"/>
                    <a:gd name="T95" fmla="*/ 934 h 1119"/>
                    <a:gd name="T96" fmla="*/ 1511 w 1657"/>
                    <a:gd name="T97" fmla="*/ 961 h 1119"/>
                    <a:gd name="T98" fmla="*/ 1543 w 1657"/>
                    <a:gd name="T99" fmla="*/ 1119 h 1119"/>
                    <a:gd name="T100" fmla="*/ 1574 w 1657"/>
                    <a:gd name="T101" fmla="*/ 1119 h 1119"/>
                    <a:gd name="T102" fmla="*/ 1606 w 1657"/>
                    <a:gd name="T103" fmla="*/ 1119 h 1119"/>
                    <a:gd name="T104" fmla="*/ 1637 w 1657"/>
                    <a:gd name="T105" fmla="*/ 1119 h 1119"/>
                    <a:gd name="T106" fmla="*/ 1657 w 1657"/>
                    <a:gd name="T107" fmla="*/ 1119 h 1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57" h="1119">
                      <a:moveTo>
                        <a:pt x="0" y="1111"/>
                      </a:moveTo>
                      <a:lnTo>
                        <a:pt x="0" y="1115"/>
                      </a:lnTo>
                      <a:lnTo>
                        <a:pt x="15" y="1095"/>
                      </a:lnTo>
                      <a:lnTo>
                        <a:pt x="31" y="1079"/>
                      </a:lnTo>
                      <a:lnTo>
                        <a:pt x="47" y="1060"/>
                      </a:lnTo>
                      <a:lnTo>
                        <a:pt x="63" y="1040"/>
                      </a:lnTo>
                      <a:lnTo>
                        <a:pt x="78" y="1020"/>
                      </a:lnTo>
                      <a:lnTo>
                        <a:pt x="94" y="997"/>
                      </a:lnTo>
                      <a:lnTo>
                        <a:pt x="110" y="977"/>
                      </a:lnTo>
                      <a:lnTo>
                        <a:pt x="126" y="957"/>
                      </a:lnTo>
                      <a:lnTo>
                        <a:pt x="141" y="938"/>
                      </a:lnTo>
                      <a:lnTo>
                        <a:pt x="157" y="918"/>
                      </a:lnTo>
                      <a:lnTo>
                        <a:pt x="173" y="898"/>
                      </a:lnTo>
                      <a:lnTo>
                        <a:pt x="189" y="878"/>
                      </a:lnTo>
                      <a:lnTo>
                        <a:pt x="204" y="867"/>
                      </a:lnTo>
                      <a:lnTo>
                        <a:pt x="220" y="855"/>
                      </a:lnTo>
                      <a:lnTo>
                        <a:pt x="236" y="847"/>
                      </a:lnTo>
                      <a:lnTo>
                        <a:pt x="252" y="835"/>
                      </a:lnTo>
                      <a:lnTo>
                        <a:pt x="267" y="823"/>
                      </a:lnTo>
                      <a:lnTo>
                        <a:pt x="283" y="812"/>
                      </a:lnTo>
                      <a:lnTo>
                        <a:pt x="299" y="800"/>
                      </a:lnTo>
                      <a:lnTo>
                        <a:pt x="315" y="792"/>
                      </a:lnTo>
                      <a:lnTo>
                        <a:pt x="330" y="788"/>
                      </a:lnTo>
                      <a:lnTo>
                        <a:pt x="346" y="788"/>
                      </a:lnTo>
                      <a:lnTo>
                        <a:pt x="362" y="788"/>
                      </a:lnTo>
                      <a:lnTo>
                        <a:pt x="378" y="788"/>
                      </a:lnTo>
                      <a:lnTo>
                        <a:pt x="393" y="792"/>
                      </a:lnTo>
                      <a:lnTo>
                        <a:pt x="409" y="796"/>
                      </a:lnTo>
                      <a:lnTo>
                        <a:pt x="425" y="796"/>
                      </a:lnTo>
                      <a:lnTo>
                        <a:pt x="441" y="796"/>
                      </a:lnTo>
                      <a:lnTo>
                        <a:pt x="456" y="796"/>
                      </a:lnTo>
                      <a:lnTo>
                        <a:pt x="472" y="792"/>
                      </a:lnTo>
                      <a:lnTo>
                        <a:pt x="488" y="792"/>
                      </a:lnTo>
                      <a:lnTo>
                        <a:pt x="504" y="796"/>
                      </a:lnTo>
                      <a:lnTo>
                        <a:pt x="519" y="800"/>
                      </a:lnTo>
                      <a:lnTo>
                        <a:pt x="535" y="808"/>
                      </a:lnTo>
                      <a:lnTo>
                        <a:pt x="551" y="819"/>
                      </a:lnTo>
                      <a:lnTo>
                        <a:pt x="567" y="835"/>
                      </a:lnTo>
                      <a:lnTo>
                        <a:pt x="582" y="847"/>
                      </a:lnTo>
                      <a:lnTo>
                        <a:pt x="598" y="863"/>
                      </a:lnTo>
                      <a:lnTo>
                        <a:pt x="614" y="871"/>
                      </a:lnTo>
                      <a:lnTo>
                        <a:pt x="630" y="871"/>
                      </a:lnTo>
                      <a:lnTo>
                        <a:pt x="645" y="871"/>
                      </a:lnTo>
                      <a:lnTo>
                        <a:pt x="661" y="867"/>
                      </a:lnTo>
                      <a:lnTo>
                        <a:pt x="677" y="867"/>
                      </a:lnTo>
                      <a:lnTo>
                        <a:pt x="693" y="867"/>
                      </a:lnTo>
                      <a:lnTo>
                        <a:pt x="708" y="863"/>
                      </a:lnTo>
                      <a:lnTo>
                        <a:pt x="724" y="859"/>
                      </a:lnTo>
                      <a:lnTo>
                        <a:pt x="740" y="855"/>
                      </a:lnTo>
                      <a:lnTo>
                        <a:pt x="756" y="851"/>
                      </a:lnTo>
                      <a:lnTo>
                        <a:pt x="771" y="847"/>
                      </a:lnTo>
                      <a:lnTo>
                        <a:pt x="787" y="839"/>
                      </a:lnTo>
                      <a:lnTo>
                        <a:pt x="803" y="827"/>
                      </a:lnTo>
                      <a:lnTo>
                        <a:pt x="819" y="808"/>
                      </a:lnTo>
                      <a:lnTo>
                        <a:pt x="834" y="780"/>
                      </a:lnTo>
                      <a:lnTo>
                        <a:pt x="850" y="749"/>
                      </a:lnTo>
                      <a:lnTo>
                        <a:pt x="866" y="717"/>
                      </a:lnTo>
                      <a:lnTo>
                        <a:pt x="882" y="678"/>
                      </a:lnTo>
                      <a:lnTo>
                        <a:pt x="897" y="638"/>
                      </a:lnTo>
                      <a:lnTo>
                        <a:pt x="913" y="591"/>
                      </a:lnTo>
                      <a:lnTo>
                        <a:pt x="929" y="536"/>
                      </a:lnTo>
                      <a:lnTo>
                        <a:pt x="945" y="473"/>
                      </a:lnTo>
                      <a:lnTo>
                        <a:pt x="960" y="410"/>
                      </a:lnTo>
                      <a:lnTo>
                        <a:pt x="976" y="343"/>
                      </a:lnTo>
                      <a:lnTo>
                        <a:pt x="992" y="276"/>
                      </a:lnTo>
                      <a:lnTo>
                        <a:pt x="1008" y="213"/>
                      </a:lnTo>
                      <a:lnTo>
                        <a:pt x="1023" y="154"/>
                      </a:lnTo>
                      <a:lnTo>
                        <a:pt x="1039" y="99"/>
                      </a:lnTo>
                      <a:lnTo>
                        <a:pt x="1055" y="51"/>
                      </a:lnTo>
                      <a:lnTo>
                        <a:pt x="1071" y="16"/>
                      </a:lnTo>
                      <a:lnTo>
                        <a:pt x="1086" y="0"/>
                      </a:lnTo>
                      <a:lnTo>
                        <a:pt x="1102" y="8"/>
                      </a:lnTo>
                      <a:lnTo>
                        <a:pt x="1118" y="36"/>
                      </a:lnTo>
                      <a:lnTo>
                        <a:pt x="1134" y="83"/>
                      </a:lnTo>
                      <a:lnTo>
                        <a:pt x="1149" y="138"/>
                      </a:lnTo>
                      <a:lnTo>
                        <a:pt x="1165" y="205"/>
                      </a:lnTo>
                      <a:lnTo>
                        <a:pt x="1181" y="268"/>
                      </a:lnTo>
                      <a:lnTo>
                        <a:pt x="1197" y="335"/>
                      </a:lnTo>
                      <a:lnTo>
                        <a:pt x="1212" y="402"/>
                      </a:lnTo>
                      <a:lnTo>
                        <a:pt x="1228" y="469"/>
                      </a:lnTo>
                      <a:lnTo>
                        <a:pt x="1244" y="536"/>
                      </a:lnTo>
                      <a:lnTo>
                        <a:pt x="1260" y="603"/>
                      </a:lnTo>
                      <a:lnTo>
                        <a:pt x="1275" y="666"/>
                      </a:lnTo>
                      <a:lnTo>
                        <a:pt x="1291" y="721"/>
                      </a:lnTo>
                      <a:lnTo>
                        <a:pt x="1307" y="764"/>
                      </a:lnTo>
                      <a:lnTo>
                        <a:pt x="1323" y="800"/>
                      </a:lnTo>
                      <a:lnTo>
                        <a:pt x="1338" y="831"/>
                      </a:lnTo>
                      <a:lnTo>
                        <a:pt x="1354" y="863"/>
                      </a:lnTo>
                      <a:lnTo>
                        <a:pt x="1370" y="890"/>
                      </a:lnTo>
                      <a:lnTo>
                        <a:pt x="1386" y="914"/>
                      </a:lnTo>
                      <a:lnTo>
                        <a:pt x="1401" y="926"/>
                      </a:lnTo>
                      <a:lnTo>
                        <a:pt x="1417" y="926"/>
                      </a:lnTo>
                      <a:lnTo>
                        <a:pt x="1433" y="926"/>
                      </a:lnTo>
                      <a:lnTo>
                        <a:pt x="1448" y="922"/>
                      </a:lnTo>
                      <a:lnTo>
                        <a:pt x="1464" y="930"/>
                      </a:lnTo>
                      <a:lnTo>
                        <a:pt x="1480" y="934"/>
                      </a:lnTo>
                      <a:lnTo>
                        <a:pt x="1496" y="945"/>
                      </a:lnTo>
                      <a:lnTo>
                        <a:pt x="1511" y="961"/>
                      </a:lnTo>
                      <a:lnTo>
                        <a:pt x="1527" y="1024"/>
                      </a:lnTo>
                      <a:lnTo>
                        <a:pt x="1543" y="1119"/>
                      </a:lnTo>
                      <a:lnTo>
                        <a:pt x="1559" y="1119"/>
                      </a:lnTo>
                      <a:lnTo>
                        <a:pt x="1574" y="1119"/>
                      </a:lnTo>
                      <a:lnTo>
                        <a:pt x="1590" y="1119"/>
                      </a:lnTo>
                      <a:lnTo>
                        <a:pt x="1606" y="1119"/>
                      </a:lnTo>
                      <a:lnTo>
                        <a:pt x="1622" y="1119"/>
                      </a:lnTo>
                      <a:lnTo>
                        <a:pt x="1637" y="1119"/>
                      </a:lnTo>
                      <a:lnTo>
                        <a:pt x="1653" y="1119"/>
                      </a:lnTo>
                      <a:lnTo>
                        <a:pt x="1657" y="1119"/>
                      </a:lnTo>
                    </a:path>
                  </a:pathLst>
                </a:custGeom>
                <a:noFill/>
                <a:ln w="0">
                  <a:solidFill>
                    <a:srgbClr val="00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8" name="Freeform 53"/>
                <p:cNvSpPr>
                  <a:spLocks/>
                </p:cNvSpPr>
                <p:nvPr/>
              </p:nvSpPr>
              <p:spPr bwMode="auto">
                <a:xfrm>
                  <a:off x="9405938" y="1455738"/>
                  <a:ext cx="2630488" cy="1651000"/>
                </a:xfrm>
                <a:custGeom>
                  <a:avLst/>
                  <a:gdLst>
                    <a:gd name="T0" fmla="*/ 8 w 1657"/>
                    <a:gd name="T1" fmla="*/ 1028 h 1040"/>
                    <a:gd name="T2" fmla="*/ 39 w 1657"/>
                    <a:gd name="T3" fmla="*/ 992 h 1040"/>
                    <a:gd name="T4" fmla="*/ 70 w 1657"/>
                    <a:gd name="T5" fmla="*/ 957 h 1040"/>
                    <a:gd name="T6" fmla="*/ 102 w 1657"/>
                    <a:gd name="T7" fmla="*/ 918 h 1040"/>
                    <a:gd name="T8" fmla="*/ 133 w 1657"/>
                    <a:gd name="T9" fmla="*/ 878 h 1040"/>
                    <a:gd name="T10" fmla="*/ 165 w 1657"/>
                    <a:gd name="T11" fmla="*/ 839 h 1040"/>
                    <a:gd name="T12" fmla="*/ 196 w 1657"/>
                    <a:gd name="T13" fmla="*/ 803 h 1040"/>
                    <a:gd name="T14" fmla="*/ 228 w 1657"/>
                    <a:gd name="T15" fmla="*/ 776 h 1040"/>
                    <a:gd name="T16" fmla="*/ 259 w 1657"/>
                    <a:gd name="T17" fmla="*/ 748 h 1040"/>
                    <a:gd name="T18" fmla="*/ 291 w 1657"/>
                    <a:gd name="T19" fmla="*/ 729 h 1040"/>
                    <a:gd name="T20" fmla="*/ 322 w 1657"/>
                    <a:gd name="T21" fmla="*/ 717 h 1040"/>
                    <a:gd name="T22" fmla="*/ 354 w 1657"/>
                    <a:gd name="T23" fmla="*/ 721 h 1040"/>
                    <a:gd name="T24" fmla="*/ 385 w 1657"/>
                    <a:gd name="T25" fmla="*/ 729 h 1040"/>
                    <a:gd name="T26" fmla="*/ 417 w 1657"/>
                    <a:gd name="T27" fmla="*/ 733 h 1040"/>
                    <a:gd name="T28" fmla="*/ 448 w 1657"/>
                    <a:gd name="T29" fmla="*/ 725 h 1040"/>
                    <a:gd name="T30" fmla="*/ 480 w 1657"/>
                    <a:gd name="T31" fmla="*/ 713 h 1040"/>
                    <a:gd name="T32" fmla="*/ 511 w 1657"/>
                    <a:gd name="T33" fmla="*/ 717 h 1040"/>
                    <a:gd name="T34" fmla="*/ 543 w 1657"/>
                    <a:gd name="T35" fmla="*/ 740 h 1040"/>
                    <a:gd name="T36" fmla="*/ 574 w 1657"/>
                    <a:gd name="T37" fmla="*/ 760 h 1040"/>
                    <a:gd name="T38" fmla="*/ 606 w 1657"/>
                    <a:gd name="T39" fmla="*/ 768 h 1040"/>
                    <a:gd name="T40" fmla="*/ 637 w 1657"/>
                    <a:gd name="T41" fmla="*/ 776 h 1040"/>
                    <a:gd name="T42" fmla="*/ 669 w 1657"/>
                    <a:gd name="T43" fmla="*/ 784 h 1040"/>
                    <a:gd name="T44" fmla="*/ 700 w 1657"/>
                    <a:gd name="T45" fmla="*/ 784 h 1040"/>
                    <a:gd name="T46" fmla="*/ 732 w 1657"/>
                    <a:gd name="T47" fmla="*/ 768 h 1040"/>
                    <a:gd name="T48" fmla="*/ 763 w 1657"/>
                    <a:gd name="T49" fmla="*/ 748 h 1040"/>
                    <a:gd name="T50" fmla="*/ 795 w 1657"/>
                    <a:gd name="T51" fmla="*/ 733 h 1040"/>
                    <a:gd name="T52" fmla="*/ 826 w 1657"/>
                    <a:gd name="T53" fmla="*/ 709 h 1040"/>
                    <a:gd name="T54" fmla="*/ 858 w 1657"/>
                    <a:gd name="T55" fmla="*/ 650 h 1040"/>
                    <a:gd name="T56" fmla="*/ 889 w 1657"/>
                    <a:gd name="T57" fmla="*/ 579 h 1040"/>
                    <a:gd name="T58" fmla="*/ 921 w 1657"/>
                    <a:gd name="T59" fmla="*/ 492 h 1040"/>
                    <a:gd name="T60" fmla="*/ 952 w 1657"/>
                    <a:gd name="T61" fmla="*/ 378 h 1040"/>
                    <a:gd name="T62" fmla="*/ 984 w 1657"/>
                    <a:gd name="T63" fmla="*/ 244 h 1040"/>
                    <a:gd name="T64" fmla="*/ 1015 w 1657"/>
                    <a:gd name="T65" fmla="*/ 122 h 1040"/>
                    <a:gd name="T66" fmla="*/ 1047 w 1657"/>
                    <a:gd name="T67" fmla="*/ 35 h 1040"/>
                    <a:gd name="T68" fmla="*/ 1078 w 1657"/>
                    <a:gd name="T69" fmla="*/ 4 h 1040"/>
                    <a:gd name="T70" fmla="*/ 1110 w 1657"/>
                    <a:gd name="T71" fmla="*/ 8 h 1040"/>
                    <a:gd name="T72" fmla="*/ 1141 w 1657"/>
                    <a:gd name="T73" fmla="*/ 59 h 1040"/>
                    <a:gd name="T74" fmla="*/ 1173 w 1657"/>
                    <a:gd name="T75" fmla="*/ 162 h 1040"/>
                    <a:gd name="T76" fmla="*/ 1204 w 1657"/>
                    <a:gd name="T77" fmla="*/ 280 h 1040"/>
                    <a:gd name="T78" fmla="*/ 1236 w 1657"/>
                    <a:gd name="T79" fmla="*/ 398 h 1040"/>
                    <a:gd name="T80" fmla="*/ 1267 w 1657"/>
                    <a:gd name="T81" fmla="*/ 520 h 1040"/>
                    <a:gd name="T82" fmla="*/ 1299 w 1657"/>
                    <a:gd name="T83" fmla="*/ 626 h 1040"/>
                    <a:gd name="T84" fmla="*/ 1330 w 1657"/>
                    <a:gd name="T85" fmla="*/ 701 h 1040"/>
                    <a:gd name="T86" fmla="*/ 1362 w 1657"/>
                    <a:gd name="T87" fmla="*/ 752 h 1040"/>
                    <a:gd name="T88" fmla="*/ 1393 w 1657"/>
                    <a:gd name="T89" fmla="*/ 796 h 1040"/>
                    <a:gd name="T90" fmla="*/ 1425 w 1657"/>
                    <a:gd name="T91" fmla="*/ 811 h 1040"/>
                    <a:gd name="T92" fmla="*/ 1456 w 1657"/>
                    <a:gd name="T93" fmla="*/ 831 h 1040"/>
                    <a:gd name="T94" fmla="*/ 1488 w 1657"/>
                    <a:gd name="T95" fmla="*/ 866 h 1040"/>
                    <a:gd name="T96" fmla="*/ 1519 w 1657"/>
                    <a:gd name="T97" fmla="*/ 906 h 1040"/>
                    <a:gd name="T98" fmla="*/ 1551 w 1657"/>
                    <a:gd name="T99" fmla="*/ 1040 h 1040"/>
                    <a:gd name="T100" fmla="*/ 1582 w 1657"/>
                    <a:gd name="T101" fmla="*/ 1040 h 1040"/>
                    <a:gd name="T102" fmla="*/ 1614 w 1657"/>
                    <a:gd name="T103" fmla="*/ 1040 h 1040"/>
                    <a:gd name="T104" fmla="*/ 1645 w 1657"/>
                    <a:gd name="T105" fmla="*/ 1040 h 10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040">
                      <a:moveTo>
                        <a:pt x="0" y="1028"/>
                      </a:moveTo>
                      <a:lnTo>
                        <a:pt x="8" y="1028"/>
                      </a:lnTo>
                      <a:lnTo>
                        <a:pt x="23" y="1008"/>
                      </a:lnTo>
                      <a:lnTo>
                        <a:pt x="39" y="992"/>
                      </a:lnTo>
                      <a:lnTo>
                        <a:pt x="55" y="973"/>
                      </a:lnTo>
                      <a:lnTo>
                        <a:pt x="70" y="957"/>
                      </a:lnTo>
                      <a:lnTo>
                        <a:pt x="86" y="937"/>
                      </a:lnTo>
                      <a:lnTo>
                        <a:pt x="102" y="918"/>
                      </a:lnTo>
                      <a:lnTo>
                        <a:pt x="118" y="898"/>
                      </a:lnTo>
                      <a:lnTo>
                        <a:pt x="133" y="878"/>
                      </a:lnTo>
                      <a:lnTo>
                        <a:pt x="149" y="859"/>
                      </a:lnTo>
                      <a:lnTo>
                        <a:pt x="165" y="839"/>
                      </a:lnTo>
                      <a:lnTo>
                        <a:pt x="181" y="823"/>
                      </a:lnTo>
                      <a:lnTo>
                        <a:pt x="196" y="803"/>
                      </a:lnTo>
                      <a:lnTo>
                        <a:pt x="212" y="788"/>
                      </a:lnTo>
                      <a:lnTo>
                        <a:pt x="228" y="776"/>
                      </a:lnTo>
                      <a:lnTo>
                        <a:pt x="244" y="760"/>
                      </a:lnTo>
                      <a:lnTo>
                        <a:pt x="259" y="748"/>
                      </a:lnTo>
                      <a:lnTo>
                        <a:pt x="275" y="740"/>
                      </a:lnTo>
                      <a:lnTo>
                        <a:pt x="291" y="729"/>
                      </a:lnTo>
                      <a:lnTo>
                        <a:pt x="307" y="721"/>
                      </a:lnTo>
                      <a:lnTo>
                        <a:pt x="322" y="717"/>
                      </a:lnTo>
                      <a:lnTo>
                        <a:pt x="338" y="717"/>
                      </a:lnTo>
                      <a:lnTo>
                        <a:pt x="354" y="721"/>
                      </a:lnTo>
                      <a:lnTo>
                        <a:pt x="370" y="725"/>
                      </a:lnTo>
                      <a:lnTo>
                        <a:pt x="385" y="729"/>
                      </a:lnTo>
                      <a:lnTo>
                        <a:pt x="401" y="733"/>
                      </a:lnTo>
                      <a:lnTo>
                        <a:pt x="417" y="733"/>
                      </a:lnTo>
                      <a:lnTo>
                        <a:pt x="433" y="729"/>
                      </a:lnTo>
                      <a:lnTo>
                        <a:pt x="448" y="725"/>
                      </a:lnTo>
                      <a:lnTo>
                        <a:pt x="464" y="717"/>
                      </a:lnTo>
                      <a:lnTo>
                        <a:pt x="480" y="713"/>
                      </a:lnTo>
                      <a:lnTo>
                        <a:pt x="496" y="713"/>
                      </a:lnTo>
                      <a:lnTo>
                        <a:pt x="511" y="717"/>
                      </a:lnTo>
                      <a:lnTo>
                        <a:pt x="527" y="729"/>
                      </a:lnTo>
                      <a:lnTo>
                        <a:pt x="543" y="740"/>
                      </a:lnTo>
                      <a:lnTo>
                        <a:pt x="559" y="752"/>
                      </a:lnTo>
                      <a:lnTo>
                        <a:pt x="574" y="760"/>
                      </a:lnTo>
                      <a:lnTo>
                        <a:pt x="590" y="764"/>
                      </a:lnTo>
                      <a:lnTo>
                        <a:pt x="606" y="768"/>
                      </a:lnTo>
                      <a:lnTo>
                        <a:pt x="622" y="772"/>
                      </a:lnTo>
                      <a:lnTo>
                        <a:pt x="637" y="776"/>
                      </a:lnTo>
                      <a:lnTo>
                        <a:pt x="653" y="780"/>
                      </a:lnTo>
                      <a:lnTo>
                        <a:pt x="669" y="784"/>
                      </a:lnTo>
                      <a:lnTo>
                        <a:pt x="685" y="788"/>
                      </a:lnTo>
                      <a:lnTo>
                        <a:pt x="700" y="784"/>
                      </a:lnTo>
                      <a:lnTo>
                        <a:pt x="716" y="780"/>
                      </a:lnTo>
                      <a:lnTo>
                        <a:pt x="732" y="768"/>
                      </a:lnTo>
                      <a:lnTo>
                        <a:pt x="748" y="756"/>
                      </a:lnTo>
                      <a:lnTo>
                        <a:pt x="763" y="748"/>
                      </a:lnTo>
                      <a:lnTo>
                        <a:pt x="779" y="740"/>
                      </a:lnTo>
                      <a:lnTo>
                        <a:pt x="795" y="733"/>
                      </a:lnTo>
                      <a:lnTo>
                        <a:pt x="811" y="725"/>
                      </a:lnTo>
                      <a:lnTo>
                        <a:pt x="826" y="709"/>
                      </a:lnTo>
                      <a:lnTo>
                        <a:pt x="842" y="681"/>
                      </a:lnTo>
                      <a:lnTo>
                        <a:pt x="858" y="650"/>
                      </a:lnTo>
                      <a:lnTo>
                        <a:pt x="874" y="614"/>
                      </a:lnTo>
                      <a:lnTo>
                        <a:pt x="889" y="579"/>
                      </a:lnTo>
                      <a:lnTo>
                        <a:pt x="905" y="540"/>
                      </a:lnTo>
                      <a:lnTo>
                        <a:pt x="921" y="492"/>
                      </a:lnTo>
                      <a:lnTo>
                        <a:pt x="937" y="441"/>
                      </a:lnTo>
                      <a:lnTo>
                        <a:pt x="952" y="378"/>
                      </a:lnTo>
                      <a:lnTo>
                        <a:pt x="968" y="311"/>
                      </a:lnTo>
                      <a:lnTo>
                        <a:pt x="984" y="244"/>
                      </a:lnTo>
                      <a:lnTo>
                        <a:pt x="1000" y="181"/>
                      </a:lnTo>
                      <a:lnTo>
                        <a:pt x="1015" y="122"/>
                      </a:lnTo>
                      <a:lnTo>
                        <a:pt x="1031" y="75"/>
                      </a:lnTo>
                      <a:lnTo>
                        <a:pt x="1047" y="35"/>
                      </a:lnTo>
                      <a:lnTo>
                        <a:pt x="1063" y="12"/>
                      </a:lnTo>
                      <a:lnTo>
                        <a:pt x="1078" y="4"/>
                      </a:lnTo>
                      <a:lnTo>
                        <a:pt x="1094" y="0"/>
                      </a:lnTo>
                      <a:lnTo>
                        <a:pt x="1110" y="8"/>
                      </a:lnTo>
                      <a:lnTo>
                        <a:pt x="1126" y="28"/>
                      </a:lnTo>
                      <a:lnTo>
                        <a:pt x="1141" y="59"/>
                      </a:lnTo>
                      <a:lnTo>
                        <a:pt x="1157" y="110"/>
                      </a:lnTo>
                      <a:lnTo>
                        <a:pt x="1173" y="162"/>
                      </a:lnTo>
                      <a:lnTo>
                        <a:pt x="1189" y="221"/>
                      </a:lnTo>
                      <a:lnTo>
                        <a:pt x="1204" y="280"/>
                      </a:lnTo>
                      <a:lnTo>
                        <a:pt x="1220" y="339"/>
                      </a:lnTo>
                      <a:lnTo>
                        <a:pt x="1236" y="398"/>
                      </a:lnTo>
                      <a:lnTo>
                        <a:pt x="1252" y="461"/>
                      </a:lnTo>
                      <a:lnTo>
                        <a:pt x="1267" y="520"/>
                      </a:lnTo>
                      <a:lnTo>
                        <a:pt x="1283" y="575"/>
                      </a:lnTo>
                      <a:lnTo>
                        <a:pt x="1299" y="626"/>
                      </a:lnTo>
                      <a:lnTo>
                        <a:pt x="1315" y="670"/>
                      </a:lnTo>
                      <a:lnTo>
                        <a:pt x="1330" y="701"/>
                      </a:lnTo>
                      <a:lnTo>
                        <a:pt x="1346" y="725"/>
                      </a:lnTo>
                      <a:lnTo>
                        <a:pt x="1362" y="752"/>
                      </a:lnTo>
                      <a:lnTo>
                        <a:pt x="1378" y="776"/>
                      </a:lnTo>
                      <a:lnTo>
                        <a:pt x="1393" y="796"/>
                      </a:lnTo>
                      <a:lnTo>
                        <a:pt x="1409" y="803"/>
                      </a:lnTo>
                      <a:lnTo>
                        <a:pt x="1425" y="811"/>
                      </a:lnTo>
                      <a:lnTo>
                        <a:pt x="1441" y="815"/>
                      </a:lnTo>
                      <a:lnTo>
                        <a:pt x="1456" y="831"/>
                      </a:lnTo>
                      <a:lnTo>
                        <a:pt x="1472" y="847"/>
                      </a:lnTo>
                      <a:lnTo>
                        <a:pt x="1488" y="866"/>
                      </a:lnTo>
                      <a:lnTo>
                        <a:pt x="1504" y="882"/>
                      </a:lnTo>
                      <a:lnTo>
                        <a:pt x="1519" y="906"/>
                      </a:lnTo>
                      <a:lnTo>
                        <a:pt x="1535" y="1040"/>
                      </a:lnTo>
                      <a:lnTo>
                        <a:pt x="1551" y="1040"/>
                      </a:lnTo>
                      <a:lnTo>
                        <a:pt x="1567" y="1040"/>
                      </a:lnTo>
                      <a:lnTo>
                        <a:pt x="1582" y="1040"/>
                      </a:lnTo>
                      <a:lnTo>
                        <a:pt x="1598" y="1040"/>
                      </a:lnTo>
                      <a:lnTo>
                        <a:pt x="1614" y="1040"/>
                      </a:lnTo>
                      <a:lnTo>
                        <a:pt x="1630" y="1040"/>
                      </a:lnTo>
                      <a:lnTo>
                        <a:pt x="1645" y="1040"/>
                      </a:lnTo>
                      <a:lnTo>
                        <a:pt x="1657" y="1040"/>
                      </a:lnTo>
                    </a:path>
                  </a:pathLst>
                </a:custGeom>
                <a:noFill/>
                <a:ln w="0">
                  <a:solidFill>
                    <a:srgbClr val="33FF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9" name="Freeform 54"/>
                <p:cNvSpPr>
                  <a:spLocks/>
                </p:cNvSpPr>
                <p:nvPr/>
              </p:nvSpPr>
              <p:spPr bwMode="auto">
                <a:xfrm>
                  <a:off x="9405938" y="1481138"/>
                  <a:ext cx="2630488" cy="1625600"/>
                </a:xfrm>
                <a:custGeom>
                  <a:avLst/>
                  <a:gdLst>
                    <a:gd name="T0" fmla="*/ 11 w 1657"/>
                    <a:gd name="T1" fmla="*/ 1004 h 1024"/>
                    <a:gd name="T2" fmla="*/ 43 w 1657"/>
                    <a:gd name="T3" fmla="*/ 969 h 1024"/>
                    <a:gd name="T4" fmla="*/ 74 w 1657"/>
                    <a:gd name="T5" fmla="*/ 933 h 1024"/>
                    <a:gd name="T6" fmla="*/ 106 w 1657"/>
                    <a:gd name="T7" fmla="*/ 906 h 1024"/>
                    <a:gd name="T8" fmla="*/ 137 w 1657"/>
                    <a:gd name="T9" fmla="*/ 874 h 1024"/>
                    <a:gd name="T10" fmla="*/ 169 w 1657"/>
                    <a:gd name="T11" fmla="*/ 835 h 1024"/>
                    <a:gd name="T12" fmla="*/ 200 w 1657"/>
                    <a:gd name="T13" fmla="*/ 795 h 1024"/>
                    <a:gd name="T14" fmla="*/ 232 w 1657"/>
                    <a:gd name="T15" fmla="*/ 764 h 1024"/>
                    <a:gd name="T16" fmla="*/ 263 w 1657"/>
                    <a:gd name="T17" fmla="*/ 744 h 1024"/>
                    <a:gd name="T18" fmla="*/ 295 w 1657"/>
                    <a:gd name="T19" fmla="*/ 728 h 1024"/>
                    <a:gd name="T20" fmla="*/ 326 w 1657"/>
                    <a:gd name="T21" fmla="*/ 713 h 1024"/>
                    <a:gd name="T22" fmla="*/ 358 w 1657"/>
                    <a:gd name="T23" fmla="*/ 713 h 1024"/>
                    <a:gd name="T24" fmla="*/ 389 w 1657"/>
                    <a:gd name="T25" fmla="*/ 717 h 1024"/>
                    <a:gd name="T26" fmla="*/ 421 w 1657"/>
                    <a:gd name="T27" fmla="*/ 717 h 1024"/>
                    <a:gd name="T28" fmla="*/ 452 w 1657"/>
                    <a:gd name="T29" fmla="*/ 701 h 1024"/>
                    <a:gd name="T30" fmla="*/ 484 w 1657"/>
                    <a:gd name="T31" fmla="*/ 693 h 1024"/>
                    <a:gd name="T32" fmla="*/ 515 w 1657"/>
                    <a:gd name="T33" fmla="*/ 697 h 1024"/>
                    <a:gd name="T34" fmla="*/ 547 w 1657"/>
                    <a:gd name="T35" fmla="*/ 717 h 1024"/>
                    <a:gd name="T36" fmla="*/ 578 w 1657"/>
                    <a:gd name="T37" fmla="*/ 736 h 1024"/>
                    <a:gd name="T38" fmla="*/ 610 w 1657"/>
                    <a:gd name="T39" fmla="*/ 748 h 1024"/>
                    <a:gd name="T40" fmla="*/ 641 w 1657"/>
                    <a:gd name="T41" fmla="*/ 756 h 1024"/>
                    <a:gd name="T42" fmla="*/ 673 w 1657"/>
                    <a:gd name="T43" fmla="*/ 760 h 1024"/>
                    <a:gd name="T44" fmla="*/ 704 w 1657"/>
                    <a:gd name="T45" fmla="*/ 748 h 1024"/>
                    <a:gd name="T46" fmla="*/ 736 w 1657"/>
                    <a:gd name="T47" fmla="*/ 732 h 1024"/>
                    <a:gd name="T48" fmla="*/ 767 w 1657"/>
                    <a:gd name="T49" fmla="*/ 720 h 1024"/>
                    <a:gd name="T50" fmla="*/ 799 w 1657"/>
                    <a:gd name="T51" fmla="*/ 701 h 1024"/>
                    <a:gd name="T52" fmla="*/ 830 w 1657"/>
                    <a:gd name="T53" fmla="*/ 665 h 1024"/>
                    <a:gd name="T54" fmla="*/ 862 w 1657"/>
                    <a:gd name="T55" fmla="*/ 610 h 1024"/>
                    <a:gd name="T56" fmla="*/ 893 w 1657"/>
                    <a:gd name="T57" fmla="*/ 531 h 1024"/>
                    <a:gd name="T58" fmla="*/ 925 w 1657"/>
                    <a:gd name="T59" fmla="*/ 445 h 1024"/>
                    <a:gd name="T60" fmla="*/ 956 w 1657"/>
                    <a:gd name="T61" fmla="*/ 338 h 1024"/>
                    <a:gd name="T62" fmla="*/ 988 w 1657"/>
                    <a:gd name="T63" fmla="*/ 220 h 1024"/>
                    <a:gd name="T64" fmla="*/ 1019 w 1657"/>
                    <a:gd name="T65" fmla="*/ 118 h 1024"/>
                    <a:gd name="T66" fmla="*/ 1051 w 1657"/>
                    <a:gd name="T67" fmla="*/ 35 h 1024"/>
                    <a:gd name="T68" fmla="*/ 1082 w 1657"/>
                    <a:gd name="T69" fmla="*/ 0 h 1024"/>
                    <a:gd name="T70" fmla="*/ 1114 w 1657"/>
                    <a:gd name="T71" fmla="*/ 19 h 1024"/>
                    <a:gd name="T72" fmla="*/ 1145 w 1657"/>
                    <a:gd name="T73" fmla="*/ 86 h 1024"/>
                    <a:gd name="T74" fmla="*/ 1177 w 1657"/>
                    <a:gd name="T75" fmla="*/ 177 h 1024"/>
                    <a:gd name="T76" fmla="*/ 1208 w 1657"/>
                    <a:gd name="T77" fmla="*/ 283 h 1024"/>
                    <a:gd name="T78" fmla="*/ 1240 w 1657"/>
                    <a:gd name="T79" fmla="*/ 401 h 1024"/>
                    <a:gd name="T80" fmla="*/ 1271 w 1657"/>
                    <a:gd name="T81" fmla="*/ 520 h 1024"/>
                    <a:gd name="T82" fmla="*/ 1303 w 1657"/>
                    <a:gd name="T83" fmla="*/ 610 h 1024"/>
                    <a:gd name="T84" fmla="*/ 1334 w 1657"/>
                    <a:gd name="T85" fmla="*/ 665 h 1024"/>
                    <a:gd name="T86" fmla="*/ 1366 w 1657"/>
                    <a:gd name="T87" fmla="*/ 720 h 1024"/>
                    <a:gd name="T88" fmla="*/ 1397 w 1657"/>
                    <a:gd name="T89" fmla="*/ 776 h 1024"/>
                    <a:gd name="T90" fmla="*/ 1429 w 1657"/>
                    <a:gd name="T91" fmla="*/ 803 h 1024"/>
                    <a:gd name="T92" fmla="*/ 1460 w 1657"/>
                    <a:gd name="T93" fmla="*/ 815 h 1024"/>
                    <a:gd name="T94" fmla="*/ 1492 w 1657"/>
                    <a:gd name="T95" fmla="*/ 843 h 1024"/>
                    <a:gd name="T96" fmla="*/ 1523 w 1657"/>
                    <a:gd name="T97" fmla="*/ 906 h 1024"/>
                    <a:gd name="T98" fmla="*/ 1555 w 1657"/>
                    <a:gd name="T99" fmla="*/ 1024 h 1024"/>
                    <a:gd name="T100" fmla="*/ 1586 w 1657"/>
                    <a:gd name="T101" fmla="*/ 1024 h 1024"/>
                    <a:gd name="T102" fmla="*/ 1618 w 1657"/>
                    <a:gd name="T103" fmla="*/ 1024 h 1024"/>
                    <a:gd name="T104" fmla="*/ 1649 w 1657"/>
                    <a:gd name="T105" fmla="*/ 1024 h 10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1024">
                      <a:moveTo>
                        <a:pt x="0" y="1020"/>
                      </a:moveTo>
                      <a:lnTo>
                        <a:pt x="11" y="1004"/>
                      </a:lnTo>
                      <a:lnTo>
                        <a:pt x="27" y="984"/>
                      </a:lnTo>
                      <a:lnTo>
                        <a:pt x="43" y="969"/>
                      </a:lnTo>
                      <a:lnTo>
                        <a:pt x="59" y="949"/>
                      </a:lnTo>
                      <a:lnTo>
                        <a:pt x="74" y="933"/>
                      </a:lnTo>
                      <a:lnTo>
                        <a:pt x="90" y="921"/>
                      </a:lnTo>
                      <a:lnTo>
                        <a:pt x="106" y="906"/>
                      </a:lnTo>
                      <a:lnTo>
                        <a:pt x="122" y="890"/>
                      </a:lnTo>
                      <a:lnTo>
                        <a:pt x="137" y="874"/>
                      </a:lnTo>
                      <a:lnTo>
                        <a:pt x="153" y="854"/>
                      </a:lnTo>
                      <a:lnTo>
                        <a:pt x="169" y="835"/>
                      </a:lnTo>
                      <a:lnTo>
                        <a:pt x="185" y="815"/>
                      </a:lnTo>
                      <a:lnTo>
                        <a:pt x="200" y="795"/>
                      </a:lnTo>
                      <a:lnTo>
                        <a:pt x="216" y="780"/>
                      </a:lnTo>
                      <a:lnTo>
                        <a:pt x="232" y="764"/>
                      </a:lnTo>
                      <a:lnTo>
                        <a:pt x="248" y="752"/>
                      </a:lnTo>
                      <a:lnTo>
                        <a:pt x="263" y="744"/>
                      </a:lnTo>
                      <a:lnTo>
                        <a:pt x="279" y="736"/>
                      </a:lnTo>
                      <a:lnTo>
                        <a:pt x="295" y="728"/>
                      </a:lnTo>
                      <a:lnTo>
                        <a:pt x="311" y="720"/>
                      </a:lnTo>
                      <a:lnTo>
                        <a:pt x="326" y="713"/>
                      </a:lnTo>
                      <a:lnTo>
                        <a:pt x="342" y="713"/>
                      </a:lnTo>
                      <a:lnTo>
                        <a:pt x="358" y="713"/>
                      </a:lnTo>
                      <a:lnTo>
                        <a:pt x="374" y="717"/>
                      </a:lnTo>
                      <a:lnTo>
                        <a:pt x="389" y="717"/>
                      </a:lnTo>
                      <a:lnTo>
                        <a:pt x="405" y="717"/>
                      </a:lnTo>
                      <a:lnTo>
                        <a:pt x="421" y="717"/>
                      </a:lnTo>
                      <a:lnTo>
                        <a:pt x="437" y="709"/>
                      </a:lnTo>
                      <a:lnTo>
                        <a:pt x="452" y="701"/>
                      </a:lnTo>
                      <a:lnTo>
                        <a:pt x="468" y="693"/>
                      </a:lnTo>
                      <a:lnTo>
                        <a:pt x="484" y="693"/>
                      </a:lnTo>
                      <a:lnTo>
                        <a:pt x="500" y="693"/>
                      </a:lnTo>
                      <a:lnTo>
                        <a:pt x="515" y="697"/>
                      </a:lnTo>
                      <a:lnTo>
                        <a:pt x="531" y="705"/>
                      </a:lnTo>
                      <a:lnTo>
                        <a:pt x="547" y="717"/>
                      </a:lnTo>
                      <a:lnTo>
                        <a:pt x="563" y="728"/>
                      </a:lnTo>
                      <a:lnTo>
                        <a:pt x="578" y="736"/>
                      </a:lnTo>
                      <a:lnTo>
                        <a:pt x="594" y="744"/>
                      </a:lnTo>
                      <a:lnTo>
                        <a:pt x="610" y="748"/>
                      </a:lnTo>
                      <a:lnTo>
                        <a:pt x="626" y="752"/>
                      </a:lnTo>
                      <a:lnTo>
                        <a:pt x="641" y="756"/>
                      </a:lnTo>
                      <a:lnTo>
                        <a:pt x="657" y="760"/>
                      </a:lnTo>
                      <a:lnTo>
                        <a:pt x="673" y="760"/>
                      </a:lnTo>
                      <a:lnTo>
                        <a:pt x="689" y="756"/>
                      </a:lnTo>
                      <a:lnTo>
                        <a:pt x="704" y="748"/>
                      </a:lnTo>
                      <a:lnTo>
                        <a:pt x="720" y="740"/>
                      </a:lnTo>
                      <a:lnTo>
                        <a:pt x="736" y="732"/>
                      </a:lnTo>
                      <a:lnTo>
                        <a:pt x="752" y="724"/>
                      </a:lnTo>
                      <a:lnTo>
                        <a:pt x="767" y="720"/>
                      </a:lnTo>
                      <a:lnTo>
                        <a:pt x="783" y="713"/>
                      </a:lnTo>
                      <a:lnTo>
                        <a:pt x="799" y="701"/>
                      </a:lnTo>
                      <a:lnTo>
                        <a:pt x="815" y="685"/>
                      </a:lnTo>
                      <a:lnTo>
                        <a:pt x="830" y="665"/>
                      </a:lnTo>
                      <a:lnTo>
                        <a:pt x="846" y="642"/>
                      </a:lnTo>
                      <a:lnTo>
                        <a:pt x="862" y="610"/>
                      </a:lnTo>
                      <a:lnTo>
                        <a:pt x="878" y="571"/>
                      </a:lnTo>
                      <a:lnTo>
                        <a:pt x="893" y="531"/>
                      </a:lnTo>
                      <a:lnTo>
                        <a:pt x="909" y="488"/>
                      </a:lnTo>
                      <a:lnTo>
                        <a:pt x="925" y="445"/>
                      </a:lnTo>
                      <a:lnTo>
                        <a:pt x="941" y="394"/>
                      </a:lnTo>
                      <a:lnTo>
                        <a:pt x="956" y="338"/>
                      </a:lnTo>
                      <a:lnTo>
                        <a:pt x="972" y="279"/>
                      </a:lnTo>
                      <a:lnTo>
                        <a:pt x="988" y="220"/>
                      </a:lnTo>
                      <a:lnTo>
                        <a:pt x="1004" y="165"/>
                      </a:lnTo>
                      <a:lnTo>
                        <a:pt x="1019" y="118"/>
                      </a:lnTo>
                      <a:lnTo>
                        <a:pt x="1035" y="75"/>
                      </a:lnTo>
                      <a:lnTo>
                        <a:pt x="1051" y="35"/>
                      </a:lnTo>
                      <a:lnTo>
                        <a:pt x="1067" y="12"/>
                      </a:lnTo>
                      <a:lnTo>
                        <a:pt x="1082" y="0"/>
                      </a:lnTo>
                      <a:lnTo>
                        <a:pt x="1098" y="4"/>
                      </a:lnTo>
                      <a:lnTo>
                        <a:pt x="1114" y="19"/>
                      </a:lnTo>
                      <a:lnTo>
                        <a:pt x="1130" y="51"/>
                      </a:lnTo>
                      <a:lnTo>
                        <a:pt x="1145" y="86"/>
                      </a:lnTo>
                      <a:lnTo>
                        <a:pt x="1161" y="130"/>
                      </a:lnTo>
                      <a:lnTo>
                        <a:pt x="1177" y="177"/>
                      </a:lnTo>
                      <a:lnTo>
                        <a:pt x="1193" y="228"/>
                      </a:lnTo>
                      <a:lnTo>
                        <a:pt x="1208" y="283"/>
                      </a:lnTo>
                      <a:lnTo>
                        <a:pt x="1224" y="338"/>
                      </a:lnTo>
                      <a:lnTo>
                        <a:pt x="1240" y="401"/>
                      </a:lnTo>
                      <a:lnTo>
                        <a:pt x="1256" y="461"/>
                      </a:lnTo>
                      <a:lnTo>
                        <a:pt x="1271" y="520"/>
                      </a:lnTo>
                      <a:lnTo>
                        <a:pt x="1287" y="571"/>
                      </a:lnTo>
                      <a:lnTo>
                        <a:pt x="1303" y="610"/>
                      </a:lnTo>
                      <a:lnTo>
                        <a:pt x="1319" y="642"/>
                      </a:lnTo>
                      <a:lnTo>
                        <a:pt x="1334" y="665"/>
                      </a:lnTo>
                      <a:lnTo>
                        <a:pt x="1350" y="693"/>
                      </a:lnTo>
                      <a:lnTo>
                        <a:pt x="1366" y="720"/>
                      </a:lnTo>
                      <a:lnTo>
                        <a:pt x="1382" y="752"/>
                      </a:lnTo>
                      <a:lnTo>
                        <a:pt x="1397" y="776"/>
                      </a:lnTo>
                      <a:lnTo>
                        <a:pt x="1413" y="791"/>
                      </a:lnTo>
                      <a:lnTo>
                        <a:pt x="1429" y="803"/>
                      </a:lnTo>
                      <a:lnTo>
                        <a:pt x="1445" y="807"/>
                      </a:lnTo>
                      <a:lnTo>
                        <a:pt x="1460" y="815"/>
                      </a:lnTo>
                      <a:lnTo>
                        <a:pt x="1476" y="827"/>
                      </a:lnTo>
                      <a:lnTo>
                        <a:pt x="1492" y="843"/>
                      </a:lnTo>
                      <a:lnTo>
                        <a:pt x="1508" y="862"/>
                      </a:lnTo>
                      <a:lnTo>
                        <a:pt x="1523" y="906"/>
                      </a:lnTo>
                      <a:lnTo>
                        <a:pt x="1539" y="1024"/>
                      </a:lnTo>
                      <a:lnTo>
                        <a:pt x="1555" y="1024"/>
                      </a:lnTo>
                      <a:lnTo>
                        <a:pt x="1571" y="1024"/>
                      </a:lnTo>
                      <a:lnTo>
                        <a:pt x="1586" y="1024"/>
                      </a:lnTo>
                      <a:lnTo>
                        <a:pt x="1602" y="1024"/>
                      </a:lnTo>
                      <a:lnTo>
                        <a:pt x="1618" y="1024"/>
                      </a:lnTo>
                      <a:lnTo>
                        <a:pt x="1634" y="1024"/>
                      </a:lnTo>
                      <a:lnTo>
                        <a:pt x="1649" y="1024"/>
                      </a:lnTo>
                      <a:lnTo>
                        <a:pt x="1657" y="1024"/>
                      </a:lnTo>
                    </a:path>
                  </a:pathLst>
                </a:custGeom>
                <a:noFill/>
                <a:ln w="0">
                  <a:solidFill>
                    <a:srgbClr val="66FF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0" name="Freeform 55"/>
                <p:cNvSpPr>
                  <a:spLocks/>
                </p:cNvSpPr>
                <p:nvPr/>
              </p:nvSpPr>
              <p:spPr bwMode="auto">
                <a:xfrm>
                  <a:off x="9405938" y="1568451"/>
                  <a:ext cx="2630488" cy="1538288"/>
                </a:xfrm>
                <a:custGeom>
                  <a:avLst/>
                  <a:gdLst>
                    <a:gd name="T0" fmla="*/ 0 w 1657"/>
                    <a:gd name="T1" fmla="*/ 965 h 969"/>
                    <a:gd name="T2" fmla="*/ 31 w 1657"/>
                    <a:gd name="T3" fmla="*/ 933 h 969"/>
                    <a:gd name="T4" fmla="*/ 63 w 1657"/>
                    <a:gd name="T5" fmla="*/ 902 h 969"/>
                    <a:gd name="T6" fmla="*/ 94 w 1657"/>
                    <a:gd name="T7" fmla="*/ 870 h 969"/>
                    <a:gd name="T8" fmla="*/ 126 w 1657"/>
                    <a:gd name="T9" fmla="*/ 835 h 969"/>
                    <a:gd name="T10" fmla="*/ 157 w 1657"/>
                    <a:gd name="T11" fmla="*/ 799 h 969"/>
                    <a:gd name="T12" fmla="*/ 189 w 1657"/>
                    <a:gd name="T13" fmla="*/ 768 h 969"/>
                    <a:gd name="T14" fmla="*/ 220 w 1657"/>
                    <a:gd name="T15" fmla="*/ 744 h 969"/>
                    <a:gd name="T16" fmla="*/ 252 w 1657"/>
                    <a:gd name="T17" fmla="*/ 725 h 969"/>
                    <a:gd name="T18" fmla="*/ 283 w 1657"/>
                    <a:gd name="T19" fmla="*/ 705 h 969"/>
                    <a:gd name="T20" fmla="*/ 315 w 1657"/>
                    <a:gd name="T21" fmla="*/ 689 h 969"/>
                    <a:gd name="T22" fmla="*/ 346 w 1657"/>
                    <a:gd name="T23" fmla="*/ 681 h 969"/>
                    <a:gd name="T24" fmla="*/ 378 w 1657"/>
                    <a:gd name="T25" fmla="*/ 681 h 969"/>
                    <a:gd name="T26" fmla="*/ 409 w 1657"/>
                    <a:gd name="T27" fmla="*/ 677 h 969"/>
                    <a:gd name="T28" fmla="*/ 441 w 1657"/>
                    <a:gd name="T29" fmla="*/ 665 h 969"/>
                    <a:gd name="T30" fmla="*/ 472 w 1657"/>
                    <a:gd name="T31" fmla="*/ 654 h 969"/>
                    <a:gd name="T32" fmla="*/ 504 w 1657"/>
                    <a:gd name="T33" fmla="*/ 646 h 969"/>
                    <a:gd name="T34" fmla="*/ 535 w 1657"/>
                    <a:gd name="T35" fmla="*/ 650 h 969"/>
                    <a:gd name="T36" fmla="*/ 567 w 1657"/>
                    <a:gd name="T37" fmla="*/ 662 h 969"/>
                    <a:gd name="T38" fmla="*/ 598 w 1657"/>
                    <a:gd name="T39" fmla="*/ 669 h 969"/>
                    <a:gd name="T40" fmla="*/ 630 w 1657"/>
                    <a:gd name="T41" fmla="*/ 685 h 969"/>
                    <a:gd name="T42" fmla="*/ 661 w 1657"/>
                    <a:gd name="T43" fmla="*/ 693 h 969"/>
                    <a:gd name="T44" fmla="*/ 693 w 1657"/>
                    <a:gd name="T45" fmla="*/ 689 h 969"/>
                    <a:gd name="T46" fmla="*/ 724 w 1657"/>
                    <a:gd name="T47" fmla="*/ 669 h 969"/>
                    <a:gd name="T48" fmla="*/ 756 w 1657"/>
                    <a:gd name="T49" fmla="*/ 650 h 969"/>
                    <a:gd name="T50" fmla="*/ 787 w 1657"/>
                    <a:gd name="T51" fmla="*/ 626 h 969"/>
                    <a:gd name="T52" fmla="*/ 819 w 1657"/>
                    <a:gd name="T53" fmla="*/ 579 h 969"/>
                    <a:gd name="T54" fmla="*/ 850 w 1657"/>
                    <a:gd name="T55" fmla="*/ 528 h 969"/>
                    <a:gd name="T56" fmla="*/ 882 w 1657"/>
                    <a:gd name="T57" fmla="*/ 484 h 969"/>
                    <a:gd name="T58" fmla="*/ 913 w 1657"/>
                    <a:gd name="T59" fmla="*/ 425 h 969"/>
                    <a:gd name="T60" fmla="*/ 945 w 1657"/>
                    <a:gd name="T61" fmla="*/ 343 h 969"/>
                    <a:gd name="T62" fmla="*/ 976 w 1657"/>
                    <a:gd name="T63" fmla="*/ 244 h 969"/>
                    <a:gd name="T64" fmla="*/ 1008 w 1657"/>
                    <a:gd name="T65" fmla="*/ 154 h 969"/>
                    <a:gd name="T66" fmla="*/ 1039 w 1657"/>
                    <a:gd name="T67" fmla="*/ 71 h 969"/>
                    <a:gd name="T68" fmla="*/ 1071 w 1657"/>
                    <a:gd name="T69" fmla="*/ 12 h 969"/>
                    <a:gd name="T70" fmla="*/ 1102 w 1657"/>
                    <a:gd name="T71" fmla="*/ 4 h 969"/>
                    <a:gd name="T72" fmla="*/ 1134 w 1657"/>
                    <a:gd name="T73" fmla="*/ 47 h 969"/>
                    <a:gd name="T74" fmla="*/ 1165 w 1657"/>
                    <a:gd name="T75" fmla="*/ 126 h 969"/>
                    <a:gd name="T76" fmla="*/ 1197 w 1657"/>
                    <a:gd name="T77" fmla="*/ 205 h 969"/>
                    <a:gd name="T78" fmla="*/ 1228 w 1657"/>
                    <a:gd name="T79" fmla="*/ 280 h 969"/>
                    <a:gd name="T80" fmla="*/ 1260 w 1657"/>
                    <a:gd name="T81" fmla="*/ 382 h 969"/>
                    <a:gd name="T82" fmla="*/ 1291 w 1657"/>
                    <a:gd name="T83" fmla="*/ 484 h 969"/>
                    <a:gd name="T84" fmla="*/ 1323 w 1657"/>
                    <a:gd name="T85" fmla="*/ 559 h 969"/>
                    <a:gd name="T86" fmla="*/ 1354 w 1657"/>
                    <a:gd name="T87" fmla="*/ 614 h 969"/>
                    <a:gd name="T88" fmla="*/ 1386 w 1657"/>
                    <a:gd name="T89" fmla="*/ 662 h 969"/>
                    <a:gd name="T90" fmla="*/ 1417 w 1657"/>
                    <a:gd name="T91" fmla="*/ 689 h 969"/>
                    <a:gd name="T92" fmla="*/ 1448 w 1657"/>
                    <a:gd name="T93" fmla="*/ 705 h 969"/>
                    <a:gd name="T94" fmla="*/ 1480 w 1657"/>
                    <a:gd name="T95" fmla="*/ 732 h 969"/>
                    <a:gd name="T96" fmla="*/ 1511 w 1657"/>
                    <a:gd name="T97" fmla="*/ 780 h 969"/>
                    <a:gd name="T98" fmla="*/ 1543 w 1657"/>
                    <a:gd name="T99" fmla="*/ 969 h 969"/>
                    <a:gd name="T100" fmla="*/ 1574 w 1657"/>
                    <a:gd name="T101" fmla="*/ 969 h 969"/>
                    <a:gd name="T102" fmla="*/ 1606 w 1657"/>
                    <a:gd name="T103" fmla="*/ 969 h 969"/>
                    <a:gd name="T104" fmla="*/ 1637 w 1657"/>
                    <a:gd name="T105" fmla="*/ 969 h 969"/>
                    <a:gd name="T106" fmla="*/ 1657 w 1657"/>
                    <a:gd name="T107" fmla="*/ 969 h 9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57" h="969">
                      <a:moveTo>
                        <a:pt x="0" y="961"/>
                      </a:moveTo>
                      <a:lnTo>
                        <a:pt x="0" y="965"/>
                      </a:lnTo>
                      <a:lnTo>
                        <a:pt x="15" y="949"/>
                      </a:lnTo>
                      <a:lnTo>
                        <a:pt x="31" y="933"/>
                      </a:lnTo>
                      <a:lnTo>
                        <a:pt x="47" y="918"/>
                      </a:lnTo>
                      <a:lnTo>
                        <a:pt x="63" y="902"/>
                      </a:lnTo>
                      <a:lnTo>
                        <a:pt x="78" y="886"/>
                      </a:lnTo>
                      <a:lnTo>
                        <a:pt x="94" y="870"/>
                      </a:lnTo>
                      <a:lnTo>
                        <a:pt x="110" y="855"/>
                      </a:lnTo>
                      <a:lnTo>
                        <a:pt x="126" y="835"/>
                      </a:lnTo>
                      <a:lnTo>
                        <a:pt x="141" y="815"/>
                      </a:lnTo>
                      <a:lnTo>
                        <a:pt x="157" y="799"/>
                      </a:lnTo>
                      <a:lnTo>
                        <a:pt x="173" y="780"/>
                      </a:lnTo>
                      <a:lnTo>
                        <a:pt x="189" y="768"/>
                      </a:lnTo>
                      <a:lnTo>
                        <a:pt x="204" y="756"/>
                      </a:lnTo>
                      <a:lnTo>
                        <a:pt x="220" y="744"/>
                      </a:lnTo>
                      <a:lnTo>
                        <a:pt x="236" y="736"/>
                      </a:lnTo>
                      <a:lnTo>
                        <a:pt x="252" y="725"/>
                      </a:lnTo>
                      <a:lnTo>
                        <a:pt x="267" y="713"/>
                      </a:lnTo>
                      <a:lnTo>
                        <a:pt x="283" y="705"/>
                      </a:lnTo>
                      <a:lnTo>
                        <a:pt x="299" y="693"/>
                      </a:lnTo>
                      <a:lnTo>
                        <a:pt x="315" y="689"/>
                      </a:lnTo>
                      <a:lnTo>
                        <a:pt x="330" y="685"/>
                      </a:lnTo>
                      <a:lnTo>
                        <a:pt x="346" y="681"/>
                      </a:lnTo>
                      <a:lnTo>
                        <a:pt x="362" y="681"/>
                      </a:lnTo>
                      <a:lnTo>
                        <a:pt x="378" y="681"/>
                      </a:lnTo>
                      <a:lnTo>
                        <a:pt x="393" y="677"/>
                      </a:lnTo>
                      <a:lnTo>
                        <a:pt x="409" y="677"/>
                      </a:lnTo>
                      <a:lnTo>
                        <a:pt x="425" y="673"/>
                      </a:lnTo>
                      <a:lnTo>
                        <a:pt x="441" y="665"/>
                      </a:lnTo>
                      <a:lnTo>
                        <a:pt x="456" y="662"/>
                      </a:lnTo>
                      <a:lnTo>
                        <a:pt x="472" y="654"/>
                      </a:lnTo>
                      <a:lnTo>
                        <a:pt x="488" y="650"/>
                      </a:lnTo>
                      <a:lnTo>
                        <a:pt x="504" y="646"/>
                      </a:lnTo>
                      <a:lnTo>
                        <a:pt x="519" y="646"/>
                      </a:lnTo>
                      <a:lnTo>
                        <a:pt x="535" y="650"/>
                      </a:lnTo>
                      <a:lnTo>
                        <a:pt x="551" y="654"/>
                      </a:lnTo>
                      <a:lnTo>
                        <a:pt x="567" y="662"/>
                      </a:lnTo>
                      <a:lnTo>
                        <a:pt x="582" y="665"/>
                      </a:lnTo>
                      <a:lnTo>
                        <a:pt x="598" y="669"/>
                      </a:lnTo>
                      <a:lnTo>
                        <a:pt x="614" y="677"/>
                      </a:lnTo>
                      <a:lnTo>
                        <a:pt x="630" y="685"/>
                      </a:lnTo>
                      <a:lnTo>
                        <a:pt x="645" y="689"/>
                      </a:lnTo>
                      <a:lnTo>
                        <a:pt x="661" y="693"/>
                      </a:lnTo>
                      <a:lnTo>
                        <a:pt x="677" y="693"/>
                      </a:lnTo>
                      <a:lnTo>
                        <a:pt x="693" y="689"/>
                      </a:lnTo>
                      <a:lnTo>
                        <a:pt x="708" y="677"/>
                      </a:lnTo>
                      <a:lnTo>
                        <a:pt x="724" y="669"/>
                      </a:lnTo>
                      <a:lnTo>
                        <a:pt x="740" y="662"/>
                      </a:lnTo>
                      <a:lnTo>
                        <a:pt x="756" y="650"/>
                      </a:lnTo>
                      <a:lnTo>
                        <a:pt x="771" y="642"/>
                      </a:lnTo>
                      <a:lnTo>
                        <a:pt x="787" y="626"/>
                      </a:lnTo>
                      <a:lnTo>
                        <a:pt x="803" y="606"/>
                      </a:lnTo>
                      <a:lnTo>
                        <a:pt x="819" y="579"/>
                      </a:lnTo>
                      <a:lnTo>
                        <a:pt x="834" y="555"/>
                      </a:lnTo>
                      <a:lnTo>
                        <a:pt x="850" y="528"/>
                      </a:lnTo>
                      <a:lnTo>
                        <a:pt x="866" y="508"/>
                      </a:lnTo>
                      <a:lnTo>
                        <a:pt x="882" y="484"/>
                      </a:lnTo>
                      <a:lnTo>
                        <a:pt x="897" y="457"/>
                      </a:lnTo>
                      <a:lnTo>
                        <a:pt x="913" y="425"/>
                      </a:lnTo>
                      <a:lnTo>
                        <a:pt x="929" y="386"/>
                      </a:lnTo>
                      <a:lnTo>
                        <a:pt x="945" y="343"/>
                      </a:lnTo>
                      <a:lnTo>
                        <a:pt x="960" y="295"/>
                      </a:lnTo>
                      <a:lnTo>
                        <a:pt x="976" y="244"/>
                      </a:lnTo>
                      <a:lnTo>
                        <a:pt x="992" y="201"/>
                      </a:lnTo>
                      <a:lnTo>
                        <a:pt x="1008" y="154"/>
                      </a:lnTo>
                      <a:lnTo>
                        <a:pt x="1023" y="110"/>
                      </a:lnTo>
                      <a:lnTo>
                        <a:pt x="1039" y="71"/>
                      </a:lnTo>
                      <a:lnTo>
                        <a:pt x="1055" y="39"/>
                      </a:lnTo>
                      <a:lnTo>
                        <a:pt x="1071" y="12"/>
                      </a:lnTo>
                      <a:lnTo>
                        <a:pt x="1086" y="0"/>
                      </a:lnTo>
                      <a:lnTo>
                        <a:pt x="1102" y="4"/>
                      </a:lnTo>
                      <a:lnTo>
                        <a:pt x="1118" y="20"/>
                      </a:lnTo>
                      <a:lnTo>
                        <a:pt x="1134" y="47"/>
                      </a:lnTo>
                      <a:lnTo>
                        <a:pt x="1149" y="83"/>
                      </a:lnTo>
                      <a:lnTo>
                        <a:pt x="1165" y="126"/>
                      </a:lnTo>
                      <a:lnTo>
                        <a:pt x="1181" y="165"/>
                      </a:lnTo>
                      <a:lnTo>
                        <a:pt x="1197" y="205"/>
                      </a:lnTo>
                      <a:lnTo>
                        <a:pt x="1212" y="240"/>
                      </a:lnTo>
                      <a:lnTo>
                        <a:pt x="1228" y="280"/>
                      </a:lnTo>
                      <a:lnTo>
                        <a:pt x="1244" y="331"/>
                      </a:lnTo>
                      <a:lnTo>
                        <a:pt x="1260" y="382"/>
                      </a:lnTo>
                      <a:lnTo>
                        <a:pt x="1275" y="437"/>
                      </a:lnTo>
                      <a:lnTo>
                        <a:pt x="1291" y="484"/>
                      </a:lnTo>
                      <a:lnTo>
                        <a:pt x="1307" y="524"/>
                      </a:lnTo>
                      <a:lnTo>
                        <a:pt x="1323" y="559"/>
                      </a:lnTo>
                      <a:lnTo>
                        <a:pt x="1338" y="587"/>
                      </a:lnTo>
                      <a:lnTo>
                        <a:pt x="1354" y="614"/>
                      </a:lnTo>
                      <a:lnTo>
                        <a:pt x="1370" y="638"/>
                      </a:lnTo>
                      <a:lnTo>
                        <a:pt x="1386" y="662"/>
                      </a:lnTo>
                      <a:lnTo>
                        <a:pt x="1401" y="677"/>
                      </a:lnTo>
                      <a:lnTo>
                        <a:pt x="1417" y="689"/>
                      </a:lnTo>
                      <a:lnTo>
                        <a:pt x="1433" y="697"/>
                      </a:lnTo>
                      <a:lnTo>
                        <a:pt x="1448" y="705"/>
                      </a:lnTo>
                      <a:lnTo>
                        <a:pt x="1464" y="713"/>
                      </a:lnTo>
                      <a:lnTo>
                        <a:pt x="1480" y="732"/>
                      </a:lnTo>
                      <a:lnTo>
                        <a:pt x="1496" y="756"/>
                      </a:lnTo>
                      <a:lnTo>
                        <a:pt x="1511" y="780"/>
                      </a:lnTo>
                      <a:lnTo>
                        <a:pt x="1527" y="886"/>
                      </a:lnTo>
                      <a:lnTo>
                        <a:pt x="1543" y="969"/>
                      </a:lnTo>
                      <a:lnTo>
                        <a:pt x="1559" y="969"/>
                      </a:lnTo>
                      <a:lnTo>
                        <a:pt x="1574" y="969"/>
                      </a:lnTo>
                      <a:lnTo>
                        <a:pt x="1590" y="969"/>
                      </a:lnTo>
                      <a:lnTo>
                        <a:pt x="1606" y="969"/>
                      </a:lnTo>
                      <a:lnTo>
                        <a:pt x="1622" y="969"/>
                      </a:lnTo>
                      <a:lnTo>
                        <a:pt x="1637" y="969"/>
                      </a:lnTo>
                      <a:lnTo>
                        <a:pt x="1653" y="969"/>
                      </a:lnTo>
                      <a:lnTo>
                        <a:pt x="1657" y="969"/>
                      </a:lnTo>
                    </a:path>
                  </a:pathLst>
                </a:custGeom>
                <a:noFill/>
                <a:ln w="0">
                  <a:solidFill>
                    <a:srgbClr val="99FF66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1" name="Freeform 56"/>
                <p:cNvSpPr>
                  <a:spLocks/>
                </p:cNvSpPr>
                <p:nvPr/>
              </p:nvSpPr>
              <p:spPr bwMode="auto">
                <a:xfrm>
                  <a:off x="9405938" y="1700213"/>
                  <a:ext cx="2630488" cy="1406525"/>
                </a:xfrm>
                <a:custGeom>
                  <a:avLst/>
                  <a:gdLst>
                    <a:gd name="T0" fmla="*/ 11 w 1657"/>
                    <a:gd name="T1" fmla="*/ 874 h 886"/>
                    <a:gd name="T2" fmla="*/ 43 w 1657"/>
                    <a:gd name="T3" fmla="*/ 846 h 886"/>
                    <a:gd name="T4" fmla="*/ 74 w 1657"/>
                    <a:gd name="T5" fmla="*/ 819 h 886"/>
                    <a:gd name="T6" fmla="*/ 106 w 1657"/>
                    <a:gd name="T7" fmla="*/ 787 h 886"/>
                    <a:gd name="T8" fmla="*/ 137 w 1657"/>
                    <a:gd name="T9" fmla="*/ 748 h 886"/>
                    <a:gd name="T10" fmla="*/ 169 w 1657"/>
                    <a:gd name="T11" fmla="*/ 712 h 886"/>
                    <a:gd name="T12" fmla="*/ 200 w 1657"/>
                    <a:gd name="T13" fmla="*/ 693 h 886"/>
                    <a:gd name="T14" fmla="*/ 232 w 1657"/>
                    <a:gd name="T15" fmla="*/ 669 h 886"/>
                    <a:gd name="T16" fmla="*/ 263 w 1657"/>
                    <a:gd name="T17" fmla="*/ 645 h 886"/>
                    <a:gd name="T18" fmla="*/ 295 w 1657"/>
                    <a:gd name="T19" fmla="*/ 630 h 886"/>
                    <a:gd name="T20" fmla="*/ 326 w 1657"/>
                    <a:gd name="T21" fmla="*/ 614 h 886"/>
                    <a:gd name="T22" fmla="*/ 358 w 1657"/>
                    <a:gd name="T23" fmla="*/ 598 h 886"/>
                    <a:gd name="T24" fmla="*/ 389 w 1657"/>
                    <a:gd name="T25" fmla="*/ 594 h 886"/>
                    <a:gd name="T26" fmla="*/ 421 w 1657"/>
                    <a:gd name="T27" fmla="*/ 594 h 886"/>
                    <a:gd name="T28" fmla="*/ 452 w 1657"/>
                    <a:gd name="T29" fmla="*/ 586 h 886"/>
                    <a:gd name="T30" fmla="*/ 484 w 1657"/>
                    <a:gd name="T31" fmla="*/ 571 h 886"/>
                    <a:gd name="T32" fmla="*/ 515 w 1657"/>
                    <a:gd name="T33" fmla="*/ 567 h 886"/>
                    <a:gd name="T34" fmla="*/ 547 w 1657"/>
                    <a:gd name="T35" fmla="*/ 571 h 886"/>
                    <a:gd name="T36" fmla="*/ 578 w 1657"/>
                    <a:gd name="T37" fmla="*/ 582 h 886"/>
                    <a:gd name="T38" fmla="*/ 606 w 1657"/>
                    <a:gd name="T39" fmla="*/ 590 h 886"/>
                    <a:gd name="T40" fmla="*/ 637 w 1657"/>
                    <a:gd name="T41" fmla="*/ 590 h 886"/>
                    <a:gd name="T42" fmla="*/ 669 w 1657"/>
                    <a:gd name="T43" fmla="*/ 590 h 886"/>
                    <a:gd name="T44" fmla="*/ 700 w 1657"/>
                    <a:gd name="T45" fmla="*/ 586 h 886"/>
                    <a:gd name="T46" fmla="*/ 732 w 1657"/>
                    <a:gd name="T47" fmla="*/ 563 h 886"/>
                    <a:gd name="T48" fmla="*/ 763 w 1657"/>
                    <a:gd name="T49" fmla="*/ 531 h 886"/>
                    <a:gd name="T50" fmla="*/ 795 w 1657"/>
                    <a:gd name="T51" fmla="*/ 504 h 886"/>
                    <a:gd name="T52" fmla="*/ 826 w 1657"/>
                    <a:gd name="T53" fmla="*/ 472 h 886"/>
                    <a:gd name="T54" fmla="*/ 858 w 1657"/>
                    <a:gd name="T55" fmla="*/ 425 h 886"/>
                    <a:gd name="T56" fmla="*/ 889 w 1657"/>
                    <a:gd name="T57" fmla="*/ 378 h 886"/>
                    <a:gd name="T58" fmla="*/ 921 w 1657"/>
                    <a:gd name="T59" fmla="*/ 327 h 886"/>
                    <a:gd name="T60" fmla="*/ 952 w 1657"/>
                    <a:gd name="T61" fmla="*/ 252 h 886"/>
                    <a:gd name="T62" fmla="*/ 984 w 1657"/>
                    <a:gd name="T63" fmla="*/ 161 h 886"/>
                    <a:gd name="T64" fmla="*/ 1015 w 1657"/>
                    <a:gd name="T65" fmla="*/ 78 h 886"/>
                    <a:gd name="T66" fmla="*/ 1047 w 1657"/>
                    <a:gd name="T67" fmla="*/ 23 h 886"/>
                    <a:gd name="T68" fmla="*/ 1078 w 1657"/>
                    <a:gd name="T69" fmla="*/ 0 h 886"/>
                    <a:gd name="T70" fmla="*/ 1110 w 1657"/>
                    <a:gd name="T71" fmla="*/ 0 h 886"/>
                    <a:gd name="T72" fmla="*/ 1141 w 1657"/>
                    <a:gd name="T73" fmla="*/ 23 h 886"/>
                    <a:gd name="T74" fmla="*/ 1173 w 1657"/>
                    <a:gd name="T75" fmla="*/ 82 h 886"/>
                    <a:gd name="T76" fmla="*/ 1204 w 1657"/>
                    <a:gd name="T77" fmla="*/ 157 h 886"/>
                    <a:gd name="T78" fmla="*/ 1236 w 1657"/>
                    <a:gd name="T79" fmla="*/ 236 h 886"/>
                    <a:gd name="T80" fmla="*/ 1267 w 1657"/>
                    <a:gd name="T81" fmla="*/ 319 h 886"/>
                    <a:gd name="T82" fmla="*/ 1299 w 1657"/>
                    <a:gd name="T83" fmla="*/ 397 h 886"/>
                    <a:gd name="T84" fmla="*/ 1330 w 1657"/>
                    <a:gd name="T85" fmla="*/ 456 h 886"/>
                    <a:gd name="T86" fmla="*/ 1362 w 1657"/>
                    <a:gd name="T87" fmla="*/ 500 h 886"/>
                    <a:gd name="T88" fmla="*/ 1393 w 1657"/>
                    <a:gd name="T89" fmla="*/ 535 h 886"/>
                    <a:gd name="T90" fmla="*/ 1425 w 1657"/>
                    <a:gd name="T91" fmla="*/ 567 h 886"/>
                    <a:gd name="T92" fmla="*/ 1456 w 1657"/>
                    <a:gd name="T93" fmla="*/ 590 h 886"/>
                    <a:gd name="T94" fmla="*/ 1488 w 1657"/>
                    <a:gd name="T95" fmla="*/ 610 h 886"/>
                    <a:gd name="T96" fmla="*/ 1519 w 1657"/>
                    <a:gd name="T97" fmla="*/ 681 h 886"/>
                    <a:gd name="T98" fmla="*/ 1551 w 1657"/>
                    <a:gd name="T99" fmla="*/ 886 h 886"/>
                    <a:gd name="T100" fmla="*/ 1582 w 1657"/>
                    <a:gd name="T101" fmla="*/ 886 h 886"/>
                    <a:gd name="T102" fmla="*/ 1614 w 1657"/>
                    <a:gd name="T103" fmla="*/ 886 h 886"/>
                    <a:gd name="T104" fmla="*/ 1645 w 1657"/>
                    <a:gd name="T105" fmla="*/ 886 h 8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886">
                      <a:moveTo>
                        <a:pt x="0" y="878"/>
                      </a:moveTo>
                      <a:lnTo>
                        <a:pt x="11" y="874"/>
                      </a:lnTo>
                      <a:lnTo>
                        <a:pt x="27" y="858"/>
                      </a:lnTo>
                      <a:lnTo>
                        <a:pt x="43" y="846"/>
                      </a:lnTo>
                      <a:lnTo>
                        <a:pt x="59" y="835"/>
                      </a:lnTo>
                      <a:lnTo>
                        <a:pt x="74" y="819"/>
                      </a:lnTo>
                      <a:lnTo>
                        <a:pt x="90" y="803"/>
                      </a:lnTo>
                      <a:lnTo>
                        <a:pt x="106" y="787"/>
                      </a:lnTo>
                      <a:lnTo>
                        <a:pt x="122" y="768"/>
                      </a:lnTo>
                      <a:lnTo>
                        <a:pt x="137" y="748"/>
                      </a:lnTo>
                      <a:lnTo>
                        <a:pt x="153" y="728"/>
                      </a:lnTo>
                      <a:lnTo>
                        <a:pt x="169" y="712"/>
                      </a:lnTo>
                      <a:lnTo>
                        <a:pt x="185" y="705"/>
                      </a:lnTo>
                      <a:lnTo>
                        <a:pt x="200" y="693"/>
                      </a:lnTo>
                      <a:lnTo>
                        <a:pt x="216" y="685"/>
                      </a:lnTo>
                      <a:lnTo>
                        <a:pt x="232" y="669"/>
                      </a:lnTo>
                      <a:lnTo>
                        <a:pt x="248" y="657"/>
                      </a:lnTo>
                      <a:lnTo>
                        <a:pt x="263" y="645"/>
                      </a:lnTo>
                      <a:lnTo>
                        <a:pt x="279" y="638"/>
                      </a:lnTo>
                      <a:lnTo>
                        <a:pt x="295" y="630"/>
                      </a:lnTo>
                      <a:lnTo>
                        <a:pt x="311" y="622"/>
                      </a:lnTo>
                      <a:lnTo>
                        <a:pt x="326" y="614"/>
                      </a:lnTo>
                      <a:lnTo>
                        <a:pt x="342" y="606"/>
                      </a:lnTo>
                      <a:lnTo>
                        <a:pt x="358" y="598"/>
                      </a:lnTo>
                      <a:lnTo>
                        <a:pt x="374" y="594"/>
                      </a:lnTo>
                      <a:lnTo>
                        <a:pt x="389" y="594"/>
                      </a:lnTo>
                      <a:lnTo>
                        <a:pt x="405" y="594"/>
                      </a:lnTo>
                      <a:lnTo>
                        <a:pt x="421" y="594"/>
                      </a:lnTo>
                      <a:lnTo>
                        <a:pt x="437" y="590"/>
                      </a:lnTo>
                      <a:lnTo>
                        <a:pt x="452" y="586"/>
                      </a:lnTo>
                      <a:lnTo>
                        <a:pt x="468" y="579"/>
                      </a:lnTo>
                      <a:lnTo>
                        <a:pt x="484" y="571"/>
                      </a:lnTo>
                      <a:lnTo>
                        <a:pt x="500" y="567"/>
                      </a:lnTo>
                      <a:lnTo>
                        <a:pt x="515" y="567"/>
                      </a:lnTo>
                      <a:lnTo>
                        <a:pt x="531" y="567"/>
                      </a:lnTo>
                      <a:lnTo>
                        <a:pt x="547" y="571"/>
                      </a:lnTo>
                      <a:lnTo>
                        <a:pt x="563" y="575"/>
                      </a:lnTo>
                      <a:lnTo>
                        <a:pt x="578" y="582"/>
                      </a:lnTo>
                      <a:lnTo>
                        <a:pt x="590" y="590"/>
                      </a:lnTo>
                      <a:lnTo>
                        <a:pt x="606" y="590"/>
                      </a:lnTo>
                      <a:lnTo>
                        <a:pt x="622" y="590"/>
                      </a:lnTo>
                      <a:lnTo>
                        <a:pt x="637" y="590"/>
                      </a:lnTo>
                      <a:lnTo>
                        <a:pt x="653" y="590"/>
                      </a:lnTo>
                      <a:lnTo>
                        <a:pt x="669" y="590"/>
                      </a:lnTo>
                      <a:lnTo>
                        <a:pt x="685" y="590"/>
                      </a:lnTo>
                      <a:lnTo>
                        <a:pt x="700" y="586"/>
                      </a:lnTo>
                      <a:lnTo>
                        <a:pt x="716" y="575"/>
                      </a:lnTo>
                      <a:lnTo>
                        <a:pt x="732" y="563"/>
                      </a:lnTo>
                      <a:lnTo>
                        <a:pt x="748" y="547"/>
                      </a:lnTo>
                      <a:lnTo>
                        <a:pt x="763" y="531"/>
                      </a:lnTo>
                      <a:lnTo>
                        <a:pt x="779" y="516"/>
                      </a:lnTo>
                      <a:lnTo>
                        <a:pt x="795" y="504"/>
                      </a:lnTo>
                      <a:lnTo>
                        <a:pt x="811" y="488"/>
                      </a:lnTo>
                      <a:lnTo>
                        <a:pt x="826" y="472"/>
                      </a:lnTo>
                      <a:lnTo>
                        <a:pt x="842" y="449"/>
                      </a:lnTo>
                      <a:lnTo>
                        <a:pt x="858" y="425"/>
                      </a:lnTo>
                      <a:lnTo>
                        <a:pt x="874" y="401"/>
                      </a:lnTo>
                      <a:lnTo>
                        <a:pt x="889" y="378"/>
                      </a:lnTo>
                      <a:lnTo>
                        <a:pt x="905" y="354"/>
                      </a:lnTo>
                      <a:lnTo>
                        <a:pt x="921" y="327"/>
                      </a:lnTo>
                      <a:lnTo>
                        <a:pt x="937" y="295"/>
                      </a:lnTo>
                      <a:lnTo>
                        <a:pt x="952" y="252"/>
                      </a:lnTo>
                      <a:lnTo>
                        <a:pt x="968" y="208"/>
                      </a:lnTo>
                      <a:lnTo>
                        <a:pt x="984" y="161"/>
                      </a:lnTo>
                      <a:lnTo>
                        <a:pt x="1000" y="114"/>
                      </a:lnTo>
                      <a:lnTo>
                        <a:pt x="1015" y="78"/>
                      </a:lnTo>
                      <a:lnTo>
                        <a:pt x="1031" y="47"/>
                      </a:lnTo>
                      <a:lnTo>
                        <a:pt x="1047" y="23"/>
                      </a:lnTo>
                      <a:lnTo>
                        <a:pt x="1063" y="11"/>
                      </a:lnTo>
                      <a:lnTo>
                        <a:pt x="1078" y="0"/>
                      </a:lnTo>
                      <a:lnTo>
                        <a:pt x="1094" y="0"/>
                      </a:lnTo>
                      <a:lnTo>
                        <a:pt x="1110" y="0"/>
                      </a:lnTo>
                      <a:lnTo>
                        <a:pt x="1126" y="8"/>
                      </a:lnTo>
                      <a:lnTo>
                        <a:pt x="1141" y="23"/>
                      </a:lnTo>
                      <a:lnTo>
                        <a:pt x="1157" y="47"/>
                      </a:lnTo>
                      <a:lnTo>
                        <a:pt x="1173" y="82"/>
                      </a:lnTo>
                      <a:lnTo>
                        <a:pt x="1189" y="118"/>
                      </a:lnTo>
                      <a:lnTo>
                        <a:pt x="1204" y="157"/>
                      </a:lnTo>
                      <a:lnTo>
                        <a:pt x="1220" y="197"/>
                      </a:lnTo>
                      <a:lnTo>
                        <a:pt x="1236" y="236"/>
                      </a:lnTo>
                      <a:lnTo>
                        <a:pt x="1252" y="279"/>
                      </a:lnTo>
                      <a:lnTo>
                        <a:pt x="1267" y="319"/>
                      </a:lnTo>
                      <a:lnTo>
                        <a:pt x="1283" y="358"/>
                      </a:lnTo>
                      <a:lnTo>
                        <a:pt x="1299" y="397"/>
                      </a:lnTo>
                      <a:lnTo>
                        <a:pt x="1315" y="429"/>
                      </a:lnTo>
                      <a:lnTo>
                        <a:pt x="1330" y="456"/>
                      </a:lnTo>
                      <a:lnTo>
                        <a:pt x="1346" y="480"/>
                      </a:lnTo>
                      <a:lnTo>
                        <a:pt x="1362" y="500"/>
                      </a:lnTo>
                      <a:lnTo>
                        <a:pt x="1378" y="516"/>
                      </a:lnTo>
                      <a:lnTo>
                        <a:pt x="1393" y="535"/>
                      </a:lnTo>
                      <a:lnTo>
                        <a:pt x="1409" y="551"/>
                      </a:lnTo>
                      <a:lnTo>
                        <a:pt x="1425" y="567"/>
                      </a:lnTo>
                      <a:lnTo>
                        <a:pt x="1441" y="582"/>
                      </a:lnTo>
                      <a:lnTo>
                        <a:pt x="1456" y="590"/>
                      </a:lnTo>
                      <a:lnTo>
                        <a:pt x="1472" y="598"/>
                      </a:lnTo>
                      <a:lnTo>
                        <a:pt x="1488" y="610"/>
                      </a:lnTo>
                      <a:lnTo>
                        <a:pt x="1504" y="634"/>
                      </a:lnTo>
                      <a:lnTo>
                        <a:pt x="1519" y="681"/>
                      </a:lnTo>
                      <a:lnTo>
                        <a:pt x="1535" y="886"/>
                      </a:lnTo>
                      <a:lnTo>
                        <a:pt x="1551" y="886"/>
                      </a:lnTo>
                      <a:lnTo>
                        <a:pt x="1567" y="886"/>
                      </a:lnTo>
                      <a:lnTo>
                        <a:pt x="1582" y="886"/>
                      </a:lnTo>
                      <a:lnTo>
                        <a:pt x="1598" y="886"/>
                      </a:lnTo>
                      <a:lnTo>
                        <a:pt x="1614" y="886"/>
                      </a:lnTo>
                      <a:lnTo>
                        <a:pt x="1630" y="886"/>
                      </a:lnTo>
                      <a:lnTo>
                        <a:pt x="1645" y="886"/>
                      </a:lnTo>
                      <a:lnTo>
                        <a:pt x="1657" y="886"/>
                      </a:lnTo>
                    </a:path>
                  </a:pathLst>
                </a:custGeom>
                <a:noFill/>
                <a:ln w="0">
                  <a:solidFill>
                    <a:srgbClr val="CCFF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2" name="Freeform 57"/>
                <p:cNvSpPr>
                  <a:spLocks/>
                </p:cNvSpPr>
                <p:nvPr/>
              </p:nvSpPr>
              <p:spPr bwMode="auto">
                <a:xfrm>
                  <a:off x="9405938" y="1730376"/>
                  <a:ext cx="2630488" cy="1376363"/>
                </a:xfrm>
                <a:custGeom>
                  <a:avLst/>
                  <a:gdLst>
                    <a:gd name="T0" fmla="*/ 0 w 1657"/>
                    <a:gd name="T1" fmla="*/ 863 h 867"/>
                    <a:gd name="T2" fmla="*/ 31 w 1657"/>
                    <a:gd name="T3" fmla="*/ 835 h 867"/>
                    <a:gd name="T4" fmla="*/ 63 w 1657"/>
                    <a:gd name="T5" fmla="*/ 812 h 867"/>
                    <a:gd name="T6" fmla="*/ 94 w 1657"/>
                    <a:gd name="T7" fmla="*/ 788 h 867"/>
                    <a:gd name="T8" fmla="*/ 126 w 1657"/>
                    <a:gd name="T9" fmla="*/ 753 h 867"/>
                    <a:gd name="T10" fmla="*/ 157 w 1657"/>
                    <a:gd name="T11" fmla="*/ 717 h 867"/>
                    <a:gd name="T12" fmla="*/ 189 w 1657"/>
                    <a:gd name="T13" fmla="*/ 690 h 867"/>
                    <a:gd name="T14" fmla="*/ 220 w 1657"/>
                    <a:gd name="T15" fmla="*/ 674 h 867"/>
                    <a:gd name="T16" fmla="*/ 252 w 1657"/>
                    <a:gd name="T17" fmla="*/ 650 h 867"/>
                    <a:gd name="T18" fmla="*/ 283 w 1657"/>
                    <a:gd name="T19" fmla="*/ 623 h 867"/>
                    <a:gd name="T20" fmla="*/ 315 w 1657"/>
                    <a:gd name="T21" fmla="*/ 603 h 867"/>
                    <a:gd name="T22" fmla="*/ 346 w 1657"/>
                    <a:gd name="T23" fmla="*/ 603 h 867"/>
                    <a:gd name="T24" fmla="*/ 378 w 1657"/>
                    <a:gd name="T25" fmla="*/ 603 h 867"/>
                    <a:gd name="T26" fmla="*/ 409 w 1657"/>
                    <a:gd name="T27" fmla="*/ 591 h 867"/>
                    <a:gd name="T28" fmla="*/ 441 w 1657"/>
                    <a:gd name="T29" fmla="*/ 579 h 867"/>
                    <a:gd name="T30" fmla="*/ 472 w 1657"/>
                    <a:gd name="T31" fmla="*/ 571 h 867"/>
                    <a:gd name="T32" fmla="*/ 504 w 1657"/>
                    <a:gd name="T33" fmla="*/ 563 h 867"/>
                    <a:gd name="T34" fmla="*/ 535 w 1657"/>
                    <a:gd name="T35" fmla="*/ 560 h 867"/>
                    <a:gd name="T36" fmla="*/ 567 w 1657"/>
                    <a:gd name="T37" fmla="*/ 560 h 867"/>
                    <a:gd name="T38" fmla="*/ 598 w 1657"/>
                    <a:gd name="T39" fmla="*/ 567 h 867"/>
                    <a:gd name="T40" fmla="*/ 630 w 1657"/>
                    <a:gd name="T41" fmla="*/ 571 h 867"/>
                    <a:gd name="T42" fmla="*/ 661 w 1657"/>
                    <a:gd name="T43" fmla="*/ 560 h 867"/>
                    <a:gd name="T44" fmla="*/ 693 w 1657"/>
                    <a:gd name="T45" fmla="*/ 544 h 867"/>
                    <a:gd name="T46" fmla="*/ 724 w 1657"/>
                    <a:gd name="T47" fmla="*/ 524 h 867"/>
                    <a:gd name="T48" fmla="*/ 756 w 1657"/>
                    <a:gd name="T49" fmla="*/ 497 h 867"/>
                    <a:gd name="T50" fmla="*/ 787 w 1657"/>
                    <a:gd name="T51" fmla="*/ 477 h 867"/>
                    <a:gd name="T52" fmla="*/ 819 w 1657"/>
                    <a:gd name="T53" fmla="*/ 445 h 867"/>
                    <a:gd name="T54" fmla="*/ 850 w 1657"/>
                    <a:gd name="T55" fmla="*/ 406 h 867"/>
                    <a:gd name="T56" fmla="*/ 882 w 1657"/>
                    <a:gd name="T57" fmla="*/ 363 h 867"/>
                    <a:gd name="T58" fmla="*/ 913 w 1657"/>
                    <a:gd name="T59" fmla="*/ 319 h 867"/>
                    <a:gd name="T60" fmla="*/ 945 w 1657"/>
                    <a:gd name="T61" fmla="*/ 264 h 867"/>
                    <a:gd name="T62" fmla="*/ 976 w 1657"/>
                    <a:gd name="T63" fmla="*/ 189 h 867"/>
                    <a:gd name="T64" fmla="*/ 1008 w 1657"/>
                    <a:gd name="T65" fmla="*/ 111 h 867"/>
                    <a:gd name="T66" fmla="*/ 1039 w 1657"/>
                    <a:gd name="T67" fmla="*/ 44 h 867"/>
                    <a:gd name="T68" fmla="*/ 1071 w 1657"/>
                    <a:gd name="T69" fmla="*/ 8 h 867"/>
                    <a:gd name="T70" fmla="*/ 1102 w 1657"/>
                    <a:gd name="T71" fmla="*/ 0 h 867"/>
                    <a:gd name="T72" fmla="*/ 1134 w 1657"/>
                    <a:gd name="T73" fmla="*/ 16 h 867"/>
                    <a:gd name="T74" fmla="*/ 1165 w 1657"/>
                    <a:gd name="T75" fmla="*/ 67 h 867"/>
                    <a:gd name="T76" fmla="*/ 1197 w 1657"/>
                    <a:gd name="T77" fmla="*/ 142 h 867"/>
                    <a:gd name="T78" fmla="*/ 1228 w 1657"/>
                    <a:gd name="T79" fmla="*/ 205 h 867"/>
                    <a:gd name="T80" fmla="*/ 1260 w 1657"/>
                    <a:gd name="T81" fmla="*/ 260 h 867"/>
                    <a:gd name="T82" fmla="*/ 1291 w 1657"/>
                    <a:gd name="T83" fmla="*/ 319 h 867"/>
                    <a:gd name="T84" fmla="*/ 1323 w 1657"/>
                    <a:gd name="T85" fmla="*/ 386 h 867"/>
                    <a:gd name="T86" fmla="*/ 1354 w 1657"/>
                    <a:gd name="T87" fmla="*/ 437 h 867"/>
                    <a:gd name="T88" fmla="*/ 1386 w 1657"/>
                    <a:gd name="T89" fmla="*/ 477 h 867"/>
                    <a:gd name="T90" fmla="*/ 1417 w 1657"/>
                    <a:gd name="T91" fmla="*/ 500 h 867"/>
                    <a:gd name="T92" fmla="*/ 1448 w 1657"/>
                    <a:gd name="T93" fmla="*/ 532 h 867"/>
                    <a:gd name="T94" fmla="*/ 1480 w 1657"/>
                    <a:gd name="T95" fmla="*/ 567 h 867"/>
                    <a:gd name="T96" fmla="*/ 1511 w 1657"/>
                    <a:gd name="T97" fmla="*/ 615 h 867"/>
                    <a:gd name="T98" fmla="*/ 1543 w 1657"/>
                    <a:gd name="T99" fmla="*/ 867 h 867"/>
                    <a:gd name="T100" fmla="*/ 1574 w 1657"/>
                    <a:gd name="T101" fmla="*/ 867 h 867"/>
                    <a:gd name="T102" fmla="*/ 1606 w 1657"/>
                    <a:gd name="T103" fmla="*/ 867 h 867"/>
                    <a:gd name="T104" fmla="*/ 1637 w 1657"/>
                    <a:gd name="T105" fmla="*/ 867 h 867"/>
                    <a:gd name="T106" fmla="*/ 1657 w 1657"/>
                    <a:gd name="T107" fmla="*/ 867 h 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57" h="867">
                      <a:moveTo>
                        <a:pt x="0" y="859"/>
                      </a:moveTo>
                      <a:lnTo>
                        <a:pt x="0" y="863"/>
                      </a:lnTo>
                      <a:lnTo>
                        <a:pt x="15" y="847"/>
                      </a:lnTo>
                      <a:lnTo>
                        <a:pt x="31" y="835"/>
                      </a:lnTo>
                      <a:lnTo>
                        <a:pt x="47" y="823"/>
                      </a:lnTo>
                      <a:lnTo>
                        <a:pt x="63" y="812"/>
                      </a:lnTo>
                      <a:lnTo>
                        <a:pt x="78" y="800"/>
                      </a:lnTo>
                      <a:lnTo>
                        <a:pt x="94" y="788"/>
                      </a:lnTo>
                      <a:lnTo>
                        <a:pt x="110" y="768"/>
                      </a:lnTo>
                      <a:lnTo>
                        <a:pt x="126" y="753"/>
                      </a:lnTo>
                      <a:lnTo>
                        <a:pt x="141" y="733"/>
                      </a:lnTo>
                      <a:lnTo>
                        <a:pt x="157" y="717"/>
                      </a:lnTo>
                      <a:lnTo>
                        <a:pt x="173" y="701"/>
                      </a:lnTo>
                      <a:lnTo>
                        <a:pt x="189" y="690"/>
                      </a:lnTo>
                      <a:lnTo>
                        <a:pt x="204" y="682"/>
                      </a:lnTo>
                      <a:lnTo>
                        <a:pt x="220" y="674"/>
                      </a:lnTo>
                      <a:lnTo>
                        <a:pt x="236" y="662"/>
                      </a:lnTo>
                      <a:lnTo>
                        <a:pt x="252" y="650"/>
                      </a:lnTo>
                      <a:lnTo>
                        <a:pt x="267" y="634"/>
                      </a:lnTo>
                      <a:lnTo>
                        <a:pt x="283" y="623"/>
                      </a:lnTo>
                      <a:lnTo>
                        <a:pt x="299" y="611"/>
                      </a:lnTo>
                      <a:lnTo>
                        <a:pt x="315" y="603"/>
                      </a:lnTo>
                      <a:lnTo>
                        <a:pt x="330" y="599"/>
                      </a:lnTo>
                      <a:lnTo>
                        <a:pt x="346" y="603"/>
                      </a:lnTo>
                      <a:lnTo>
                        <a:pt x="362" y="603"/>
                      </a:lnTo>
                      <a:lnTo>
                        <a:pt x="378" y="603"/>
                      </a:lnTo>
                      <a:lnTo>
                        <a:pt x="393" y="599"/>
                      </a:lnTo>
                      <a:lnTo>
                        <a:pt x="409" y="591"/>
                      </a:lnTo>
                      <a:lnTo>
                        <a:pt x="425" y="583"/>
                      </a:lnTo>
                      <a:lnTo>
                        <a:pt x="441" y="579"/>
                      </a:lnTo>
                      <a:lnTo>
                        <a:pt x="456" y="575"/>
                      </a:lnTo>
                      <a:lnTo>
                        <a:pt x="472" y="571"/>
                      </a:lnTo>
                      <a:lnTo>
                        <a:pt x="488" y="567"/>
                      </a:lnTo>
                      <a:lnTo>
                        <a:pt x="504" y="563"/>
                      </a:lnTo>
                      <a:lnTo>
                        <a:pt x="519" y="560"/>
                      </a:lnTo>
                      <a:lnTo>
                        <a:pt x="535" y="560"/>
                      </a:lnTo>
                      <a:lnTo>
                        <a:pt x="551" y="560"/>
                      </a:lnTo>
                      <a:lnTo>
                        <a:pt x="567" y="560"/>
                      </a:lnTo>
                      <a:lnTo>
                        <a:pt x="582" y="563"/>
                      </a:lnTo>
                      <a:lnTo>
                        <a:pt x="598" y="567"/>
                      </a:lnTo>
                      <a:lnTo>
                        <a:pt x="614" y="571"/>
                      </a:lnTo>
                      <a:lnTo>
                        <a:pt x="630" y="571"/>
                      </a:lnTo>
                      <a:lnTo>
                        <a:pt x="645" y="567"/>
                      </a:lnTo>
                      <a:lnTo>
                        <a:pt x="661" y="560"/>
                      </a:lnTo>
                      <a:lnTo>
                        <a:pt x="677" y="552"/>
                      </a:lnTo>
                      <a:lnTo>
                        <a:pt x="693" y="544"/>
                      </a:lnTo>
                      <a:lnTo>
                        <a:pt x="708" y="536"/>
                      </a:lnTo>
                      <a:lnTo>
                        <a:pt x="724" y="524"/>
                      </a:lnTo>
                      <a:lnTo>
                        <a:pt x="740" y="512"/>
                      </a:lnTo>
                      <a:lnTo>
                        <a:pt x="756" y="497"/>
                      </a:lnTo>
                      <a:lnTo>
                        <a:pt x="771" y="485"/>
                      </a:lnTo>
                      <a:lnTo>
                        <a:pt x="787" y="477"/>
                      </a:lnTo>
                      <a:lnTo>
                        <a:pt x="803" y="465"/>
                      </a:lnTo>
                      <a:lnTo>
                        <a:pt x="819" y="445"/>
                      </a:lnTo>
                      <a:lnTo>
                        <a:pt x="834" y="426"/>
                      </a:lnTo>
                      <a:lnTo>
                        <a:pt x="850" y="406"/>
                      </a:lnTo>
                      <a:lnTo>
                        <a:pt x="866" y="382"/>
                      </a:lnTo>
                      <a:lnTo>
                        <a:pt x="882" y="363"/>
                      </a:lnTo>
                      <a:lnTo>
                        <a:pt x="897" y="339"/>
                      </a:lnTo>
                      <a:lnTo>
                        <a:pt x="913" y="319"/>
                      </a:lnTo>
                      <a:lnTo>
                        <a:pt x="929" y="292"/>
                      </a:lnTo>
                      <a:lnTo>
                        <a:pt x="945" y="264"/>
                      </a:lnTo>
                      <a:lnTo>
                        <a:pt x="960" y="229"/>
                      </a:lnTo>
                      <a:lnTo>
                        <a:pt x="976" y="189"/>
                      </a:lnTo>
                      <a:lnTo>
                        <a:pt x="992" y="150"/>
                      </a:lnTo>
                      <a:lnTo>
                        <a:pt x="1008" y="111"/>
                      </a:lnTo>
                      <a:lnTo>
                        <a:pt x="1023" y="75"/>
                      </a:lnTo>
                      <a:lnTo>
                        <a:pt x="1039" y="44"/>
                      </a:lnTo>
                      <a:lnTo>
                        <a:pt x="1055" y="24"/>
                      </a:lnTo>
                      <a:lnTo>
                        <a:pt x="1071" y="8"/>
                      </a:lnTo>
                      <a:lnTo>
                        <a:pt x="1086" y="0"/>
                      </a:lnTo>
                      <a:lnTo>
                        <a:pt x="1102" y="0"/>
                      </a:lnTo>
                      <a:lnTo>
                        <a:pt x="1118" y="0"/>
                      </a:lnTo>
                      <a:lnTo>
                        <a:pt x="1134" y="16"/>
                      </a:lnTo>
                      <a:lnTo>
                        <a:pt x="1149" y="36"/>
                      </a:lnTo>
                      <a:lnTo>
                        <a:pt x="1165" y="67"/>
                      </a:lnTo>
                      <a:lnTo>
                        <a:pt x="1181" y="107"/>
                      </a:lnTo>
                      <a:lnTo>
                        <a:pt x="1197" y="142"/>
                      </a:lnTo>
                      <a:lnTo>
                        <a:pt x="1212" y="178"/>
                      </a:lnTo>
                      <a:lnTo>
                        <a:pt x="1228" y="205"/>
                      </a:lnTo>
                      <a:lnTo>
                        <a:pt x="1244" y="233"/>
                      </a:lnTo>
                      <a:lnTo>
                        <a:pt x="1260" y="260"/>
                      </a:lnTo>
                      <a:lnTo>
                        <a:pt x="1275" y="288"/>
                      </a:lnTo>
                      <a:lnTo>
                        <a:pt x="1291" y="319"/>
                      </a:lnTo>
                      <a:lnTo>
                        <a:pt x="1307" y="355"/>
                      </a:lnTo>
                      <a:lnTo>
                        <a:pt x="1323" y="386"/>
                      </a:lnTo>
                      <a:lnTo>
                        <a:pt x="1338" y="414"/>
                      </a:lnTo>
                      <a:lnTo>
                        <a:pt x="1354" y="437"/>
                      </a:lnTo>
                      <a:lnTo>
                        <a:pt x="1370" y="457"/>
                      </a:lnTo>
                      <a:lnTo>
                        <a:pt x="1386" y="477"/>
                      </a:lnTo>
                      <a:lnTo>
                        <a:pt x="1401" y="485"/>
                      </a:lnTo>
                      <a:lnTo>
                        <a:pt x="1417" y="500"/>
                      </a:lnTo>
                      <a:lnTo>
                        <a:pt x="1433" y="516"/>
                      </a:lnTo>
                      <a:lnTo>
                        <a:pt x="1448" y="532"/>
                      </a:lnTo>
                      <a:lnTo>
                        <a:pt x="1464" y="552"/>
                      </a:lnTo>
                      <a:lnTo>
                        <a:pt x="1480" y="567"/>
                      </a:lnTo>
                      <a:lnTo>
                        <a:pt x="1496" y="583"/>
                      </a:lnTo>
                      <a:lnTo>
                        <a:pt x="1511" y="615"/>
                      </a:lnTo>
                      <a:lnTo>
                        <a:pt x="1527" y="749"/>
                      </a:lnTo>
                      <a:lnTo>
                        <a:pt x="1543" y="867"/>
                      </a:lnTo>
                      <a:lnTo>
                        <a:pt x="1559" y="867"/>
                      </a:lnTo>
                      <a:lnTo>
                        <a:pt x="1574" y="867"/>
                      </a:lnTo>
                      <a:lnTo>
                        <a:pt x="1590" y="867"/>
                      </a:lnTo>
                      <a:lnTo>
                        <a:pt x="1606" y="867"/>
                      </a:lnTo>
                      <a:lnTo>
                        <a:pt x="1622" y="867"/>
                      </a:lnTo>
                      <a:lnTo>
                        <a:pt x="1637" y="867"/>
                      </a:lnTo>
                      <a:lnTo>
                        <a:pt x="1653" y="867"/>
                      </a:lnTo>
                      <a:lnTo>
                        <a:pt x="1657" y="867"/>
                      </a:lnTo>
                    </a:path>
                  </a:pathLst>
                </a:custGeom>
                <a:noFill/>
                <a:ln w="0">
                  <a:solidFill>
                    <a:srgbClr val="FF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3" name="Freeform 58"/>
                <p:cNvSpPr>
                  <a:spLocks/>
                </p:cNvSpPr>
                <p:nvPr/>
              </p:nvSpPr>
              <p:spPr bwMode="auto">
                <a:xfrm>
                  <a:off x="9405938" y="1781176"/>
                  <a:ext cx="2630488" cy="1325563"/>
                </a:xfrm>
                <a:custGeom>
                  <a:avLst/>
                  <a:gdLst>
                    <a:gd name="T0" fmla="*/ 8 w 1657"/>
                    <a:gd name="T1" fmla="*/ 823 h 835"/>
                    <a:gd name="T2" fmla="*/ 39 w 1657"/>
                    <a:gd name="T3" fmla="*/ 799 h 835"/>
                    <a:gd name="T4" fmla="*/ 70 w 1657"/>
                    <a:gd name="T5" fmla="*/ 776 h 835"/>
                    <a:gd name="T6" fmla="*/ 102 w 1657"/>
                    <a:gd name="T7" fmla="*/ 744 h 835"/>
                    <a:gd name="T8" fmla="*/ 133 w 1657"/>
                    <a:gd name="T9" fmla="*/ 717 h 835"/>
                    <a:gd name="T10" fmla="*/ 165 w 1657"/>
                    <a:gd name="T11" fmla="*/ 693 h 835"/>
                    <a:gd name="T12" fmla="*/ 196 w 1657"/>
                    <a:gd name="T13" fmla="*/ 669 h 835"/>
                    <a:gd name="T14" fmla="*/ 228 w 1657"/>
                    <a:gd name="T15" fmla="*/ 642 h 835"/>
                    <a:gd name="T16" fmla="*/ 259 w 1657"/>
                    <a:gd name="T17" fmla="*/ 614 h 835"/>
                    <a:gd name="T18" fmla="*/ 291 w 1657"/>
                    <a:gd name="T19" fmla="*/ 598 h 835"/>
                    <a:gd name="T20" fmla="*/ 322 w 1657"/>
                    <a:gd name="T21" fmla="*/ 587 h 835"/>
                    <a:gd name="T22" fmla="*/ 354 w 1657"/>
                    <a:gd name="T23" fmla="*/ 575 h 835"/>
                    <a:gd name="T24" fmla="*/ 385 w 1657"/>
                    <a:gd name="T25" fmla="*/ 571 h 835"/>
                    <a:gd name="T26" fmla="*/ 417 w 1657"/>
                    <a:gd name="T27" fmla="*/ 567 h 835"/>
                    <a:gd name="T28" fmla="*/ 448 w 1657"/>
                    <a:gd name="T29" fmla="*/ 559 h 835"/>
                    <a:gd name="T30" fmla="*/ 480 w 1657"/>
                    <a:gd name="T31" fmla="*/ 543 h 835"/>
                    <a:gd name="T32" fmla="*/ 511 w 1657"/>
                    <a:gd name="T33" fmla="*/ 531 h 835"/>
                    <a:gd name="T34" fmla="*/ 543 w 1657"/>
                    <a:gd name="T35" fmla="*/ 531 h 835"/>
                    <a:gd name="T36" fmla="*/ 574 w 1657"/>
                    <a:gd name="T37" fmla="*/ 535 h 835"/>
                    <a:gd name="T38" fmla="*/ 606 w 1657"/>
                    <a:gd name="T39" fmla="*/ 535 h 835"/>
                    <a:gd name="T40" fmla="*/ 637 w 1657"/>
                    <a:gd name="T41" fmla="*/ 528 h 835"/>
                    <a:gd name="T42" fmla="*/ 669 w 1657"/>
                    <a:gd name="T43" fmla="*/ 512 h 835"/>
                    <a:gd name="T44" fmla="*/ 700 w 1657"/>
                    <a:gd name="T45" fmla="*/ 492 h 835"/>
                    <a:gd name="T46" fmla="*/ 732 w 1657"/>
                    <a:gd name="T47" fmla="*/ 465 h 835"/>
                    <a:gd name="T48" fmla="*/ 763 w 1657"/>
                    <a:gd name="T49" fmla="*/ 449 h 835"/>
                    <a:gd name="T50" fmla="*/ 795 w 1657"/>
                    <a:gd name="T51" fmla="*/ 437 h 835"/>
                    <a:gd name="T52" fmla="*/ 826 w 1657"/>
                    <a:gd name="T53" fmla="*/ 402 h 835"/>
                    <a:gd name="T54" fmla="*/ 858 w 1657"/>
                    <a:gd name="T55" fmla="*/ 354 h 835"/>
                    <a:gd name="T56" fmla="*/ 889 w 1657"/>
                    <a:gd name="T57" fmla="*/ 319 h 835"/>
                    <a:gd name="T58" fmla="*/ 921 w 1657"/>
                    <a:gd name="T59" fmla="*/ 283 h 835"/>
                    <a:gd name="T60" fmla="*/ 952 w 1657"/>
                    <a:gd name="T61" fmla="*/ 232 h 835"/>
                    <a:gd name="T62" fmla="*/ 984 w 1657"/>
                    <a:gd name="T63" fmla="*/ 165 h 835"/>
                    <a:gd name="T64" fmla="*/ 1015 w 1657"/>
                    <a:gd name="T65" fmla="*/ 98 h 835"/>
                    <a:gd name="T66" fmla="*/ 1047 w 1657"/>
                    <a:gd name="T67" fmla="*/ 63 h 835"/>
                    <a:gd name="T68" fmla="*/ 1078 w 1657"/>
                    <a:gd name="T69" fmla="*/ 35 h 835"/>
                    <a:gd name="T70" fmla="*/ 1110 w 1657"/>
                    <a:gd name="T71" fmla="*/ 4 h 835"/>
                    <a:gd name="T72" fmla="*/ 1141 w 1657"/>
                    <a:gd name="T73" fmla="*/ 12 h 835"/>
                    <a:gd name="T74" fmla="*/ 1173 w 1657"/>
                    <a:gd name="T75" fmla="*/ 55 h 835"/>
                    <a:gd name="T76" fmla="*/ 1204 w 1657"/>
                    <a:gd name="T77" fmla="*/ 102 h 835"/>
                    <a:gd name="T78" fmla="*/ 1236 w 1657"/>
                    <a:gd name="T79" fmla="*/ 149 h 835"/>
                    <a:gd name="T80" fmla="*/ 1267 w 1657"/>
                    <a:gd name="T81" fmla="*/ 224 h 835"/>
                    <a:gd name="T82" fmla="*/ 1299 w 1657"/>
                    <a:gd name="T83" fmla="*/ 311 h 835"/>
                    <a:gd name="T84" fmla="*/ 1330 w 1657"/>
                    <a:gd name="T85" fmla="*/ 374 h 835"/>
                    <a:gd name="T86" fmla="*/ 1362 w 1657"/>
                    <a:gd name="T87" fmla="*/ 398 h 835"/>
                    <a:gd name="T88" fmla="*/ 1393 w 1657"/>
                    <a:gd name="T89" fmla="*/ 421 h 835"/>
                    <a:gd name="T90" fmla="*/ 1425 w 1657"/>
                    <a:gd name="T91" fmla="*/ 437 h 835"/>
                    <a:gd name="T92" fmla="*/ 1456 w 1657"/>
                    <a:gd name="T93" fmla="*/ 453 h 835"/>
                    <a:gd name="T94" fmla="*/ 1488 w 1657"/>
                    <a:gd name="T95" fmla="*/ 480 h 835"/>
                    <a:gd name="T96" fmla="*/ 1519 w 1657"/>
                    <a:gd name="T97" fmla="*/ 563 h 835"/>
                    <a:gd name="T98" fmla="*/ 1551 w 1657"/>
                    <a:gd name="T99" fmla="*/ 835 h 835"/>
                    <a:gd name="T100" fmla="*/ 1582 w 1657"/>
                    <a:gd name="T101" fmla="*/ 835 h 835"/>
                    <a:gd name="T102" fmla="*/ 1614 w 1657"/>
                    <a:gd name="T103" fmla="*/ 835 h 835"/>
                    <a:gd name="T104" fmla="*/ 1645 w 1657"/>
                    <a:gd name="T105" fmla="*/ 835 h 8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835">
                      <a:moveTo>
                        <a:pt x="0" y="827"/>
                      </a:moveTo>
                      <a:lnTo>
                        <a:pt x="8" y="823"/>
                      </a:lnTo>
                      <a:lnTo>
                        <a:pt x="23" y="811"/>
                      </a:lnTo>
                      <a:lnTo>
                        <a:pt x="39" y="799"/>
                      </a:lnTo>
                      <a:lnTo>
                        <a:pt x="55" y="787"/>
                      </a:lnTo>
                      <a:lnTo>
                        <a:pt x="70" y="776"/>
                      </a:lnTo>
                      <a:lnTo>
                        <a:pt x="86" y="760"/>
                      </a:lnTo>
                      <a:lnTo>
                        <a:pt x="102" y="744"/>
                      </a:lnTo>
                      <a:lnTo>
                        <a:pt x="118" y="728"/>
                      </a:lnTo>
                      <a:lnTo>
                        <a:pt x="133" y="717"/>
                      </a:lnTo>
                      <a:lnTo>
                        <a:pt x="149" y="705"/>
                      </a:lnTo>
                      <a:lnTo>
                        <a:pt x="165" y="693"/>
                      </a:lnTo>
                      <a:lnTo>
                        <a:pt x="181" y="681"/>
                      </a:lnTo>
                      <a:lnTo>
                        <a:pt x="196" y="669"/>
                      </a:lnTo>
                      <a:lnTo>
                        <a:pt x="212" y="658"/>
                      </a:lnTo>
                      <a:lnTo>
                        <a:pt x="228" y="642"/>
                      </a:lnTo>
                      <a:lnTo>
                        <a:pt x="244" y="626"/>
                      </a:lnTo>
                      <a:lnTo>
                        <a:pt x="259" y="614"/>
                      </a:lnTo>
                      <a:lnTo>
                        <a:pt x="275" y="606"/>
                      </a:lnTo>
                      <a:lnTo>
                        <a:pt x="291" y="598"/>
                      </a:lnTo>
                      <a:lnTo>
                        <a:pt x="307" y="594"/>
                      </a:lnTo>
                      <a:lnTo>
                        <a:pt x="322" y="587"/>
                      </a:lnTo>
                      <a:lnTo>
                        <a:pt x="338" y="579"/>
                      </a:lnTo>
                      <a:lnTo>
                        <a:pt x="354" y="575"/>
                      </a:lnTo>
                      <a:lnTo>
                        <a:pt x="370" y="571"/>
                      </a:lnTo>
                      <a:lnTo>
                        <a:pt x="385" y="571"/>
                      </a:lnTo>
                      <a:lnTo>
                        <a:pt x="401" y="571"/>
                      </a:lnTo>
                      <a:lnTo>
                        <a:pt x="417" y="567"/>
                      </a:lnTo>
                      <a:lnTo>
                        <a:pt x="433" y="563"/>
                      </a:lnTo>
                      <a:lnTo>
                        <a:pt x="448" y="559"/>
                      </a:lnTo>
                      <a:lnTo>
                        <a:pt x="464" y="551"/>
                      </a:lnTo>
                      <a:lnTo>
                        <a:pt x="480" y="543"/>
                      </a:lnTo>
                      <a:lnTo>
                        <a:pt x="496" y="535"/>
                      </a:lnTo>
                      <a:lnTo>
                        <a:pt x="511" y="531"/>
                      </a:lnTo>
                      <a:lnTo>
                        <a:pt x="527" y="528"/>
                      </a:lnTo>
                      <a:lnTo>
                        <a:pt x="543" y="531"/>
                      </a:lnTo>
                      <a:lnTo>
                        <a:pt x="559" y="531"/>
                      </a:lnTo>
                      <a:lnTo>
                        <a:pt x="574" y="535"/>
                      </a:lnTo>
                      <a:lnTo>
                        <a:pt x="590" y="535"/>
                      </a:lnTo>
                      <a:lnTo>
                        <a:pt x="606" y="535"/>
                      </a:lnTo>
                      <a:lnTo>
                        <a:pt x="622" y="535"/>
                      </a:lnTo>
                      <a:lnTo>
                        <a:pt x="637" y="528"/>
                      </a:lnTo>
                      <a:lnTo>
                        <a:pt x="653" y="520"/>
                      </a:lnTo>
                      <a:lnTo>
                        <a:pt x="669" y="512"/>
                      </a:lnTo>
                      <a:lnTo>
                        <a:pt x="685" y="500"/>
                      </a:lnTo>
                      <a:lnTo>
                        <a:pt x="700" y="492"/>
                      </a:lnTo>
                      <a:lnTo>
                        <a:pt x="716" y="480"/>
                      </a:lnTo>
                      <a:lnTo>
                        <a:pt x="732" y="465"/>
                      </a:lnTo>
                      <a:lnTo>
                        <a:pt x="748" y="457"/>
                      </a:lnTo>
                      <a:lnTo>
                        <a:pt x="763" y="449"/>
                      </a:lnTo>
                      <a:lnTo>
                        <a:pt x="779" y="445"/>
                      </a:lnTo>
                      <a:lnTo>
                        <a:pt x="795" y="437"/>
                      </a:lnTo>
                      <a:lnTo>
                        <a:pt x="811" y="425"/>
                      </a:lnTo>
                      <a:lnTo>
                        <a:pt x="826" y="402"/>
                      </a:lnTo>
                      <a:lnTo>
                        <a:pt x="842" y="378"/>
                      </a:lnTo>
                      <a:lnTo>
                        <a:pt x="858" y="354"/>
                      </a:lnTo>
                      <a:lnTo>
                        <a:pt x="874" y="335"/>
                      </a:lnTo>
                      <a:lnTo>
                        <a:pt x="889" y="319"/>
                      </a:lnTo>
                      <a:lnTo>
                        <a:pt x="905" y="299"/>
                      </a:lnTo>
                      <a:lnTo>
                        <a:pt x="921" y="283"/>
                      </a:lnTo>
                      <a:lnTo>
                        <a:pt x="937" y="260"/>
                      </a:lnTo>
                      <a:lnTo>
                        <a:pt x="952" y="232"/>
                      </a:lnTo>
                      <a:lnTo>
                        <a:pt x="968" y="201"/>
                      </a:lnTo>
                      <a:lnTo>
                        <a:pt x="984" y="165"/>
                      </a:lnTo>
                      <a:lnTo>
                        <a:pt x="1000" y="130"/>
                      </a:lnTo>
                      <a:lnTo>
                        <a:pt x="1015" y="98"/>
                      </a:lnTo>
                      <a:lnTo>
                        <a:pt x="1031" y="79"/>
                      </a:lnTo>
                      <a:lnTo>
                        <a:pt x="1047" y="63"/>
                      </a:lnTo>
                      <a:lnTo>
                        <a:pt x="1063" y="51"/>
                      </a:lnTo>
                      <a:lnTo>
                        <a:pt x="1078" y="35"/>
                      </a:lnTo>
                      <a:lnTo>
                        <a:pt x="1094" y="20"/>
                      </a:lnTo>
                      <a:lnTo>
                        <a:pt x="1110" y="4"/>
                      </a:lnTo>
                      <a:lnTo>
                        <a:pt x="1126" y="0"/>
                      </a:lnTo>
                      <a:lnTo>
                        <a:pt x="1141" y="12"/>
                      </a:lnTo>
                      <a:lnTo>
                        <a:pt x="1157" y="31"/>
                      </a:lnTo>
                      <a:lnTo>
                        <a:pt x="1173" y="55"/>
                      </a:lnTo>
                      <a:lnTo>
                        <a:pt x="1189" y="79"/>
                      </a:lnTo>
                      <a:lnTo>
                        <a:pt x="1204" y="102"/>
                      </a:lnTo>
                      <a:lnTo>
                        <a:pt x="1220" y="126"/>
                      </a:lnTo>
                      <a:lnTo>
                        <a:pt x="1236" y="149"/>
                      </a:lnTo>
                      <a:lnTo>
                        <a:pt x="1252" y="185"/>
                      </a:lnTo>
                      <a:lnTo>
                        <a:pt x="1267" y="224"/>
                      </a:lnTo>
                      <a:lnTo>
                        <a:pt x="1283" y="272"/>
                      </a:lnTo>
                      <a:lnTo>
                        <a:pt x="1299" y="311"/>
                      </a:lnTo>
                      <a:lnTo>
                        <a:pt x="1315" y="346"/>
                      </a:lnTo>
                      <a:lnTo>
                        <a:pt x="1330" y="374"/>
                      </a:lnTo>
                      <a:lnTo>
                        <a:pt x="1346" y="390"/>
                      </a:lnTo>
                      <a:lnTo>
                        <a:pt x="1362" y="398"/>
                      </a:lnTo>
                      <a:lnTo>
                        <a:pt x="1378" y="409"/>
                      </a:lnTo>
                      <a:lnTo>
                        <a:pt x="1393" y="421"/>
                      </a:lnTo>
                      <a:lnTo>
                        <a:pt x="1409" y="429"/>
                      </a:lnTo>
                      <a:lnTo>
                        <a:pt x="1425" y="437"/>
                      </a:lnTo>
                      <a:lnTo>
                        <a:pt x="1441" y="445"/>
                      </a:lnTo>
                      <a:lnTo>
                        <a:pt x="1456" y="453"/>
                      </a:lnTo>
                      <a:lnTo>
                        <a:pt x="1472" y="465"/>
                      </a:lnTo>
                      <a:lnTo>
                        <a:pt x="1488" y="480"/>
                      </a:lnTo>
                      <a:lnTo>
                        <a:pt x="1504" y="508"/>
                      </a:lnTo>
                      <a:lnTo>
                        <a:pt x="1519" y="563"/>
                      </a:lnTo>
                      <a:lnTo>
                        <a:pt x="1535" y="835"/>
                      </a:lnTo>
                      <a:lnTo>
                        <a:pt x="1551" y="835"/>
                      </a:lnTo>
                      <a:lnTo>
                        <a:pt x="1567" y="835"/>
                      </a:lnTo>
                      <a:lnTo>
                        <a:pt x="1582" y="835"/>
                      </a:lnTo>
                      <a:lnTo>
                        <a:pt x="1598" y="835"/>
                      </a:lnTo>
                      <a:lnTo>
                        <a:pt x="1614" y="835"/>
                      </a:lnTo>
                      <a:lnTo>
                        <a:pt x="1630" y="835"/>
                      </a:lnTo>
                      <a:lnTo>
                        <a:pt x="1645" y="835"/>
                      </a:lnTo>
                      <a:lnTo>
                        <a:pt x="1657" y="835"/>
                      </a:lnTo>
                    </a:path>
                  </a:pathLst>
                </a:custGeom>
                <a:noFill/>
                <a:ln w="0">
                  <a:solidFill>
                    <a:srgbClr val="FFCC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59"/>
                <p:cNvSpPr>
                  <a:spLocks/>
                </p:cNvSpPr>
                <p:nvPr/>
              </p:nvSpPr>
              <p:spPr bwMode="auto">
                <a:xfrm>
                  <a:off x="9405938" y="1830388"/>
                  <a:ext cx="2630488" cy="1276350"/>
                </a:xfrm>
                <a:custGeom>
                  <a:avLst/>
                  <a:gdLst>
                    <a:gd name="T0" fmla="*/ 8 w 1657"/>
                    <a:gd name="T1" fmla="*/ 796 h 804"/>
                    <a:gd name="T2" fmla="*/ 39 w 1657"/>
                    <a:gd name="T3" fmla="*/ 776 h 804"/>
                    <a:gd name="T4" fmla="*/ 70 w 1657"/>
                    <a:gd name="T5" fmla="*/ 753 h 804"/>
                    <a:gd name="T6" fmla="*/ 102 w 1657"/>
                    <a:gd name="T7" fmla="*/ 729 h 804"/>
                    <a:gd name="T8" fmla="*/ 133 w 1657"/>
                    <a:gd name="T9" fmla="*/ 701 h 804"/>
                    <a:gd name="T10" fmla="*/ 165 w 1657"/>
                    <a:gd name="T11" fmla="*/ 682 h 804"/>
                    <a:gd name="T12" fmla="*/ 196 w 1657"/>
                    <a:gd name="T13" fmla="*/ 666 h 804"/>
                    <a:gd name="T14" fmla="*/ 228 w 1657"/>
                    <a:gd name="T15" fmla="*/ 646 h 804"/>
                    <a:gd name="T16" fmla="*/ 259 w 1657"/>
                    <a:gd name="T17" fmla="*/ 619 h 804"/>
                    <a:gd name="T18" fmla="*/ 291 w 1657"/>
                    <a:gd name="T19" fmla="*/ 595 h 804"/>
                    <a:gd name="T20" fmla="*/ 322 w 1657"/>
                    <a:gd name="T21" fmla="*/ 583 h 804"/>
                    <a:gd name="T22" fmla="*/ 354 w 1657"/>
                    <a:gd name="T23" fmla="*/ 579 h 804"/>
                    <a:gd name="T24" fmla="*/ 385 w 1657"/>
                    <a:gd name="T25" fmla="*/ 567 h 804"/>
                    <a:gd name="T26" fmla="*/ 417 w 1657"/>
                    <a:gd name="T27" fmla="*/ 544 h 804"/>
                    <a:gd name="T28" fmla="*/ 448 w 1657"/>
                    <a:gd name="T29" fmla="*/ 520 h 804"/>
                    <a:gd name="T30" fmla="*/ 480 w 1657"/>
                    <a:gd name="T31" fmla="*/ 489 h 804"/>
                    <a:gd name="T32" fmla="*/ 511 w 1657"/>
                    <a:gd name="T33" fmla="*/ 481 h 804"/>
                    <a:gd name="T34" fmla="*/ 543 w 1657"/>
                    <a:gd name="T35" fmla="*/ 497 h 804"/>
                    <a:gd name="T36" fmla="*/ 574 w 1657"/>
                    <a:gd name="T37" fmla="*/ 504 h 804"/>
                    <a:gd name="T38" fmla="*/ 606 w 1657"/>
                    <a:gd name="T39" fmla="*/ 504 h 804"/>
                    <a:gd name="T40" fmla="*/ 637 w 1657"/>
                    <a:gd name="T41" fmla="*/ 497 h 804"/>
                    <a:gd name="T42" fmla="*/ 669 w 1657"/>
                    <a:gd name="T43" fmla="*/ 489 h 804"/>
                    <a:gd name="T44" fmla="*/ 700 w 1657"/>
                    <a:gd name="T45" fmla="*/ 469 h 804"/>
                    <a:gd name="T46" fmla="*/ 732 w 1657"/>
                    <a:gd name="T47" fmla="*/ 430 h 804"/>
                    <a:gd name="T48" fmla="*/ 763 w 1657"/>
                    <a:gd name="T49" fmla="*/ 382 h 804"/>
                    <a:gd name="T50" fmla="*/ 795 w 1657"/>
                    <a:gd name="T51" fmla="*/ 359 h 804"/>
                    <a:gd name="T52" fmla="*/ 826 w 1657"/>
                    <a:gd name="T53" fmla="*/ 343 h 804"/>
                    <a:gd name="T54" fmla="*/ 858 w 1657"/>
                    <a:gd name="T55" fmla="*/ 311 h 804"/>
                    <a:gd name="T56" fmla="*/ 889 w 1657"/>
                    <a:gd name="T57" fmla="*/ 272 h 804"/>
                    <a:gd name="T58" fmla="*/ 921 w 1657"/>
                    <a:gd name="T59" fmla="*/ 248 h 804"/>
                    <a:gd name="T60" fmla="*/ 952 w 1657"/>
                    <a:gd name="T61" fmla="*/ 213 h 804"/>
                    <a:gd name="T62" fmla="*/ 984 w 1657"/>
                    <a:gd name="T63" fmla="*/ 162 h 804"/>
                    <a:gd name="T64" fmla="*/ 1015 w 1657"/>
                    <a:gd name="T65" fmla="*/ 118 h 804"/>
                    <a:gd name="T66" fmla="*/ 1047 w 1657"/>
                    <a:gd name="T67" fmla="*/ 79 h 804"/>
                    <a:gd name="T68" fmla="*/ 1078 w 1657"/>
                    <a:gd name="T69" fmla="*/ 28 h 804"/>
                    <a:gd name="T70" fmla="*/ 1110 w 1657"/>
                    <a:gd name="T71" fmla="*/ 0 h 804"/>
                    <a:gd name="T72" fmla="*/ 1141 w 1657"/>
                    <a:gd name="T73" fmla="*/ 28 h 804"/>
                    <a:gd name="T74" fmla="*/ 1173 w 1657"/>
                    <a:gd name="T75" fmla="*/ 83 h 804"/>
                    <a:gd name="T76" fmla="*/ 1204 w 1657"/>
                    <a:gd name="T77" fmla="*/ 130 h 804"/>
                    <a:gd name="T78" fmla="*/ 1236 w 1657"/>
                    <a:gd name="T79" fmla="*/ 158 h 804"/>
                    <a:gd name="T80" fmla="*/ 1267 w 1657"/>
                    <a:gd name="T81" fmla="*/ 181 h 804"/>
                    <a:gd name="T82" fmla="*/ 1299 w 1657"/>
                    <a:gd name="T83" fmla="*/ 209 h 804"/>
                    <a:gd name="T84" fmla="*/ 1330 w 1657"/>
                    <a:gd name="T85" fmla="*/ 252 h 804"/>
                    <a:gd name="T86" fmla="*/ 1362 w 1657"/>
                    <a:gd name="T87" fmla="*/ 296 h 804"/>
                    <a:gd name="T88" fmla="*/ 1393 w 1657"/>
                    <a:gd name="T89" fmla="*/ 323 h 804"/>
                    <a:gd name="T90" fmla="*/ 1425 w 1657"/>
                    <a:gd name="T91" fmla="*/ 351 h 804"/>
                    <a:gd name="T92" fmla="*/ 1456 w 1657"/>
                    <a:gd name="T93" fmla="*/ 374 h 804"/>
                    <a:gd name="T94" fmla="*/ 1488 w 1657"/>
                    <a:gd name="T95" fmla="*/ 402 h 804"/>
                    <a:gd name="T96" fmla="*/ 1519 w 1657"/>
                    <a:gd name="T97" fmla="*/ 489 h 804"/>
                    <a:gd name="T98" fmla="*/ 1551 w 1657"/>
                    <a:gd name="T99" fmla="*/ 804 h 804"/>
                    <a:gd name="T100" fmla="*/ 1582 w 1657"/>
                    <a:gd name="T101" fmla="*/ 804 h 804"/>
                    <a:gd name="T102" fmla="*/ 1614 w 1657"/>
                    <a:gd name="T103" fmla="*/ 804 h 804"/>
                    <a:gd name="T104" fmla="*/ 1645 w 1657"/>
                    <a:gd name="T105" fmla="*/ 804 h 8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804">
                      <a:moveTo>
                        <a:pt x="0" y="796"/>
                      </a:moveTo>
                      <a:lnTo>
                        <a:pt x="8" y="796"/>
                      </a:lnTo>
                      <a:lnTo>
                        <a:pt x="23" y="784"/>
                      </a:lnTo>
                      <a:lnTo>
                        <a:pt x="39" y="776"/>
                      </a:lnTo>
                      <a:lnTo>
                        <a:pt x="55" y="764"/>
                      </a:lnTo>
                      <a:lnTo>
                        <a:pt x="70" y="753"/>
                      </a:lnTo>
                      <a:lnTo>
                        <a:pt x="86" y="741"/>
                      </a:lnTo>
                      <a:lnTo>
                        <a:pt x="102" y="729"/>
                      </a:lnTo>
                      <a:lnTo>
                        <a:pt x="118" y="717"/>
                      </a:lnTo>
                      <a:lnTo>
                        <a:pt x="133" y="701"/>
                      </a:lnTo>
                      <a:lnTo>
                        <a:pt x="149" y="690"/>
                      </a:lnTo>
                      <a:lnTo>
                        <a:pt x="165" y="682"/>
                      </a:lnTo>
                      <a:lnTo>
                        <a:pt x="181" y="674"/>
                      </a:lnTo>
                      <a:lnTo>
                        <a:pt x="196" y="666"/>
                      </a:lnTo>
                      <a:lnTo>
                        <a:pt x="212" y="658"/>
                      </a:lnTo>
                      <a:lnTo>
                        <a:pt x="228" y="646"/>
                      </a:lnTo>
                      <a:lnTo>
                        <a:pt x="244" y="634"/>
                      </a:lnTo>
                      <a:lnTo>
                        <a:pt x="259" y="619"/>
                      </a:lnTo>
                      <a:lnTo>
                        <a:pt x="275" y="607"/>
                      </a:lnTo>
                      <a:lnTo>
                        <a:pt x="291" y="595"/>
                      </a:lnTo>
                      <a:lnTo>
                        <a:pt x="307" y="587"/>
                      </a:lnTo>
                      <a:lnTo>
                        <a:pt x="322" y="583"/>
                      </a:lnTo>
                      <a:lnTo>
                        <a:pt x="338" y="579"/>
                      </a:lnTo>
                      <a:lnTo>
                        <a:pt x="354" y="579"/>
                      </a:lnTo>
                      <a:lnTo>
                        <a:pt x="370" y="575"/>
                      </a:lnTo>
                      <a:lnTo>
                        <a:pt x="385" y="567"/>
                      </a:lnTo>
                      <a:lnTo>
                        <a:pt x="401" y="556"/>
                      </a:lnTo>
                      <a:lnTo>
                        <a:pt x="417" y="544"/>
                      </a:lnTo>
                      <a:lnTo>
                        <a:pt x="433" y="532"/>
                      </a:lnTo>
                      <a:lnTo>
                        <a:pt x="448" y="520"/>
                      </a:lnTo>
                      <a:lnTo>
                        <a:pt x="464" y="504"/>
                      </a:lnTo>
                      <a:lnTo>
                        <a:pt x="480" y="489"/>
                      </a:lnTo>
                      <a:lnTo>
                        <a:pt x="496" y="481"/>
                      </a:lnTo>
                      <a:lnTo>
                        <a:pt x="511" y="481"/>
                      </a:lnTo>
                      <a:lnTo>
                        <a:pt x="527" y="485"/>
                      </a:lnTo>
                      <a:lnTo>
                        <a:pt x="543" y="497"/>
                      </a:lnTo>
                      <a:lnTo>
                        <a:pt x="559" y="500"/>
                      </a:lnTo>
                      <a:lnTo>
                        <a:pt x="574" y="504"/>
                      </a:lnTo>
                      <a:lnTo>
                        <a:pt x="590" y="504"/>
                      </a:lnTo>
                      <a:lnTo>
                        <a:pt x="606" y="504"/>
                      </a:lnTo>
                      <a:lnTo>
                        <a:pt x="622" y="500"/>
                      </a:lnTo>
                      <a:lnTo>
                        <a:pt x="637" y="497"/>
                      </a:lnTo>
                      <a:lnTo>
                        <a:pt x="653" y="493"/>
                      </a:lnTo>
                      <a:lnTo>
                        <a:pt x="669" y="489"/>
                      </a:lnTo>
                      <a:lnTo>
                        <a:pt x="685" y="481"/>
                      </a:lnTo>
                      <a:lnTo>
                        <a:pt x="700" y="469"/>
                      </a:lnTo>
                      <a:lnTo>
                        <a:pt x="716" y="449"/>
                      </a:lnTo>
                      <a:lnTo>
                        <a:pt x="732" y="430"/>
                      </a:lnTo>
                      <a:lnTo>
                        <a:pt x="748" y="406"/>
                      </a:lnTo>
                      <a:lnTo>
                        <a:pt x="763" y="382"/>
                      </a:lnTo>
                      <a:lnTo>
                        <a:pt x="779" y="367"/>
                      </a:lnTo>
                      <a:lnTo>
                        <a:pt x="795" y="359"/>
                      </a:lnTo>
                      <a:lnTo>
                        <a:pt x="811" y="351"/>
                      </a:lnTo>
                      <a:lnTo>
                        <a:pt x="826" y="343"/>
                      </a:lnTo>
                      <a:lnTo>
                        <a:pt x="842" y="331"/>
                      </a:lnTo>
                      <a:lnTo>
                        <a:pt x="858" y="311"/>
                      </a:lnTo>
                      <a:lnTo>
                        <a:pt x="874" y="292"/>
                      </a:lnTo>
                      <a:lnTo>
                        <a:pt x="889" y="272"/>
                      </a:lnTo>
                      <a:lnTo>
                        <a:pt x="905" y="260"/>
                      </a:lnTo>
                      <a:lnTo>
                        <a:pt x="921" y="248"/>
                      </a:lnTo>
                      <a:lnTo>
                        <a:pt x="937" y="233"/>
                      </a:lnTo>
                      <a:lnTo>
                        <a:pt x="952" y="213"/>
                      </a:lnTo>
                      <a:lnTo>
                        <a:pt x="968" y="189"/>
                      </a:lnTo>
                      <a:lnTo>
                        <a:pt x="984" y="162"/>
                      </a:lnTo>
                      <a:lnTo>
                        <a:pt x="1000" y="134"/>
                      </a:lnTo>
                      <a:lnTo>
                        <a:pt x="1015" y="118"/>
                      </a:lnTo>
                      <a:lnTo>
                        <a:pt x="1031" y="99"/>
                      </a:lnTo>
                      <a:lnTo>
                        <a:pt x="1047" y="79"/>
                      </a:lnTo>
                      <a:lnTo>
                        <a:pt x="1063" y="55"/>
                      </a:lnTo>
                      <a:lnTo>
                        <a:pt x="1078" y="28"/>
                      </a:lnTo>
                      <a:lnTo>
                        <a:pt x="1094" y="8"/>
                      </a:lnTo>
                      <a:lnTo>
                        <a:pt x="1110" y="0"/>
                      </a:lnTo>
                      <a:lnTo>
                        <a:pt x="1126" y="8"/>
                      </a:lnTo>
                      <a:lnTo>
                        <a:pt x="1141" y="28"/>
                      </a:lnTo>
                      <a:lnTo>
                        <a:pt x="1157" y="55"/>
                      </a:lnTo>
                      <a:lnTo>
                        <a:pt x="1173" y="83"/>
                      </a:lnTo>
                      <a:lnTo>
                        <a:pt x="1189" y="107"/>
                      </a:lnTo>
                      <a:lnTo>
                        <a:pt x="1204" y="130"/>
                      </a:lnTo>
                      <a:lnTo>
                        <a:pt x="1220" y="146"/>
                      </a:lnTo>
                      <a:lnTo>
                        <a:pt x="1236" y="158"/>
                      </a:lnTo>
                      <a:lnTo>
                        <a:pt x="1252" y="170"/>
                      </a:lnTo>
                      <a:lnTo>
                        <a:pt x="1267" y="181"/>
                      </a:lnTo>
                      <a:lnTo>
                        <a:pt x="1283" y="193"/>
                      </a:lnTo>
                      <a:lnTo>
                        <a:pt x="1299" y="209"/>
                      </a:lnTo>
                      <a:lnTo>
                        <a:pt x="1315" y="233"/>
                      </a:lnTo>
                      <a:lnTo>
                        <a:pt x="1330" y="252"/>
                      </a:lnTo>
                      <a:lnTo>
                        <a:pt x="1346" y="276"/>
                      </a:lnTo>
                      <a:lnTo>
                        <a:pt x="1362" y="296"/>
                      </a:lnTo>
                      <a:lnTo>
                        <a:pt x="1378" y="311"/>
                      </a:lnTo>
                      <a:lnTo>
                        <a:pt x="1393" y="323"/>
                      </a:lnTo>
                      <a:lnTo>
                        <a:pt x="1409" y="335"/>
                      </a:lnTo>
                      <a:lnTo>
                        <a:pt x="1425" y="351"/>
                      </a:lnTo>
                      <a:lnTo>
                        <a:pt x="1441" y="363"/>
                      </a:lnTo>
                      <a:lnTo>
                        <a:pt x="1456" y="374"/>
                      </a:lnTo>
                      <a:lnTo>
                        <a:pt x="1472" y="386"/>
                      </a:lnTo>
                      <a:lnTo>
                        <a:pt x="1488" y="402"/>
                      </a:lnTo>
                      <a:lnTo>
                        <a:pt x="1504" y="430"/>
                      </a:lnTo>
                      <a:lnTo>
                        <a:pt x="1519" y="489"/>
                      </a:lnTo>
                      <a:lnTo>
                        <a:pt x="1535" y="804"/>
                      </a:lnTo>
                      <a:lnTo>
                        <a:pt x="1551" y="804"/>
                      </a:lnTo>
                      <a:lnTo>
                        <a:pt x="1567" y="804"/>
                      </a:lnTo>
                      <a:lnTo>
                        <a:pt x="1582" y="804"/>
                      </a:lnTo>
                      <a:lnTo>
                        <a:pt x="1598" y="804"/>
                      </a:lnTo>
                      <a:lnTo>
                        <a:pt x="1614" y="804"/>
                      </a:lnTo>
                      <a:lnTo>
                        <a:pt x="1630" y="804"/>
                      </a:lnTo>
                      <a:lnTo>
                        <a:pt x="1645" y="804"/>
                      </a:lnTo>
                      <a:lnTo>
                        <a:pt x="1657" y="804"/>
                      </a:lnTo>
                    </a:path>
                  </a:pathLst>
                </a:custGeom>
                <a:noFill/>
                <a:ln w="0">
                  <a:solidFill>
                    <a:srgbClr val="FF99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4" name="Freeform 60"/>
                <p:cNvSpPr>
                  <a:spLocks/>
                </p:cNvSpPr>
                <p:nvPr/>
              </p:nvSpPr>
              <p:spPr bwMode="auto">
                <a:xfrm>
                  <a:off x="9405938" y="1900238"/>
                  <a:ext cx="2630488" cy="1206500"/>
                </a:xfrm>
                <a:custGeom>
                  <a:avLst/>
                  <a:gdLst>
                    <a:gd name="T0" fmla="*/ 4 w 1657"/>
                    <a:gd name="T1" fmla="*/ 756 h 760"/>
                    <a:gd name="T2" fmla="*/ 35 w 1657"/>
                    <a:gd name="T3" fmla="*/ 740 h 760"/>
                    <a:gd name="T4" fmla="*/ 67 w 1657"/>
                    <a:gd name="T5" fmla="*/ 720 h 760"/>
                    <a:gd name="T6" fmla="*/ 98 w 1657"/>
                    <a:gd name="T7" fmla="*/ 705 h 760"/>
                    <a:gd name="T8" fmla="*/ 126 w 1657"/>
                    <a:gd name="T9" fmla="*/ 677 h 760"/>
                    <a:gd name="T10" fmla="*/ 157 w 1657"/>
                    <a:gd name="T11" fmla="*/ 649 h 760"/>
                    <a:gd name="T12" fmla="*/ 189 w 1657"/>
                    <a:gd name="T13" fmla="*/ 634 h 760"/>
                    <a:gd name="T14" fmla="*/ 220 w 1657"/>
                    <a:gd name="T15" fmla="*/ 610 h 760"/>
                    <a:gd name="T16" fmla="*/ 252 w 1657"/>
                    <a:gd name="T17" fmla="*/ 583 h 760"/>
                    <a:gd name="T18" fmla="*/ 283 w 1657"/>
                    <a:gd name="T19" fmla="*/ 563 h 760"/>
                    <a:gd name="T20" fmla="*/ 315 w 1657"/>
                    <a:gd name="T21" fmla="*/ 551 h 760"/>
                    <a:gd name="T22" fmla="*/ 346 w 1657"/>
                    <a:gd name="T23" fmla="*/ 547 h 760"/>
                    <a:gd name="T24" fmla="*/ 378 w 1657"/>
                    <a:gd name="T25" fmla="*/ 535 h 760"/>
                    <a:gd name="T26" fmla="*/ 409 w 1657"/>
                    <a:gd name="T27" fmla="*/ 516 h 760"/>
                    <a:gd name="T28" fmla="*/ 441 w 1657"/>
                    <a:gd name="T29" fmla="*/ 492 h 760"/>
                    <a:gd name="T30" fmla="*/ 472 w 1657"/>
                    <a:gd name="T31" fmla="*/ 472 h 760"/>
                    <a:gd name="T32" fmla="*/ 504 w 1657"/>
                    <a:gd name="T33" fmla="*/ 468 h 760"/>
                    <a:gd name="T34" fmla="*/ 535 w 1657"/>
                    <a:gd name="T35" fmla="*/ 449 h 760"/>
                    <a:gd name="T36" fmla="*/ 567 w 1657"/>
                    <a:gd name="T37" fmla="*/ 429 h 760"/>
                    <a:gd name="T38" fmla="*/ 598 w 1657"/>
                    <a:gd name="T39" fmla="*/ 433 h 760"/>
                    <a:gd name="T40" fmla="*/ 630 w 1657"/>
                    <a:gd name="T41" fmla="*/ 449 h 760"/>
                    <a:gd name="T42" fmla="*/ 661 w 1657"/>
                    <a:gd name="T43" fmla="*/ 441 h 760"/>
                    <a:gd name="T44" fmla="*/ 693 w 1657"/>
                    <a:gd name="T45" fmla="*/ 417 h 760"/>
                    <a:gd name="T46" fmla="*/ 724 w 1657"/>
                    <a:gd name="T47" fmla="*/ 386 h 760"/>
                    <a:gd name="T48" fmla="*/ 756 w 1657"/>
                    <a:gd name="T49" fmla="*/ 350 h 760"/>
                    <a:gd name="T50" fmla="*/ 787 w 1657"/>
                    <a:gd name="T51" fmla="*/ 327 h 760"/>
                    <a:gd name="T52" fmla="*/ 819 w 1657"/>
                    <a:gd name="T53" fmla="*/ 295 h 760"/>
                    <a:gd name="T54" fmla="*/ 850 w 1657"/>
                    <a:gd name="T55" fmla="*/ 248 h 760"/>
                    <a:gd name="T56" fmla="*/ 882 w 1657"/>
                    <a:gd name="T57" fmla="*/ 220 h 760"/>
                    <a:gd name="T58" fmla="*/ 913 w 1657"/>
                    <a:gd name="T59" fmla="*/ 208 h 760"/>
                    <a:gd name="T60" fmla="*/ 945 w 1657"/>
                    <a:gd name="T61" fmla="*/ 189 h 760"/>
                    <a:gd name="T62" fmla="*/ 976 w 1657"/>
                    <a:gd name="T63" fmla="*/ 149 h 760"/>
                    <a:gd name="T64" fmla="*/ 1008 w 1657"/>
                    <a:gd name="T65" fmla="*/ 82 h 760"/>
                    <a:gd name="T66" fmla="*/ 1039 w 1657"/>
                    <a:gd name="T67" fmla="*/ 31 h 760"/>
                    <a:gd name="T68" fmla="*/ 1071 w 1657"/>
                    <a:gd name="T69" fmla="*/ 11 h 760"/>
                    <a:gd name="T70" fmla="*/ 1102 w 1657"/>
                    <a:gd name="T71" fmla="*/ 0 h 760"/>
                    <a:gd name="T72" fmla="*/ 1134 w 1657"/>
                    <a:gd name="T73" fmla="*/ 8 h 760"/>
                    <a:gd name="T74" fmla="*/ 1165 w 1657"/>
                    <a:gd name="T75" fmla="*/ 47 h 760"/>
                    <a:gd name="T76" fmla="*/ 1197 w 1657"/>
                    <a:gd name="T77" fmla="*/ 86 h 760"/>
                    <a:gd name="T78" fmla="*/ 1228 w 1657"/>
                    <a:gd name="T79" fmla="*/ 110 h 760"/>
                    <a:gd name="T80" fmla="*/ 1260 w 1657"/>
                    <a:gd name="T81" fmla="*/ 122 h 760"/>
                    <a:gd name="T82" fmla="*/ 1291 w 1657"/>
                    <a:gd name="T83" fmla="*/ 145 h 760"/>
                    <a:gd name="T84" fmla="*/ 1323 w 1657"/>
                    <a:gd name="T85" fmla="*/ 185 h 760"/>
                    <a:gd name="T86" fmla="*/ 1354 w 1657"/>
                    <a:gd name="T87" fmla="*/ 212 h 760"/>
                    <a:gd name="T88" fmla="*/ 1386 w 1657"/>
                    <a:gd name="T89" fmla="*/ 236 h 760"/>
                    <a:gd name="T90" fmla="*/ 1417 w 1657"/>
                    <a:gd name="T91" fmla="*/ 267 h 760"/>
                    <a:gd name="T92" fmla="*/ 1448 w 1657"/>
                    <a:gd name="T93" fmla="*/ 299 h 760"/>
                    <a:gd name="T94" fmla="*/ 1480 w 1657"/>
                    <a:gd name="T95" fmla="*/ 327 h 760"/>
                    <a:gd name="T96" fmla="*/ 1511 w 1657"/>
                    <a:gd name="T97" fmla="*/ 397 h 760"/>
                    <a:gd name="T98" fmla="*/ 1543 w 1657"/>
                    <a:gd name="T99" fmla="*/ 760 h 760"/>
                    <a:gd name="T100" fmla="*/ 1574 w 1657"/>
                    <a:gd name="T101" fmla="*/ 760 h 760"/>
                    <a:gd name="T102" fmla="*/ 1606 w 1657"/>
                    <a:gd name="T103" fmla="*/ 760 h 760"/>
                    <a:gd name="T104" fmla="*/ 1637 w 1657"/>
                    <a:gd name="T105" fmla="*/ 760 h 760"/>
                    <a:gd name="T106" fmla="*/ 1657 w 1657"/>
                    <a:gd name="T107" fmla="*/ 760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657" h="760">
                      <a:moveTo>
                        <a:pt x="0" y="756"/>
                      </a:moveTo>
                      <a:lnTo>
                        <a:pt x="4" y="756"/>
                      </a:lnTo>
                      <a:lnTo>
                        <a:pt x="19" y="748"/>
                      </a:lnTo>
                      <a:lnTo>
                        <a:pt x="35" y="740"/>
                      </a:lnTo>
                      <a:lnTo>
                        <a:pt x="51" y="728"/>
                      </a:lnTo>
                      <a:lnTo>
                        <a:pt x="67" y="720"/>
                      </a:lnTo>
                      <a:lnTo>
                        <a:pt x="82" y="712"/>
                      </a:lnTo>
                      <a:lnTo>
                        <a:pt x="98" y="705"/>
                      </a:lnTo>
                      <a:lnTo>
                        <a:pt x="110" y="689"/>
                      </a:lnTo>
                      <a:lnTo>
                        <a:pt x="126" y="677"/>
                      </a:lnTo>
                      <a:lnTo>
                        <a:pt x="141" y="661"/>
                      </a:lnTo>
                      <a:lnTo>
                        <a:pt x="157" y="649"/>
                      </a:lnTo>
                      <a:lnTo>
                        <a:pt x="173" y="642"/>
                      </a:lnTo>
                      <a:lnTo>
                        <a:pt x="189" y="634"/>
                      </a:lnTo>
                      <a:lnTo>
                        <a:pt x="204" y="622"/>
                      </a:lnTo>
                      <a:lnTo>
                        <a:pt x="220" y="610"/>
                      </a:lnTo>
                      <a:lnTo>
                        <a:pt x="236" y="594"/>
                      </a:lnTo>
                      <a:lnTo>
                        <a:pt x="252" y="583"/>
                      </a:lnTo>
                      <a:lnTo>
                        <a:pt x="267" y="571"/>
                      </a:lnTo>
                      <a:lnTo>
                        <a:pt x="283" y="563"/>
                      </a:lnTo>
                      <a:lnTo>
                        <a:pt x="299" y="555"/>
                      </a:lnTo>
                      <a:lnTo>
                        <a:pt x="315" y="551"/>
                      </a:lnTo>
                      <a:lnTo>
                        <a:pt x="330" y="551"/>
                      </a:lnTo>
                      <a:lnTo>
                        <a:pt x="346" y="547"/>
                      </a:lnTo>
                      <a:lnTo>
                        <a:pt x="362" y="543"/>
                      </a:lnTo>
                      <a:lnTo>
                        <a:pt x="378" y="535"/>
                      </a:lnTo>
                      <a:lnTo>
                        <a:pt x="393" y="527"/>
                      </a:lnTo>
                      <a:lnTo>
                        <a:pt x="409" y="516"/>
                      </a:lnTo>
                      <a:lnTo>
                        <a:pt x="425" y="504"/>
                      </a:lnTo>
                      <a:lnTo>
                        <a:pt x="441" y="492"/>
                      </a:lnTo>
                      <a:lnTo>
                        <a:pt x="456" y="480"/>
                      </a:lnTo>
                      <a:lnTo>
                        <a:pt x="472" y="472"/>
                      </a:lnTo>
                      <a:lnTo>
                        <a:pt x="488" y="472"/>
                      </a:lnTo>
                      <a:lnTo>
                        <a:pt x="504" y="468"/>
                      </a:lnTo>
                      <a:lnTo>
                        <a:pt x="519" y="460"/>
                      </a:lnTo>
                      <a:lnTo>
                        <a:pt x="535" y="449"/>
                      </a:lnTo>
                      <a:lnTo>
                        <a:pt x="551" y="437"/>
                      </a:lnTo>
                      <a:lnTo>
                        <a:pt x="567" y="429"/>
                      </a:lnTo>
                      <a:lnTo>
                        <a:pt x="582" y="429"/>
                      </a:lnTo>
                      <a:lnTo>
                        <a:pt x="598" y="433"/>
                      </a:lnTo>
                      <a:lnTo>
                        <a:pt x="614" y="445"/>
                      </a:lnTo>
                      <a:lnTo>
                        <a:pt x="630" y="449"/>
                      </a:lnTo>
                      <a:lnTo>
                        <a:pt x="645" y="449"/>
                      </a:lnTo>
                      <a:lnTo>
                        <a:pt x="661" y="441"/>
                      </a:lnTo>
                      <a:lnTo>
                        <a:pt x="677" y="433"/>
                      </a:lnTo>
                      <a:lnTo>
                        <a:pt x="693" y="417"/>
                      </a:lnTo>
                      <a:lnTo>
                        <a:pt x="708" y="401"/>
                      </a:lnTo>
                      <a:lnTo>
                        <a:pt x="724" y="386"/>
                      </a:lnTo>
                      <a:lnTo>
                        <a:pt x="740" y="366"/>
                      </a:lnTo>
                      <a:lnTo>
                        <a:pt x="756" y="350"/>
                      </a:lnTo>
                      <a:lnTo>
                        <a:pt x="771" y="338"/>
                      </a:lnTo>
                      <a:lnTo>
                        <a:pt x="787" y="327"/>
                      </a:lnTo>
                      <a:lnTo>
                        <a:pt x="803" y="315"/>
                      </a:lnTo>
                      <a:lnTo>
                        <a:pt x="819" y="295"/>
                      </a:lnTo>
                      <a:lnTo>
                        <a:pt x="834" y="271"/>
                      </a:lnTo>
                      <a:lnTo>
                        <a:pt x="850" y="248"/>
                      </a:lnTo>
                      <a:lnTo>
                        <a:pt x="866" y="232"/>
                      </a:lnTo>
                      <a:lnTo>
                        <a:pt x="882" y="220"/>
                      </a:lnTo>
                      <a:lnTo>
                        <a:pt x="897" y="212"/>
                      </a:lnTo>
                      <a:lnTo>
                        <a:pt x="913" y="208"/>
                      </a:lnTo>
                      <a:lnTo>
                        <a:pt x="929" y="201"/>
                      </a:lnTo>
                      <a:lnTo>
                        <a:pt x="945" y="189"/>
                      </a:lnTo>
                      <a:lnTo>
                        <a:pt x="960" y="173"/>
                      </a:lnTo>
                      <a:lnTo>
                        <a:pt x="976" y="149"/>
                      </a:lnTo>
                      <a:lnTo>
                        <a:pt x="992" y="118"/>
                      </a:lnTo>
                      <a:lnTo>
                        <a:pt x="1008" y="82"/>
                      </a:lnTo>
                      <a:lnTo>
                        <a:pt x="1023" y="51"/>
                      </a:lnTo>
                      <a:lnTo>
                        <a:pt x="1039" y="31"/>
                      </a:lnTo>
                      <a:lnTo>
                        <a:pt x="1055" y="19"/>
                      </a:lnTo>
                      <a:lnTo>
                        <a:pt x="1071" y="11"/>
                      </a:lnTo>
                      <a:lnTo>
                        <a:pt x="1086" y="8"/>
                      </a:lnTo>
                      <a:lnTo>
                        <a:pt x="1102" y="0"/>
                      </a:lnTo>
                      <a:lnTo>
                        <a:pt x="1118" y="0"/>
                      </a:lnTo>
                      <a:lnTo>
                        <a:pt x="1134" y="8"/>
                      </a:lnTo>
                      <a:lnTo>
                        <a:pt x="1149" y="23"/>
                      </a:lnTo>
                      <a:lnTo>
                        <a:pt x="1165" y="47"/>
                      </a:lnTo>
                      <a:lnTo>
                        <a:pt x="1181" y="67"/>
                      </a:lnTo>
                      <a:lnTo>
                        <a:pt x="1197" y="86"/>
                      </a:lnTo>
                      <a:lnTo>
                        <a:pt x="1212" y="102"/>
                      </a:lnTo>
                      <a:lnTo>
                        <a:pt x="1228" y="110"/>
                      </a:lnTo>
                      <a:lnTo>
                        <a:pt x="1244" y="118"/>
                      </a:lnTo>
                      <a:lnTo>
                        <a:pt x="1260" y="122"/>
                      </a:lnTo>
                      <a:lnTo>
                        <a:pt x="1275" y="134"/>
                      </a:lnTo>
                      <a:lnTo>
                        <a:pt x="1291" y="145"/>
                      </a:lnTo>
                      <a:lnTo>
                        <a:pt x="1307" y="165"/>
                      </a:lnTo>
                      <a:lnTo>
                        <a:pt x="1323" y="185"/>
                      </a:lnTo>
                      <a:lnTo>
                        <a:pt x="1338" y="201"/>
                      </a:lnTo>
                      <a:lnTo>
                        <a:pt x="1354" y="212"/>
                      </a:lnTo>
                      <a:lnTo>
                        <a:pt x="1370" y="224"/>
                      </a:lnTo>
                      <a:lnTo>
                        <a:pt x="1386" y="236"/>
                      </a:lnTo>
                      <a:lnTo>
                        <a:pt x="1401" y="252"/>
                      </a:lnTo>
                      <a:lnTo>
                        <a:pt x="1417" y="267"/>
                      </a:lnTo>
                      <a:lnTo>
                        <a:pt x="1433" y="287"/>
                      </a:lnTo>
                      <a:lnTo>
                        <a:pt x="1448" y="299"/>
                      </a:lnTo>
                      <a:lnTo>
                        <a:pt x="1464" y="311"/>
                      </a:lnTo>
                      <a:lnTo>
                        <a:pt x="1480" y="327"/>
                      </a:lnTo>
                      <a:lnTo>
                        <a:pt x="1496" y="350"/>
                      </a:lnTo>
                      <a:lnTo>
                        <a:pt x="1511" y="397"/>
                      </a:lnTo>
                      <a:lnTo>
                        <a:pt x="1527" y="618"/>
                      </a:lnTo>
                      <a:lnTo>
                        <a:pt x="1543" y="760"/>
                      </a:lnTo>
                      <a:lnTo>
                        <a:pt x="1559" y="760"/>
                      </a:lnTo>
                      <a:lnTo>
                        <a:pt x="1574" y="760"/>
                      </a:lnTo>
                      <a:lnTo>
                        <a:pt x="1590" y="760"/>
                      </a:lnTo>
                      <a:lnTo>
                        <a:pt x="1606" y="760"/>
                      </a:lnTo>
                      <a:lnTo>
                        <a:pt x="1622" y="760"/>
                      </a:lnTo>
                      <a:lnTo>
                        <a:pt x="1637" y="760"/>
                      </a:lnTo>
                      <a:lnTo>
                        <a:pt x="1653" y="760"/>
                      </a:lnTo>
                      <a:lnTo>
                        <a:pt x="1657" y="760"/>
                      </a:lnTo>
                    </a:path>
                  </a:pathLst>
                </a:custGeom>
                <a:noFill/>
                <a:ln w="0">
                  <a:solidFill>
                    <a:srgbClr val="FF66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5" name="Freeform 61"/>
                <p:cNvSpPr>
                  <a:spLocks/>
                </p:cNvSpPr>
                <p:nvPr/>
              </p:nvSpPr>
              <p:spPr bwMode="auto">
                <a:xfrm>
                  <a:off x="9405938" y="1917701"/>
                  <a:ext cx="2630488" cy="1189038"/>
                </a:xfrm>
                <a:custGeom>
                  <a:avLst/>
                  <a:gdLst>
                    <a:gd name="T0" fmla="*/ 8 w 1657"/>
                    <a:gd name="T1" fmla="*/ 741 h 749"/>
                    <a:gd name="T2" fmla="*/ 39 w 1657"/>
                    <a:gd name="T3" fmla="*/ 721 h 749"/>
                    <a:gd name="T4" fmla="*/ 70 w 1657"/>
                    <a:gd name="T5" fmla="*/ 709 h 749"/>
                    <a:gd name="T6" fmla="*/ 102 w 1657"/>
                    <a:gd name="T7" fmla="*/ 694 h 749"/>
                    <a:gd name="T8" fmla="*/ 133 w 1657"/>
                    <a:gd name="T9" fmla="*/ 670 h 749"/>
                    <a:gd name="T10" fmla="*/ 165 w 1657"/>
                    <a:gd name="T11" fmla="*/ 646 h 749"/>
                    <a:gd name="T12" fmla="*/ 196 w 1657"/>
                    <a:gd name="T13" fmla="*/ 631 h 749"/>
                    <a:gd name="T14" fmla="*/ 228 w 1657"/>
                    <a:gd name="T15" fmla="*/ 615 h 749"/>
                    <a:gd name="T16" fmla="*/ 259 w 1657"/>
                    <a:gd name="T17" fmla="*/ 591 h 749"/>
                    <a:gd name="T18" fmla="*/ 291 w 1657"/>
                    <a:gd name="T19" fmla="*/ 572 h 749"/>
                    <a:gd name="T20" fmla="*/ 322 w 1657"/>
                    <a:gd name="T21" fmla="*/ 556 h 749"/>
                    <a:gd name="T22" fmla="*/ 354 w 1657"/>
                    <a:gd name="T23" fmla="*/ 548 h 749"/>
                    <a:gd name="T24" fmla="*/ 385 w 1657"/>
                    <a:gd name="T25" fmla="*/ 544 h 749"/>
                    <a:gd name="T26" fmla="*/ 417 w 1657"/>
                    <a:gd name="T27" fmla="*/ 536 h 749"/>
                    <a:gd name="T28" fmla="*/ 448 w 1657"/>
                    <a:gd name="T29" fmla="*/ 512 h 749"/>
                    <a:gd name="T30" fmla="*/ 480 w 1657"/>
                    <a:gd name="T31" fmla="*/ 473 h 749"/>
                    <a:gd name="T32" fmla="*/ 511 w 1657"/>
                    <a:gd name="T33" fmla="*/ 438 h 749"/>
                    <a:gd name="T34" fmla="*/ 543 w 1657"/>
                    <a:gd name="T35" fmla="*/ 430 h 749"/>
                    <a:gd name="T36" fmla="*/ 574 w 1657"/>
                    <a:gd name="T37" fmla="*/ 445 h 749"/>
                    <a:gd name="T38" fmla="*/ 606 w 1657"/>
                    <a:gd name="T39" fmla="*/ 457 h 749"/>
                    <a:gd name="T40" fmla="*/ 637 w 1657"/>
                    <a:gd name="T41" fmla="*/ 442 h 749"/>
                    <a:gd name="T42" fmla="*/ 669 w 1657"/>
                    <a:gd name="T43" fmla="*/ 406 h 749"/>
                    <a:gd name="T44" fmla="*/ 700 w 1657"/>
                    <a:gd name="T45" fmla="*/ 379 h 749"/>
                    <a:gd name="T46" fmla="*/ 732 w 1657"/>
                    <a:gd name="T47" fmla="*/ 359 h 749"/>
                    <a:gd name="T48" fmla="*/ 763 w 1657"/>
                    <a:gd name="T49" fmla="*/ 331 h 749"/>
                    <a:gd name="T50" fmla="*/ 795 w 1657"/>
                    <a:gd name="T51" fmla="*/ 308 h 749"/>
                    <a:gd name="T52" fmla="*/ 826 w 1657"/>
                    <a:gd name="T53" fmla="*/ 276 h 749"/>
                    <a:gd name="T54" fmla="*/ 858 w 1657"/>
                    <a:gd name="T55" fmla="*/ 245 h 749"/>
                    <a:gd name="T56" fmla="*/ 889 w 1657"/>
                    <a:gd name="T57" fmla="*/ 237 h 749"/>
                    <a:gd name="T58" fmla="*/ 921 w 1657"/>
                    <a:gd name="T59" fmla="*/ 221 h 749"/>
                    <a:gd name="T60" fmla="*/ 952 w 1657"/>
                    <a:gd name="T61" fmla="*/ 193 h 749"/>
                    <a:gd name="T62" fmla="*/ 984 w 1657"/>
                    <a:gd name="T63" fmla="*/ 158 h 749"/>
                    <a:gd name="T64" fmla="*/ 1015 w 1657"/>
                    <a:gd name="T65" fmla="*/ 107 h 749"/>
                    <a:gd name="T66" fmla="*/ 1047 w 1657"/>
                    <a:gd name="T67" fmla="*/ 75 h 749"/>
                    <a:gd name="T68" fmla="*/ 1078 w 1657"/>
                    <a:gd name="T69" fmla="*/ 52 h 749"/>
                    <a:gd name="T70" fmla="*/ 1110 w 1657"/>
                    <a:gd name="T71" fmla="*/ 8 h 749"/>
                    <a:gd name="T72" fmla="*/ 1141 w 1657"/>
                    <a:gd name="T73" fmla="*/ 12 h 749"/>
                    <a:gd name="T74" fmla="*/ 1173 w 1657"/>
                    <a:gd name="T75" fmla="*/ 40 h 749"/>
                    <a:gd name="T76" fmla="*/ 1204 w 1657"/>
                    <a:gd name="T77" fmla="*/ 52 h 749"/>
                    <a:gd name="T78" fmla="*/ 1236 w 1657"/>
                    <a:gd name="T79" fmla="*/ 79 h 749"/>
                    <a:gd name="T80" fmla="*/ 1267 w 1657"/>
                    <a:gd name="T81" fmla="*/ 103 h 749"/>
                    <a:gd name="T82" fmla="*/ 1299 w 1657"/>
                    <a:gd name="T83" fmla="*/ 95 h 749"/>
                    <a:gd name="T84" fmla="*/ 1330 w 1657"/>
                    <a:gd name="T85" fmla="*/ 115 h 749"/>
                    <a:gd name="T86" fmla="*/ 1362 w 1657"/>
                    <a:gd name="T87" fmla="*/ 170 h 749"/>
                    <a:gd name="T88" fmla="*/ 1393 w 1657"/>
                    <a:gd name="T89" fmla="*/ 186 h 749"/>
                    <a:gd name="T90" fmla="*/ 1425 w 1657"/>
                    <a:gd name="T91" fmla="*/ 170 h 749"/>
                    <a:gd name="T92" fmla="*/ 1452 w 1657"/>
                    <a:gd name="T93" fmla="*/ 190 h 749"/>
                    <a:gd name="T94" fmla="*/ 1484 w 1657"/>
                    <a:gd name="T95" fmla="*/ 272 h 749"/>
                    <a:gd name="T96" fmla="*/ 1515 w 1657"/>
                    <a:gd name="T97" fmla="*/ 394 h 749"/>
                    <a:gd name="T98" fmla="*/ 1547 w 1657"/>
                    <a:gd name="T99" fmla="*/ 749 h 749"/>
                    <a:gd name="T100" fmla="*/ 1578 w 1657"/>
                    <a:gd name="T101" fmla="*/ 749 h 749"/>
                    <a:gd name="T102" fmla="*/ 1610 w 1657"/>
                    <a:gd name="T103" fmla="*/ 749 h 749"/>
                    <a:gd name="T104" fmla="*/ 1641 w 1657"/>
                    <a:gd name="T105" fmla="*/ 749 h 7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749">
                      <a:moveTo>
                        <a:pt x="0" y="741"/>
                      </a:moveTo>
                      <a:lnTo>
                        <a:pt x="8" y="741"/>
                      </a:lnTo>
                      <a:lnTo>
                        <a:pt x="23" y="729"/>
                      </a:lnTo>
                      <a:lnTo>
                        <a:pt x="39" y="721"/>
                      </a:lnTo>
                      <a:lnTo>
                        <a:pt x="55" y="717"/>
                      </a:lnTo>
                      <a:lnTo>
                        <a:pt x="70" y="709"/>
                      </a:lnTo>
                      <a:lnTo>
                        <a:pt x="86" y="705"/>
                      </a:lnTo>
                      <a:lnTo>
                        <a:pt x="102" y="694"/>
                      </a:lnTo>
                      <a:lnTo>
                        <a:pt x="118" y="682"/>
                      </a:lnTo>
                      <a:lnTo>
                        <a:pt x="133" y="670"/>
                      </a:lnTo>
                      <a:lnTo>
                        <a:pt x="149" y="654"/>
                      </a:lnTo>
                      <a:lnTo>
                        <a:pt x="165" y="646"/>
                      </a:lnTo>
                      <a:lnTo>
                        <a:pt x="181" y="638"/>
                      </a:lnTo>
                      <a:lnTo>
                        <a:pt x="196" y="631"/>
                      </a:lnTo>
                      <a:lnTo>
                        <a:pt x="212" y="623"/>
                      </a:lnTo>
                      <a:lnTo>
                        <a:pt x="228" y="615"/>
                      </a:lnTo>
                      <a:lnTo>
                        <a:pt x="244" y="603"/>
                      </a:lnTo>
                      <a:lnTo>
                        <a:pt x="259" y="591"/>
                      </a:lnTo>
                      <a:lnTo>
                        <a:pt x="275" y="579"/>
                      </a:lnTo>
                      <a:lnTo>
                        <a:pt x="291" y="572"/>
                      </a:lnTo>
                      <a:lnTo>
                        <a:pt x="307" y="564"/>
                      </a:lnTo>
                      <a:lnTo>
                        <a:pt x="322" y="556"/>
                      </a:lnTo>
                      <a:lnTo>
                        <a:pt x="338" y="552"/>
                      </a:lnTo>
                      <a:lnTo>
                        <a:pt x="354" y="548"/>
                      </a:lnTo>
                      <a:lnTo>
                        <a:pt x="370" y="548"/>
                      </a:lnTo>
                      <a:lnTo>
                        <a:pt x="385" y="544"/>
                      </a:lnTo>
                      <a:lnTo>
                        <a:pt x="401" y="540"/>
                      </a:lnTo>
                      <a:lnTo>
                        <a:pt x="417" y="536"/>
                      </a:lnTo>
                      <a:lnTo>
                        <a:pt x="433" y="524"/>
                      </a:lnTo>
                      <a:lnTo>
                        <a:pt x="448" y="512"/>
                      </a:lnTo>
                      <a:lnTo>
                        <a:pt x="464" y="493"/>
                      </a:lnTo>
                      <a:lnTo>
                        <a:pt x="480" y="473"/>
                      </a:lnTo>
                      <a:lnTo>
                        <a:pt x="496" y="453"/>
                      </a:lnTo>
                      <a:lnTo>
                        <a:pt x="511" y="438"/>
                      </a:lnTo>
                      <a:lnTo>
                        <a:pt x="527" y="430"/>
                      </a:lnTo>
                      <a:lnTo>
                        <a:pt x="543" y="430"/>
                      </a:lnTo>
                      <a:lnTo>
                        <a:pt x="559" y="434"/>
                      </a:lnTo>
                      <a:lnTo>
                        <a:pt x="574" y="445"/>
                      </a:lnTo>
                      <a:lnTo>
                        <a:pt x="590" y="453"/>
                      </a:lnTo>
                      <a:lnTo>
                        <a:pt x="606" y="457"/>
                      </a:lnTo>
                      <a:lnTo>
                        <a:pt x="622" y="453"/>
                      </a:lnTo>
                      <a:lnTo>
                        <a:pt x="637" y="442"/>
                      </a:lnTo>
                      <a:lnTo>
                        <a:pt x="653" y="426"/>
                      </a:lnTo>
                      <a:lnTo>
                        <a:pt x="669" y="406"/>
                      </a:lnTo>
                      <a:lnTo>
                        <a:pt x="685" y="394"/>
                      </a:lnTo>
                      <a:lnTo>
                        <a:pt x="700" y="379"/>
                      </a:lnTo>
                      <a:lnTo>
                        <a:pt x="716" y="371"/>
                      </a:lnTo>
                      <a:lnTo>
                        <a:pt x="732" y="359"/>
                      </a:lnTo>
                      <a:lnTo>
                        <a:pt x="748" y="343"/>
                      </a:lnTo>
                      <a:lnTo>
                        <a:pt x="763" y="331"/>
                      </a:lnTo>
                      <a:lnTo>
                        <a:pt x="779" y="319"/>
                      </a:lnTo>
                      <a:lnTo>
                        <a:pt x="795" y="308"/>
                      </a:lnTo>
                      <a:lnTo>
                        <a:pt x="811" y="292"/>
                      </a:lnTo>
                      <a:lnTo>
                        <a:pt x="826" y="276"/>
                      </a:lnTo>
                      <a:lnTo>
                        <a:pt x="842" y="256"/>
                      </a:lnTo>
                      <a:lnTo>
                        <a:pt x="858" y="245"/>
                      </a:lnTo>
                      <a:lnTo>
                        <a:pt x="874" y="237"/>
                      </a:lnTo>
                      <a:lnTo>
                        <a:pt x="889" y="237"/>
                      </a:lnTo>
                      <a:lnTo>
                        <a:pt x="905" y="233"/>
                      </a:lnTo>
                      <a:lnTo>
                        <a:pt x="921" y="221"/>
                      </a:lnTo>
                      <a:lnTo>
                        <a:pt x="937" y="209"/>
                      </a:lnTo>
                      <a:lnTo>
                        <a:pt x="952" y="193"/>
                      </a:lnTo>
                      <a:lnTo>
                        <a:pt x="968" y="178"/>
                      </a:lnTo>
                      <a:lnTo>
                        <a:pt x="984" y="158"/>
                      </a:lnTo>
                      <a:lnTo>
                        <a:pt x="1000" y="134"/>
                      </a:lnTo>
                      <a:lnTo>
                        <a:pt x="1015" y="107"/>
                      </a:lnTo>
                      <a:lnTo>
                        <a:pt x="1031" y="91"/>
                      </a:lnTo>
                      <a:lnTo>
                        <a:pt x="1047" y="75"/>
                      </a:lnTo>
                      <a:lnTo>
                        <a:pt x="1063" y="67"/>
                      </a:lnTo>
                      <a:lnTo>
                        <a:pt x="1078" y="52"/>
                      </a:lnTo>
                      <a:lnTo>
                        <a:pt x="1094" y="28"/>
                      </a:lnTo>
                      <a:lnTo>
                        <a:pt x="1110" y="8"/>
                      </a:lnTo>
                      <a:lnTo>
                        <a:pt x="1126" y="0"/>
                      </a:lnTo>
                      <a:lnTo>
                        <a:pt x="1141" y="12"/>
                      </a:lnTo>
                      <a:lnTo>
                        <a:pt x="1157" y="28"/>
                      </a:lnTo>
                      <a:lnTo>
                        <a:pt x="1173" y="40"/>
                      </a:lnTo>
                      <a:lnTo>
                        <a:pt x="1189" y="48"/>
                      </a:lnTo>
                      <a:lnTo>
                        <a:pt x="1204" y="52"/>
                      </a:lnTo>
                      <a:lnTo>
                        <a:pt x="1220" y="63"/>
                      </a:lnTo>
                      <a:lnTo>
                        <a:pt x="1236" y="79"/>
                      </a:lnTo>
                      <a:lnTo>
                        <a:pt x="1252" y="95"/>
                      </a:lnTo>
                      <a:lnTo>
                        <a:pt x="1267" y="103"/>
                      </a:lnTo>
                      <a:lnTo>
                        <a:pt x="1283" y="99"/>
                      </a:lnTo>
                      <a:lnTo>
                        <a:pt x="1299" y="95"/>
                      </a:lnTo>
                      <a:lnTo>
                        <a:pt x="1315" y="95"/>
                      </a:lnTo>
                      <a:lnTo>
                        <a:pt x="1330" y="115"/>
                      </a:lnTo>
                      <a:lnTo>
                        <a:pt x="1346" y="150"/>
                      </a:lnTo>
                      <a:lnTo>
                        <a:pt x="1362" y="170"/>
                      </a:lnTo>
                      <a:lnTo>
                        <a:pt x="1378" y="182"/>
                      </a:lnTo>
                      <a:lnTo>
                        <a:pt x="1393" y="186"/>
                      </a:lnTo>
                      <a:lnTo>
                        <a:pt x="1409" y="178"/>
                      </a:lnTo>
                      <a:lnTo>
                        <a:pt x="1425" y="170"/>
                      </a:lnTo>
                      <a:lnTo>
                        <a:pt x="1437" y="174"/>
                      </a:lnTo>
                      <a:lnTo>
                        <a:pt x="1452" y="190"/>
                      </a:lnTo>
                      <a:lnTo>
                        <a:pt x="1468" y="225"/>
                      </a:lnTo>
                      <a:lnTo>
                        <a:pt x="1484" y="272"/>
                      </a:lnTo>
                      <a:lnTo>
                        <a:pt x="1500" y="327"/>
                      </a:lnTo>
                      <a:lnTo>
                        <a:pt x="1515" y="394"/>
                      </a:lnTo>
                      <a:lnTo>
                        <a:pt x="1531" y="749"/>
                      </a:lnTo>
                      <a:lnTo>
                        <a:pt x="1547" y="749"/>
                      </a:lnTo>
                      <a:lnTo>
                        <a:pt x="1563" y="749"/>
                      </a:lnTo>
                      <a:lnTo>
                        <a:pt x="1578" y="749"/>
                      </a:lnTo>
                      <a:lnTo>
                        <a:pt x="1594" y="749"/>
                      </a:lnTo>
                      <a:lnTo>
                        <a:pt x="1610" y="749"/>
                      </a:lnTo>
                      <a:lnTo>
                        <a:pt x="1626" y="749"/>
                      </a:lnTo>
                      <a:lnTo>
                        <a:pt x="1641" y="749"/>
                      </a:lnTo>
                      <a:lnTo>
                        <a:pt x="1657" y="749"/>
                      </a:lnTo>
                    </a:path>
                  </a:pathLst>
                </a:custGeom>
                <a:noFill/>
                <a:ln w="0">
                  <a:solidFill>
                    <a:srgbClr val="FF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6" name="Freeform 62"/>
                <p:cNvSpPr>
                  <a:spLocks/>
                </p:cNvSpPr>
                <p:nvPr/>
              </p:nvSpPr>
              <p:spPr bwMode="auto">
                <a:xfrm>
                  <a:off x="9405938" y="1881188"/>
                  <a:ext cx="2630488" cy="1225550"/>
                </a:xfrm>
                <a:custGeom>
                  <a:avLst/>
                  <a:gdLst>
                    <a:gd name="T0" fmla="*/ 8 w 1657"/>
                    <a:gd name="T1" fmla="*/ 764 h 772"/>
                    <a:gd name="T2" fmla="*/ 39 w 1657"/>
                    <a:gd name="T3" fmla="*/ 752 h 772"/>
                    <a:gd name="T4" fmla="*/ 70 w 1657"/>
                    <a:gd name="T5" fmla="*/ 736 h 772"/>
                    <a:gd name="T6" fmla="*/ 102 w 1657"/>
                    <a:gd name="T7" fmla="*/ 721 h 772"/>
                    <a:gd name="T8" fmla="*/ 133 w 1657"/>
                    <a:gd name="T9" fmla="*/ 701 h 772"/>
                    <a:gd name="T10" fmla="*/ 165 w 1657"/>
                    <a:gd name="T11" fmla="*/ 681 h 772"/>
                    <a:gd name="T12" fmla="*/ 196 w 1657"/>
                    <a:gd name="T13" fmla="*/ 665 h 772"/>
                    <a:gd name="T14" fmla="*/ 228 w 1657"/>
                    <a:gd name="T15" fmla="*/ 650 h 772"/>
                    <a:gd name="T16" fmla="*/ 259 w 1657"/>
                    <a:gd name="T17" fmla="*/ 626 h 772"/>
                    <a:gd name="T18" fmla="*/ 291 w 1657"/>
                    <a:gd name="T19" fmla="*/ 602 h 772"/>
                    <a:gd name="T20" fmla="*/ 322 w 1657"/>
                    <a:gd name="T21" fmla="*/ 587 h 772"/>
                    <a:gd name="T22" fmla="*/ 354 w 1657"/>
                    <a:gd name="T23" fmla="*/ 563 h 772"/>
                    <a:gd name="T24" fmla="*/ 385 w 1657"/>
                    <a:gd name="T25" fmla="*/ 539 h 772"/>
                    <a:gd name="T26" fmla="*/ 417 w 1657"/>
                    <a:gd name="T27" fmla="*/ 528 h 772"/>
                    <a:gd name="T28" fmla="*/ 448 w 1657"/>
                    <a:gd name="T29" fmla="*/ 520 h 772"/>
                    <a:gd name="T30" fmla="*/ 480 w 1657"/>
                    <a:gd name="T31" fmla="*/ 508 h 772"/>
                    <a:gd name="T32" fmla="*/ 511 w 1657"/>
                    <a:gd name="T33" fmla="*/ 488 h 772"/>
                    <a:gd name="T34" fmla="*/ 543 w 1657"/>
                    <a:gd name="T35" fmla="*/ 465 h 772"/>
                    <a:gd name="T36" fmla="*/ 574 w 1657"/>
                    <a:gd name="T37" fmla="*/ 445 h 772"/>
                    <a:gd name="T38" fmla="*/ 606 w 1657"/>
                    <a:gd name="T39" fmla="*/ 449 h 772"/>
                    <a:gd name="T40" fmla="*/ 637 w 1657"/>
                    <a:gd name="T41" fmla="*/ 449 h 772"/>
                    <a:gd name="T42" fmla="*/ 669 w 1657"/>
                    <a:gd name="T43" fmla="*/ 437 h 772"/>
                    <a:gd name="T44" fmla="*/ 700 w 1657"/>
                    <a:gd name="T45" fmla="*/ 405 h 772"/>
                    <a:gd name="T46" fmla="*/ 732 w 1657"/>
                    <a:gd name="T47" fmla="*/ 374 h 772"/>
                    <a:gd name="T48" fmla="*/ 763 w 1657"/>
                    <a:gd name="T49" fmla="*/ 335 h 772"/>
                    <a:gd name="T50" fmla="*/ 795 w 1657"/>
                    <a:gd name="T51" fmla="*/ 287 h 772"/>
                    <a:gd name="T52" fmla="*/ 826 w 1657"/>
                    <a:gd name="T53" fmla="*/ 272 h 772"/>
                    <a:gd name="T54" fmla="*/ 858 w 1657"/>
                    <a:gd name="T55" fmla="*/ 276 h 772"/>
                    <a:gd name="T56" fmla="*/ 889 w 1657"/>
                    <a:gd name="T57" fmla="*/ 276 h 772"/>
                    <a:gd name="T58" fmla="*/ 921 w 1657"/>
                    <a:gd name="T59" fmla="*/ 264 h 772"/>
                    <a:gd name="T60" fmla="*/ 952 w 1657"/>
                    <a:gd name="T61" fmla="*/ 240 h 772"/>
                    <a:gd name="T62" fmla="*/ 984 w 1657"/>
                    <a:gd name="T63" fmla="*/ 197 h 772"/>
                    <a:gd name="T64" fmla="*/ 1015 w 1657"/>
                    <a:gd name="T65" fmla="*/ 146 h 772"/>
                    <a:gd name="T66" fmla="*/ 1047 w 1657"/>
                    <a:gd name="T67" fmla="*/ 138 h 772"/>
                    <a:gd name="T68" fmla="*/ 1078 w 1657"/>
                    <a:gd name="T69" fmla="*/ 110 h 772"/>
                    <a:gd name="T70" fmla="*/ 1110 w 1657"/>
                    <a:gd name="T71" fmla="*/ 31 h 772"/>
                    <a:gd name="T72" fmla="*/ 1141 w 1657"/>
                    <a:gd name="T73" fmla="*/ 0 h 772"/>
                    <a:gd name="T74" fmla="*/ 1173 w 1657"/>
                    <a:gd name="T75" fmla="*/ 39 h 772"/>
                    <a:gd name="T76" fmla="*/ 1204 w 1657"/>
                    <a:gd name="T77" fmla="*/ 98 h 772"/>
                    <a:gd name="T78" fmla="*/ 1236 w 1657"/>
                    <a:gd name="T79" fmla="*/ 126 h 772"/>
                    <a:gd name="T80" fmla="*/ 1267 w 1657"/>
                    <a:gd name="T81" fmla="*/ 126 h 772"/>
                    <a:gd name="T82" fmla="*/ 1299 w 1657"/>
                    <a:gd name="T83" fmla="*/ 130 h 772"/>
                    <a:gd name="T84" fmla="*/ 1330 w 1657"/>
                    <a:gd name="T85" fmla="*/ 138 h 772"/>
                    <a:gd name="T86" fmla="*/ 1362 w 1657"/>
                    <a:gd name="T87" fmla="*/ 138 h 772"/>
                    <a:gd name="T88" fmla="*/ 1393 w 1657"/>
                    <a:gd name="T89" fmla="*/ 161 h 772"/>
                    <a:gd name="T90" fmla="*/ 1425 w 1657"/>
                    <a:gd name="T91" fmla="*/ 185 h 772"/>
                    <a:gd name="T92" fmla="*/ 1456 w 1657"/>
                    <a:gd name="T93" fmla="*/ 216 h 772"/>
                    <a:gd name="T94" fmla="*/ 1488 w 1657"/>
                    <a:gd name="T95" fmla="*/ 291 h 772"/>
                    <a:gd name="T96" fmla="*/ 1519 w 1657"/>
                    <a:gd name="T97" fmla="*/ 437 h 772"/>
                    <a:gd name="T98" fmla="*/ 1551 w 1657"/>
                    <a:gd name="T99" fmla="*/ 772 h 772"/>
                    <a:gd name="T100" fmla="*/ 1582 w 1657"/>
                    <a:gd name="T101" fmla="*/ 772 h 772"/>
                    <a:gd name="T102" fmla="*/ 1614 w 1657"/>
                    <a:gd name="T103" fmla="*/ 772 h 772"/>
                    <a:gd name="T104" fmla="*/ 1645 w 1657"/>
                    <a:gd name="T105" fmla="*/ 772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772">
                      <a:moveTo>
                        <a:pt x="0" y="768"/>
                      </a:moveTo>
                      <a:lnTo>
                        <a:pt x="8" y="764"/>
                      </a:lnTo>
                      <a:lnTo>
                        <a:pt x="23" y="760"/>
                      </a:lnTo>
                      <a:lnTo>
                        <a:pt x="39" y="752"/>
                      </a:lnTo>
                      <a:lnTo>
                        <a:pt x="55" y="744"/>
                      </a:lnTo>
                      <a:lnTo>
                        <a:pt x="70" y="736"/>
                      </a:lnTo>
                      <a:lnTo>
                        <a:pt x="86" y="728"/>
                      </a:lnTo>
                      <a:lnTo>
                        <a:pt x="102" y="721"/>
                      </a:lnTo>
                      <a:lnTo>
                        <a:pt x="118" y="709"/>
                      </a:lnTo>
                      <a:lnTo>
                        <a:pt x="133" y="701"/>
                      </a:lnTo>
                      <a:lnTo>
                        <a:pt x="149" y="689"/>
                      </a:lnTo>
                      <a:lnTo>
                        <a:pt x="165" y="681"/>
                      </a:lnTo>
                      <a:lnTo>
                        <a:pt x="181" y="673"/>
                      </a:lnTo>
                      <a:lnTo>
                        <a:pt x="196" y="665"/>
                      </a:lnTo>
                      <a:lnTo>
                        <a:pt x="212" y="658"/>
                      </a:lnTo>
                      <a:lnTo>
                        <a:pt x="228" y="650"/>
                      </a:lnTo>
                      <a:lnTo>
                        <a:pt x="244" y="638"/>
                      </a:lnTo>
                      <a:lnTo>
                        <a:pt x="259" y="626"/>
                      </a:lnTo>
                      <a:lnTo>
                        <a:pt x="275" y="614"/>
                      </a:lnTo>
                      <a:lnTo>
                        <a:pt x="291" y="602"/>
                      </a:lnTo>
                      <a:lnTo>
                        <a:pt x="307" y="595"/>
                      </a:lnTo>
                      <a:lnTo>
                        <a:pt x="322" y="587"/>
                      </a:lnTo>
                      <a:lnTo>
                        <a:pt x="338" y="575"/>
                      </a:lnTo>
                      <a:lnTo>
                        <a:pt x="354" y="563"/>
                      </a:lnTo>
                      <a:lnTo>
                        <a:pt x="370" y="551"/>
                      </a:lnTo>
                      <a:lnTo>
                        <a:pt x="385" y="539"/>
                      </a:lnTo>
                      <a:lnTo>
                        <a:pt x="401" y="531"/>
                      </a:lnTo>
                      <a:lnTo>
                        <a:pt x="417" y="528"/>
                      </a:lnTo>
                      <a:lnTo>
                        <a:pt x="433" y="524"/>
                      </a:lnTo>
                      <a:lnTo>
                        <a:pt x="448" y="520"/>
                      </a:lnTo>
                      <a:lnTo>
                        <a:pt x="464" y="516"/>
                      </a:lnTo>
                      <a:lnTo>
                        <a:pt x="480" y="508"/>
                      </a:lnTo>
                      <a:lnTo>
                        <a:pt x="496" y="500"/>
                      </a:lnTo>
                      <a:lnTo>
                        <a:pt x="511" y="488"/>
                      </a:lnTo>
                      <a:lnTo>
                        <a:pt x="527" y="476"/>
                      </a:lnTo>
                      <a:lnTo>
                        <a:pt x="543" y="465"/>
                      </a:lnTo>
                      <a:lnTo>
                        <a:pt x="559" y="453"/>
                      </a:lnTo>
                      <a:lnTo>
                        <a:pt x="574" y="445"/>
                      </a:lnTo>
                      <a:lnTo>
                        <a:pt x="590" y="445"/>
                      </a:lnTo>
                      <a:lnTo>
                        <a:pt x="606" y="449"/>
                      </a:lnTo>
                      <a:lnTo>
                        <a:pt x="622" y="449"/>
                      </a:lnTo>
                      <a:lnTo>
                        <a:pt x="637" y="449"/>
                      </a:lnTo>
                      <a:lnTo>
                        <a:pt x="653" y="449"/>
                      </a:lnTo>
                      <a:lnTo>
                        <a:pt x="669" y="437"/>
                      </a:lnTo>
                      <a:lnTo>
                        <a:pt x="685" y="421"/>
                      </a:lnTo>
                      <a:lnTo>
                        <a:pt x="700" y="405"/>
                      </a:lnTo>
                      <a:lnTo>
                        <a:pt x="716" y="390"/>
                      </a:lnTo>
                      <a:lnTo>
                        <a:pt x="732" y="374"/>
                      </a:lnTo>
                      <a:lnTo>
                        <a:pt x="748" y="358"/>
                      </a:lnTo>
                      <a:lnTo>
                        <a:pt x="763" y="335"/>
                      </a:lnTo>
                      <a:lnTo>
                        <a:pt x="779" y="311"/>
                      </a:lnTo>
                      <a:lnTo>
                        <a:pt x="795" y="287"/>
                      </a:lnTo>
                      <a:lnTo>
                        <a:pt x="811" y="276"/>
                      </a:lnTo>
                      <a:lnTo>
                        <a:pt x="826" y="272"/>
                      </a:lnTo>
                      <a:lnTo>
                        <a:pt x="842" y="272"/>
                      </a:lnTo>
                      <a:lnTo>
                        <a:pt x="858" y="276"/>
                      </a:lnTo>
                      <a:lnTo>
                        <a:pt x="874" y="276"/>
                      </a:lnTo>
                      <a:lnTo>
                        <a:pt x="889" y="276"/>
                      </a:lnTo>
                      <a:lnTo>
                        <a:pt x="905" y="272"/>
                      </a:lnTo>
                      <a:lnTo>
                        <a:pt x="921" y="264"/>
                      </a:lnTo>
                      <a:lnTo>
                        <a:pt x="937" y="252"/>
                      </a:lnTo>
                      <a:lnTo>
                        <a:pt x="952" y="240"/>
                      </a:lnTo>
                      <a:lnTo>
                        <a:pt x="968" y="220"/>
                      </a:lnTo>
                      <a:lnTo>
                        <a:pt x="984" y="197"/>
                      </a:lnTo>
                      <a:lnTo>
                        <a:pt x="1000" y="169"/>
                      </a:lnTo>
                      <a:lnTo>
                        <a:pt x="1015" y="146"/>
                      </a:lnTo>
                      <a:lnTo>
                        <a:pt x="1031" y="138"/>
                      </a:lnTo>
                      <a:lnTo>
                        <a:pt x="1047" y="138"/>
                      </a:lnTo>
                      <a:lnTo>
                        <a:pt x="1063" y="134"/>
                      </a:lnTo>
                      <a:lnTo>
                        <a:pt x="1078" y="110"/>
                      </a:lnTo>
                      <a:lnTo>
                        <a:pt x="1094" y="71"/>
                      </a:lnTo>
                      <a:lnTo>
                        <a:pt x="1110" y="31"/>
                      </a:lnTo>
                      <a:lnTo>
                        <a:pt x="1126" y="4"/>
                      </a:lnTo>
                      <a:lnTo>
                        <a:pt x="1141" y="0"/>
                      </a:lnTo>
                      <a:lnTo>
                        <a:pt x="1157" y="16"/>
                      </a:lnTo>
                      <a:lnTo>
                        <a:pt x="1173" y="39"/>
                      </a:lnTo>
                      <a:lnTo>
                        <a:pt x="1189" y="71"/>
                      </a:lnTo>
                      <a:lnTo>
                        <a:pt x="1204" y="98"/>
                      </a:lnTo>
                      <a:lnTo>
                        <a:pt x="1220" y="118"/>
                      </a:lnTo>
                      <a:lnTo>
                        <a:pt x="1236" y="126"/>
                      </a:lnTo>
                      <a:lnTo>
                        <a:pt x="1252" y="126"/>
                      </a:lnTo>
                      <a:lnTo>
                        <a:pt x="1267" y="126"/>
                      </a:lnTo>
                      <a:lnTo>
                        <a:pt x="1283" y="126"/>
                      </a:lnTo>
                      <a:lnTo>
                        <a:pt x="1299" y="130"/>
                      </a:lnTo>
                      <a:lnTo>
                        <a:pt x="1315" y="138"/>
                      </a:lnTo>
                      <a:lnTo>
                        <a:pt x="1330" y="138"/>
                      </a:lnTo>
                      <a:lnTo>
                        <a:pt x="1346" y="138"/>
                      </a:lnTo>
                      <a:lnTo>
                        <a:pt x="1362" y="138"/>
                      </a:lnTo>
                      <a:lnTo>
                        <a:pt x="1378" y="149"/>
                      </a:lnTo>
                      <a:lnTo>
                        <a:pt x="1393" y="161"/>
                      </a:lnTo>
                      <a:lnTo>
                        <a:pt x="1409" y="173"/>
                      </a:lnTo>
                      <a:lnTo>
                        <a:pt x="1425" y="185"/>
                      </a:lnTo>
                      <a:lnTo>
                        <a:pt x="1441" y="197"/>
                      </a:lnTo>
                      <a:lnTo>
                        <a:pt x="1456" y="216"/>
                      </a:lnTo>
                      <a:lnTo>
                        <a:pt x="1472" y="248"/>
                      </a:lnTo>
                      <a:lnTo>
                        <a:pt x="1488" y="291"/>
                      </a:lnTo>
                      <a:lnTo>
                        <a:pt x="1504" y="346"/>
                      </a:lnTo>
                      <a:lnTo>
                        <a:pt x="1519" y="437"/>
                      </a:lnTo>
                      <a:lnTo>
                        <a:pt x="1535" y="772"/>
                      </a:lnTo>
                      <a:lnTo>
                        <a:pt x="1551" y="772"/>
                      </a:lnTo>
                      <a:lnTo>
                        <a:pt x="1567" y="772"/>
                      </a:lnTo>
                      <a:lnTo>
                        <a:pt x="1582" y="772"/>
                      </a:lnTo>
                      <a:lnTo>
                        <a:pt x="1598" y="772"/>
                      </a:lnTo>
                      <a:lnTo>
                        <a:pt x="1614" y="772"/>
                      </a:lnTo>
                      <a:lnTo>
                        <a:pt x="1630" y="772"/>
                      </a:lnTo>
                      <a:lnTo>
                        <a:pt x="1645" y="772"/>
                      </a:lnTo>
                      <a:lnTo>
                        <a:pt x="1657" y="772"/>
                      </a:lnTo>
                    </a:path>
                  </a:pathLst>
                </a:custGeom>
                <a:noFill/>
                <a:ln w="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7" name="Freeform 63"/>
                <p:cNvSpPr>
                  <a:spLocks/>
                </p:cNvSpPr>
                <p:nvPr/>
              </p:nvSpPr>
              <p:spPr bwMode="auto">
                <a:xfrm>
                  <a:off x="9405938" y="1900238"/>
                  <a:ext cx="2630488" cy="1206500"/>
                </a:xfrm>
                <a:custGeom>
                  <a:avLst/>
                  <a:gdLst>
                    <a:gd name="T0" fmla="*/ 8 w 1657"/>
                    <a:gd name="T1" fmla="*/ 752 h 760"/>
                    <a:gd name="T2" fmla="*/ 39 w 1657"/>
                    <a:gd name="T3" fmla="*/ 736 h 760"/>
                    <a:gd name="T4" fmla="*/ 70 w 1657"/>
                    <a:gd name="T5" fmla="*/ 720 h 760"/>
                    <a:gd name="T6" fmla="*/ 102 w 1657"/>
                    <a:gd name="T7" fmla="*/ 712 h 760"/>
                    <a:gd name="T8" fmla="*/ 133 w 1657"/>
                    <a:gd name="T9" fmla="*/ 697 h 760"/>
                    <a:gd name="T10" fmla="*/ 165 w 1657"/>
                    <a:gd name="T11" fmla="*/ 673 h 760"/>
                    <a:gd name="T12" fmla="*/ 196 w 1657"/>
                    <a:gd name="T13" fmla="*/ 661 h 760"/>
                    <a:gd name="T14" fmla="*/ 228 w 1657"/>
                    <a:gd name="T15" fmla="*/ 649 h 760"/>
                    <a:gd name="T16" fmla="*/ 259 w 1657"/>
                    <a:gd name="T17" fmla="*/ 634 h 760"/>
                    <a:gd name="T18" fmla="*/ 291 w 1657"/>
                    <a:gd name="T19" fmla="*/ 606 h 760"/>
                    <a:gd name="T20" fmla="*/ 322 w 1657"/>
                    <a:gd name="T21" fmla="*/ 579 h 760"/>
                    <a:gd name="T22" fmla="*/ 354 w 1657"/>
                    <a:gd name="T23" fmla="*/ 555 h 760"/>
                    <a:gd name="T24" fmla="*/ 385 w 1657"/>
                    <a:gd name="T25" fmla="*/ 523 h 760"/>
                    <a:gd name="T26" fmla="*/ 417 w 1657"/>
                    <a:gd name="T27" fmla="*/ 512 h 760"/>
                    <a:gd name="T28" fmla="*/ 448 w 1657"/>
                    <a:gd name="T29" fmla="*/ 512 h 760"/>
                    <a:gd name="T30" fmla="*/ 480 w 1657"/>
                    <a:gd name="T31" fmla="*/ 496 h 760"/>
                    <a:gd name="T32" fmla="*/ 511 w 1657"/>
                    <a:gd name="T33" fmla="*/ 472 h 760"/>
                    <a:gd name="T34" fmla="*/ 543 w 1657"/>
                    <a:gd name="T35" fmla="*/ 445 h 760"/>
                    <a:gd name="T36" fmla="*/ 574 w 1657"/>
                    <a:gd name="T37" fmla="*/ 425 h 760"/>
                    <a:gd name="T38" fmla="*/ 606 w 1657"/>
                    <a:gd name="T39" fmla="*/ 437 h 760"/>
                    <a:gd name="T40" fmla="*/ 637 w 1657"/>
                    <a:gd name="T41" fmla="*/ 437 h 760"/>
                    <a:gd name="T42" fmla="*/ 669 w 1657"/>
                    <a:gd name="T43" fmla="*/ 421 h 760"/>
                    <a:gd name="T44" fmla="*/ 700 w 1657"/>
                    <a:gd name="T45" fmla="*/ 401 h 760"/>
                    <a:gd name="T46" fmla="*/ 732 w 1657"/>
                    <a:gd name="T47" fmla="*/ 366 h 760"/>
                    <a:gd name="T48" fmla="*/ 763 w 1657"/>
                    <a:gd name="T49" fmla="*/ 323 h 760"/>
                    <a:gd name="T50" fmla="*/ 795 w 1657"/>
                    <a:gd name="T51" fmla="*/ 287 h 760"/>
                    <a:gd name="T52" fmla="*/ 826 w 1657"/>
                    <a:gd name="T53" fmla="*/ 271 h 760"/>
                    <a:gd name="T54" fmla="*/ 858 w 1657"/>
                    <a:gd name="T55" fmla="*/ 275 h 760"/>
                    <a:gd name="T56" fmla="*/ 889 w 1657"/>
                    <a:gd name="T57" fmla="*/ 283 h 760"/>
                    <a:gd name="T58" fmla="*/ 921 w 1657"/>
                    <a:gd name="T59" fmla="*/ 287 h 760"/>
                    <a:gd name="T60" fmla="*/ 952 w 1657"/>
                    <a:gd name="T61" fmla="*/ 267 h 760"/>
                    <a:gd name="T62" fmla="*/ 984 w 1657"/>
                    <a:gd name="T63" fmla="*/ 212 h 760"/>
                    <a:gd name="T64" fmla="*/ 1015 w 1657"/>
                    <a:gd name="T65" fmla="*/ 134 h 760"/>
                    <a:gd name="T66" fmla="*/ 1047 w 1657"/>
                    <a:gd name="T67" fmla="*/ 74 h 760"/>
                    <a:gd name="T68" fmla="*/ 1078 w 1657"/>
                    <a:gd name="T69" fmla="*/ 27 h 760"/>
                    <a:gd name="T70" fmla="*/ 1110 w 1657"/>
                    <a:gd name="T71" fmla="*/ 0 h 760"/>
                    <a:gd name="T72" fmla="*/ 1141 w 1657"/>
                    <a:gd name="T73" fmla="*/ 15 h 760"/>
                    <a:gd name="T74" fmla="*/ 1173 w 1657"/>
                    <a:gd name="T75" fmla="*/ 71 h 760"/>
                    <a:gd name="T76" fmla="*/ 1204 w 1657"/>
                    <a:gd name="T77" fmla="*/ 102 h 760"/>
                    <a:gd name="T78" fmla="*/ 1236 w 1657"/>
                    <a:gd name="T79" fmla="*/ 90 h 760"/>
                    <a:gd name="T80" fmla="*/ 1267 w 1657"/>
                    <a:gd name="T81" fmla="*/ 86 h 760"/>
                    <a:gd name="T82" fmla="*/ 1299 w 1657"/>
                    <a:gd name="T83" fmla="*/ 110 h 760"/>
                    <a:gd name="T84" fmla="*/ 1330 w 1657"/>
                    <a:gd name="T85" fmla="*/ 134 h 760"/>
                    <a:gd name="T86" fmla="*/ 1362 w 1657"/>
                    <a:gd name="T87" fmla="*/ 145 h 760"/>
                    <a:gd name="T88" fmla="*/ 1393 w 1657"/>
                    <a:gd name="T89" fmla="*/ 130 h 760"/>
                    <a:gd name="T90" fmla="*/ 1425 w 1657"/>
                    <a:gd name="T91" fmla="*/ 161 h 760"/>
                    <a:gd name="T92" fmla="*/ 1456 w 1657"/>
                    <a:gd name="T93" fmla="*/ 208 h 760"/>
                    <a:gd name="T94" fmla="*/ 1488 w 1657"/>
                    <a:gd name="T95" fmla="*/ 248 h 760"/>
                    <a:gd name="T96" fmla="*/ 1519 w 1657"/>
                    <a:gd name="T97" fmla="*/ 370 h 760"/>
                    <a:gd name="T98" fmla="*/ 1551 w 1657"/>
                    <a:gd name="T99" fmla="*/ 760 h 760"/>
                    <a:gd name="T100" fmla="*/ 1582 w 1657"/>
                    <a:gd name="T101" fmla="*/ 760 h 760"/>
                    <a:gd name="T102" fmla="*/ 1614 w 1657"/>
                    <a:gd name="T103" fmla="*/ 760 h 760"/>
                    <a:gd name="T104" fmla="*/ 1645 w 1657"/>
                    <a:gd name="T105" fmla="*/ 760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657" h="760">
                      <a:moveTo>
                        <a:pt x="0" y="756"/>
                      </a:moveTo>
                      <a:lnTo>
                        <a:pt x="8" y="752"/>
                      </a:lnTo>
                      <a:lnTo>
                        <a:pt x="23" y="744"/>
                      </a:lnTo>
                      <a:lnTo>
                        <a:pt x="39" y="736"/>
                      </a:lnTo>
                      <a:lnTo>
                        <a:pt x="55" y="728"/>
                      </a:lnTo>
                      <a:lnTo>
                        <a:pt x="70" y="720"/>
                      </a:lnTo>
                      <a:lnTo>
                        <a:pt x="86" y="716"/>
                      </a:lnTo>
                      <a:lnTo>
                        <a:pt x="102" y="712"/>
                      </a:lnTo>
                      <a:lnTo>
                        <a:pt x="118" y="705"/>
                      </a:lnTo>
                      <a:lnTo>
                        <a:pt x="133" y="697"/>
                      </a:lnTo>
                      <a:lnTo>
                        <a:pt x="149" y="685"/>
                      </a:lnTo>
                      <a:lnTo>
                        <a:pt x="165" y="673"/>
                      </a:lnTo>
                      <a:lnTo>
                        <a:pt x="181" y="665"/>
                      </a:lnTo>
                      <a:lnTo>
                        <a:pt x="196" y="661"/>
                      </a:lnTo>
                      <a:lnTo>
                        <a:pt x="212" y="653"/>
                      </a:lnTo>
                      <a:lnTo>
                        <a:pt x="228" y="649"/>
                      </a:lnTo>
                      <a:lnTo>
                        <a:pt x="244" y="642"/>
                      </a:lnTo>
                      <a:lnTo>
                        <a:pt x="259" y="634"/>
                      </a:lnTo>
                      <a:lnTo>
                        <a:pt x="275" y="618"/>
                      </a:lnTo>
                      <a:lnTo>
                        <a:pt x="291" y="606"/>
                      </a:lnTo>
                      <a:lnTo>
                        <a:pt x="307" y="590"/>
                      </a:lnTo>
                      <a:lnTo>
                        <a:pt x="322" y="579"/>
                      </a:lnTo>
                      <a:lnTo>
                        <a:pt x="338" y="567"/>
                      </a:lnTo>
                      <a:lnTo>
                        <a:pt x="354" y="555"/>
                      </a:lnTo>
                      <a:lnTo>
                        <a:pt x="370" y="539"/>
                      </a:lnTo>
                      <a:lnTo>
                        <a:pt x="385" y="523"/>
                      </a:lnTo>
                      <a:lnTo>
                        <a:pt x="401" y="512"/>
                      </a:lnTo>
                      <a:lnTo>
                        <a:pt x="417" y="512"/>
                      </a:lnTo>
                      <a:lnTo>
                        <a:pt x="433" y="512"/>
                      </a:lnTo>
                      <a:lnTo>
                        <a:pt x="448" y="512"/>
                      </a:lnTo>
                      <a:lnTo>
                        <a:pt x="464" y="504"/>
                      </a:lnTo>
                      <a:lnTo>
                        <a:pt x="480" y="496"/>
                      </a:lnTo>
                      <a:lnTo>
                        <a:pt x="496" y="484"/>
                      </a:lnTo>
                      <a:lnTo>
                        <a:pt x="511" y="472"/>
                      </a:lnTo>
                      <a:lnTo>
                        <a:pt x="527" y="456"/>
                      </a:lnTo>
                      <a:lnTo>
                        <a:pt x="543" y="445"/>
                      </a:lnTo>
                      <a:lnTo>
                        <a:pt x="559" y="429"/>
                      </a:lnTo>
                      <a:lnTo>
                        <a:pt x="574" y="425"/>
                      </a:lnTo>
                      <a:lnTo>
                        <a:pt x="590" y="429"/>
                      </a:lnTo>
                      <a:lnTo>
                        <a:pt x="606" y="437"/>
                      </a:lnTo>
                      <a:lnTo>
                        <a:pt x="622" y="441"/>
                      </a:lnTo>
                      <a:lnTo>
                        <a:pt x="637" y="437"/>
                      </a:lnTo>
                      <a:lnTo>
                        <a:pt x="653" y="429"/>
                      </a:lnTo>
                      <a:lnTo>
                        <a:pt x="669" y="421"/>
                      </a:lnTo>
                      <a:lnTo>
                        <a:pt x="685" y="413"/>
                      </a:lnTo>
                      <a:lnTo>
                        <a:pt x="700" y="401"/>
                      </a:lnTo>
                      <a:lnTo>
                        <a:pt x="716" y="386"/>
                      </a:lnTo>
                      <a:lnTo>
                        <a:pt x="732" y="366"/>
                      </a:lnTo>
                      <a:lnTo>
                        <a:pt x="748" y="346"/>
                      </a:lnTo>
                      <a:lnTo>
                        <a:pt x="763" y="323"/>
                      </a:lnTo>
                      <a:lnTo>
                        <a:pt x="779" y="303"/>
                      </a:lnTo>
                      <a:lnTo>
                        <a:pt x="795" y="287"/>
                      </a:lnTo>
                      <a:lnTo>
                        <a:pt x="811" y="275"/>
                      </a:lnTo>
                      <a:lnTo>
                        <a:pt x="826" y="271"/>
                      </a:lnTo>
                      <a:lnTo>
                        <a:pt x="842" y="271"/>
                      </a:lnTo>
                      <a:lnTo>
                        <a:pt x="858" y="275"/>
                      </a:lnTo>
                      <a:lnTo>
                        <a:pt x="874" y="279"/>
                      </a:lnTo>
                      <a:lnTo>
                        <a:pt x="889" y="283"/>
                      </a:lnTo>
                      <a:lnTo>
                        <a:pt x="905" y="287"/>
                      </a:lnTo>
                      <a:lnTo>
                        <a:pt x="921" y="287"/>
                      </a:lnTo>
                      <a:lnTo>
                        <a:pt x="937" y="279"/>
                      </a:lnTo>
                      <a:lnTo>
                        <a:pt x="952" y="267"/>
                      </a:lnTo>
                      <a:lnTo>
                        <a:pt x="968" y="244"/>
                      </a:lnTo>
                      <a:lnTo>
                        <a:pt x="984" y="212"/>
                      </a:lnTo>
                      <a:lnTo>
                        <a:pt x="1000" y="173"/>
                      </a:lnTo>
                      <a:lnTo>
                        <a:pt x="1015" y="134"/>
                      </a:lnTo>
                      <a:lnTo>
                        <a:pt x="1031" y="98"/>
                      </a:lnTo>
                      <a:lnTo>
                        <a:pt x="1047" y="74"/>
                      </a:lnTo>
                      <a:lnTo>
                        <a:pt x="1063" y="51"/>
                      </a:lnTo>
                      <a:lnTo>
                        <a:pt x="1078" y="27"/>
                      </a:lnTo>
                      <a:lnTo>
                        <a:pt x="1094" y="11"/>
                      </a:lnTo>
                      <a:lnTo>
                        <a:pt x="1110" y="0"/>
                      </a:lnTo>
                      <a:lnTo>
                        <a:pt x="1126" y="4"/>
                      </a:lnTo>
                      <a:lnTo>
                        <a:pt x="1141" y="15"/>
                      </a:lnTo>
                      <a:lnTo>
                        <a:pt x="1157" y="43"/>
                      </a:lnTo>
                      <a:lnTo>
                        <a:pt x="1173" y="71"/>
                      </a:lnTo>
                      <a:lnTo>
                        <a:pt x="1189" y="94"/>
                      </a:lnTo>
                      <a:lnTo>
                        <a:pt x="1204" y="102"/>
                      </a:lnTo>
                      <a:lnTo>
                        <a:pt x="1220" y="102"/>
                      </a:lnTo>
                      <a:lnTo>
                        <a:pt x="1236" y="90"/>
                      </a:lnTo>
                      <a:lnTo>
                        <a:pt x="1252" y="86"/>
                      </a:lnTo>
                      <a:lnTo>
                        <a:pt x="1267" y="86"/>
                      </a:lnTo>
                      <a:lnTo>
                        <a:pt x="1283" y="94"/>
                      </a:lnTo>
                      <a:lnTo>
                        <a:pt x="1299" y="110"/>
                      </a:lnTo>
                      <a:lnTo>
                        <a:pt x="1315" y="122"/>
                      </a:lnTo>
                      <a:lnTo>
                        <a:pt x="1330" y="134"/>
                      </a:lnTo>
                      <a:lnTo>
                        <a:pt x="1346" y="145"/>
                      </a:lnTo>
                      <a:lnTo>
                        <a:pt x="1362" y="145"/>
                      </a:lnTo>
                      <a:lnTo>
                        <a:pt x="1378" y="137"/>
                      </a:lnTo>
                      <a:lnTo>
                        <a:pt x="1393" y="130"/>
                      </a:lnTo>
                      <a:lnTo>
                        <a:pt x="1409" y="137"/>
                      </a:lnTo>
                      <a:lnTo>
                        <a:pt x="1425" y="161"/>
                      </a:lnTo>
                      <a:lnTo>
                        <a:pt x="1441" y="193"/>
                      </a:lnTo>
                      <a:lnTo>
                        <a:pt x="1456" y="208"/>
                      </a:lnTo>
                      <a:lnTo>
                        <a:pt x="1472" y="224"/>
                      </a:lnTo>
                      <a:lnTo>
                        <a:pt x="1488" y="248"/>
                      </a:lnTo>
                      <a:lnTo>
                        <a:pt x="1504" y="283"/>
                      </a:lnTo>
                      <a:lnTo>
                        <a:pt x="1519" y="370"/>
                      </a:lnTo>
                      <a:lnTo>
                        <a:pt x="1535" y="760"/>
                      </a:lnTo>
                      <a:lnTo>
                        <a:pt x="1551" y="760"/>
                      </a:lnTo>
                      <a:lnTo>
                        <a:pt x="1567" y="760"/>
                      </a:lnTo>
                      <a:lnTo>
                        <a:pt x="1582" y="760"/>
                      </a:lnTo>
                      <a:lnTo>
                        <a:pt x="1598" y="760"/>
                      </a:lnTo>
                      <a:lnTo>
                        <a:pt x="1614" y="760"/>
                      </a:lnTo>
                      <a:lnTo>
                        <a:pt x="1630" y="760"/>
                      </a:lnTo>
                      <a:lnTo>
                        <a:pt x="1645" y="760"/>
                      </a:lnTo>
                      <a:lnTo>
                        <a:pt x="1657" y="760"/>
                      </a:lnTo>
                    </a:path>
                  </a:pathLst>
                </a:custGeom>
                <a:noFill/>
                <a:ln w="0">
                  <a:solidFill>
                    <a:srgbClr val="CC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9" name="Rectangle 65"/>
                <p:cNvSpPr>
                  <a:spLocks noChangeArrowheads="1"/>
                </p:cNvSpPr>
                <p:nvPr/>
              </p:nvSpPr>
              <p:spPr bwMode="auto">
                <a:xfrm>
                  <a:off x="9393238" y="3062288"/>
                  <a:ext cx="61913" cy="1190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 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0" name="Rectangle 66"/>
                <p:cNvSpPr>
                  <a:spLocks noChangeArrowheads="1"/>
                </p:cNvSpPr>
                <p:nvPr/>
              </p:nvSpPr>
              <p:spPr bwMode="auto">
                <a:xfrm>
                  <a:off x="12023726" y="1000126"/>
                  <a:ext cx="61913" cy="1190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 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13" name="Rectangle 110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3053696" y="2357881"/>
                    <a:ext cx="76181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𝑓</m:t>
                          </m:r>
                          <m:d>
                            <m:d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  <a:cs typeface="Arial" pitchFamily="34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0</m:t>
                                  </m:r>
                                </m:sub>
                              </m:sSub>
                            </m:e>
                          </m:d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[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𝑎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.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𝑢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]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13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16200000">
                    <a:off x="3053696" y="2357881"/>
                    <a:ext cx="761812" cy="184666"/>
                  </a:xfrm>
                  <a:prstGeom prst="rect">
                    <a:avLst/>
                  </a:prstGeom>
                  <a:blipFill>
                    <a:blip r:embed="rId6"/>
                    <a:stretch>
                      <a:fillRect t="-6400" r="-38710" b="-64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83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4568434" y="3922979"/>
                    <a:ext cx="66486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/(2ℏ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𝑘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)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83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4568434" y="3922979"/>
                    <a:ext cx="664862" cy="184666"/>
                  </a:xfrm>
                  <a:prstGeom prst="rect">
                    <a:avLst/>
                  </a:prstGeom>
                  <a:blipFill>
                    <a:blip r:embed="rId7"/>
                    <a:stretch>
                      <a:fillRect l="-4587" t="-3333" r="-8257" b="-400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920" name="Rectangle 138"/>
              <p:cNvSpPr>
                <a:spLocks noChangeArrowheads="1"/>
              </p:cNvSpPr>
              <p:nvPr/>
            </p:nvSpPr>
            <p:spPr bwMode="auto">
              <a:xfrm>
                <a:off x="5594452" y="3350786"/>
                <a:ext cx="69259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661" name="Group 660"/>
            <p:cNvGrpSpPr/>
            <p:nvPr/>
          </p:nvGrpSpPr>
          <p:grpSpPr>
            <a:xfrm>
              <a:off x="3813562" y="1413080"/>
              <a:ext cx="2223441" cy="2263644"/>
              <a:chOff x="3341688" y="812800"/>
              <a:chExt cx="2605087" cy="2705100"/>
            </a:xfrm>
          </p:grpSpPr>
          <p:sp>
            <p:nvSpPr>
              <p:cNvPr id="662" name="Rectangle 5"/>
              <p:cNvSpPr>
                <a:spLocks noChangeArrowheads="1"/>
              </p:cNvSpPr>
              <p:nvPr/>
            </p:nvSpPr>
            <p:spPr bwMode="auto">
              <a:xfrm>
                <a:off x="3341688" y="812800"/>
                <a:ext cx="2605087" cy="27051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Rectangle 6"/>
              <p:cNvSpPr>
                <a:spLocks noChangeArrowheads="1"/>
              </p:cNvSpPr>
              <p:nvPr/>
            </p:nvSpPr>
            <p:spPr bwMode="auto">
              <a:xfrm>
                <a:off x="3341688" y="812800"/>
                <a:ext cx="2605087" cy="270510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Line 7"/>
              <p:cNvSpPr>
                <a:spLocks noChangeShapeType="1"/>
              </p:cNvSpPr>
              <p:nvPr/>
            </p:nvSpPr>
            <p:spPr bwMode="auto">
              <a:xfrm>
                <a:off x="3341688" y="812800"/>
                <a:ext cx="260508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Line 8"/>
              <p:cNvSpPr>
                <a:spLocks noChangeShapeType="1"/>
              </p:cNvSpPr>
              <p:nvPr/>
            </p:nvSpPr>
            <p:spPr bwMode="auto">
              <a:xfrm>
                <a:off x="3341688" y="3517900"/>
                <a:ext cx="260508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Line 9"/>
              <p:cNvSpPr>
                <a:spLocks noChangeShapeType="1"/>
              </p:cNvSpPr>
              <p:nvPr/>
            </p:nvSpPr>
            <p:spPr bwMode="auto">
              <a:xfrm flipV="1">
                <a:off x="5946775" y="81280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Line 10"/>
              <p:cNvSpPr>
                <a:spLocks noChangeShapeType="1"/>
              </p:cNvSpPr>
              <p:nvPr/>
            </p:nvSpPr>
            <p:spPr bwMode="auto">
              <a:xfrm flipV="1">
                <a:off x="3341688" y="81280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Line 11"/>
              <p:cNvSpPr>
                <a:spLocks noChangeShapeType="1"/>
              </p:cNvSpPr>
              <p:nvPr/>
            </p:nvSpPr>
            <p:spPr bwMode="auto">
              <a:xfrm>
                <a:off x="3341688" y="3517900"/>
                <a:ext cx="260508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12"/>
              <p:cNvSpPr>
                <a:spLocks noChangeShapeType="1"/>
              </p:cNvSpPr>
              <p:nvPr/>
            </p:nvSpPr>
            <p:spPr bwMode="auto">
              <a:xfrm flipV="1">
                <a:off x="3341688" y="81280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Line 13"/>
              <p:cNvSpPr>
                <a:spLocks noChangeShapeType="1"/>
              </p:cNvSpPr>
              <p:nvPr/>
            </p:nvSpPr>
            <p:spPr bwMode="auto">
              <a:xfrm flipV="1">
                <a:off x="3341688" y="347821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Line 14"/>
              <p:cNvSpPr>
                <a:spLocks noChangeShapeType="1"/>
              </p:cNvSpPr>
              <p:nvPr/>
            </p:nvSpPr>
            <p:spPr bwMode="auto">
              <a:xfrm>
                <a:off x="3341688" y="81280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Line 16"/>
              <p:cNvSpPr>
                <a:spLocks noChangeShapeType="1"/>
              </p:cNvSpPr>
              <p:nvPr/>
            </p:nvSpPr>
            <p:spPr bwMode="auto">
              <a:xfrm flipV="1">
                <a:off x="4151313" y="347821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Line 17"/>
              <p:cNvSpPr>
                <a:spLocks noChangeShapeType="1"/>
              </p:cNvSpPr>
              <p:nvPr/>
            </p:nvSpPr>
            <p:spPr bwMode="auto">
              <a:xfrm>
                <a:off x="4151313" y="81280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Line 19"/>
              <p:cNvSpPr>
                <a:spLocks noChangeShapeType="1"/>
              </p:cNvSpPr>
              <p:nvPr/>
            </p:nvSpPr>
            <p:spPr bwMode="auto">
              <a:xfrm flipV="1">
                <a:off x="4967288" y="347821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Line 20"/>
              <p:cNvSpPr>
                <a:spLocks noChangeShapeType="1"/>
              </p:cNvSpPr>
              <p:nvPr/>
            </p:nvSpPr>
            <p:spPr bwMode="auto">
              <a:xfrm>
                <a:off x="4967288" y="81280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Line 22"/>
              <p:cNvSpPr>
                <a:spLocks noChangeShapeType="1"/>
              </p:cNvSpPr>
              <p:nvPr/>
            </p:nvSpPr>
            <p:spPr bwMode="auto">
              <a:xfrm flipV="1">
                <a:off x="5778500" y="347821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Line 23"/>
              <p:cNvSpPr>
                <a:spLocks noChangeShapeType="1"/>
              </p:cNvSpPr>
              <p:nvPr/>
            </p:nvSpPr>
            <p:spPr bwMode="auto">
              <a:xfrm>
                <a:off x="5778500" y="81280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Line 25"/>
              <p:cNvSpPr>
                <a:spLocks noChangeShapeType="1"/>
              </p:cNvSpPr>
              <p:nvPr/>
            </p:nvSpPr>
            <p:spPr bwMode="auto">
              <a:xfrm>
                <a:off x="3341688" y="3517900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Line 26"/>
              <p:cNvSpPr>
                <a:spLocks noChangeShapeType="1"/>
              </p:cNvSpPr>
              <p:nvPr/>
            </p:nvSpPr>
            <p:spPr bwMode="auto">
              <a:xfrm flipH="1">
                <a:off x="5916613" y="3517900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Line 28"/>
              <p:cNvSpPr>
                <a:spLocks noChangeShapeType="1"/>
              </p:cNvSpPr>
              <p:nvPr/>
            </p:nvSpPr>
            <p:spPr bwMode="auto">
              <a:xfrm>
                <a:off x="3341688" y="2981325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Line 29"/>
              <p:cNvSpPr>
                <a:spLocks noChangeShapeType="1"/>
              </p:cNvSpPr>
              <p:nvPr/>
            </p:nvSpPr>
            <p:spPr bwMode="auto">
              <a:xfrm flipH="1">
                <a:off x="5916613" y="2981325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Line 31"/>
              <p:cNvSpPr>
                <a:spLocks noChangeShapeType="1"/>
              </p:cNvSpPr>
              <p:nvPr/>
            </p:nvSpPr>
            <p:spPr bwMode="auto">
              <a:xfrm>
                <a:off x="3341688" y="2446338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Line 32"/>
              <p:cNvSpPr>
                <a:spLocks noChangeShapeType="1"/>
              </p:cNvSpPr>
              <p:nvPr/>
            </p:nvSpPr>
            <p:spPr bwMode="auto">
              <a:xfrm flipH="1">
                <a:off x="5916613" y="2446338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Line 34"/>
              <p:cNvSpPr>
                <a:spLocks noChangeShapeType="1"/>
              </p:cNvSpPr>
              <p:nvPr/>
            </p:nvSpPr>
            <p:spPr bwMode="auto">
              <a:xfrm>
                <a:off x="3341688" y="1909763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Line 35"/>
              <p:cNvSpPr>
                <a:spLocks noChangeShapeType="1"/>
              </p:cNvSpPr>
              <p:nvPr/>
            </p:nvSpPr>
            <p:spPr bwMode="auto">
              <a:xfrm flipH="1">
                <a:off x="5916613" y="1909763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Line 37"/>
              <p:cNvSpPr>
                <a:spLocks noChangeShapeType="1"/>
              </p:cNvSpPr>
              <p:nvPr/>
            </p:nvSpPr>
            <p:spPr bwMode="auto">
              <a:xfrm>
                <a:off x="3341688" y="1373188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Line 38"/>
              <p:cNvSpPr>
                <a:spLocks noChangeShapeType="1"/>
              </p:cNvSpPr>
              <p:nvPr/>
            </p:nvSpPr>
            <p:spPr bwMode="auto">
              <a:xfrm flipH="1">
                <a:off x="5916613" y="1373188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Line 40"/>
              <p:cNvSpPr>
                <a:spLocks noChangeShapeType="1"/>
              </p:cNvSpPr>
              <p:nvPr/>
            </p:nvSpPr>
            <p:spPr bwMode="auto">
              <a:xfrm>
                <a:off x="3341688" y="838200"/>
                <a:ext cx="2381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Line 41"/>
              <p:cNvSpPr>
                <a:spLocks noChangeShapeType="1"/>
              </p:cNvSpPr>
              <p:nvPr/>
            </p:nvSpPr>
            <p:spPr bwMode="auto">
              <a:xfrm flipH="1">
                <a:off x="5916613" y="838200"/>
                <a:ext cx="3016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Line 43"/>
              <p:cNvSpPr>
                <a:spLocks noChangeShapeType="1"/>
              </p:cNvSpPr>
              <p:nvPr/>
            </p:nvSpPr>
            <p:spPr bwMode="auto">
              <a:xfrm>
                <a:off x="3341688" y="812800"/>
                <a:ext cx="260508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Line 44"/>
              <p:cNvSpPr>
                <a:spLocks noChangeShapeType="1"/>
              </p:cNvSpPr>
              <p:nvPr/>
            </p:nvSpPr>
            <p:spPr bwMode="auto">
              <a:xfrm>
                <a:off x="3341688" y="3517900"/>
                <a:ext cx="260508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Line 45"/>
              <p:cNvSpPr>
                <a:spLocks noChangeShapeType="1"/>
              </p:cNvSpPr>
              <p:nvPr/>
            </p:nvSpPr>
            <p:spPr bwMode="auto">
              <a:xfrm flipV="1">
                <a:off x="5946775" y="81280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Line 46"/>
              <p:cNvSpPr>
                <a:spLocks noChangeShapeType="1"/>
              </p:cNvSpPr>
              <p:nvPr/>
            </p:nvSpPr>
            <p:spPr bwMode="auto">
              <a:xfrm flipV="1">
                <a:off x="3341688" y="81280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47"/>
              <p:cNvSpPr>
                <a:spLocks/>
              </p:cNvSpPr>
              <p:nvPr/>
            </p:nvSpPr>
            <p:spPr bwMode="auto">
              <a:xfrm>
                <a:off x="3354388" y="869950"/>
                <a:ext cx="2525712" cy="2647950"/>
              </a:xfrm>
              <a:custGeom>
                <a:avLst/>
                <a:gdLst>
                  <a:gd name="T0" fmla="*/ 15 w 1591"/>
                  <a:gd name="T1" fmla="*/ 1628 h 1668"/>
                  <a:gd name="T2" fmla="*/ 45 w 1591"/>
                  <a:gd name="T3" fmla="*/ 1572 h 1668"/>
                  <a:gd name="T4" fmla="*/ 79 w 1591"/>
                  <a:gd name="T5" fmla="*/ 1502 h 1668"/>
                  <a:gd name="T6" fmla="*/ 109 w 1591"/>
                  <a:gd name="T7" fmla="*/ 1471 h 1668"/>
                  <a:gd name="T8" fmla="*/ 143 w 1591"/>
                  <a:gd name="T9" fmla="*/ 1431 h 1668"/>
                  <a:gd name="T10" fmla="*/ 173 w 1591"/>
                  <a:gd name="T11" fmla="*/ 1376 h 1668"/>
                  <a:gd name="T12" fmla="*/ 207 w 1591"/>
                  <a:gd name="T13" fmla="*/ 1345 h 1668"/>
                  <a:gd name="T14" fmla="*/ 238 w 1591"/>
                  <a:gd name="T15" fmla="*/ 1300 h 1668"/>
                  <a:gd name="T16" fmla="*/ 272 w 1591"/>
                  <a:gd name="T17" fmla="*/ 1275 h 1668"/>
                  <a:gd name="T18" fmla="*/ 302 w 1591"/>
                  <a:gd name="T19" fmla="*/ 1265 h 1668"/>
                  <a:gd name="T20" fmla="*/ 336 w 1591"/>
                  <a:gd name="T21" fmla="*/ 1240 h 1668"/>
                  <a:gd name="T22" fmla="*/ 366 w 1591"/>
                  <a:gd name="T23" fmla="*/ 1260 h 1668"/>
                  <a:gd name="T24" fmla="*/ 400 w 1591"/>
                  <a:gd name="T25" fmla="*/ 1250 h 1668"/>
                  <a:gd name="T26" fmla="*/ 430 w 1591"/>
                  <a:gd name="T27" fmla="*/ 1265 h 1668"/>
                  <a:gd name="T28" fmla="*/ 464 w 1591"/>
                  <a:gd name="T29" fmla="*/ 1270 h 1668"/>
                  <a:gd name="T30" fmla="*/ 495 w 1591"/>
                  <a:gd name="T31" fmla="*/ 1285 h 1668"/>
                  <a:gd name="T32" fmla="*/ 529 w 1591"/>
                  <a:gd name="T33" fmla="*/ 1320 h 1668"/>
                  <a:gd name="T34" fmla="*/ 559 w 1591"/>
                  <a:gd name="T35" fmla="*/ 1315 h 1668"/>
                  <a:gd name="T36" fmla="*/ 593 w 1591"/>
                  <a:gd name="T37" fmla="*/ 1335 h 1668"/>
                  <a:gd name="T38" fmla="*/ 623 w 1591"/>
                  <a:gd name="T39" fmla="*/ 1356 h 1668"/>
                  <a:gd name="T40" fmla="*/ 657 w 1591"/>
                  <a:gd name="T41" fmla="*/ 1340 h 1668"/>
                  <a:gd name="T42" fmla="*/ 688 w 1591"/>
                  <a:gd name="T43" fmla="*/ 1310 h 1668"/>
                  <a:gd name="T44" fmla="*/ 722 w 1591"/>
                  <a:gd name="T45" fmla="*/ 1275 h 1668"/>
                  <a:gd name="T46" fmla="*/ 756 w 1591"/>
                  <a:gd name="T47" fmla="*/ 1250 h 1668"/>
                  <a:gd name="T48" fmla="*/ 786 w 1591"/>
                  <a:gd name="T49" fmla="*/ 1169 h 1668"/>
                  <a:gd name="T50" fmla="*/ 820 w 1591"/>
                  <a:gd name="T51" fmla="*/ 1109 h 1668"/>
                  <a:gd name="T52" fmla="*/ 850 w 1591"/>
                  <a:gd name="T53" fmla="*/ 1008 h 1668"/>
                  <a:gd name="T54" fmla="*/ 884 w 1591"/>
                  <a:gd name="T55" fmla="*/ 887 h 1668"/>
                  <a:gd name="T56" fmla="*/ 914 w 1591"/>
                  <a:gd name="T57" fmla="*/ 726 h 1668"/>
                  <a:gd name="T58" fmla="*/ 948 w 1591"/>
                  <a:gd name="T59" fmla="*/ 519 h 1668"/>
                  <a:gd name="T60" fmla="*/ 979 w 1591"/>
                  <a:gd name="T61" fmla="*/ 358 h 1668"/>
                  <a:gd name="T62" fmla="*/ 1013 w 1591"/>
                  <a:gd name="T63" fmla="*/ 176 h 1668"/>
                  <a:gd name="T64" fmla="*/ 1043 w 1591"/>
                  <a:gd name="T65" fmla="*/ 96 h 1668"/>
                  <a:gd name="T66" fmla="*/ 1077 w 1591"/>
                  <a:gd name="T67" fmla="*/ 0 h 1668"/>
                  <a:gd name="T68" fmla="*/ 1107 w 1591"/>
                  <a:gd name="T69" fmla="*/ 0 h 1668"/>
                  <a:gd name="T70" fmla="*/ 1141 w 1591"/>
                  <a:gd name="T71" fmla="*/ 191 h 1668"/>
                  <a:gd name="T72" fmla="*/ 1171 w 1591"/>
                  <a:gd name="T73" fmla="*/ 398 h 1668"/>
                  <a:gd name="T74" fmla="*/ 1205 w 1591"/>
                  <a:gd name="T75" fmla="*/ 650 h 1668"/>
                  <a:gd name="T76" fmla="*/ 1236 w 1591"/>
                  <a:gd name="T77" fmla="*/ 882 h 1668"/>
                  <a:gd name="T78" fmla="*/ 1270 w 1591"/>
                  <a:gd name="T79" fmla="*/ 1053 h 1668"/>
                  <a:gd name="T80" fmla="*/ 1300 w 1591"/>
                  <a:gd name="T81" fmla="*/ 1209 h 1668"/>
                  <a:gd name="T82" fmla="*/ 1334 w 1591"/>
                  <a:gd name="T83" fmla="*/ 1315 h 1668"/>
                  <a:gd name="T84" fmla="*/ 1364 w 1591"/>
                  <a:gd name="T85" fmla="*/ 1406 h 1668"/>
                  <a:gd name="T86" fmla="*/ 1398 w 1591"/>
                  <a:gd name="T87" fmla="*/ 1477 h 1668"/>
                  <a:gd name="T88" fmla="*/ 1428 w 1591"/>
                  <a:gd name="T89" fmla="*/ 1527 h 1668"/>
                  <a:gd name="T90" fmla="*/ 1462 w 1591"/>
                  <a:gd name="T91" fmla="*/ 1522 h 1668"/>
                  <a:gd name="T92" fmla="*/ 1493 w 1591"/>
                  <a:gd name="T93" fmla="*/ 1547 h 1668"/>
                  <a:gd name="T94" fmla="*/ 1527 w 1591"/>
                  <a:gd name="T95" fmla="*/ 1603 h 1668"/>
                  <a:gd name="T96" fmla="*/ 1557 w 1591"/>
                  <a:gd name="T97" fmla="*/ 1663 h 1668"/>
                  <a:gd name="T98" fmla="*/ 1591 w 1591"/>
                  <a:gd name="T99" fmla="*/ 1658 h 1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668">
                    <a:moveTo>
                      <a:pt x="0" y="1668"/>
                    </a:moveTo>
                    <a:lnTo>
                      <a:pt x="15" y="1628"/>
                    </a:lnTo>
                    <a:lnTo>
                      <a:pt x="30" y="1603"/>
                    </a:lnTo>
                    <a:lnTo>
                      <a:pt x="45" y="1572"/>
                    </a:lnTo>
                    <a:lnTo>
                      <a:pt x="64" y="1527"/>
                    </a:lnTo>
                    <a:lnTo>
                      <a:pt x="79" y="1502"/>
                    </a:lnTo>
                    <a:lnTo>
                      <a:pt x="94" y="1497"/>
                    </a:lnTo>
                    <a:lnTo>
                      <a:pt x="109" y="1471"/>
                    </a:lnTo>
                    <a:lnTo>
                      <a:pt x="128" y="1451"/>
                    </a:lnTo>
                    <a:lnTo>
                      <a:pt x="143" y="1431"/>
                    </a:lnTo>
                    <a:lnTo>
                      <a:pt x="158" y="1406"/>
                    </a:lnTo>
                    <a:lnTo>
                      <a:pt x="173" y="1376"/>
                    </a:lnTo>
                    <a:lnTo>
                      <a:pt x="192" y="1366"/>
                    </a:lnTo>
                    <a:lnTo>
                      <a:pt x="207" y="1345"/>
                    </a:lnTo>
                    <a:lnTo>
                      <a:pt x="223" y="1325"/>
                    </a:lnTo>
                    <a:lnTo>
                      <a:pt x="238" y="1300"/>
                    </a:lnTo>
                    <a:lnTo>
                      <a:pt x="257" y="1310"/>
                    </a:lnTo>
                    <a:lnTo>
                      <a:pt x="272" y="1275"/>
                    </a:lnTo>
                    <a:lnTo>
                      <a:pt x="287" y="1265"/>
                    </a:lnTo>
                    <a:lnTo>
                      <a:pt x="302" y="1265"/>
                    </a:lnTo>
                    <a:lnTo>
                      <a:pt x="321" y="1240"/>
                    </a:lnTo>
                    <a:lnTo>
                      <a:pt x="336" y="1240"/>
                    </a:lnTo>
                    <a:lnTo>
                      <a:pt x="351" y="1225"/>
                    </a:lnTo>
                    <a:lnTo>
                      <a:pt x="366" y="1260"/>
                    </a:lnTo>
                    <a:lnTo>
                      <a:pt x="385" y="1280"/>
                    </a:lnTo>
                    <a:lnTo>
                      <a:pt x="400" y="1250"/>
                    </a:lnTo>
                    <a:lnTo>
                      <a:pt x="415" y="1214"/>
                    </a:lnTo>
                    <a:lnTo>
                      <a:pt x="430" y="1265"/>
                    </a:lnTo>
                    <a:lnTo>
                      <a:pt x="449" y="1250"/>
                    </a:lnTo>
                    <a:lnTo>
                      <a:pt x="464" y="1270"/>
                    </a:lnTo>
                    <a:lnTo>
                      <a:pt x="480" y="1270"/>
                    </a:lnTo>
                    <a:lnTo>
                      <a:pt x="495" y="1285"/>
                    </a:lnTo>
                    <a:lnTo>
                      <a:pt x="514" y="1295"/>
                    </a:lnTo>
                    <a:lnTo>
                      <a:pt x="529" y="1320"/>
                    </a:lnTo>
                    <a:lnTo>
                      <a:pt x="544" y="1315"/>
                    </a:lnTo>
                    <a:lnTo>
                      <a:pt x="559" y="1315"/>
                    </a:lnTo>
                    <a:lnTo>
                      <a:pt x="578" y="1310"/>
                    </a:lnTo>
                    <a:lnTo>
                      <a:pt x="593" y="1335"/>
                    </a:lnTo>
                    <a:lnTo>
                      <a:pt x="608" y="1320"/>
                    </a:lnTo>
                    <a:lnTo>
                      <a:pt x="623" y="1356"/>
                    </a:lnTo>
                    <a:lnTo>
                      <a:pt x="642" y="1345"/>
                    </a:lnTo>
                    <a:lnTo>
                      <a:pt x="657" y="1340"/>
                    </a:lnTo>
                    <a:lnTo>
                      <a:pt x="672" y="1315"/>
                    </a:lnTo>
                    <a:lnTo>
                      <a:pt x="688" y="1310"/>
                    </a:lnTo>
                    <a:lnTo>
                      <a:pt x="706" y="1305"/>
                    </a:lnTo>
                    <a:lnTo>
                      <a:pt x="722" y="1275"/>
                    </a:lnTo>
                    <a:lnTo>
                      <a:pt x="737" y="1270"/>
                    </a:lnTo>
                    <a:lnTo>
                      <a:pt x="756" y="1250"/>
                    </a:lnTo>
                    <a:lnTo>
                      <a:pt x="771" y="1184"/>
                    </a:lnTo>
                    <a:lnTo>
                      <a:pt x="786" y="1169"/>
                    </a:lnTo>
                    <a:lnTo>
                      <a:pt x="801" y="1129"/>
                    </a:lnTo>
                    <a:lnTo>
                      <a:pt x="820" y="1109"/>
                    </a:lnTo>
                    <a:lnTo>
                      <a:pt x="835" y="1053"/>
                    </a:lnTo>
                    <a:lnTo>
                      <a:pt x="850" y="1008"/>
                    </a:lnTo>
                    <a:lnTo>
                      <a:pt x="865" y="942"/>
                    </a:lnTo>
                    <a:lnTo>
                      <a:pt x="884" y="887"/>
                    </a:lnTo>
                    <a:lnTo>
                      <a:pt x="899" y="836"/>
                    </a:lnTo>
                    <a:lnTo>
                      <a:pt x="914" y="726"/>
                    </a:lnTo>
                    <a:lnTo>
                      <a:pt x="929" y="615"/>
                    </a:lnTo>
                    <a:lnTo>
                      <a:pt x="948" y="519"/>
                    </a:lnTo>
                    <a:lnTo>
                      <a:pt x="963" y="378"/>
                    </a:lnTo>
                    <a:lnTo>
                      <a:pt x="979" y="358"/>
                    </a:lnTo>
                    <a:lnTo>
                      <a:pt x="994" y="257"/>
                    </a:lnTo>
                    <a:lnTo>
                      <a:pt x="1013" y="176"/>
                    </a:lnTo>
                    <a:lnTo>
                      <a:pt x="1028" y="136"/>
                    </a:lnTo>
                    <a:lnTo>
                      <a:pt x="1043" y="96"/>
                    </a:lnTo>
                    <a:lnTo>
                      <a:pt x="1058" y="30"/>
                    </a:lnTo>
                    <a:lnTo>
                      <a:pt x="1077" y="0"/>
                    </a:lnTo>
                    <a:lnTo>
                      <a:pt x="1092" y="30"/>
                    </a:lnTo>
                    <a:lnTo>
                      <a:pt x="1107" y="0"/>
                    </a:lnTo>
                    <a:lnTo>
                      <a:pt x="1122" y="131"/>
                    </a:lnTo>
                    <a:lnTo>
                      <a:pt x="1141" y="191"/>
                    </a:lnTo>
                    <a:lnTo>
                      <a:pt x="1156" y="327"/>
                    </a:lnTo>
                    <a:lnTo>
                      <a:pt x="1171" y="398"/>
                    </a:lnTo>
                    <a:lnTo>
                      <a:pt x="1186" y="559"/>
                    </a:lnTo>
                    <a:lnTo>
                      <a:pt x="1205" y="650"/>
                    </a:lnTo>
                    <a:lnTo>
                      <a:pt x="1221" y="766"/>
                    </a:lnTo>
                    <a:lnTo>
                      <a:pt x="1236" y="882"/>
                    </a:lnTo>
                    <a:lnTo>
                      <a:pt x="1251" y="967"/>
                    </a:lnTo>
                    <a:lnTo>
                      <a:pt x="1270" y="1053"/>
                    </a:lnTo>
                    <a:lnTo>
                      <a:pt x="1285" y="1149"/>
                    </a:lnTo>
                    <a:lnTo>
                      <a:pt x="1300" y="1209"/>
                    </a:lnTo>
                    <a:lnTo>
                      <a:pt x="1315" y="1250"/>
                    </a:lnTo>
                    <a:lnTo>
                      <a:pt x="1334" y="1315"/>
                    </a:lnTo>
                    <a:lnTo>
                      <a:pt x="1349" y="1386"/>
                    </a:lnTo>
                    <a:lnTo>
                      <a:pt x="1364" y="1406"/>
                    </a:lnTo>
                    <a:lnTo>
                      <a:pt x="1379" y="1456"/>
                    </a:lnTo>
                    <a:lnTo>
                      <a:pt x="1398" y="1477"/>
                    </a:lnTo>
                    <a:lnTo>
                      <a:pt x="1413" y="1512"/>
                    </a:lnTo>
                    <a:lnTo>
                      <a:pt x="1428" y="1527"/>
                    </a:lnTo>
                    <a:lnTo>
                      <a:pt x="1444" y="1517"/>
                    </a:lnTo>
                    <a:lnTo>
                      <a:pt x="1462" y="1522"/>
                    </a:lnTo>
                    <a:lnTo>
                      <a:pt x="1478" y="1527"/>
                    </a:lnTo>
                    <a:lnTo>
                      <a:pt x="1493" y="1547"/>
                    </a:lnTo>
                    <a:lnTo>
                      <a:pt x="1508" y="1557"/>
                    </a:lnTo>
                    <a:lnTo>
                      <a:pt x="1527" y="1603"/>
                    </a:lnTo>
                    <a:lnTo>
                      <a:pt x="1542" y="1648"/>
                    </a:lnTo>
                    <a:lnTo>
                      <a:pt x="1557" y="1663"/>
                    </a:lnTo>
                    <a:lnTo>
                      <a:pt x="1572" y="1658"/>
                    </a:lnTo>
                    <a:lnTo>
                      <a:pt x="1591" y="1658"/>
                    </a:lnTo>
                  </a:path>
                </a:pathLst>
              </a:custGeom>
              <a:noFill/>
              <a:ln w="0">
                <a:solidFill>
                  <a:srgbClr val="0000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48"/>
              <p:cNvSpPr>
                <a:spLocks/>
              </p:cNvSpPr>
              <p:nvPr/>
            </p:nvSpPr>
            <p:spPr bwMode="auto">
              <a:xfrm>
                <a:off x="3354388" y="949325"/>
                <a:ext cx="2525712" cy="2552700"/>
              </a:xfrm>
              <a:custGeom>
                <a:avLst/>
                <a:gdLst>
                  <a:gd name="T0" fmla="*/ 15 w 1591"/>
                  <a:gd name="T1" fmla="*/ 1583 h 1608"/>
                  <a:gd name="T2" fmla="*/ 45 w 1591"/>
                  <a:gd name="T3" fmla="*/ 1522 h 1608"/>
                  <a:gd name="T4" fmla="*/ 79 w 1591"/>
                  <a:gd name="T5" fmla="*/ 1457 h 1608"/>
                  <a:gd name="T6" fmla="*/ 109 w 1591"/>
                  <a:gd name="T7" fmla="*/ 1427 h 1608"/>
                  <a:gd name="T8" fmla="*/ 143 w 1591"/>
                  <a:gd name="T9" fmla="*/ 1381 h 1608"/>
                  <a:gd name="T10" fmla="*/ 173 w 1591"/>
                  <a:gd name="T11" fmla="*/ 1346 h 1608"/>
                  <a:gd name="T12" fmla="*/ 207 w 1591"/>
                  <a:gd name="T13" fmla="*/ 1295 h 1608"/>
                  <a:gd name="T14" fmla="*/ 238 w 1591"/>
                  <a:gd name="T15" fmla="*/ 1270 h 1608"/>
                  <a:gd name="T16" fmla="*/ 272 w 1591"/>
                  <a:gd name="T17" fmla="*/ 1240 h 1608"/>
                  <a:gd name="T18" fmla="*/ 302 w 1591"/>
                  <a:gd name="T19" fmla="*/ 1210 h 1608"/>
                  <a:gd name="T20" fmla="*/ 336 w 1591"/>
                  <a:gd name="T21" fmla="*/ 1195 h 1608"/>
                  <a:gd name="T22" fmla="*/ 366 w 1591"/>
                  <a:gd name="T23" fmla="*/ 1205 h 1608"/>
                  <a:gd name="T24" fmla="*/ 400 w 1591"/>
                  <a:gd name="T25" fmla="*/ 1210 h 1608"/>
                  <a:gd name="T26" fmla="*/ 430 w 1591"/>
                  <a:gd name="T27" fmla="*/ 1210 h 1608"/>
                  <a:gd name="T28" fmla="*/ 464 w 1591"/>
                  <a:gd name="T29" fmla="*/ 1210 h 1608"/>
                  <a:gd name="T30" fmla="*/ 495 w 1591"/>
                  <a:gd name="T31" fmla="*/ 1235 h 1608"/>
                  <a:gd name="T32" fmla="*/ 529 w 1591"/>
                  <a:gd name="T33" fmla="*/ 1265 h 1608"/>
                  <a:gd name="T34" fmla="*/ 559 w 1591"/>
                  <a:gd name="T35" fmla="*/ 1250 h 1608"/>
                  <a:gd name="T36" fmla="*/ 593 w 1591"/>
                  <a:gd name="T37" fmla="*/ 1255 h 1608"/>
                  <a:gd name="T38" fmla="*/ 623 w 1591"/>
                  <a:gd name="T39" fmla="*/ 1265 h 1608"/>
                  <a:gd name="T40" fmla="*/ 657 w 1591"/>
                  <a:gd name="T41" fmla="*/ 1280 h 1608"/>
                  <a:gd name="T42" fmla="*/ 688 w 1591"/>
                  <a:gd name="T43" fmla="*/ 1245 h 1608"/>
                  <a:gd name="T44" fmla="*/ 722 w 1591"/>
                  <a:gd name="T45" fmla="*/ 1220 h 1608"/>
                  <a:gd name="T46" fmla="*/ 756 w 1591"/>
                  <a:gd name="T47" fmla="*/ 1185 h 1608"/>
                  <a:gd name="T48" fmla="*/ 786 w 1591"/>
                  <a:gd name="T49" fmla="*/ 1124 h 1608"/>
                  <a:gd name="T50" fmla="*/ 820 w 1591"/>
                  <a:gd name="T51" fmla="*/ 1054 h 1608"/>
                  <a:gd name="T52" fmla="*/ 850 w 1591"/>
                  <a:gd name="T53" fmla="*/ 968 h 1608"/>
                  <a:gd name="T54" fmla="*/ 884 w 1591"/>
                  <a:gd name="T55" fmla="*/ 867 h 1608"/>
                  <a:gd name="T56" fmla="*/ 914 w 1591"/>
                  <a:gd name="T57" fmla="*/ 665 h 1608"/>
                  <a:gd name="T58" fmla="*/ 948 w 1591"/>
                  <a:gd name="T59" fmla="*/ 494 h 1608"/>
                  <a:gd name="T60" fmla="*/ 979 w 1591"/>
                  <a:gd name="T61" fmla="*/ 323 h 1608"/>
                  <a:gd name="T62" fmla="*/ 1013 w 1591"/>
                  <a:gd name="T63" fmla="*/ 151 h 1608"/>
                  <a:gd name="T64" fmla="*/ 1043 w 1591"/>
                  <a:gd name="T65" fmla="*/ 91 h 1608"/>
                  <a:gd name="T66" fmla="*/ 1077 w 1591"/>
                  <a:gd name="T67" fmla="*/ 5 h 1608"/>
                  <a:gd name="T68" fmla="*/ 1107 w 1591"/>
                  <a:gd name="T69" fmla="*/ 51 h 1608"/>
                  <a:gd name="T70" fmla="*/ 1141 w 1591"/>
                  <a:gd name="T71" fmla="*/ 202 h 1608"/>
                  <a:gd name="T72" fmla="*/ 1171 w 1591"/>
                  <a:gd name="T73" fmla="*/ 378 h 1608"/>
                  <a:gd name="T74" fmla="*/ 1205 w 1591"/>
                  <a:gd name="T75" fmla="*/ 610 h 1608"/>
                  <a:gd name="T76" fmla="*/ 1236 w 1591"/>
                  <a:gd name="T77" fmla="*/ 827 h 1608"/>
                  <a:gd name="T78" fmla="*/ 1270 w 1591"/>
                  <a:gd name="T79" fmla="*/ 978 h 1608"/>
                  <a:gd name="T80" fmla="*/ 1300 w 1591"/>
                  <a:gd name="T81" fmla="*/ 1134 h 1608"/>
                  <a:gd name="T82" fmla="*/ 1334 w 1591"/>
                  <a:gd name="T83" fmla="*/ 1235 h 1608"/>
                  <a:gd name="T84" fmla="*/ 1364 w 1591"/>
                  <a:gd name="T85" fmla="*/ 1336 h 1608"/>
                  <a:gd name="T86" fmla="*/ 1398 w 1591"/>
                  <a:gd name="T87" fmla="*/ 1396 h 1608"/>
                  <a:gd name="T88" fmla="*/ 1428 w 1591"/>
                  <a:gd name="T89" fmla="*/ 1437 h 1608"/>
                  <a:gd name="T90" fmla="*/ 1462 w 1591"/>
                  <a:gd name="T91" fmla="*/ 1447 h 1608"/>
                  <a:gd name="T92" fmla="*/ 1493 w 1591"/>
                  <a:gd name="T93" fmla="*/ 1482 h 1608"/>
                  <a:gd name="T94" fmla="*/ 1527 w 1591"/>
                  <a:gd name="T95" fmla="*/ 1522 h 1608"/>
                  <a:gd name="T96" fmla="*/ 1557 w 1591"/>
                  <a:gd name="T97" fmla="*/ 1578 h 1608"/>
                  <a:gd name="T98" fmla="*/ 1591 w 1591"/>
                  <a:gd name="T99" fmla="*/ 1608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608">
                    <a:moveTo>
                      <a:pt x="0" y="1608"/>
                    </a:moveTo>
                    <a:lnTo>
                      <a:pt x="15" y="1583"/>
                    </a:lnTo>
                    <a:lnTo>
                      <a:pt x="30" y="1547"/>
                    </a:lnTo>
                    <a:lnTo>
                      <a:pt x="45" y="1522"/>
                    </a:lnTo>
                    <a:lnTo>
                      <a:pt x="64" y="1497"/>
                    </a:lnTo>
                    <a:lnTo>
                      <a:pt x="79" y="1457"/>
                    </a:lnTo>
                    <a:lnTo>
                      <a:pt x="94" y="1442"/>
                    </a:lnTo>
                    <a:lnTo>
                      <a:pt x="109" y="1427"/>
                    </a:lnTo>
                    <a:lnTo>
                      <a:pt x="128" y="1416"/>
                    </a:lnTo>
                    <a:lnTo>
                      <a:pt x="143" y="1381"/>
                    </a:lnTo>
                    <a:lnTo>
                      <a:pt x="158" y="1371"/>
                    </a:lnTo>
                    <a:lnTo>
                      <a:pt x="173" y="1346"/>
                    </a:lnTo>
                    <a:lnTo>
                      <a:pt x="192" y="1311"/>
                    </a:lnTo>
                    <a:lnTo>
                      <a:pt x="207" y="1295"/>
                    </a:lnTo>
                    <a:lnTo>
                      <a:pt x="223" y="1301"/>
                    </a:lnTo>
                    <a:lnTo>
                      <a:pt x="238" y="1270"/>
                    </a:lnTo>
                    <a:lnTo>
                      <a:pt x="257" y="1265"/>
                    </a:lnTo>
                    <a:lnTo>
                      <a:pt x="272" y="1240"/>
                    </a:lnTo>
                    <a:lnTo>
                      <a:pt x="287" y="1215"/>
                    </a:lnTo>
                    <a:lnTo>
                      <a:pt x="302" y="1210"/>
                    </a:lnTo>
                    <a:lnTo>
                      <a:pt x="321" y="1210"/>
                    </a:lnTo>
                    <a:lnTo>
                      <a:pt x="336" y="1195"/>
                    </a:lnTo>
                    <a:lnTo>
                      <a:pt x="351" y="1205"/>
                    </a:lnTo>
                    <a:lnTo>
                      <a:pt x="366" y="1205"/>
                    </a:lnTo>
                    <a:lnTo>
                      <a:pt x="385" y="1220"/>
                    </a:lnTo>
                    <a:lnTo>
                      <a:pt x="400" y="1210"/>
                    </a:lnTo>
                    <a:lnTo>
                      <a:pt x="415" y="1190"/>
                    </a:lnTo>
                    <a:lnTo>
                      <a:pt x="430" y="1210"/>
                    </a:lnTo>
                    <a:lnTo>
                      <a:pt x="449" y="1205"/>
                    </a:lnTo>
                    <a:lnTo>
                      <a:pt x="464" y="1210"/>
                    </a:lnTo>
                    <a:lnTo>
                      <a:pt x="480" y="1225"/>
                    </a:lnTo>
                    <a:lnTo>
                      <a:pt x="495" y="1235"/>
                    </a:lnTo>
                    <a:lnTo>
                      <a:pt x="514" y="1245"/>
                    </a:lnTo>
                    <a:lnTo>
                      <a:pt x="529" y="1265"/>
                    </a:lnTo>
                    <a:lnTo>
                      <a:pt x="544" y="1260"/>
                    </a:lnTo>
                    <a:lnTo>
                      <a:pt x="559" y="1250"/>
                    </a:lnTo>
                    <a:lnTo>
                      <a:pt x="578" y="1285"/>
                    </a:lnTo>
                    <a:lnTo>
                      <a:pt x="593" y="1255"/>
                    </a:lnTo>
                    <a:lnTo>
                      <a:pt x="608" y="1280"/>
                    </a:lnTo>
                    <a:lnTo>
                      <a:pt x="623" y="1265"/>
                    </a:lnTo>
                    <a:lnTo>
                      <a:pt x="642" y="1280"/>
                    </a:lnTo>
                    <a:lnTo>
                      <a:pt x="657" y="1280"/>
                    </a:lnTo>
                    <a:lnTo>
                      <a:pt x="672" y="1260"/>
                    </a:lnTo>
                    <a:lnTo>
                      <a:pt x="688" y="1245"/>
                    </a:lnTo>
                    <a:lnTo>
                      <a:pt x="706" y="1230"/>
                    </a:lnTo>
                    <a:lnTo>
                      <a:pt x="722" y="1220"/>
                    </a:lnTo>
                    <a:lnTo>
                      <a:pt x="737" y="1200"/>
                    </a:lnTo>
                    <a:lnTo>
                      <a:pt x="756" y="1185"/>
                    </a:lnTo>
                    <a:lnTo>
                      <a:pt x="771" y="1119"/>
                    </a:lnTo>
                    <a:lnTo>
                      <a:pt x="786" y="1124"/>
                    </a:lnTo>
                    <a:lnTo>
                      <a:pt x="801" y="1079"/>
                    </a:lnTo>
                    <a:lnTo>
                      <a:pt x="820" y="1054"/>
                    </a:lnTo>
                    <a:lnTo>
                      <a:pt x="835" y="963"/>
                    </a:lnTo>
                    <a:lnTo>
                      <a:pt x="850" y="968"/>
                    </a:lnTo>
                    <a:lnTo>
                      <a:pt x="865" y="922"/>
                    </a:lnTo>
                    <a:lnTo>
                      <a:pt x="884" y="867"/>
                    </a:lnTo>
                    <a:lnTo>
                      <a:pt x="899" y="756"/>
                    </a:lnTo>
                    <a:lnTo>
                      <a:pt x="914" y="665"/>
                    </a:lnTo>
                    <a:lnTo>
                      <a:pt x="929" y="610"/>
                    </a:lnTo>
                    <a:lnTo>
                      <a:pt x="948" y="494"/>
                    </a:lnTo>
                    <a:lnTo>
                      <a:pt x="963" y="408"/>
                    </a:lnTo>
                    <a:lnTo>
                      <a:pt x="979" y="323"/>
                    </a:lnTo>
                    <a:lnTo>
                      <a:pt x="994" y="287"/>
                    </a:lnTo>
                    <a:lnTo>
                      <a:pt x="1013" y="151"/>
                    </a:lnTo>
                    <a:lnTo>
                      <a:pt x="1028" y="86"/>
                    </a:lnTo>
                    <a:lnTo>
                      <a:pt x="1043" y="91"/>
                    </a:lnTo>
                    <a:lnTo>
                      <a:pt x="1058" y="56"/>
                    </a:lnTo>
                    <a:lnTo>
                      <a:pt x="1077" y="5"/>
                    </a:lnTo>
                    <a:lnTo>
                      <a:pt x="1092" y="0"/>
                    </a:lnTo>
                    <a:lnTo>
                      <a:pt x="1107" y="51"/>
                    </a:lnTo>
                    <a:lnTo>
                      <a:pt x="1122" y="66"/>
                    </a:lnTo>
                    <a:lnTo>
                      <a:pt x="1141" y="202"/>
                    </a:lnTo>
                    <a:lnTo>
                      <a:pt x="1156" y="262"/>
                    </a:lnTo>
                    <a:lnTo>
                      <a:pt x="1171" y="378"/>
                    </a:lnTo>
                    <a:lnTo>
                      <a:pt x="1186" y="484"/>
                    </a:lnTo>
                    <a:lnTo>
                      <a:pt x="1205" y="610"/>
                    </a:lnTo>
                    <a:lnTo>
                      <a:pt x="1221" y="711"/>
                    </a:lnTo>
                    <a:lnTo>
                      <a:pt x="1236" y="827"/>
                    </a:lnTo>
                    <a:lnTo>
                      <a:pt x="1251" y="882"/>
                    </a:lnTo>
                    <a:lnTo>
                      <a:pt x="1270" y="978"/>
                    </a:lnTo>
                    <a:lnTo>
                      <a:pt x="1285" y="1049"/>
                    </a:lnTo>
                    <a:lnTo>
                      <a:pt x="1300" y="1134"/>
                    </a:lnTo>
                    <a:lnTo>
                      <a:pt x="1315" y="1169"/>
                    </a:lnTo>
                    <a:lnTo>
                      <a:pt x="1334" y="1235"/>
                    </a:lnTo>
                    <a:lnTo>
                      <a:pt x="1349" y="1290"/>
                    </a:lnTo>
                    <a:lnTo>
                      <a:pt x="1364" y="1336"/>
                    </a:lnTo>
                    <a:lnTo>
                      <a:pt x="1379" y="1366"/>
                    </a:lnTo>
                    <a:lnTo>
                      <a:pt x="1398" y="1396"/>
                    </a:lnTo>
                    <a:lnTo>
                      <a:pt x="1413" y="1437"/>
                    </a:lnTo>
                    <a:lnTo>
                      <a:pt x="1428" y="1437"/>
                    </a:lnTo>
                    <a:lnTo>
                      <a:pt x="1444" y="1452"/>
                    </a:lnTo>
                    <a:lnTo>
                      <a:pt x="1462" y="1447"/>
                    </a:lnTo>
                    <a:lnTo>
                      <a:pt x="1478" y="1452"/>
                    </a:lnTo>
                    <a:lnTo>
                      <a:pt x="1493" y="1482"/>
                    </a:lnTo>
                    <a:lnTo>
                      <a:pt x="1508" y="1487"/>
                    </a:lnTo>
                    <a:lnTo>
                      <a:pt x="1527" y="1522"/>
                    </a:lnTo>
                    <a:lnTo>
                      <a:pt x="1542" y="1573"/>
                    </a:lnTo>
                    <a:lnTo>
                      <a:pt x="1557" y="1578"/>
                    </a:lnTo>
                    <a:lnTo>
                      <a:pt x="1572" y="1583"/>
                    </a:lnTo>
                    <a:lnTo>
                      <a:pt x="1591" y="160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49"/>
              <p:cNvSpPr>
                <a:spLocks/>
              </p:cNvSpPr>
              <p:nvPr/>
            </p:nvSpPr>
            <p:spPr bwMode="auto">
              <a:xfrm>
                <a:off x="3354388" y="1004888"/>
                <a:ext cx="2525712" cy="2505075"/>
              </a:xfrm>
              <a:custGeom>
                <a:avLst/>
                <a:gdLst>
                  <a:gd name="T0" fmla="*/ 15 w 1591"/>
                  <a:gd name="T1" fmla="*/ 1548 h 1578"/>
                  <a:gd name="T2" fmla="*/ 45 w 1591"/>
                  <a:gd name="T3" fmla="*/ 1492 h 1578"/>
                  <a:gd name="T4" fmla="*/ 79 w 1591"/>
                  <a:gd name="T5" fmla="*/ 1437 h 1578"/>
                  <a:gd name="T6" fmla="*/ 109 w 1591"/>
                  <a:gd name="T7" fmla="*/ 1386 h 1578"/>
                  <a:gd name="T8" fmla="*/ 143 w 1591"/>
                  <a:gd name="T9" fmla="*/ 1376 h 1578"/>
                  <a:gd name="T10" fmla="*/ 173 w 1591"/>
                  <a:gd name="T11" fmla="*/ 1326 h 1578"/>
                  <a:gd name="T12" fmla="*/ 207 w 1591"/>
                  <a:gd name="T13" fmla="*/ 1260 h 1578"/>
                  <a:gd name="T14" fmla="*/ 238 w 1591"/>
                  <a:gd name="T15" fmla="*/ 1245 h 1578"/>
                  <a:gd name="T16" fmla="*/ 272 w 1591"/>
                  <a:gd name="T17" fmla="*/ 1215 h 1578"/>
                  <a:gd name="T18" fmla="*/ 302 w 1591"/>
                  <a:gd name="T19" fmla="*/ 1190 h 1578"/>
                  <a:gd name="T20" fmla="*/ 336 w 1591"/>
                  <a:gd name="T21" fmla="*/ 1165 h 1578"/>
                  <a:gd name="T22" fmla="*/ 366 w 1591"/>
                  <a:gd name="T23" fmla="*/ 1175 h 1578"/>
                  <a:gd name="T24" fmla="*/ 400 w 1591"/>
                  <a:gd name="T25" fmla="*/ 1175 h 1578"/>
                  <a:gd name="T26" fmla="*/ 430 w 1591"/>
                  <a:gd name="T27" fmla="*/ 1175 h 1578"/>
                  <a:gd name="T28" fmla="*/ 464 w 1591"/>
                  <a:gd name="T29" fmla="*/ 1175 h 1578"/>
                  <a:gd name="T30" fmla="*/ 495 w 1591"/>
                  <a:gd name="T31" fmla="*/ 1185 h 1578"/>
                  <a:gd name="T32" fmla="*/ 529 w 1591"/>
                  <a:gd name="T33" fmla="*/ 1235 h 1578"/>
                  <a:gd name="T34" fmla="*/ 559 w 1591"/>
                  <a:gd name="T35" fmla="*/ 1220 h 1578"/>
                  <a:gd name="T36" fmla="*/ 593 w 1591"/>
                  <a:gd name="T37" fmla="*/ 1235 h 1578"/>
                  <a:gd name="T38" fmla="*/ 623 w 1591"/>
                  <a:gd name="T39" fmla="*/ 1230 h 1578"/>
                  <a:gd name="T40" fmla="*/ 657 w 1591"/>
                  <a:gd name="T41" fmla="*/ 1225 h 1578"/>
                  <a:gd name="T42" fmla="*/ 688 w 1591"/>
                  <a:gd name="T43" fmla="*/ 1190 h 1578"/>
                  <a:gd name="T44" fmla="*/ 722 w 1591"/>
                  <a:gd name="T45" fmla="*/ 1195 h 1578"/>
                  <a:gd name="T46" fmla="*/ 756 w 1591"/>
                  <a:gd name="T47" fmla="*/ 1109 h 1578"/>
                  <a:gd name="T48" fmla="*/ 786 w 1591"/>
                  <a:gd name="T49" fmla="*/ 1054 h 1578"/>
                  <a:gd name="T50" fmla="*/ 820 w 1591"/>
                  <a:gd name="T51" fmla="*/ 1024 h 1578"/>
                  <a:gd name="T52" fmla="*/ 850 w 1591"/>
                  <a:gd name="T53" fmla="*/ 948 h 1578"/>
                  <a:gd name="T54" fmla="*/ 884 w 1591"/>
                  <a:gd name="T55" fmla="*/ 787 h 1578"/>
                  <a:gd name="T56" fmla="*/ 914 w 1591"/>
                  <a:gd name="T57" fmla="*/ 651 h 1578"/>
                  <a:gd name="T58" fmla="*/ 948 w 1591"/>
                  <a:gd name="T59" fmla="*/ 494 h 1578"/>
                  <a:gd name="T60" fmla="*/ 979 w 1591"/>
                  <a:gd name="T61" fmla="*/ 338 h 1578"/>
                  <a:gd name="T62" fmla="*/ 1013 w 1591"/>
                  <a:gd name="T63" fmla="*/ 202 h 1578"/>
                  <a:gd name="T64" fmla="*/ 1043 w 1591"/>
                  <a:gd name="T65" fmla="*/ 66 h 1578"/>
                  <a:gd name="T66" fmla="*/ 1077 w 1591"/>
                  <a:gd name="T67" fmla="*/ 0 h 1578"/>
                  <a:gd name="T68" fmla="*/ 1107 w 1591"/>
                  <a:gd name="T69" fmla="*/ 66 h 1578"/>
                  <a:gd name="T70" fmla="*/ 1141 w 1591"/>
                  <a:gd name="T71" fmla="*/ 197 h 1578"/>
                  <a:gd name="T72" fmla="*/ 1171 w 1591"/>
                  <a:gd name="T73" fmla="*/ 353 h 1578"/>
                  <a:gd name="T74" fmla="*/ 1205 w 1591"/>
                  <a:gd name="T75" fmla="*/ 540 h 1578"/>
                  <a:gd name="T76" fmla="*/ 1236 w 1591"/>
                  <a:gd name="T77" fmla="*/ 782 h 1578"/>
                  <a:gd name="T78" fmla="*/ 1270 w 1591"/>
                  <a:gd name="T79" fmla="*/ 928 h 1578"/>
                  <a:gd name="T80" fmla="*/ 1300 w 1591"/>
                  <a:gd name="T81" fmla="*/ 1064 h 1578"/>
                  <a:gd name="T82" fmla="*/ 1334 w 1591"/>
                  <a:gd name="T83" fmla="*/ 1175 h 1578"/>
                  <a:gd name="T84" fmla="*/ 1364 w 1591"/>
                  <a:gd name="T85" fmla="*/ 1260 h 1578"/>
                  <a:gd name="T86" fmla="*/ 1398 w 1591"/>
                  <a:gd name="T87" fmla="*/ 1336 h 1578"/>
                  <a:gd name="T88" fmla="*/ 1428 w 1591"/>
                  <a:gd name="T89" fmla="*/ 1366 h 1578"/>
                  <a:gd name="T90" fmla="*/ 1462 w 1591"/>
                  <a:gd name="T91" fmla="*/ 1386 h 1578"/>
                  <a:gd name="T92" fmla="*/ 1493 w 1591"/>
                  <a:gd name="T93" fmla="*/ 1432 h 1578"/>
                  <a:gd name="T94" fmla="*/ 1527 w 1591"/>
                  <a:gd name="T95" fmla="*/ 1467 h 1578"/>
                  <a:gd name="T96" fmla="*/ 1557 w 1591"/>
                  <a:gd name="T97" fmla="*/ 1518 h 1578"/>
                  <a:gd name="T98" fmla="*/ 1591 w 1591"/>
                  <a:gd name="T99" fmla="*/ 1573 h 1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578">
                    <a:moveTo>
                      <a:pt x="0" y="1578"/>
                    </a:moveTo>
                    <a:lnTo>
                      <a:pt x="15" y="1548"/>
                    </a:lnTo>
                    <a:lnTo>
                      <a:pt x="30" y="1518"/>
                    </a:lnTo>
                    <a:lnTo>
                      <a:pt x="45" y="1492"/>
                    </a:lnTo>
                    <a:lnTo>
                      <a:pt x="64" y="1447"/>
                    </a:lnTo>
                    <a:lnTo>
                      <a:pt x="79" y="1437"/>
                    </a:lnTo>
                    <a:lnTo>
                      <a:pt x="94" y="1417"/>
                    </a:lnTo>
                    <a:lnTo>
                      <a:pt x="109" y="1386"/>
                    </a:lnTo>
                    <a:lnTo>
                      <a:pt x="128" y="1371"/>
                    </a:lnTo>
                    <a:lnTo>
                      <a:pt x="143" y="1376"/>
                    </a:lnTo>
                    <a:lnTo>
                      <a:pt x="158" y="1341"/>
                    </a:lnTo>
                    <a:lnTo>
                      <a:pt x="173" y="1326"/>
                    </a:lnTo>
                    <a:lnTo>
                      <a:pt x="192" y="1301"/>
                    </a:lnTo>
                    <a:lnTo>
                      <a:pt x="207" y="1260"/>
                    </a:lnTo>
                    <a:lnTo>
                      <a:pt x="223" y="1276"/>
                    </a:lnTo>
                    <a:lnTo>
                      <a:pt x="238" y="1245"/>
                    </a:lnTo>
                    <a:lnTo>
                      <a:pt x="257" y="1220"/>
                    </a:lnTo>
                    <a:lnTo>
                      <a:pt x="272" y="1215"/>
                    </a:lnTo>
                    <a:lnTo>
                      <a:pt x="287" y="1200"/>
                    </a:lnTo>
                    <a:lnTo>
                      <a:pt x="302" y="1190"/>
                    </a:lnTo>
                    <a:lnTo>
                      <a:pt x="321" y="1200"/>
                    </a:lnTo>
                    <a:lnTo>
                      <a:pt x="336" y="1165"/>
                    </a:lnTo>
                    <a:lnTo>
                      <a:pt x="351" y="1180"/>
                    </a:lnTo>
                    <a:lnTo>
                      <a:pt x="366" y="1175"/>
                    </a:lnTo>
                    <a:lnTo>
                      <a:pt x="385" y="1180"/>
                    </a:lnTo>
                    <a:lnTo>
                      <a:pt x="400" y="1175"/>
                    </a:lnTo>
                    <a:lnTo>
                      <a:pt x="415" y="1170"/>
                    </a:lnTo>
                    <a:lnTo>
                      <a:pt x="430" y="1175"/>
                    </a:lnTo>
                    <a:lnTo>
                      <a:pt x="449" y="1180"/>
                    </a:lnTo>
                    <a:lnTo>
                      <a:pt x="464" y="1175"/>
                    </a:lnTo>
                    <a:lnTo>
                      <a:pt x="480" y="1195"/>
                    </a:lnTo>
                    <a:lnTo>
                      <a:pt x="495" y="1185"/>
                    </a:lnTo>
                    <a:lnTo>
                      <a:pt x="514" y="1230"/>
                    </a:lnTo>
                    <a:lnTo>
                      <a:pt x="529" y="1235"/>
                    </a:lnTo>
                    <a:lnTo>
                      <a:pt x="544" y="1205"/>
                    </a:lnTo>
                    <a:lnTo>
                      <a:pt x="559" y="1220"/>
                    </a:lnTo>
                    <a:lnTo>
                      <a:pt x="578" y="1215"/>
                    </a:lnTo>
                    <a:lnTo>
                      <a:pt x="593" y="1235"/>
                    </a:lnTo>
                    <a:lnTo>
                      <a:pt x="608" y="1230"/>
                    </a:lnTo>
                    <a:lnTo>
                      <a:pt x="623" y="1230"/>
                    </a:lnTo>
                    <a:lnTo>
                      <a:pt x="642" y="1225"/>
                    </a:lnTo>
                    <a:lnTo>
                      <a:pt x="657" y="1225"/>
                    </a:lnTo>
                    <a:lnTo>
                      <a:pt x="672" y="1220"/>
                    </a:lnTo>
                    <a:lnTo>
                      <a:pt x="688" y="1190"/>
                    </a:lnTo>
                    <a:lnTo>
                      <a:pt x="706" y="1170"/>
                    </a:lnTo>
                    <a:lnTo>
                      <a:pt x="722" y="1195"/>
                    </a:lnTo>
                    <a:lnTo>
                      <a:pt x="737" y="1165"/>
                    </a:lnTo>
                    <a:lnTo>
                      <a:pt x="756" y="1109"/>
                    </a:lnTo>
                    <a:lnTo>
                      <a:pt x="771" y="1109"/>
                    </a:lnTo>
                    <a:lnTo>
                      <a:pt x="786" y="1054"/>
                    </a:lnTo>
                    <a:lnTo>
                      <a:pt x="801" y="1059"/>
                    </a:lnTo>
                    <a:lnTo>
                      <a:pt x="820" y="1024"/>
                    </a:lnTo>
                    <a:lnTo>
                      <a:pt x="835" y="943"/>
                    </a:lnTo>
                    <a:lnTo>
                      <a:pt x="850" y="948"/>
                    </a:lnTo>
                    <a:lnTo>
                      <a:pt x="865" y="872"/>
                    </a:lnTo>
                    <a:lnTo>
                      <a:pt x="884" y="787"/>
                    </a:lnTo>
                    <a:lnTo>
                      <a:pt x="899" y="767"/>
                    </a:lnTo>
                    <a:lnTo>
                      <a:pt x="914" y="651"/>
                    </a:lnTo>
                    <a:lnTo>
                      <a:pt x="929" y="560"/>
                    </a:lnTo>
                    <a:lnTo>
                      <a:pt x="948" y="494"/>
                    </a:lnTo>
                    <a:lnTo>
                      <a:pt x="963" y="394"/>
                    </a:lnTo>
                    <a:lnTo>
                      <a:pt x="979" y="338"/>
                    </a:lnTo>
                    <a:lnTo>
                      <a:pt x="994" y="242"/>
                    </a:lnTo>
                    <a:lnTo>
                      <a:pt x="1013" y="202"/>
                    </a:lnTo>
                    <a:lnTo>
                      <a:pt x="1028" y="121"/>
                    </a:lnTo>
                    <a:lnTo>
                      <a:pt x="1043" y="66"/>
                    </a:lnTo>
                    <a:lnTo>
                      <a:pt x="1058" y="46"/>
                    </a:lnTo>
                    <a:lnTo>
                      <a:pt x="1077" y="0"/>
                    </a:lnTo>
                    <a:lnTo>
                      <a:pt x="1092" y="46"/>
                    </a:lnTo>
                    <a:lnTo>
                      <a:pt x="1107" y="66"/>
                    </a:lnTo>
                    <a:lnTo>
                      <a:pt x="1122" y="66"/>
                    </a:lnTo>
                    <a:lnTo>
                      <a:pt x="1141" y="197"/>
                    </a:lnTo>
                    <a:lnTo>
                      <a:pt x="1156" y="242"/>
                    </a:lnTo>
                    <a:lnTo>
                      <a:pt x="1171" y="353"/>
                    </a:lnTo>
                    <a:lnTo>
                      <a:pt x="1186" y="484"/>
                    </a:lnTo>
                    <a:lnTo>
                      <a:pt x="1205" y="540"/>
                    </a:lnTo>
                    <a:lnTo>
                      <a:pt x="1221" y="661"/>
                    </a:lnTo>
                    <a:lnTo>
                      <a:pt x="1236" y="782"/>
                    </a:lnTo>
                    <a:lnTo>
                      <a:pt x="1251" y="842"/>
                    </a:lnTo>
                    <a:lnTo>
                      <a:pt x="1270" y="928"/>
                    </a:lnTo>
                    <a:lnTo>
                      <a:pt x="1285" y="983"/>
                    </a:lnTo>
                    <a:lnTo>
                      <a:pt x="1300" y="1064"/>
                    </a:lnTo>
                    <a:lnTo>
                      <a:pt x="1315" y="1104"/>
                    </a:lnTo>
                    <a:lnTo>
                      <a:pt x="1334" y="1175"/>
                    </a:lnTo>
                    <a:lnTo>
                      <a:pt x="1349" y="1225"/>
                    </a:lnTo>
                    <a:lnTo>
                      <a:pt x="1364" y="1260"/>
                    </a:lnTo>
                    <a:lnTo>
                      <a:pt x="1379" y="1301"/>
                    </a:lnTo>
                    <a:lnTo>
                      <a:pt x="1398" y="1336"/>
                    </a:lnTo>
                    <a:lnTo>
                      <a:pt x="1413" y="1371"/>
                    </a:lnTo>
                    <a:lnTo>
                      <a:pt x="1428" y="1366"/>
                    </a:lnTo>
                    <a:lnTo>
                      <a:pt x="1444" y="1361"/>
                    </a:lnTo>
                    <a:lnTo>
                      <a:pt x="1462" y="1386"/>
                    </a:lnTo>
                    <a:lnTo>
                      <a:pt x="1478" y="1397"/>
                    </a:lnTo>
                    <a:lnTo>
                      <a:pt x="1493" y="1432"/>
                    </a:lnTo>
                    <a:lnTo>
                      <a:pt x="1508" y="1432"/>
                    </a:lnTo>
                    <a:lnTo>
                      <a:pt x="1527" y="1467"/>
                    </a:lnTo>
                    <a:lnTo>
                      <a:pt x="1542" y="1507"/>
                    </a:lnTo>
                    <a:lnTo>
                      <a:pt x="1557" y="1518"/>
                    </a:lnTo>
                    <a:lnTo>
                      <a:pt x="1572" y="1528"/>
                    </a:lnTo>
                    <a:lnTo>
                      <a:pt x="1591" y="1573"/>
                    </a:lnTo>
                  </a:path>
                </a:pathLst>
              </a:custGeom>
              <a:noFill/>
              <a:ln w="0">
                <a:solidFill>
                  <a:srgbClr val="0055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50"/>
              <p:cNvSpPr>
                <a:spLocks/>
              </p:cNvSpPr>
              <p:nvPr/>
            </p:nvSpPr>
            <p:spPr bwMode="auto">
              <a:xfrm>
                <a:off x="3354388" y="1157288"/>
                <a:ext cx="2525712" cy="2352675"/>
              </a:xfrm>
              <a:custGeom>
                <a:avLst/>
                <a:gdLst>
                  <a:gd name="T0" fmla="*/ 15 w 1591"/>
                  <a:gd name="T1" fmla="*/ 1447 h 1482"/>
                  <a:gd name="T2" fmla="*/ 45 w 1591"/>
                  <a:gd name="T3" fmla="*/ 1401 h 1482"/>
                  <a:gd name="T4" fmla="*/ 79 w 1591"/>
                  <a:gd name="T5" fmla="*/ 1361 h 1482"/>
                  <a:gd name="T6" fmla="*/ 109 w 1591"/>
                  <a:gd name="T7" fmla="*/ 1301 h 1482"/>
                  <a:gd name="T8" fmla="*/ 143 w 1591"/>
                  <a:gd name="T9" fmla="*/ 1270 h 1482"/>
                  <a:gd name="T10" fmla="*/ 173 w 1591"/>
                  <a:gd name="T11" fmla="*/ 1230 h 1482"/>
                  <a:gd name="T12" fmla="*/ 207 w 1591"/>
                  <a:gd name="T13" fmla="*/ 1195 h 1482"/>
                  <a:gd name="T14" fmla="*/ 238 w 1591"/>
                  <a:gd name="T15" fmla="*/ 1154 h 1482"/>
                  <a:gd name="T16" fmla="*/ 272 w 1591"/>
                  <a:gd name="T17" fmla="*/ 1144 h 1482"/>
                  <a:gd name="T18" fmla="*/ 302 w 1591"/>
                  <a:gd name="T19" fmla="*/ 1129 h 1482"/>
                  <a:gd name="T20" fmla="*/ 336 w 1591"/>
                  <a:gd name="T21" fmla="*/ 1099 h 1482"/>
                  <a:gd name="T22" fmla="*/ 366 w 1591"/>
                  <a:gd name="T23" fmla="*/ 1094 h 1482"/>
                  <a:gd name="T24" fmla="*/ 400 w 1591"/>
                  <a:gd name="T25" fmla="*/ 1084 h 1482"/>
                  <a:gd name="T26" fmla="*/ 430 w 1591"/>
                  <a:gd name="T27" fmla="*/ 1094 h 1482"/>
                  <a:gd name="T28" fmla="*/ 464 w 1591"/>
                  <a:gd name="T29" fmla="*/ 1079 h 1482"/>
                  <a:gd name="T30" fmla="*/ 495 w 1591"/>
                  <a:gd name="T31" fmla="*/ 1094 h 1482"/>
                  <a:gd name="T32" fmla="*/ 529 w 1591"/>
                  <a:gd name="T33" fmla="*/ 1114 h 1482"/>
                  <a:gd name="T34" fmla="*/ 559 w 1591"/>
                  <a:gd name="T35" fmla="*/ 1114 h 1482"/>
                  <a:gd name="T36" fmla="*/ 593 w 1591"/>
                  <a:gd name="T37" fmla="*/ 1099 h 1482"/>
                  <a:gd name="T38" fmla="*/ 623 w 1591"/>
                  <a:gd name="T39" fmla="*/ 1114 h 1482"/>
                  <a:gd name="T40" fmla="*/ 657 w 1591"/>
                  <a:gd name="T41" fmla="*/ 1119 h 1482"/>
                  <a:gd name="T42" fmla="*/ 688 w 1591"/>
                  <a:gd name="T43" fmla="*/ 1089 h 1482"/>
                  <a:gd name="T44" fmla="*/ 722 w 1591"/>
                  <a:gd name="T45" fmla="*/ 1049 h 1482"/>
                  <a:gd name="T46" fmla="*/ 756 w 1591"/>
                  <a:gd name="T47" fmla="*/ 1023 h 1482"/>
                  <a:gd name="T48" fmla="*/ 786 w 1591"/>
                  <a:gd name="T49" fmla="*/ 948 h 1482"/>
                  <a:gd name="T50" fmla="*/ 820 w 1591"/>
                  <a:gd name="T51" fmla="*/ 902 h 1482"/>
                  <a:gd name="T52" fmla="*/ 850 w 1591"/>
                  <a:gd name="T53" fmla="*/ 817 h 1482"/>
                  <a:gd name="T54" fmla="*/ 884 w 1591"/>
                  <a:gd name="T55" fmla="*/ 726 h 1482"/>
                  <a:gd name="T56" fmla="*/ 914 w 1591"/>
                  <a:gd name="T57" fmla="*/ 610 h 1482"/>
                  <a:gd name="T58" fmla="*/ 948 w 1591"/>
                  <a:gd name="T59" fmla="*/ 419 h 1482"/>
                  <a:gd name="T60" fmla="*/ 979 w 1591"/>
                  <a:gd name="T61" fmla="*/ 287 h 1482"/>
                  <a:gd name="T62" fmla="*/ 1013 w 1591"/>
                  <a:gd name="T63" fmla="*/ 182 h 1482"/>
                  <a:gd name="T64" fmla="*/ 1043 w 1591"/>
                  <a:gd name="T65" fmla="*/ 30 h 1482"/>
                  <a:gd name="T66" fmla="*/ 1077 w 1591"/>
                  <a:gd name="T67" fmla="*/ 25 h 1482"/>
                  <a:gd name="T68" fmla="*/ 1107 w 1591"/>
                  <a:gd name="T69" fmla="*/ 46 h 1482"/>
                  <a:gd name="T70" fmla="*/ 1141 w 1591"/>
                  <a:gd name="T71" fmla="*/ 161 h 1482"/>
                  <a:gd name="T72" fmla="*/ 1171 w 1591"/>
                  <a:gd name="T73" fmla="*/ 293 h 1482"/>
                  <a:gd name="T74" fmla="*/ 1205 w 1591"/>
                  <a:gd name="T75" fmla="*/ 459 h 1482"/>
                  <a:gd name="T76" fmla="*/ 1236 w 1591"/>
                  <a:gd name="T77" fmla="*/ 635 h 1482"/>
                  <a:gd name="T78" fmla="*/ 1270 w 1591"/>
                  <a:gd name="T79" fmla="*/ 776 h 1482"/>
                  <a:gd name="T80" fmla="*/ 1300 w 1591"/>
                  <a:gd name="T81" fmla="*/ 907 h 1482"/>
                  <a:gd name="T82" fmla="*/ 1334 w 1591"/>
                  <a:gd name="T83" fmla="*/ 1018 h 1482"/>
                  <a:gd name="T84" fmla="*/ 1364 w 1591"/>
                  <a:gd name="T85" fmla="*/ 1094 h 1482"/>
                  <a:gd name="T86" fmla="*/ 1398 w 1591"/>
                  <a:gd name="T87" fmla="*/ 1185 h 1482"/>
                  <a:gd name="T88" fmla="*/ 1428 w 1591"/>
                  <a:gd name="T89" fmla="*/ 1235 h 1482"/>
                  <a:gd name="T90" fmla="*/ 1462 w 1591"/>
                  <a:gd name="T91" fmla="*/ 1245 h 1482"/>
                  <a:gd name="T92" fmla="*/ 1493 w 1591"/>
                  <a:gd name="T93" fmla="*/ 1275 h 1482"/>
                  <a:gd name="T94" fmla="*/ 1527 w 1591"/>
                  <a:gd name="T95" fmla="*/ 1316 h 1482"/>
                  <a:gd name="T96" fmla="*/ 1557 w 1591"/>
                  <a:gd name="T97" fmla="*/ 1371 h 1482"/>
                  <a:gd name="T98" fmla="*/ 1591 w 1591"/>
                  <a:gd name="T99" fmla="*/ 1472 h 1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482">
                    <a:moveTo>
                      <a:pt x="0" y="1482"/>
                    </a:moveTo>
                    <a:lnTo>
                      <a:pt x="15" y="1447"/>
                    </a:lnTo>
                    <a:lnTo>
                      <a:pt x="30" y="1416"/>
                    </a:lnTo>
                    <a:lnTo>
                      <a:pt x="45" y="1401"/>
                    </a:lnTo>
                    <a:lnTo>
                      <a:pt x="64" y="1366"/>
                    </a:lnTo>
                    <a:lnTo>
                      <a:pt x="79" y="1361"/>
                    </a:lnTo>
                    <a:lnTo>
                      <a:pt x="94" y="1336"/>
                    </a:lnTo>
                    <a:lnTo>
                      <a:pt x="109" y="1301"/>
                    </a:lnTo>
                    <a:lnTo>
                      <a:pt x="128" y="1290"/>
                    </a:lnTo>
                    <a:lnTo>
                      <a:pt x="143" y="1270"/>
                    </a:lnTo>
                    <a:lnTo>
                      <a:pt x="158" y="1260"/>
                    </a:lnTo>
                    <a:lnTo>
                      <a:pt x="173" y="1230"/>
                    </a:lnTo>
                    <a:lnTo>
                      <a:pt x="192" y="1230"/>
                    </a:lnTo>
                    <a:lnTo>
                      <a:pt x="207" y="1195"/>
                    </a:lnTo>
                    <a:lnTo>
                      <a:pt x="223" y="1175"/>
                    </a:lnTo>
                    <a:lnTo>
                      <a:pt x="238" y="1154"/>
                    </a:lnTo>
                    <a:lnTo>
                      <a:pt x="257" y="1149"/>
                    </a:lnTo>
                    <a:lnTo>
                      <a:pt x="272" y="1144"/>
                    </a:lnTo>
                    <a:lnTo>
                      <a:pt x="287" y="1119"/>
                    </a:lnTo>
                    <a:lnTo>
                      <a:pt x="302" y="1129"/>
                    </a:lnTo>
                    <a:lnTo>
                      <a:pt x="321" y="1104"/>
                    </a:lnTo>
                    <a:lnTo>
                      <a:pt x="336" y="1099"/>
                    </a:lnTo>
                    <a:lnTo>
                      <a:pt x="351" y="1099"/>
                    </a:lnTo>
                    <a:lnTo>
                      <a:pt x="366" y="1094"/>
                    </a:lnTo>
                    <a:lnTo>
                      <a:pt x="385" y="1069"/>
                    </a:lnTo>
                    <a:lnTo>
                      <a:pt x="400" y="1084"/>
                    </a:lnTo>
                    <a:lnTo>
                      <a:pt x="415" y="1099"/>
                    </a:lnTo>
                    <a:lnTo>
                      <a:pt x="430" y="1094"/>
                    </a:lnTo>
                    <a:lnTo>
                      <a:pt x="449" y="1104"/>
                    </a:lnTo>
                    <a:lnTo>
                      <a:pt x="464" y="1079"/>
                    </a:lnTo>
                    <a:lnTo>
                      <a:pt x="480" y="1104"/>
                    </a:lnTo>
                    <a:lnTo>
                      <a:pt x="495" y="1094"/>
                    </a:lnTo>
                    <a:lnTo>
                      <a:pt x="514" y="1119"/>
                    </a:lnTo>
                    <a:lnTo>
                      <a:pt x="529" y="1114"/>
                    </a:lnTo>
                    <a:lnTo>
                      <a:pt x="544" y="1129"/>
                    </a:lnTo>
                    <a:lnTo>
                      <a:pt x="559" y="1114"/>
                    </a:lnTo>
                    <a:lnTo>
                      <a:pt x="578" y="1114"/>
                    </a:lnTo>
                    <a:lnTo>
                      <a:pt x="593" y="1099"/>
                    </a:lnTo>
                    <a:lnTo>
                      <a:pt x="608" y="1124"/>
                    </a:lnTo>
                    <a:lnTo>
                      <a:pt x="623" y="1114"/>
                    </a:lnTo>
                    <a:lnTo>
                      <a:pt x="642" y="1104"/>
                    </a:lnTo>
                    <a:lnTo>
                      <a:pt x="657" y="1119"/>
                    </a:lnTo>
                    <a:lnTo>
                      <a:pt x="672" y="1089"/>
                    </a:lnTo>
                    <a:lnTo>
                      <a:pt x="688" y="1089"/>
                    </a:lnTo>
                    <a:lnTo>
                      <a:pt x="706" y="1069"/>
                    </a:lnTo>
                    <a:lnTo>
                      <a:pt x="722" y="1049"/>
                    </a:lnTo>
                    <a:lnTo>
                      <a:pt x="737" y="1044"/>
                    </a:lnTo>
                    <a:lnTo>
                      <a:pt x="756" y="1023"/>
                    </a:lnTo>
                    <a:lnTo>
                      <a:pt x="771" y="1018"/>
                    </a:lnTo>
                    <a:lnTo>
                      <a:pt x="786" y="948"/>
                    </a:lnTo>
                    <a:lnTo>
                      <a:pt x="801" y="943"/>
                    </a:lnTo>
                    <a:lnTo>
                      <a:pt x="820" y="902"/>
                    </a:lnTo>
                    <a:lnTo>
                      <a:pt x="835" y="867"/>
                    </a:lnTo>
                    <a:lnTo>
                      <a:pt x="850" y="817"/>
                    </a:lnTo>
                    <a:lnTo>
                      <a:pt x="865" y="776"/>
                    </a:lnTo>
                    <a:lnTo>
                      <a:pt x="884" y="726"/>
                    </a:lnTo>
                    <a:lnTo>
                      <a:pt x="899" y="650"/>
                    </a:lnTo>
                    <a:lnTo>
                      <a:pt x="914" y="610"/>
                    </a:lnTo>
                    <a:lnTo>
                      <a:pt x="929" y="489"/>
                    </a:lnTo>
                    <a:lnTo>
                      <a:pt x="948" y="419"/>
                    </a:lnTo>
                    <a:lnTo>
                      <a:pt x="963" y="378"/>
                    </a:lnTo>
                    <a:lnTo>
                      <a:pt x="979" y="287"/>
                    </a:lnTo>
                    <a:lnTo>
                      <a:pt x="994" y="242"/>
                    </a:lnTo>
                    <a:lnTo>
                      <a:pt x="1013" y="182"/>
                    </a:lnTo>
                    <a:lnTo>
                      <a:pt x="1028" y="101"/>
                    </a:lnTo>
                    <a:lnTo>
                      <a:pt x="1043" y="30"/>
                    </a:lnTo>
                    <a:lnTo>
                      <a:pt x="1058" y="30"/>
                    </a:lnTo>
                    <a:lnTo>
                      <a:pt x="1077" y="25"/>
                    </a:lnTo>
                    <a:lnTo>
                      <a:pt x="1092" y="0"/>
                    </a:lnTo>
                    <a:lnTo>
                      <a:pt x="1107" y="46"/>
                    </a:lnTo>
                    <a:lnTo>
                      <a:pt x="1122" y="61"/>
                    </a:lnTo>
                    <a:lnTo>
                      <a:pt x="1141" y="161"/>
                    </a:lnTo>
                    <a:lnTo>
                      <a:pt x="1156" y="161"/>
                    </a:lnTo>
                    <a:lnTo>
                      <a:pt x="1171" y="293"/>
                    </a:lnTo>
                    <a:lnTo>
                      <a:pt x="1186" y="368"/>
                    </a:lnTo>
                    <a:lnTo>
                      <a:pt x="1205" y="459"/>
                    </a:lnTo>
                    <a:lnTo>
                      <a:pt x="1221" y="565"/>
                    </a:lnTo>
                    <a:lnTo>
                      <a:pt x="1236" y="635"/>
                    </a:lnTo>
                    <a:lnTo>
                      <a:pt x="1251" y="741"/>
                    </a:lnTo>
                    <a:lnTo>
                      <a:pt x="1270" y="776"/>
                    </a:lnTo>
                    <a:lnTo>
                      <a:pt x="1285" y="862"/>
                    </a:lnTo>
                    <a:lnTo>
                      <a:pt x="1300" y="907"/>
                    </a:lnTo>
                    <a:lnTo>
                      <a:pt x="1315" y="963"/>
                    </a:lnTo>
                    <a:lnTo>
                      <a:pt x="1334" y="1018"/>
                    </a:lnTo>
                    <a:lnTo>
                      <a:pt x="1349" y="1059"/>
                    </a:lnTo>
                    <a:lnTo>
                      <a:pt x="1364" y="1094"/>
                    </a:lnTo>
                    <a:lnTo>
                      <a:pt x="1379" y="1134"/>
                    </a:lnTo>
                    <a:lnTo>
                      <a:pt x="1398" y="1185"/>
                    </a:lnTo>
                    <a:lnTo>
                      <a:pt x="1413" y="1210"/>
                    </a:lnTo>
                    <a:lnTo>
                      <a:pt x="1428" y="1235"/>
                    </a:lnTo>
                    <a:lnTo>
                      <a:pt x="1444" y="1215"/>
                    </a:lnTo>
                    <a:lnTo>
                      <a:pt x="1462" y="1245"/>
                    </a:lnTo>
                    <a:lnTo>
                      <a:pt x="1478" y="1245"/>
                    </a:lnTo>
                    <a:lnTo>
                      <a:pt x="1493" y="1275"/>
                    </a:lnTo>
                    <a:lnTo>
                      <a:pt x="1508" y="1296"/>
                    </a:lnTo>
                    <a:lnTo>
                      <a:pt x="1527" y="1316"/>
                    </a:lnTo>
                    <a:lnTo>
                      <a:pt x="1542" y="1356"/>
                    </a:lnTo>
                    <a:lnTo>
                      <a:pt x="1557" y="1371"/>
                    </a:lnTo>
                    <a:lnTo>
                      <a:pt x="1572" y="1396"/>
                    </a:lnTo>
                    <a:lnTo>
                      <a:pt x="1591" y="1472"/>
                    </a:lnTo>
                  </a:path>
                </a:pathLst>
              </a:custGeom>
              <a:noFill/>
              <a:ln w="0">
                <a:solidFill>
                  <a:srgbClr val="00AA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51"/>
              <p:cNvSpPr>
                <a:spLocks/>
              </p:cNvSpPr>
              <p:nvPr/>
            </p:nvSpPr>
            <p:spPr bwMode="auto">
              <a:xfrm>
                <a:off x="3354388" y="1270000"/>
                <a:ext cx="2525712" cy="2232025"/>
              </a:xfrm>
              <a:custGeom>
                <a:avLst/>
                <a:gdLst>
                  <a:gd name="T0" fmla="*/ 15 w 1591"/>
                  <a:gd name="T1" fmla="*/ 1381 h 1406"/>
                  <a:gd name="T2" fmla="*/ 45 w 1591"/>
                  <a:gd name="T3" fmla="*/ 1340 h 1406"/>
                  <a:gd name="T4" fmla="*/ 79 w 1591"/>
                  <a:gd name="T5" fmla="*/ 1285 h 1406"/>
                  <a:gd name="T6" fmla="*/ 109 w 1591"/>
                  <a:gd name="T7" fmla="*/ 1250 h 1406"/>
                  <a:gd name="T8" fmla="*/ 143 w 1591"/>
                  <a:gd name="T9" fmla="*/ 1209 h 1406"/>
                  <a:gd name="T10" fmla="*/ 173 w 1591"/>
                  <a:gd name="T11" fmla="*/ 1194 h 1406"/>
                  <a:gd name="T12" fmla="*/ 207 w 1591"/>
                  <a:gd name="T13" fmla="*/ 1159 h 1406"/>
                  <a:gd name="T14" fmla="*/ 238 w 1591"/>
                  <a:gd name="T15" fmla="*/ 1119 h 1406"/>
                  <a:gd name="T16" fmla="*/ 272 w 1591"/>
                  <a:gd name="T17" fmla="*/ 1093 h 1406"/>
                  <a:gd name="T18" fmla="*/ 302 w 1591"/>
                  <a:gd name="T19" fmla="*/ 1053 h 1406"/>
                  <a:gd name="T20" fmla="*/ 336 w 1591"/>
                  <a:gd name="T21" fmla="*/ 1073 h 1406"/>
                  <a:gd name="T22" fmla="*/ 366 w 1591"/>
                  <a:gd name="T23" fmla="*/ 1058 h 1406"/>
                  <a:gd name="T24" fmla="*/ 400 w 1591"/>
                  <a:gd name="T25" fmla="*/ 1023 h 1406"/>
                  <a:gd name="T26" fmla="*/ 430 w 1591"/>
                  <a:gd name="T27" fmla="*/ 1028 h 1406"/>
                  <a:gd name="T28" fmla="*/ 464 w 1591"/>
                  <a:gd name="T29" fmla="*/ 1023 h 1406"/>
                  <a:gd name="T30" fmla="*/ 495 w 1591"/>
                  <a:gd name="T31" fmla="*/ 1028 h 1406"/>
                  <a:gd name="T32" fmla="*/ 529 w 1591"/>
                  <a:gd name="T33" fmla="*/ 1038 h 1406"/>
                  <a:gd name="T34" fmla="*/ 559 w 1591"/>
                  <a:gd name="T35" fmla="*/ 1043 h 1406"/>
                  <a:gd name="T36" fmla="*/ 593 w 1591"/>
                  <a:gd name="T37" fmla="*/ 1038 h 1406"/>
                  <a:gd name="T38" fmla="*/ 623 w 1591"/>
                  <a:gd name="T39" fmla="*/ 1038 h 1406"/>
                  <a:gd name="T40" fmla="*/ 657 w 1591"/>
                  <a:gd name="T41" fmla="*/ 1033 h 1406"/>
                  <a:gd name="T42" fmla="*/ 688 w 1591"/>
                  <a:gd name="T43" fmla="*/ 1013 h 1406"/>
                  <a:gd name="T44" fmla="*/ 722 w 1591"/>
                  <a:gd name="T45" fmla="*/ 983 h 1406"/>
                  <a:gd name="T46" fmla="*/ 756 w 1591"/>
                  <a:gd name="T47" fmla="*/ 942 h 1406"/>
                  <a:gd name="T48" fmla="*/ 786 w 1591"/>
                  <a:gd name="T49" fmla="*/ 882 h 1406"/>
                  <a:gd name="T50" fmla="*/ 820 w 1591"/>
                  <a:gd name="T51" fmla="*/ 811 h 1406"/>
                  <a:gd name="T52" fmla="*/ 850 w 1591"/>
                  <a:gd name="T53" fmla="*/ 776 h 1406"/>
                  <a:gd name="T54" fmla="*/ 884 w 1591"/>
                  <a:gd name="T55" fmla="*/ 655 h 1406"/>
                  <a:gd name="T56" fmla="*/ 914 w 1591"/>
                  <a:gd name="T57" fmla="*/ 549 h 1406"/>
                  <a:gd name="T58" fmla="*/ 948 w 1591"/>
                  <a:gd name="T59" fmla="*/ 438 h 1406"/>
                  <a:gd name="T60" fmla="*/ 979 w 1591"/>
                  <a:gd name="T61" fmla="*/ 222 h 1406"/>
                  <a:gd name="T62" fmla="*/ 1013 w 1591"/>
                  <a:gd name="T63" fmla="*/ 166 h 1406"/>
                  <a:gd name="T64" fmla="*/ 1043 w 1591"/>
                  <a:gd name="T65" fmla="*/ 70 h 1406"/>
                  <a:gd name="T66" fmla="*/ 1077 w 1591"/>
                  <a:gd name="T67" fmla="*/ 20 h 1406"/>
                  <a:gd name="T68" fmla="*/ 1107 w 1591"/>
                  <a:gd name="T69" fmla="*/ 25 h 1406"/>
                  <a:gd name="T70" fmla="*/ 1141 w 1591"/>
                  <a:gd name="T71" fmla="*/ 101 h 1406"/>
                  <a:gd name="T72" fmla="*/ 1171 w 1591"/>
                  <a:gd name="T73" fmla="*/ 247 h 1406"/>
                  <a:gd name="T74" fmla="*/ 1205 w 1591"/>
                  <a:gd name="T75" fmla="*/ 388 h 1406"/>
                  <a:gd name="T76" fmla="*/ 1236 w 1591"/>
                  <a:gd name="T77" fmla="*/ 529 h 1406"/>
                  <a:gd name="T78" fmla="*/ 1270 w 1591"/>
                  <a:gd name="T79" fmla="*/ 650 h 1406"/>
                  <a:gd name="T80" fmla="*/ 1300 w 1591"/>
                  <a:gd name="T81" fmla="*/ 816 h 1406"/>
                  <a:gd name="T82" fmla="*/ 1334 w 1591"/>
                  <a:gd name="T83" fmla="*/ 892 h 1406"/>
                  <a:gd name="T84" fmla="*/ 1364 w 1591"/>
                  <a:gd name="T85" fmla="*/ 998 h 1406"/>
                  <a:gd name="T86" fmla="*/ 1398 w 1591"/>
                  <a:gd name="T87" fmla="*/ 1063 h 1406"/>
                  <a:gd name="T88" fmla="*/ 1428 w 1591"/>
                  <a:gd name="T89" fmla="*/ 1073 h 1406"/>
                  <a:gd name="T90" fmla="*/ 1462 w 1591"/>
                  <a:gd name="T91" fmla="*/ 1124 h 1406"/>
                  <a:gd name="T92" fmla="*/ 1493 w 1591"/>
                  <a:gd name="T93" fmla="*/ 1149 h 1406"/>
                  <a:gd name="T94" fmla="*/ 1527 w 1591"/>
                  <a:gd name="T95" fmla="*/ 1209 h 1406"/>
                  <a:gd name="T96" fmla="*/ 1557 w 1591"/>
                  <a:gd name="T97" fmla="*/ 1270 h 1406"/>
                  <a:gd name="T98" fmla="*/ 1591 w 1591"/>
                  <a:gd name="T99" fmla="*/ 1401 h 1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406">
                    <a:moveTo>
                      <a:pt x="0" y="1406"/>
                    </a:moveTo>
                    <a:lnTo>
                      <a:pt x="15" y="1381"/>
                    </a:lnTo>
                    <a:lnTo>
                      <a:pt x="30" y="1351"/>
                    </a:lnTo>
                    <a:lnTo>
                      <a:pt x="45" y="1340"/>
                    </a:lnTo>
                    <a:lnTo>
                      <a:pt x="64" y="1305"/>
                    </a:lnTo>
                    <a:lnTo>
                      <a:pt x="79" y="1285"/>
                    </a:lnTo>
                    <a:lnTo>
                      <a:pt x="94" y="1270"/>
                    </a:lnTo>
                    <a:lnTo>
                      <a:pt x="109" y="1250"/>
                    </a:lnTo>
                    <a:lnTo>
                      <a:pt x="128" y="1245"/>
                    </a:lnTo>
                    <a:lnTo>
                      <a:pt x="143" y="1209"/>
                    </a:lnTo>
                    <a:lnTo>
                      <a:pt x="158" y="1199"/>
                    </a:lnTo>
                    <a:lnTo>
                      <a:pt x="173" y="1194"/>
                    </a:lnTo>
                    <a:lnTo>
                      <a:pt x="192" y="1159"/>
                    </a:lnTo>
                    <a:lnTo>
                      <a:pt x="207" y="1159"/>
                    </a:lnTo>
                    <a:lnTo>
                      <a:pt x="223" y="1114"/>
                    </a:lnTo>
                    <a:lnTo>
                      <a:pt x="238" y="1119"/>
                    </a:lnTo>
                    <a:lnTo>
                      <a:pt x="257" y="1078"/>
                    </a:lnTo>
                    <a:lnTo>
                      <a:pt x="272" y="1093"/>
                    </a:lnTo>
                    <a:lnTo>
                      <a:pt x="287" y="1083"/>
                    </a:lnTo>
                    <a:lnTo>
                      <a:pt x="302" y="1053"/>
                    </a:lnTo>
                    <a:lnTo>
                      <a:pt x="321" y="1063"/>
                    </a:lnTo>
                    <a:lnTo>
                      <a:pt x="336" y="1073"/>
                    </a:lnTo>
                    <a:lnTo>
                      <a:pt x="351" y="1008"/>
                    </a:lnTo>
                    <a:lnTo>
                      <a:pt x="366" y="1058"/>
                    </a:lnTo>
                    <a:lnTo>
                      <a:pt x="385" y="1028"/>
                    </a:lnTo>
                    <a:lnTo>
                      <a:pt x="400" y="1023"/>
                    </a:lnTo>
                    <a:lnTo>
                      <a:pt x="415" y="1013"/>
                    </a:lnTo>
                    <a:lnTo>
                      <a:pt x="430" y="1028"/>
                    </a:lnTo>
                    <a:lnTo>
                      <a:pt x="449" y="1028"/>
                    </a:lnTo>
                    <a:lnTo>
                      <a:pt x="464" y="1023"/>
                    </a:lnTo>
                    <a:lnTo>
                      <a:pt x="480" y="1038"/>
                    </a:lnTo>
                    <a:lnTo>
                      <a:pt x="495" y="1028"/>
                    </a:lnTo>
                    <a:lnTo>
                      <a:pt x="514" y="1023"/>
                    </a:lnTo>
                    <a:lnTo>
                      <a:pt x="529" y="1038"/>
                    </a:lnTo>
                    <a:lnTo>
                      <a:pt x="544" y="1033"/>
                    </a:lnTo>
                    <a:lnTo>
                      <a:pt x="559" y="1043"/>
                    </a:lnTo>
                    <a:lnTo>
                      <a:pt x="578" y="1033"/>
                    </a:lnTo>
                    <a:lnTo>
                      <a:pt x="593" y="1038"/>
                    </a:lnTo>
                    <a:lnTo>
                      <a:pt x="608" y="1033"/>
                    </a:lnTo>
                    <a:lnTo>
                      <a:pt x="623" y="1038"/>
                    </a:lnTo>
                    <a:lnTo>
                      <a:pt x="642" y="1003"/>
                    </a:lnTo>
                    <a:lnTo>
                      <a:pt x="657" y="1033"/>
                    </a:lnTo>
                    <a:lnTo>
                      <a:pt x="672" y="998"/>
                    </a:lnTo>
                    <a:lnTo>
                      <a:pt x="688" y="1013"/>
                    </a:lnTo>
                    <a:lnTo>
                      <a:pt x="706" y="978"/>
                    </a:lnTo>
                    <a:lnTo>
                      <a:pt x="722" y="983"/>
                    </a:lnTo>
                    <a:lnTo>
                      <a:pt x="737" y="952"/>
                    </a:lnTo>
                    <a:lnTo>
                      <a:pt x="756" y="942"/>
                    </a:lnTo>
                    <a:lnTo>
                      <a:pt x="771" y="917"/>
                    </a:lnTo>
                    <a:lnTo>
                      <a:pt x="786" y="882"/>
                    </a:lnTo>
                    <a:lnTo>
                      <a:pt x="801" y="862"/>
                    </a:lnTo>
                    <a:lnTo>
                      <a:pt x="820" y="811"/>
                    </a:lnTo>
                    <a:lnTo>
                      <a:pt x="835" y="791"/>
                    </a:lnTo>
                    <a:lnTo>
                      <a:pt x="850" y="776"/>
                    </a:lnTo>
                    <a:lnTo>
                      <a:pt x="865" y="695"/>
                    </a:lnTo>
                    <a:lnTo>
                      <a:pt x="884" y="655"/>
                    </a:lnTo>
                    <a:lnTo>
                      <a:pt x="899" y="610"/>
                    </a:lnTo>
                    <a:lnTo>
                      <a:pt x="914" y="549"/>
                    </a:lnTo>
                    <a:lnTo>
                      <a:pt x="929" y="484"/>
                    </a:lnTo>
                    <a:lnTo>
                      <a:pt x="948" y="438"/>
                    </a:lnTo>
                    <a:lnTo>
                      <a:pt x="963" y="342"/>
                    </a:lnTo>
                    <a:lnTo>
                      <a:pt x="979" y="222"/>
                    </a:lnTo>
                    <a:lnTo>
                      <a:pt x="994" y="201"/>
                    </a:lnTo>
                    <a:lnTo>
                      <a:pt x="1013" y="166"/>
                    </a:lnTo>
                    <a:lnTo>
                      <a:pt x="1028" y="126"/>
                    </a:lnTo>
                    <a:lnTo>
                      <a:pt x="1043" y="70"/>
                    </a:lnTo>
                    <a:lnTo>
                      <a:pt x="1058" y="10"/>
                    </a:lnTo>
                    <a:lnTo>
                      <a:pt x="1077" y="20"/>
                    </a:lnTo>
                    <a:lnTo>
                      <a:pt x="1092" y="0"/>
                    </a:lnTo>
                    <a:lnTo>
                      <a:pt x="1107" y="25"/>
                    </a:lnTo>
                    <a:lnTo>
                      <a:pt x="1122" y="65"/>
                    </a:lnTo>
                    <a:lnTo>
                      <a:pt x="1141" y="101"/>
                    </a:lnTo>
                    <a:lnTo>
                      <a:pt x="1156" y="151"/>
                    </a:lnTo>
                    <a:lnTo>
                      <a:pt x="1171" y="247"/>
                    </a:lnTo>
                    <a:lnTo>
                      <a:pt x="1186" y="307"/>
                    </a:lnTo>
                    <a:lnTo>
                      <a:pt x="1205" y="388"/>
                    </a:lnTo>
                    <a:lnTo>
                      <a:pt x="1221" y="484"/>
                    </a:lnTo>
                    <a:lnTo>
                      <a:pt x="1236" y="529"/>
                    </a:lnTo>
                    <a:lnTo>
                      <a:pt x="1251" y="594"/>
                    </a:lnTo>
                    <a:lnTo>
                      <a:pt x="1270" y="650"/>
                    </a:lnTo>
                    <a:lnTo>
                      <a:pt x="1285" y="746"/>
                    </a:lnTo>
                    <a:lnTo>
                      <a:pt x="1300" y="816"/>
                    </a:lnTo>
                    <a:lnTo>
                      <a:pt x="1315" y="862"/>
                    </a:lnTo>
                    <a:lnTo>
                      <a:pt x="1334" y="892"/>
                    </a:lnTo>
                    <a:lnTo>
                      <a:pt x="1349" y="927"/>
                    </a:lnTo>
                    <a:lnTo>
                      <a:pt x="1364" y="998"/>
                    </a:lnTo>
                    <a:lnTo>
                      <a:pt x="1379" y="993"/>
                    </a:lnTo>
                    <a:lnTo>
                      <a:pt x="1398" y="1063"/>
                    </a:lnTo>
                    <a:lnTo>
                      <a:pt x="1413" y="1088"/>
                    </a:lnTo>
                    <a:lnTo>
                      <a:pt x="1428" y="1073"/>
                    </a:lnTo>
                    <a:lnTo>
                      <a:pt x="1444" y="1099"/>
                    </a:lnTo>
                    <a:lnTo>
                      <a:pt x="1462" y="1124"/>
                    </a:lnTo>
                    <a:lnTo>
                      <a:pt x="1478" y="1134"/>
                    </a:lnTo>
                    <a:lnTo>
                      <a:pt x="1493" y="1149"/>
                    </a:lnTo>
                    <a:lnTo>
                      <a:pt x="1508" y="1169"/>
                    </a:lnTo>
                    <a:lnTo>
                      <a:pt x="1527" y="1209"/>
                    </a:lnTo>
                    <a:lnTo>
                      <a:pt x="1542" y="1225"/>
                    </a:lnTo>
                    <a:lnTo>
                      <a:pt x="1557" y="1270"/>
                    </a:lnTo>
                    <a:lnTo>
                      <a:pt x="1572" y="1280"/>
                    </a:lnTo>
                    <a:lnTo>
                      <a:pt x="1591" y="1401"/>
                    </a:lnTo>
                  </a:path>
                </a:pathLst>
              </a:cu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52"/>
              <p:cNvSpPr>
                <a:spLocks/>
              </p:cNvSpPr>
              <p:nvPr/>
            </p:nvSpPr>
            <p:spPr bwMode="auto">
              <a:xfrm>
                <a:off x="3354388" y="1333500"/>
                <a:ext cx="2525712" cy="2168525"/>
              </a:xfrm>
              <a:custGeom>
                <a:avLst/>
                <a:gdLst>
                  <a:gd name="T0" fmla="*/ 15 w 1591"/>
                  <a:gd name="T1" fmla="*/ 1341 h 1366"/>
                  <a:gd name="T2" fmla="*/ 45 w 1591"/>
                  <a:gd name="T3" fmla="*/ 1295 h 1366"/>
                  <a:gd name="T4" fmla="*/ 79 w 1591"/>
                  <a:gd name="T5" fmla="*/ 1255 h 1366"/>
                  <a:gd name="T6" fmla="*/ 109 w 1591"/>
                  <a:gd name="T7" fmla="*/ 1220 h 1366"/>
                  <a:gd name="T8" fmla="*/ 143 w 1591"/>
                  <a:gd name="T9" fmla="*/ 1205 h 1366"/>
                  <a:gd name="T10" fmla="*/ 173 w 1591"/>
                  <a:gd name="T11" fmla="*/ 1164 h 1366"/>
                  <a:gd name="T12" fmla="*/ 207 w 1591"/>
                  <a:gd name="T13" fmla="*/ 1104 h 1366"/>
                  <a:gd name="T14" fmla="*/ 238 w 1591"/>
                  <a:gd name="T15" fmla="*/ 1094 h 1366"/>
                  <a:gd name="T16" fmla="*/ 272 w 1591"/>
                  <a:gd name="T17" fmla="*/ 1053 h 1366"/>
                  <a:gd name="T18" fmla="*/ 302 w 1591"/>
                  <a:gd name="T19" fmla="*/ 1033 h 1366"/>
                  <a:gd name="T20" fmla="*/ 336 w 1591"/>
                  <a:gd name="T21" fmla="*/ 1038 h 1366"/>
                  <a:gd name="T22" fmla="*/ 366 w 1591"/>
                  <a:gd name="T23" fmla="*/ 1008 h 1366"/>
                  <a:gd name="T24" fmla="*/ 400 w 1591"/>
                  <a:gd name="T25" fmla="*/ 988 h 1366"/>
                  <a:gd name="T26" fmla="*/ 430 w 1591"/>
                  <a:gd name="T27" fmla="*/ 1003 h 1366"/>
                  <a:gd name="T28" fmla="*/ 464 w 1591"/>
                  <a:gd name="T29" fmla="*/ 998 h 1366"/>
                  <a:gd name="T30" fmla="*/ 495 w 1591"/>
                  <a:gd name="T31" fmla="*/ 978 h 1366"/>
                  <a:gd name="T32" fmla="*/ 529 w 1591"/>
                  <a:gd name="T33" fmla="*/ 1008 h 1366"/>
                  <a:gd name="T34" fmla="*/ 559 w 1591"/>
                  <a:gd name="T35" fmla="*/ 998 h 1366"/>
                  <a:gd name="T36" fmla="*/ 593 w 1591"/>
                  <a:gd name="T37" fmla="*/ 978 h 1366"/>
                  <a:gd name="T38" fmla="*/ 623 w 1591"/>
                  <a:gd name="T39" fmla="*/ 993 h 1366"/>
                  <a:gd name="T40" fmla="*/ 657 w 1591"/>
                  <a:gd name="T41" fmla="*/ 953 h 1366"/>
                  <a:gd name="T42" fmla="*/ 688 w 1591"/>
                  <a:gd name="T43" fmla="*/ 968 h 1366"/>
                  <a:gd name="T44" fmla="*/ 722 w 1591"/>
                  <a:gd name="T45" fmla="*/ 912 h 1366"/>
                  <a:gd name="T46" fmla="*/ 756 w 1591"/>
                  <a:gd name="T47" fmla="*/ 857 h 1366"/>
                  <a:gd name="T48" fmla="*/ 786 w 1591"/>
                  <a:gd name="T49" fmla="*/ 837 h 1366"/>
                  <a:gd name="T50" fmla="*/ 820 w 1591"/>
                  <a:gd name="T51" fmla="*/ 776 h 1366"/>
                  <a:gd name="T52" fmla="*/ 850 w 1591"/>
                  <a:gd name="T53" fmla="*/ 691 h 1366"/>
                  <a:gd name="T54" fmla="*/ 884 w 1591"/>
                  <a:gd name="T55" fmla="*/ 625 h 1366"/>
                  <a:gd name="T56" fmla="*/ 914 w 1591"/>
                  <a:gd name="T57" fmla="*/ 524 h 1366"/>
                  <a:gd name="T58" fmla="*/ 948 w 1591"/>
                  <a:gd name="T59" fmla="*/ 393 h 1366"/>
                  <a:gd name="T60" fmla="*/ 979 w 1591"/>
                  <a:gd name="T61" fmla="*/ 257 h 1366"/>
                  <a:gd name="T62" fmla="*/ 1013 w 1591"/>
                  <a:gd name="T63" fmla="*/ 171 h 1366"/>
                  <a:gd name="T64" fmla="*/ 1043 w 1591"/>
                  <a:gd name="T65" fmla="*/ 81 h 1366"/>
                  <a:gd name="T66" fmla="*/ 1077 w 1591"/>
                  <a:gd name="T67" fmla="*/ 50 h 1366"/>
                  <a:gd name="T68" fmla="*/ 1107 w 1591"/>
                  <a:gd name="T69" fmla="*/ 0 h 1366"/>
                  <a:gd name="T70" fmla="*/ 1141 w 1591"/>
                  <a:gd name="T71" fmla="*/ 146 h 1366"/>
                  <a:gd name="T72" fmla="*/ 1171 w 1591"/>
                  <a:gd name="T73" fmla="*/ 257 h 1366"/>
                  <a:gd name="T74" fmla="*/ 1205 w 1591"/>
                  <a:gd name="T75" fmla="*/ 358 h 1366"/>
                  <a:gd name="T76" fmla="*/ 1236 w 1591"/>
                  <a:gd name="T77" fmla="*/ 479 h 1366"/>
                  <a:gd name="T78" fmla="*/ 1270 w 1591"/>
                  <a:gd name="T79" fmla="*/ 595 h 1366"/>
                  <a:gd name="T80" fmla="*/ 1300 w 1591"/>
                  <a:gd name="T81" fmla="*/ 746 h 1366"/>
                  <a:gd name="T82" fmla="*/ 1334 w 1591"/>
                  <a:gd name="T83" fmla="*/ 817 h 1366"/>
                  <a:gd name="T84" fmla="*/ 1364 w 1591"/>
                  <a:gd name="T85" fmla="*/ 887 h 1366"/>
                  <a:gd name="T86" fmla="*/ 1398 w 1591"/>
                  <a:gd name="T87" fmla="*/ 948 h 1366"/>
                  <a:gd name="T88" fmla="*/ 1428 w 1591"/>
                  <a:gd name="T89" fmla="*/ 988 h 1366"/>
                  <a:gd name="T90" fmla="*/ 1462 w 1591"/>
                  <a:gd name="T91" fmla="*/ 1028 h 1366"/>
                  <a:gd name="T92" fmla="*/ 1493 w 1591"/>
                  <a:gd name="T93" fmla="*/ 1079 h 1366"/>
                  <a:gd name="T94" fmla="*/ 1527 w 1591"/>
                  <a:gd name="T95" fmla="*/ 1099 h 1366"/>
                  <a:gd name="T96" fmla="*/ 1557 w 1591"/>
                  <a:gd name="T97" fmla="*/ 1169 h 1366"/>
                  <a:gd name="T98" fmla="*/ 1591 w 1591"/>
                  <a:gd name="T99" fmla="*/ 1356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366">
                    <a:moveTo>
                      <a:pt x="0" y="1366"/>
                    </a:moveTo>
                    <a:lnTo>
                      <a:pt x="15" y="1341"/>
                    </a:lnTo>
                    <a:lnTo>
                      <a:pt x="30" y="1321"/>
                    </a:lnTo>
                    <a:lnTo>
                      <a:pt x="45" y="1295"/>
                    </a:lnTo>
                    <a:lnTo>
                      <a:pt x="64" y="1270"/>
                    </a:lnTo>
                    <a:lnTo>
                      <a:pt x="79" y="1255"/>
                    </a:lnTo>
                    <a:lnTo>
                      <a:pt x="94" y="1250"/>
                    </a:lnTo>
                    <a:lnTo>
                      <a:pt x="109" y="1220"/>
                    </a:lnTo>
                    <a:lnTo>
                      <a:pt x="128" y="1215"/>
                    </a:lnTo>
                    <a:lnTo>
                      <a:pt x="143" y="1205"/>
                    </a:lnTo>
                    <a:lnTo>
                      <a:pt x="158" y="1169"/>
                    </a:lnTo>
                    <a:lnTo>
                      <a:pt x="173" y="1164"/>
                    </a:lnTo>
                    <a:lnTo>
                      <a:pt x="192" y="1119"/>
                    </a:lnTo>
                    <a:lnTo>
                      <a:pt x="207" y="1104"/>
                    </a:lnTo>
                    <a:lnTo>
                      <a:pt x="223" y="1104"/>
                    </a:lnTo>
                    <a:lnTo>
                      <a:pt x="238" y="1094"/>
                    </a:lnTo>
                    <a:lnTo>
                      <a:pt x="257" y="1053"/>
                    </a:lnTo>
                    <a:lnTo>
                      <a:pt x="272" y="1053"/>
                    </a:lnTo>
                    <a:lnTo>
                      <a:pt x="287" y="1033"/>
                    </a:lnTo>
                    <a:lnTo>
                      <a:pt x="302" y="1033"/>
                    </a:lnTo>
                    <a:lnTo>
                      <a:pt x="321" y="1028"/>
                    </a:lnTo>
                    <a:lnTo>
                      <a:pt x="336" y="1038"/>
                    </a:lnTo>
                    <a:lnTo>
                      <a:pt x="351" y="1003"/>
                    </a:lnTo>
                    <a:lnTo>
                      <a:pt x="366" y="1008"/>
                    </a:lnTo>
                    <a:lnTo>
                      <a:pt x="385" y="988"/>
                    </a:lnTo>
                    <a:lnTo>
                      <a:pt x="400" y="988"/>
                    </a:lnTo>
                    <a:lnTo>
                      <a:pt x="415" y="978"/>
                    </a:lnTo>
                    <a:lnTo>
                      <a:pt x="430" y="1003"/>
                    </a:lnTo>
                    <a:lnTo>
                      <a:pt x="449" y="988"/>
                    </a:lnTo>
                    <a:lnTo>
                      <a:pt x="464" y="998"/>
                    </a:lnTo>
                    <a:lnTo>
                      <a:pt x="480" y="988"/>
                    </a:lnTo>
                    <a:lnTo>
                      <a:pt x="495" y="978"/>
                    </a:lnTo>
                    <a:lnTo>
                      <a:pt x="514" y="988"/>
                    </a:lnTo>
                    <a:lnTo>
                      <a:pt x="529" y="1008"/>
                    </a:lnTo>
                    <a:lnTo>
                      <a:pt x="544" y="1013"/>
                    </a:lnTo>
                    <a:lnTo>
                      <a:pt x="559" y="998"/>
                    </a:lnTo>
                    <a:lnTo>
                      <a:pt x="578" y="1003"/>
                    </a:lnTo>
                    <a:lnTo>
                      <a:pt x="593" y="978"/>
                    </a:lnTo>
                    <a:lnTo>
                      <a:pt x="608" y="983"/>
                    </a:lnTo>
                    <a:lnTo>
                      <a:pt x="623" y="993"/>
                    </a:lnTo>
                    <a:lnTo>
                      <a:pt x="642" y="968"/>
                    </a:lnTo>
                    <a:lnTo>
                      <a:pt x="657" y="953"/>
                    </a:lnTo>
                    <a:lnTo>
                      <a:pt x="672" y="958"/>
                    </a:lnTo>
                    <a:lnTo>
                      <a:pt x="688" y="968"/>
                    </a:lnTo>
                    <a:lnTo>
                      <a:pt x="706" y="933"/>
                    </a:lnTo>
                    <a:lnTo>
                      <a:pt x="722" y="912"/>
                    </a:lnTo>
                    <a:lnTo>
                      <a:pt x="737" y="917"/>
                    </a:lnTo>
                    <a:lnTo>
                      <a:pt x="756" y="857"/>
                    </a:lnTo>
                    <a:lnTo>
                      <a:pt x="771" y="877"/>
                    </a:lnTo>
                    <a:lnTo>
                      <a:pt x="786" y="837"/>
                    </a:lnTo>
                    <a:lnTo>
                      <a:pt x="801" y="817"/>
                    </a:lnTo>
                    <a:lnTo>
                      <a:pt x="820" y="776"/>
                    </a:lnTo>
                    <a:lnTo>
                      <a:pt x="835" y="771"/>
                    </a:lnTo>
                    <a:lnTo>
                      <a:pt x="850" y="691"/>
                    </a:lnTo>
                    <a:lnTo>
                      <a:pt x="865" y="650"/>
                    </a:lnTo>
                    <a:lnTo>
                      <a:pt x="884" y="625"/>
                    </a:lnTo>
                    <a:lnTo>
                      <a:pt x="899" y="580"/>
                    </a:lnTo>
                    <a:lnTo>
                      <a:pt x="914" y="524"/>
                    </a:lnTo>
                    <a:lnTo>
                      <a:pt x="929" y="469"/>
                    </a:lnTo>
                    <a:lnTo>
                      <a:pt x="948" y="393"/>
                    </a:lnTo>
                    <a:lnTo>
                      <a:pt x="963" y="343"/>
                    </a:lnTo>
                    <a:lnTo>
                      <a:pt x="979" y="257"/>
                    </a:lnTo>
                    <a:lnTo>
                      <a:pt x="994" y="227"/>
                    </a:lnTo>
                    <a:lnTo>
                      <a:pt x="1013" y="171"/>
                    </a:lnTo>
                    <a:lnTo>
                      <a:pt x="1028" y="141"/>
                    </a:lnTo>
                    <a:lnTo>
                      <a:pt x="1043" y="81"/>
                    </a:lnTo>
                    <a:lnTo>
                      <a:pt x="1058" y="45"/>
                    </a:lnTo>
                    <a:lnTo>
                      <a:pt x="1077" y="50"/>
                    </a:lnTo>
                    <a:lnTo>
                      <a:pt x="1092" y="45"/>
                    </a:lnTo>
                    <a:lnTo>
                      <a:pt x="1107" y="0"/>
                    </a:lnTo>
                    <a:lnTo>
                      <a:pt x="1122" y="50"/>
                    </a:lnTo>
                    <a:lnTo>
                      <a:pt x="1141" y="146"/>
                    </a:lnTo>
                    <a:lnTo>
                      <a:pt x="1156" y="156"/>
                    </a:lnTo>
                    <a:lnTo>
                      <a:pt x="1171" y="257"/>
                    </a:lnTo>
                    <a:lnTo>
                      <a:pt x="1186" y="267"/>
                    </a:lnTo>
                    <a:lnTo>
                      <a:pt x="1205" y="358"/>
                    </a:lnTo>
                    <a:lnTo>
                      <a:pt x="1221" y="418"/>
                    </a:lnTo>
                    <a:lnTo>
                      <a:pt x="1236" y="479"/>
                    </a:lnTo>
                    <a:lnTo>
                      <a:pt x="1251" y="544"/>
                    </a:lnTo>
                    <a:lnTo>
                      <a:pt x="1270" y="595"/>
                    </a:lnTo>
                    <a:lnTo>
                      <a:pt x="1285" y="680"/>
                    </a:lnTo>
                    <a:lnTo>
                      <a:pt x="1300" y="746"/>
                    </a:lnTo>
                    <a:lnTo>
                      <a:pt x="1315" y="746"/>
                    </a:lnTo>
                    <a:lnTo>
                      <a:pt x="1334" y="817"/>
                    </a:lnTo>
                    <a:lnTo>
                      <a:pt x="1349" y="852"/>
                    </a:lnTo>
                    <a:lnTo>
                      <a:pt x="1364" y="887"/>
                    </a:lnTo>
                    <a:lnTo>
                      <a:pt x="1379" y="933"/>
                    </a:lnTo>
                    <a:lnTo>
                      <a:pt x="1398" y="948"/>
                    </a:lnTo>
                    <a:lnTo>
                      <a:pt x="1413" y="993"/>
                    </a:lnTo>
                    <a:lnTo>
                      <a:pt x="1428" y="988"/>
                    </a:lnTo>
                    <a:lnTo>
                      <a:pt x="1444" y="1008"/>
                    </a:lnTo>
                    <a:lnTo>
                      <a:pt x="1462" y="1028"/>
                    </a:lnTo>
                    <a:lnTo>
                      <a:pt x="1478" y="1053"/>
                    </a:lnTo>
                    <a:lnTo>
                      <a:pt x="1493" y="1079"/>
                    </a:lnTo>
                    <a:lnTo>
                      <a:pt x="1508" y="1094"/>
                    </a:lnTo>
                    <a:lnTo>
                      <a:pt x="1527" y="1099"/>
                    </a:lnTo>
                    <a:lnTo>
                      <a:pt x="1542" y="1139"/>
                    </a:lnTo>
                    <a:lnTo>
                      <a:pt x="1557" y="1169"/>
                    </a:lnTo>
                    <a:lnTo>
                      <a:pt x="1572" y="1210"/>
                    </a:lnTo>
                    <a:lnTo>
                      <a:pt x="1591" y="1356"/>
                    </a:lnTo>
                  </a:path>
                </a:pathLst>
              </a:custGeom>
              <a:noFill/>
              <a:ln w="0">
                <a:solidFill>
                  <a:srgbClr val="55FF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53"/>
              <p:cNvSpPr>
                <a:spLocks/>
              </p:cNvSpPr>
              <p:nvPr/>
            </p:nvSpPr>
            <p:spPr bwMode="auto">
              <a:xfrm>
                <a:off x="3354388" y="1454150"/>
                <a:ext cx="2525712" cy="2055812"/>
              </a:xfrm>
              <a:custGeom>
                <a:avLst/>
                <a:gdLst>
                  <a:gd name="T0" fmla="*/ 15 w 1591"/>
                  <a:gd name="T1" fmla="*/ 1270 h 1295"/>
                  <a:gd name="T2" fmla="*/ 45 w 1591"/>
                  <a:gd name="T3" fmla="*/ 1219 h 1295"/>
                  <a:gd name="T4" fmla="*/ 79 w 1591"/>
                  <a:gd name="T5" fmla="*/ 1179 h 1295"/>
                  <a:gd name="T6" fmla="*/ 109 w 1591"/>
                  <a:gd name="T7" fmla="*/ 1154 h 1295"/>
                  <a:gd name="T8" fmla="*/ 143 w 1591"/>
                  <a:gd name="T9" fmla="*/ 1134 h 1295"/>
                  <a:gd name="T10" fmla="*/ 173 w 1591"/>
                  <a:gd name="T11" fmla="*/ 1093 h 1295"/>
                  <a:gd name="T12" fmla="*/ 207 w 1591"/>
                  <a:gd name="T13" fmla="*/ 1043 h 1295"/>
                  <a:gd name="T14" fmla="*/ 238 w 1591"/>
                  <a:gd name="T15" fmla="*/ 1023 h 1295"/>
                  <a:gd name="T16" fmla="*/ 272 w 1591"/>
                  <a:gd name="T17" fmla="*/ 993 h 1295"/>
                  <a:gd name="T18" fmla="*/ 302 w 1591"/>
                  <a:gd name="T19" fmla="*/ 983 h 1295"/>
                  <a:gd name="T20" fmla="*/ 336 w 1591"/>
                  <a:gd name="T21" fmla="*/ 962 h 1295"/>
                  <a:gd name="T22" fmla="*/ 366 w 1591"/>
                  <a:gd name="T23" fmla="*/ 947 h 1295"/>
                  <a:gd name="T24" fmla="*/ 400 w 1591"/>
                  <a:gd name="T25" fmla="*/ 932 h 1295"/>
                  <a:gd name="T26" fmla="*/ 430 w 1591"/>
                  <a:gd name="T27" fmla="*/ 917 h 1295"/>
                  <a:gd name="T28" fmla="*/ 464 w 1591"/>
                  <a:gd name="T29" fmla="*/ 907 h 1295"/>
                  <a:gd name="T30" fmla="*/ 495 w 1591"/>
                  <a:gd name="T31" fmla="*/ 892 h 1295"/>
                  <a:gd name="T32" fmla="*/ 529 w 1591"/>
                  <a:gd name="T33" fmla="*/ 907 h 1295"/>
                  <a:gd name="T34" fmla="*/ 559 w 1591"/>
                  <a:gd name="T35" fmla="*/ 917 h 1295"/>
                  <a:gd name="T36" fmla="*/ 593 w 1591"/>
                  <a:gd name="T37" fmla="*/ 902 h 1295"/>
                  <a:gd name="T38" fmla="*/ 623 w 1591"/>
                  <a:gd name="T39" fmla="*/ 907 h 1295"/>
                  <a:gd name="T40" fmla="*/ 657 w 1591"/>
                  <a:gd name="T41" fmla="*/ 897 h 1295"/>
                  <a:gd name="T42" fmla="*/ 688 w 1591"/>
                  <a:gd name="T43" fmla="*/ 877 h 1295"/>
                  <a:gd name="T44" fmla="*/ 722 w 1591"/>
                  <a:gd name="T45" fmla="*/ 811 h 1295"/>
                  <a:gd name="T46" fmla="*/ 756 w 1591"/>
                  <a:gd name="T47" fmla="*/ 801 h 1295"/>
                  <a:gd name="T48" fmla="*/ 786 w 1591"/>
                  <a:gd name="T49" fmla="*/ 766 h 1295"/>
                  <a:gd name="T50" fmla="*/ 820 w 1591"/>
                  <a:gd name="T51" fmla="*/ 700 h 1295"/>
                  <a:gd name="T52" fmla="*/ 850 w 1591"/>
                  <a:gd name="T53" fmla="*/ 635 h 1295"/>
                  <a:gd name="T54" fmla="*/ 884 w 1591"/>
                  <a:gd name="T55" fmla="*/ 554 h 1295"/>
                  <a:gd name="T56" fmla="*/ 914 w 1591"/>
                  <a:gd name="T57" fmla="*/ 463 h 1295"/>
                  <a:gd name="T58" fmla="*/ 948 w 1591"/>
                  <a:gd name="T59" fmla="*/ 332 h 1295"/>
                  <a:gd name="T60" fmla="*/ 979 w 1591"/>
                  <a:gd name="T61" fmla="*/ 211 h 1295"/>
                  <a:gd name="T62" fmla="*/ 1013 w 1591"/>
                  <a:gd name="T63" fmla="*/ 151 h 1295"/>
                  <a:gd name="T64" fmla="*/ 1043 w 1591"/>
                  <a:gd name="T65" fmla="*/ 80 h 1295"/>
                  <a:gd name="T66" fmla="*/ 1077 w 1591"/>
                  <a:gd name="T67" fmla="*/ 0 h 1295"/>
                  <a:gd name="T68" fmla="*/ 1107 w 1591"/>
                  <a:gd name="T69" fmla="*/ 35 h 1295"/>
                  <a:gd name="T70" fmla="*/ 1141 w 1591"/>
                  <a:gd name="T71" fmla="*/ 85 h 1295"/>
                  <a:gd name="T72" fmla="*/ 1171 w 1591"/>
                  <a:gd name="T73" fmla="*/ 176 h 1295"/>
                  <a:gd name="T74" fmla="*/ 1205 w 1591"/>
                  <a:gd name="T75" fmla="*/ 272 h 1295"/>
                  <a:gd name="T76" fmla="*/ 1236 w 1591"/>
                  <a:gd name="T77" fmla="*/ 413 h 1295"/>
                  <a:gd name="T78" fmla="*/ 1270 w 1591"/>
                  <a:gd name="T79" fmla="*/ 519 h 1295"/>
                  <a:gd name="T80" fmla="*/ 1300 w 1591"/>
                  <a:gd name="T81" fmla="*/ 604 h 1295"/>
                  <a:gd name="T82" fmla="*/ 1334 w 1591"/>
                  <a:gd name="T83" fmla="*/ 690 h 1295"/>
                  <a:gd name="T84" fmla="*/ 1364 w 1591"/>
                  <a:gd name="T85" fmla="*/ 791 h 1295"/>
                  <a:gd name="T86" fmla="*/ 1398 w 1591"/>
                  <a:gd name="T87" fmla="*/ 846 h 1295"/>
                  <a:gd name="T88" fmla="*/ 1428 w 1591"/>
                  <a:gd name="T89" fmla="*/ 872 h 1295"/>
                  <a:gd name="T90" fmla="*/ 1462 w 1591"/>
                  <a:gd name="T91" fmla="*/ 897 h 1295"/>
                  <a:gd name="T92" fmla="*/ 1493 w 1591"/>
                  <a:gd name="T93" fmla="*/ 932 h 1295"/>
                  <a:gd name="T94" fmla="*/ 1527 w 1591"/>
                  <a:gd name="T95" fmla="*/ 993 h 1295"/>
                  <a:gd name="T96" fmla="*/ 1557 w 1591"/>
                  <a:gd name="T97" fmla="*/ 1058 h 1295"/>
                  <a:gd name="T98" fmla="*/ 1591 w 1591"/>
                  <a:gd name="T99" fmla="*/ 1275 h 1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295">
                    <a:moveTo>
                      <a:pt x="0" y="1295"/>
                    </a:moveTo>
                    <a:lnTo>
                      <a:pt x="15" y="1270"/>
                    </a:lnTo>
                    <a:lnTo>
                      <a:pt x="30" y="1245"/>
                    </a:lnTo>
                    <a:lnTo>
                      <a:pt x="45" y="1219"/>
                    </a:lnTo>
                    <a:lnTo>
                      <a:pt x="64" y="1209"/>
                    </a:lnTo>
                    <a:lnTo>
                      <a:pt x="79" y="1179"/>
                    </a:lnTo>
                    <a:lnTo>
                      <a:pt x="94" y="1174"/>
                    </a:lnTo>
                    <a:lnTo>
                      <a:pt x="109" y="1154"/>
                    </a:lnTo>
                    <a:lnTo>
                      <a:pt x="128" y="1149"/>
                    </a:lnTo>
                    <a:lnTo>
                      <a:pt x="143" y="1134"/>
                    </a:lnTo>
                    <a:lnTo>
                      <a:pt x="158" y="1098"/>
                    </a:lnTo>
                    <a:lnTo>
                      <a:pt x="173" y="1093"/>
                    </a:lnTo>
                    <a:lnTo>
                      <a:pt x="192" y="1073"/>
                    </a:lnTo>
                    <a:lnTo>
                      <a:pt x="207" y="1043"/>
                    </a:lnTo>
                    <a:lnTo>
                      <a:pt x="223" y="1033"/>
                    </a:lnTo>
                    <a:lnTo>
                      <a:pt x="238" y="1023"/>
                    </a:lnTo>
                    <a:lnTo>
                      <a:pt x="257" y="988"/>
                    </a:lnTo>
                    <a:lnTo>
                      <a:pt x="272" y="993"/>
                    </a:lnTo>
                    <a:lnTo>
                      <a:pt x="287" y="972"/>
                    </a:lnTo>
                    <a:lnTo>
                      <a:pt x="302" y="983"/>
                    </a:lnTo>
                    <a:lnTo>
                      <a:pt x="321" y="972"/>
                    </a:lnTo>
                    <a:lnTo>
                      <a:pt x="336" y="962"/>
                    </a:lnTo>
                    <a:lnTo>
                      <a:pt x="351" y="942"/>
                    </a:lnTo>
                    <a:lnTo>
                      <a:pt x="366" y="947"/>
                    </a:lnTo>
                    <a:lnTo>
                      <a:pt x="385" y="927"/>
                    </a:lnTo>
                    <a:lnTo>
                      <a:pt x="400" y="932"/>
                    </a:lnTo>
                    <a:lnTo>
                      <a:pt x="415" y="917"/>
                    </a:lnTo>
                    <a:lnTo>
                      <a:pt x="430" y="917"/>
                    </a:lnTo>
                    <a:lnTo>
                      <a:pt x="449" y="907"/>
                    </a:lnTo>
                    <a:lnTo>
                      <a:pt x="464" y="907"/>
                    </a:lnTo>
                    <a:lnTo>
                      <a:pt x="480" y="937"/>
                    </a:lnTo>
                    <a:lnTo>
                      <a:pt x="495" y="892"/>
                    </a:lnTo>
                    <a:lnTo>
                      <a:pt x="514" y="897"/>
                    </a:lnTo>
                    <a:lnTo>
                      <a:pt x="529" y="907"/>
                    </a:lnTo>
                    <a:lnTo>
                      <a:pt x="544" y="917"/>
                    </a:lnTo>
                    <a:lnTo>
                      <a:pt x="559" y="917"/>
                    </a:lnTo>
                    <a:lnTo>
                      <a:pt x="578" y="937"/>
                    </a:lnTo>
                    <a:lnTo>
                      <a:pt x="593" y="902"/>
                    </a:lnTo>
                    <a:lnTo>
                      <a:pt x="608" y="932"/>
                    </a:lnTo>
                    <a:lnTo>
                      <a:pt x="623" y="907"/>
                    </a:lnTo>
                    <a:lnTo>
                      <a:pt x="642" y="867"/>
                    </a:lnTo>
                    <a:lnTo>
                      <a:pt x="657" y="897"/>
                    </a:lnTo>
                    <a:lnTo>
                      <a:pt x="672" y="877"/>
                    </a:lnTo>
                    <a:lnTo>
                      <a:pt x="688" y="877"/>
                    </a:lnTo>
                    <a:lnTo>
                      <a:pt x="706" y="862"/>
                    </a:lnTo>
                    <a:lnTo>
                      <a:pt x="722" y="811"/>
                    </a:lnTo>
                    <a:lnTo>
                      <a:pt x="737" y="806"/>
                    </a:lnTo>
                    <a:lnTo>
                      <a:pt x="756" y="801"/>
                    </a:lnTo>
                    <a:lnTo>
                      <a:pt x="771" y="766"/>
                    </a:lnTo>
                    <a:lnTo>
                      <a:pt x="786" y="766"/>
                    </a:lnTo>
                    <a:lnTo>
                      <a:pt x="801" y="736"/>
                    </a:lnTo>
                    <a:lnTo>
                      <a:pt x="820" y="700"/>
                    </a:lnTo>
                    <a:lnTo>
                      <a:pt x="835" y="670"/>
                    </a:lnTo>
                    <a:lnTo>
                      <a:pt x="850" y="635"/>
                    </a:lnTo>
                    <a:lnTo>
                      <a:pt x="865" y="564"/>
                    </a:lnTo>
                    <a:lnTo>
                      <a:pt x="884" y="554"/>
                    </a:lnTo>
                    <a:lnTo>
                      <a:pt x="899" y="499"/>
                    </a:lnTo>
                    <a:lnTo>
                      <a:pt x="914" y="463"/>
                    </a:lnTo>
                    <a:lnTo>
                      <a:pt x="929" y="413"/>
                    </a:lnTo>
                    <a:lnTo>
                      <a:pt x="948" y="332"/>
                    </a:lnTo>
                    <a:lnTo>
                      <a:pt x="963" y="267"/>
                    </a:lnTo>
                    <a:lnTo>
                      <a:pt x="979" y="211"/>
                    </a:lnTo>
                    <a:lnTo>
                      <a:pt x="994" y="216"/>
                    </a:lnTo>
                    <a:lnTo>
                      <a:pt x="1013" y="151"/>
                    </a:lnTo>
                    <a:lnTo>
                      <a:pt x="1028" y="121"/>
                    </a:lnTo>
                    <a:lnTo>
                      <a:pt x="1043" y="80"/>
                    </a:lnTo>
                    <a:lnTo>
                      <a:pt x="1058" y="55"/>
                    </a:lnTo>
                    <a:lnTo>
                      <a:pt x="1077" y="0"/>
                    </a:lnTo>
                    <a:lnTo>
                      <a:pt x="1092" y="30"/>
                    </a:lnTo>
                    <a:lnTo>
                      <a:pt x="1107" y="35"/>
                    </a:lnTo>
                    <a:lnTo>
                      <a:pt x="1122" y="10"/>
                    </a:lnTo>
                    <a:lnTo>
                      <a:pt x="1141" y="85"/>
                    </a:lnTo>
                    <a:lnTo>
                      <a:pt x="1156" y="136"/>
                    </a:lnTo>
                    <a:lnTo>
                      <a:pt x="1171" y="176"/>
                    </a:lnTo>
                    <a:lnTo>
                      <a:pt x="1186" y="221"/>
                    </a:lnTo>
                    <a:lnTo>
                      <a:pt x="1205" y="272"/>
                    </a:lnTo>
                    <a:lnTo>
                      <a:pt x="1221" y="352"/>
                    </a:lnTo>
                    <a:lnTo>
                      <a:pt x="1236" y="413"/>
                    </a:lnTo>
                    <a:lnTo>
                      <a:pt x="1251" y="443"/>
                    </a:lnTo>
                    <a:lnTo>
                      <a:pt x="1270" y="519"/>
                    </a:lnTo>
                    <a:lnTo>
                      <a:pt x="1285" y="569"/>
                    </a:lnTo>
                    <a:lnTo>
                      <a:pt x="1300" y="604"/>
                    </a:lnTo>
                    <a:lnTo>
                      <a:pt x="1315" y="645"/>
                    </a:lnTo>
                    <a:lnTo>
                      <a:pt x="1334" y="690"/>
                    </a:lnTo>
                    <a:lnTo>
                      <a:pt x="1349" y="741"/>
                    </a:lnTo>
                    <a:lnTo>
                      <a:pt x="1364" y="791"/>
                    </a:lnTo>
                    <a:lnTo>
                      <a:pt x="1379" y="781"/>
                    </a:lnTo>
                    <a:lnTo>
                      <a:pt x="1398" y="846"/>
                    </a:lnTo>
                    <a:lnTo>
                      <a:pt x="1413" y="857"/>
                    </a:lnTo>
                    <a:lnTo>
                      <a:pt x="1428" y="872"/>
                    </a:lnTo>
                    <a:lnTo>
                      <a:pt x="1444" y="907"/>
                    </a:lnTo>
                    <a:lnTo>
                      <a:pt x="1462" y="897"/>
                    </a:lnTo>
                    <a:lnTo>
                      <a:pt x="1478" y="922"/>
                    </a:lnTo>
                    <a:lnTo>
                      <a:pt x="1493" y="932"/>
                    </a:lnTo>
                    <a:lnTo>
                      <a:pt x="1508" y="988"/>
                    </a:lnTo>
                    <a:lnTo>
                      <a:pt x="1527" y="993"/>
                    </a:lnTo>
                    <a:lnTo>
                      <a:pt x="1542" y="1003"/>
                    </a:lnTo>
                    <a:lnTo>
                      <a:pt x="1557" y="1058"/>
                    </a:lnTo>
                    <a:lnTo>
                      <a:pt x="1572" y="1109"/>
                    </a:lnTo>
                    <a:lnTo>
                      <a:pt x="1591" y="1275"/>
                    </a:lnTo>
                  </a:path>
                </a:pathLst>
              </a:custGeom>
              <a:noFill/>
              <a:ln w="0">
                <a:solidFill>
                  <a:srgbClr val="AAFF5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54"/>
              <p:cNvSpPr>
                <a:spLocks/>
              </p:cNvSpPr>
              <p:nvPr/>
            </p:nvSpPr>
            <p:spPr bwMode="auto">
              <a:xfrm>
                <a:off x="3354388" y="1612900"/>
                <a:ext cx="2525712" cy="1897062"/>
              </a:xfrm>
              <a:custGeom>
                <a:avLst/>
                <a:gdLst>
                  <a:gd name="T0" fmla="*/ 15 w 1591"/>
                  <a:gd name="T1" fmla="*/ 1170 h 1195"/>
                  <a:gd name="T2" fmla="*/ 45 w 1591"/>
                  <a:gd name="T3" fmla="*/ 1145 h 1195"/>
                  <a:gd name="T4" fmla="*/ 79 w 1591"/>
                  <a:gd name="T5" fmla="*/ 1104 h 1195"/>
                  <a:gd name="T6" fmla="*/ 109 w 1591"/>
                  <a:gd name="T7" fmla="*/ 1064 h 1195"/>
                  <a:gd name="T8" fmla="*/ 143 w 1591"/>
                  <a:gd name="T9" fmla="*/ 1039 h 1195"/>
                  <a:gd name="T10" fmla="*/ 173 w 1591"/>
                  <a:gd name="T11" fmla="*/ 1009 h 1195"/>
                  <a:gd name="T12" fmla="*/ 207 w 1591"/>
                  <a:gd name="T13" fmla="*/ 963 h 1195"/>
                  <a:gd name="T14" fmla="*/ 238 w 1591"/>
                  <a:gd name="T15" fmla="*/ 933 h 1195"/>
                  <a:gd name="T16" fmla="*/ 272 w 1591"/>
                  <a:gd name="T17" fmla="*/ 918 h 1195"/>
                  <a:gd name="T18" fmla="*/ 302 w 1591"/>
                  <a:gd name="T19" fmla="*/ 903 h 1195"/>
                  <a:gd name="T20" fmla="*/ 336 w 1591"/>
                  <a:gd name="T21" fmla="*/ 877 h 1195"/>
                  <a:gd name="T22" fmla="*/ 366 w 1591"/>
                  <a:gd name="T23" fmla="*/ 862 h 1195"/>
                  <a:gd name="T24" fmla="*/ 400 w 1591"/>
                  <a:gd name="T25" fmla="*/ 862 h 1195"/>
                  <a:gd name="T26" fmla="*/ 430 w 1591"/>
                  <a:gd name="T27" fmla="*/ 827 h 1195"/>
                  <a:gd name="T28" fmla="*/ 464 w 1591"/>
                  <a:gd name="T29" fmla="*/ 827 h 1195"/>
                  <a:gd name="T30" fmla="*/ 495 w 1591"/>
                  <a:gd name="T31" fmla="*/ 817 h 1195"/>
                  <a:gd name="T32" fmla="*/ 529 w 1591"/>
                  <a:gd name="T33" fmla="*/ 822 h 1195"/>
                  <a:gd name="T34" fmla="*/ 559 w 1591"/>
                  <a:gd name="T35" fmla="*/ 827 h 1195"/>
                  <a:gd name="T36" fmla="*/ 593 w 1591"/>
                  <a:gd name="T37" fmla="*/ 817 h 1195"/>
                  <a:gd name="T38" fmla="*/ 623 w 1591"/>
                  <a:gd name="T39" fmla="*/ 797 h 1195"/>
                  <a:gd name="T40" fmla="*/ 657 w 1591"/>
                  <a:gd name="T41" fmla="*/ 762 h 1195"/>
                  <a:gd name="T42" fmla="*/ 688 w 1591"/>
                  <a:gd name="T43" fmla="*/ 751 h 1195"/>
                  <a:gd name="T44" fmla="*/ 722 w 1591"/>
                  <a:gd name="T45" fmla="*/ 726 h 1195"/>
                  <a:gd name="T46" fmla="*/ 756 w 1591"/>
                  <a:gd name="T47" fmla="*/ 661 h 1195"/>
                  <a:gd name="T48" fmla="*/ 786 w 1591"/>
                  <a:gd name="T49" fmla="*/ 646 h 1195"/>
                  <a:gd name="T50" fmla="*/ 820 w 1591"/>
                  <a:gd name="T51" fmla="*/ 590 h 1195"/>
                  <a:gd name="T52" fmla="*/ 850 w 1591"/>
                  <a:gd name="T53" fmla="*/ 535 h 1195"/>
                  <a:gd name="T54" fmla="*/ 884 w 1591"/>
                  <a:gd name="T55" fmla="*/ 449 h 1195"/>
                  <a:gd name="T56" fmla="*/ 914 w 1591"/>
                  <a:gd name="T57" fmla="*/ 389 h 1195"/>
                  <a:gd name="T58" fmla="*/ 948 w 1591"/>
                  <a:gd name="T59" fmla="*/ 258 h 1195"/>
                  <a:gd name="T60" fmla="*/ 979 w 1591"/>
                  <a:gd name="T61" fmla="*/ 242 h 1195"/>
                  <a:gd name="T62" fmla="*/ 1013 w 1591"/>
                  <a:gd name="T63" fmla="*/ 111 h 1195"/>
                  <a:gd name="T64" fmla="*/ 1043 w 1591"/>
                  <a:gd name="T65" fmla="*/ 66 h 1195"/>
                  <a:gd name="T66" fmla="*/ 1077 w 1591"/>
                  <a:gd name="T67" fmla="*/ 21 h 1195"/>
                  <a:gd name="T68" fmla="*/ 1107 w 1591"/>
                  <a:gd name="T69" fmla="*/ 41 h 1195"/>
                  <a:gd name="T70" fmla="*/ 1141 w 1591"/>
                  <a:gd name="T71" fmla="*/ 56 h 1195"/>
                  <a:gd name="T72" fmla="*/ 1171 w 1591"/>
                  <a:gd name="T73" fmla="*/ 121 h 1195"/>
                  <a:gd name="T74" fmla="*/ 1205 w 1591"/>
                  <a:gd name="T75" fmla="*/ 172 h 1195"/>
                  <a:gd name="T76" fmla="*/ 1236 w 1591"/>
                  <a:gd name="T77" fmla="*/ 268 h 1195"/>
                  <a:gd name="T78" fmla="*/ 1270 w 1591"/>
                  <a:gd name="T79" fmla="*/ 394 h 1195"/>
                  <a:gd name="T80" fmla="*/ 1300 w 1591"/>
                  <a:gd name="T81" fmla="*/ 454 h 1195"/>
                  <a:gd name="T82" fmla="*/ 1334 w 1591"/>
                  <a:gd name="T83" fmla="*/ 510 h 1195"/>
                  <a:gd name="T84" fmla="*/ 1364 w 1591"/>
                  <a:gd name="T85" fmla="*/ 590 h 1195"/>
                  <a:gd name="T86" fmla="*/ 1398 w 1591"/>
                  <a:gd name="T87" fmla="*/ 641 h 1195"/>
                  <a:gd name="T88" fmla="*/ 1428 w 1591"/>
                  <a:gd name="T89" fmla="*/ 691 h 1195"/>
                  <a:gd name="T90" fmla="*/ 1462 w 1591"/>
                  <a:gd name="T91" fmla="*/ 721 h 1195"/>
                  <a:gd name="T92" fmla="*/ 1493 w 1591"/>
                  <a:gd name="T93" fmla="*/ 751 h 1195"/>
                  <a:gd name="T94" fmla="*/ 1527 w 1591"/>
                  <a:gd name="T95" fmla="*/ 817 h 1195"/>
                  <a:gd name="T96" fmla="*/ 1557 w 1591"/>
                  <a:gd name="T97" fmla="*/ 877 h 1195"/>
                  <a:gd name="T98" fmla="*/ 1591 w 1591"/>
                  <a:gd name="T99" fmla="*/ 1170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195">
                    <a:moveTo>
                      <a:pt x="0" y="1195"/>
                    </a:moveTo>
                    <a:lnTo>
                      <a:pt x="15" y="1170"/>
                    </a:lnTo>
                    <a:lnTo>
                      <a:pt x="30" y="1150"/>
                    </a:lnTo>
                    <a:lnTo>
                      <a:pt x="45" y="1145"/>
                    </a:lnTo>
                    <a:lnTo>
                      <a:pt x="64" y="1109"/>
                    </a:lnTo>
                    <a:lnTo>
                      <a:pt x="79" y="1104"/>
                    </a:lnTo>
                    <a:lnTo>
                      <a:pt x="94" y="1089"/>
                    </a:lnTo>
                    <a:lnTo>
                      <a:pt x="109" y="1064"/>
                    </a:lnTo>
                    <a:lnTo>
                      <a:pt x="128" y="1044"/>
                    </a:lnTo>
                    <a:lnTo>
                      <a:pt x="143" y="1039"/>
                    </a:lnTo>
                    <a:lnTo>
                      <a:pt x="158" y="1029"/>
                    </a:lnTo>
                    <a:lnTo>
                      <a:pt x="173" y="1009"/>
                    </a:lnTo>
                    <a:lnTo>
                      <a:pt x="192" y="983"/>
                    </a:lnTo>
                    <a:lnTo>
                      <a:pt x="207" y="963"/>
                    </a:lnTo>
                    <a:lnTo>
                      <a:pt x="223" y="948"/>
                    </a:lnTo>
                    <a:lnTo>
                      <a:pt x="238" y="933"/>
                    </a:lnTo>
                    <a:lnTo>
                      <a:pt x="257" y="923"/>
                    </a:lnTo>
                    <a:lnTo>
                      <a:pt x="272" y="918"/>
                    </a:lnTo>
                    <a:lnTo>
                      <a:pt x="287" y="903"/>
                    </a:lnTo>
                    <a:lnTo>
                      <a:pt x="302" y="903"/>
                    </a:lnTo>
                    <a:lnTo>
                      <a:pt x="321" y="903"/>
                    </a:lnTo>
                    <a:lnTo>
                      <a:pt x="336" y="877"/>
                    </a:lnTo>
                    <a:lnTo>
                      <a:pt x="351" y="872"/>
                    </a:lnTo>
                    <a:lnTo>
                      <a:pt x="366" y="862"/>
                    </a:lnTo>
                    <a:lnTo>
                      <a:pt x="385" y="857"/>
                    </a:lnTo>
                    <a:lnTo>
                      <a:pt x="400" y="862"/>
                    </a:lnTo>
                    <a:lnTo>
                      <a:pt x="415" y="807"/>
                    </a:lnTo>
                    <a:lnTo>
                      <a:pt x="430" y="827"/>
                    </a:lnTo>
                    <a:lnTo>
                      <a:pt x="449" y="852"/>
                    </a:lnTo>
                    <a:lnTo>
                      <a:pt x="464" y="827"/>
                    </a:lnTo>
                    <a:lnTo>
                      <a:pt x="480" y="777"/>
                    </a:lnTo>
                    <a:lnTo>
                      <a:pt x="495" y="817"/>
                    </a:lnTo>
                    <a:lnTo>
                      <a:pt x="514" y="812"/>
                    </a:lnTo>
                    <a:lnTo>
                      <a:pt x="529" y="822"/>
                    </a:lnTo>
                    <a:lnTo>
                      <a:pt x="544" y="792"/>
                    </a:lnTo>
                    <a:lnTo>
                      <a:pt x="559" y="827"/>
                    </a:lnTo>
                    <a:lnTo>
                      <a:pt x="578" y="797"/>
                    </a:lnTo>
                    <a:lnTo>
                      <a:pt x="593" y="817"/>
                    </a:lnTo>
                    <a:lnTo>
                      <a:pt x="608" y="782"/>
                    </a:lnTo>
                    <a:lnTo>
                      <a:pt x="623" y="797"/>
                    </a:lnTo>
                    <a:lnTo>
                      <a:pt x="642" y="807"/>
                    </a:lnTo>
                    <a:lnTo>
                      <a:pt x="657" y="762"/>
                    </a:lnTo>
                    <a:lnTo>
                      <a:pt x="672" y="787"/>
                    </a:lnTo>
                    <a:lnTo>
                      <a:pt x="688" y="751"/>
                    </a:lnTo>
                    <a:lnTo>
                      <a:pt x="706" y="736"/>
                    </a:lnTo>
                    <a:lnTo>
                      <a:pt x="722" y="726"/>
                    </a:lnTo>
                    <a:lnTo>
                      <a:pt x="737" y="711"/>
                    </a:lnTo>
                    <a:lnTo>
                      <a:pt x="756" y="661"/>
                    </a:lnTo>
                    <a:lnTo>
                      <a:pt x="771" y="681"/>
                    </a:lnTo>
                    <a:lnTo>
                      <a:pt x="786" y="646"/>
                    </a:lnTo>
                    <a:lnTo>
                      <a:pt x="801" y="636"/>
                    </a:lnTo>
                    <a:lnTo>
                      <a:pt x="820" y="590"/>
                    </a:lnTo>
                    <a:lnTo>
                      <a:pt x="835" y="585"/>
                    </a:lnTo>
                    <a:lnTo>
                      <a:pt x="850" y="535"/>
                    </a:lnTo>
                    <a:lnTo>
                      <a:pt x="865" y="499"/>
                    </a:lnTo>
                    <a:lnTo>
                      <a:pt x="884" y="449"/>
                    </a:lnTo>
                    <a:lnTo>
                      <a:pt x="899" y="424"/>
                    </a:lnTo>
                    <a:lnTo>
                      <a:pt x="914" y="389"/>
                    </a:lnTo>
                    <a:lnTo>
                      <a:pt x="929" y="353"/>
                    </a:lnTo>
                    <a:lnTo>
                      <a:pt x="948" y="258"/>
                    </a:lnTo>
                    <a:lnTo>
                      <a:pt x="963" y="237"/>
                    </a:lnTo>
                    <a:lnTo>
                      <a:pt x="979" y="242"/>
                    </a:lnTo>
                    <a:lnTo>
                      <a:pt x="994" y="147"/>
                    </a:lnTo>
                    <a:lnTo>
                      <a:pt x="1013" y="111"/>
                    </a:lnTo>
                    <a:lnTo>
                      <a:pt x="1028" y="71"/>
                    </a:lnTo>
                    <a:lnTo>
                      <a:pt x="1043" y="66"/>
                    </a:lnTo>
                    <a:lnTo>
                      <a:pt x="1058" y="36"/>
                    </a:lnTo>
                    <a:lnTo>
                      <a:pt x="1077" y="21"/>
                    </a:lnTo>
                    <a:lnTo>
                      <a:pt x="1092" y="0"/>
                    </a:lnTo>
                    <a:lnTo>
                      <a:pt x="1107" y="41"/>
                    </a:lnTo>
                    <a:lnTo>
                      <a:pt x="1122" y="16"/>
                    </a:lnTo>
                    <a:lnTo>
                      <a:pt x="1141" y="56"/>
                    </a:lnTo>
                    <a:lnTo>
                      <a:pt x="1156" y="96"/>
                    </a:lnTo>
                    <a:lnTo>
                      <a:pt x="1171" y="121"/>
                    </a:lnTo>
                    <a:lnTo>
                      <a:pt x="1186" y="126"/>
                    </a:lnTo>
                    <a:lnTo>
                      <a:pt x="1205" y="172"/>
                    </a:lnTo>
                    <a:lnTo>
                      <a:pt x="1221" y="212"/>
                    </a:lnTo>
                    <a:lnTo>
                      <a:pt x="1236" y="268"/>
                    </a:lnTo>
                    <a:lnTo>
                      <a:pt x="1251" y="318"/>
                    </a:lnTo>
                    <a:lnTo>
                      <a:pt x="1270" y="394"/>
                    </a:lnTo>
                    <a:lnTo>
                      <a:pt x="1285" y="404"/>
                    </a:lnTo>
                    <a:lnTo>
                      <a:pt x="1300" y="454"/>
                    </a:lnTo>
                    <a:lnTo>
                      <a:pt x="1315" y="474"/>
                    </a:lnTo>
                    <a:lnTo>
                      <a:pt x="1334" y="510"/>
                    </a:lnTo>
                    <a:lnTo>
                      <a:pt x="1349" y="595"/>
                    </a:lnTo>
                    <a:lnTo>
                      <a:pt x="1364" y="590"/>
                    </a:lnTo>
                    <a:lnTo>
                      <a:pt x="1379" y="641"/>
                    </a:lnTo>
                    <a:lnTo>
                      <a:pt x="1398" y="641"/>
                    </a:lnTo>
                    <a:lnTo>
                      <a:pt x="1413" y="676"/>
                    </a:lnTo>
                    <a:lnTo>
                      <a:pt x="1428" y="691"/>
                    </a:lnTo>
                    <a:lnTo>
                      <a:pt x="1444" y="711"/>
                    </a:lnTo>
                    <a:lnTo>
                      <a:pt x="1462" y="721"/>
                    </a:lnTo>
                    <a:lnTo>
                      <a:pt x="1478" y="762"/>
                    </a:lnTo>
                    <a:lnTo>
                      <a:pt x="1493" y="751"/>
                    </a:lnTo>
                    <a:lnTo>
                      <a:pt x="1508" y="787"/>
                    </a:lnTo>
                    <a:lnTo>
                      <a:pt x="1527" y="817"/>
                    </a:lnTo>
                    <a:lnTo>
                      <a:pt x="1542" y="812"/>
                    </a:lnTo>
                    <a:lnTo>
                      <a:pt x="1557" y="877"/>
                    </a:lnTo>
                    <a:lnTo>
                      <a:pt x="1572" y="958"/>
                    </a:lnTo>
                    <a:lnTo>
                      <a:pt x="1591" y="1170"/>
                    </a:lnTo>
                  </a:path>
                </a:pathLst>
              </a:custGeom>
              <a:no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55"/>
              <p:cNvSpPr>
                <a:spLocks/>
              </p:cNvSpPr>
              <p:nvPr/>
            </p:nvSpPr>
            <p:spPr bwMode="auto">
              <a:xfrm>
                <a:off x="3354388" y="1717675"/>
                <a:ext cx="2525712" cy="1784350"/>
              </a:xfrm>
              <a:custGeom>
                <a:avLst/>
                <a:gdLst>
                  <a:gd name="T0" fmla="*/ 15 w 1591"/>
                  <a:gd name="T1" fmla="*/ 1104 h 1124"/>
                  <a:gd name="T2" fmla="*/ 45 w 1591"/>
                  <a:gd name="T3" fmla="*/ 1074 h 1124"/>
                  <a:gd name="T4" fmla="*/ 79 w 1591"/>
                  <a:gd name="T5" fmla="*/ 1043 h 1124"/>
                  <a:gd name="T6" fmla="*/ 109 w 1591"/>
                  <a:gd name="T7" fmla="*/ 1018 h 1124"/>
                  <a:gd name="T8" fmla="*/ 143 w 1591"/>
                  <a:gd name="T9" fmla="*/ 998 h 1124"/>
                  <a:gd name="T10" fmla="*/ 173 w 1591"/>
                  <a:gd name="T11" fmla="*/ 948 h 1124"/>
                  <a:gd name="T12" fmla="*/ 207 w 1591"/>
                  <a:gd name="T13" fmla="*/ 912 h 1124"/>
                  <a:gd name="T14" fmla="*/ 238 w 1591"/>
                  <a:gd name="T15" fmla="*/ 862 h 1124"/>
                  <a:gd name="T16" fmla="*/ 272 w 1591"/>
                  <a:gd name="T17" fmla="*/ 892 h 1124"/>
                  <a:gd name="T18" fmla="*/ 302 w 1591"/>
                  <a:gd name="T19" fmla="*/ 847 h 1124"/>
                  <a:gd name="T20" fmla="*/ 336 w 1591"/>
                  <a:gd name="T21" fmla="*/ 822 h 1124"/>
                  <a:gd name="T22" fmla="*/ 366 w 1591"/>
                  <a:gd name="T23" fmla="*/ 817 h 1124"/>
                  <a:gd name="T24" fmla="*/ 400 w 1591"/>
                  <a:gd name="T25" fmla="*/ 806 h 1124"/>
                  <a:gd name="T26" fmla="*/ 430 w 1591"/>
                  <a:gd name="T27" fmla="*/ 766 h 1124"/>
                  <a:gd name="T28" fmla="*/ 464 w 1591"/>
                  <a:gd name="T29" fmla="*/ 736 h 1124"/>
                  <a:gd name="T30" fmla="*/ 495 w 1591"/>
                  <a:gd name="T31" fmla="*/ 736 h 1124"/>
                  <a:gd name="T32" fmla="*/ 529 w 1591"/>
                  <a:gd name="T33" fmla="*/ 756 h 1124"/>
                  <a:gd name="T34" fmla="*/ 559 w 1591"/>
                  <a:gd name="T35" fmla="*/ 726 h 1124"/>
                  <a:gd name="T36" fmla="*/ 593 w 1591"/>
                  <a:gd name="T37" fmla="*/ 731 h 1124"/>
                  <a:gd name="T38" fmla="*/ 623 w 1591"/>
                  <a:gd name="T39" fmla="*/ 741 h 1124"/>
                  <a:gd name="T40" fmla="*/ 657 w 1591"/>
                  <a:gd name="T41" fmla="*/ 711 h 1124"/>
                  <a:gd name="T42" fmla="*/ 688 w 1591"/>
                  <a:gd name="T43" fmla="*/ 685 h 1124"/>
                  <a:gd name="T44" fmla="*/ 722 w 1591"/>
                  <a:gd name="T45" fmla="*/ 645 h 1124"/>
                  <a:gd name="T46" fmla="*/ 756 w 1591"/>
                  <a:gd name="T47" fmla="*/ 625 h 1124"/>
                  <a:gd name="T48" fmla="*/ 786 w 1591"/>
                  <a:gd name="T49" fmla="*/ 595 h 1124"/>
                  <a:gd name="T50" fmla="*/ 820 w 1591"/>
                  <a:gd name="T51" fmla="*/ 544 h 1124"/>
                  <a:gd name="T52" fmla="*/ 850 w 1591"/>
                  <a:gd name="T53" fmla="*/ 479 h 1124"/>
                  <a:gd name="T54" fmla="*/ 884 w 1591"/>
                  <a:gd name="T55" fmla="*/ 368 h 1124"/>
                  <a:gd name="T56" fmla="*/ 914 w 1591"/>
                  <a:gd name="T57" fmla="*/ 343 h 1124"/>
                  <a:gd name="T58" fmla="*/ 948 w 1591"/>
                  <a:gd name="T59" fmla="*/ 272 h 1124"/>
                  <a:gd name="T60" fmla="*/ 979 w 1591"/>
                  <a:gd name="T61" fmla="*/ 156 h 1124"/>
                  <a:gd name="T62" fmla="*/ 1013 w 1591"/>
                  <a:gd name="T63" fmla="*/ 121 h 1124"/>
                  <a:gd name="T64" fmla="*/ 1043 w 1591"/>
                  <a:gd name="T65" fmla="*/ 66 h 1124"/>
                  <a:gd name="T66" fmla="*/ 1077 w 1591"/>
                  <a:gd name="T67" fmla="*/ 45 h 1124"/>
                  <a:gd name="T68" fmla="*/ 1107 w 1591"/>
                  <a:gd name="T69" fmla="*/ 10 h 1124"/>
                  <a:gd name="T70" fmla="*/ 1141 w 1591"/>
                  <a:gd name="T71" fmla="*/ 45 h 1124"/>
                  <a:gd name="T72" fmla="*/ 1171 w 1591"/>
                  <a:gd name="T73" fmla="*/ 71 h 1124"/>
                  <a:gd name="T74" fmla="*/ 1205 w 1591"/>
                  <a:gd name="T75" fmla="*/ 126 h 1124"/>
                  <a:gd name="T76" fmla="*/ 1236 w 1591"/>
                  <a:gd name="T77" fmla="*/ 212 h 1124"/>
                  <a:gd name="T78" fmla="*/ 1270 w 1591"/>
                  <a:gd name="T79" fmla="*/ 257 h 1124"/>
                  <a:gd name="T80" fmla="*/ 1300 w 1591"/>
                  <a:gd name="T81" fmla="*/ 338 h 1124"/>
                  <a:gd name="T82" fmla="*/ 1334 w 1591"/>
                  <a:gd name="T83" fmla="*/ 388 h 1124"/>
                  <a:gd name="T84" fmla="*/ 1364 w 1591"/>
                  <a:gd name="T85" fmla="*/ 499 h 1124"/>
                  <a:gd name="T86" fmla="*/ 1398 w 1591"/>
                  <a:gd name="T87" fmla="*/ 514 h 1124"/>
                  <a:gd name="T88" fmla="*/ 1428 w 1591"/>
                  <a:gd name="T89" fmla="*/ 539 h 1124"/>
                  <a:gd name="T90" fmla="*/ 1462 w 1591"/>
                  <a:gd name="T91" fmla="*/ 605 h 1124"/>
                  <a:gd name="T92" fmla="*/ 1493 w 1591"/>
                  <a:gd name="T93" fmla="*/ 645 h 1124"/>
                  <a:gd name="T94" fmla="*/ 1527 w 1591"/>
                  <a:gd name="T95" fmla="*/ 655 h 1124"/>
                  <a:gd name="T96" fmla="*/ 1557 w 1591"/>
                  <a:gd name="T97" fmla="*/ 711 h 1124"/>
                  <a:gd name="T98" fmla="*/ 1591 w 1591"/>
                  <a:gd name="T99" fmla="*/ 1099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124">
                    <a:moveTo>
                      <a:pt x="0" y="1124"/>
                    </a:moveTo>
                    <a:lnTo>
                      <a:pt x="15" y="1104"/>
                    </a:lnTo>
                    <a:lnTo>
                      <a:pt x="30" y="1094"/>
                    </a:lnTo>
                    <a:lnTo>
                      <a:pt x="45" y="1074"/>
                    </a:lnTo>
                    <a:lnTo>
                      <a:pt x="64" y="1063"/>
                    </a:lnTo>
                    <a:lnTo>
                      <a:pt x="79" y="1043"/>
                    </a:lnTo>
                    <a:lnTo>
                      <a:pt x="94" y="1033"/>
                    </a:lnTo>
                    <a:lnTo>
                      <a:pt x="109" y="1018"/>
                    </a:lnTo>
                    <a:lnTo>
                      <a:pt x="128" y="993"/>
                    </a:lnTo>
                    <a:lnTo>
                      <a:pt x="143" y="998"/>
                    </a:lnTo>
                    <a:lnTo>
                      <a:pt x="158" y="983"/>
                    </a:lnTo>
                    <a:lnTo>
                      <a:pt x="173" y="948"/>
                    </a:lnTo>
                    <a:lnTo>
                      <a:pt x="192" y="922"/>
                    </a:lnTo>
                    <a:lnTo>
                      <a:pt x="207" y="912"/>
                    </a:lnTo>
                    <a:lnTo>
                      <a:pt x="223" y="892"/>
                    </a:lnTo>
                    <a:lnTo>
                      <a:pt x="238" y="862"/>
                    </a:lnTo>
                    <a:lnTo>
                      <a:pt x="257" y="902"/>
                    </a:lnTo>
                    <a:lnTo>
                      <a:pt x="272" y="892"/>
                    </a:lnTo>
                    <a:lnTo>
                      <a:pt x="287" y="867"/>
                    </a:lnTo>
                    <a:lnTo>
                      <a:pt x="302" y="847"/>
                    </a:lnTo>
                    <a:lnTo>
                      <a:pt x="321" y="852"/>
                    </a:lnTo>
                    <a:lnTo>
                      <a:pt x="336" y="822"/>
                    </a:lnTo>
                    <a:lnTo>
                      <a:pt x="351" y="827"/>
                    </a:lnTo>
                    <a:lnTo>
                      <a:pt x="366" y="817"/>
                    </a:lnTo>
                    <a:lnTo>
                      <a:pt x="385" y="781"/>
                    </a:lnTo>
                    <a:lnTo>
                      <a:pt x="400" y="806"/>
                    </a:lnTo>
                    <a:lnTo>
                      <a:pt x="415" y="806"/>
                    </a:lnTo>
                    <a:lnTo>
                      <a:pt x="430" y="766"/>
                    </a:lnTo>
                    <a:lnTo>
                      <a:pt x="449" y="786"/>
                    </a:lnTo>
                    <a:lnTo>
                      <a:pt x="464" y="736"/>
                    </a:lnTo>
                    <a:lnTo>
                      <a:pt x="480" y="741"/>
                    </a:lnTo>
                    <a:lnTo>
                      <a:pt x="495" y="736"/>
                    </a:lnTo>
                    <a:lnTo>
                      <a:pt x="514" y="741"/>
                    </a:lnTo>
                    <a:lnTo>
                      <a:pt x="529" y="756"/>
                    </a:lnTo>
                    <a:lnTo>
                      <a:pt x="544" y="736"/>
                    </a:lnTo>
                    <a:lnTo>
                      <a:pt x="559" y="726"/>
                    </a:lnTo>
                    <a:lnTo>
                      <a:pt x="578" y="746"/>
                    </a:lnTo>
                    <a:lnTo>
                      <a:pt x="593" y="731"/>
                    </a:lnTo>
                    <a:lnTo>
                      <a:pt x="608" y="716"/>
                    </a:lnTo>
                    <a:lnTo>
                      <a:pt x="623" y="741"/>
                    </a:lnTo>
                    <a:lnTo>
                      <a:pt x="642" y="711"/>
                    </a:lnTo>
                    <a:lnTo>
                      <a:pt x="657" y="711"/>
                    </a:lnTo>
                    <a:lnTo>
                      <a:pt x="672" y="685"/>
                    </a:lnTo>
                    <a:lnTo>
                      <a:pt x="688" y="685"/>
                    </a:lnTo>
                    <a:lnTo>
                      <a:pt x="706" y="665"/>
                    </a:lnTo>
                    <a:lnTo>
                      <a:pt x="722" y="645"/>
                    </a:lnTo>
                    <a:lnTo>
                      <a:pt x="737" y="620"/>
                    </a:lnTo>
                    <a:lnTo>
                      <a:pt x="756" y="625"/>
                    </a:lnTo>
                    <a:lnTo>
                      <a:pt x="771" y="600"/>
                    </a:lnTo>
                    <a:lnTo>
                      <a:pt x="786" y="595"/>
                    </a:lnTo>
                    <a:lnTo>
                      <a:pt x="801" y="565"/>
                    </a:lnTo>
                    <a:lnTo>
                      <a:pt x="820" y="544"/>
                    </a:lnTo>
                    <a:lnTo>
                      <a:pt x="835" y="524"/>
                    </a:lnTo>
                    <a:lnTo>
                      <a:pt x="850" y="479"/>
                    </a:lnTo>
                    <a:lnTo>
                      <a:pt x="865" y="474"/>
                    </a:lnTo>
                    <a:lnTo>
                      <a:pt x="884" y="368"/>
                    </a:lnTo>
                    <a:lnTo>
                      <a:pt x="899" y="378"/>
                    </a:lnTo>
                    <a:lnTo>
                      <a:pt x="914" y="343"/>
                    </a:lnTo>
                    <a:lnTo>
                      <a:pt x="929" y="297"/>
                    </a:lnTo>
                    <a:lnTo>
                      <a:pt x="948" y="272"/>
                    </a:lnTo>
                    <a:lnTo>
                      <a:pt x="963" y="212"/>
                    </a:lnTo>
                    <a:lnTo>
                      <a:pt x="979" y="156"/>
                    </a:lnTo>
                    <a:lnTo>
                      <a:pt x="994" y="161"/>
                    </a:lnTo>
                    <a:lnTo>
                      <a:pt x="1013" y="121"/>
                    </a:lnTo>
                    <a:lnTo>
                      <a:pt x="1028" y="101"/>
                    </a:lnTo>
                    <a:lnTo>
                      <a:pt x="1043" y="66"/>
                    </a:lnTo>
                    <a:lnTo>
                      <a:pt x="1058" y="20"/>
                    </a:lnTo>
                    <a:lnTo>
                      <a:pt x="1077" y="45"/>
                    </a:lnTo>
                    <a:lnTo>
                      <a:pt x="1092" y="0"/>
                    </a:lnTo>
                    <a:lnTo>
                      <a:pt x="1107" y="10"/>
                    </a:lnTo>
                    <a:lnTo>
                      <a:pt x="1122" y="45"/>
                    </a:lnTo>
                    <a:lnTo>
                      <a:pt x="1141" y="45"/>
                    </a:lnTo>
                    <a:lnTo>
                      <a:pt x="1156" y="5"/>
                    </a:lnTo>
                    <a:lnTo>
                      <a:pt x="1171" y="71"/>
                    </a:lnTo>
                    <a:lnTo>
                      <a:pt x="1186" y="101"/>
                    </a:lnTo>
                    <a:lnTo>
                      <a:pt x="1205" y="126"/>
                    </a:lnTo>
                    <a:lnTo>
                      <a:pt x="1221" y="141"/>
                    </a:lnTo>
                    <a:lnTo>
                      <a:pt x="1236" y="212"/>
                    </a:lnTo>
                    <a:lnTo>
                      <a:pt x="1251" y="207"/>
                    </a:lnTo>
                    <a:lnTo>
                      <a:pt x="1270" y="257"/>
                    </a:lnTo>
                    <a:lnTo>
                      <a:pt x="1285" y="302"/>
                    </a:lnTo>
                    <a:lnTo>
                      <a:pt x="1300" y="338"/>
                    </a:lnTo>
                    <a:lnTo>
                      <a:pt x="1315" y="398"/>
                    </a:lnTo>
                    <a:lnTo>
                      <a:pt x="1334" y="388"/>
                    </a:lnTo>
                    <a:lnTo>
                      <a:pt x="1349" y="408"/>
                    </a:lnTo>
                    <a:lnTo>
                      <a:pt x="1364" y="499"/>
                    </a:lnTo>
                    <a:lnTo>
                      <a:pt x="1379" y="479"/>
                    </a:lnTo>
                    <a:lnTo>
                      <a:pt x="1398" y="514"/>
                    </a:lnTo>
                    <a:lnTo>
                      <a:pt x="1413" y="559"/>
                    </a:lnTo>
                    <a:lnTo>
                      <a:pt x="1428" y="539"/>
                    </a:lnTo>
                    <a:lnTo>
                      <a:pt x="1444" y="585"/>
                    </a:lnTo>
                    <a:lnTo>
                      <a:pt x="1462" y="605"/>
                    </a:lnTo>
                    <a:lnTo>
                      <a:pt x="1478" y="630"/>
                    </a:lnTo>
                    <a:lnTo>
                      <a:pt x="1493" y="645"/>
                    </a:lnTo>
                    <a:lnTo>
                      <a:pt x="1508" y="645"/>
                    </a:lnTo>
                    <a:lnTo>
                      <a:pt x="1527" y="655"/>
                    </a:lnTo>
                    <a:lnTo>
                      <a:pt x="1542" y="680"/>
                    </a:lnTo>
                    <a:lnTo>
                      <a:pt x="1557" y="711"/>
                    </a:lnTo>
                    <a:lnTo>
                      <a:pt x="1572" y="867"/>
                    </a:lnTo>
                    <a:lnTo>
                      <a:pt x="1591" y="1099"/>
                    </a:lnTo>
                  </a:path>
                </a:pathLst>
              </a:custGeom>
              <a:noFill/>
              <a:ln w="0">
                <a:solidFill>
                  <a:srgbClr val="FFAA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56"/>
              <p:cNvSpPr>
                <a:spLocks/>
              </p:cNvSpPr>
              <p:nvPr/>
            </p:nvSpPr>
            <p:spPr bwMode="auto">
              <a:xfrm>
                <a:off x="3354388" y="1773238"/>
                <a:ext cx="2525712" cy="1736725"/>
              </a:xfrm>
              <a:custGeom>
                <a:avLst/>
                <a:gdLst>
                  <a:gd name="T0" fmla="*/ 15 w 1591"/>
                  <a:gd name="T1" fmla="*/ 1079 h 1094"/>
                  <a:gd name="T2" fmla="*/ 45 w 1591"/>
                  <a:gd name="T3" fmla="*/ 1054 h 1094"/>
                  <a:gd name="T4" fmla="*/ 79 w 1591"/>
                  <a:gd name="T5" fmla="*/ 1013 h 1094"/>
                  <a:gd name="T6" fmla="*/ 109 w 1591"/>
                  <a:gd name="T7" fmla="*/ 978 h 1094"/>
                  <a:gd name="T8" fmla="*/ 143 w 1591"/>
                  <a:gd name="T9" fmla="*/ 963 h 1094"/>
                  <a:gd name="T10" fmla="*/ 173 w 1591"/>
                  <a:gd name="T11" fmla="*/ 928 h 1094"/>
                  <a:gd name="T12" fmla="*/ 207 w 1591"/>
                  <a:gd name="T13" fmla="*/ 887 h 1094"/>
                  <a:gd name="T14" fmla="*/ 238 w 1591"/>
                  <a:gd name="T15" fmla="*/ 862 h 1094"/>
                  <a:gd name="T16" fmla="*/ 272 w 1591"/>
                  <a:gd name="T17" fmla="*/ 852 h 1094"/>
                  <a:gd name="T18" fmla="*/ 302 w 1591"/>
                  <a:gd name="T19" fmla="*/ 852 h 1094"/>
                  <a:gd name="T20" fmla="*/ 336 w 1591"/>
                  <a:gd name="T21" fmla="*/ 827 h 1094"/>
                  <a:gd name="T22" fmla="*/ 366 w 1591"/>
                  <a:gd name="T23" fmla="*/ 787 h 1094"/>
                  <a:gd name="T24" fmla="*/ 400 w 1591"/>
                  <a:gd name="T25" fmla="*/ 771 h 1094"/>
                  <a:gd name="T26" fmla="*/ 430 w 1591"/>
                  <a:gd name="T27" fmla="*/ 751 h 1094"/>
                  <a:gd name="T28" fmla="*/ 464 w 1591"/>
                  <a:gd name="T29" fmla="*/ 721 h 1094"/>
                  <a:gd name="T30" fmla="*/ 495 w 1591"/>
                  <a:gd name="T31" fmla="*/ 736 h 1094"/>
                  <a:gd name="T32" fmla="*/ 529 w 1591"/>
                  <a:gd name="T33" fmla="*/ 681 h 1094"/>
                  <a:gd name="T34" fmla="*/ 559 w 1591"/>
                  <a:gd name="T35" fmla="*/ 701 h 1094"/>
                  <a:gd name="T36" fmla="*/ 593 w 1591"/>
                  <a:gd name="T37" fmla="*/ 696 h 1094"/>
                  <a:gd name="T38" fmla="*/ 623 w 1591"/>
                  <a:gd name="T39" fmla="*/ 701 h 1094"/>
                  <a:gd name="T40" fmla="*/ 657 w 1591"/>
                  <a:gd name="T41" fmla="*/ 640 h 1094"/>
                  <a:gd name="T42" fmla="*/ 688 w 1591"/>
                  <a:gd name="T43" fmla="*/ 686 h 1094"/>
                  <a:gd name="T44" fmla="*/ 722 w 1591"/>
                  <a:gd name="T45" fmla="*/ 630 h 1094"/>
                  <a:gd name="T46" fmla="*/ 756 w 1591"/>
                  <a:gd name="T47" fmla="*/ 575 h 1094"/>
                  <a:gd name="T48" fmla="*/ 786 w 1591"/>
                  <a:gd name="T49" fmla="*/ 530 h 1094"/>
                  <a:gd name="T50" fmla="*/ 820 w 1591"/>
                  <a:gd name="T51" fmla="*/ 499 h 1094"/>
                  <a:gd name="T52" fmla="*/ 850 w 1591"/>
                  <a:gd name="T53" fmla="*/ 459 h 1094"/>
                  <a:gd name="T54" fmla="*/ 884 w 1591"/>
                  <a:gd name="T55" fmla="*/ 403 h 1094"/>
                  <a:gd name="T56" fmla="*/ 914 w 1591"/>
                  <a:gd name="T57" fmla="*/ 338 h 1094"/>
                  <a:gd name="T58" fmla="*/ 948 w 1591"/>
                  <a:gd name="T59" fmla="*/ 257 h 1094"/>
                  <a:gd name="T60" fmla="*/ 979 w 1591"/>
                  <a:gd name="T61" fmla="*/ 167 h 1094"/>
                  <a:gd name="T62" fmla="*/ 1013 w 1591"/>
                  <a:gd name="T63" fmla="*/ 126 h 1094"/>
                  <a:gd name="T64" fmla="*/ 1043 w 1591"/>
                  <a:gd name="T65" fmla="*/ 116 h 1094"/>
                  <a:gd name="T66" fmla="*/ 1077 w 1591"/>
                  <a:gd name="T67" fmla="*/ 36 h 1094"/>
                  <a:gd name="T68" fmla="*/ 1107 w 1591"/>
                  <a:gd name="T69" fmla="*/ 51 h 1094"/>
                  <a:gd name="T70" fmla="*/ 1141 w 1591"/>
                  <a:gd name="T71" fmla="*/ 0 h 1094"/>
                  <a:gd name="T72" fmla="*/ 1171 w 1591"/>
                  <a:gd name="T73" fmla="*/ 41 h 1094"/>
                  <a:gd name="T74" fmla="*/ 1205 w 1591"/>
                  <a:gd name="T75" fmla="*/ 86 h 1094"/>
                  <a:gd name="T76" fmla="*/ 1236 w 1591"/>
                  <a:gd name="T77" fmla="*/ 172 h 1094"/>
                  <a:gd name="T78" fmla="*/ 1270 w 1591"/>
                  <a:gd name="T79" fmla="*/ 227 h 1094"/>
                  <a:gd name="T80" fmla="*/ 1300 w 1591"/>
                  <a:gd name="T81" fmla="*/ 257 h 1094"/>
                  <a:gd name="T82" fmla="*/ 1334 w 1591"/>
                  <a:gd name="T83" fmla="*/ 333 h 1094"/>
                  <a:gd name="T84" fmla="*/ 1364 w 1591"/>
                  <a:gd name="T85" fmla="*/ 338 h 1094"/>
                  <a:gd name="T86" fmla="*/ 1398 w 1591"/>
                  <a:gd name="T87" fmla="*/ 414 h 1094"/>
                  <a:gd name="T88" fmla="*/ 1428 w 1591"/>
                  <a:gd name="T89" fmla="*/ 459 h 1094"/>
                  <a:gd name="T90" fmla="*/ 1462 w 1591"/>
                  <a:gd name="T91" fmla="*/ 484 h 1094"/>
                  <a:gd name="T92" fmla="*/ 1493 w 1591"/>
                  <a:gd name="T93" fmla="*/ 580 h 1094"/>
                  <a:gd name="T94" fmla="*/ 1527 w 1591"/>
                  <a:gd name="T95" fmla="*/ 535 h 1094"/>
                  <a:gd name="T96" fmla="*/ 1557 w 1591"/>
                  <a:gd name="T97" fmla="*/ 645 h 1094"/>
                  <a:gd name="T98" fmla="*/ 1591 w 1591"/>
                  <a:gd name="T99" fmla="*/ 1064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094">
                    <a:moveTo>
                      <a:pt x="0" y="1094"/>
                    </a:moveTo>
                    <a:lnTo>
                      <a:pt x="15" y="1079"/>
                    </a:lnTo>
                    <a:lnTo>
                      <a:pt x="30" y="1059"/>
                    </a:lnTo>
                    <a:lnTo>
                      <a:pt x="45" y="1054"/>
                    </a:lnTo>
                    <a:lnTo>
                      <a:pt x="64" y="1023"/>
                    </a:lnTo>
                    <a:lnTo>
                      <a:pt x="79" y="1013"/>
                    </a:lnTo>
                    <a:lnTo>
                      <a:pt x="94" y="983"/>
                    </a:lnTo>
                    <a:lnTo>
                      <a:pt x="109" y="978"/>
                    </a:lnTo>
                    <a:lnTo>
                      <a:pt x="128" y="973"/>
                    </a:lnTo>
                    <a:lnTo>
                      <a:pt x="143" y="963"/>
                    </a:lnTo>
                    <a:lnTo>
                      <a:pt x="158" y="953"/>
                    </a:lnTo>
                    <a:lnTo>
                      <a:pt x="173" y="928"/>
                    </a:lnTo>
                    <a:lnTo>
                      <a:pt x="192" y="908"/>
                    </a:lnTo>
                    <a:lnTo>
                      <a:pt x="207" y="887"/>
                    </a:lnTo>
                    <a:lnTo>
                      <a:pt x="223" y="877"/>
                    </a:lnTo>
                    <a:lnTo>
                      <a:pt x="238" y="862"/>
                    </a:lnTo>
                    <a:lnTo>
                      <a:pt x="257" y="857"/>
                    </a:lnTo>
                    <a:lnTo>
                      <a:pt x="272" y="852"/>
                    </a:lnTo>
                    <a:lnTo>
                      <a:pt x="287" y="827"/>
                    </a:lnTo>
                    <a:lnTo>
                      <a:pt x="302" y="852"/>
                    </a:lnTo>
                    <a:lnTo>
                      <a:pt x="321" y="812"/>
                    </a:lnTo>
                    <a:lnTo>
                      <a:pt x="336" y="827"/>
                    </a:lnTo>
                    <a:lnTo>
                      <a:pt x="351" y="812"/>
                    </a:lnTo>
                    <a:lnTo>
                      <a:pt x="366" y="787"/>
                    </a:lnTo>
                    <a:lnTo>
                      <a:pt x="385" y="771"/>
                    </a:lnTo>
                    <a:lnTo>
                      <a:pt x="400" y="771"/>
                    </a:lnTo>
                    <a:lnTo>
                      <a:pt x="415" y="756"/>
                    </a:lnTo>
                    <a:lnTo>
                      <a:pt x="430" y="751"/>
                    </a:lnTo>
                    <a:lnTo>
                      <a:pt x="449" y="761"/>
                    </a:lnTo>
                    <a:lnTo>
                      <a:pt x="464" y="721"/>
                    </a:lnTo>
                    <a:lnTo>
                      <a:pt x="480" y="726"/>
                    </a:lnTo>
                    <a:lnTo>
                      <a:pt x="495" y="736"/>
                    </a:lnTo>
                    <a:lnTo>
                      <a:pt x="514" y="711"/>
                    </a:lnTo>
                    <a:lnTo>
                      <a:pt x="529" y="681"/>
                    </a:lnTo>
                    <a:lnTo>
                      <a:pt x="544" y="731"/>
                    </a:lnTo>
                    <a:lnTo>
                      <a:pt x="559" y="701"/>
                    </a:lnTo>
                    <a:lnTo>
                      <a:pt x="578" y="701"/>
                    </a:lnTo>
                    <a:lnTo>
                      <a:pt x="593" y="696"/>
                    </a:lnTo>
                    <a:lnTo>
                      <a:pt x="608" y="666"/>
                    </a:lnTo>
                    <a:lnTo>
                      <a:pt x="623" y="701"/>
                    </a:lnTo>
                    <a:lnTo>
                      <a:pt x="642" y="676"/>
                    </a:lnTo>
                    <a:lnTo>
                      <a:pt x="657" y="640"/>
                    </a:lnTo>
                    <a:lnTo>
                      <a:pt x="672" y="671"/>
                    </a:lnTo>
                    <a:lnTo>
                      <a:pt x="688" y="686"/>
                    </a:lnTo>
                    <a:lnTo>
                      <a:pt x="706" y="625"/>
                    </a:lnTo>
                    <a:lnTo>
                      <a:pt x="722" y="630"/>
                    </a:lnTo>
                    <a:lnTo>
                      <a:pt x="737" y="585"/>
                    </a:lnTo>
                    <a:lnTo>
                      <a:pt x="756" y="575"/>
                    </a:lnTo>
                    <a:lnTo>
                      <a:pt x="771" y="550"/>
                    </a:lnTo>
                    <a:lnTo>
                      <a:pt x="786" y="530"/>
                    </a:lnTo>
                    <a:lnTo>
                      <a:pt x="801" y="519"/>
                    </a:lnTo>
                    <a:lnTo>
                      <a:pt x="820" y="499"/>
                    </a:lnTo>
                    <a:lnTo>
                      <a:pt x="835" y="484"/>
                    </a:lnTo>
                    <a:lnTo>
                      <a:pt x="850" y="459"/>
                    </a:lnTo>
                    <a:lnTo>
                      <a:pt x="865" y="429"/>
                    </a:lnTo>
                    <a:lnTo>
                      <a:pt x="884" y="403"/>
                    </a:lnTo>
                    <a:lnTo>
                      <a:pt x="899" y="368"/>
                    </a:lnTo>
                    <a:lnTo>
                      <a:pt x="914" y="338"/>
                    </a:lnTo>
                    <a:lnTo>
                      <a:pt x="929" y="313"/>
                    </a:lnTo>
                    <a:lnTo>
                      <a:pt x="948" y="257"/>
                    </a:lnTo>
                    <a:lnTo>
                      <a:pt x="963" y="283"/>
                    </a:lnTo>
                    <a:lnTo>
                      <a:pt x="979" y="167"/>
                    </a:lnTo>
                    <a:lnTo>
                      <a:pt x="994" y="162"/>
                    </a:lnTo>
                    <a:lnTo>
                      <a:pt x="1013" y="126"/>
                    </a:lnTo>
                    <a:lnTo>
                      <a:pt x="1028" y="66"/>
                    </a:lnTo>
                    <a:lnTo>
                      <a:pt x="1043" y="116"/>
                    </a:lnTo>
                    <a:lnTo>
                      <a:pt x="1058" y="66"/>
                    </a:lnTo>
                    <a:lnTo>
                      <a:pt x="1077" y="36"/>
                    </a:lnTo>
                    <a:lnTo>
                      <a:pt x="1092" y="81"/>
                    </a:lnTo>
                    <a:lnTo>
                      <a:pt x="1107" y="51"/>
                    </a:lnTo>
                    <a:lnTo>
                      <a:pt x="1122" y="51"/>
                    </a:lnTo>
                    <a:lnTo>
                      <a:pt x="1141" y="0"/>
                    </a:lnTo>
                    <a:lnTo>
                      <a:pt x="1156" y="10"/>
                    </a:lnTo>
                    <a:lnTo>
                      <a:pt x="1171" y="41"/>
                    </a:lnTo>
                    <a:lnTo>
                      <a:pt x="1186" y="81"/>
                    </a:lnTo>
                    <a:lnTo>
                      <a:pt x="1205" y="86"/>
                    </a:lnTo>
                    <a:lnTo>
                      <a:pt x="1221" y="146"/>
                    </a:lnTo>
                    <a:lnTo>
                      <a:pt x="1236" y="172"/>
                    </a:lnTo>
                    <a:lnTo>
                      <a:pt x="1251" y="157"/>
                    </a:lnTo>
                    <a:lnTo>
                      <a:pt x="1270" y="227"/>
                    </a:lnTo>
                    <a:lnTo>
                      <a:pt x="1285" y="197"/>
                    </a:lnTo>
                    <a:lnTo>
                      <a:pt x="1300" y="257"/>
                    </a:lnTo>
                    <a:lnTo>
                      <a:pt x="1315" y="288"/>
                    </a:lnTo>
                    <a:lnTo>
                      <a:pt x="1334" y="333"/>
                    </a:lnTo>
                    <a:lnTo>
                      <a:pt x="1349" y="358"/>
                    </a:lnTo>
                    <a:lnTo>
                      <a:pt x="1364" y="338"/>
                    </a:lnTo>
                    <a:lnTo>
                      <a:pt x="1379" y="383"/>
                    </a:lnTo>
                    <a:lnTo>
                      <a:pt x="1398" y="414"/>
                    </a:lnTo>
                    <a:lnTo>
                      <a:pt x="1413" y="449"/>
                    </a:lnTo>
                    <a:lnTo>
                      <a:pt x="1428" y="459"/>
                    </a:lnTo>
                    <a:lnTo>
                      <a:pt x="1444" y="509"/>
                    </a:lnTo>
                    <a:lnTo>
                      <a:pt x="1462" y="484"/>
                    </a:lnTo>
                    <a:lnTo>
                      <a:pt x="1478" y="499"/>
                    </a:lnTo>
                    <a:lnTo>
                      <a:pt x="1493" y="580"/>
                    </a:lnTo>
                    <a:lnTo>
                      <a:pt x="1508" y="530"/>
                    </a:lnTo>
                    <a:lnTo>
                      <a:pt x="1527" y="535"/>
                    </a:lnTo>
                    <a:lnTo>
                      <a:pt x="1542" y="570"/>
                    </a:lnTo>
                    <a:lnTo>
                      <a:pt x="1557" y="645"/>
                    </a:lnTo>
                    <a:lnTo>
                      <a:pt x="1572" y="761"/>
                    </a:lnTo>
                    <a:lnTo>
                      <a:pt x="1591" y="1064"/>
                    </a:lnTo>
                  </a:path>
                </a:pathLst>
              </a:custGeom>
              <a:noFill/>
              <a:ln w="0">
                <a:solidFill>
                  <a:srgbClr val="FF55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57"/>
              <p:cNvSpPr>
                <a:spLocks/>
              </p:cNvSpPr>
              <p:nvPr/>
            </p:nvSpPr>
            <p:spPr bwMode="auto">
              <a:xfrm>
                <a:off x="3354388" y="1757363"/>
                <a:ext cx="2525712" cy="1752600"/>
              </a:xfrm>
              <a:custGeom>
                <a:avLst/>
                <a:gdLst>
                  <a:gd name="T0" fmla="*/ 15 w 1591"/>
                  <a:gd name="T1" fmla="*/ 1089 h 1104"/>
                  <a:gd name="T2" fmla="*/ 45 w 1591"/>
                  <a:gd name="T3" fmla="*/ 1059 h 1104"/>
                  <a:gd name="T4" fmla="*/ 79 w 1591"/>
                  <a:gd name="T5" fmla="*/ 1028 h 1104"/>
                  <a:gd name="T6" fmla="*/ 109 w 1591"/>
                  <a:gd name="T7" fmla="*/ 988 h 1104"/>
                  <a:gd name="T8" fmla="*/ 143 w 1591"/>
                  <a:gd name="T9" fmla="*/ 968 h 1104"/>
                  <a:gd name="T10" fmla="*/ 173 w 1591"/>
                  <a:gd name="T11" fmla="*/ 968 h 1104"/>
                  <a:gd name="T12" fmla="*/ 207 w 1591"/>
                  <a:gd name="T13" fmla="*/ 928 h 1104"/>
                  <a:gd name="T14" fmla="*/ 238 w 1591"/>
                  <a:gd name="T15" fmla="*/ 872 h 1104"/>
                  <a:gd name="T16" fmla="*/ 272 w 1591"/>
                  <a:gd name="T17" fmla="*/ 892 h 1104"/>
                  <a:gd name="T18" fmla="*/ 302 w 1591"/>
                  <a:gd name="T19" fmla="*/ 862 h 1104"/>
                  <a:gd name="T20" fmla="*/ 336 w 1591"/>
                  <a:gd name="T21" fmla="*/ 837 h 1104"/>
                  <a:gd name="T22" fmla="*/ 366 w 1591"/>
                  <a:gd name="T23" fmla="*/ 807 h 1104"/>
                  <a:gd name="T24" fmla="*/ 400 w 1591"/>
                  <a:gd name="T25" fmla="*/ 761 h 1104"/>
                  <a:gd name="T26" fmla="*/ 430 w 1591"/>
                  <a:gd name="T27" fmla="*/ 797 h 1104"/>
                  <a:gd name="T28" fmla="*/ 464 w 1591"/>
                  <a:gd name="T29" fmla="*/ 771 h 1104"/>
                  <a:gd name="T30" fmla="*/ 495 w 1591"/>
                  <a:gd name="T31" fmla="*/ 721 h 1104"/>
                  <a:gd name="T32" fmla="*/ 529 w 1591"/>
                  <a:gd name="T33" fmla="*/ 706 h 1104"/>
                  <a:gd name="T34" fmla="*/ 559 w 1591"/>
                  <a:gd name="T35" fmla="*/ 706 h 1104"/>
                  <a:gd name="T36" fmla="*/ 593 w 1591"/>
                  <a:gd name="T37" fmla="*/ 706 h 1104"/>
                  <a:gd name="T38" fmla="*/ 623 w 1591"/>
                  <a:gd name="T39" fmla="*/ 691 h 1104"/>
                  <a:gd name="T40" fmla="*/ 657 w 1591"/>
                  <a:gd name="T41" fmla="*/ 671 h 1104"/>
                  <a:gd name="T42" fmla="*/ 688 w 1591"/>
                  <a:gd name="T43" fmla="*/ 655 h 1104"/>
                  <a:gd name="T44" fmla="*/ 722 w 1591"/>
                  <a:gd name="T45" fmla="*/ 660 h 1104"/>
                  <a:gd name="T46" fmla="*/ 756 w 1591"/>
                  <a:gd name="T47" fmla="*/ 575 h 1104"/>
                  <a:gd name="T48" fmla="*/ 786 w 1591"/>
                  <a:gd name="T49" fmla="*/ 529 h 1104"/>
                  <a:gd name="T50" fmla="*/ 820 w 1591"/>
                  <a:gd name="T51" fmla="*/ 509 h 1104"/>
                  <a:gd name="T52" fmla="*/ 850 w 1591"/>
                  <a:gd name="T53" fmla="*/ 489 h 1104"/>
                  <a:gd name="T54" fmla="*/ 884 w 1591"/>
                  <a:gd name="T55" fmla="*/ 439 h 1104"/>
                  <a:gd name="T56" fmla="*/ 914 w 1591"/>
                  <a:gd name="T57" fmla="*/ 348 h 1104"/>
                  <a:gd name="T58" fmla="*/ 948 w 1591"/>
                  <a:gd name="T59" fmla="*/ 313 h 1104"/>
                  <a:gd name="T60" fmla="*/ 979 w 1591"/>
                  <a:gd name="T61" fmla="*/ 202 h 1104"/>
                  <a:gd name="T62" fmla="*/ 1013 w 1591"/>
                  <a:gd name="T63" fmla="*/ 222 h 1104"/>
                  <a:gd name="T64" fmla="*/ 1043 w 1591"/>
                  <a:gd name="T65" fmla="*/ 146 h 1104"/>
                  <a:gd name="T66" fmla="*/ 1077 w 1591"/>
                  <a:gd name="T67" fmla="*/ 96 h 1104"/>
                  <a:gd name="T68" fmla="*/ 1107 w 1591"/>
                  <a:gd name="T69" fmla="*/ 46 h 1104"/>
                  <a:gd name="T70" fmla="*/ 1141 w 1591"/>
                  <a:gd name="T71" fmla="*/ 61 h 1104"/>
                  <a:gd name="T72" fmla="*/ 1171 w 1591"/>
                  <a:gd name="T73" fmla="*/ 0 h 1104"/>
                  <a:gd name="T74" fmla="*/ 1205 w 1591"/>
                  <a:gd name="T75" fmla="*/ 167 h 1104"/>
                  <a:gd name="T76" fmla="*/ 1236 w 1591"/>
                  <a:gd name="T77" fmla="*/ 197 h 1104"/>
                  <a:gd name="T78" fmla="*/ 1270 w 1591"/>
                  <a:gd name="T79" fmla="*/ 187 h 1104"/>
                  <a:gd name="T80" fmla="*/ 1300 w 1591"/>
                  <a:gd name="T81" fmla="*/ 237 h 1104"/>
                  <a:gd name="T82" fmla="*/ 1334 w 1591"/>
                  <a:gd name="T83" fmla="*/ 287 h 1104"/>
                  <a:gd name="T84" fmla="*/ 1364 w 1591"/>
                  <a:gd name="T85" fmla="*/ 338 h 1104"/>
                  <a:gd name="T86" fmla="*/ 1398 w 1591"/>
                  <a:gd name="T87" fmla="*/ 378 h 1104"/>
                  <a:gd name="T88" fmla="*/ 1428 w 1591"/>
                  <a:gd name="T89" fmla="*/ 419 h 1104"/>
                  <a:gd name="T90" fmla="*/ 1462 w 1591"/>
                  <a:gd name="T91" fmla="*/ 444 h 1104"/>
                  <a:gd name="T92" fmla="*/ 1493 w 1591"/>
                  <a:gd name="T93" fmla="*/ 459 h 1104"/>
                  <a:gd name="T94" fmla="*/ 1527 w 1591"/>
                  <a:gd name="T95" fmla="*/ 489 h 1104"/>
                  <a:gd name="T96" fmla="*/ 1557 w 1591"/>
                  <a:gd name="T97" fmla="*/ 590 h 1104"/>
                  <a:gd name="T98" fmla="*/ 1591 w 1591"/>
                  <a:gd name="T99" fmla="*/ 1064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104">
                    <a:moveTo>
                      <a:pt x="0" y="1104"/>
                    </a:moveTo>
                    <a:lnTo>
                      <a:pt x="15" y="1089"/>
                    </a:lnTo>
                    <a:lnTo>
                      <a:pt x="30" y="1074"/>
                    </a:lnTo>
                    <a:lnTo>
                      <a:pt x="45" y="1059"/>
                    </a:lnTo>
                    <a:lnTo>
                      <a:pt x="64" y="1033"/>
                    </a:lnTo>
                    <a:lnTo>
                      <a:pt x="79" y="1028"/>
                    </a:lnTo>
                    <a:lnTo>
                      <a:pt x="94" y="1008"/>
                    </a:lnTo>
                    <a:lnTo>
                      <a:pt x="109" y="988"/>
                    </a:lnTo>
                    <a:lnTo>
                      <a:pt x="128" y="983"/>
                    </a:lnTo>
                    <a:lnTo>
                      <a:pt x="143" y="968"/>
                    </a:lnTo>
                    <a:lnTo>
                      <a:pt x="158" y="958"/>
                    </a:lnTo>
                    <a:lnTo>
                      <a:pt x="173" y="968"/>
                    </a:lnTo>
                    <a:lnTo>
                      <a:pt x="192" y="918"/>
                    </a:lnTo>
                    <a:lnTo>
                      <a:pt x="207" y="928"/>
                    </a:lnTo>
                    <a:lnTo>
                      <a:pt x="223" y="912"/>
                    </a:lnTo>
                    <a:lnTo>
                      <a:pt x="238" y="872"/>
                    </a:lnTo>
                    <a:lnTo>
                      <a:pt x="257" y="897"/>
                    </a:lnTo>
                    <a:lnTo>
                      <a:pt x="272" y="892"/>
                    </a:lnTo>
                    <a:lnTo>
                      <a:pt x="287" y="867"/>
                    </a:lnTo>
                    <a:lnTo>
                      <a:pt x="302" y="862"/>
                    </a:lnTo>
                    <a:lnTo>
                      <a:pt x="321" y="837"/>
                    </a:lnTo>
                    <a:lnTo>
                      <a:pt x="336" y="837"/>
                    </a:lnTo>
                    <a:lnTo>
                      <a:pt x="351" y="832"/>
                    </a:lnTo>
                    <a:lnTo>
                      <a:pt x="366" y="807"/>
                    </a:lnTo>
                    <a:lnTo>
                      <a:pt x="385" y="817"/>
                    </a:lnTo>
                    <a:lnTo>
                      <a:pt x="400" y="761"/>
                    </a:lnTo>
                    <a:lnTo>
                      <a:pt x="415" y="797"/>
                    </a:lnTo>
                    <a:lnTo>
                      <a:pt x="430" y="797"/>
                    </a:lnTo>
                    <a:lnTo>
                      <a:pt x="449" y="802"/>
                    </a:lnTo>
                    <a:lnTo>
                      <a:pt x="464" y="771"/>
                    </a:lnTo>
                    <a:lnTo>
                      <a:pt x="480" y="766"/>
                    </a:lnTo>
                    <a:lnTo>
                      <a:pt x="495" y="721"/>
                    </a:lnTo>
                    <a:lnTo>
                      <a:pt x="514" y="721"/>
                    </a:lnTo>
                    <a:lnTo>
                      <a:pt x="529" y="706"/>
                    </a:lnTo>
                    <a:lnTo>
                      <a:pt x="544" y="741"/>
                    </a:lnTo>
                    <a:lnTo>
                      <a:pt x="559" y="706"/>
                    </a:lnTo>
                    <a:lnTo>
                      <a:pt x="578" y="716"/>
                    </a:lnTo>
                    <a:lnTo>
                      <a:pt x="593" y="706"/>
                    </a:lnTo>
                    <a:lnTo>
                      <a:pt x="608" y="686"/>
                    </a:lnTo>
                    <a:lnTo>
                      <a:pt x="623" y="691"/>
                    </a:lnTo>
                    <a:lnTo>
                      <a:pt x="642" y="701"/>
                    </a:lnTo>
                    <a:lnTo>
                      <a:pt x="657" y="671"/>
                    </a:lnTo>
                    <a:lnTo>
                      <a:pt x="672" y="666"/>
                    </a:lnTo>
                    <a:lnTo>
                      <a:pt x="688" y="655"/>
                    </a:lnTo>
                    <a:lnTo>
                      <a:pt x="706" y="655"/>
                    </a:lnTo>
                    <a:lnTo>
                      <a:pt x="722" y="660"/>
                    </a:lnTo>
                    <a:lnTo>
                      <a:pt x="737" y="575"/>
                    </a:lnTo>
                    <a:lnTo>
                      <a:pt x="756" y="575"/>
                    </a:lnTo>
                    <a:lnTo>
                      <a:pt x="771" y="580"/>
                    </a:lnTo>
                    <a:lnTo>
                      <a:pt x="786" y="529"/>
                    </a:lnTo>
                    <a:lnTo>
                      <a:pt x="801" y="550"/>
                    </a:lnTo>
                    <a:lnTo>
                      <a:pt x="820" y="509"/>
                    </a:lnTo>
                    <a:lnTo>
                      <a:pt x="835" y="464"/>
                    </a:lnTo>
                    <a:lnTo>
                      <a:pt x="850" y="489"/>
                    </a:lnTo>
                    <a:lnTo>
                      <a:pt x="865" y="449"/>
                    </a:lnTo>
                    <a:lnTo>
                      <a:pt x="884" y="439"/>
                    </a:lnTo>
                    <a:lnTo>
                      <a:pt x="899" y="413"/>
                    </a:lnTo>
                    <a:lnTo>
                      <a:pt x="914" y="348"/>
                    </a:lnTo>
                    <a:lnTo>
                      <a:pt x="929" y="298"/>
                    </a:lnTo>
                    <a:lnTo>
                      <a:pt x="948" y="313"/>
                    </a:lnTo>
                    <a:lnTo>
                      <a:pt x="963" y="287"/>
                    </a:lnTo>
                    <a:lnTo>
                      <a:pt x="979" y="202"/>
                    </a:lnTo>
                    <a:lnTo>
                      <a:pt x="994" y="197"/>
                    </a:lnTo>
                    <a:lnTo>
                      <a:pt x="1013" y="222"/>
                    </a:lnTo>
                    <a:lnTo>
                      <a:pt x="1028" y="141"/>
                    </a:lnTo>
                    <a:lnTo>
                      <a:pt x="1043" y="146"/>
                    </a:lnTo>
                    <a:lnTo>
                      <a:pt x="1058" y="111"/>
                    </a:lnTo>
                    <a:lnTo>
                      <a:pt x="1077" y="96"/>
                    </a:lnTo>
                    <a:lnTo>
                      <a:pt x="1092" y="141"/>
                    </a:lnTo>
                    <a:lnTo>
                      <a:pt x="1107" y="46"/>
                    </a:lnTo>
                    <a:lnTo>
                      <a:pt x="1122" y="136"/>
                    </a:lnTo>
                    <a:lnTo>
                      <a:pt x="1141" y="61"/>
                    </a:lnTo>
                    <a:lnTo>
                      <a:pt x="1156" y="71"/>
                    </a:lnTo>
                    <a:lnTo>
                      <a:pt x="1171" y="0"/>
                    </a:lnTo>
                    <a:lnTo>
                      <a:pt x="1186" y="96"/>
                    </a:lnTo>
                    <a:lnTo>
                      <a:pt x="1205" y="167"/>
                    </a:lnTo>
                    <a:lnTo>
                      <a:pt x="1221" y="131"/>
                    </a:lnTo>
                    <a:lnTo>
                      <a:pt x="1236" y="197"/>
                    </a:lnTo>
                    <a:lnTo>
                      <a:pt x="1251" y="131"/>
                    </a:lnTo>
                    <a:lnTo>
                      <a:pt x="1270" y="187"/>
                    </a:lnTo>
                    <a:lnTo>
                      <a:pt x="1285" y="242"/>
                    </a:lnTo>
                    <a:lnTo>
                      <a:pt x="1300" y="237"/>
                    </a:lnTo>
                    <a:lnTo>
                      <a:pt x="1315" y="272"/>
                    </a:lnTo>
                    <a:lnTo>
                      <a:pt x="1334" y="287"/>
                    </a:lnTo>
                    <a:lnTo>
                      <a:pt x="1349" y="282"/>
                    </a:lnTo>
                    <a:lnTo>
                      <a:pt x="1364" y="338"/>
                    </a:lnTo>
                    <a:lnTo>
                      <a:pt x="1379" y="348"/>
                    </a:lnTo>
                    <a:lnTo>
                      <a:pt x="1398" y="378"/>
                    </a:lnTo>
                    <a:lnTo>
                      <a:pt x="1413" y="383"/>
                    </a:lnTo>
                    <a:lnTo>
                      <a:pt x="1428" y="419"/>
                    </a:lnTo>
                    <a:lnTo>
                      <a:pt x="1444" y="429"/>
                    </a:lnTo>
                    <a:lnTo>
                      <a:pt x="1462" y="444"/>
                    </a:lnTo>
                    <a:lnTo>
                      <a:pt x="1478" y="489"/>
                    </a:lnTo>
                    <a:lnTo>
                      <a:pt x="1493" y="459"/>
                    </a:lnTo>
                    <a:lnTo>
                      <a:pt x="1508" y="514"/>
                    </a:lnTo>
                    <a:lnTo>
                      <a:pt x="1527" y="489"/>
                    </a:lnTo>
                    <a:lnTo>
                      <a:pt x="1542" y="534"/>
                    </a:lnTo>
                    <a:lnTo>
                      <a:pt x="1557" y="590"/>
                    </a:lnTo>
                    <a:lnTo>
                      <a:pt x="1572" y="736"/>
                    </a:lnTo>
                    <a:lnTo>
                      <a:pt x="1591" y="106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58"/>
              <p:cNvSpPr>
                <a:spLocks/>
              </p:cNvSpPr>
              <p:nvPr/>
            </p:nvSpPr>
            <p:spPr bwMode="auto">
              <a:xfrm>
                <a:off x="3354388" y="1822450"/>
                <a:ext cx="2525712" cy="1687512"/>
              </a:xfrm>
              <a:custGeom>
                <a:avLst/>
                <a:gdLst>
                  <a:gd name="T0" fmla="*/ 15 w 1591"/>
                  <a:gd name="T1" fmla="*/ 1053 h 1063"/>
                  <a:gd name="T2" fmla="*/ 45 w 1591"/>
                  <a:gd name="T3" fmla="*/ 1008 h 1063"/>
                  <a:gd name="T4" fmla="*/ 79 w 1591"/>
                  <a:gd name="T5" fmla="*/ 982 h 1063"/>
                  <a:gd name="T6" fmla="*/ 109 w 1591"/>
                  <a:gd name="T7" fmla="*/ 972 h 1063"/>
                  <a:gd name="T8" fmla="*/ 143 w 1591"/>
                  <a:gd name="T9" fmla="*/ 947 h 1063"/>
                  <a:gd name="T10" fmla="*/ 173 w 1591"/>
                  <a:gd name="T11" fmla="*/ 917 h 1063"/>
                  <a:gd name="T12" fmla="*/ 207 w 1591"/>
                  <a:gd name="T13" fmla="*/ 882 h 1063"/>
                  <a:gd name="T14" fmla="*/ 238 w 1591"/>
                  <a:gd name="T15" fmla="*/ 841 h 1063"/>
                  <a:gd name="T16" fmla="*/ 272 w 1591"/>
                  <a:gd name="T17" fmla="*/ 831 h 1063"/>
                  <a:gd name="T18" fmla="*/ 302 w 1591"/>
                  <a:gd name="T19" fmla="*/ 821 h 1063"/>
                  <a:gd name="T20" fmla="*/ 336 w 1591"/>
                  <a:gd name="T21" fmla="*/ 776 h 1063"/>
                  <a:gd name="T22" fmla="*/ 366 w 1591"/>
                  <a:gd name="T23" fmla="*/ 781 h 1063"/>
                  <a:gd name="T24" fmla="*/ 400 w 1591"/>
                  <a:gd name="T25" fmla="*/ 756 h 1063"/>
                  <a:gd name="T26" fmla="*/ 430 w 1591"/>
                  <a:gd name="T27" fmla="*/ 761 h 1063"/>
                  <a:gd name="T28" fmla="*/ 464 w 1591"/>
                  <a:gd name="T29" fmla="*/ 751 h 1063"/>
                  <a:gd name="T30" fmla="*/ 495 w 1591"/>
                  <a:gd name="T31" fmla="*/ 705 h 1063"/>
                  <a:gd name="T32" fmla="*/ 529 w 1591"/>
                  <a:gd name="T33" fmla="*/ 660 h 1063"/>
                  <a:gd name="T34" fmla="*/ 559 w 1591"/>
                  <a:gd name="T35" fmla="*/ 675 h 1063"/>
                  <a:gd name="T36" fmla="*/ 593 w 1591"/>
                  <a:gd name="T37" fmla="*/ 645 h 1063"/>
                  <a:gd name="T38" fmla="*/ 623 w 1591"/>
                  <a:gd name="T39" fmla="*/ 665 h 1063"/>
                  <a:gd name="T40" fmla="*/ 657 w 1591"/>
                  <a:gd name="T41" fmla="*/ 619 h 1063"/>
                  <a:gd name="T42" fmla="*/ 688 w 1591"/>
                  <a:gd name="T43" fmla="*/ 604 h 1063"/>
                  <a:gd name="T44" fmla="*/ 722 w 1591"/>
                  <a:gd name="T45" fmla="*/ 574 h 1063"/>
                  <a:gd name="T46" fmla="*/ 756 w 1591"/>
                  <a:gd name="T47" fmla="*/ 529 h 1063"/>
                  <a:gd name="T48" fmla="*/ 786 w 1591"/>
                  <a:gd name="T49" fmla="*/ 539 h 1063"/>
                  <a:gd name="T50" fmla="*/ 820 w 1591"/>
                  <a:gd name="T51" fmla="*/ 448 h 1063"/>
                  <a:gd name="T52" fmla="*/ 850 w 1591"/>
                  <a:gd name="T53" fmla="*/ 403 h 1063"/>
                  <a:gd name="T54" fmla="*/ 884 w 1591"/>
                  <a:gd name="T55" fmla="*/ 393 h 1063"/>
                  <a:gd name="T56" fmla="*/ 914 w 1591"/>
                  <a:gd name="T57" fmla="*/ 307 h 1063"/>
                  <a:gd name="T58" fmla="*/ 948 w 1591"/>
                  <a:gd name="T59" fmla="*/ 287 h 1063"/>
                  <a:gd name="T60" fmla="*/ 979 w 1591"/>
                  <a:gd name="T61" fmla="*/ 221 h 1063"/>
                  <a:gd name="T62" fmla="*/ 1013 w 1591"/>
                  <a:gd name="T63" fmla="*/ 146 h 1063"/>
                  <a:gd name="T64" fmla="*/ 1043 w 1591"/>
                  <a:gd name="T65" fmla="*/ 211 h 1063"/>
                  <a:gd name="T66" fmla="*/ 1077 w 1591"/>
                  <a:gd name="T67" fmla="*/ 100 h 1063"/>
                  <a:gd name="T68" fmla="*/ 1107 w 1591"/>
                  <a:gd name="T69" fmla="*/ 90 h 1063"/>
                  <a:gd name="T70" fmla="*/ 1141 w 1591"/>
                  <a:gd name="T71" fmla="*/ 126 h 1063"/>
                  <a:gd name="T72" fmla="*/ 1171 w 1591"/>
                  <a:gd name="T73" fmla="*/ 90 h 1063"/>
                  <a:gd name="T74" fmla="*/ 1205 w 1591"/>
                  <a:gd name="T75" fmla="*/ 55 h 1063"/>
                  <a:gd name="T76" fmla="*/ 1236 w 1591"/>
                  <a:gd name="T77" fmla="*/ 95 h 1063"/>
                  <a:gd name="T78" fmla="*/ 1270 w 1591"/>
                  <a:gd name="T79" fmla="*/ 146 h 1063"/>
                  <a:gd name="T80" fmla="*/ 1300 w 1591"/>
                  <a:gd name="T81" fmla="*/ 221 h 1063"/>
                  <a:gd name="T82" fmla="*/ 1334 w 1591"/>
                  <a:gd name="T83" fmla="*/ 262 h 1063"/>
                  <a:gd name="T84" fmla="*/ 1364 w 1591"/>
                  <a:gd name="T85" fmla="*/ 267 h 1063"/>
                  <a:gd name="T86" fmla="*/ 1398 w 1591"/>
                  <a:gd name="T87" fmla="*/ 292 h 1063"/>
                  <a:gd name="T88" fmla="*/ 1428 w 1591"/>
                  <a:gd name="T89" fmla="*/ 337 h 1063"/>
                  <a:gd name="T90" fmla="*/ 1462 w 1591"/>
                  <a:gd name="T91" fmla="*/ 362 h 1063"/>
                  <a:gd name="T92" fmla="*/ 1493 w 1591"/>
                  <a:gd name="T93" fmla="*/ 378 h 1063"/>
                  <a:gd name="T94" fmla="*/ 1527 w 1591"/>
                  <a:gd name="T95" fmla="*/ 403 h 1063"/>
                  <a:gd name="T96" fmla="*/ 1557 w 1591"/>
                  <a:gd name="T97" fmla="*/ 473 h 1063"/>
                  <a:gd name="T98" fmla="*/ 1591 w 1591"/>
                  <a:gd name="T99" fmla="*/ 1023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91" h="1063">
                    <a:moveTo>
                      <a:pt x="0" y="1063"/>
                    </a:moveTo>
                    <a:lnTo>
                      <a:pt x="15" y="1053"/>
                    </a:lnTo>
                    <a:lnTo>
                      <a:pt x="30" y="1033"/>
                    </a:lnTo>
                    <a:lnTo>
                      <a:pt x="45" y="1008"/>
                    </a:lnTo>
                    <a:lnTo>
                      <a:pt x="64" y="1008"/>
                    </a:lnTo>
                    <a:lnTo>
                      <a:pt x="79" y="982"/>
                    </a:lnTo>
                    <a:lnTo>
                      <a:pt x="94" y="972"/>
                    </a:lnTo>
                    <a:lnTo>
                      <a:pt x="109" y="972"/>
                    </a:lnTo>
                    <a:lnTo>
                      <a:pt x="128" y="937"/>
                    </a:lnTo>
                    <a:lnTo>
                      <a:pt x="143" y="947"/>
                    </a:lnTo>
                    <a:lnTo>
                      <a:pt x="158" y="942"/>
                    </a:lnTo>
                    <a:lnTo>
                      <a:pt x="173" y="917"/>
                    </a:lnTo>
                    <a:lnTo>
                      <a:pt x="192" y="892"/>
                    </a:lnTo>
                    <a:lnTo>
                      <a:pt x="207" y="882"/>
                    </a:lnTo>
                    <a:lnTo>
                      <a:pt x="223" y="892"/>
                    </a:lnTo>
                    <a:lnTo>
                      <a:pt x="238" y="841"/>
                    </a:lnTo>
                    <a:lnTo>
                      <a:pt x="257" y="831"/>
                    </a:lnTo>
                    <a:lnTo>
                      <a:pt x="272" y="831"/>
                    </a:lnTo>
                    <a:lnTo>
                      <a:pt x="287" y="846"/>
                    </a:lnTo>
                    <a:lnTo>
                      <a:pt x="302" y="821"/>
                    </a:lnTo>
                    <a:lnTo>
                      <a:pt x="321" y="831"/>
                    </a:lnTo>
                    <a:lnTo>
                      <a:pt x="336" y="776"/>
                    </a:lnTo>
                    <a:lnTo>
                      <a:pt x="351" y="791"/>
                    </a:lnTo>
                    <a:lnTo>
                      <a:pt x="366" y="781"/>
                    </a:lnTo>
                    <a:lnTo>
                      <a:pt x="385" y="786"/>
                    </a:lnTo>
                    <a:lnTo>
                      <a:pt x="400" y="756"/>
                    </a:lnTo>
                    <a:lnTo>
                      <a:pt x="415" y="781"/>
                    </a:lnTo>
                    <a:lnTo>
                      <a:pt x="430" y="761"/>
                    </a:lnTo>
                    <a:lnTo>
                      <a:pt x="449" y="740"/>
                    </a:lnTo>
                    <a:lnTo>
                      <a:pt x="464" y="751"/>
                    </a:lnTo>
                    <a:lnTo>
                      <a:pt x="480" y="690"/>
                    </a:lnTo>
                    <a:lnTo>
                      <a:pt x="495" y="705"/>
                    </a:lnTo>
                    <a:lnTo>
                      <a:pt x="514" y="690"/>
                    </a:lnTo>
                    <a:lnTo>
                      <a:pt x="529" y="660"/>
                    </a:lnTo>
                    <a:lnTo>
                      <a:pt x="544" y="685"/>
                    </a:lnTo>
                    <a:lnTo>
                      <a:pt x="559" y="675"/>
                    </a:lnTo>
                    <a:lnTo>
                      <a:pt x="578" y="680"/>
                    </a:lnTo>
                    <a:lnTo>
                      <a:pt x="593" y="645"/>
                    </a:lnTo>
                    <a:lnTo>
                      <a:pt x="608" y="680"/>
                    </a:lnTo>
                    <a:lnTo>
                      <a:pt x="623" y="665"/>
                    </a:lnTo>
                    <a:lnTo>
                      <a:pt x="642" y="640"/>
                    </a:lnTo>
                    <a:lnTo>
                      <a:pt x="657" y="619"/>
                    </a:lnTo>
                    <a:lnTo>
                      <a:pt x="672" y="630"/>
                    </a:lnTo>
                    <a:lnTo>
                      <a:pt x="688" y="604"/>
                    </a:lnTo>
                    <a:lnTo>
                      <a:pt x="706" y="594"/>
                    </a:lnTo>
                    <a:lnTo>
                      <a:pt x="722" y="574"/>
                    </a:lnTo>
                    <a:lnTo>
                      <a:pt x="737" y="589"/>
                    </a:lnTo>
                    <a:lnTo>
                      <a:pt x="756" y="529"/>
                    </a:lnTo>
                    <a:lnTo>
                      <a:pt x="771" y="514"/>
                    </a:lnTo>
                    <a:lnTo>
                      <a:pt x="786" y="539"/>
                    </a:lnTo>
                    <a:lnTo>
                      <a:pt x="801" y="423"/>
                    </a:lnTo>
                    <a:lnTo>
                      <a:pt x="820" y="448"/>
                    </a:lnTo>
                    <a:lnTo>
                      <a:pt x="835" y="463"/>
                    </a:lnTo>
                    <a:lnTo>
                      <a:pt x="850" y="403"/>
                    </a:lnTo>
                    <a:lnTo>
                      <a:pt x="865" y="433"/>
                    </a:lnTo>
                    <a:lnTo>
                      <a:pt x="884" y="393"/>
                    </a:lnTo>
                    <a:lnTo>
                      <a:pt x="899" y="378"/>
                    </a:lnTo>
                    <a:lnTo>
                      <a:pt x="914" y="307"/>
                    </a:lnTo>
                    <a:lnTo>
                      <a:pt x="929" y="317"/>
                    </a:lnTo>
                    <a:lnTo>
                      <a:pt x="948" y="287"/>
                    </a:lnTo>
                    <a:lnTo>
                      <a:pt x="963" y="272"/>
                    </a:lnTo>
                    <a:lnTo>
                      <a:pt x="979" y="221"/>
                    </a:lnTo>
                    <a:lnTo>
                      <a:pt x="994" y="181"/>
                    </a:lnTo>
                    <a:lnTo>
                      <a:pt x="1013" y="146"/>
                    </a:lnTo>
                    <a:lnTo>
                      <a:pt x="1028" y="120"/>
                    </a:lnTo>
                    <a:lnTo>
                      <a:pt x="1043" y="211"/>
                    </a:lnTo>
                    <a:lnTo>
                      <a:pt x="1058" y="90"/>
                    </a:lnTo>
                    <a:lnTo>
                      <a:pt x="1077" y="100"/>
                    </a:lnTo>
                    <a:lnTo>
                      <a:pt x="1092" y="136"/>
                    </a:lnTo>
                    <a:lnTo>
                      <a:pt x="1107" y="90"/>
                    </a:lnTo>
                    <a:lnTo>
                      <a:pt x="1122" y="35"/>
                    </a:lnTo>
                    <a:lnTo>
                      <a:pt x="1141" y="126"/>
                    </a:lnTo>
                    <a:lnTo>
                      <a:pt x="1156" y="0"/>
                    </a:lnTo>
                    <a:lnTo>
                      <a:pt x="1171" y="90"/>
                    </a:lnTo>
                    <a:lnTo>
                      <a:pt x="1186" y="90"/>
                    </a:lnTo>
                    <a:lnTo>
                      <a:pt x="1205" y="55"/>
                    </a:lnTo>
                    <a:lnTo>
                      <a:pt x="1221" y="156"/>
                    </a:lnTo>
                    <a:lnTo>
                      <a:pt x="1236" y="95"/>
                    </a:lnTo>
                    <a:lnTo>
                      <a:pt x="1251" y="141"/>
                    </a:lnTo>
                    <a:lnTo>
                      <a:pt x="1270" y="146"/>
                    </a:lnTo>
                    <a:lnTo>
                      <a:pt x="1285" y="171"/>
                    </a:lnTo>
                    <a:lnTo>
                      <a:pt x="1300" y="221"/>
                    </a:lnTo>
                    <a:lnTo>
                      <a:pt x="1315" y="211"/>
                    </a:lnTo>
                    <a:lnTo>
                      <a:pt x="1334" y="262"/>
                    </a:lnTo>
                    <a:lnTo>
                      <a:pt x="1349" y="196"/>
                    </a:lnTo>
                    <a:lnTo>
                      <a:pt x="1364" y="267"/>
                    </a:lnTo>
                    <a:lnTo>
                      <a:pt x="1379" y="292"/>
                    </a:lnTo>
                    <a:lnTo>
                      <a:pt x="1398" y="292"/>
                    </a:lnTo>
                    <a:lnTo>
                      <a:pt x="1413" y="282"/>
                    </a:lnTo>
                    <a:lnTo>
                      <a:pt x="1428" y="337"/>
                    </a:lnTo>
                    <a:lnTo>
                      <a:pt x="1444" y="357"/>
                    </a:lnTo>
                    <a:lnTo>
                      <a:pt x="1462" y="362"/>
                    </a:lnTo>
                    <a:lnTo>
                      <a:pt x="1478" y="327"/>
                    </a:lnTo>
                    <a:lnTo>
                      <a:pt x="1493" y="378"/>
                    </a:lnTo>
                    <a:lnTo>
                      <a:pt x="1508" y="423"/>
                    </a:lnTo>
                    <a:lnTo>
                      <a:pt x="1527" y="403"/>
                    </a:lnTo>
                    <a:lnTo>
                      <a:pt x="1542" y="448"/>
                    </a:lnTo>
                    <a:lnTo>
                      <a:pt x="1557" y="473"/>
                    </a:lnTo>
                    <a:lnTo>
                      <a:pt x="1572" y="665"/>
                    </a:lnTo>
                    <a:lnTo>
                      <a:pt x="1591" y="1023"/>
                    </a:lnTo>
                  </a:path>
                </a:pathLst>
              </a:custGeom>
              <a:noFill/>
              <a:ln w="0">
                <a:solidFill>
                  <a:srgbClr val="AA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6110134" y="952176"/>
            <a:ext cx="2749257" cy="3160921"/>
            <a:chOff x="6110134" y="952176"/>
            <a:chExt cx="2749257" cy="3160921"/>
          </a:xfrm>
        </p:grpSpPr>
        <p:grpSp>
          <p:nvGrpSpPr>
            <p:cNvPr id="1045" name="Group 1044"/>
            <p:cNvGrpSpPr/>
            <p:nvPr/>
          </p:nvGrpSpPr>
          <p:grpSpPr>
            <a:xfrm>
              <a:off x="6110134" y="952176"/>
              <a:ext cx="2749257" cy="3160921"/>
              <a:chOff x="6110134" y="952176"/>
              <a:chExt cx="2749257" cy="3160921"/>
            </a:xfrm>
          </p:grpSpPr>
          <p:sp>
            <p:nvSpPr>
              <p:cNvPr id="194" name="TextBox 193"/>
              <p:cNvSpPr txBox="1"/>
              <p:nvPr/>
            </p:nvSpPr>
            <p:spPr>
              <a:xfrm>
                <a:off x="6893350" y="952176"/>
                <a:ext cx="14879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Monte Carlo</a:t>
                </a:r>
              </a:p>
            </p:txBody>
          </p:sp>
          <p:grpSp>
            <p:nvGrpSpPr>
              <p:cNvPr id="780" name="Group 779"/>
              <p:cNvGrpSpPr/>
              <p:nvPr/>
            </p:nvGrpSpPr>
            <p:grpSpPr>
              <a:xfrm>
                <a:off x="6324600" y="1437771"/>
                <a:ext cx="2534791" cy="2490466"/>
                <a:chOff x="6324600" y="1437771"/>
                <a:chExt cx="2534791" cy="2490466"/>
              </a:xfrm>
            </p:grpSpPr>
            <p:sp>
              <p:nvSpPr>
                <p:cNvPr id="743" name="Rectangle 96"/>
                <p:cNvSpPr>
                  <a:spLocks noChangeArrowheads="1"/>
                </p:cNvSpPr>
                <p:nvPr/>
              </p:nvSpPr>
              <p:spPr bwMode="auto">
                <a:xfrm>
                  <a:off x="6324600" y="3087688"/>
                  <a:ext cx="21320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0.2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  <p:sp>
              <p:nvSpPr>
                <p:cNvPr id="746" name="Rectangle 99"/>
                <p:cNvSpPr>
                  <a:spLocks noChangeArrowheads="1"/>
                </p:cNvSpPr>
                <p:nvPr/>
              </p:nvSpPr>
              <p:spPr bwMode="auto">
                <a:xfrm>
                  <a:off x="6324600" y="2725738"/>
                  <a:ext cx="21320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0.4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  <p:sp>
              <p:nvSpPr>
                <p:cNvPr id="749" name="Rectangle 102"/>
                <p:cNvSpPr>
                  <a:spLocks noChangeArrowheads="1"/>
                </p:cNvSpPr>
                <p:nvPr/>
              </p:nvSpPr>
              <p:spPr bwMode="auto">
                <a:xfrm>
                  <a:off x="6324600" y="2365376"/>
                  <a:ext cx="21320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0.6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  <p:sp>
              <p:nvSpPr>
                <p:cNvPr id="752" name="Rectangle 105"/>
                <p:cNvSpPr>
                  <a:spLocks noChangeArrowheads="1"/>
                </p:cNvSpPr>
                <p:nvPr/>
              </p:nvSpPr>
              <p:spPr bwMode="auto">
                <a:xfrm>
                  <a:off x="6324600" y="2003426"/>
                  <a:ext cx="213200" cy="184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Helvetica" panose="020B0604020202020204" pitchFamily="34" charset="0"/>
                    </a:rPr>
                    <a:t>0.8</a:t>
                  </a:r>
                  <a:endParaRPr kumimoji="0" lang="en-US" altLang="en-US" sz="12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</p:txBody>
            </p:sp>
            <p:grpSp>
              <p:nvGrpSpPr>
                <p:cNvPr id="779" name="Group 778"/>
                <p:cNvGrpSpPr/>
                <p:nvPr/>
              </p:nvGrpSpPr>
              <p:grpSpPr>
                <a:xfrm>
                  <a:off x="6448668" y="1437771"/>
                  <a:ext cx="2410723" cy="2490466"/>
                  <a:chOff x="6072529" y="1539876"/>
                  <a:chExt cx="2760322" cy="2187575"/>
                </a:xfrm>
              </p:grpSpPr>
              <p:sp>
                <p:nvSpPr>
                  <p:cNvPr id="718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6229351" y="1539876"/>
                    <a:ext cx="2603500" cy="1981200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9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6229351" y="1539876"/>
                    <a:ext cx="2603500" cy="1981200"/>
                  </a:xfrm>
                  <a:prstGeom prst="rect">
                    <a:avLst/>
                  </a:prstGeom>
                  <a:noFill/>
                  <a:ln w="0">
                    <a:solidFill>
                      <a:srgbClr val="FFFFFF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0" name="Line 73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1539876"/>
                    <a:ext cx="260350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1" name="Line 74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3521076"/>
                    <a:ext cx="260350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2" name="Line 7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32851" y="1539876"/>
                    <a:ext cx="0" cy="19812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3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29351" y="1539876"/>
                    <a:ext cx="0" cy="19812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4" name="Line 77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3521076"/>
                    <a:ext cx="260350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5" name="Line 7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29351" y="1539876"/>
                    <a:ext cx="0" cy="19812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6" name="Line 7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29351" y="3490913"/>
                    <a:ext cx="0" cy="3016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7" name="Line 80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1539876"/>
                    <a:ext cx="0" cy="238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8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6192838" y="3540126"/>
                    <a:ext cx="138113" cy="1873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0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9" name="Line 8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43738" y="3490913"/>
                    <a:ext cx="0" cy="3016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0" name="Line 83"/>
                  <p:cNvSpPr>
                    <a:spLocks noChangeShapeType="1"/>
                  </p:cNvSpPr>
                  <p:nvPr/>
                </p:nvSpPr>
                <p:spPr bwMode="auto">
                  <a:xfrm>
                    <a:off x="7043738" y="1539876"/>
                    <a:ext cx="0" cy="238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1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6953251" y="3540126"/>
                    <a:ext cx="252413" cy="1873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0.5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2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6538" y="3490913"/>
                    <a:ext cx="0" cy="3016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3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856538" y="1539876"/>
                    <a:ext cx="0" cy="238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4" name="Rectangle 87"/>
                  <p:cNvSpPr>
                    <a:spLocks noChangeArrowheads="1"/>
                  </p:cNvSpPr>
                  <p:nvPr/>
                </p:nvSpPr>
                <p:spPr bwMode="auto">
                  <a:xfrm>
                    <a:off x="7820026" y="3540126"/>
                    <a:ext cx="138113" cy="1873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1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5" name="Line 8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669338" y="3490913"/>
                    <a:ext cx="0" cy="3016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6" name="Line 89"/>
                  <p:cNvSpPr>
                    <a:spLocks noChangeShapeType="1"/>
                  </p:cNvSpPr>
                  <p:nvPr/>
                </p:nvSpPr>
                <p:spPr bwMode="auto">
                  <a:xfrm>
                    <a:off x="8669338" y="1539876"/>
                    <a:ext cx="0" cy="238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7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8578851" y="3540126"/>
                    <a:ext cx="252413" cy="18732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1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1.5</a:t>
                    </a:r>
                    <a:endParaRPr kumimoji="0" lang="en-US" altLang="en-US" sz="18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8" name="Line 91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3521076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39" name="Line 92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3521076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072529" y="3449638"/>
                    <a:ext cx="97281" cy="1622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0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</a:endParaRPr>
                  </a:p>
                </p:txBody>
              </p:sp>
              <p:sp>
                <p:nvSpPr>
                  <p:cNvPr id="741" name="Line 94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3160713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2" name="Line 95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3160713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4" name="Line 97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2798763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5" name="Line 9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2798763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2436813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48" name="Line 101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2436813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0" name="Line 103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2074863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1" name="Line 10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2074863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3" name="Line 106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1714501"/>
                    <a:ext cx="2381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4" name="Line 10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802688" y="1714501"/>
                    <a:ext cx="30163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5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6072529" y="1641476"/>
                    <a:ext cx="97281" cy="16220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Helvetica" panose="020B0604020202020204" pitchFamily="34" charset="0"/>
                      </a:rPr>
                      <a:t>1</a:t>
                    </a:r>
                    <a:endParaRPr kumimoji="0" lang="en-US" altLang="en-US" sz="1200" b="0" i="0" u="none" strike="noStrike" cap="none" normalizeH="0" baseline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</a:endParaRPr>
                  </a:p>
                </p:txBody>
              </p:sp>
              <p:sp>
                <p:nvSpPr>
                  <p:cNvPr id="756" name="Line 109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1539876"/>
                    <a:ext cx="260350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7" name="Line 110"/>
                  <p:cNvSpPr>
                    <a:spLocks noChangeShapeType="1"/>
                  </p:cNvSpPr>
                  <p:nvPr/>
                </p:nvSpPr>
                <p:spPr bwMode="auto">
                  <a:xfrm>
                    <a:off x="6229351" y="3521076"/>
                    <a:ext cx="260350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8" name="Line 1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32851" y="1539876"/>
                    <a:ext cx="0" cy="19812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59" name="Line 11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229351" y="1539876"/>
                    <a:ext cx="0" cy="19812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 113"/>
                  <p:cNvSpPr>
                    <a:spLocks/>
                  </p:cNvSpPr>
                  <p:nvPr/>
                </p:nvSpPr>
                <p:spPr bwMode="auto">
                  <a:xfrm>
                    <a:off x="6242051" y="1671638"/>
                    <a:ext cx="2392363" cy="1838325"/>
                  </a:xfrm>
                  <a:custGeom>
                    <a:avLst/>
                    <a:gdLst>
                      <a:gd name="T0" fmla="*/ 15 w 1507"/>
                      <a:gd name="T1" fmla="*/ 1135 h 1158"/>
                      <a:gd name="T2" fmla="*/ 45 w 1507"/>
                      <a:gd name="T3" fmla="*/ 1093 h 1158"/>
                      <a:gd name="T4" fmla="*/ 76 w 1507"/>
                      <a:gd name="T5" fmla="*/ 1048 h 1158"/>
                      <a:gd name="T6" fmla="*/ 106 w 1507"/>
                      <a:gd name="T7" fmla="*/ 1002 h 1158"/>
                      <a:gd name="T8" fmla="*/ 136 w 1507"/>
                      <a:gd name="T9" fmla="*/ 957 h 1158"/>
                      <a:gd name="T10" fmla="*/ 167 w 1507"/>
                      <a:gd name="T11" fmla="*/ 907 h 1158"/>
                      <a:gd name="T12" fmla="*/ 197 w 1507"/>
                      <a:gd name="T13" fmla="*/ 888 h 1158"/>
                      <a:gd name="T14" fmla="*/ 227 w 1507"/>
                      <a:gd name="T15" fmla="*/ 850 h 1158"/>
                      <a:gd name="T16" fmla="*/ 258 w 1507"/>
                      <a:gd name="T17" fmla="*/ 828 h 1158"/>
                      <a:gd name="T18" fmla="*/ 288 w 1507"/>
                      <a:gd name="T19" fmla="*/ 797 h 1158"/>
                      <a:gd name="T20" fmla="*/ 319 w 1507"/>
                      <a:gd name="T21" fmla="*/ 816 h 1158"/>
                      <a:gd name="T22" fmla="*/ 349 w 1507"/>
                      <a:gd name="T23" fmla="*/ 790 h 1158"/>
                      <a:gd name="T24" fmla="*/ 379 w 1507"/>
                      <a:gd name="T25" fmla="*/ 824 h 1158"/>
                      <a:gd name="T26" fmla="*/ 410 w 1507"/>
                      <a:gd name="T27" fmla="*/ 816 h 1158"/>
                      <a:gd name="T28" fmla="*/ 440 w 1507"/>
                      <a:gd name="T29" fmla="*/ 828 h 1158"/>
                      <a:gd name="T30" fmla="*/ 470 w 1507"/>
                      <a:gd name="T31" fmla="*/ 839 h 1158"/>
                      <a:gd name="T32" fmla="*/ 501 w 1507"/>
                      <a:gd name="T33" fmla="*/ 866 h 1158"/>
                      <a:gd name="T34" fmla="*/ 531 w 1507"/>
                      <a:gd name="T35" fmla="*/ 885 h 1158"/>
                      <a:gd name="T36" fmla="*/ 561 w 1507"/>
                      <a:gd name="T37" fmla="*/ 907 h 1158"/>
                      <a:gd name="T38" fmla="*/ 592 w 1507"/>
                      <a:gd name="T39" fmla="*/ 926 h 1158"/>
                      <a:gd name="T40" fmla="*/ 622 w 1507"/>
                      <a:gd name="T41" fmla="*/ 953 h 1158"/>
                      <a:gd name="T42" fmla="*/ 653 w 1507"/>
                      <a:gd name="T43" fmla="*/ 934 h 1158"/>
                      <a:gd name="T44" fmla="*/ 683 w 1507"/>
                      <a:gd name="T45" fmla="*/ 949 h 1158"/>
                      <a:gd name="T46" fmla="*/ 713 w 1507"/>
                      <a:gd name="T47" fmla="*/ 934 h 1158"/>
                      <a:gd name="T48" fmla="*/ 744 w 1507"/>
                      <a:gd name="T49" fmla="*/ 942 h 1158"/>
                      <a:gd name="T50" fmla="*/ 774 w 1507"/>
                      <a:gd name="T51" fmla="*/ 926 h 1158"/>
                      <a:gd name="T52" fmla="*/ 804 w 1507"/>
                      <a:gd name="T53" fmla="*/ 907 h 1158"/>
                      <a:gd name="T54" fmla="*/ 835 w 1507"/>
                      <a:gd name="T55" fmla="*/ 877 h 1158"/>
                      <a:gd name="T56" fmla="*/ 865 w 1507"/>
                      <a:gd name="T57" fmla="*/ 790 h 1158"/>
                      <a:gd name="T58" fmla="*/ 899 w 1507"/>
                      <a:gd name="T59" fmla="*/ 683 h 1158"/>
                      <a:gd name="T60" fmla="*/ 930 w 1507"/>
                      <a:gd name="T61" fmla="*/ 554 h 1158"/>
                      <a:gd name="T62" fmla="*/ 960 w 1507"/>
                      <a:gd name="T63" fmla="*/ 406 h 1158"/>
                      <a:gd name="T64" fmla="*/ 990 w 1507"/>
                      <a:gd name="T65" fmla="*/ 247 h 1158"/>
                      <a:gd name="T66" fmla="*/ 1021 w 1507"/>
                      <a:gd name="T67" fmla="*/ 144 h 1158"/>
                      <a:gd name="T68" fmla="*/ 1051 w 1507"/>
                      <a:gd name="T69" fmla="*/ 34 h 1158"/>
                      <a:gd name="T70" fmla="*/ 1081 w 1507"/>
                      <a:gd name="T71" fmla="*/ 23 h 1158"/>
                      <a:gd name="T72" fmla="*/ 1112 w 1507"/>
                      <a:gd name="T73" fmla="*/ 103 h 1158"/>
                      <a:gd name="T74" fmla="*/ 1142 w 1507"/>
                      <a:gd name="T75" fmla="*/ 258 h 1158"/>
                      <a:gd name="T76" fmla="*/ 1173 w 1507"/>
                      <a:gd name="T77" fmla="*/ 395 h 1158"/>
                      <a:gd name="T78" fmla="*/ 1203 w 1507"/>
                      <a:gd name="T79" fmla="*/ 535 h 1158"/>
                      <a:gd name="T80" fmla="*/ 1233 w 1507"/>
                      <a:gd name="T81" fmla="*/ 661 h 1158"/>
                      <a:gd name="T82" fmla="*/ 1264 w 1507"/>
                      <a:gd name="T83" fmla="*/ 778 h 1158"/>
                      <a:gd name="T84" fmla="*/ 1294 w 1507"/>
                      <a:gd name="T85" fmla="*/ 904 h 1158"/>
                      <a:gd name="T86" fmla="*/ 1324 w 1507"/>
                      <a:gd name="T87" fmla="*/ 942 h 1158"/>
                      <a:gd name="T88" fmla="*/ 1355 w 1507"/>
                      <a:gd name="T89" fmla="*/ 995 h 1158"/>
                      <a:gd name="T90" fmla="*/ 1385 w 1507"/>
                      <a:gd name="T91" fmla="*/ 1025 h 1158"/>
                      <a:gd name="T92" fmla="*/ 1415 w 1507"/>
                      <a:gd name="T93" fmla="*/ 1040 h 1158"/>
                      <a:gd name="T94" fmla="*/ 1446 w 1507"/>
                      <a:gd name="T95" fmla="*/ 1040 h 1158"/>
                      <a:gd name="T96" fmla="*/ 1476 w 1507"/>
                      <a:gd name="T97" fmla="*/ 1063 h 1158"/>
                      <a:gd name="T98" fmla="*/ 1507 w 1507"/>
                      <a:gd name="T99" fmla="*/ 1124 h 1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158">
                        <a:moveTo>
                          <a:pt x="0" y="1158"/>
                        </a:moveTo>
                        <a:lnTo>
                          <a:pt x="15" y="1135"/>
                        </a:lnTo>
                        <a:lnTo>
                          <a:pt x="30" y="1116"/>
                        </a:lnTo>
                        <a:lnTo>
                          <a:pt x="45" y="1093"/>
                        </a:lnTo>
                        <a:lnTo>
                          <a:pt x="60" y="1071"/>
                        </a:lnTo>
                        <a:lnTo>
                          <a:pt x="76" y="1048"/>
                        </a:lnTo>
                        <a:lnTo>
                          <a:pt x="91" y="1033"/>
                        </a:lnTo>
                        <a:lnTo>
                          <a:pt x="106" y="1002"/>
                        </a:lnTo>
                        <a:lnTo>
                          <a:pt x="121" y="979"/>
                        </a:lnTo>
                        <a:lnTo>
                          <a:pt x="136" y="957"/>
                        </a:lnTo>
                        <a:lnTo>
                          <a:pt x="152" y="934"/>
                        </a:lnTo>
                        <a:lnTo>
                          <a:pt x="167" y="907"/>
                        </a:lnTo>
                        <a:lnTo>
                          <a:pt x="182" y="911"/>
                        </a:lnTo>
                        <a:lnTo>
                          <a:pt x="197" y="888"/>
                        </a:lnTo>
                        <a:lnTo>
                          <a:pt x="212" y="866"/>
                        </a:lnTo>
                        <a:lnTo>
                          <a:pt x="227" y="850"/>
                        </a:lnTo>
                        <a:lnTo>
                          <a:pt x="243" y="843"/>
                        </a:lnTo>
                        <a:lnTo>
                          <a:pt x="258" y="828"/>
                        </a:lnTo>
                        <a:lnTo>
                          <a:pt x="273" y="816"/>
                        </a:lnTo>
                        <a:lnTo>
                          <a:pt x="288" y="797"/>
                        </a:lnTo>
                        <a:lnTo>
                          <a:pt x="303" y="797"/>
                        </a:lnTo>
                        <a:lnTo>
                          <a:pt x="319" y="816"/>
                        </a:lnTo>
                        <a:lnTo>
                          <a:pt x="334" y="809"/>
                        </a:lnTo>
                        <a:lnTo>
                          <a:pt x="349" y="790"/>
                        </a:lnTo>
                        <a:lnTo>
                          <a:pt x="364" y="809"/>
                        </a:lnTo>
                        <a:lnTo>
                          <a:pt x="379" y="824"/>
                        </a:lnTo>
                        <a:lnTo>
                          <a:pt x="394" y="820"/>
                        </a:lnTo>
                        <a:lnTo>
                          <a:pt x="410" y="816"/>
                        </a:lnTo>
                        <a:lnTo>
                          <a:pt x="425" y="820"/>
                        </a:lnTo>
                        <a:lnTo>
                          <a:pt x="440" y="828"/>
                        </a:lnTo>
                        <a:lnTo>
                          <a:pt x="455" y="828"/>
                        </a:lnTo>
                        <a:lnTo>
                          <a:pt x="470" y="839"/>
                        </a:lnTo>
                        <a:lnTo>
                          <a:pt x="486" y="843"/>
                        </a:lnTo>
                        <a:lnTo>
                          <a:pt x="501" y="866"/>
                        </a:lnTo>
                        <a:lnTo>
                          <a:pt x="516" y="881"/>
                        </a:lnTo>
                        <a:lnTo>
                          <a:pt x="531" y="885"/>
                        </a:lnTo>
                        <a:lnTo>
                          <a:pt x="546" y="904"/>
                        </a:lnTo>
                        <a:lnTo>
                          <a:pt x="561" y="907"/>
                        </a:lnTo>
                        <a:lnTo>
                          <a:pt x="577" y="923"/>
                        </a:lnTo>
                        <a:lnTo>
                          <a:pt x="592" y="926"/>
                        </a:lnTo>
                        <a:lnTo>
                          <a:pt x="607" y="949"/>
                        </a:lnTo>
                        <a:lnTo>
                          <a:pt x="622" y="953"/>
                        </a:lnTo>
                        <a:lnTo>
                          <a:pt x="637" y="938"/>
                        </a:lnTo>
                        <a:lnTo>
                          <a:pt x="653" y="934"/>
                        </a:lnTo>
                        <a:lnTo>
                          <a:pt x="668" y="930"/>
                        </a:lnTo>
                        <a:lnTo>
                          <a:pt x="683" y="949"/>
                        </a:lnTo>
                        <a:lnTo>
                          <a:pt x="698" y="930"/>
                        </a:lnTo>
                        <a:lnTo>
                          <a:pt x="713" y="934"/>
                        </a:lnTo>
                        <a:lnTo>
                          <a:pt x="728" y="934"/>
                        </a:lnTo>
                        <a:lnTo>
                          <a:pt x="744" y="942"/>
                        </a:lnTo>
                        <a:lnTo>
                          <a:pt x="759" y="930"/>
                        </a:lnTo>
                        <a:lnTo>
                          <a:pt x="774" y="926"/>
                        </a:lnTo>
                        <a:lnTo>
                          <a:pt x="789" y="926"/>
                        </a:lnTo>
                        <a:lnTo>
                          <a:pt x="804" y="907"/>
                        </a:lnTo>
                        <a:lnTo>
                          <a:pt x="820" y="869"/>
                        </a:lnTo>
                        <a:lnTo>
                          <a:pt x="835" y="877"/>
                        </a:lnTo>
                        <a:lnTo>
                          <a:pt x="850" y="824"/>
                        </a:lnTo>
                        <a:lnTo>
                          <a:pt x="865" y="790"/>
                        </a:lnTo>
                        <a:lnTo>
                          <a:pt x="884" y="759"/>
                        </a:lnTo>
                        <a:lnTo>
                          <a:pt x="899" y="683"/>
                        </a:lnTo>
                        <a:lnTo>
                          <a:pt x="914" y="630"/>
                        </a:lnTo>
                        <a:lnTo>
                          <a:pt x="930" y="554"/>
                        </a:lnTo>
                        <a:lnTo>
                          <a:pt x="945" y="486"/>
                        </a:lnTo>
                        <a:lnTo>
                          <a:pt x="960" y="406"/>
                        </a:lnTo>
                        <a:lnTo>
                          <a:pt x="975" y="327"/>
                        </a:lnTo>
                        <a:lnTo>
                          <a:pt x="990" y="247"/>
                        </a:lnTo>
                        <a:lnTo>
                          <a:pt x="1006" y="190"/>
                        </a:lnTo>
                        <a:lnTo>
                          <a:pt x="1021" y="144"/>
                        </a:lnTo>
                        <a:lnTo>
                          <a:pt x="1036" y="65"/>
                        </a:lnTo>
                        <a:lnTo>
                          <a:pt x="1051" y="34"/>
                        </a:lnTo>
                        <a:lnTo>
                          <a:pt x="1066" y="0"/>
                        </a:lnTo>
                        <a:lnTo>
                          <a:pt x="1081" y="23"/>
                        </a:lnTo>
                        <a:lnTo>
                          <a:pt x="1097" y="8"/>
                        </a:lnTo>
                        <a:lnTo>
                          <a:pt x="1112" y="103"/>
                        </a:lnTo>
                        <a:lnTo>
                          <a:pt x="1127" y="167"/>
                        </a:lnTo>
                        <a:lnTo>
                          <a:pt x="1142" y="258"/>
                        </a:lnTo>
                        <a:lnTo>
                          <a:pt x="1157" y="315"/>
                        </a:lnTo>
                        <a:lnTo>
                          <a:pt x="1173" y="395"/>
                        </a:lnTo>
                        <a:lnTo>
                          <a:pt x="1188" y="452"/>
                        </a:lnTo>
                        <a:lnTo>
                          <a:pt x="1203" y="535"/>
                        </a:lnTo>
                        <a:lnTo>
                          <a:pt x="1218" y="577"/>
                        </a:lnTo>
                        <a:lnTo>
                          <a:pt x="1233" y="661"/>
                        </a:lnTo>
                        <a:lnTo>
                          <a:pt x="1248" y="729"/>
                        </a:lnTo>
                        <a:lnTo>
                          <a:pt x="1264" y="778"/>
                        </a:lnTo>
                        <a:lnTo>
                          <a:pt x="1279" y="843"/>
                        </a:lnTo>
                        <a:lnTo>
                          <a:pt x="1294" y="904"/>
                        </a:lnTo>
                        <a:lnTo>
                          <a:pt x="1309" y="926"/>
                        </a:lnTo>
                        <a:lnTo>
                          <a:pt x="1324" y="942"/>
                        </a:lnTo>
                        <a:lnTo>
                          <a:pt x="1340" y="964"/>
                        </a:lnTo>
                        <a:lnTo>
                          <a:pt x="1355" y="995"/>
                        </a:lnTo>
                        <a:lnTo>
                          <a:pt x="1370" y="1010"/>
                        </a:lnTo>
                        <a:lnTo>
                          <a:pt x="1385" y="1025"/>
                        </a:lnTo>
                        <a:lnTo>
                          <a:pt x="1400" y="1036"/>
                        </a:lnTo>
                        <a:lnTo>
                          <a:pt x="1415" y="1040"/>
                        </a:lnTo>
                        <a:lnTo>
                          <a:pt x="1431" y="1029"/>
                        </a:lnTo>
                        <a:lnTo>
                          <a:pt x="1446" y="1040"/>
                        </a:lnTo>
                        <a:lnTo>
                          <a:pt x="1461" y="1052"/>
                        </a:lnTo>
                        <a:lnTo>
                          <a:pt x="1476" y="1063"/>
                        </a:lnTo>
                        <a:lnTo>
                          <a:pt x="1491" y="1071"/>
                        </a:lnTo>
                        <a:lnTo>
                          <a:pt x="1507" y="1124"/>
                        </a:lnTo>
                      </a:path>
                    </a:pathLst>
                  </a:custGeom>
                  <a:noFill/>
                  <a:ln w="0">
                    <a:solidFill>
                      <a:srgbClr val="0000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 114"/>
                  <p:cNvSpPr>
                    <a:spLocks/>
                  </p:cNvSpPr>
                  <p:nvPr/>
                </p:nvSpPr>
                <p:spPr bwMode="auto">
                  <a:xfrm>
                    <a:off x="6242051" y="1647826"/>
                    <a:ext cx="2392363" cy="1868488"/>
                  </a:xfrm>
                  <a:custGeom>
                    <a:avLst/>
                    <a:gdLst>
                      <a:gd name="T0" fmla="*/ 15 w 1507"/>
                      <a:gd name="T1" fmla="*/ 1150 h 1177"/>
                      <a:gd name="T2" fmla="*/ 45 w 1507"/>
                      <a:gd name="T3" fmla="*/ 1108 h 1177"/>
                      <a:gd name="T4" fmla="*/ 76 w 1507"/>
                      <a:gd name="T5" fmla="*/ 1067 h 1177"/>
                      <a:gd name="T6" fmla="*/ 106 w 1507"/>
                      <a:gd name="T7" fmla="*/ 1025 h 1177"/>
                      <a:gd name="T8" fmla="*/ 136 w 1507"/>
                      <a:gd name="T9" fmla="*/ 975 h 1177"/>
                      <a:gd name="T10" fmla="*/ 167 w 1507"/>
                      <a:gd name="T11" fmla="*/ 934 h 1177"/>
                      <a:gd name="T12" fmla="*/ 197 w 1507"/>
                      <a:gd name="T13" fmla="*/ 903 h 1177"/>
                      <a:gd name="T14" fmla="*/ 227 w 1507"/>
                      <a:gd name="T15" fmla="*/ 865 h 1177"/>
                      <a:gd name="T16" fmla="*/ 258 w 1507"/>
                      <a:gd name="T17" fmla="*/ 854 h 1177"/>
                      <a:gd name="T18" fmla="*/ 288 w 1507"/>
                      <a:gd name="T19" fmla="*/ 816 h 1177"/>
                      <a:gd name="T20" fmla="*/ 319 w 1507"/>
                      <a:gd name="T21" fmla="*/ 835 h 1177"/>
                      <a:gd name="T22" fmla="*/ 349 w 1507"/>
                      <a:gd name="T23" fmla="*/ 816 h 1177"/>
                      <a:gd name="T24" fmla="*/ 379 w 1507"/>
                      <a:gd name="T25" fmla="*/ 843 h 1177"/>
                      <a:gd name="T26" fmla="*/ 410 w 1507"/>
                      <a:gd name="T27" fmla="*/ 835 h 1177"/>
                      <a:gd name="T28" fmla="*/ 440 w 1507"/>
                      <a:gd name="T29" fmla="*/ 846 h 1177"/>
                      <a:gd name="T30" fmla="*/ 470 w 1507"/>
                      <a:gd name="T31" fmla="*/ 858 h 1177"/>
                      <a:gd name="T32" fmla="*/ 501 w 1507"/>
                      <a:gd name="T33" fmla="*/ 884 h 1177"/>
                      <a:gd name="T34" fmla="*/ 531 w 1507"/>
                      <a:gd name="T35" fmla="*/ 900 h 1177"/>
                      <a:gd name="T36" fmla="*/ 561 w 1507"/>
                      <a:gd name="T37" fmla="*/ 922 h 1177"/>
                      <a:gd name="T38" fmla="*/ 592 w 1507"/>
                      <a:gd name="T39" fmla="*/ 938 h 1177"/>
                      <a:gd name="T40" fmla="*/ 622 w 1507"/>
                      <a:gd name="T41" fmla="*/ 968 h 1177"/>
                      <a:gd name="T42" fmla="*/ 653 w 1507"/>
                      <a:gd name="T43" fmla="*/ 949 h 1177"/>
                      <a:gd name="T44" fmla="*/ 683 w 1507"/>
                      <a:gd name="T45" fmla="*/ 960 h 1177"/>
                      <a:gd name="T46" fmla="*/ 713 w 1507"/>
                      <a:gd name="T47" fmla="*/ 953 h 1177"/>
                      <a:gd name="T48" fmla="*/ 744 w 1507"/>
                      <a:gd name="T49" fmla="*/ 953 h 1177"/>
                      <a:gd name="T50" fmla="*/ 774 w 1507"/>
                      <a:gd name="T51" fmla="*/ 930 h 1177"/>
                      <a:gd name="T52" fmla="*/ 804 w 1507"/>
                      <a:gd name="T53" fmla="*/ 922 h 1177"/>
                      <a:gd name="T54" fmla="*/ 835 w 1507"/>
                      <a:gd name="T55" fmla="*/ 888 h 1177"/>
                      <a:gd name="T56" fmla="*/ 865 w 1507"/>
                      <a:gd name="T57" fmla="*/ 805 h 1177"/>
                      <a:gd name="T58" fmla="*/ 899 w 1507"/>
                      <a:gd name="T59" fmla="*/ 687 h 1177"/>
                      <a:gd name="T60" fmla="*/ 930 w 1507"/>
                      <a:gd name="T61" fmla="*/ 581 h 1177"/>
                      <a:gd name="T62" fmla="*/ 960 w 1507"/>
                      <a:gd name="T63" fmla="*/ 414 h 1177"/>
                      <a:gd name="T64" fmla="*/ 990 w 1507"/>
                      <a:gd name="T65" fmla="*/ 266 h 1177"/>
                      <a:gd name="T66" fmla="*/ 1021 w 1507"/>
                      <a:gd name="T67" fmla="*/ 152 h 1177"/>
                      <a:gd name="T68" fmla="*/ 1051 w 1507"/>
                      <a:gd name="T69" fmla="*/ 49 h 1177"/>
                      <a:gd name="T70" fmla="*/ 1081 w 1507"/>
                      <a:gd name="T71" fmla="*/ 57 h 1177"/>
                      <a:gd name="T72" fmla="*/ 1112 w 1507"/>
                      <a:gd name="T73" fmla="*/ 133 h 1177"/>
                      <a:gd name="T74" fmla="*/ 1142 w 1507"/>
                      <a:gd name="T75" fmla="*/ 273 h 1177"/>
                      <a:gd name="T76" fmla="*/ 1173 w 1507"/>
                      <a:gd name="T77" fmla="*/ 410 h 1177"/>
                      <a:gd name="T78" fmla="*/ 1203 w 1507"/>
                      <a:gd name="T79" fmla="*/ 539 h 1177"/>
                      <a:gd name="T80" fmla="*/ 1233 w 1507"/>
                      <a:gd name="T81" fmla="*/ 672 h 1177"/>
                      <a:gd name="T82" fmla="*/ 1264 w 1507"/>
                      <a:gd name="T83" fmla="*/ 801 h 1177"/>
                      <a:gd name="T84" fmla="*/ 1294 w 1507"/>
                      <a:gd name="T85" fmla="*/ 907 h 1177"/>
                      <a:gd name="T86" fmla="*/ 1324 w 1507"/>
                      <a:gd name="T87" fmla="*/ 953 h 1177"/>
                      <a:gd name="T88" fmla="*/ 1355 w 1507"/>
                      <a:gd name="T89" fmla="*/ 1013 h 1177"/>
                      <a:gd name="T90" fmla="*/ 1385 w 1507"/>
                      <a:gd name="T91" fmla="*/ 1040 h 1177"/>
                      <a:gd name="T92" fmla="*/ 1415 w 1507"/>
                      <a:gd name="T93" fmla="*/ 1051 h 1177"/>
                      <a:gd name="T94" fmla="*/ 1446 w 1507"/>
                      <a:gd name="T95" fmla="*/ 1055 h 1177"/>
                      <a:gd name="T96" fmla="*/ 1476 w 1507"/>
                      <a:gd name="T97" fmla="*/ 1082 h 1177"/>
                      <a:gd name="T98" fmla="*/ 1507 w 1507"/>
                      <a:gd name="T99" fmla="*/ 1158 h 11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177">
                        <a:moveTo>
                          <a:pt x="0" y="1177"/>
                        </a:moveTo>
                        <a:lnTo>
                          <a:pt x="15" y="1150"/>
                        </a:lnTo>
                        <a:lnTo>
                          <a:pt x="30" y="1135"/>
                        </a:lnTo>
                        <a:lnTo>
                          <a:pt x="45" y="1108"/>
                        </a:lnTo>
                        <a:lnTo>
                          <a:pt x="60" y="1086"/>
                        </a:lnTo>
                        <a:lnTo>
                          <a:pt x="76" y="1067"/>
                        </a:lnTo>
                        <a:lnTo>
                          <a:pt x="91" y="1044"/>
                        </a:lnTo>
                        <a:lnTo>
                          <a:pt x="106" y="1025"/>
                        </a:lnTo>
                        <a:lnTo>
                          <a:pt x="121" y="994"/>
                        </a:lnTo>
                        <a:lnTo>
                          <a:pt x="136" y="975"/>
                        </a:lnTo>
                        <a:lnTo>
                          <a:pt x="152" y="949"/>
                        </a:lnTo>
                        <a:lnTo>
                          <a:pt x="167" y="934"/>
                        </a:lnTo>
                        <a:lnTo>
                          <a:pt x="182" y="919"/>
                        </a:lnTo>
                        <a:lnTo>
                          <a:pt x="197" y="903"/>
                        </a:lnTo>
                        <a:lnTo>
                          <a:pt x="212" y="877"/>
                        </a:lnTo>
                        <a:lnTo>
                          <a:pt x="227" y="865"/>
                        </a:lnTo>
                        <a:lnTo>
                          <a:pt x="243" y="858"/>
                        </a:lnTo>
                        <a:lnTo>
                          <a:pt x="258" y="854"/>
                        </a:lnTo>
                        <a:lnTo>
                          <a:pt x="273" y="827"/>
                        </a:lnTo>
                        <a:lnTo>
                          <a:pt x="288" y="816"/>
                        </a:lnTo>
                        <a:lnTo>
                          <a:pt x="303" y="820"/>
                        </a:lnTo>
                        <a:lnTo>
                          <a:pt x="319" y="835"/>
                        </a:lnTo>
                        <a:lnTo>
                          <a:pt x="334" y="820"/>
                        </a:lnTo>
                        <a:lnTo>
                          <a:pt x="349" y="816"/>
                        </a:lnTo>
                        <a:lnTo>
                          <a:pt x="364" y="820"/>
                        </a:lnTo>
                        <a:lnTo>
                          <a:pt x="379" y="843"/>
                        </a:lnTo>
                        <a:lnTo>
                          <a:pt x="394" y="843"/>
                        </a:lnTo>
                        <a:lnTo>
                          <a:pt x="410" y="835"/>
                        </a:lnTo>
                        <a:lnTo>
                          <a:pt x="425" y="839"/>
                        </a:lnTo>
                        <a:lnTo>
                          <a:pt x="440" y="846"/>
                        </a:lnTo>
                        <a:lnTo>
                          <a:pt x="455" y="839"/>
                        </a:lnTo>
                        <a:lnTo>
                          <a:pt x="470" y="858"/>
                        </a:lnTo>
                        <a:lnTo>
                          <a:pt x="486" y="850"/>
                        </a:lnTo>
                        <a:lnTo>
                          <a:pt x="501" y="884"/>
                        </a:lnTo>
                        <a:lnTo>
                          <a:pt x="516" y="900"/>
                        </a:lnTo>
                        <a:lnTo>
                          <a:pt x="531" y="900"/>
                        </a:lnTo>
                        <a:lnTo>
                          <a:pt x="546" y="919"/>
                        </a:lnTo>
                        <a:lnTo>
                          <a:pt x="561" y="922"/>
                        </a:lnTo>
                        <a:lnTo>
                          <a:pt x="577" y="938"/>
                        </a:lnTo>
                        <a:lnTo>
                          <a:pt x="592" y="938"/>
                        </a:lnTo>
                        <a:lnTo>
                          <a:pt x="607" y="960"/>
                        </a:lnTo>
                        <a:lnTo>
                          <a:pt x="622" y="968"/>
                        </a:lnTo>
                        <a:lnTo>
                          <a:pt x="637" y="945"/>
                        </a:lnTo>
                        <a:lnTo>
                          <a:pt x="653" y="949"/>
                        </a:lnTo>
                        <a:lnTo>
                          <a:pt x="668" y="938"/>
                        </a:lnTo>
                        <a:lnTo>
                          <a:pt x="683" y="960"/>
                        </a:lnTo>
                        <a:lnTo>
                          <a:pt x="698" y="945"/>
                        </a:lnTo>
                        <a:lnTo>
                          <a:pt x="713" y="953"/>
                        </a:lnTo>
                        <a:lnTo>
                          <a:pt x="728" y="945"/>
                        </a:lnTo>
                        <a:lnTo>
                          <a:pt x="744" y="953"/>
                        </a:lnTo>
                        <a:lnTo>
                          <a:pt x="759" y="945"/>
                        </a:lnTo>
                        <a:lnTo>
                          <a:pt x="774" y="930"/>
                        </a:lnTo>
                        <a:lnTo>
                          <a:pt x="789" y="941"/>
                        </a:lnTo>
                        <a:lnTo>
                          <a:pt x="804" y="922"/>
                        </a:lnTo>
                        <a:lnTo>
                          <a:pt x="820" y="884"/>
                        </a:lnTo>
                        <a:lnTo>
                          <a:pt x="835" y="888"/>
                        </a:lnTo>
                        <a:lnTo>
                          <a:pt x="850" y="843"/>
                        </a:lnTo>
                        <a:lnTo>
                          <a:pt x="865" y="805"/>
                        </a:lnTo>
                        <a:lnTo>
                          <a:pt x="884" y="771"/>
                        </a:lnTo>
                        <a:lnTo>
                          <a:pt x="899" y="687"/>
                        </a:lnTo>
                        <a:lnTo>
                          <a:pt x="914" y="641"/>
                        </a:lnTo>
                        <a:lnTo>
                          <a:pt x="930" y="581"/>
                        </a:lnTo>
                        <a:lnTo>
                          <a:pt x="945" y="505"/>
                        </a:lnTo>
                        <a:lnTo>
                          <a:pt x="960" y="414"/>
                        </a:lnTo>
                        <a:lnTo>
                          <a:pt x="975" y="361"/>
                        </a:lnTo>
                        <a:lnTo>
                          <a:pt x="990" y="266"/>
                        </a:lnTo>
                        <a:lnTo>
                          <a:pt x="1006" y="201"/>
                        </a:lnTo>
                        <a:lnTo>
                          <a:pt x="1021" y="152"/>
                        </a:lnTo>
                        <a:lnTo>
                          <a:pt x="1036" y="91"/>
                        </a:lnTo>
                        <a:lnTo>
                          <a:pt x="1051" y="49"/>
                        </a:lnTo>
                        <a:lnTo>
                          <a:pt x="1066" y="0"/>
                        </a:lnTo>
                        <a:lnTo>
                          <a:pt x="1081" y="57"/>
                        </a:lnTo>
                        <a:lnTo>
                          <a:pt x="1097" y="30"/>
                        </a:lnTo>
                        <a:lnTo>
                          <a:pt x="1112" y="133"/>
                        </a:lnTo>
                        <a:lnTo>
                          <a:pt x="1127" y="194"/>
                        </a:lnTo>
                        <a:lnTo>
                          <a:pt x="1142" y="273"/>
                        </a:lnTo>
                        <a:lnTo>
                          <a:pt x="1157" y="326"/>
                        </a:lnTo>
                        <a:lnTo>
                          <a:pt x="1173" y="410"/>
                        </a:lnTo>
                        <a:lnTo>
                          <a:pt x="1188" y="478"/>
                        </a:lnTo>
                        <a:lnTo>
                          <a:pt x="1203" y="539"/>
                        </a:lnTo>
                        <a:lnTo>
                          <a:pt x="1218" y="600"/>
                        </a:lnTo>
                        <a:lnTo>
                          <a:pt x="1233" y="672"/>
                        </a:lnTo>
                        <a:lnTo>
                          <a:pt x="1248" y="729"/>
                        </a:lnTo>
                        <a:lnTo>
                          <a:pt x="1264" y="801"/>
                        </a:lnTo>
                        <a:lnTo>
                          <a:pt x="1279" y="854"/>
                        </a:lnTo>
                        <a:lnTo>
                          <a:pt x="1294" y="907"/>
                        </a:lnTo>
                        <a:lnTo>
                          <a:pt x="1309" y="934"/>
                        </a:lnTo>
                        <a:lnTo>
                          <a:pt x="1324" y="953"/>
                        </a:lnTo>
                        <a:lnTo>
                          <a:pt x="1340" y="972"/>
                        </a:lnTo>
                        <a:lnTo>
                          <a:pt x="1355" y="1013"/>
                        </a:lnTo>
                        <a:lnTo>
                          <a:pt x="1370" y="1017"/>
                        </a:lnTo>
                        <a:lnTo>
                          <a:pt x="1385" y="1040"/>
                        </a:lnTo>
                        <a:lnTo>
                          <a:pt x="1400" y="1044"/>
                        </a:lnTo>
                        <a:lnTo>
                          <a:pt x="1415" y="1051"/>
                        </a:lnTo>
                        <a:lnTo>
                          <a:pt x="1431" y="1044"/>
                        </a:lnTo>
                        <a:lnTo>
                          <a:pt x="1446" y="1055"/>
                        </a:lnTo>
                        <a:lnTo>
                          <a:pt x="1461" y="1063"/>
                        </a:lnTo>
                        <a:lnTo>
                          <a:pt x="1476" y="1082"/>
                        </a:lnTo>
                        <a:lnTo>
                          <a:pt x="1491" y="1078"/>
                        </a:lnTo>
                        <a:lnTo>
                          <a:pt x="1507" y="1158"/>
                        </a:lnTo>
                      </a:path>
                    </a:pathLst>
                  </a:custGeom>
                  <a:noFill/>
                  <a:ln w="0">
                    <a:solidFill>
                      <a:srgbClr val="0000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2" name="Freeform 115"/>
                  <p:cNvSpPr>
                    <a:spLocks/>
                  </p:cNvSpPr>
                  <p:nvPr/>
                </p:nvSpPr>
                <p:spPr bwMode="auto">
                  <a:xfrm>
                    <a:off x="6242051" y="1701801"/>
                    <a:ext cx="2392363" cy="1808163"/>
                  </a:xfrm>
                  <a:custGeom>
                    <a:avLst/>
                    <a:gdLst>
                      <a:gd name="T0" fmla="*/ 15 w 1507"/>
                      <a:gd name="T1" fmla="*/ 1116 h 1139"/>
                      <a:gd name="T2" fmla="*/ 45 w 1507"/>
                      <a:gd name="T3" fmla="*/ 1078 h 1139"/>
                      <a:gd name="T4" fmla="*/ 76 w 1507"/>
                      <a:gd name="T5" fmla="*/ 1036 h 1139"/>
                      <a:gd name="T6" fmla="*/ 106 w 1507"/>
                      <a:gd name="T7" fmla="*/ 995 h 1139"/>
                      <a:gd name="T8" fmla="*/ 136 w 1507"/>
                      <a:gd name="T9" fmla="*/ 945 h 1139"/>
                      <a:gd name="T10" fmla="*/ 167 w 1507"/>
                      <a:gd name="T11" fmla="*/ 900 h 1139"/>
                      <a:gd name="T12" fmla="*/ 197 w 1507"/>
                      <a:gd name="T13" fmla="*/ 892 h 1139"/>
                      <a:gd name="T14" fmla="*/ 227 w 1507"/>
                      <a:gd name="T15" fmla="*/ 843 h 1139"/>
                      <a:gd name="T16" fmla="*/ 258 w 1507"/>
                      <a:gd name="T17" fmla="*/ 812 h 1139"/>
                      <a:gd name="T18" fmla="*/ 288 w 1507"/>
                      <a:gd name="T19" fmla="*/ 782 h 1139"/>
                      <a:gd name="T20" fmla="*/ 319 w 1507"/>
                      <a:gd name="T21" fmla="*/ 797 h 1139"/>
                      <a:gd name="T22" fmla="*/ 349 w 1507"/>
                      <a:gd name="T23" fmla="*/ 786 h 1139"/>
                      <a:gd name="T24" fmla="*/ 379 w 1507"/>
                      <a:gd name="T25" fmla="*/ 805 h 1139"/>
                      <a:gd name="T26" fmla="*/ 410 w 1507"/>
                      <a:gd name="T27" fmla="*/ 820 h 1139"/>
                      <a:gd name="T28" fmla="*/ 440 w 1507"/>
                      <a:gd name="T29" fmla="*/ 809 h 1139"/>
                      <a:gd name="T30" fmla="*/ 470 w 1507"/>
                      <a:gd name="T31" fmla="*/ 809 h 1139"/>
                      <a:gd name="T32" fmla="*/ 501 w 1507"/>
                      <a:gd name="T33" fmla="*/ 835 h 1139"/>
                      <a:gd name="T34" fmla="*/ 531 w 1507"/>
                      <a:gd name="T35" fmla="*/ 869 h 1139"/>
                      <a:gd name="T36" fmla="*/ 561 w 1507"/>
                      <a:gd name="T37" fmla="*/ 888 h 1139"/>
                      <a:gd name="T38" fmla="*/ 592 w 1507"/>
                      <a:gd name="T39" fmla="*/ 904 h 1139"/>
                      <a:gd name="T40" fmla="*/ 622 w 1507"/>
                      <a:gd name="T41" fmla="*/ 919 h 1139"/>
                      <a:gd name="T42" fmla="*/ 653 w 1507"/>
                      <a:gd name="T43" fmla="*/ 911 h 1139"/>
                      <a:gd name="T44" fmla="*/ 683 w 1507"/>
                      <a:gd name="T45" fmla="*/ 919 h 1139"/>
                      <a:gd name="T46" fmla="*/ 713 w 1507"/>
                      <a:gd name="T47" fmla="*/ 911 h 1139"/>
                      <a:gd name="T48" fmla="*/ 744 w 1507"/>
                      <a:gd name="T49" fmla="*/ 911 h 1139"/>
                      <a:gd name="T50" fmla="*/ 774 w 1507"/>
                      <a:gd name="T51" fmla="*/ 904 h 1139"/>
                      <a:gd name="T52" fmla="*/ 804 w 1507"/>
                      <a:gd name="T53" fmla="*/ 869 h 1139"/>
                      <a:gd name="T54" fmla="*/ 835 w 1507"/>
                      <a:gd name="T55" fmla="*/ 843 h 1139"/>
                      <a:gd name="T56" fmla="*/ 865 w 1507"/>
                      <a:gd name="T57" fmla="*/ 774 h 1139"/>
                      <a:gd name="T58" fmla="*/ 899 w 1507"/>
                      <a:gd name="T59" fmla="*/ 664 h 1139"/>
                      <a:gd name="T60" fmla="*/ 930 w 1507"/>
                      <a:gd name="T61" fmla="*/ 554 h 1139"/>
                      <a:gd name="T62" fmla="*/ 960 w 1507"/>
                      <a:gd name="T63" fmla="*/ 395 h 1139"/>
                      <a:gd name="T64" fmla="*/ 990 w 1507"/>
                      <a:gd name="T65" fmla="*/ 247 h 1139"/>
                      <a:gd name="T66" fmla="*/ 1021 w 1507"/>
                      <a:gd name="T67" fmla="*/ 118 h 1139"/>
                      <a:gd name="T68" fmla="*/ 1051 w 1507"/>
                      <a:gd name="T69" fmla="*/ 34 h 1139"/>
                      <a:gd name="T70" fmla="*/ 1081 w 1507"/>
                      <a:gd name="T71" fmla="*/ 12 h 1139"/>
                      <a:gd name="T72" fmla="*/ 1112 w 1507"/>
                      <a:gd name="T73" fmla="*/ 95 h 1139"/>
                      <a:gd name="T74" fmla="*/ 1142 w 1507"/>
                      <a:gd name="T75" fmla="*/ 232 h 1139"/>
                      <a:gd name="T76" fmla="*/ 1173 w 1507"/>
                      <a:gd name="T77" fmla="*/ 365 h 1139"/>
                      <a:gd name="T78" fmla="*/ 1203 w 1507"/>
                      <a:gd name="T79" fmla="*/ 516 h 1139"/>
                      <a:gd name="T80" fmla="*/ 1233 w 1507"/>
                      <a:gd name="T81" fmla="*/ 626 h 1139"/>
                      <a:gd name="T82" fmla="*/ 1264 w 1507"/>
                      <a:gd name="T83" fmla="*/ 756 h 1139"/>
                      <a:gd name="T84" fmla="*/ 1294 w 1507"/>
                      <a:gd name="T85" fmla="*/ 858 h 1139"/>
                      <a:gd name="T86" fmla="*/ 1324 w 1507"/>
                      <a:gd name="T87" fmla="*/ 892 h 1139"/>
                      <a:gd name="T88" fmla="*/ 1355 w 1507"/>
                      <a:gd name="T89" fmla="*/ 976 h 1139"/>
                      <a:gd name="T90" fmla="*/ 1385 w 1507"/>
                      <a:gd name="T91" fmla="*/ 998 h 1139"/>
                      <a:gd name="T92" fmla="*/ 1415 w 1507"/>
                      <a:gd name="T93" fmla="*/ 1006 h 1139"/>
                      <a:gd name="T94" fmla="*/ 1446 w 1507"/>
                      <a:gd name="T95" fmla="*/ 1014 h 1139"/>
                      <a:gd name="T96" fmla="*/ 1476 w 1507"/>
                      <a:gd name="T97" fmla="*/ 1033 h 1139"/>
                      <a:gd name="T98" fmla="*/ 1507 w 1507"/>
                      <a:gd name="T99" fmla="*/ 1124 h 11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139">
                        <a:moveTo>
                          <a:pt x="0" y="1139"/>
                        </a:moveTo>
                        <a:lnTo>
                          <a:pt x="15" y="1116"/>
                        </a:lnTo>
                        <a:lnTo>
                          <a:pt x="30" y="1101"/>
                        </a:lnTo>
                        <a:lnTo>
                          <a:pt x="45" y="1078"/>
                        </a:lnTo>
                        <a:lnTo>
                          <a:pt x="60" y="1055"/>
                        </a:lnTo>
                        <a:lnTo>
                          <a:pt x="76" y="1036"/>
                        </a:lnTo>
                        <a:lnTo>
                          <a:pt x="91" y="1006"/>
                        </a:lnTo>
                        <a:lnTo>
                          <a:pt x="106" y="995"/>
                        </a:lnTo>
                        <a:lnTo>
                          <a:pt x="121" y="968"/>
                        </a:lnTo>
                        <a:lnTo>
                          <a:pt x="136" y="945"/>
                        </a:lnTo>
                        <a:lnTo>
                          <a:pt x="152" y="919"/>
                        </a:lnTo>
                        <a:lnTo>
                          <a:pt x="167" y="900"/>
                        </a:lnTo>
                        <a:lnTo>
                          <a:pt x="182" y="881"/>
                        </a:lnTo>
                        <a:lnTo>
                          <a:pt x="197" y="892"/>
                        </a:lnTo>
                        <a:lnTo>
                          <a:pt x="212" y="839"/>
                        </a:lnTo>
                        <a:lnTo>
                          <a:pt x="227" y="843"/>
                        </a:lnTo>
                        <a:lnTo>
                          <a:pt x="243" y="824"/>
                        </a:lnTo>
                        <a:lnTo>
                          <a:pt x="258" y="812"/>
                        </a:lnTo>
                        <a:lnTo>
                          <a:pt x="273" y="816"/>
                        </a:lnTo>
                        <a:lnTo>
                          <a:pt x="288" y="782"/>
                        </a:lnTo>
                        <a:lnTo>
                          <a:pt x="303" y="786"/>
                        </a:lnTo>
                        <a:lnTo>
                          <a:pt x="319" y="797"/>
                        </a:lnTo>
                        <a:lnTo>
                          <a:pt x="334" y="793"/>
                        </a:lnTo>
                        <a:lnTo>
                          <a:pt x="349" y="786"/>
                        </a:lnTo>
                        <a:lnTo>
                          <a:pt x="364" y="801"/>
                        </a:lnTo>
                        <a:lnTo>
                          <a:pt x="379" y="805"/>
                        </a:lnTo>
                        <a:lnTo>
                          <a:pt x="394" y="801"/>
                        </a:lnTo>
                        <a:lnTo>
                          <a:pt x="410" y="820"/>
                        </a:lnTo>
                        <a:lnTo>
                          <a:pt x="425" y="809"/>
                        </a:lnTo>
                        <a:lnTo>
                          <a:pt x="440" y="809"/>
                        </a:lnTo>
                        <a:lnTo>
                          <a:pt x="455" y="812"/>
                        </a:lnTo>
                        <a:lnTo>
                          <a:pt x="470" y="809"/>
                        </a:lnTo>
                        <a:lnTo>
                          <a:pt x="486" y="839"/>
                        </a:lnTo>
                        <a:lnTo>
                          <a:pt x="501" y="835"/>
                        </a:lnTo>
                        <a:lnTo>
                          <a:pt x="516" y="866"/>
                        </a:lnTo>
                        <a:lnTo>
                          <a:pt x="531" y="869"/>
                        </a:lnTo>
                        <a:lnTo>
                          <a:pt x="546" y="881"/>
                        </a:lnTo>
                        <a:lnTo>
                          <a:pt x="561" y="888"/>
                        </a:lnTo>
                        <a:lnTo>
                          <a:pt x="577" y="896"/>
                        </a:lnTo>
                        <a:lnTo>
                          <a:pt x="592" y="904"/>
                        </a:lnTo>
                        <a:lnTo>
                          <a:pt x="607" y="919"/>
                        </a:lnTo>
                        <a:lnTo>
                          <a:pt x="622" y="919"/>
                        </a:lnTo>
                        <a:lnTo>
                          <a:pt x="637" y="915"/>
                        </a:lnTo>
                        <a:lnTo>
                          <a:pt x="653" y="911"/>
                        </a:lnTo>
                        <a:lnTo>
                          <a:pt x="668" y="915"/>
                        </a:lnTo>
                        <a:lnTo>
                          <a:pt x="683" y="919"/>
                        </a:lnTo>
                        <a:lnTo>
                          <a:pt x="698" y="919"/>
                        </a:lnTo>
                        <a:lnTo>
                          <a:pt x="713" y="911"/>
                        </a:lnTo>
                        <a:lnTo>
                          <a:pt x="728" y="915"/>
                        </a:lnTo>
                        <a:lnTo>
                          <a:pt x="744" y="911"/>
                        </a:lnTo>
                        <a:lnTo>
                          <a:pt x="759" y="900"/>
                        </a:lnTo>
                        <a:lnTo>
                          <a:pt x="774" y="904"/>
                        </a:lnTo>
                        <a:lnTo>
                          <a:pt x="789" y="904"/>
                        </a:lnTo>
                        <a:lnTo>
                          <a:pt x="804" y="869"/>
                        </a:lnTo>
                        <a:lnTo>
                          <a:pt x="820" y="847"/>
                        </a:lnTo>
                        <a:lnTo>
                          <a:pt x="835" y="843"/>
                        </a:lnTo>
                        <a:lnTo>
                          <a:pt x="850" y="809"/>
                        </a:lnTo>
                        <a:lnTo>
                          <a:pt x="865" y="774"/>
                        </a:lnTo>
                        <a:lnTo>
                          <a:pt x="884" y="725"/>
                        </a:lnTo>
                        <a:lnTo>
                          <a:pt x="899" y="664"/>
                        </a:lnTo>
                        <a:lnTo>
                          <a:pt x="914" y="604"/>
                        </a:lnTo>
                        <a:lnTo>
                          <a:pt x="930" y="554"/>
                        </a:lnTo>
                        <a:lnTo>
                          <a:pt x="945" y="463"/>
                        </a:lnTo>
                        <a:lnTo>
                          <a:pt x="960" y="395"/>
                        </a:lnTo>
                        <a:lnTo>
                          <a:pt x="975" y="319"/>
                        </a:lnTo>
                        <a:lnTo>
                          <a:pt x="990" y="247"/>
                        </a:lnTo>
                        <a:lnTo>
                          <a:pt x="1006" y="182"/>
                        </a:lnTo>
                        <a:lnTo>
                          <a:pt x="1021" y="118"/>
                        </a:lnTo>
                        <a:lnTo>
                          <a:pt x="1036" y="80"/>
                        </a:lnTo>
                        <a:lnTo>
                          <a:pt x="1051" y="34"/>
                        </a:lnTo>
                        <a:lnTo>
                          <a:pt x="1066" y="0"/>
                        </a:lnTo>
                        <a:lnTo>
                          <a:pt x="1081" y="12"/>
                        </a:lnTo>
                        <a:lnTo>
                          <a:pt x="1097" y="0"/>
                        </a:lnTo>
                        <a:lnTo>
                          <a:pt x="1112" y="95"/>
                        </a:lnTo>
                        <a:lnTo>
                          <a:pt x="1127" y="160"/>
                        </a:lnTo>
                        <a:lnTo>
                          <a:pt x="1142" y="232"/>
                        </a:lnTo>
                        <a:lnTo>
                          <a:pt x="1157" y="311"/>
                        </a:lnTo>
                        <a:lnTo>
                          <a:pt x="1173" y="365"/>
                        </a:lnTo>
                        <a:lnTo>
                          <a:pt x="1188" y="440"/>
                        </a:lnTo>
                        <a:lnTo>
                          <a:pt x="1203" y="516"/>
                        </a:lnTo>
                        <a:lnTo>
                          <a:pt x="1218" y="570"/>
                        </a:lnTo>
                        <a:lnTo>
                          <a:pt x="1233" y="626"/>
                        </a:lnTo>
                        <a:lnTo>
                          <a:pt x="1248" y="695"/>
                        </a:lnTo>
                        <a:lnTo>
                          <a:pt x="1264" y="756"/>
                        </a:lnTo>
                        <a:lnTo>
                          <a:pt x="1279" y="812"/>
                        </a:lnTo>
                        <a:lnTo>
                          <a:pt x="1294" y="858"/>
                        </a:lnTo>
                        <a:lnTo>
                          <a:pt x="1309" y="900"/>
                        </a:lnTo>
                        <a:lnTo>
                          <a:pt x="1324" y="892"/>
                        </a:lnTo>
                        <a:lnTo>
                          <a:pt x="1340" y="938"/>
                        </a:lnTo>
                        <a:lnTo>
                          <a:pt x="1355" y="976"/>
                        </a:lnTo>
                        <a:lnTo>
                          <a:pt x="1370" y="976"/>
                        </a:lnTo>
                        <a:lnTo>
                          <a:pt x="1385" y="998"/>
                        </a:lnTo>
                        <a:lnTo>
                          <a:pt x="1400" y="998"/>
                        </a:lnTo>
                        <a:lnTo>
                          <a:pt x="1415" y="1006"/>
                        </a:lnTo>
                        <a:lnTo>
                          <a:pt x="1431" y="1006"/>
                        </a:lnTo>
                        <a:lnTo>
                          <a:pt x="1446" y="1014"/>
                        </a:lnTo>
                        <a:lnTo>
                          <a:pt x="1461" y="1021"/>
                        </a:lnTo>
                        <a:lnTo>
                          <a:pt x="1476" y="1033"/>
                        </a:lnTo>
                        <a:lnTo>
                          <a:pt x="1491" y="1044"/>
                        </a:lnTo>
                        <a:lnTo>
                          <a:pt x="1507" y="1124"/>
                        </a:lnTo>
                      </a:path>
                    </a:pathLst>
                  </a:custGeom>
                  <a:noFill/>
                  <a:ln w="0">
                    <a:solidFill>
                      <a:srgbClr val="0033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 116"/>
                  <p:cNvSpPr>
                    <a:spLocks/>
                  </p:cNvSpPr>
                  <p:nvPr/>
                </p:nvSpPr>
                <p:spPr bwMode="auto">
                  <a:xfrm>
                    <a:off x="6242051" y="1714501"/>
                    <a:ext cx="2392363" cy="1795463"/>
                  </a:xfrm>
                  <a:custGeom>
                    <a:avLst/>
                    <a:gdLst>
                      <a:gd name="T0" fmla="*/ 15 w 1507"/>
                      <a:gd name="T1" fmla="*/ 1108 h 1131"/>
                      <a:gd name="T2" fmla="*/ 45 w 1507"/>
                      <a:gd name="T3" fmla="*/ 1070 h 1131"/>
                      <a:gd name="T4" fmla="*/ 76 w 1507"/>
                      <a:gd name="T5" fmla="*/ 1036 h 1131"/>
                      <a:gd name="T6" fmla="*/ 106 w 1507"/>
                      <a:gd name="T7" fmla="*/ 987 h 1131"/>
                      <a:gd name="T8" fmla="*/ 136 w 1507"/>
                      <a:gd name="T9" fmla="*/ 933 h 1131"/>
                      <a:gd name="T10" fmla="*/ 167 w 1507"/>
                      <a:gd name="T11" fmla="*/ 892 h 1131"/>
                      <a:gd name="T12" fmla="*/ 197 w 1507"/>
                      <a:gd name="T13" fmla="*/ 865 h 1131"/>
                      <a:gd name="T14" fmla="*/ 227 w 1507"/>
                      <a:gd name="T15" fmla="*/ 846 h 1131"/>
                      <a:gd name="T16" fmla="*/ 258 w 1507"/>
                      <a:gd name="T17" fmla="*/ 801 h 1131"/>
                      <a:gd name="T18" fmla="*/ 288 w 1507"/>
                      <a:gd name="T19" fmla="*/ 789 h 1131"/>
                      <a:gd name="T20" fmla="*/ 319 w 1507"/>
                      <a:gd name="T21" fmla="*/ 793 h 1131"/>
                      <a:gd name="T22" fmla="*/ 349 w 1507"/>
                      <a:gd name="T23" fmla="*/ 793 h 1131"/>
                      <a:gd name="T24" fmla="*/ 379 w 1507"/>
                      <a:gd name="T25" fmla="*/ 785 h 1131"/>
                      <a:gd name="T26" fmla="*/ 410 w 1507"/>
                      <a:gd name="T27" fmla="*/ 808 h 1131"/>
                      <a:gd name="T28" fmla="*/ 440 w 1507"/>
                      <a:gd name="T29" fmla="*/ 804 h 1131"/>
                      <a:gd name="T30" fmla="*/ 470 w 1507"/>
                      <a:gd name="T31" fmla="*/ 797 h 1131"/>
                      <a:gd name="T32" fmla="*/ 501 w 1507"/>
                      <a:gd name="T33" fmla="*/ 839 h 1131"/>
                      <a:gd name="T34" fmla="*/ 531 w 1507"/>
                      <a:gd name="T35" fmla="*/ 861 h 1131"/>
                      <a:gd name="T36" fmla="*/ 561 w 1507"/>
                      <a:gd name="T37" fmla="*/ 873 h 1131"/>
                      <a:gd name="T38" fmla="*/ 592 w 1507"/>
                      <a:gd name="T39" fmla="*/ 896 h 1131"/>
                      <a:gd name="T40" fmla="*/ 622 w 1507"/>
                      <a:gd name="T41" fmla="*/ 915 h 1131"/>
                      <a:gd name="T42" fmla="*/ 653 w 1507"/>
                      <a:gd name="T43" fmla="*/ 903 h 1131"/>
                      <a:gd name="T44" fmla="*/ 683 w 1507"/>
                      <a:gd name="T45" fmla="*/ 896 h 1131"/>
                      <a:gd name="T46" fmla="*/ 713 w 1507"/>
                      <a:gd name="T47" fmla="*/ 899 h 1131"/>
                      <a:gd name="T48" fmla="*/ 744 w 1507"/>
                      <a:gd name="T49" fmla="*/ 896 h 1131"/>
                      <a:gd name="T50" fmla="*/ 774 w 1507"/>
                      <a:gd name="T51" fmla="*/ 884 h 1131"/>
                      <a:gd name="T52" fmla="*/ 804 w 1507"/>
                      <a:gd name="T53" fmla="*/ 873 h 1131"/>
                      <a:gd name="T54" fmla="*/ 835 w 1507"/>
                      <a:gd name="T55" fmla="*/ 835 h 1131"/>
                      <a:gd name="T56" fmla="*/ 865 w 1507"/>
                      <a:gd name="T57" fmla="*/ 763 h 1131"/>
                      <a:gd name="T58" fmla="*/ 899 w 1507"/>
                      <a:gd name="T59" fmla="*/ 653 h 1131"/>
                      <a:gd name="T60" fmla="*/ 930 w 1507"/>
                      <a:gd name="T61" fmla="*/ 520 h 1131"/>
                      <a:gd name="T62" fmla="*/ 960 w 1507"/>
                      <a:gd name="T63" fmla="*/ 391 h 1131"/>
                      <a:gd name="T64" fmla="*/ 990 w 1507"/>
                      <a:gd name="T65" fmla="*/ 243 h 1131"/>
                      <a:gd name="T66" fmla="*/ 1021 w 1507"/>
                      <a:gd name="T67" fmla="*/ 144 h 1131"/>
                      <a:gd name="T68" fmla="*/ 1051 w 1507"/>
                      <a:gd name="T69" fmla="*/ 38 h 1131"/>
                      <a:gd name="T70" fmla="*/ 1081 w 1507"/>
                      <a:gd name="T71" fmla="*/ 7 h 1131"/>
                      <a:gd name="T72" fmla="*/ 1112 w 1507"/>
                      <a:gd name="T73" fmla="*/ 106 h 1131"/>
                      <a:gd name="T74" fmla="*/ 1142 w 1507"/>
                      <a:gd name="T75" fmla="*/ 250 h 1131"/>
                      <a:gd name="T76" fmla="*/ 1173 w 1507"/>
                      <a:gd name="T77" fmla="*/ 360 h 1131"/>
                      <a:gd name="T78" fmla="*/ 1203 w 1507"/>
                      <a:gd name="T79" fmla="*/ 501 h 1131"/>
                      <a:gd name="T80" fmla="*/ 1233 w 1507"/>
                      <a:gd name="T81" fmla="*/ 607 h 1131"/>
                      <a:gd name="T82" fmla="*/ 1264 w 1507"/>
                      <a:gd name="T83" fmla="*/ 732 h 1131"/>
                      <a:gd name="T84" fmla="*/ 1294 w 1507"/>
                      <a:gd name="T85" fmla="*/ 846 h 1131"/>
                      <a:gd name="T86" fmla="*/ 1324 w 1507"/>
                      <a:gd name="T87" fmla="*/ 880 h 1131"/>
                      <a:gd name="T88" fmla="*/ 1355 w 1507"/>
                      <a:gd name="T89" fmla="*/ 949 h 1131"/>
                      <a:gd name="T90" fmla="*/ 1385 w 1507"/>
                      <a:gd name="T91" fmla="*/ 987 h 1131"/>
                      <a:gd name="T92" fmla="*/ 1415 w 1507"/>
                      <a:gd name="T93" fmla="*/ 990 h 1131"/>
                      <a:gd name="T94" fmla="*/ 1446 w 1507"/>
                      <a:gd name="T95" fmla="*/ 998 h 1131"/>
                      <a:gd name="T96" fmla="*/ 1476 w 1507"/>
                      <a:gd name="T97" fmla="*/ 1017 h 1131"/>
                      <a:gd name="T98" fmla="*/ 1507 w 1507"/>
                      <a:gd name="T99" fmla="*/ 1119 h 1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131">
                        <a:moveTo>
                          <a:pt x="0" y="1131"/>
                        </a:moveTo>
                        <a:lnTo>
                          <a:pt x="15" y="1108"/>
                        </a:lnTo>
                        <a:lnTo>
                          <a:pt x="30" y="1089"/>
                        </a:lnTo>
                        <a:lnTo>
                          <a:pt x="45" y="1070"/>
                        </a:lnTo>
                        <a:lnTo>
                          <a:pt x="60" y="1051"/>
                        </a:lnTo>
                        <a:lnTo>
                          <a:pt x="76" y="1036"/>
                        </a:lnTo>
                        <a:lnTo>
                          <a:pt x="91" y="998"/>
                        </a:lnTo>
                        <a:lnTo>
                          <a:pt x="106" y="987"/>
                        </a:lnTo>
                        <a:lnTo>
                          <a:pt x="121" y="960"/>
                        </a:lnTo>
                        <a:lnTo>
                          <a:pt x="136" y="933"/>
                        </a:lnTo>
                        <a:lnTo>
                          <a:pt x="152" y="918"/>
                        </a:lnTo>
                        <a:lnTo>
                          <a:pt x="167" y="892"/>
                        </a:lnTo>
                        <a:lnTo>
                          <a:pt x="182" y="888"/>
                        </a:lnTo>
                        <a:lnTo>
                          <a:pt x="197" y="865"/>
                        </a:lnTo>
                        <a:lnTo>
                          <a:pt x="212" y="842"/>
                        </a:lnTo>
                        <a:lnTo>
                          <a:pt x="227" y="846"/>
                        </a:lnTo>
                        <a:lnTo>
                          <a:pt x="243" y="823"/>
                        </a:lnTo>
                        <a:lnTo>
                          <a:pt x="258" y="801"/>
                        </a:lnTo>
                        <a:lnTo>
                          <a:pt x="273" y="812"/>
                        </a:lnTo>
                        <a:lnTo>
                          <a:pt x="288" y="789"/>
                        </a:lnTo>
                        <a:lnTo>
                          <a:pt x="303" y="778"/>
                        </a:lnTo>
                        <a:lnTo>
                          <a:pt x="319" y="793"/>
                        </a:lnTo>
                        <a:lnTo>
                          <a:pt x="334" y="782"/>
                        </a:lnTo>
                        <a:lnTo>
                          <a:pt x="349" y="793"/>
                        </a:lnTo>
                        <a:lnTo>
                          <a:pt x="364" y="789"/>
                        </a:lnTo>
                        <a:lnTo>
                          <a:pt x="379" y="785"/>
                        </a:lnTo>
                        <a:lnTo>
                          <a:pt x="394" y="804"/>
                        </a:lnTo>
                        <a:lnTo>
                          <a:pt x="410" y="808"/>
                        </a:lnTo>
                        <a:lnTo>
                          <a:pt x="425" y="797"/>
                        </a:lnTo>
                        <a:lnTo>
                          <a:pt x="440" y="804"/>
                        </a:lnTo>
                        <a:lnTo>
                          <a:pt x="455" y="808"/>
                        </a:lnTo>
                        <a:lnTo>
                          <a:pt x="470" y="797"/>
                        </a:lnTo>
                        <a:lnTo>
                          <a:pt x="486" y="816"/>
                        </a:lnTo>
                        <a:lnTo>
                          <a:pt x="501" y="839"/>
                        </a:lnTo>
                        <a:lnTo>
                          <a:pt x="516" y="854"/>
                        </a:lnTo>
                        <a:lnTo>
                          <a:pt x="531" y="861"/>
                        </a:lnTo>
                        <a:lnTo>
                          <a:pt x="546" y="869"/>
                        </a:lnTo>
                        <a:lnTo>
                          <a:pt x="561" y="873"/>
                        </a:lnTo>
                        <a:lnTo>
                          <a:pt x="577" y="896"/>
                        </a:lnTo>
                        <a:lnTo>
                          <a:pt x="592" y="896"/>
                        </a:lnTo>
                        <a:lnTo>
                          <a:pt x="607" y="911"/>
                        </a:lnTo>
                        <a:lnTo>
                          <a:pt x="622" y="915"/>
                        </a:lnTo>
                        <a:lnTo>
                          <a:pt x="637" y="896"/>
                        </a:lnTo>
                        <a:lnTo>
                          <a:pt x="653" y="903"/>
                        </a:lnTo>
                        <a:lnTo>
                          <a:pt x="668" y="899"/>
                        </a:lnTo>
                        <a:lnTo>
                          <a:pt x="683" y="896"/>
                        </a:lnTo>
                        <a:lnTo>
                          <a:pt x="698" y="907"/>
                        </a:lnTo>
                        <a:lnTo>
                          <a:pt x="713" y="899"/>
                        </a:lnTo>
                        <a:lnTo>
                          <a:pt x="728" y="911"/>
                        </a:lnTo>
                        <a:lnTo>
                          <a:pt x="744" y="896"/>
                        </a:lnTo>
                        <a:lnTo>
                          <a:pt x="759" y="896"/>
                        </a:lnTo>
                        <a:lnTo>
                          <a:pt x="774" y="884"/>
                        </a:lnTo>
                        <a:lnTo>
                          <a:pt x="789" y="877"/>
                        </a:lnTo>
                        <a:lnTo>
                          <a:pt x="804" y="873"/>
                        </a:lnTo>
                        <a:lnTo>
                          <a:pt x="820" y="842"/>
                        </a:lnTo>
                        <a:lnTo>
                          <a:pt x="835" y="835"/>
                        </a:lnTo>
                        <a:lnTo>
                          <a:pt x="850" y="797"/>
                        </a:lnTo>
                        <a:lnTo>
                          <a:pt x="865" y="763"/>
                        </a:lnTo>
                        <a:lnTo>
                          <a:pt x="884" y="721"/>
                        </a:lnTo>
                        <a:lnTo>
                          <a:pt x="899" y="653"/>
                        </a:lnTo>
                        <a:lnTo>
                          <a:pt x="914" y="607"/>
                        </a:lnTo>
                        <a:lnTo>
                          <a:pt x="930" y="520"/>
                        </a:lnTo>
                        <a:lnTo>
                          <a:pt x="945" y="470"/>
                        </a:lnTo>
                        <a:lnTo>
                          <a:pt x="960" y="391"/>
                        </a:lnTo>
                        <a:lnTo>
                          <a:pt x="975" y="319"/>
                        </a:lnTo>
                        <a:lnTo>
                          <a:pt x="990" y="243"/>
                        </a:lnTo>
                        <a:lnTo>
                          <a:pt x="1006" y="186"/>
                        </a:lnTo>
                        <a:lnTo>
                          <a:pt x="1021" y="144"/>
                        </a:lnTo>
                        <a:lnTo>
                          <a:pt x="1036" y="60"/>
                        </a:lnTo>
                        <a:lnTo>
                          <a:pt x="1051" y="38"/>
                        </a:lnTo>
                        <a:lnTo>
                          <a:pt x="1066" y="0"/>
                        </a:lnTo>
                        <a:lnTo>
                          <a:pt x="1081" y="7"/>
                        </a:lnTo>
                        <a:lnTo>
                          <a:pt x="1097" y="15"/>
                        </a:lnTo>
                        <a:lnTo>
                          <a:pt x="1112" y="106"/>
                        </a:lnTo>
                        <a:lnTo>
                          <a:pt x="1127" y="148"/>
                        </a:lnTo>
                        <a:lnTo>
                          <a:pt x="1142" y="250"/>
                        </a:lnTo>
                        <a:lnTo>
                          <a:pt x="1157" y="300"/>
                        </a:lnTo>
                        <a:lnTo>
                          <a:pt x="1173" y="360"/>
                        </a:lnTo>
                        <a:lnTo>
                          <a:pt x="1188" y="448"/>
                        </a:lnTo>
                        <a:lnTo>
                          <a:pt x="1203" y="501"/>
                        </a:lnTo>
                        <a:lnTo>
                          <a:pt x="1218" y="554"/>
                        </a:lnTo>
                        <a:lnTo>
                          <a:pt x="1233" y="607"/>
                        </a:lnTo>
                        <a:lnTo>
                          <a:pt x="1248" y="691"/>
                        </a:lnTo>
                        <a:lnTo>
                          <a:pt x="1264" y="732"/>
                        </a:lnTo>
                        <a:lnTo>
                          <a:pt x="1279" y="797"/>
                        </a:lnTo>
                        <a:lnTo>
                          <a:pt x="1294" y="846"/>
                        </a:lnTo>
                        <a:lnTo>
                          <a:pt x="1309" y="884"/>
                        </a:lnTo>
                        <a:lnTo>
                          <a:pt x="1324" y="880"/>
                        </a:lnTo>
                        <a:lnTo>
                          <a:pt x="1340" y="922"/>
                        </a:lnTo>
                        <a:lnTo>
                          <a:pt x="1355" y="949"/>
                        </a:lnTo>
                        <a:lnTo>
                          <a:pt x="1370" y="960"/>
                        </a:lnTo>
                        <a:lnTo>
                          <a:pt x="1385" y="987"/>
                        </a:lnTo>
                        <a:lnTo>
                          <a:pt x="1400" y="987"/>
                        </a:lnTo>
                        <a:lnTo>
                          <a:pt x="1415" y="990"/>
                        </a:lnTo>
                        <a:lnTo>
                          <a:pt x="1431" y="990"/>
                        </a:lnTo>
                        <a:lnTo>
                          <a:pt x="1446" y="998"/>
                        </a:lnTo>
                        <a:lnTo>
                          <a:pt x="1461" y="1006"/>
                        </a:lnTo>
                        <a:lnTo>
                          <a:pt x="1476" y="1017"/>
                        </a:lnTo>
                        <a:lnTo>
                          <a:pt x="1491" y="1032"/>
                        </a:lnTo>
                        <a:lnTo>
                          <a:pt x="1507" y="1119"/>
                        </a:lnTo>
                      </a:path>
                    </a:pathLst>
                  </a:custGeom>
                  <a:noFill/>
                  <a:ln w="0">
                    <a:solidFill>
                      <a:srgbClr val="0066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 117"/>
                  <p:cNvSpPr>
                    <a:spLocks/>
                  </p:cNvSpPr>
                  <p:nvPr/>
                </p:nvSpPr>
                <p:spPr bwMode="auto">
                  <a:xfrm>
                    <a:off x="6242051" y="1714501"/>
                    <a:ext cx="2392363" cy="1795463"/>
                  </a:xfrm>
                  <a:custGeom>
                    <a:avLst/>
                    <a:gdLst>
                      <a:gd name="T0" fmla="*/ 15 w 1507"/>
                      <a:gd name="T1" fmla="*/ 1108 h 1131"/>
                      <a:gd name="T2" fmla="*/ 45 w 1507"/>
                      <a:gd name="T3" fmla="*/ 1070 h 1131"/>
                      <a:gd name="T4" fmla="*/ 76 w 1507"/>
                      <a:gd name="T5" fmla="*/ 1036 h 1131"/>
                      <a:gd name="T6" fmla="*/ 106 w 1507"/>
                      <a:gd name="T7" fmla="*/ 983 h 1131"/>
                      <a:gd name="T8" fmla="*/ 136 w 1507"/>
                      <a:gd name="T9" fmla="*/ 945 h 1131"/>
                      <a:gd name="T10" fmla="*/ 167 w 1507"/>
                      <a:gd name="T11" fmla="*/ 911 h 1131"/>
                      <a:gd name="T12" fmla="*/ 197 w 1507"/>
                      <a:gd name="T13" fmla="*/ 861 h 1131"/>
                      <a:gd name="T14" fmla="*/ 227 w 1507"/>
                      <a:gd name="T15" fmla="*/ 846 h 1131"/>
                      <a:gd name="T16" fmla="*/ 258 w 1507"/>
                      <a:gd name="T17" fmla="*/ 835 h 1131"/>
                      <a:gd name="T18" fmla="*/ 288 w 1507"/>
                      <a:gd name="T19" fmla="*/ 793 h 1131"/>
                      <a:gd name="T20" fmla="*/ 319 w 1507"/>
                      <a:gd name="T21" fmla="*/ 801 h 1131"/>
                      <a:gd name="T22" fmla="*/ 349 w 1507"/>
                      <a:gd name="T23" fmla="*/ 793 h 1131"/>
                      <a:gd name="T24" fmla="*/ 379 w 1507"/>
                      <a:gd name="T25" fmla="*/ 804 h 1131"/>
                      <a:gd name="T26" fmla="*/ 410 w 1507"/>
                      <a:gd name="T27" fmla="*/ 816 h 1131"/>
                      <a:gd name="T28" fmla="*/ 440 w 1507"/>
                      <a:gd name="T29" fmla="*/ 808 h 1131"/>
                      <a:gd name="T30" fmla="*/ 470 w 1507"/>
                      <a:gd name="T31" fmla="*/ 812 h 1131"/>
                      <a:gd name="T32" fmla="*/ 501 w 1507"/>
                      <a:gd name="T33" fmla="*/ 835 h 1131"/>
                      <a:gd name="T34" fmla="*/ 531 w 1507"/>
                      <a:gd name="T35" fmla="*/ 846 h 1131"/>
                      <a:gd name="T36" fmla="*/ 561 w 1507"/>
                      <a:gd name="T37" fmla="*/ 880 h 1131"/>
                      <a:gd name="T38" fmla="*/ 592 w 1507"/>
                      <a:gd name="T39" fmla="*/ 896 h 1131"/>
                      <a:gd name="T40" fmla="*/ 622 w 1507"/>
                      <a:gd name="T41" fmla="*/ 903 h 1131"/>
                      <a:gd name="T42" fmla="*/ 653 w 1507"/>
                      <a:gd name="T43" fmla="*/ 888 h 1131"/>
                      <a:gd name="T44" fmla="*/ 683 w 1507"/>
                      <a:gd name="T45" fmla="*/ 899 h 1131"/>
                      <a:gd name="T46" fmla="*/ 713 w 1507"/>
                      <a:gd name="T47" fmla="*/ 892 h 1131"/>
                      <a:gd name="T48" fmla="*/ 744 w 1507"/>
                      <a:gd name="T49" fmla="*/ 896 h 1131"/>
                      <a:gd name="T50" fmla="*/ 774 w 1507"/>
                      <a:gd name="T51" fmla="*/ 861 h 1131"/>
                      <a:gd name="T52" fmla="*/ 804 w 1507"/>
                      <a:gd name="T53" fmla="*/ 850 h 1131"/>
                      <a:gd name="T54" fmla="*/ 835 w 1507"/>
                      <a:gd name="T55" fmla="*/ 831 h 1131"/>
                      <a:gd name="T56" fmla="*/ 865 w 1507"/>
                      <a:gd name="T57" fmla="*/ 766 h 1131"/>
                      <a:gd name="T58" fmla="*/ 899 w 1507"/>
                      <a:gd name="T59" fmla="*/ 649 h 1131"/>
                      <a:gd name="T60" fmla="*/ 930 w 1507"/>
                      <a:gd name="T61" fmla="*/ 527 h 1131"/>
                      <a:gd name="T62" fmla="*/ 960 w 1507"/>
                      <a:gd name="T63" fmla="*/ 398 h 1131"/>
                      <a:gd name="T64" fmla="*/ 990 w 1507"/>
                      <a:gd name="T65" fmla="*/ 262 h 1131"/>
                      <a:gd name="T66" fmla="*/ 1021 w 1507"/>
                      <a:gd name="T67" fmla="*/ 152 h 1131"/>
                      <a:gd name="T68" fmla="*/ 1051 w 1507"/>
                      <a:gd name="T69" fmla="*/ 64 h 1131"/>
                      <a:gd name="T70" fmla="*/ 1081 w 1507"/>
                      <a:gd name="T71" fmla="*/ 0 h 1131"/>
                      <a:gd name="T72" fmla="*/ 1112 w 1507"/>
                      <a:gd name="T73" fmla="*/ 117 h 1131"/>
                      <a:gd name="T74" fmla="*/ 1142 w 1507"/>
                      <a:gd name="T75" fmla="*/ 235 h 1131"/>
                      <a:gd name="T76" fmla="*/ 1173 w 1507"/>
                      <a:gd name="T77" fmla="*/ 387 h 1131"/>
                      <a:gd name="T78" fmla="*/ 1203 w 1507"/>
                      <a:gd name="T79" fmla="*/ 489 h 1131"/>
                      <a:gd name="T80" fmla="*/ 1233 w 1507"/>
                      <a:gd name="T81" fmla="*/ 596 h 1131"/>
                      <a:gd name="T82" fmla="*/ 1264 w 1507"/>
                      <a:gd name="T83" fmla="*/ 717 h 1131"/>
                      <a:gd name="T84" fmla="*/ 1294 w 1507"/>
                      <a:gd name="T85" fmla="*/ 842 h 1131"/>
                      <a:gd name="T86" fmla="*/ 1324 w 1507"/>
                      <a:gd name="T87" fmla="*/ 869 h 1131"/>
                      <a:gd name="T88" fmla="*/ 1355 w 1507"/>
                      <a:gd name="T89" fmla="*/ 926 h 1131"/>
                      <a:gd name="T90" fmla="*/ 1385 w 1507"/>
                      <a:gd name="T91" fmla="*/ 968 h 1131"/>
                      <a:gd name="T92" fmla="*/ 1415 w 1507"/>
                      <a:gd name="T93" fmla="*/ 979 h 1131"/>
                      <a:gd name="T94" fmla="*/ 1446 w 1507"/>
                      <a:gd name="T95" fmla="*/ 990 h 1131"/>
                      <a:gd name="T96" fmla="*/ 1476 w 1507"/>
                      <a:gd name="T97" fmla="*/ 1006 h 1131"/>
                      <a:gd name="T98" fmla="*/ 1507 w 1507"/>
                      <a:gd name="T99" fmla="*/ 1116 h 11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131">
                        <a:moveTo>
                          <a:pt x="0" y="1131"/>
                        </a:moveTo>
                        <a:lnTo>
                          <a:pt x="15" y="1108"/>
                        </a:lnTo>
                        <a:lnTo>
                          <a:pt x="30" y="1093"/>
                        </a:lnTo>
                        <a:lnTo>
                          <a:pt x="45" y="1070"/>
                        </a:lnTo>
                        <a:lnTo>
                          <a:pt x="60" y="1051"/>
                        </a:lnTo>
                        <a:lnTo>
                          <a:pt x="76" y="1036"/>
                        </a:lnTo>
                        <a:lnTo>
                          <a:pt x="91" y="1006"/>
                        </a:lnTo>
                        <a:lnTo>
                          <a:pt x="106" y="983"/>
                        </a:lnTo>
                        <a:lnTo>
                          <a:pt x="121" y="968"/>
                        </a:lnTo>
                        <a:lnTo>
                          <a:pt x="136" y="945"/>
                        </a:lnTo>
                        <a:lnTo>
                          <a:pt x="152" y="918"/>
                        </a:lnTo>
                        <a:lnTo>
                          <a:pt x="167" y="911"/>
                        </a:lnTo>
                        <a:lnTo>
                          <a:pt x="182" y="888"/>
                        </a:lnTo>
                        <a:lnTo>
                          <a:pt x="197" y="861"/>
                        </a:lnTo>
                        <a:lnTo>
                          <a:pt x="212" y="861"/>
                        </a:lnTo>
                        <a:lnTo>
                          <a:pt x="227" y="846"/>
                        </a:lnTo>
                        <a:lnTo>
                          <a:pt x="243" y="820"/>
                        </a:lnTo>
                        <a:lnTo>
                          <a:pt x="258" y="835"/>
                        </a:lnTo>
                        <a:lnTo>
                          <a:pt x="273" y="808"/>
                        </a:lnTo>
                        <a:lnTo>
                          <a:pt x="288" y="793"/>
                        </a:lnTo>
                        <a:lnTo>
                          <a:pt x="303" y="793"/>
                        </a:lnTo>
                        <a:lnTo>
                          <a:pt x="319" y="801"/>
                        </a:lnTo>
                        <a:lnTo>
                          <a:pt x="334" y="789"/>
                        </a:lnTo>
                        <a:lnTo>
                          <a:pt x="349" y="793"/>
                        </a:lnTo>
                        <a:lnTo>
                          <a:pt x="364" y="789"/>
                        </a:lnTo>
                        <a:lnTo>
                          <a:pt x="379" y="804"/>
                        </a:lnTo>
                        <a:lnTo>
                          <a:pt x="394" y="793"/>
                        </a:lnTo>
                        <a:lnTo>
                          <a:pt x="410" y="816"/>
                        </a:lnTo>
                        <a:lnTo>
                          <a:pt x="425" y="812"/>
                        </a:lnTo>
                        <a:lnTo>
                          <a:pt x="440" y="808"/>
                        </a:lnTo>
                        <a:lnTo>
                          <a:pt x="455" y="801"/>
                        </a:lnTo>
                        <a:lnTo>
                          <a:pt x="470" y="812"/>
                        </a:lnTo>
                        <a:lnTo>
                          <a:pt x="486" y="831"/>
                        </a:lnTo>
                        <a:lnTo>
                          <a:pt x="501" y="835"/>
                        </a:lnTo>
                        <a:lnTo>
                          <a:pt x="516" y="846"/>
                        </a:lnTo>
                        <a:lnTo>
                          <a:pt x="531" y="846"/>
                        </a:lnTo>
                        <a:lnTo>
                          <a:pt x="546" y="877"/>
                        </a:lnTo>
                        <a:lnTo>
                          <a:pt x="561" y="880"/>
                        </a:lnTo>
                        <a:lnTo>
                          <a:pt x="577" y="877"/>
                        </a:lnTo>
                        <a:lnTo>
                          <a:pt x="592" y="896"/>
                        </a:lnTo>
                        <a:lnTo>
                          <a:pt x="607" y="892"/>
                        </a:lnTo>
                        <a:lnTo>
                          <a:pt x="622" y="903"/>
                        </a:lnTo>
                        <a:lnTo>
                          <a:pt x="637" y="907"/>
                        </a:lnTo>
                        <a:lnTo>
                          <a:pt x="653" y="888"/>
                        </a:lnTo>
                        <a:lnTo>
                          <a:pt x="668" y="911"/>
                        </a:lnTo>
                        <a:lnTo>
                          <a:pt x="683" y="899"/>
                        </a:lnTo>
                        <a:lnTo>
                          <a:pt x="698" y="903"/>
                        </a:lnTo>
                        <a:lnTo>
                          <a:pt x="713" y="892"/>
                        </a:lnTo>
                        <a:lnTo>
                          <a:pt x="728" y="884"/>
                        </a:lnTo>
                        <a:lnTo>
                          <a:pt x="744" y="896"/>
                        </a:lnTo>
                        <a:lnTo>
                          <a:pt x="759" y="892"/>
                        </a:lnTo>
                        <a:lnTo>
                          <a:pt x="774" y="861"/>
                        </a:lnTo>
                        <a:lnTo>
                          <a:pt x="789" y="884"/>
                        </a:lnTo>
                        <a:lnTo>
                          <a:pt x="804" y="850"/>
                        </a:lnTo>
                        <a:lnTo>
                          <a:pt x="820" y="835"/>
                        </a:lnTo>
                        <a:lnTo>
                          <a:pt x="835" y="831"/>
                        </a:lnTo>
                        <a:lnTo>
                          <a:pt x="850" y="789"/>
                        </a:lnTo>
                        <a:lnTo>
                          <a:pt x="865" y="766"/>
                        </a:lnTo>
                        <a:lnTo>
                          <a:pt x="884" y="710"/>
                        </a:lnTo>
                        <a:lnTo>
                          <a:pt x="899" y="649"/>
                        </a:lnTo>
                        <a:lnTo>
                          <a:pt x="914" y="603"/>
                        </a:lnTo>
                        <a:lnTo>
                          <a:pt x="930" y="527"/>
                        </a:lnTo>
                        <a:lnTo>
                          <a:pt x="945" y="470"/>
                        </a:lnTo>
                        <a:lnTo>
                          <a:pt x="960" y="398"/>
                        </a:lnTo>
                        <a:lnTo>
                          <a:pt x="975" y="326"/>
                        </a:lnTo>
                        <a:lnTo>
                          <a:pt x="990" y="262"/>
                        </a:lnTo>
                        <a:lnTo>
                          <a:pt x="1006" y="205"/>
                        </a:lnTo>
                        <a:lnTo>
                          <a:pt x="1021" y="152"/>
                        </a:lnTo>
                        <a:lnTo>
                          <a:pt x="1036" y="95"/>
                        </a:lnTo>
                        <a:lnTo>
                          <a:pt x="1051" y="64"/>
                        </a:lnTo>
                        <a:lnTo>
                          <a:pt x="1066" y="38"/>
                        </a:lnTo>
                        <a:lnTo>
                          <a:pt x="1081" y="0"/>
                        </a:lnTo>
                        <a:lnTo>
                          <a:pt x="1097" y="38"/>
                        </a:lnTo>
                        <a:lnTo>
                          <a:pt x="1112" y="117"/>
                        </a:lnTo>
                        <a:lnTo>
                          <a:pt x="1127" y="171"/>
                        </a:lnTo>
                        <a:lnTo>
                          <a:pt x="1142" y="235"/>
                        </a:lnTo>
                        <a:lnTo>
                          <a:pt x="1157" y="311"/>
                        </a:lnTo>
                        <a:lnTo>
                          <a:pt x="1173" y="387"/>
                        </a:lnTo>
                        <a:lnTo>
                          <a:pt x="1188" y="429"/>
                        </a:lnTo>
                        <a:lnTo>
                          <a:pt x="1203" y="489"/>
                        </a:lnTo>
                        <a:lnTo>
                          <a:pt x="1218" y="546"/>
                        </a:lnTo>
                        <a:lnTo>
                          <a:pt x="1233" y="596"/>
                        </a:lnTo>
                        <a:lnTo>
                          <a:pt x="1248" y="687"/>
                        </a:lnTo>
                        <a:lnTo>
                          <a:pt x="1264" y="717"/>
                        </a:lnTo>
                        <a:lnTo>
                          <a:pt x="1279" y="789"/>
                        </a:lnTo>
                        <a:lnTo>
                          <a:pt x="1294" y="842"/>
                        </a:lnTo>
                        <a:lnTo>
                          <a:pt x="1309" y="865"/>
                        </a:lnTo>
                        <a:lnTo>
                          <a:pt x="1324" y="869"/>
                        </a:lnTo>
                        <a:lnTo>
                          <a:pt x="1340" y="907"/>
                        </a:lnTo>
                        <a:lnTo>
                          <a:pt x="1355" y="926"/>
                        </a:lnTo>
                        <a:lnTo>
                          <a:pt x="1370" y="949"/>
                        </a:lnTo>
                        <a:lnTo>
                          <a:pt x="1385" y="968"/>
                        </a:lnTo>
                        <a:lnTo>
                          <a:pt x="1400" y="971"/>
                        </a:lnTo>
                        <a:lnTo>
                          <a:pt x="1415" y="979"/>
                        </a:lnTo>
                        <a:lnTo>
                          <a:pt x="1431" y="971"/>
                        </a:lnTo>
                        <a:lnTo>
                          <a:pt x="1446" y="990"/>
                        </a:lnTo>
                        <a:lnTo>
                          <a:pt x="1461" y="994"/>
                        </a:lnTo>
                        <a:lnTo>
                          <a:pt x="1476" y="1006"/>
                        </a:lnTo>
                        <a:lnTo>
                          <a:pt x="1491" y="1025"/>
                        </a:lnTo>
                        <a:lnTo>
                          <a:pt x="1507" y="1116"/>
                        </a:lnTo>
                      </a:path>
                    </a:pathLst>
                  </a:custGeom>
                  <a:noFill/>
                  <a:ln w="0">
                    <a:solidFill>
                      <a:srgbClr val="0099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5" name="Freeform 118"/>
                  <p:cNvSpPr>
                    <a:spLocks/>
                  </p:cNvSpPr>
                  <p:nvPr/>
                </p:nvSpPr>
                <p:spPr bwMode="auto">
                  <a:xfrm>
                    <a:off x="6242051" y="1768476"/>
                    <a:ext cx="2392363" cy="1741488"/>
                  </a:xfrm>
                  <a:custGeom>
                    <a:avLst/>
                    <a:gdLst>
                      <a:gd name="T0" fmla="*/ 15 w 1507"/>
                      <a:gd name="T1" fmla="*/ 1074 h 1097"/>
                      <a:gd name="T2" fmla="*/ 45 w 1507"/>
                      <a:gd name="T3" fmla="*/ 1040 h 1097"/>
                      <a:gd name="T4" fmla="*/ 76 w 1507"/>
                      <a:gd name="T5" fmla="*/ 1002 h 1097"/>
                      <a:gd name="T6" fmla="*/ 106 w 1507"/>
                      <a:gd name="T7" fmla="*/ 949 h 1097"/>
                      <a:gd name="T8" fmla="*/ 136 w 1507"/>
                      <a:gd name="T9" fmla="*/ 915 h 1097"/>
                      <a:gd name="T10" fmla="*/ 167 w 1507"/>
                      <a:gd name="T11" fmla="*/ 881 h 1097"/>
                      <a:gd name="T12" fmla="*/ 197 w 1507"/>
                      <a:gd name="T13" fmla="*/ 854 h 1097"/>
                      <a:gd name="T14" fmla="*/ 227 w 1507"/>
                      <a:gd name="T15" fmla="*/ 835 h 1097"/>
                      <a:gd name="T16" fmla="*/ 258 w 1507"/>
                      <a:gd name="T17" fmla="*/ 789 h 1097"/>
                      <a:gd name="T18" fmla="*/ 288 w 1507"/>
                      <a:gd name="T19" fmla="*/ 778 h 1097"/>
                      <a:gd name="T20" fmla="*/ 319 w 1507"/>
                      <a:gd name="T21" fmla="*/ 767 h 1097"/>
                      <a:gd name="T22" fmla="*/ 349 w 1507"/>
                      <a:gd name="T23" fmla="*/ 763 h 1097"/>
                      <a:gd name="T24" fmla="*/ 379 w 1507"/>
                      <a:gd name="T25" fmla="*/ 770 h 1097"/>
                      <a:gd name="T26" fmla="*/ 410 w 1507"/>
                      <a:gd name="T27" fmla="*/ 782 h 1097"/>
                      <a:gd name="T28" fmla="*/ 440 w 1507"/>
                      <a:gd name="T29" fmla="*/ 782 h 1097"/>
                      <a:gd name="T30" fmla="*/ 470 w 1507"/>
                      <a:gd name="T31" fmla="*/ 778 h 1097"/>
                      <a:gd name="T32" fmla="*/ 501 w 1507"/>
                      <a:gd name="T33" fmla="*/ 812 h 1097"/>
                      <a:gd name="T34" fmla="*/ 531 w 1507"/>
                      <a:gd name="T35" fmla="*/ 824 h 1097"/>
                      <a:gd name="T36" fmla="*/ 561 w 1507"/>
                      <a:gd name="T37" fmla="*/ 843 h 1097"/>
                      <a:gd name="T38" fmla="*/ 592 w 1507"/>
                      <a:gd name="T39" fmla="*/ 854 h 1097"/>
                      <a:gd name="T40" fmla="*/ 622 w 1507"/>
                      <a:gd name="T41" fmla="*/ 858 h 1097"/>
                      <a:gd name="T42" fmla="*/ 653 w 1507"/>
                      <a:gd name="T43" fmla="*/ 854 h 1097"/>
                      <a:gd name="T44" fmla="*/ 683 w 1507"/>
                      <a:gd name="T45" fmla="*/ 858 h 1097"/>
                      <a:gd name="T46" fmla="*/ 713 w 1507"/>
                      <a:gd name="T47" fmla="*/ 850 h 1097"/>
                      <a:gd name="T48" fmla="*/ 744 w 1507"/>
                      <a:gd name="T49" fmla="*/ 854 h 1097"/>
                      <a:gd name="T50" fmla="*/ 774 w 1507"/>
                      <a:gd name="T51" fmla="*/ 839 h 1097"/>
                      <a:gd name="T52" fmla="*/ 804 w 1507"/>
                      <a:gd name="T53" fmla="*/ 820 h 1097"/>
                      <a:gd name="T54" fmla="*/ 835 w 1507"/>
                      <a:gd name="T55" fmla="*/ 789 h 1097"/>
                      <a:gd name="T56" fmla="*/ 865 w 1507"/>
                      <a:gd name="T57" fmla="*/ 714 h 1097"/>
                      <a:gd name="T58" fmla="*/ 899 w 1507"/>
                      <a:gd name="T59" fmla="*/ 619 h 1097"/>
                      <a:gd name="T60" fmla="*/ 930 w 1507"/>
                      <a:gd name="T61" fmla="*/ 497 h 1097"/>
                      <a:gd name="T62" fmla="*/ 960 w 1507"/>
                      <a:gd name="T63" fmla="*/ 379 h 1097"/>
                      <a:gd name="T64" fmla="*/ 990 w 1507"/>
                      <a:gd name="T65" fmla="*/ 228 h 1097"/>
                      <a:gd name="T66" fmla="*/ 1021 w 1507"/>
                      <a:gd name="T67" fmla="*/ 133 h 1097"/>
                      <a:gd name="T68" fmla="*/ 1051 w 1507"/>
                      <a:gd name="T69" fmla="*/ 49 h 1097"/>
                      <a:gd name="T70" fmla="*/ 1081 w 1507"/>
                      <a:gd name="T71" fmla="*/ 0 h 1097"/>
                      <a:gd name="T72" fmla="*/ 1112 w 1507"/>
                      <a:gd name="T73" fmla="*/ 91 h 1097"/>
                      <a:gd name="T74" fmla="*/ 1142 w 1507"/>
                      <a:gd name="T75" fmla="*/ 212 h 1097"/>
                      <a:gd name="T76" fmla="*/ 1173 w 1507"/>
                      <a:gd name="T77" fmla="*/ 357 h 1097"/>
                      <a:gd name="T78" fmla="*/ 1203 w 1507"/>
                      <a:gd name="T79" fmla="*/ 440 h 1097"/>
                      <a:gd name="T80" fmla="*/ 1233 w 1507"/>
                      <a:gd name="T81" fmla="*/ 539 h 1097"/>
                      <a:gd name="T82" fmla="*/ 1264 w 1507"/>
                      <a:gd name="T83" fmla="*/ 683 h 1097"/>
                      <a:gd name="T84" fmla="*/ 1294 w 1507"/>
                      <a:gd name="T85" fmla="*/ 789 h 1097"/>
                      <a:gd name="T86" fmla="*/ 1324 w 1507"/>
                      <a:gd name="T87" fmla="*/ 835 h 1097"/>
                      <a:gd name="T88" fmla="*/ 1355 w 1507"/>
                      <a:gd name="T89" fmla="*/ 881 h 1097"/>
                      <a:gd name="T90" fmla="*/ 1385 w 1507"/>
                      <a:gd name="T91" fmla="*/ 915 h 1097"/>
                      <a:gd name="T92" fmla="*/ 1415 w 1507"/>
                      <a:gd name="T93" fmla="*/ 937 h 1097"/>
                      <a:gd name="T94" fmla="*/ 1446 w 1507"/>
                      <a:gd name="T95" fmla="*/ 945 h 1097"/>
                      <a:gd name="T96" fmla="*/ 1476 w 1507"/>
                      <a:gd name="T97" fmla="*/ 968 h 1097"/>
                      <a:gd name="T98" fmla="*/ 1507 w 1507"/>
                      <a:gd name="T99" fmla="*/ 1082 h 109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097">
                        <a:moveTo>
                          <a:pt x="0" y="1097"/>
                        </a:moveTo>
                        <a:lnTo>
                          <a:pt x="15" y="1074"/>
                        </a:lnTo>
                        <a:lnTo>
                          <a:pt x="30" y="1059"/>
                        </a:lnTo>
                        <a:lnTo>
                          <a:pt x="45" y="1040"/>
                        </a:lnTo>
                        <a:lnTo>
                          <a:pt x="60" y="1029"/>
                        </a:lnTo>
                        <a:lnTo>
                          <a:pt x="76" y="1002"/>
                        </a:lnTo>
                        <a:lnTo>
                          <a:pt x="91" y="972"/>
                        </a:lnTo>
                        <a:lnTo>
                          <a:pt x="106" y="949"/>
                        </a:lnTo>
                        <a:lnTo>
                          <a:pt x="121" y="934"/>
                        </a:lnTo>
                        <a:lnTo>
                          <a:pt x="136" y="915"/>
                        </a:lnTo>
                        <a:lnTo>
                          <a:pt x="152" y="899"/>
                        </a:lnTo>
                        <a:lnTo>
                          <a:pt x="167" y="881"/>
                        </a:lnTo>
                        <a:lnTo>
                          <a:pt x="182" y="858"/>
                        </a:lnTo>
                        <a:lnTo>
                          <a:pt x="197" y="854"/>
                        </a:lnTo>
                        <a:lnTo>
                          <a:pt x="212" y="820"/>
                        </a:lnTo>
                        <a:lnTo>
                          <a:pt x="227" y="835"/>
                        </a:lnTo>
                        <a:lnTo>
                          <a:pt x="243" y="797"/>
                        </a:lnTo>
                        <a:lnTo>
                          <a:pt x="258" y="789"/>
                        </a:lnTo>
                        <a:lnTo>
                          <a:pt x="273" y="789"/>
                        </a:lnTo>
                        <a:lnTo>
                          <a:pt x="288" y="778"/>
                        </a:lnTo>
                        <a:lnTo>
                          <a:pt x="303" y="767"/>
                        </a:lnTo>
                        <a:lnTo>
                          <a:pt x="319" y="767"/>
                        </a:lnTo>
                        <a:lnTo>
                          <a:pt x="334" y="763"/>
                        </a:lnTo>
                        <a:lnTo>
                          <a:pt x="349" y="763"/>
                        </a:lnTo>
                        <a:lnTo>
                          <a:pt x="364" y="767"/>
                        </a:lnTo>
                        <a:lnTo>
                          <a:pt x="379" y="770"/>
                        </a:lnTo>
                        <a:lnTo>
                          <a:pt x="394" y="767"/>
                        </a:lnTo>
                        <a:lnTo>
                          <a:pt x="410" y="782"/>
                        </a:lnTo>
                        <a:lnTo>
                          <a:pt x="425" y="782"/>
                        </a:lnTo>
                        <a:lnTo>
                          <a:pt x="440" y="782"/>
                        </a:lnTo>
                        <a:lnTo>
                          <a:pt x="455" y="763"/>
                        </a:lnTo>
                        <a:lnTo>
                          <a:pt x="470" y="778"/>
                        </a:lnTo>
                        <a:lnTo>
                          <a:pt x="486" y="793"/>
                        </a:lnTo>
                        <a:lnTo>
                          <a:pt x="501" y="812"/>
                        </a:lnTo>
                        <a:lnTo>
                          <a:pt x="516" y="797"/>
                        </a:lnTo>
                        <a:lnTo>
                          <a:pt x="531" y="824"/>
                        </a:lnTo>
                        <a:lnTo>
                          <a:pt x="546" y="835"/>
                        </a:lnTo>
                        <a:lnTo>
                          <a:pt x="561" y="843"/>
                        </a:lnTo>
                        <a:lnTo>
                          <a:pt x="577" y="835"/>
                        </a:lnTo>
                        <a:lnTo>
                          <a:pt x="592" y="854"/>
                        </a:lnTo>
                        <a:lnTo>
                          <a:pt x="607" y="865"/>
                        </a:lnTo>
                        <a:lnTo>
                          <a:pt x="622" y="858"/>
                        </a:lnTo>
                        <a:lnTo>
                          <a:pt x="637" y="865"/>
                        </a:lnTo>
                        <a:lnTo>
                          <a:pt x="653" y="854"/>
                        </a:lnTo>
                        <a:lnTo>
                          <a:pt x="668" y="862"/>
                        </a:lnTo>
                        <a:lnTo>
                          <a:pt x="683" y="858"/>
                        </a:lnTo>
                        <a:lnTo>
                          <a:pt x="698" y="862"/>
                        </a:lnTo>
                        <a:lnTo>
                          <a:pt x="713" y="850"/>
                        </a:lnTo>
                        <a:lnTo>
                          <a:pt x="728" y="846"/>
                        </a:lnTo>
                        <a:lnTo>
                          <a:pt x="744" y="854"/>
                        </a:lnTo>
                        <a:lnTo>
                          <a:pt x="759" y="850"/>
                        </a:lnTo>
                        <a:lnTo>
                          <a:pt x="774" y="839"/>
                        </a:lnTo>
                        <a:lnTo>
                          <a:pt x="789" y="835"/>
                        </a:lnTo>
                        <a:lnTo>
                          <a:pt x="804" y="820"/>
                        </a:lnTo>
                        <a:lnTo>
                          <a:pt x="820" y="782"/>
                        </a:lnTo>
                        <a:lnTo>
                          <a:pt x="835" y="789"/>
                        </a:lnTo>
                        <a:lnTo>
                          <a:pt x="850" y="748"/>
                        </a:lnTo>
                        <a:lnTo>
                          <a:pt x="865" y="714"/>
                        </a:lnTo>
                        <a:lnTo>
                          <a:pt x="884" y="676"/>
                        </a:lnTo>
                        <a:lnTo>
                          <a:pt x="899" y="619"/>
                        </a:lnTo>
                        <a:lnTo>
                          <a:pt x="914" y="565"/>
                        </a:lnTo>
                        <a:lnTo>
                          <a:pt x="930" y="497"/>
                        </a:lnTo>
                        <a:lnTo>
                          <a:pt x="945" y="452"/>
                        </a:lnTo>
                        <a:lnTo>
                          <a:pt x="960" y="379"/>
                        </a:lnTo>
                        <a:lnTo>
                          <a:pt x="975" y="315"/>
                        </a:lnTo>
                        <a:lnTo>
                          <a:pt x="990" y="228"/>
                        </a:lnTo>
                        <a:lnTo>
                          <a:pt x="1006" y="190"/>
                        </a:lnTo>
                        <a:lnTo>
                          <a:pt x="1021" y="133"/>
                        </a:lnTo>
                        <a:lnTo>
                          <a:pt x="1036" y="87"/>
                        </a:lnTo>
                        <a:lnTo>
                          <a:pt x="1051" y="49"/>
                        </a:lnTo>
                        <a:lnTo>
                          <a:pt x="1066" y="30"/>
                        </a:lnTo>
                        <a:lnTo>
                          <a:pt x="1081" y="0"/>
                        </a:lnTo>
                        <a:lnTo>
                          <a:pt x="1097" y="23"/>
                        </a:lnTo>
                        <a:lnTo>
                          <a:pt x="1112" y="91"/>
                        </a:lnTo>
                        <a:lnTo>
                          <a:pt x="1127" y="152"/>
                        </a:lnTo>
                        <a:lnTo>
                          <a:pt x="1142" y="212"/>
                        </a:lnTo>
                        <a:lnTo>
                          <a:pt x="1157" y="273"/>
                        </a:lnTo>
                        <a:lnTo>
                          <a:pt x="1173" y="357"/>
                        </a:lnTo>
                        <a:lnTo>
                          <a:pt x="1188" y="395"/>
                        </a:lnTo>
                        <a:lnTo>
                          <a:pt x="1203" y="440"/>
                        </a:lnTo>
                        <a:lnTo>
                          <a:pt x="1218" y="520"/>
                        </a:lnTo>
                        <a:lnTo>
                          <a:pt x="1233" y="539"/>
                        </a:lnTo>
                        <a:lnTo>
                          <a:pt x="1248" y="645"/>
                        </a:lnTo>
                        <a:lnTo>
                          <a:pt x="1264" y="683"/>
                        </a:lnTo>
                        <a:lnTo>
                          <a:pt x="1279" y="736"/>
                        </a:lnTo>
                        <a:lnTo>
                          <a:pt x="1294" y="789"/>
                        </a:lnTo>
                        <a:lnTo>
                          <a:pt x="1309" y="808"/>
                        </a:lnTo>
                        <a:lnTo>
                          <a:pt x="1324" y="835"/>
                        </a:lnTo>
                        <a:lnTo>
                          <a:pt x="1340" y="858"/>
                        </a:lnTo>
                        <a:lnTo>
                          <a:pt x="1355" y="881"/>
                        </a:lnTo>
                        <a:lnTo>
                          <a:pt x="1370" y="896"/>
                        </a:lnTo>
                        <a:lnTo>
                          <a:pt x="1385" y="915"/>
                        </a:lnTo>
                        <a:lnTo>
                          <a:pt x="1400" y="922"/>
                        </a:lnTo>
                        <a:lnTo>
                          <a:pt x="1415" y="937"/>
                        </a:lnTo>
                        <a:lnTo>
                          <a:pt x="1431" y="926"/>
                        </a:lnTo>
                        <a:lnTo>
                          <a:pt x="1446" y="945"/>
                        </a:lnTo>
                        <a:lnTo>
                          <a:pt x="1461" y="949"/>
                        </a:lnTo>
                        <a:lnTo>
                          <a:pt x="1476" y="968"/>
                        </a:lnTo>
                        <a:lnTo>
                          <a:pt x="1491" y="983"/>
                        </a:lnTo>
                        <a:lnTo>
                          <a:pt x="1507" y="1082"/>
                        </a:lnTo>
                      </a:path>
                    </a:pathLst>
                  </a:custGeom>
                  <a:noFill/>
                  <a:ln w="0">
                    <a:solidFill>
                      <a:srgbClr val="00CC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 119"/>
                  <p:cNvSpPr>
                    <a:spLocks/>
                  </p:cNvSpPr>
                  <p:nvPr/>
                </p:nvSpPr>
                <p:spPr bwMode="auto">
                  <a:xfrm>
                    <a:off x="6242051" y="1804988"/>
                    <a:ext cx="2392363" cy="1704975"/>
                  </a:xfrm>
                  <a:custGeom>
                    <a:avLst/>
                    <a:gdLst>
                      <a:gd name="T0" fmla="*/ 15 w 1507"/>
                      <a:gd name="T1" fmla="*/ 1059 h 1074"/>
                      <a:gd name="T2" fmla="*/ 45 w 1507"/>
                      <a:gd name="T3" fmla="*/ 1021 h 1074"/>
                      <a:gd name="T4" fmla="*/ 76 w 1507"/>
                      <a:gd name="T5" fmla="*/ 979 h 1074"/>
                      <a:gd name="T6" fmla="*/ 106 w 1507"/>
                      <a:gd name="T7" fmla="*/ 930 h 1074"/>
                      <a:gd name="T8" fmla="*/ 136 w 1507"/>
                      <a:gd name="T9" fmla="*/ 888 h 1074"/>
                      <a:gd name="T10" fmla="*/ 167 w 1507"/>
                      <a:gd name="T11" fmla="*/ 876 h 1074"/>
                      <a:gd name="T12" fmla="*/ 197 w 1507"/>
                      <a:gd name="T13" fmla="*/ 839 h 1074"/>
                      <a:gd name="T14" fmla="*/ 227 w 1507"/>
                      <a:gd name="T15" fmla="*/ 804 h 1074"/>
                      <a:gd name="T16" fmla="*/ 258 w 1507"/>
                      <a:gd name="T17" fmla="*/ 774 h 1074"/>
                      <a:gd name="T18" fmla="*/ 288 w 1507"/>
                      <a:gd name="T19" fmla="*/ 766 h 1074"/>
                      <a:gd name="T20" fmla="*/ 319 w 1507"/>
                      <a:gd name="T21" fmla="*/ 747 h 1074"/>
                      <a:gd name="T22" fmla="*/ 349 w 1507"/>
                      <a:gd name="T23" fmla="*/ 759 h 1074"/>
                      <a:gd name="T24" fmla="*/ 379 w 1507"/>
                      <a:gd name="T25" fmla="*/ 736 h 1074"/>
                      <a:gd name="T26" fmla="*/ 410 w 1507"/>
                      <a:gd name="T27" fmla="*/ 766 h 1074"/>
                      <a:gd name="T28" fmla="*/ 440 w 1507"/>
                      <a:gd name="T29" fmla="*/ 747 h 1074"/>
                      <a:gd name="T30" fmla="*/ 470 w 1507"/>
                      <a:gd name="T31" fmla="*/ 766 h 1074"/>
                      <a:gd name="T32" fmla="*/ 501 w 1507"/>
                      <a:gd name="T33" fmla="*/ 785 h 1074"/>
                      <a:gd name="T34" fmla="*/ 531 w 1507"/>
                      <a:gd name="T35" fmla="*/ 789 h 1074"/>
                      <a:gd name="T36" fmla="*/ 561 w 1507"/>
                      <a:gd name="T37" fmla="*/ 820 h 1074"/>
                      <a:gd name="T38" fmla="*/ 592 w 1507"/>
                      <a:gd name="T39" fmla="*/ 820 h 1074"/>
                      <a:gd name="T40" fmla="*/ 622 w 1507"/>
                      <a:gd name="T41" fmla="*/ 835 h 1074"/>
                      <a:gd name="T42" fmla="*/ 653 w 1507"/>
                      <a:gd name="T43" fmla="*/ 835 h 1074"/>
                      <a:gd name="T44" fmla="*/ 683 w 1507"/>
                      <a:gd name="T45" fmla="*/ 827 h 1074"/>
                      <a:gd name="T46" fmla="*/ 713 w 1507"/>
                      <a:gd name="T47" fmla="*/ 823 h 1074"/>
                      <a:gd name="T48" fmla="*/ 744 w 1507"/>
                      <a:gd name="T49" fmla="*/ 823 h 1074"/>
                      <a:gd name="T50" fmla="*/ 774 w 1507"/>
                      <a:gd name="T51" fmla="*/ 801 h 1074"/>
                      <a:gd name="T52" fmla="*/ 804 w 1507"/>
                      <a:gd name="T53" fmla="*/ 789 h 1074"/>
                      <a:gd name="T54" fmla="*/ 835 w 1507"/>
                      <a:gd name="T55" fmla="*/ 747 h 1074"/>
                      <a:gd name="T56" fmla="*/ 865 w 1507"/>
                      <a:gd name="T57" fmla="*/ 679 h 1074"/>
                      <a:gd name="T58" fmla="*/ 899 w 1507"/>
                      <a:gd name="T59" fmla="*/ 588 h 1074"/>
                      <a:gd name="T60" fmla="*/ 930 w 1507"/>
                      <a:gd name="T61" fmla="*/ 474 h 1074"/>
                      <a:gd name="T62" fmla="*/ 960 w 1507"/>
                      <a:gd name="T63" fmla="*/ 372 h 1074"/>
                      <a:gd name="T64" fmla="*/ 990 w 1507"/>
                      <a:gd name="T65" fmla="*/ 220 h 1074"/>
                      <a:gd name="T66" fmla="*/ 1021 w 1507"/>
                      <a:gd name="T67" fmla="*/ 121 h 1074"/>
                      <a:gd name="T68" fmla="*/ 1051 w 1507"/>
                      <a:gd name="T69" fmla="*/ 68 h 1074"/>
                      <a:gd name="T70" fmla="*/ 1081 w 1507"/>
                      <a:gd name="T71" fmla="*/ 0 h 1074"/>
                      <a:gd name="T72" fmla="*/ 1112 w 1507"/>
                      <a:gd name="T73" fmla="*/ 91 h 1074"/>
                      <a:gd name="T74" fmla="*/ 1142 w 1507"/>
                      <a:gd name="T75" fmla="*/ 163 h 1074"/>
                      <a:gd name="T76" fmla="*/ 1173 w 1507"/>
                      <a:gd name="T77" fmla="*/ 311 h 1074"/>
                      <a:gd name="T78" fmla="*/ 1203 w 1507"/>
                      <a:gd name="T79" fmla="*/ 421 h 1074"/>
                      <a:gd name="T80" fmla="*/ 1233 w 1507"/>
                      <a:gd name="T81" fmla="*/ 531 h 1074"/>
                      <a:gd name="T82" fmla="*/ 1264 w 1507"/>
                      <a:gd name="T83" fmla="*/ 634 h 1074"/>
                      <a:gd name="T84" fmla="*/ 1294 w 1507"/>
                      <a:gd name="T85" fmla="*/ 728 h 1074"/>
                      <a:gd name="T86" fmla="*/ 1324 w 1507"/>
                      <a:gd name="T87" fmla="*/ 782 h 1074"/>
                      <a:gd name="T88" fmla="*/ 1355 w 1507"/>
                      <a:gd name="T89" fmla="*/ 831 h 1074"/>
                      <a:gd name="T90" fmla="*/ 1385 w 1507"/>
                      <a:gd name="T91" fmla="*/ 865 h 1074"/>
                      <a:gd name="T92" fmla="*/ 1415 w 1507"/>
                      <a:gd name="T93" fmla="*/ 892 h 1074"/>
                      <a:gd name="T94" fmla="*/ 1446 w 1507"/>
                      <a:gd name="T95" fmla="*/ 914 h 1074"/>
                      <a:gd name="T96" fmla="*/ 1476 w 1507"/>
                      <a:gd name="T97" fmla="*/ 933 h 1074"/>
                      <a:gd name="T98" fmla="*/ 1507 w 1507"/>
                      <a:gd name="T99" fmla="*/ 1055 h 10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074">
                        <a:moveTo>
                          <a:pt x="0" y="1074"/>
                        </a:moveTo>
                        <a:lnTo>
                          <a:pt x="15" y="1059"/>
                        </a:lnTo>
                        <a:lnTo>
                          <a:pt x="30" y="1028"/>
                        </a:lnTo>
                        <a:lnTo>
                          <a:pt x="45" y="1021"/>
                        </a:lnTo>
                        <a:lnTo>
                          <a:pt x="60" y="998"/>
                        </a:lnTo>
                        <a:lnTo>
                          <a:pt x="76" y="979"/>
                        </a:lnTo>
                        <a:lnTo>
                          <a:pt x="91" y="960"/>
                        </a:lnTo>
                        <a:lnTo>
                          <a:pt x="106" y="930"/>
                        </a:lnTo>
                        <a:lnTo>
                          <a:pt x="121" y="926"/>
                        </a:lnTo>
                        <a:lnTo>
                          <a:pt x="136" y="888"/>
                        </a:lnTo>
                        <a:lnTo>
                          <a:pt x="152" y="880"/>
                        </a:lnTo>
                        <a:lnTo>
                          <a:pt x="167" y="876"/>
                        </a:lnTo>
                        <a:lnTo>
                          <a:pt x="182" y="839"/>
                        </a:lnTo>
                        <a:lnTo>
                          <a:pt x="197" y="839"/>
                        </a:lnTo>
                        <a:lnTo>
                          <a:pt x="212" y="823"/>
                        </a:lnTo>
                        <a:lnTo>
                          <a:pt x="227" y="804"/>
                        </a:lnTo>
                        <a:lnTo>
                          <a:pt x="243" y="789"/>
                        </a:lnTo>
                        <a:lnTo>
                          <a:pt x="258" y="774"/>
                        </a:lnTo>
                        <a:lnTo>
                          <a:pt x="273" y="766"/>
                        </a:lnTo>
                        <a:lnTo>
                          <a:pt x="288" y="766"/>
                        </a:lnTo>
                        <a:lnTo>
                          <a:pt x="303" y="774"/>
                        </a:lnTo>
                        <a:lnTo>
                          <a:pt x="319" y="747"/>
                        </a:lnTo>
                        <a:lnTo>
                          <a:pt x="334" y="740"/>
                        </a:lnTo>
                        <a:lnTo>
                          <a:pt x="349" y="759"/>
                        </a:lnTo>
                        <a:lnTo>
                          <a:pt x="364" y="744"/>
                        </a:lnTo>
                        <a:lnTo>
                          <a:pt x="379" y="736"/>
                        </a:lnTo>
                        <a:lnTo>
                          <a:pt x="394" y="770"/>
                        </a:lnTo>
                        <a:lnTo>
                          <a:pt x="410" y="766"/>
                        </a:lnTo>
                        <a:lnTo>
                          <a:pt x="425" y="763"/>
                        </a:lnTo>
                        <a:lnTo>
                          <a:pt x="440" y="747"/>
                        </a:lnTo>
                        <a:lnTo>
                          <a:pt x="455" y="755"/>
                        </a:lnTo>
                        <a:lnTo>
                          <a:pt x="470" y="766"/>
                        </a:lnTo>
                        <a:lnTo>
                          <a:pt x="486" y="755"/>
                        </a:lnTo>
                        <a:lnTo>
                          <a:pt x="501" y="785"/>
                        </a:lnTo>
                        <a:lnTo>
                          <a:pt x="516" y="793"/>
                        </a:lnTo>
                        <a:lnTo>
                          <a:pt x="531" y="789"/>
                        </a:lnTo>
                        <a:lnTo>
                          <a:pt x="546" y="808"/>
                        </a:lnTo>
                        <a:lnTo>
                          <a:pt x="561" y="820"/>
                        </a:lnTo>
                        <a:lnTo>
                          <a:pt x="577" y="827"/>
                        </a:lnTo>
                        <a:lnTo>
                          <a:pt x="592" y="820"/>
                        </a:lnTo>
                        <a:lnTo>
                          <a:pt x="607" y="812"/>
                        </a:lnTo>
                        <a:lnTo>
                          <a:pt x="622" y="835"/>
                        </a:lnTo>
                        <a:lnTo>
                          <a:pt x="637" y="831"/>
                        </a:lnTo>
                        <a:lnTo>
                          <a:pt x="653" y="835"/>
                        </a:lnTo>
                        <a:lnTo>
                          <a:pt x="668" y="820"/>
                        </a:lnTo>
                        <a:lnTo>
                          <a:pt x="683" y="827"/>
                        </a:lnTo>
                        <a:lnTo>
                          <a:pt x="698" y="823"/>
                        </a:lnTo>
                        <a:lnTo>
                          <a:pt x="713" y="823"/>
                        </a:lnTo>
                        <a:lnTo>
                          <a:pt x="728" y="823"/>
                        </a:lnTo>
                        <a:lnTo>
                          <a:pt x="744" y="823"/>
                        </a:lnTo>
                        <a:lnTo>
                          <a:pt x="759" y="808"/>
                        </a:lnTo>
                        <a:lnTo>
                          <a:pt x="774" y="801"/>
                        </a:lnTo>
                        <a:lnTo>
                          <a:pt x="789" y="804"/>
                        </a:lnTo>
                        <a:lnTo>
                          <a:pt x="804" y="789"/>
                        </a:lnTo>
                        <a:lnTo>
                          <a:pt x="820" y="763"/>
                        </a:lnTo>
                        <a:lnTo>
                          <a:pt x="835" y="747"/>
                        </a:lnTo>
                        <a:lnTo>
                          <a:pt x="850" y="717"/>
                        </a:lnTo>
                        <a:lnTo>
                          <a:pt x="865" y="679"/>
                        </a:lnTo>
                        <a:lnTo>
                          <a:pt x="884" y="645"/>
                        </a:lnTo>
                        <a:lnTo>
                          <a:pt x="899" y="588"/>
                        </a:lnTo>
                        <a:lnTo>
                          <a:pt x="914" y="542"/>
                        </a:lnTo>
                        <a:lnTo>
                          <a:pt x="930" y="474"/>
                        </a:lnTo>
                        <a:lnTo>
                          <a:pt x="945" y="432"/>
                        </a:lnTo>
                        <a:lnTo>
                          <a:pt x="960" y="372"/>
                        </a:lnTo>
                        <a:lnTo>
                          <a:pt x="975" y="311"/>
                        </a:lnTo>
                        <a:lnTo>
                          <a:pt x="990" y="220"/>
                        </a:lnTo>
                        <a:lnTo>
                          <a:pt x="1006" y="205"/>
                        </a:lnTo>
                        <a:lnTo>
                          <a:pt x="1021" y="121"/>
                        </a:lnTo>
                        <a:lnTo>
                          <a:pt x="1036" y="95"/>
                        </a:lnTo>
                        <a:lnTo>
                          <a:pt x="1051" y="68"/>
                        </a:lnTo>
                        <a:lnTo>
                          <a:pt x="1066" y="22"/>
                        </a:lnTo>
                        <a:lnTo>
                          <a:pt x="1081" y="0"/>
                        </a:lnTo>
                        <a:lnTo>
                          <a:pt x="1097" y="64"/>
                        </a:lnTo>
                        <a:lnTo>
                          <a:pt x="1112" y="91"/>
                        </a:lnTo>
                        <a:lnTo>
                          <a:pt x="1127" y="155"/>
                        </a:lnTo>
                        <a:lnTo>
                          <a:pt x="1142" y="163"/>
                        </a:lnTo>
                        <a:lnTo>
                          <a:pt x="1157" y="265"/>
                        </a:lnTo>
                        <a:lnTo>
                          <a:pt x="1173" y="311"/>
                        </a:lnTo>
                        <a:lnTo>
                          <a:pt x="1188" y="391"/>
                        </a:lnTo>
                        <a:lnTo>
                          <a:pt x="1203" y="421"/>
                        </a:lnTo>
                        <a:lnTo>
                          <a:pt x="1218" y="470"/>
                        </a:lnTo>
                        <a:lnTo>
                          <a:pt x="1233" y="531"/>
                        </a:lnTo>
                        <a:lnTo>
                          <a:pt x="1248" y="596"/>
                        </a:lnTo>
                        <a:lnTo>
                          <a:pt x="1264" y="634"/>
                        </a:lnTo>
                        <a:lnTo>
                          <a:pt x="1279" y="702"/>
                        </a:lnTo>
                        <a:lnTo>
                          <a:pt x="1294" y="728"/>
                        </a:lnTo>
                        <a:lnTo>
                          <a:pt x="1309" y="785"/>
                        </a:lnTo>
                        <a:lnTo>
                          <a:pt x="1324" y="782"/>
                        </a:lnTo>
                        <a:lnTo>
                          <a:pt x="1340" y="820"/>
                        </a:lnTo>
                        <a:lnTo>
                          <a:pt x="1355" y="831"/>
                        </a:lnTo>
                        <a:lnTo>
                          <a:pt x="1370" y="861"/>
                        </a:lnTo>
                        <a:lnTo>
                          <a:pt x="1385" y="865"/>
                        </a:lnTo>
                        <a:lnTo>
                          <a:pt x="1400" y="884"/>
                        </a:lnTo>
                        <a:lnTo>
                          <a:pt x="1415" y="892"/>
                        </a:lnTo>
                        <a:lnTo>
                          <a:pt x="1431" y="884"/>
                        </a:lnTo>
                        <a:lnTo>
                          <a:pt x="1446" y="914"/>
                        </a:lnTo>
                        <a:lnTo>
                          <a:pt x="1461" y="907"/>
                        </a:lnTo>
                        <a:lnTo>
                          <a:pt x="1476" y="933"/>
                        </a:lnTo>
                        <a:lnTo>
                          <a:pt x="1491" y="945"/>
                        </a:lnTo>
                        <a:lnTo>
                          <a:pt x="1507" y="1055"/>
                        </a:lnTo>
                      </a:path>
                    </a:pathLst>
                  </a:custGeom>
                  <a:noFill/>
                  <a:ln w="0">
                    <a:solidFill>
                      <a:srgbClr val="00FF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 120"/>
                  <p:cNvSpPr>
                    <a:spLocks/>
                  </p:cNvSpPr>
                  <p:nvPr/>
                </p:nvSpPr>
                <p:spPr bwMode="auto">
                  <a:xfrm>
                    <a:off x="6242051" y="1906588"/>
                    <a:ext cx="2392363" cy="1603375"/>
                  </a:xfrm>
                  <a:custGeom>
                    <a:avLst/>
                    <a:gdLst>
                      <a:gd name="T0" fmla="*/ 15 w 1507"/>
                      <a:gd name="T1" fmla="*/ 991 h 1010"/>
                      <a:gd name="T2" fmla="*/ 45 w 1507"/>
                      <a:gd name="T3" fmla="*/ 953 h 1010"/>
                      <a:gd name="T4" fmla="*/ 76 w 1507"/>
                      <a:gd name="T5" fmla="*/ 923 h 1010"/>
                      <a:gd name="T6" fmla="*/ 106 w 1507"/>
                      <a:gd name="T7" fmla="*/ 873 h 1010"/>
                      <a:gd name="T8" fmla="*/ 136 w 1507"/>
                      <a:gd name="T9" fmla="*/ 835 h 1010"/>
                      <a:gd name="T10" fmla="*/ 167 w 1507"/>
                      <a:gd name="T11" fmla="*/ 816 h 1010"/>
                      <a:gd name="T12" fmla="*/ 197 w 1507"/>
                      <a:gd name="T13" fmla="*/ 771 h 1010"/>
                      <a:gd name="T14" fmla="*/ 227 w 1507"/>
                      <a:gd name="T15" fmla="*/ 752 h 1010"/>
                      <a:gd name="T16" fmla="*/ 258 w 1507"/>
                      <a:gd name="T17" fmla="*/ 737 h 1010"/>
                      <a:gd name="T18" fmla="*/ 288 w 1507"/>
                      <a:gd name="T19" fmla="*/ 718 h 1010"/>
                      <a:gd name="T20" fmla="*/ 319 w 1507"/>
                      <a:gd name="T21" fmla="*/ 691 h 1010"/>
                      <a:gd name="T22" fmla="*/ 349 w 1507"/>
                      <a:gd name="T23" fmla="*/ 691 h 1010"/>
                      <a:gd name="T24" fmla="*/ 379 w 1507"/>
                      <a:gd name="T25" fmla="*/ 695 h 1010"/>
                      <a:gd name="T26" fmla="*/ 410 w 1507"/>
                      <a:gd name="T27" fmla="*/ 702 h 1010"/>
                      <a:gd name="T28" fmla="*/ 440 w 1507"/>
                      <a:gd name="T29" fmla="*/ 706 h 1010"/>
                      <a:gd name="T30" fmla="*/ 470 w 1507"/>
                      <a:gd name="T31" fmla="*/ 695 h 1010"/>
                      <a:gd name="T32" fmla="*/ 501 w 1507"/>
                      <a:gd name="T33" fmla="*/ 714 h 1010"/>
                      <a:gd name="T34" fmla="*/ 531 w 1507"/>
                      <a:gd name="T35" fmla="*/ 740 h 1010"/>
                      <a:gd name="T36" fmla="*/ 561 w 1507"/>
                      <a:gd name="T37" fmla="*/ 740 h 1010"/>
                      <a:gd name="T38" fmla="*/ 592 w 1507"/>
                      <a:gd name="T39" fmla="*/ 744 h 1010"/>
                      <a:gd name="T40" fmla="*/ 622 w 1507"/>
                      <a:gd name="T41" fmla="*/ 759 h 1010"/>
                      <a:gd name="T42" fmla="*/ 653 w 1507"/>
                      <a:gd name="T43" fmla="*/ 767 h 1010"/>
                      <a:gd name="T44" fmla="*/ 683 w 1507"/>
                      <a:gd name="T45" fmla="*/ 763 h 1010"/>
                      <a:gd name="T46" fmla="*/ 713 w 1507"/>
                      <a:gd name="T47" fmla="*/ 756 h 1010"/>
                      <a:gd name="T48" fmla="*/ 744 w 1507"/>
                      <a:gd name="T49" fmla="*/ 744 h 1010"/>
                      <a:gd name="T50" fmla="*/ 774 w 1507"/>
                      <a:gd name="T51" fmla="*/ 733 h 1010"/>
                      <a:gd name="T52" fmla="*/ 804 w 1507"/>
                      <a:gd name="T53" fmla="*/ 702 h 1010"/>
                      <a:gd name="T54" fmla="*/ 835 w 1507"/>
                      <a:gd name="T55" fmla="*/ 672 h 1010"/>
                      <a:gd name="T56" fmla="*/ 865 w 1507"/>
                      <a:gd name="T57" fmla="*/ 596 h 1010"/>
                      <a:gd name="T58" fmla="*/ 899 w 1507"/>
                      <a:gd name="T59" fmla="*/ 513 h 1010"/>
                      <a:gd name="T60" fmla="*/ 930 w 1507"/>
                      <a:gd name="T61" fmla="*/ 422 h 1010"/>
                      <a:gd name="T62" fmla="*/ 960 w 1507"/>
                      <a:gd name="T63" fmla="*/ 311 h 1010"/>
                      <a:gd name="T64" fmla="*/ 990 w 1507"/>
                      <a:gd name="T65" fmla="*/ 198 h 1010"/>
                      <a:gd name="T66" fmla="*/ 1021 w 1507"/>
                      <a:gd name="T67" fmla="*/ 80 h 1010"/>
                      <a:gd name="T68" fmla="*/ 1051 w 1507"/>
                      <a:gd name="T69" fmla="*/ 27 h 1010"/>
                      <a:gd name="T70" fmla="*/ 1081 w 1507"/>
                      <a:gd name="T71" fmla="*/ 4 h 1010"/>
                      <a:gd name="T72" fmla="*/ 1112 w 1507"/>
                      <a:gd name="T73" fmla="*/ 50 h 1010"/>
                      <a:gd name="T74" fmla="*/ 1142 w 1507"/>
                      <a:gd name="T75" fmla="*/ 141 h 1010"/>
                      <a:gd name="T76" fmla="*/ 1173 w 1507"/>
                      <a:gd name="T77" fmla="*/ 262 h 1010"/>
                      <a:gd name="T78" fmla="*/ 1203 w 1507"/>
                      <a:gd name="T79" fmla="*/ 342 h 1010"/>
                      <a:gd name="T80" fmla="*/ 1233 w 1507"/>
                      <a:gd name="T81" fmla="*/ 441 h 1010"/>
                      <a:gd name="T82" fmla="*/ 1264 w 1507"/>
                      <a:gd name="T83" fmla="*/ 577 h 1010"/>
                      <a:gd name="T84" fmla="*/ 1294 w 1507"/>
                      <a:gd name="T85" fmla="*/ 645 h 1010"/>
                      <a:gd name="T86" fmla="*/ 1324 w 1507"/>
                      <a:gd name="T87" fmla="*/ 702 h 1010"/>
                      <a:gd name="T88" fmla="*/ 1355 w 1507"/>
                      <a:gd name="T89" fmla="*/ 748 h 1010"/>
                      <a:gd name="T90" fmla="*/ 1385 w 1507"/>
                      <a:gd name="T91" fmla="*/ 790 h 1010"/>
                      <a:gd name="T92" fmla="*/ 1415 w 1507"/>
                      <a:gd name="T93" fmla="*/ 812 h 1010"/>
                      <a:gd name="T94" fmla="*/ 1446 w 1507"/>
                      <a:gd name="T95" fmla="*/ 839 h 1010"/>
                      <a:gd name="T96" fmla="*/ 1476 w 1507"/>
                      <a:gd name="T97" fmla="*/ 850 h 1010"/>
                      <a:gd name="T98" fmla="*/ 1507 w 1507"/>
                      <a:gd name="T99" fmla="*/ 991 h 10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1010">
                        <a:moveTo>
                          <a:pt x="0" y="1010"/>
                        </a:moveTo>
                        <a:lnTo>
                          <a:pt x="15" y="991"/>
                        </a:lnTo>
                        <a:lnTo>
                          <a:pt x="30" y="972"/>
                        </a:lnTo>
                        <a:lnTo>
                          <a:pt x="45" y="953"/>
                        </a:lnTo>
                        <a:lnTo>
                          <a:pt x="60" y="934"/>
                        </a:lnTo>
                        <a:lnTo>
                          <a:pt x="76" y="923"/>
                        </a:lnTo>
                        <a:lnTo>
                          <a:pt x="91" y="900"/>
                        </a:lnTo>
                        <a:lnTo>
                          <a:pt x="106" y="873"/>
                        </a:lnTo>
                        <a:lnTo>
                          <a:pt x="121" y="862"/>
                        </a:lnTo>
                        <a:lnTo>
                          <a:pt x="136" y="835"/>
                        </a:lnTo>
                        <a:lnTo>
                          <a:pt x="152" y="824"/>
                        </a:lnTo>
                        <a:lnTo>
                          <a:pt x="167" y="816"/>
                        </a:lnTo>
                        <a:lnTo>
                          <a:pt x="182" y="797"/>
                        </a:lnTo>
                        <a:lnTo>
                          <a:pt x="197" y="771"/>
                        </a:lnTo>
                        <a:lnTo>
                          <a:pt x="212" y="759"/>
                        </a:lnTo>
                        <a:lnTo>
                          <a:pt x="227" y="752"/>
                        </a:lnTo>
                        <a:lnTo>
                          <a:pt x="243" y="733"/>
                        </a:lnTo>
                        <a:lnTo>
                          <a:pt x="258" y="737"/>
                        </a:lnTo>
                        <a:lnTo>
                          <a:pt x="273" y="702"/>
                        </a:lnTo>
                        <a:lnTo>
                          <a:pt x="288" y="718"/>
                        </a:lnTo>
                        <a:lnTo>
                          <a:pt x="303" y="718"/>
                        </a:lnTo>
                        <a:lnTo>
                          <a:pt x="319" y="691"/>
                        </a:lnTo>
                        <a:lnTo>
                          <a:pt x="334" y="691"/>
                        </a:lnTo>
                        <a:lnTo>
                          <a:pt x="349" y="691"/>
                        </a:lnTo>
                        <a:lnTo>
                          <a:pt x="364" y="691"/>
                        </a:lnTo>
                        <a:lnTo>
                          <a:pt x="379" y="695"/>
                        </a:lnTo>
                        <a:lnTo>
                          <a:pt x="394" y="695"/>
                        </a:lnTo>
                        <a:lnTo>
                          <a:pt x="410" y="702"/>
                        </a:lnTo>
                        <a:lnTo>
                          <a:pt x="425" y="695"/>
                        </a:lnTo>
                        <a:lnTo>
                          <a:pt x="440" y="706"/>
                        </a:lnTo>
                        <a:lnTo>
                          <a:pt x="455" y="691"/>
                        </a:lnTo>
                        <a:lnTo>
                          <a:pt x="470" y="695"/>
                        </a:lnTo>
                        <a:lnTo>
                          <a:pt x="486" y="710"/>
                        </a:lnTo>
                        <a:lnTo>
                          <a:pt x="501" y="714"/>
                        </a:lnTo>
                        <a:lnTo>
                          <a:pt x="516" y="729"/>
                        </a:lnTo>
                        <a:lnTo>
                          <a:pt x="531" y="740"/>
                        </a:lnTo>
                        <a:lnTo>
                          <a:pt x="546" y="733"/>
                        </a:lnTo>
                        <a:lnTo>
                          <a:pt x="561" y="740"/>
                        </a:lnTo>
                        <a:lnTo>
                          <a:pt x="577" y="752"/>
                        </a:lnTo>
                        <a:lnTo>
                          <a:pt x="592" y="744"/>
                        </a:lnTo>
                        <a:lnTo>
                          <a:pt x="607" y="752"/>
                        </a:lnTo>
                        <a:lnTo>
                          <a:pt x="622" y="759"/>
                        </a:lnTo>
                        <a:lnTo>
                          <a:pt x="637" y="759"/>
                        </a:lnTo>
                        <a:lnTo>
                          <a:pt x="653" y="767"/>
                        </a:lnTo>
                        <a:lnTo>
                          <a:pt x="668" y="740"/>
                        </a:lnTo>
                        <a:lnTo>
                          <a:pt x="683" y="763"/>
                        </a:lnTo>
                        <a:lnTo>
                          <a:pt x="698" y="748"/>
                        </a:lnTo>
                        <a:lnTo>
                          <a:pt x="713" y="756"/>
                        </a:lnTo>
                        <a:lnTo>
                          <a:pt x="728" y="744"/>
                        </a:lnTo>
                        <a:lnTo>
                          <a:pt x="744" y="744"/>
                        </a:lnTo>
                        <a:lnTo>
                          <a:pt x="759" y="733"/>
                        </a:lnTo>
                        <a:lnTo>
                          <a:pt x="774" y="733"/>
                        </a:lnTo>
                        <a:lnTo>
                          <a:pt x="789" y="740"/>
                        </a:lnTo>
                        <a:lnTo>
                          <a:pt x="804" y="702"/>
                        </a:lnTo>
                        <a:lnTo>
                          <a:pt x="820" y="691"/>
                        </a:lnTo>
                        <a:lnTo>
                          <a:pt x="835" y="672"/>
                        </a:lnTo>
                        <a:lnTo>
                          <a:pt x="850" y="653"/>
                        </a:lnTo>
                        <a:lnTo>
                          <a:pt x="865" y="596"/>
                        </a:lnTo>
                        <a:lnTo>
                          <a:pt x="884" y="600"/>
                        </a:lnTo>
                        <a:lnTo>
                          <a:pt x="899" y="513"/>
                        </a:lnTo>
                        <a:lnTo>
                          <a:pt x="914" y="478"/>
                        </a:lnTo>
                        <a:lnTo>
                          <a:pt x="930" y="422"/>
                        </a:lnTo>
                        <a:lnTo>
                          <a:pt x="945" y="387"/>
                        </a:lnTo>
                        <a:lnTo>
                          <a:pt x="960" y="311"/>
                        </a:lnTo>
                        <a:lnTo>
                          <a:pt x="975" y="247"/>
                        </a:lnTo>
                        <a:lnTo>
                          <a:pt x="990" y="198"/>
                        </a:lnTo>
                        <a:lnTo>
                          <a:pt x="1006" y="167"/>
                        </a:lnTo>
                        <a:lnTo>
                          <a:pt x="1021" y="80"/>
                        </a:lnTo>
                        <a:lnTo>
                          <a:pt x="1036" y="50"/>
                        </a:lnTo>
                        <a:lnTo>
                          <a:pt x="1051" y="27"/>
                        </a:lnTo>
                        <a:lnTo>
                          <a:pt x="1066" y="4"/>
                        </a:lnTo>
                        <a:lnTo>
                          <a:pt x="1081" y="4"/>
                        </a:lnTo>
                        <a:lnTo>
                          <a:pt x="1097" y="0"/>
                        </a:lnTo>
                        <a:lnTo>
                          <a:pt x="1112" y="50"/>
                        </a:lnTo>
                        <a:lnTo>
                          <a:pt x="1127" y="80"/>
                        </a:lnTo>
                        <a:lnTo>
                          <a:pt x="1142" y="141"/>
                        </a:lnTo>
                        <a:lnTo>
                          <a:pt x="1157" y="190"/>
                        </a:lnTo>
                        <a:lnTo>
                          <a:pt x="1173" y="262"/>
                        </a:lnTo>
                        <a:lnTo>
                          <a:pt x="1188" y="323"/>
                        </a:lnTo>
                        <a:lnTo>
                          <a:pt x="1203" y="342"/>
                        </a:lnTo>
                        <a:lnTo>
                          <a:pt x="1218" y="410"/>
                        </a:lnTo>
                        <a:lnTo>
                          <a:pt x="1233" y="441"/>
                        </a:lnTo>
                        <a:lnTo>
                          <a:pt x="1248" y="501"/>
                        </a:lnTo>
                        <a:lnTo>
                          <a:pt x="1264" y="577"/>
                        </a:lnTo>
                        <a:lnTo>
                          <a:pt x="1279" y="615"/>
                        </a:lnTo>
                        <a:lnTo>
                          <a:pt x="1294" y="645"/>
                        </a:lnTo>
                        <a:lnTo>
                          <a:pt x="1309" y="680"/>
                        </a:lnTo>
                        <a:lnTo>
                          <a:pt x="1324" y="702"/>
                        </a:lnTo>
                        <a:lnTo>
                          <a:pt x="1340" y="729"/>
                        </a:lnTo>
                        <a:lnTo>
                          <a:pt x="1355" y="748"/>
                        </a:lnTo>
                        <a:lnTo>
                          <a:pt x="1370" y="778"/>
                        </a:lnTo>
                        <a:lnTo>
                          <a:pt x="1385" y="790"/>
                        </a:lnTo>
                        <a:lnTo>
                          <a:pt x="1400" y="794"/>
                        </a:lnTo>
                        <a:lnTo>
                          <a:pt x="1415" y="812"/>
                        </a:lnTo>
                        <a:lnTo>
                          <a:pt x="1431" y="797"/>
                        </a:lnTo>
                        <a:lnTo>
                          <a:pt x="1446" y="839"/>
                        </a:lnTo>
                        <a:lnTo>
                          <a:pt x="1461" y="816"/>
                        </a:lnTo>
                        <a:lnTo>
                          <a:pt x="1476" y="850"/>
                        </a:lnTo>
                        <a:lnTo>
                          <a:pt x="1491" y="873"/>
                        </a:lnTo>
                        <a:lnTo>
                          <a:pt x="1507" y="991"/>
                        </a:lnTo>
                      </a:path>
                    </a:pathLst>
                  </a:custGeom>
                  <a:noFill/>
                  <a:ln w="0">
                    <a:solidFill>
                      <a:srgbClr val="33FFCC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8" name="Freeform 121"/>
                  <p:cNvSpPr>
                    <a:spLocks/>
                  </p:cNvSpPr>
                  <p:nvPr/>
                </p:nvSpPr>
                <p:spPr bwMode="auto">
                  <a:xfrm>
                    <a:off x="6242051" y="1979613"/>
                    <a:ext cx="2392363" cy="1536700"/>
                  </a:xfrm>
                  <a:custGeom>
                    <a:avLst/>
                    <a:gdLst>
                      <a:gd name="T0" fmla="*/ 15 w 1507"/>
                      <a:gd name="T1" fmla="*/ 941 h 968"/>
                      <a:gd name="T2" fmla="*/ 45 w 1507"/>
                      <a:gd name="T3" fmla="*/ 915 h 968"/>
                      <a:gd name="T4" fmla="*/ 76 w 1507"/>
                      <a:gd name="T5" fmla="*/ 880 h 968"/>
                      <a:gd name="T6" fmla="*/ 106 w 1507"/>
                      <a:gd name="T7" fmla="*/ 842 h 968"/>
                      <a:gd name="T8" fmla="*/ 136 w 1507"/>
                      <a:gd name="T9" fmla="*/ 808 h 968"/>
                      <a:gd name="T10" fmla="*/ 167 w 1507"/>
                      <a:gd name="T11" fmla="*/ 778 h 968"/>
                      <a:gd name="T12" fmla="*/ 197 w 1507"/>
                      <a:gd name="T13" fmla="*/ 751 h 968"/>
                      <a:gd name="T14" fmla="*/ 227 w 1507"/>
                      <a:gd name="T15" fmla="*/ 732 h 968"/>
                      <a:gd name="T16" fmla="*/ 258 w 1507"/>
                      <a:gd name="T17" fmla="*/ 706 h 968"/>
                      <a:gd name="T18" fmla="*/ 288 w 1507"/>
                      <a:gd name="T19" fmla="*/ 675 h 968"/>
                      <a:gd name="T20" fmla="*/ 319 w 1507"/>
                      <a:gd name="T21" fmla="*/ 672 h 968"/>
                      <a:gd name="T22" fmla="*/ 349 w 1507"/>
                      <a:gd name="T23" fmla="*/ 645 h 968"/>
                      <a:gd name="T24" fmla="*/ 379 w 1507"/>
                      <a:gd name="T25" fmla="*/ 645 h 968"/>
                      <a:gd name="T26" fmla="*/ 410 w 1507"/>
                      <a:gd name="T27" fmla="*/ 660 h 968"/>
                      <a:gd name="T28" fmla="*/ 440 w 1507"/>
                      <a:gd name="T29" fmla="*/ 660 h 968"/>
                      <a:gd name="T30" fmla="*/ 470 w 1507"/>
                      <a:gd name="T31" fmla="*/ 656 h 968"/>
                      <a:gd name="T32" fmla="*/ 501 w 1507"/>
                      <a:gd name="T33" fmla="*/ 672 h 968"/>
                      <a:gd name="T34" fmla="*/ 531 w 1507"/>
                      <a:gd name="T35" fmla="*/ 694 h 968"/>
                      <a:gd name="T36" fmla="*/ 561 w 1507"/>
                      <a:gd name="T37" fmla="*/ 687 h 968"/>
                      <a:gd name="T38" fmla="*/ 592 w 1507"/>
                      <a:gd name="T39" fmla="*/ 698 h 968"/>
                      <a:gd name="T40" fmla="*/ 622 w 1507"/>
                      <a:gd name="T41" fmla="*/ 702 h 968"/>
                      <a:gd name="T42" fmla="*/ 653 w 1507"/>
                      <a:gd name="T43" fmla="*/ 706 h 968"/>
                      <a:gd name="T44" fmla="*/ 683 w 1507"/>
                      <a:gd name="T45" fmla="*/ 698 h 968"/>
                      <a:gd name="T46" fmla="*/ 713 w 1507"/>
                      <a:gd name="T47" fmla="*/ 698 h 968"/>
                      <a:gd name="T48" fmla="*/ 744 w 1507"/>
                      <a:gd name="T49" fmla="*/ 672 h 968"/>
                      <a:gd name="T50" fmla="*/ 774 w 1507"/>
                      <a:gd name="T51" fmla="*/ 660 h 968"/>
                      <a:gd name="T52" fmla="*/ 804 w 1507"/>
                      <a:gd name="T53" fmla="*/ 649 h 968"/>
                      <a:gd name="T54" fmla="*/ 835 w 1507"/>
                      <a:gd name="T55" fmla="*/ 611 h 968"/>
                      <a:gd name="T56" fmla="*/ 865 w 1507"/>
                      <a:gd name="T57" fmla="*/ 573 h 968"/>
                      <a:gd name="T58" fmla="*/ 899 w 1507"/>
                      <a:gd name="T59" fmla="*/ 467 h 968"/>
                      <a:gd name="T60" fmla="*/ 930 w 1507"/>
                      <a:gd name="T61" fmla="*/ 402 h 968"/>
                      <a:gd name="T62" fmla="*/ 960 w 1507"/>
                      <a:gd name="T63" fmla="*/ 303 h 968"/>
                      <a:gd name="T64" fmla="*/ 990 w 1507"/>
                      <a:gd name="T65" fmla="*/ 182 h 968"/>
                      <a:gd name="T66" fmla="*/ 1021 w 1507"/>
                      <a:gd name="T67" fmla="*/ 98 h 968"/>
                      <a:gd name="T68" fmla="*/ 1051 w 1507"/>
                      <a:gd name="T69" fmla="*/ 23 h 968"/>
                      <a:gd name="T70" fmla="*/ 1081 w 1507"/>
                      <a:gd name="T71" fmla="*/ 11 h 968"/>
                      <a:gd name="T72" fmla="*/ 1112 w 1507"/>
                      <a:gd name="T73" fmla="*/ 57 h 968"/>
                      <a:gd name="T74" fmla="*/ 1142 w 1507"/>
                      <a:gd name="T75" fmla="*/ 129 h 968"/>
                      <a:gd name="T76" fmla="*/ 1173 w 1507"/>
                      <a:gd name="T77" fmla="*/ 216 h 968"/>
                      <a:gd name="T78" fmla="*/ 1203 w 1507"/>
                      <a:gd name="T79" fmla="*/ 288 h 968"/>
                      <a:gd name="T80" fmla="*/ 1233 w 1507"/>
                      <a:gd name="T81" fmla="*/ 413 h 968"/>
                      <a:gd name="T82" fmla="*/ 1264 w 1507"/>
                      <a:gd name="T83" fmla="*/ 493 h 968"/>
                      <a:gd name="T84" fmla="*/ 1294 w 1507"/>
                      <a:gd name="T85" fmla="*/ 573 h 968"/>
                      <a:gd name="T86" fmla="*/ 1324 w 1507"/>
                      <a:gd name="T87" fmla="*/ 611 h 968"/>
                      <a:gd name="T88" fmla="*/ 1355 w 1507"/>
                      <a:gd name="T89" fmla="*/ 664 h 968"/>
                      <a:gd name="T90" fmla="*/ 1385 w 1507"/>
                      <a:gd name="T91" fmla="*/ 706 h 968"/>
                      <a:gd name="T92" fmla="*/ 1415 w 1507"/>
                      <a:gd name="T93" fmla="*/ 736 h 968"/>
                      <a:gd name="T94" fmla="*/ 1446 w 1507"/>
                      <a:gd name="T95" fmla="*/ 748 h 968"/>
                      <a:gd name="T96" fmla="*/ 1476 w 1507"/>
                      <a:gd name="T97" fmla="*/ 759 h 968"/>
                      <a:gd name="T98" fmla="*/ 1507 w 1507"/>
                      <a:gd name="T99" fmla="*/ 941 h 9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968">
                        <a:moveTo>
                          <a:pt x="0" y="968"/>
                        </a:moveTo>
                        <a:lnTo>
                          <a:pt x="15" y="941"/>
                        </a:lnTo>
                        <a:lnTo>
                          <a:pt x="30" y="930"/>
                        </a:lnTo>
                        <a:lnTo>
                          <a:pt x="45" y="915"/>
                        </a:lnTo>
                        <a:lnTo>
                          <a:pt x="60" y="899"/>
                        </a:lnTo>
                        <a:lnTo>
                          <a:pt x="76" y="880"/>
                        </a:lnTo>
                        <a:lnTo>
                          <a:pt x="91" y="854"/>
                        </a:lnTo>
                        <a:lnTo>
                          <a:pt x="106" y="842"/>
                        </a:lnTo>
                        <a:lnTo>
                          <a:pt x="121" y="816"/>
                        </a:lnTo>
                        <a:lnTo>
                          <a:pt x="136" y="808"/>
                        </a:lnTo>
                        <a:lnTo>
                          <a:pt x="152" y="793"/>
                        </a:lnTo>
                        <a:lnTo>
                          <a:pt x="167" y="778"/>
                        </a:lnTo>
                        <a:lnTo>
                          <a:pt x="182" y="759"/>
                        </a:lnTo>
                        <a:lnTo>
                          <a:pt x="197" y="751"/>
                        </a:lnTo>
                        <a:lnTo>
                          <a:pt x="212" y="725"/>
                        </a:lnTo>
                        <a:lnTo>
                          <a:pt x="227" y="732"/>
                        </a:lnTo>
                        <a:lnTo>
                          <a:pt x="243" y="698"/>
                        </a:lnTo>
                        <a:lnTo>
                          <a:pt x="258" y="706"/>
                        </a:lnTo>
                        <a:lnTo>
                          <a:pt x="273" y="702"/>
                        </a:lnTo>
                        <a:lnTo>
                          <a:pt x="288" y="675"/>
                        </a:lnTo>
                        <a:lnTo>
                          <a:pt x="303" y="660"/>
                        </a:lnTo>
                        <a:lnTo>
                          <a:pt x="319" y="672"/>
                        </a:lnTo>
                        <a:lnTo>
                          <a:pt x="334" y="656"/>
                        </a:lnTo>
                        <a:lnTo>
                          <a:pt x="349" y="645"/>
                        </a:lnTo>
                        <a:lnTo>
                          <a:pt x="364" y="664"/>
                        </a:lnTo>
                        <a:lnTo>
                          <a:pt x="379" y="645"/>
                        </a:lnTo>
                        <a:lnTo>
                          <a:pt x="394" y="660"/>
                        </a:lnTo>
                        <a:lnTo>
                          <a:pt x="410" y="660"/>
                        </a:lnTo>
                        <a:lnTo>
                          <a:pt x="425" y="653"/>
                        </a:lnTo>
                        <a:lnTo>
                          <a:pt x="440" y="660"/>
                        </a:lnTo>
                        <a:lnTo>
                          <a:pt x="455" y="653"/>
                        </a:lnTo>
                        <a:lnTo>
                          <a:pt x="470" y="656"/>
                        </a:lnTo>
                        <a:lnTo>
                          <a:pt x="486" y="649"/>
                        </a:lnTo>
                        <a:lnTo>
                          <a:pt x="501" y="672"/>
                        </a:lnTo>
                        <a:lnTo>
                          <a:pt x="516" y="691"/>
                        </a:lnTo>
                        <a:lnTo>
                          <a:pt x="531" y="694"/>
                        </a:lnTo>
                        <a:lnTo>
                          <a:pt x="546" y="683"/>
                        </a:lnTo>
                        <a:lnTo>
                          <a:pt x="561" y="687"/>
                        </a:lnTo>
                        <a:lnTo>
                          <a:pt x="577" y="694"/>
                        </a:lnTo>
                        <a:lnTo>
                          <a:pt x="592" y="698"/>
                        </a:lnTo>
                        <a:lnTo>
                          <a:pt x="607" y="698"/>
                        </a:lnTo>
                        <a:lnTo>
                          <a:pt x="622" y="702"/>
                        </a:lnTo>
                        <a:lnTo>
                          <a:pt x="637" y="698"/>
                        </a:lnTo>
                        <a:lnTo>
                          <a:pt x="653" y="706"/>
                        </a:lnTo>
                        <a:lnTo>
                          <a:pt x="668" y="687"/>
                        </a:lnTo>
                        <a:lnTo>
                          <a:pt x="683" y="698"/>
                        </a:lnTo>
                        <a:lnTo>
                          <a:pt x="698" y="694"/>
                        </a:lnTo>
                        <a:lnTo>
                          <a:pt x="713" y="698"/>
                        </a:lnTo>
                        <a:lnTo>
                          <a:pt x="728" y="713"/>
                        </a:lnTo>
                        <a:lnTo>
                          <a:pt x="744" y="672"/>
                        </a:lnTo>
                        <a:lnTo>
                          <a:pt x="759" y="679"/>
                        </a:lnTo>
                        <a:lnTo>
                          <a:pt x="774" y="660"/>
                        </a:lnTo>
                        <a:lnTo>
                          <a:pt x="789" y="683"/>
                        </a:lnTo>
                        <a:lnTo>
                          <a:pt x="804" y="649"/>
                        </a:lnTo>
                        <a:lnTo>
                          <a:pt x="820" y="641"/>
                        </a:lnTo>
                        <a:lnTo>
                          <a:pt x="835" y="611"/>
                        </a:lnTo>
                        <a:lnTo>
                          <a:pt x="850" y="592"/>
                        </a:lnTo>
                        <a:lnTo>
                          <a:pt x="865" y="573"/>
                        </a:lnTo>
                        <a:lnTo>
                          <a:pt x="884" y="531"/>
                        </a:lnTo>
                        <a:lnTo>
                          <a:pt x="899" y="467"/>
                        </a:lnTo>
                        <a:lnTo>
                          <a:pt x="914" y="436"/>
                        </a:lnTo>
                        <a:lnTo>
                          <a:pt x="930" y="402"/>
                        </a:lnTo>
                        <a:lnTo>
                          <a:pt x="945" y="330"/>
                        </a:lnTo>
                        <a:lnTo>
                          <a:pt x="960" y="303"/>
                        </a:lnTo>
                        <a:lnTo>
                          <a:pt x="975" y="231"/>
                        </a:lnTo>
                        <a:lnTo>
                          <a:pt x="990" y="182"/>
                        </a:lnTo>
                        <a:lnTo>
                          <a:pt x="1006" y="148"/>
                        </a:lnTo>
                        <a:lnTo>
                          <a:pt x="1021" y="98"/>
                        </a:lnTo>
                        <a:lnTo>
                          <a:pt x="1036" y="30"/>
                        </a:lnTo>
                        <a:lnTo>
                          <a:pt x="1051" y="23"/>
                        </a:lnTo>
                        <a:lnTo>
                          <a:pt x="1066" y="0"/>
                        </a:lnTo>
                        <a:lnTo>
                          <a:pt x="1081" y="11"/>
                        </a:lnTo>
                        <a:lnTo>
                          <a:pt x="1097" y="30"/>
                        </a:lnTo>
                        <a:lnTo>
                          <a:pt x="1112" y="57"/>
                        </a:lnTo>
                        <a:lnTo>
                          <a:pt x="1127" y="72"/>
                        </a:lnTo>
                        <a:lnTo>
                          <a:pt x="1142" y="129"/>
                        </a:lnTo>
                        <a:lnTo>
                          <a:pt x="1157" y="152"/>
                        </a:lnTo>
                        <a:lnTo>
                          <a:pt x="1173" y="216"/>
                        </a:lnTo>
                        <a:lnTo>
                          <a:pt x="1188" y="269"/>
                        </a:lnTo>
                        <a:lnTo>
                          <a:pt x="1203" y="288"/>
                        </a:lnTo>
                        <a:lnTo>
                          <a:pt x="1218" y="334"/>
                        </a:lnTo>
                        <a:lnTo>
                          <a:pt x="1233" y="413"/>
                        </a:lnTo>
                        <a:lnTo>
                          <a:pt x="1248" y="410"/>
                        </a:lnTo>
                        <a:lnTo>
                          <a:pt x="1264" y="493"/>
                        </a:lnTo>
                        <a:lnTo>
                          <a:pt x="1279" y="535"/>
                        </a:lnTo>
                        <a:lnTo>
                          <a:pt x="1294" y="573"/>
                        </a:lnTo>
                        <a:lnTo>
                          <a:pt x="1309" y="588"/>
                        </a:lnTo>
                        <a:lnTo>
                          <a:pt x="1324" y="611"/>
                        </a:lnTo>
                        <a:lnTo>
                          <a:pt x="1340" y="649"/>
                        </a:lnTo>
                        <a:lnTo>
                          <a:pt x="1355" y="664"/>
                        </a:lnTo>
                        <a:lnTo>
                          <a:pt x="1370" y="683"/>
                        </a:lnTo>
                        <a:lnTo>
                          <a:pt x="1385" y="706"/>
                        </a:lnTo>
                        <a:lnTo>
                          <a:pt x="1400" y="713"/>
                        </a:lnTo>
                        <a:lnTo>
                          <a:pt x="1415" y="736"/>
                        </a:lnTo>
                        <a:lnTo>
                          <a:pt x="1431" y="721"/>
                        </a:lnTo>
                        <a:lnTo>
                          <a:pt x="1446" y="748"/>
                        </a:lnTo>
                        <a:lnTo>
                          <a:pt x="1461" y="751"/>
                        </a:lnTo>
                        <a:lnTo>
                          <a:pt x="1476" y="759"/>
                        </a:lnTo>
                        <a:lnTo>
                          <a:pt x="1491" y="801"/>
                        </a:lnTo>
                        <a:lnTo>
                          <a:pt x="1507" y="941"/>
                        </a:lnTo>
                      </a:path>
                    </a:pathLst>
                  </a:custGeom>
                  <a:noFill/>
                  <a:ln w="0">
                    <a:solidFill>
                      <a:srgbClr val="66FF99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69" name="Freeform 122"/>
                  <p:cNvSpPr>
                    <a:spLocks/>
                  </p:cNvSpPr>
                  <p:nvPr/>
                </p:nvSpPr>
                <p:spPr bwMode="auto">
                  <a:xfrm>
                    <a:off x="6242051" y="2039938"/>
                    <a:ext cx="2392363" cy="1470025"/>
                  </a:xfrm>
                  <a:custGeom>
                    <a:avLst/>
                    <a:gdLst>
                      <a:gd name="T0" fmla="*/ 15 w 1507"/>
                      <a:gd name="T1" fmla="*/ 907 h 926"/>
                      <a:gd name="T2" fmla="*/ 45 w 1507"/>
                      <a:gd name="T3" fmla="*/ 877 h 926"/>
                      <a:gd name="T4" fmla="*/ 76 w 1507"/>
                      <a:gd name="T5" fmla="*/ 850 h 926"/>
                      <a:gd name="T6" fmla="*/ 106 w 1507"/>
                      <a:gd name="T7" fmla="*/ 816 h 926"/>
                      <a:gd name="T8" fmla="*/ 136 w 1507"/>
                      <a:gd name="T9" fmla="*/ 778 h 926"/>
                      <a:gd name="T10" fmla="*/ 167 w 1507"/>
                      <a:gd name="T11" fmla="*/ 755 h 926"/>
                      <a:gd name="T12" fmla="*/ 197 w 1507"/>
                      <a:gd name="T13" fmla="*/ 725 h 926"/>
                      <a:gd name="T14" fmla="*/ 227 w 1507"/>
                      <a:gd name="T15" fmla="*/ 702 h 926"/>
                      <a:gd name="T16" fmla="*/ 258 w 1507"/>
                      <a:gd name="T17" fmla="*/ 687 h 926"/>
                      <a:gd name="T18" fmla="*/ 288 w 1507"/>
                      <a:gd name="T19" fmla="*/ 653 h 926"/>
                      <a:gd name="T20" fmla="*/ 319 w 1507"/>
                      <a:gd name="T21" fmla="*/ 645 h 926"/>
                      <a:gd name="T22" fmla="*/ 349 w 1507"/>
                      <a:gd name="T23" fmla="*/ 630 h 926"/>
                      <a:gd name="T24" fmla="*/ 379 w 1507"/>
                      <a:gd name="T25" fmla="*/ 626 h 926"/>
                      <a:gd name="T26" fmla="*/ 410 w 1507"/>
                      <a:gd name="T27" fmla="*/ 615 h 926"/>
                      <a:gd name="T28" fmla="*/ 440 w 1507"/>
                      <a:gd name="T29" fmla="*/ 637 h 926"/>
                      <a:gd name="T30" fmla="*/ 470 w 1507"/>
                      <a:gd name="T31" fmla="*/ 618 h 926"/>
                      <a:gd name="T32" fmla="*/ 501 w 1507"/>
                      <a:gd name="T33" fmla="*/ 626 h 926"/>
                      <a:gd name="T34" fmla="*/ 531 w 1507"/>
                      <a:gd name="T35" fmla="*/ 664 h 926"/>
                      <a:gd name="T36" fmla="*/ 561 w 1507"/>
                      <a:gd name="T37" fmla="*/ 645 h 926"/>
                      <a:gd name="T38" fmla="*/ 592 w 1507"/>
                      <a:gd name="T39" fmla="*/ 653 h 926"/>
                      <a:gd name="T40" fmla="*/ 622 w 1507"/>
                      <a:gd name="T41" fmla="*/ 645 h 926"/>
                      <a:gd name="T42" fmla="*/ 653 w 1507"/>
                      <a:gd name="T43" fmla="*/ 656 h 926"/>
                      <a:gd name="T44" fmla="*/ 683 w 1507"/>
                      <a:gd name="T45" fmla="*/ 637 h 926"/>
                      <a:gd name="T46" fmla="*/ 713 w 1507"/>
                      <a:gd name="T47" fmla="*/ 641 h 926"/>
                      <a:gd name="T48" fmla="*/ 744 w 1507"/>
                      <a:gd name="T49" fmla="*/ 645 h 926"/>
                      <a:gd name="T50" fmla="*/ 774 w 1507"/>
                      <a:gd name="T51" fmla="*/ 622 h 926"/>
                      <a:gd name="T52" fmla="*/ 804 w 1507"/>
                      <a:gd name="T53" fmla="*/ 603 h 926"/>
                      <a:gd name="T54" fmla="*/ 835 w 1507"/>
                      <a:gd name="T55" fmla="*/ 554 h 926"/>
                      <a:gd name="T56" fmla="*/ 865 w 1507"/>
                      <a:gd name="T57" fmla="*/ 520 h 926"/>
                      <a:gd name="T58" fmla="*/ 899 w 1507"/>
                      <a:gd name="T59" fmla="*/ 429 h 926"/>
                      <a:gd name="T60" fmla="*/ 930 w 1507"/>
                      <a:gd name="T61" fmla="*/ 372 h 926"/>
                      <a:gd name="T62" fmla="*/ 960 w 1507"/>
                      <a:gd name="T63" fmla="*/ 262 h 926"/>
                      <a:gd name="T64" fmla="*/ 990 w 1507"/>
                      <a:gd name="T65" fmla="*/ 152 h 926"/>
                      <a:gd name="T66" fmla="*/ 1021 w 1507"/>
                      <a:gd name="T67" fmla="*/ 102 h 926"/>
                      <a:gd name="T68" fmla="*/ 1051 w 1507"/>
                      <a:gd name="T69" fmla="*/ 0 h 926"/>
                      <a:gd name="T70" fmla="*/ 1081 w 1507"/>
                      <a:gd name="T71" fmla="*/ 11 h 926"/>
                      <a:gd name="T72" fmla="*/ 1112 w 1507"/>
                      <a:gd name="T73" fmla="*/ 19 h 926"/>
                      <a:gd name="T74" fmla="*/ 1142 w 1507"/>
                      <a:gd name="T75" fmla="*/ 102 h 926"/>
                      <a:gd name="T76" fmla="*/ 1173 w 1507"/>
                      <a:gd name="T77" fmla="*/ 178 h 926"/>
                      <a:gd name="T78" fmla="*/ 1203 w 1507"/>
                      <a:gd name="T79" fmla="*/ 246 h 926"/>
                      <a:gd name="T80" fmla="*/ 1233 w 1507"/>
                      <a:gd name="T81" fmla="*/ 345 h 926"/>
                      <a:gd name="T82" fmla="*/ 1264 w 1507"/>
                      <a:gd name="T83" fmla="*/ 432 h 926"/>
                      <a:gd name="T84" fmla="*/ 1294 w 1507"/>
                      <a:gd name="T85" fmla="*/ 489 h 926"/>
                      <a:gd name="T86" fmla="*/ 1324 w 1507"/>
                      <a:gd name="T87" fmla="*/ 539 h 926"/>
                      <a:gd name="T88" fmla="*/ 1355 w 1507"/>
                      <a:gd name="T89" fmla="*/ 603 h 926"/>
                      <a:gd name="T90" fmla="*/ 1385 w 1507"/>
                      <a:gd name="T91" fmla="*/ 637 h 926"/>
                      <a:gd name="T92" fmla="*/ 1415 w 1507"/>
                      <a:gd name="T93" fmla="*/ 664 h 926"/>
                      <a:gd name="T94" fmla="*/ 1446 w 1507"/>
                      <a:gd name="T95" fmla="*/ 675 h 926"/>
                      <a:gd name="T96" fmla="*/ 1476 w 1507"/>
                      <a:gd name="T97" fmla="*/ 683 h 926"/>
                      <a:gd name="T98" fmla="*/ 1507 w 1507"/>
                      <a:gd name="T99" fmla="*/ 899 h 9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926">
                        <a:moveTo>
                          <a:pt x="0" y="926"/>
                        </a:moveTo>
                        <a:lnTo>
                          <a:pt x="15" y="907"/>
                        </a:lnTo>
                        <a:lnTo>
                          <a:pt x="30" y="892"/>
                        </a:lnTo>
                        <a:lnTo>
                          <a:pt x="45" y="877"/>
                        </a:lnTo>
                        <a:lnTo>
                          <a:pt x="60" y="858"/>
                        </a:lnTo>
                        <a:lnTo>
                          <a:pt x="76" y="850"/>
                        </a:lnTo>
                        <a:lnTo>
                          <a:pt x="91" y="823"/>
                        </a:lnTo>
                        <a:lnTo>
                          <a:pt x="106" y="816"/>
                        </a:lnTo>
                        <a:lnTo>
                          <a:pt x="121" y="793"/>
                        </a:lnTo>
                        <a:lnTo>
                          <a:pt x="136" y="778"/>
                        </a:lnTo>
                        <a:lnTo>
                          <a:pt x="152" y="763"/>
                        </a:lnTo>
                        <a:lnTo>
                          <a:pt x="167" y="755"/>
                        </a:lnTo>
                        <a:lnTo>
                          <a:pt x="182" y="732"/>
                        </a:lnTo>
                        <a:lnTo>
                          <a:pt x="197" y="725"/>
                        </a:lnTo>
                        <a:lnTo>
                          <a:pt x="212" y="698"/>
                        </a:lnTo>
                        <a:lnTo>
                          <a:pt x="227" y="702"/>
                        </a:lnTo>
                        <a:lnTo>
                          <a:pt x="243" y="679"/>
                        </a:lnTo>
                        <a:lnTo>
                          <a:pt x="258" y="687"/>
                        </a:lnTo>
                        <a:lnTo>
                          <a:pt x="273" y="679"/>
                        </a:lnTo>
                        <a:lnTo>
                          <a:pt x="288" y="653"/>
                        </a:lnTo>
                        <a:lnTo>
                          <a:pt x="303" y="653"/>
                        </a:lnTo>
                        <a:lnTo>
                          <a:pt x="319" y="645"/>
                        </a:lnTo>
                        <a:lnTo>
                          <a:pt x="334" y="634"/>
                        </a:lnTo>
                        <a:lnTo>
                          <a:pt x="349" y="630"/>
                        </a:lnTo>
                        <a:lnTo>
                          <a:pt x="364" y="637"/>
                        </a:lnTo>
                        <a:lnTo>
                          <a:pt x="379" y="626"/>
                        </a:lnTo>
                        <a:lnTo>
                          <a:pt x="394" y="626"/>
                        </a:lnTo>
                        <a:lnTo>
                          <a:pt x="410" y="615"/>
                        </a:lnTo>
                        <a:lnTo>
                          <a:pt x="425" y="630"/>
                        </a:lnTo>
                        <a:lnTo>
                          <a:pt x="440" y="637"/>
                        </a:lnTo>
                        <a:lnTo>
                          <a:pt x="455" y="615"/>
                        </a:lnTo>
                        <a:lnTo>
                          <a:pt x="470" y="618"/>
                        </a:lnTo>
                        <a:lnTo>
                          <a:pt x="486" y="618"/>
                        </a:lnTo>
                        <a:lnTo>
                          <a:pt x="501" y="626"/>
                        </a:lnTo>
                        <a:lnTo>
                          <a:pt x="516" y="653"/>
                        </a:lnTo>
                        <a:lnTo>
                          <a:pt x="531" y="664"/>
                        </a:lnTo>
                        <a:lnTo>
                          <a:pt x="546" y="622"/>
                        </a:lnTo>
                        <a:lnTo>
                          <a:pt x="561" y="645"/>
                        </a:lnTo>
                        <a:lnTo>
                          <a:pt x="577" y="664"/>
                        </a:lnTo>
                        <a:lnTo>
                          <a:pt x="592" y="653"/>
                        </a:lnTo>
                        <a:lnTo>
                          <a:pt x="607" y="660"/>
                        </a:lnTo>
                        <a:lnTo>
                          <a:pt x="622" y="645"/>
                        </a:lnTo>
                        <a:lnTo>
                          <a:pt x="637" y="649"/>
                        </a:lnTo>
                        <a:lnTo>
                          <a:pt x="653" y="656"/>
                        </a:lnTo>
                        <a:lnTo>
                          <a:pt x="668" y="656"/>
                        </a:lnTo>
                        <a:lnTo>
                          <a:pt x="683" y="637"/>
                        </a:lnTo>
                        <a:lnTo>
                          <a:pt x="698" y="664"/>
                        </a:lnTo>
                        <a:lnTo>
                          <a:pt x="713" y="641"/>
                        </a:lnTo>
                        <a:lnTo>
                          <a:pt x="728" y="645"/>
                        </a:lnTo>
                        <a:lnTo>
                          <a:pt x="744" y="645"/>
                        </a:lnTo>
                        <a:lnTo>
                          <a:pt x="759" y="615"/>
                        </a:lnTo>
                        <a:lnTo>
                          <a:pt x="774" y="622"/>
                        </a:lnTo>
                        <a:lnTo>
                          <a:pt x="789" y="622"/>
                        </a:lnTo>
                        <a:lnTo>
                          <a:pt x="804" y="603"/>
                        </a:lnTo>
                        <a:lnTo>
                          <a:pt x="820" y="569"/>
                        </a:lnTo>
                        <a:lnTo>
                          <a:pt x="835" y="554"/>
                        </a:lnTo>
                        <a:lnTo>
                          <a:pt x="850" y="546"/>
                        </a:lnTo>
                        <a:lnTo>
                          <a:pt x="865" y="520"/>
                        </a:lnTo>
                        <a:lnTo>
                          <a:pt x="884" y="489"/>
                        </a:lnTo>
                        <a:lnTo>
                          <a:pt x="899" y="429"/>
                        </a:lnTo>
                        <a:lnTo>
                          <a:pt x="914" y="425"/>
                        </a:lnTo>
                        <a:lnTo>
                          <a:pt x="930" y="372"/>
                        </a:lnTo>
                        <a:lnTo>
                          <a:pt x="945" y="322"/>
                        </a:lnTo>
                        <a:lnTo>
                          <a:pt x="960" y="262"/>
                        </a:lnTo>
                        <a:lnTo>
                          <a:pt x="975" y="246"/>
                        </a:lnTo>
                        <a:lnTo>
                          <a:pt x="990" y="152"/>
                        </a:lnTo>
                        <a:lnTo>
                          <a:pt x="1006" y="121"/>
                        </a:lnTo>
                        <a:lnTo>
                          <a:pt x="1021" y="102"/>
                        </a:lnTo>
                        <a:lnTo>
                          <a:pt x="1036" y="30"/>
                        </a:lnTo>
                        <a:lnTo>
                          <a:pt x="1051" y="0"/>
                        </a:lnTo>
                        <a:lnTo>
                          <a:pt x="1066" y="26"/>
                        </a:lnTo>
                        <a:lnTo>
                          <a:pt x="1081" y="11"/>
                        </a:lnTo>
                        <a:lnTo>
                          <a:pt x="1097" y="38"/>
                        </a:lnTo>
                        <a:lnTo>
                          <a:pt x="1112" y="19"/>
                        </a:lnTo>
                        <a:lnTo>
                          <a:pt x="1127" y="72"/>
                        </a:lnTo>
                        <a:lnTo>
                          <a:pt x="1142" y="102"/>
                        </a:lnTo>
                        <a:lnTo>
                          <a:pt x="1157" y="148"/>
                        </a:lnTo>
                        <a:lnTo>
                          <a:pt x="1173" y="178"/>
                        </a:lnTo>
                        <a:lnTo>
                          <a:pt x="1188" y="227"/>
                        </a:lnTo>
                        <a:lnTo>
                          <a:pt x="1203" y="246"/>
                        </a:lnTo>
                        <a:lnTo>
                          <a:pt x="1218" y="303"/>
                        </a:lnTo>
                        <a:lnTo>
                          <a:pt x="1233" y="345"/>
                        </a:lnTo>
                        <a:lnTo>
                          <a:pt x="1248" y="364"/>
                        </a:lnTo>
                        <a:lnTo>
                          <a:pt x="1264" y="432"/>
                        </a:lnTo>
                        <a:lnTo>
                          <a:pt x="1279" y="489"/>
                        </a:lnTo>
                        <a:lnTo>
                          <a:pt x="1294" y="489"/>
                        </a:lnTo>
                        <a:lnTo>
                          <a:pt x="1309" y="520"/>
                        </a:lnTo>
                        <a:lnTo>
                          <a:pt x="1324" y="539"/>
                        </a:lnTo>
                        <a:lnTo>
                          <a:pt x="1340" y="569"/>
                        </a:lnTo>
                        <a:lnTo>
                          <a:pt x="1355" y="603"/>
                        </a:lnTo>
                        <a:lnTo>
                          <a:pt x="1370" y="611"/>
                        </a:lnTo>
                        <a:lnTo>
                          <a:pt x="1385" y="637"/>
                        </a:lnTo>
                        <a:lnTo>
                          <a:pt x="1400" y="637"/>
                        </a:lnTo>
                        <a:lnTo>
                          <a:pt x="1415" y="664"/>
                        </a:lnTo>
                        <a:lnTo>
                          <a:pt x="1431" y="675"/>
                        </a:lnTo>
                        <a:lnTo>
                          <a:pt x="1446" y="675"/>
                        </a:lnTo>
                        <a:lnTo>
                          <a:pt x="1461" y="679"/>
                        </a:lnTo>
                        <a:lnTo>
                          <a:pt x="1476" y="683"/>
                        </a:lnTo>
                        <a:lnTo>
                          <a:pt x="1491" y="732"/>
                        </a:lnTo>
                        <a:lnTo>
                          <a:pt x="1507" y="899"/>
                        </a:lnTo>
                      </a:path>
                    </a:pathLst>
                  </a:custGeom>
                  <a:noFill/>
                  <a:ln w="0">
                    <a:solidFill>
                      <a:srgbClr val="99FF66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0" name="Freeform 123"/>
                  <p:cNvSpPr>
                    <a:spLocks/>
                  </p:cNvSpPr>
                  <p:nvPr/>
                </p:nvSpPr>
                <p:spPr bwMode="auto">
                  <a:xfrm>
                    <a:off x="6242051" y="2105026"/>
                    <a:ext cx="2392363" cy="1404938"/>
                  </a:xfrm>
                  <a:custGeom>
                    <a:avLst/>
                    <a:gdLst>
                      <a:gd name="T0" fmla="*/ 15 w 1507"/>
                      <a:gd name="T1" fmla="*/ 870 h 885"/>
                      <a:gd name="T2" fmla="*/ 45 w 1507"/>
                      <a:gd name="T3" fmla="*/ 836 h 885"/>
                      <a:gd name="T4" fmla="*/ 76 w 1507"/>
                      <a:gd name="T5" fmla="*/ 798 h 885"/>
                      <a:gd name="T6" fmla="*/ 106 w 1507"/>
                      <a:gd name="T7" fmla="*/ 775 h 885"/>
                      <a:gd name="T8" fmla="*/ 136 w 1507"/>
                      <a:gd name="T9" fmla="*/ 741 h 885"/>
                      <a:gd name="T10" fmla="*/ 167 w 1507"/>
                      <a:gd name="T11" fmla="*/ 725 h 885"/>
                      <a:gd name="T12" fmla="*/ 197 w 1507"/>
                      <a:gd name="T13" fmla="*/ 691 h 885"/>
                      <a:gd name="T14" fmla="*/ 227 w 1507"/>
                      <a:gd name="T15" fmla="*/ 669 h 885"/>
                      <a:gd name="T16" fmla="*/ 258 w 1507"/>
                      <a:gd name="T17" fmla="*/ 650 h 885"/>
                      <a:gd name="T18" fmla="*/ 288 w 1507"/>
                      <a:gd name="T19" fmla="*/ 642 h 885"/>
                      <a:gd name="T20" fmla="*/ 319 w 1507"/>
                      <a:gd name="T21" fmla="*/ 619 h 885"/>
                      <a:gd name="T22" fmla="*/ 349 w 1507"/>
                      <a:gd name="T23" fmla="*/ 615 h 885"/>
                      <a:gd name="T24" fmla="*/ 379 w 1507"/>
                      <a:gd name="T25" fmla="*/ 596 h 885"/>
                      <a:gd name="T26" fmla="*/ 410 w 1507"/>
                      <a:gd name="T27" fmla="*/ 581 h 885"/>
                      <a:gd name="T28" fmla="*/ 440 w 1507"/>
                      <a:gd name="T29" fmla="*/ 593 h 885"/>
                      <a:gd name="T30" fmla="*/ 470 w 1507"/>
                      <a:gd name="T31" fmla="*/ 585 h 885"/>
                      <a:gd name="T32" fmla="*/ 501 w 1507"/>
                      <a:gd name="T33" fmla="*/ 593 h 885"/>
                      <a:gd name="T34" fmla="*/ 531 w 1507"/>
                      <a:gd name="T35" fmla="*/ 612 h 885"/>
                      <a:gd name="T36" fmla="*/ 561 w 1507"/>
                      <a:gd name="T37" fmla="*/ 600 h 885"/>
                      <a:gd name="T38" fmla="*/ 592 w 1507"/>
                      <a:gd name="T39" fmla="*/ 600 h 885"/>
                      <a:gd name="T40" fmla="*/ 622 w 1507"/>
                      <a:gd name="T41" fmla="*/ 596 h 885"/>
                      <a:gd name="T42" fmla="*/ 653 w 1507"/>
                      <a:gd name="T43" fmla="*/ 600 h 885"/>
                      <a:gd name="T44" fmla="*/ 683 w 1507"/>
                      <a:gd name="T45" fmla="*/ 604 h 885"/>
                      <a:gd name="T46" fmla="*/ 713 w 1507"/>
                      <a:gd name="T47" fmla="*/ 604 h 885"/>
                      <a:gd name="T48" fmla="*/ 744 w 1507"/>
                      <a:gd name="T49" fmla="*/ 577 h 885"/>
                      <a:gd name="T50" fmla="*/ 774 w 1507"/>
                      <a:gd name="T51" fmla="*/ 589 h 885"/>
                      <a:gd name="T52" fmla="*/ 804 w 1507"/>
                      <a:gd name="T53" fmla="*/ 547 h 885"/>
                      <a:gd name="T54" fmla="*/ 835 w 1507"/>
                      <a:gd name="T55" fmla="*/ 505 h 885"/>
                      <a:gd name="T56" fmla="*/ 865 w 1507"/>
                      <a:gd name="T57" fmla="*/ 456 h 885"/>
                      <a:gd name="T58" fmla="*/ 899 w 1507"/>
                      <a:gd name="T59" fmla="*/ 403 h 885"/>
                      <a:gd name="T60" fmla="*/ 930 w 1507"/>
                      <a:gd name="T61" fmla="*/ 319 h 885"/>
                      <a:gd name="T62" fmla="*/ 960 w 1507"/>
                      <a:gd name="T63" fmla="*/ 259 h 885"/>
                      <a:gd name="T64" fmla="*/ 990 w 1507"/>
                      <a:gd name="T65" fmla="*/ 167 h 885"/>
                      <a:gd name="T66" fmla="*/ 1021 w 1507"/>
                      <a:gd name="T67" fmla="*/ 92 h 885"/>
                      <a:gd name="T68" fmla="*/ 1051 w 1507"/>
                      <a:gd name="T69" fmla="*/ 0 h 885"/>
                      <a:gd name="T70" fmla="*/ 1081 w 1507"/>
                      <a:gd name="T71" fmla="*/ 23 h 885"/>
                      <a:gd name="T72" fmla="*/ 1112 w 1507"/>
                      <a:gd name="T73" fmla="*/ 12 h 885"/>
                      <a:gd name="T74" fmla="*/ 1142 w 1507"/>
                      <a:gd name="T75" fmla="*/ 69 h 885"/>
                      <a:gd name="T76" fmla="*/ 1173 w 1507"/>
                      <a:gd name="T77" fmla="*/ 171 h 885"/>
                      <a:gd name="T78" fmla="*/ 1203 w 1507"/>
                      <a:gd name="T79" fmla="*/ 209 h 885"/>
                      <a:gd name="T80" fmla="*/ 1233 w 1507"/>
                      <a:gd name="T81" fmla="*/ 316 h 885"/>
                      <a:gd name="T82" fmla="*/ 1264 w 1507"/>
                      <a:gd name="T83" fmla="*/ 388 h 885"/>
                      <a:gd name="T84" fmla="*/ 1294 w 1507"/>
                      <a:gd name="T85" fmla="*/ 414 h 885"/>
                      <a:gd name="T86" fmla="*/ 1324 w 1507"/>
                      <a:gd name="T87" fmla="*/ 464 h 885"/>
                      <a:gd name="T88" fmla="*/ 1355 w 1507"/>
                      <a:gd name="T89" fmla="*/ 528 h 885"/>
                      <a:gd name="T90" fmla="*/ 1385 w 1507"/>
                      <a:gd name="T91" fmla="*/ 558 h 885"/>
                      <a:gd name="T92" fmla="*/ 1415 w 1507"/>
                      <a:gd name="T93" fmla="*/ 574 h 885"/>
                      <a:gd name="T94" fmla="*/ 1446 w 1507"/>
                      <a:gd name="T95" fmla="*/ 600 h 885"/>
                      <a:gd name="T96" fmla="*/ 1476 w 1507"/>
                      <a:gd name="T97" fmla="*/ 619 h 885"/>
                      <a:gd name="T98" fmla="*/ 1507 w 1507"/>
                      <a:gd name="T99" fmla="*/ 858 h 8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885">
                        <a:moveTo>
                          <a:pt x="0" y="885"/>
                        </a:moveTo>
                        <a:lnTo>
                          <a:pt x="15" y="870"/>
                        </a:lnTo>
                        <a:lnTo>
                          <a:pt x="30" y="862"/>
                        </a:lnTo>
                        <a:lnTo>
                          <a:pt x="45" y="836"/>
                        </a:lnTo>
                        <a:lnTo>
                          <a:pt x="60" y="824"/>
                        </a:lnTo>
                        <a:lnTo>
                          <a:pt x="76" y="798"/>
                        </a:lnTo>
                        <a:lnTo>
                          <a:pt x="91" y="801"/>
                        </a:lnTo>
                        <a:lnTo>
                          <a:pt x="106" y="775"/>
                        </a:lnTo>
                        <a:lnTo>
                          <a:pt x="121" y="767"/>
                        </a:lnTo>
                        <a:lnTo>
                          <a:pt x="136" y="741"/>
                        </a:lnTo>
                        <a:lnTo>
                          <a:pt x="152" y="741"/>
                        </a:lnTo>
                        <a:lnTo>
                          <a:pt x="167" y="725"/>
                        </a:lnTo>
                        <a:lnTo>
                          <a:pt x="182" y="710"/>
                        </a:lnTo>
                        <a:lnTo>
                          <a:pt x="197" y="691"/>
                        </a:lnTo>
                        <a:lnTo>
                          <a:pt x="212" y="676"/>
                        </a:lnTo>
                        <a:lnTo>
                          <a:pt x="227" y="669"/>
                        </a:lnTo>
                        <a:lnTo>
                          <a:pt x="243" y="657"/>
                        </a:lnTo>
                        <a:lnTo>
                          <a:pt x="258" y="650"/>
                        </a:lnTo>
                        <a:lnTo>
                          <a:pt x="273" y="646"/>
                        </a:lnTo>
                        <a:lnTo>
                          <a:pt x="288" y="642"/>
                        </a:lnTo>
                        <a:lnTo>
                          <a:pt x="303" y="612"/>
                        </a:lnTo>
                        <a:lnTo>
                          <a:pt x="319" y="619"/>
                        </a:lnTo>
                        <a:lnTo>
                          <a:pt x="334" y="596"/>
                        </a:lnTo>
                        <a:lnTo>
                          <a:pt x="349" y="615"/>
                        </a:lnTo>
                        <a:lnTo>
                          <a:pt x="364" y="608"/>
                        </a:lnTo>
                        <a:lnTo>
                          <a:pt x="379" y="596"/>
                        </a:lnTo>
                        <a:lnTo>
                          <a:pt x="394" y="596"/>
                        </a:lnTo>
                        <a:lnTo>
                          <a:pt x="410" y="581"/>
                        </a:lnTo>
                        <a:lnTo>
                          <a:pt x="425" y="596"/>
                        </a:lnTo>
                        <a:lnTo>
                          <a:pt x="440" y="593"/>
                        </a:lnTo>
                        <a:lnTo>
                          <a:pt x="455" y="596"/>
                        </a:lnTo>
                        <a:lnTo>
                          <a:pt x="470" y="585"/>
                        </a:lnTo>
                        <a:lnTo>
                          <a:pt x="486" y="577"/>
                        </a:lnTo>
                        <a:lnTo>
                          <a:pt x="501" y="593"/>
                        </a:lnTo>
                        <a:lnTo>
                          <a:pt x="516" y="608"/>
                        </a:lnTo>
                        <a:lnTo>
                          <a:pt x="531" y="612"/>
                        </a:lnTo>
                        <a:lnTo>
                          <a:pt x="546" y="593"/>
                        </a:lnTo>
                        <a:lnTo>
                          <a:pt x="561" y="600"/>
                        </a:lnTo>
                        <a:lnTo>
                          <a:pt x="577" y="612"/>
                        </a:lnTo>
                        <a:lnTo>
                          <a:pt x="592" y="600"/>
                        </a:lnTo>
                        <a:lnTo>
                          <a:pt x="607" y="608"/>
                        </a:lnTo>
                        <a:lnTo>
                          <a:pt x="622" y="596"/>
                        </a:lnTo>
                        <a:lnTo>
                          <a:pt x="637" y="608"/>
                        </a:lnTo>
                        <a:lnTo>
                          <a:pt x="653" y="600"/>
                        </a:lnTo>
                        <a:lnTo>
                          <a:pt x="668" y="589"/>
                        </a:lnTo>
                        <a:lnTo>
                          <a:pt x="683" y="604"/>
                        </a:lnTo>
                        <a:lnTo>
                          <a:pt x="698" y="604"/>
                        </a:lnTo>
                        <a:lnTo>
                          <a:pt x="713" y="604"/>
                        </a:lnTo>
                        <a:lnTo>
                          <a:pt x="728" y="581"/>
                        </a:lnTo>
                        <a:lnTo>
                          <a:pt x="744" y="577"/>
                        </a:lnTo>
                        <a:lnTo>
                          <a:pt x="759" y="558"/>
                        </a:lnTo>
                        <a:lnTo>
                          <a:pt x="774" y="589"/>
                        </a:lnTo>
                        <a:lnTo>
                          <a:pt x="789" y="551"/>
                        </a:lnTo>
                        <a:lnTo>
                          <a:pt x="804" y="547"/>
                        </a:lnTo>
                        <a:lnTo>
                          <a:pt x="820" y="513"/>
                        </a:lnTo>
                        <a:lnTo>
                          <a:pt x="835" y="505"/>
                        </a:lnTo>
                        <a:lnTo>
                          <a:pt x="850" y="517"/>
                        </a:lnTo>
                        <a:lnTo>
                          <a:pt x="865" y="456"/>
                        </a:lnTo>
                        <a:lnTo>
                          <a:pt x="884" y="429"/>
                        </a:lnTo>
                        <a:lnTo>
                          <a:pt x="899" y="403"/>
                        </a:lnTo>
                        <a:lnTo>
                          <a:pt x="914" y="376"/>
                        </a:lnTo>
                        <a:lnTo>
                          <a:pt x="930" y="319"/>
                        </a:lnTo>
                        <a:lnTo>
                          <a:pt x="945" y="293"/>
                        </a:lnTo>
                        <a:lnTo>
                          <a:pt x="960" y="259"/>
                        </a:lnTo>
                        <a:lnTo>
                          <a:pt x="975" y="213"/>
                        </a:lnTo>
                        <a:lnTo>
                          <a:pt x="990" y="167"/>
                        </a:lnTo>
                        <a:lnTo>
                          <a:pt x="1006" y="95"/>
                        </a:lnTo>
                        <a:lnTo>
                          <a:pt x="1021" y="92"/>
                        </a:lnTo>
                        <a:lnTo>
                          <a:pt x="1036" y="46"/>
                        </a:lnTo>
                        <a:lnTo>
                          <a:pt x="1051" y="0"/>
                        </a:lnTo>
                        <a:lnTo>
                          <a:pt x="1066" y="12"/>
                        </a:lnTo>
                        <a:lnTo>
                          <a:pt x="1081" y="23"/>
                        </a:lnTo>
                        <a:lnTo>
                          <a:pt x="1097" y="12"/>
                        </a:lnTo>
                        <a:lnTo>
                          <a:pt x="1112" y="12"/>
                        </a:lnTo>
                        <a:lnTo>
                          <a:pt x="1127" y="46"/>
                        </a:lnTo>
                        <a:lnTo>
                          <a:pt x="1142" y="69"/>
                        </a:lnTo>
                        <a:lnTo>
                          <a:pt x="1157" y="114"/>
                        </a:lnTo>
                        <a:lnTo>
                          <a:pt x="1173" y="171"/>
                        </a:lnTo>
                        <a:lnTo>
                          <a:pt x="1188" y="175"/>
                        </a:lnTo>
                        <a:lnTo>
                          <a:pt x="1203" y="209"/>
                        </a:lnTo>
                        <a:lnTo>
                          <a:pt x="1218" y="224"/>
                        </a:lnTo>
                        <a:lnTo>
                          <a:pt x="1233" y="316"/>
                        </a:lnTo>
                        <a:lnTo>
                          <a:pt x="1248" y="316"/>
                        </a:lnTo>
                        <a:lnTo>
                          <a:pt x="1264" y="388"/>
                        </a:lnTo>
                        <a:lnTo>
                          <a:pt x="1279" y="414"/>
                        </a:lnTo>
                        <a:lnTo>
                          <a:pt x="1294" y="414"/>
                        </a:lnTo>
                        <a:lnTo>
                          <a:pt x="1309" y="448"/>
                        </a:lnTo>
                        <a:lnTo>
                          <a:pt x="1324" y="464"/>
                        </a:lnTo>
                        <a:lnTo>
                          <a:pt x="1340" y="490"/>
                        </a:lnTo>
                        <a:lnTo>
                          <a:pt x="1355" y="528"/>
                        </a:lnTo>
                        <a:lnTo>
                          <a:pt x="1370" y="539"/>
                        </a:lnTo>
                        <a:lnTo>
                          <a:pt x="1385" y="558"/>
                        </a:lnTo>
                        <a:lnTo>
                          <a:pt x="1400" y="581"/>
                        </a:lnTo>
                        <a:lnTo>
                          <a:pt x="1415" y="574"/>
                        </a:lnTo>
                        <a:lnTo>
                          <a:pt x="1431" y="589"/>
                        </a:lnTo>
                        <a:lnTo>
                          <a:pt x="1446" y="600"/>
                        </a:lnTo>
                        <a:lnTo>
                          <a:pt x="1461" y="608"/>
                        </a:lnTo>
                        <a:lnTo>
                          <a:pt x="1476" y="619"/>
                        </a:lnTo>
                        <a:lnTo>
                          <a:pt x="1491" y="665"/>
                        </a:lnTo>
                        <a:lnTo>
                          <a:pt x="1507" y="858"/>
                        </a:lnTo>
                      </a:path>
                    </a:pathLst>
                  </a:custGeom>
                  <a:noFill/>
                  <a:ln w="0">
                    <a:solidFill>
                      <a:srgbClr val="CCFF33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1" name="Freeform 124"/>
                  <p:cNvSpPr>
                    <a:spLocks/>
                  </p:cNvSpPr>
                  <p:nvPr/>
                </p:nvSpPr>
                <p:spPr bwMode="auto">
                  <a:xfrm>
                    <a:off x="6242051" y="2160588"/>
                    <a:ext cx="2392363" cy="1355725"/>
                  </a:xfrm>
                  <a:custGeom>
                    <a:avLst/>
                    <a:gdLst>
                      <a:gd name="T0" fmla="*/ 15 w 1507"/>
                      <a:gd name="T1" fmla="*/ 835 h 854"/>
                      <a:gd name="T2" fmla="*/ 45 w 1507"/>
                      <a:gd name="T3" fmla="*/ 804 h 854"/>
                      <a:gd name="T4" fmla="*/ 76 w 1507"/>
                      <a:gd name="T5" fmla="*/ 778 h 854"/>
                      <a:gd name="T6" fmla="*/ 106 w 1507"/>
                      <a:gd name="T7" fmla="*/ 744 h 854"/>
                      <a:gd name="T8" fmla="*/ 136 w 1507"/>
                      <a:gd name="T9" fmla="*/ 721 h 854"/>
                      <a:gd name="T10" fmla="*/ 167 w 1507"/>
                      <a:gd name="T11" fmla="*/ 702 h 854"/>
                      <a:gd name="T12" fmla="*/ 197 w 1507"/>
                      <a:gd name="T13" fmla="*/ 668 h 854"/>
                      <a:gd name="T14" fmla="*/ 227 w 1507"/>
                      <a:gd name="T15" fmla="*/ 652 h 854"/>
                      <a:gd name="T16" fmla="*/ 258 w 1507"/>
                      <a:gd name="T17" fmla="*/ 618 h 854"/>
                      <a:gd name="T18" fmla="*/ 288 w 1507"/>
                      <a:gd name="T19" fmla="*/ 618 h 854"/>
                      <a:gd name="T20" fmla="*/ 319 w 1507"/>
                      <a:gd name="T21" fmla="*/ 577 h 854"/>
                      <a:gd name="T22" fmla="*/ 349 w 1507"/>
                      <a:gd name="T23" fmla="*/ 588 h 854"/>
                      <a:gd name="T24" fmla="*/ 379 w 1507"/>
                      <a:gd name="T25" fmla="*/ 569 h 854"/>
                      <a:gd name="T26" fmla="*/ 410 w 1507"/>
                      <a:gd name="T27" fmla="*/ 565 h 854"/>
                      <a:gd name="T28" fmla="*/ 440 w 1507"/>
                      <a:gd name="T29" fmla="*/ 573 h 854"/>
                      <a:gd name="T30" fmla="*/ 470 w 1507"/>
                      <a:gd name="T31" fmla="*/ 565 h 854"/>
                      <a:gd name="T32" fmla="*/ 501 w 1507"/>
                      <a:gd name="T33" fmla="*/ 561 h 854"/>
                      <a:gd name="T34" fmla="*/ 531 w 1507"/>
                      <a:gd name="T35" fmla="*/ 558 h 854"/>
                      <a:gd name="T36" fmla="*/ 561 w 1507"/>
                      <a:gd name="T37" fmla="*/ 565 h 854"/>
                      <a:gd name="T38" fmla="*/ 592 w 1507"/>
                      <a:gd name="T39" fmla="*/ 561 h 854"/>
                      <a:gd name="T40" fmla="*/ 622 w 1507"/>
                      <a:gd name="T41" fmla="*/ 546 h 854"/>
                      <a:gd name="T42" fmla="*/ 653 w 1507"/>
                      <a:gd name="T43" fmla="*/ 561 h 854"/>
                      <a:gd name="T44" fmla="*/ 683 w 1507"/>
                      <a:gd name="T45" fmla="*/ 558 h 854"/>
                      <a:gd name="T46" fmla="*/ 713 w 1507"/>
                      <a:gd name="T47" fmla="*/ 539 h 854"/>
                      <a:gd name="T48" fmla="*/ 744 w 1507"/>
                      <a:gd name="T49" fmla="*/ 554 h 854"/>
                      <a:gd name="T50" fmla="*/ 774 w 1507"/>
                      <a:gd name="T51" fmla="*/ 512 h 854"/>
                      <a:gd name="T52" fmla="*/ 804 w 1507"/>
                      <a:gd name="T53" fmla="*/ 508 h 854"/>
                      <a:gd name="T54" fmla="*/ 835 w 1507"/>
                      <a:gd name="T55" fmla="*/ 459 h 854"/>
                      <a:gd name="T56" fmla="*/ 865 w 1507"/>
                      <a:gd name="T57" fmla="*/ 417 h 854"/>
                      <a:gd name="T58" fmla="*/ 899 w 1507"/>
                      <a:gd name="T59" fmla="*/ 341 h 854"/>
                      <a:gd name="T60" fmla="*/ 930 w 1507"/>
                      <a:gd name="T61" fmla="*/ 296 h 854"/>
                      <a:gd name="T62" fmla="*/ 960 w 1507"/>
                      <a:gd name="T63" fmla="*/ 212 h 854"/>
                      <a:gd name="T64" fmla="*/ 990 w 1507"/>
                      <a:gd name="T65" fmla="*/ 155 h 854"/>
                      <a:gd name="T66" fmla="*/ 1021 w 1507"/>
                      <a:gd name="T67" fmla="*/ 41 h 854"/>
                      <a:gd name="T68" fmla="*/ 1051 w 1507"/>
                      <a:gd name="T69" fmla="*/ 0 h 854"/>
                      <a:gd name="T70" fmla="*/ 1081 w 1507"/>
                      <a:gd name="T71" fmla="*/ 11 h 854"/>
                      <a:gd name="T72" fmla="*/ 1112 w 1507"/>
                      <a:gd name="T73" fmla="*/ 19 h 854"/>
                      <a:gd name="T74" fmla="*/ 1142 w 1507"/>
                      <a:gd name="T75" fmla="*/ 49 h 854"/>
                      <a:gd name="T76" fmla="*/ 1173 w 1507"/>
                      <a:gd name="T77" fmla="*/ 136 h 854"/>
                      <a:gd name="T78" fmla="*/ 1203 w 1507"/>
                      <a:gd name="T79" fmla="*/ 159 h 854"/>
                      <a:gd name="T80" fmla="*/ 1233 w 1507"/>
                      <a:gd name="T81" fmla="*/ 239 h 854"/>
                      <a:gd name="T82" fmla="*/ 1264 w 1507"/>
                      <a:gd name="T83" fmla="*/ 318 h 854"/>
                      <a:gd name="T84" fmla="*/ 1294 w 1507"/>
                      <a:gd name="T85" fmla="*/ 356 h 854"/>
                      <a:gd name="T86" fmla="*/ 1324 w 1507"/>
                      <a:gd name="T87" fmla="*/ 417 h 854"/>
                      <a:gd name="T88" fmla="*/ 1355 w 1507"/>
                      <a:gd name="T89" fmla="*/ 455 h 854"/>
                      <a:gd name="T90" fmla="*/ 1385 w 1507"/>
                      <a:gd name="T91" fmla="*/ 501 h 854"/>
                      <a:gd name="T92" fmla="*/ 1415 w 1507"/>
                      <a:gd name="T93" fmla="*/ 523 h 854"/>
                      <a:gd name="T94" fmla="*/ 1446 w 1507"/>
                      <a:gd name="T95" fmla="*/ 550 h 854"/>
                      <a:gd name="T96" fmla="*/ 1476 w 1507"/>
                      <a:gd name="T97" fmla="*/ 554 h 854"/>
                      <a:gd name="T98" fmla="*/ 1507 w 1507"/>
                      <a:gd name="T99" fmla="*/ 823 h 8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854">
                        <a:moveTo>
                          <a:pt x="0" y="854"/>
                        </a:moveTo>
                        <a:lnTo>
                          <a:pt x="15" y="835"/>
                        </a:lnTo>
                        <a:lnTo>
                          <a:pt x="30" y="820"/>
                        </a:lnTo>
                        <a:lnTo>
                          <a:pt x="45" y="804"/>
                        </a:lnTo>
                        <a:lnTo>
                          <a:pt x="60" y="793"/>
                        </a:lnTo>
                        <a:lnTo>
                          <a:pt x="76" y="778"/>
                        </a:lnTo>
                        <a:lnTo>
                          <a:pt x="91" y="766"/>
                        </a:lnTo>
                        <a:lnTo>
                          <a:pt x="106" y="744"/>
                        </a:lnTo>
                        <a:lnTo>
                          <a:pt x="121" y="740"/>
                        </a:lnTo>
                        <a:lnTo>
                          <a:pt x="136" y="721"/>
                        </a:lnTo>
                        <a:lnTo>
                          <a:pt x="152" y="709"/>
                        </a:lnTo>
                        <a:lnTo>
                          <a:pt x="167" y="702"/>
                        </a:lnTo>
                        <a:lnTo>
                          <a:pt x="182" y="671"/>
                        </a:lnTo>
                        <a:lnTo>
                          <a:pt x="197" y="668"/>
                        </a:lnTo>
                        <a:lnTo>
                          <a:pt x="212" y="664"/>
                        </a:lnTo>
                        <a:lnTo>
                          <a:pt x="227" y="652"/>
                        </a:lnTo>
                        <a:lnTo>
                          <a:pt x="243" y="634"/>
                        </a:lnTo>
                        <a:lnTo>
                          <a:pt x="258" y="618"/>
                        </a:lnTo>
                        <a:lnTo>
                          <a:pt x="273" y="618"/>
                        </a:lnTo>
                        <a:lnTo>
                          <a:pt x="288" y="618"/>
                        </a:lnTo>
                        <a:lnTo>
                          <a:pt x="303" y="611"/>
                        </a:lnTo>
                        <a:lnTo>
                          <a:pt x="319" y="577"/>
                        </a:lnTo>
                        <a:lnTo>
                          <a:pt x="334" y="596"/>
                        </a:lnTo>
                        <a:lnTo>
                          <a:pt x="349" y="588"/>
                        </a:lnTo>
                        <a:lnTo>
                          <a:pt x="364" y="584"/>
                        </a:lnTo>
                        <a:lnTo>
                          <a:pt x="379" y="569"/>
                        </a:lnTo>
                        <a:lnTo>
                          <a:pt x="394" y="558"/>
                        </a:lnTo>
                        <a:lnTo>
                          <a:pt x="410" y="565"/>
                        </a:lnTo>
                        <a:lnTo>
                          <a:pt x="425" y="569"/>
                        </a:lnTo>
                        <a:lnTo>
                          <a:pt x="440" y="573"/>
                        </a:lnTo>
                        <a:lnTo>
                          <a:pt x="455" y="561"/>
                        </a:lnTo>
                        <a:lnTo>
                          <a:pt x="470" y="565"/>
                        </a:lnTo>
                        <a:lnTo>
                          <a:pt x="486" y="561"/>
                        </a:lnTo>
                        <a:lnTo>
                          <a:pt x="501" y="561"/>
                        </a:lnTo>
                        <a:lnTo>
                          <a:pt x="516" y="554"/>
                        </a:lnTo>
                        <a:lnTo>
                          <a:pt x="531" y="558"/>
                        </a:lnTo>
                        <a:lnTo>
                          <a:pt x="546" y="573"/>
                        </a:lnTo>
                        <a:lnTo>
                          <a:pt x="561" y="565"/>
                        </a:lnTo>
                        <a:lnTo>
                          <a:pt x="577" y="580"/>
                        </a:lnTo>
                        <a:lnTo>
                          <a:pt x="592" y="561"/>
                        </a:lnTo>
                        <a:lnTo>
                          <a:pt x="607" y="573"/>
                        </a:lnTo>
                        <a:lnTo>
                          <a:pt x="622" y="546"/>
                        </a:lnTo>
                        <a:lnTo>
                          <a:pt x="637" y="558"/>
                        </a:lnTo>
                        <a:lnTo>
                          <a:pt x="653" y="561"/>
                        </a:lnTo>
                        <a:lnTo>
                          <a:pt x="668" y="550"/>
                        </a:lnTo>
                        <a:lnTo>
                          <a:pt x="683" y="558"/>
                        </a:lnTo>
                        <a:lnTo>
                          <a:pt x="698" y="569"/>
                        </a:lnTo>
                        <a:lnTo>
                          <a:pt x="713" y="539"/>
                        </a:lnTo>
                        <a:lnTo>
                          <a:pt x="728" y="542"/>
                        </a:lnTo>
                        <a:lnTo>
                          <a:pt x="744" y="554"/>
                        </a:lnTo>
                        <a:lnTo>
                          <a:pt x="759" y="535"/>
                        </a:lnTo>
                        <a:lnTo>
                          <a:pt x="774" y="512"/>
                        </a:lnTo>
                        <a:lnTo>
                          <a:pt x="789" y="516"/>
                        </a:lnTo>
                        <a:lnTo>
                          <a:pt x="804" y="508"/>
                        </a:lnTo>
                        <a:lnTo>
                          <a:pt x="820" y="489"/>
                        </a:lnTo>
                        <a:lnTo>
                          <a:pt x="835" y="459"/>
                        </a:lnTo>
                        <a:lnTo>
                          <a:pt x="850" y="474"/>
                        </a:lnTo>
                        <a:lnTo>
                          <a:pt x="865" y="417"/>
                        </a:lnTo>
                        <a:lnTo>
                          <a:pt x="884" y="387"/>
                        </a:lnTo>
                        <a:lnTo>
                          <a:pt x="899" y="341"/>
                        </a:lnTo>
                        <a:lnTo>
                          <a:pt x="914" y="349"/>
                        </a:lnTo>
                        <a:lnTo>
                          <a:pt x="930" y="296"/>
                        </a:lnTo>
                        <a:lnTo>
                          <a:pt x="945" y="262"/>
                        </a:lnTo>
                        <a:lnTo>
                          <a:pt x="960" y="212"/>
                        </a:lnTo>
                        <a:lnTo>
                          <a:pt x="975" y="197"/>
                        </a:lnTo>
                        <a:lnTo>
                          <a:pt x="990" y="155"/>
                        </a:lnTo>
                        <a:lnTo>
                          <a:pt x="1006" y="129"/>
                        </a:lnTo>
                        <a:lnTo>
                          <a:pt x="1021" y="41"/>
                        </a:lnTo>
                        <a:lnTo>
                          <a:pt x="1036" y="64"/>
                        </a:lnTo>
                        <a:lnTo>
                          <a:pt x="1051" y="0"/>
                        </a:lnTo>
                        <a:lnTo>
                          <a:pt x="1066" y="22"/>
                        </a:lnTo>
                        <a:lnTo>
                          <a:pt x="1081" y="11"/>
                        </a:lnTo>
                        <a:lnTo>
                          <a:pt x="1097" y="19"/>
                        </a:lnTo>
                        <a:lnTo>
                          <a:pt x="1112" y="19"/>
                        </a:lnTo>
                        <a:lnTo>
                          <a:pt x="1127" y="15"/>
                        </a:lnTo>
                        <a:lnTo>
                          <a:pt x="1142" y="49"/>
                        </a:lnTo>
                        <a:lnTo>
                          <a:pt x="1157" y="91"/>
                        </a:lnTo>
                        <a:lnTo>
                          <a:pt x="1173" y="136"/>
                        </a:lnTo>
                        <a:lnTo>
                          <a:pt x="1188" y="174"/>
                        </a:lnTo>
                        <a:lnTo>
                          <a:pt x="1203" y="159"/>
                        </a:lnTo>
                        <a:lnTo>
                          <a:pt x="1218" y="208"/>
                        </a:lnTo>
                        <a:lnTo>
                          <a:pt x="1233" y="239"/>
                        </a:lnTo>
                        <a:lnTo>
                          <a:pt x="1248" y="277"/>
                        </a:lnTo>
                        <a:lnTo>
                          <a:pt x="1264" y="318"/>
                        </a:lnTo>
                        <a:lnTo>
                          <a:pt x="1279" y="349"/>
                        </a:lnTo>
                        <a:lnTo>
                          <a:pt x="1294" y="356"/>
                        </a:lnTo>
                        <a:lnTo>
                          <a:pt x="1309" y="383"/>
                        </a:lnTo>
                        <a:lnTo>
                          <a:pt x="1324" y="417"/>
                        </a:lnTo>
                        <a:lnTo>
                          <a:pt x="1340" y="413"/>
                        </a:lnTo>
                        <a:lnTo>
                          <a:pt x="1355" y="455"/>
                        </a:lnTo>
                        <a:lnTo>
                          <a:pt x="1370" y="478"/>
                        </a:lnTo>
                        <a:lnTo>
                          <a:pt x="1385" y="501"/>
                        </a:lnTo>
                        <a:lnTo>
                          <a:pt x="1400" y="485"/>
                        </a:lnTo>
                        <a:lnTo>
                          <a:pt x="1415" y="523"/>
                        </a:lnTo>
                        <a:lnTo>
                          <a:pt x="1431" y="512"/>
                        </a:lnTo>
                        <a:lnTo>
                          <a:pt x="1446" y="550"/>
                        </a:lnTo>
                        <a:lnTo>
                          <a:pt x="1461" y="535"/>
                        </a:lnTo>
                        <a:lnTo>
                          <a:pt x="1476" y="554"/>
                        </a:lnTo>
                        <a:lnTo>
                          <a:pt x="1491" y="603"/>
                        </a:lnTo>
                        <a:lnTo>
                          <a:pt x="1507" y="823"/>
                        </a:lnTo>
                      </a:path>
                    </a:pathLst>
                  </a:custGeom>
                  <a:noFill/>
                  <a:ln w="0">
                    <a:solidFill>
                      <a:srgbClr val="FFFF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2" name="Freeform 125"/>
                  <p:cNvSpPr>
                    <a:spLocks/>
                  </p:cNvSpPr>
                  <p:nvPr/>
                </p:nvSpPr>
                <p:spPr bwMode="auto">
                  <a:xfrm>
                    <a:off x="6242051" y="2232026"/>
                    <a:ext cx="2392363" cy="1284288"/>
                  </a:xfrm>
                  <a:custGeom>
                    <a:avLst/>
                    <a:gdLst>
                      <a:gd name="T0" fmla="*/ 15 w 1507"/>
                      <a:gd name="T1" fmla="*/ 793 h 809"/>
                      <a:gd name="T2" fmla="*/ 45 w 1507"/>
                      <a:gd name="T3" fmla="*/ 763 h 809"/>
                      <a:gd name="T4" fmla="*/ 76 w 1507"/>
                      <a:gd name="T5" fmla="*/ 748 h 809"/>
                      <a:gd name="T6" fmla="*/ 106 w 1507"/>
                      <a:gd name="T7" fmla="*/ 714 h 809"/>
                      <a:gd name="T8" fmla="*/ 136 w 1507"/>
                      <a:gd name="T9" fmla="*/ 695 h 809"/>
                      <a:gd name="T10" fmla="*/ 167 w 1507"/>
                      <a:gd name="T11" fmla="*/ 661 h 809"/>
                      <a:gd name="T12" fmla="*/ 197 w 1507"/>
                      <a:gd name="T13" fmla="*/ 642 h 809"/>
                      <a:gd name="T14" fmla="*/ 227 w 1507"/>
                      <a:gd name="T15" fmla="*/ 604 h 809"/>
                      <a:gd name="T16" fmla="*/ 258 w 1507"/>
                      <a:gd name="T17" fmla="*/ 611 h 809"/>
                      <a:gd name="T18" fmla="*/ 288 w 1507"/>
                      <a:gd name="T19" fmla="*/ 577 h 809"/>
                      <a:gd name="T20" fmla="*/ 319 w 1507"/>
                      <a:gd name="T21" fmla="*/ 581 h 809"/>
                      <a:gd name="T22" fmla="*/ 349 w 1507"/>
                      <a:gd name="T23" fmla="*/ 535 h 809"/>
                      <a:gd name="T24" fmla="*/ 379 w 1507"/>
                      <a:gd name="T25" fmla="*/ 528 h 809"/>
                      <a:gd name="T26" fmla="*/ 410 w 1507"/>
                      <a:gd name="T27" fmla="*/ 543 h 809"/>
                      <a:gd name="T28" fmla="*/ 440 w 1507"/>
                      <a:gd name="T29" fmla="*/ 535 h 809"/>
                      <a:gd name="T30" fmla="*/ 470 w 1507"/>
                      <a:gd name="T31" fmla="*/ 535 h 809"/>
                      <a:gd name="T32" fmla="*/ 501 w 1507"/>
                      <a:gd name="T33" fmla="*/ 494 h 809"/>
                      <a:gd name="T34" fmla="*/ 531 w 1507"/>
                      <a:gd name="T35" fmla="*/ 535 h 809"/>
                      <a:gd name="T36" fmla="*/ 561 w 1507"/>
                      <a:gd name="T37" fmla="*/ 532 h 809"/>
                      <a:gd name="T38" fmla="*/ 592 w 1507"/>
                      <a:gd name="T39" fmla="*/ 520 h 809"/>
                      <a:gd name="T40" fmla="*/ 622 w 1507"/>
                      <a:gd name="T41" fmla="*/ 516 h 809"/>
                      <a:gd name="T42" fmla="*/ 653 w 1507"/>
                      <a:gd name="T43" fmla="*/ 509 h 809"/>
                      <a:gd name="T44" fmla="*/ 683 w 1507"/>
                      <a:gd name="T45" fmla="*/ 505 h 809"/>
                      <a:gd name="T46" fmla="*/ 713 w 1507"/>
                      <a:gd name="T47" fmla="*/ 494 h 809"/>
                      <a:gd name="T48" fmla="*/ 744 w 1507"/>
                      <a:gd name="T49" fmla="*/ 486 h 809"/>
                      <a:gd name="T50" fmla="*/ 774 w 1507"/>
                      <a:gd name="T51" fmla="*/ 467 h 809"/>
                      <a:gd name="T52" fmla="*/ 804 w 1507"/>
                      <a:gd name="T53" fmla="*/ 444 h 809"/>
                      <a:gd name="T54" fmla="*/ 835 w 1507"/>
                      <a:gd name="T55" fmla="*/ 429 h 809"/>
                      <a:gd name="T56" fmla="*/ 865 w 1507"/>
                      <a:gd name="T57" fmla="*/ 361 h 809"/>
                      <a:gd name="T58" fmla="*/ 899 w 1507"/>
                      <a:gd name="T59" fmla="*/ 330 h 809"/>
                      <a:gd name="T60" fmla="*/ 930 w 1507"/>
                      <a:gd name="T61" fmla="*/ 270 h 809"/>
                      <a:gd name="T62" fmla="*/ 960 w 1507"/>
                      <a:gd name="T63" fmla="*/ 217 h 809"/>
                      <a:gd name="T64" fmla="*/ 990 w 1507"/>
                      <a:gd name="T65" fmla="*/ 152 h 809"/>
                      <a:gd name="T66" fmla="*/ 1021 w 1507"/>
                      <a:gd name="T67" fmla="*/ 80 h 809"/>
                      <a:gd name="T68" fmla="*/ 1051 w 1507"/>
                      <a:gd name="T69" fmla="*/ 34 h 809"/>
                      <a:gd name="T70" fmla="*/ 1081 w 1507"/>
                      <a:gd name="T71" fmla="*/ 34 h 809"/>
                      <a:gd name="T72" fmla="*/ 1112 w 1507"/>
                      <a:gd name="T73" fmla="*/ 15 h 809"/>
                      <a:gd name="T74" fmla="*/ 1142 w 1507"/>
                      <a:gd name="T75" fmla="*/ 12 h 809"/>
                      <a:gd name="T76" fmla="*/ 1173 w 1507"/>
                      <a:gd name="T77" fmla="*/ 122 h 809"/>
                      <a:gd name="T78" fmla="*/ 1203 w 1507"/>
                      <a:gd name="T79" fmla="*/ 141 h 809"/>
                      <a:gd name="T80" fmla="*/ 1233 w 1507"/>
                      <a:gd name="T81" fmla="*/ 186 h 809"/>
                      <a:gd name="T82" fmla="*/ 1264 w 1507"/>
                      <a:gd name="T83" fmla="*/ 224 h 809"/>
                      <a:gd name="T84" fmla="*/ 1294 w 1507"/>
                      <a:gd name="T85" fmla="*/ 296 h 809"/>
                      <a:gd name="T86" fmla="*/ 1324 w 1507"/>
                      <a:gd name="T87" fmla="*/ 330 h 809"/>
                      <a:gd name="T88" fmla="*/ 1355 w 1507"/>
                      <a:gd name="T89" fmla="*/ 376 h 809"/>
                      <a:gd name="T90" fmla="*/ 1385 w 1507"/>
                      <a:gd name="T91" fmla="*/ 418 h 809"/>
                      <a:gd name="T92" fmla="*/ 1415 w 1507"/>
                      <a:gd name="T93" fmla="*/ 395 h 809"/>
                      <a:gd name="T94" fmla="*/ 1446 w 1507"/>
                      <a:gd name="T95" fmla="*/ 433 h 809"/>
                      <a:gd name="T96" fmla="*/ 1476 w 1507"/>
                      <a:gd name="T97" fmla="*/ 463 h 809"/>
                      <a:gd name="T98" fmla="*/ 1507 w 1507"/>
                      <a:gd name="T99" fmla="*/ 775 h 8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809">
                        <a:moveTo>
                          <a:pt x="0" y="809"/>
                        </a:moveTo>
                        <a:lnTo>
                          <a:pt x="15" y="793"/>
                        </a:lnTo>
                        <a:lnTo>
                          <a:pt x="30" y="775"/>
                        </a:lnTo>
                        <a:lnTo>
                          <a:pt x="45" y="763"/>
                        </a:lnTo>
                        <a:lnTo>
                          <a:pt x="60" y="752"/>
                        </a:lnTo>
                        <a:lnTo>
                          <a:pt x="76" y="748"/>
                        </a:lnTo>
                        <a:lnTo>
                          <a:pt x="91" y="718"/>
                        </a:lnTo>
                        <a:lnTo>
                          <a:pt x="106" y="714"/>
                        </a:lnTo>
                        <a:lnTo>
                          <a:pt x="121" y="710"/>
                        </a:lnTo>
                        <a:lnTo>
                          <a:pt x="136" y="695"/>
                        </a:lnTo>
                        <a:lnTo>
                          <a:pt x="152" y="687"/>
                        </a:lnTo>
                        <a:lnTo>
                          <a:pt x="167" y="661"/>
                        </a:lnTo>
                        <a:lnTo>
                          <a:pt x="182" y="645"/>
                        </a:lnTo>
                        <a:lnTo>
                          <a:pt x="197" y="642"/>
                        </a:lnTo>
                        <a:lnTo>
                          <a:pt x="212" y="634"/>
                        </a:lnTo>
                        <a:lnTo>
                          <a:pt x="227" y="604"/>
                        </a:lnTo>
                        <a:lnTo>
                          <a:pt x="243" y="600"/>
                        </a:lnTo>
                        <a:lnTo>
                          <a:pt x="258" y="611"/>
                        </a:lnTo>
                        <a:lnTo>
                          <a:pt x="273" y="581"/>
                        </a:lnTo>
                        <a:lnTo>
                          <a:pt x="288" y="577"/>
                        </a:lnTo>
                        <a:lnTo>
                          <a:pt x="303" y="577"/>
                        </a:lnTo>
                        <a:lnTo>
                          <a:pt x="319" y="581"/>
                        </a:lnTo>
                        <a:lnTo>
                          <a:pt x="334" y="570"/>
                        </a:lnTo>
                        <a:lnTo>
                          <a:pt x="349" y="535"/>
                        </a:lnTo>
                        <a:lnTo>
                          <a:pt x="364" y="532"/>
                        </a:lnTo>
                        <a:lnTo>
                          <a:pt x="379" y="528"/>
                        </a:lnTo>
                        <a:lnTo>
                          <a:pt x="394" y="524"/>
                        </a:lnTo>
                        <a:lnTo>
                          <a:pt x="410" y="543"/>
                        </a:lnTo>
                        <a:lnTo>
                          <a:pt x="425" y="547"/>
                        </a:lnTo>
                        <a:lnTo>
                          <a:pt x="440" y="535"/>
                        </a:lnTo>
                        <a:lnTo>
                          <a:pt x="455" y="535"/>
                        </a:lnTo>
                        <a:lnTo>
                          <a:pt x="470" y="535"/>
                        </a:lnTo>
                        <a:lnTo>
                          <a:pt x="486" y="528"/>
                        </a:lnTo>
                        <a:lnTo>
                          <a:pt x="501" y="494"/>
                        </a:lnTo>
                        <a:lnTo>
                          <a:pt x="516" y="520"/>
                        </a:lnTo>
                        <a:lnTo>
                          <a:pt x="531" y="535"/>
                        </a:lnTo>
                        <a:lnTo>
                          <a:pt x="546" y="509"/>
                        </a:lnTo>
                        <a:lnTo>
                          <a:pt x="561" y="532"/>
                        </a:lnTo>
                        <a:lnTo>
                          <a:pt x="577" y="497"/>
                        </a:lnTo>
                        <a:lnTo>
                          <a:pt x="592" y="520"/>
                        </a:lnTo>
                        <a:lnTo>
                          <a:pt x="607" y="520"/>
                        </a:lnTo>
                        <a:lnTo>
                          <a:pt x="622" y="516"/>
                        </a:lnTo>
                        <a:lnTo>
                          <a:pt x="637" y="520"/>
                        </a:lnTo>
                        <a:lnTo>
                          <a:pt x="653" y="509"/>
                        </a:lnTo>
                        <a:lnTo>
                          <a:pt x="668" y="501"/>
                        </a:lnTo>
                        <a:lnTo>
                          <a:pt x="683" y="505"/>
                        </a:lnTo>
                        <a:lnTo>
                          <a:pt x="698" y="501"/>
                        </a:lnTo>
                        <a:lnTo>
                          <a:pt x="713" y="494"/>
                        </a:lnTo>
                        <a:lnTo>
                          <a:pt x="728" y="482"/>
                        </a:lnTo>
                        <a:lnTo>
                          <a:pt x="744" y="486"/>
                        </a:lnTo>
                        <a:lnTo>
                          <a:pt x="759" y="463"/>
                        </a:lnTo>
                        <a:lnTo>
                          <a:pt x="774" y="467"/>
                        </a:lnTo>
                        <a:lnTo>
                          <a:pt x="789" y="440"/>
                        </a:lnTo>
                        <a:lnTo>
                          <a:pt x="804" y="444"/>
                        </a:lnTo>
                        <a:lnTo>
                          <a:pt x="820" y="448"/>
                        </a:lnTo>
                        <a:lnTo>
                          <a:pt x="835" y="429"/>
                        </a:lnTo>
                        <a:lnTo>
                          <a:pt x="850" y="403"/>
                        </a:lnTo>
                        <a:lnTo>
                          <a:pt x="865" y="361"/>
                        </a:lnTo>
                        <a:lnTo>
                          <a:pt x="884" y="334"/>
                        </a:lnTo>
                        <a:lnTo>
                          <a:pt x="899" y="330"/>
                        </a:lnTo>
                        <a:lnTo>
                          <a:pt x="914" y="285"/>
                        </a:lnTo>
                        <a:lnTo>
                          <a:pt x="930" y="270"/>
                        </a:lnTo>
                        <a:lnTo>
                          <a:pt x="945" y="232"/>
                        </a:lnTo>
                        <a:lnTo>
                          <a:pt x="960" y="217"/>
                        </a:lnTo>
                        <a:lnTo>
                          <a:pt x="975" y="186"/>
                        </a:lnTo>
                        <a:lnTo>
                          <a:pt x="990" y="152"/>
                        </a:lnTo>
                        <a:lnTo>
                          <a:pt x="1006" y="125"/>
                        </a:lnTo>
                        <a:lnTo>
                          <a:pt x="1021" y="80"/>
                        </a:lnTo>
                        <a:lnTo>
                          <a:pt x="1036" y="0"/>
                        </a:lnTo>
                        <a:lnTo>
                          <a:pt x="1051" y="34"/>
                        </a:lnTo>
                        <a:lnTo>
                          <a:pt x="1066" y="0"/>
                        </a:lnTo>
                        <a:lnTo>
                          <a:pt x="1081" y="34"/>
                        </a:lnTo>
                        <a:lnTo>
                          <a:pt x="1097" y="15"/>
                        </a:lnTo>
                        <a:lnTo>
                          <a:pt x="1112" y="15"/>
                        </a:lnTo>
                        <a:lnTo>
                          <a:pt x="1127" y="46"/>
                        </a:lnTo>
                        <a:lnTo>
                          <a:pt x="1142" y="12"/>
                        </a:lnTo>
                        <a:lnTo>
                          <a:pt x="1157" y="42"/>
                        </a:lnTo>
                        <a:lnTo>
                          <a:pt x="1173" y="122"/>
                        </a:lnTo>
                        <a:lnTo>
                          <a:pt x="1188" y="106"/>
                        </a:lnTo>
                        <a:lnTo>
                          <a:pt x="1203" y="141"/>
                        </a:lnTo>
                        <a:lnTo>
                          <a:pt x="1218" y="133"/>
                        </a:lnTo>
                        <a:lnTo>
                          <a:pt x="1233" y="186"/>
                        </a:lnTo>
                        <a:lnTo>
                          <a:pt x="1248" y="217"/>
                        </a:lnTo>
                        <a:lnTo>
                          <a:pt x="1264" y="224"/>
                        </a:lnTo>
                        <a:lnTo>
                          <a:pt x="1279" y="224"/>
                        </a:lnTo>
                        <a:lnTo>
                          <a:pt x="1294" y="296"/>
                        </a:lnTo>
                        <a:lnTo>
                          <a:pt x="1309" y="308"/>
                        </a:lnTo>
                        <a:lnTo>
                          <a:pt x="1324" y="330"/>
                        </a:lnTo>
                        <a:lnTo>
                          <a:pt x="1340" y="327"/>
                        </a:lnTo>
                        <a:lnTo>
                          <a:pt x="1355" y="376"/>
                        </a:lnTo>
                        <a:lnTo>
                          <a:pt x="1370" y="349"/>
                        </a:lnTo>
                        <a:lnTo>
                          <a:pt x="1385" y="418"/>
                        </a:lnTo>
                        <a:lnTo>
                          <a:pt x="1400" y="403"/>
                        </a:lnTo>
                        <a:lnTo>
                          <a:pt x="1415" y="395"/>
                        </a:lnTo>
                        <a:lnTo>
                          <a:pt x="1431" y="433"/>
                        </a:lnTo>
                        <a:lnTo>
                          <a:pt x="1446" y="433"/>
                        </a:lnTo>
                        <a:lnTo>
                          <a:pt x="1461" y="437"/>
                        </a:lnTo>
                        <a:lnTo>
                          <a:pt x="1476" y="463"/>
                        </a:lnTo>
                        <a:lnTo>
                          <a:pt x="1491" y="509"/>
                        </a:lnTo>
                        <a:lnTo>
                          <a:pt x="1507" y="775"/>
                        </a:lnTo>
                      </a:path>
                    </a:pathLst>
                  </a:custGeom>
                  <a:noFill/>
                  <a:ln w="0">
                    <a:solidFill>
                      <a:srgbClr val="FFCC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3" name="Freeform 126"/>
                  <p:cNvSpPr>
                    <a:spLocks/>
                  </p:cNvSpPr>
                  <p:nvPr/>
                </p:nvSpPr>
                <p:spPr bwMode="auto">
                  <a:xfrm>
                    <a:off x="6242051" y="2281238"/>
                    <a:ext cx="2392363" cy="1235075"/>
                  </a:xfrm>
                  <a:custGeom>
                    <a:avLst/>
                    <a:gdLst>
                      <a:gd name="T0" fmla="*/ 15 w 1507"/>
                      <a:gd name="T1" fmla="*/ 762 h 778"/>
                      <a:gd name="T2" fmla="*/ 45 w 1507"/>
                      <a:gd name="T3" fmla="*/ 744 h 778"/>
                      <a:gd name="T4" fmla="*/ 76 w 1507"/>
                      <a:gd name="T5" fmla="*/ 721 h 778"/>
                      <a:gd name="T6" fmla="*/ 106 w 1507"/>
                      <a:gd name="T7" fmla="*/ 687 h 778"/>
                      <a:gd name="T8" fmla="*/ 136 w 1507"/>
                      <a:gd name="T9" fmla="*/ 668 h 778"/>
                      <a:gd name="T10" fmla="*/ 167 w 1507"/>
                      <a:gd name="T11" fmla="*/ 645 h 778"/>
                      <a:gd name="T12" fmla="*/ 197 w 1507"/>
                      <a:gd name="T13" fmla="*/ 626 h 778"/>
                      <a:gd name="T14" fmla="*/ 227 w 1507"/>
                      <a:gd name="T15" fmla="*/ 588 h 778"/>
                      <a:gd name="T16" fmla="*/ 258 w 1507"/>
                      <a:gd name="T17" fmla="*/ 580 h 778"/>
                      <a:gd name="T18" fmla="*/ 288 w 1507"/>
                      <a:gd name="T19" fmla="*/ 558 h 778"/>
                      <a:gd name="T20" fmla="*/ 319 w 1507"/>
                      <a:gd name="T21" fmla="*/ 554 h 778"/>
                      <a:gd name="T22" fmla="*/ 349 w 1507"/>
                      <a:gd name="T23" fmla="*/ 550 h 778"/>
                      <a:gd name="T24" fmla="*/ 379 w 1507"/>
                      <a:gd name="T25" fmla="*/ 516 h 778"/>
                      <a:gd name="T26" fmla="*/ 410 w 1507"/>
                      <a:gd name="T27" fmla="*/ 523 h 778"/>
                      <a:gd name="T28" fmla="*/ 440 w 1507"/>
                      <a:gd name="T29" fmla="*/ 508 h 778"/>
                      <a:gd name="T30" fmla="*/ 470 w 1507"/>
                      <a:gd name="T31" fmla="*/ 508 h 778"/>
                      <a:gd name="T32" fmla="*/ 501 w 1507"/>
                      <a:gd name="T33" fmla="*/ 493 h 778"/>
                      <a:gd name="T34" fmla="*/ 531 w 1507"/>
                      <a:gd name="T35" fmla="*/ 489 h 778"/>
                      <a:gd name="T36" fmla="*/ 561 w 1507"/>
                      <a:gd name="T37" fmla="*/ 489 h 778"/>
                      <a:gd name="T38" fmla="*/ 592 w 1507"/>
                      <a:gd name="T39" fmla="*/ 485 h 778"/>
                      <a:gd name="T40" fmla="*/ 622 w 1507"/>
                      <a:gd name="T41" fmla="*/ 493 h 778"/>
                      <a:gd name="T42" fmla="*/ 653 w 1507"/>
                      <a:gd name="T43" fmla="*/ 474 h 778"/>
                      <a:gd name="T44" fmla="*/ 683 w 1507"/>
                      <a:gd name="T45" fmla="*/ 470 h 778"/>
                      <a:gd name="T46" fmla="*/ 713 w 1507"/>
                      <a:gd name="T47" fmla="*/ 470 h 778"/>
                      <a:gd name="T48" fmla="*/ 744 w 1507"/>
                      <a:gd name="T49" fmla="*/ 451 h 778"/>
                      <a:gd name="T50" fmla="*/ 774 w 1507"/>
                      <a:gd name="T51" fmla="*/ 413 h 778"/>
                      <a:gd name="T52" fmla="*/ 804 w 1507"/>
                      <a:gd name="T53" fmla="*/ 413 h 778"/>
                      <a:gd name="T54" fmla="*/ 835 w 1507"/>
                      <a:gd name="T55" fmla="*/ 345 h 778"/>
                      <a:gd name="T56" fmla="*/ 865 w 1507"/>
                      <a:gd name="T57" fmla="*/ 326 h 778"/>
                      <a:gd name="T58" fmla="*/ 899 w 1507"/>
                      <a:gd name="T59" fmla="*/ 303 h 778"/>
                      <a:gd name="T60" fmla="*/ 930 w 1507"/>
                      <a:gd name="T61" fmla="*/ 258 h 778"/>
                      <a:gd name="T62" fmla="*/ 960 w 1507"/>
                      <a:gd name="T63" fmla="*/ 216 h 778"/>
                      <a:gd name="T64" fmla="*/ 990 w 1507"/>
                      <a:gd name="T65" fmla="*/ 125 h 778"/>
                      <a:gd name="T66" fmla="*/ 1021 w 1507"/>
                      <a:gd name="T67" fmla="*/ 79 h 778"/>
                      <a:gd name="T68" fmla="*/ 1051 w 1507"/>
                      <a:gd name="T69" fmla="*/ 60 h 778"/>
                      <a:gd name="T70" fmla="*/ 1081 w 1507"/>
                      <a:gd name="T71" fmla="*/ 19 h 778"/>
                      <a:gd name="T72" fmla="*/ 1112 w 1507"/>
                      <a:gd name="T73" fmla="*/ 26 h 778"/>
                      <a:gd name="T74" fmla="*/ 1142 w 1507"/>
                      <a:gd name="T75" fmla="*/ 22 h 778"/>
                      <a:gd name="T76" fmla="*/ 1173 w 1507"/>
                      <a:gd name="T77" fmla="*/ 87 h 778"/>
                      <a:gd name="T78" fmla="*/ 1203 w 1507"/>
                      <a:gd name="T79" fmla="*/ 110 h 778"/>
                      <a:gd name="T80" fmla="*/ 1233 w 1507"/>
                      <a:gd name="T81" fmla="*/ 106 h 778"/>
                      <a:gd name="T82" fmla="*/ 1264 w 1507"/>
                      <a:gd name="T83" fmla="*/ 174 h 778"/>
                      <a:gd name="T84" fmla="*/ 1294 w 1507"/>
                      <a:gd name="T85" fmla="*/ 216 h 778"/>
                      <a:gd name="T86" fmla="*/ 1324 w 1507"/>
                      <a:gd name="T87" fmla="*/ 246 h 778"/>
                      <a:gd name="T88" fmla="*/ 1355 w 1507"/>
                      <a:gd name="T89" fmla="*/ 273 h 778"/>
                      <a:gd name="T90" fmla="*/ 1385 w 1507"/>
                      <a:gd name="T91" fmla="*/ 307 h 778"/>
                      <a:gd name="T92" fmla="*/ 1415 w 1507"/>
                      <a:gd name="T93" fmla="*/ 299 h 778"/>
                      <a:gd name="T94" fmla="*/ 1446 w 1507"/>
                      <a:gd name="T95" fmla="*/ 341 h 778"/>
                      <a:gd name="T96" fmla="*/ 1476 w 1507"/>
                      <a:gd name="T97" fmla="*/ 356 h 778"/>
                      <a:gd name="T98" fmla="*/ 1507 w 1507"/>
                      <a:gd name="T99" fmla="*/ 740 h 7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778">
                        <a:moveTo>
                          <a:pt x="0" y="778"/>
                        </a:moveTo>
                        <a:lnTo>
                          <a:pt x="15" y="762"/>
                        </a:lnTo>
                        <a:lnTo>
                          <a:pt x="30" y="747"/>
                        </a:lnTo>
                        <a:lnTo>
                          <a:pt x="45" y="744"/>
                        </a:lnTo>
                        <a:lnTo>
                          <a:pt x="60" y="732"/>
                        </a:lnTo>
                        <a:lnTo>
                          <a:pt x="76" y="721"/>
                        </a:lnTo>
                        <a:lnTo>
                          <a:pt x="91" y="698"/>
                        </a:lnTo>
                        <a:lnTo>
                          <a:pt x="106" y="687"/>
                        </a:lnTo>
                        <a:lnTo>
                          <a:pt x="121" y="687"/>
                        </a:lnTo>
                        <a:lnTo>
                          <a:pt x="136" y="668"/>
                        </a:lnTo>
                        <a:lnTo>
                          <a:pt x="152" y="641"/>
                        </a:lnTo>
                        <a:lnTo>
                          <a:pt x="167" y="645"/>
                        </a:lnTo>
                        <a:lnTo>
                          <a:pt x="182" y="630"/>
                        </a:lnTo>
                        <a:lnTo>
                          <a:pt x="197" y="626"/>
                        </a:lnTo>
                        <a:lnTo>
                          <a:pt x="212" y="603"/>
                        </a:lnTo>
                        <a:lnTo>
                          <a:pt x="227" y="588"/>
                        </a:lnTo>
                        <a:lnTo>
                          <a:pt x="243" y="584"/>
                        </a:lnTo>
                        <a:lnTo>
                          <a:pt x="258" y="580"/>
                        </a:lnTo>
                        <a:lnTo>
                          <a:pt x="273" y="580"/>
                        </a:lnTo>
                        <a:lnTo>
                          <a:pt x="288" y="558"/>
                        </a:lnTo>
                        <a:lnTo>
                          <a:pt x="303" y="561"/>
                        </a:lnTo>
                        <a:lnTo>
                          <a:pt x="319" y="554"/>
                        </a:lnTo>
                        <a:lnTo>
                          <a:pt x="334" y="542"/>
                        </a:lnTo>
                        <a:lnTo>
                          <a:pt x="349" y="550"/>
                        </a:lnTo>
                        <a:lnTo>
                          <a:pt x="364" y="523"/>
                        </a:lnTo>
                        <a:lnTo>
                          <a:pt x="379" y="516"/>
                        </a:lnTo>
                        <a:lnTo>
                          <a:pt x="394" y="516"/>
                        </a:lnTo>
                        <a:lnTo>
                          <a:pt x="410" y="523"/>
                        </a:lnTo>
                        <a:lnTo>
                          <a:pt x="425" y="531"/>
                        </a:lnTo>
                        <a:lnTo>
                          <a:pt x="440" y="508"/>
                        </a:lnTo>
                        <a:lnTo>
                          <a:pt x="455" y="493"/>
                        </a:lnTo>
                        <a:lnTo>
                          <a:pt x="470" y="508"/>
                        </a:lnTo>
                        <a:lnTo>
                          <a:pt x="486" y="493"/>
                        </a:lnTo>
                        <a:lnTo>
                          <a:pt x="501" y="493"/>
                        </a:lnTo>
                        <a:lnTo>
                          <a:pt x="516" y="497"/>
                        </a:lnTo>
                        <a:lnTo>
                          <a:pt x="531" y="489"/>
                        </a:lnTo>
                        <a:lnTo>
                          <a:pt x="546" y="489"/>
                        </a:lnTo>
                        <a:lnTo>
                          <a:pt x="561" y="489"/>
                        </a:lnTo>
                        <a:lnTo>
                          <a:pt x="577" y="485"/>
                        </a:lnTo>
                        <a:lnTo>
                          <a:pt x="592" y="485"/>
                        </a:lnTo>
                        <a:lnTo>
                          <a:pt x="607" y="497"/>
                        </a:lnTo>
                        <a:lnTo>
                          <a:pt x="622" y="493"/>
                        </a:lnTo>
                        <a:lnTo>
                          <a:pt x="637" y="466"/>
                        </a:lnTo>
                        <a:lnTo>
                          <a:pt x="653" y="474"/>
                        </a:lnTo>
                        <a:lnTo>
                          <a:pt x="668" y="466"/>
                        </a:lnTo>
                        <a:lnTo>
                          <a:pt x="683" y="470"/>
                        </a:lnTo>
                        <a:lnTo>
                          <a:pt x="698" y="478"/>
                        </a:lnTo>
                        <a:lnTo>
                          <a:pt x="713" y="470"/>
                        </a:lnTo>
                        <a:lnTo>
                          <a:pt x="728" y="451"/>
                        </a:lnTo>
                        <a:lnTo>
                          <a:pt x="744" y="451"/>
                        </a:lnTo>
                        <a:lnTo>
                          <a:pt x="759" y="428"/>
                        </a:lnTo>
                        <a:lnTo>
                          <a:pt x="774" y="413"/>
                        </a:lnTo>
                        <a:lnTo>
                          <a:pt x="789" y="387"/>
                        </a:lnTo>
                        <a:lnTo>
                          <a:pt x="804" y="413"/>
                        </a:lnTo>
                        <a:lnTo>
                          <a:pt x="820" y="406"/>
                        </a:lnTo>
                        <a:lnTo>
                          <a:pt x="835" y="345"/>
                        </a:lnTo>
                        <a:lnTo>
                          <a:pt x="850" y="364"/>
                        </a:lnTo>
                        <a:lnTo>
                          <a:pt x="865" y="326"/>
                        </a:lnTo>
                        <a:lnTo>
                          <a:pt x="884" y="307"/>
                        </a:lnTo>
                        <a:lnTo>
                          <a:pt x="899" y="303"/>
                        </a:lnTo>
                        <a:lnTo>
                          <a:pt x="914" y="261"/>
                        </a:lnTo>
                        <a:lnTo>
                          <a:pt x="930" y="258"/>
                        </a:lnTo>
                        <a:lnTo>
                          <a:pt x="945" y="208"/>
                        </a:lnTo>
                        <a:lnTo>
                          <a:pt x="960" y="216"/>
                        </a:lnTo>
                        <a:lnTo>
                          <a:pt x="975" y="205"/>
                        </a:lnTo>
                        <a:lnTo>
                          <a:pt x="990" y="125"/>
                        </a:lnTo>
                        <a:lnTo>
                          <a:pt x="1006" y="132"/>
                        </a:lnTo>
                        <a:lnTo>
                          <a:pt x="1021" y="79"/>
                        </a:lnTo>
                        <a:lnTo>
                          <a:pt x="1036" y="45"/>
                        </a:lnTo>
                        <a:lnTo>
                          <a:pt x="1051" y="60"/>
                        </a:lnTo>
                        <a:lnTo>
                          <a:pt x="1066" y="38"/>
                        </a:lnTo>
                        <a:lnTo>
                          <a:pt x="1081" y="19"/>
                        </a:lnTo>
                        <a:lnTo>
                          <a:pt x="1097" y="0"/>
                        </a:lnTo>
                        <a:lnTo>
                          <a:pt x="1112" y="26"/>
                        </a:lnTo>
                        <a:lnTo>
                          <a:pt x="1127" y="11"/>
                        </a:lnTo>
                        <a:lnTo>
                          <a:pt x="1142" y="22"/>
                        </a:lnTo>
                        <a:lnTo>
                          <a:pt x="1157" y="45"/>
                        </a:lnTo>
                        <a:lnTo>
                          <a:pt x="1173" y="87"/>
                        </a:lnTo>
                        <a:lnTo>
                          <a:pt x="1188" y="72"/>
                        </a:lnTo>
                        <a:lnTo>
                          <a:pt x="1203" y="110"/>
                        </a:lnTo>
                        <a:lnTo>
                          <a:pt x="1218" y="117"/>
                        </a:lnTo>
                        <a:lnTo>
                          <a:pt x="1233" y="106"/>
                        </a:lnTo>
                        <a:lnTo>
                          <a:pt x="1248" y="178"/>
                        </a:lnTo>
                        <a:lnTo>
                          <a:pt x="1264" y="174"/>
                        </a:lnTo>
                        <a:lnTo>
                          <a:pt x="1279" y="197"/>
                        </a:lnTo>
                        <a:lnTo>
                          <a:pt x="1294" y="216"/>
                        </a:lnTo>
                        <a:lnTo>
                          <a:pt x="1309" y="239"/>
                        </a:lnTo>
                        <a:lnTo>
                          <a:pt x="1324" y="246"/>
                        </a:lnTo>
                        <a:lnTo>
                          <a:pt x="1340" y="265"/>
                        </a:lnTo>
                        <a:lnTo>
                          <a:pt x="1355" y="273"/>
                        </a:lnTo>
                        <a:lnTo>
                          <a:pt x="1370" y="296"/>
                        </a:lnTo>
                        <a:lnTo>
                          <a:pt x="1385" y="307"/>
                        </a:lnTo>
                        <a:lnTo>
                          <a:pt x="1400" y="349"/>
                        </a:lnTo>
                        <a:lnTo>
                          <a:pt x="1415" y="299"/>
                        </a:lnTo>
                        <a:lnTo>
                          <a:pt x="1431" y="368"/>
                        </a:lnTo>
                        <a:lnTo>
                          <a:pt x="1446" y="341"/>
                        </a:lnTo>
                        <a:lnTo>
                          <a:pt x="1461" y="341"/>
                        </a:lnTo>
                        <a:lnTo>
                          <a:pt x="1476" y="356"/>
                        </a:lnTo>
                        <a:lnTo>
                          <a:pt x="1491" y="459"/>
                        </a:lnTo>
                        <a:lnTo>
                          <a:pt x="1507" y="740"/>
                        </a:lnTo>
                      </a:path>
                    </a:pathLst>
                  </a:custGeom>
                  <a:noFill/>
                  <a:ln w="0">
                    <a:solidFill>
                      <a:srgbClr val="FF99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4" name="Freeform 127"/>
                  <p:cNvSpPr>
                    <a:spLocks/>
                  </p:cNvSpPr>
                  <p:nvPr/>
                </p:nvSpPr>
                <p:spPr bwMode="auto">
                  <a:xfrm>
                    <a:off x="6242051" y="2286001"/>
                    <a:ext cx="2392363" cy="1223963"/>
                  </a:xfrm>
                  <a:custGeom>
                    <a:avLst/>
                    <a:gdLst>
                      <a:gd name="T0" fmla="*/ 15 w 1507"/>
                      <a:gd name="T1" fmla="*/ 763 h 771"/>
                      <a:gd name="T2" fmla="*/ 45 w 1507"/>
                      <a:gd name="T3" fmla="*/ 741 h 771"/>
                      <a:gd name="T4" fmla="*/ 76 w 1507"/>
                      <a:gd name="T5" fmla="*/ 706 h 771"/>
                      <a:gd name="T6" fmla="*/ 106 w 1507"/>
                      <a:gd name="T7" fmla="*/ 703 h 771"/>
                      <a:gd name="T8" fmla="*/ 136 w 1507"/>
                      <a:gd name="T9" fmla="*/ 672 h 771"/>
                      <a:gd name="T10" fmla="*/ 167 w 1507"/>
                      <a:gd name="T11" fmla="*/ 653 h 771"/>
                      <a:gd name="T12" fmla="*/ 197 w 1507"/>
                      <a:gd name="T13" fmla="*/ 623 h 771"/>
                      <a:gd name="T14" fmla="*/ 227 w 1507"/>
                      <a:gd name="T15" fmla="*/ 592 h 771"/>
                      <a:gd name="T16" fmla="*/ 258 w 1507"/>
                      <a:gd name="T17" fmla="*/ 604 h 771"/>
                      <a:gd name="T18" fmla="*/ 288 w 1507"/>
                      <a:gd name="T19" fmla="*/ 573 h 771"/>
                      <a:gd name="T20" fmla="*/ 319 w 1507"/>
                      <a:gd name="T21" fmla="*/ 562 h 771"/>
                      <a:gd name="T22" fmla="*/ 349 w 1507"/>
                      <a:gd name="T23" fmla="*/ 551 h 771"/>
                      <a:gd name="T24" fmla="*/ 379 w 1507"/>
                      <a:gd name="T25" fmla="*/ 539 h 771"/>
                      <a:gd name="T26" fmla="*/ 410 w 1507"/>
                      <a:gd name="T27" fmla="*/ 520 h 771"/>
                      <a:gd name="T28" fmla="*/ 440 w 1507"/>
                      <a:gd name="T29" fmla="*/ 532 h 771"/>
                      <a:gd name="T30" fmla="*/ 470 w 1507"/>
                      <a:gd name="T31" fmla="*/ 501 h 771"/>
                      <a:gd name="T32" fmla="*/ 501 w 1507"/>
                      <a:gd name="T33" fmla="*/ 498 h 771"/>
                      <a:gd name="T34" fmla="*/ 531 w 1507"/>
                      <a:gd name="T35" fmla="*/ 486 h 771"/>
                      <a:gd name="T36" fmla="*/ 561 w 1507"/>
                      <a:gd name="T37" fmla="*/ 498 h 771"/>
                      <a:gd name="T38" fmla="*/ 592 w 1507"/>
                      <a:gd name="T39" fmla="*/ 486 h 771"/>
                      <a:gd name="T40" fmla="*/ 622 w 1507"/>
                      <a:gd name="T41" fmla="*/ 448 h 771"/>
                      <a:gd name="T42" fmla="*/ 653 w 1507"/>
                      <a:gd name="T43" fmla="*/ 467 h 771"/>
                      <a:gd name="T44" fmla="*/ 683 w 1507"/>
                      <a:gd name="T45" fmla="*/ 444 h 771"/>
                      <a:gd name="T46" fmla="*/ 713 w 1507"/>
                      <a:gd name="T47" fmla="*/ 444 h 771"/>
                      <a:gd name="T48" fmla="*/ 744 w 1507"/>
                      <a:gd name="T49" fmla="*/ 437 h 771"/>
                      <a:gd name="T50" fmla="*/ 774 w 1507"/>
                      <a:gd name="T51" fmla="*/ 388 h 771"/>
                      <a:gd name="T52" fmla="*/ 804 w 1507"/>
                      <a:gd name="T53" fmla="*/ 395 h 771"/>
                      <a:gd name="T54" fmla="*/ 835 w 1507"/>
                      <a:gd name="T55" fmla="*/ 353 h 771"/>
                      <a:gd name="T56" fmla="*/ 865 w 1507"/>
                      <a:gd name="T57" fmla="*/ 327 h 771"/>
                      <a:gd name="T58" fmla="*/ 899 w 1507"/>
                      <a:gd name="T59" fmla="*/ 289 h 771"/>
                      <a:gd name="T60" fmla="*/ 930 w 1507"/>
                      <a:gd name="T61" fmla="*/ 258 h 771"/>
                      <a:gd name="T62" fmla="*/ 960 w 1507"/>
                      <a:gd name="T63" fmla="*/ 255 h 771"/>
                      <a:gd name="T64" fmla="*/ 990 w 1507"/>
                      <a:gd name="T65" fmla="*/ 160 h 771"/>
                      <a:gd name="T66" fmla="*/ 1021 w 1507"/>
                      <a:gd name="T67" fmla="*/ 118 h 771"/>
                      <a:gd name="T68" fmla="*/ 1051 w 1507"/>
                      <a:gd name="T69" fmla="*/ 42 h 771"/>
                      <a:gd name="T70" fmla="*/ 1081 w 1507"/>
                      <a:gd name="T71" fmla="*/ 65 h 771"/>
                      <a:gd name="T72" fmla="*/ 1112 w 1507"/>
                      <a:gd name="T73" fmla="*/ 84 h 771"/>
                      <a:gd name="T74" fmla="*/ 1142 w 1507"/>
                      <a:gd name="T75" fmla="*/ 76 h 771"/>
                      <a:gd name="T76" fmla="*/ 1173 w 1507"/>
                      <a:gd name="T77" fmla="*/ 76 h 771"/>
                      <a:gd name="T78" fmla="*/ 1203 w 1507"/>
                      <a:gd name="T79" fmla="*/ 84 h 771"/>
                      <a:gd name="T80" fmla="*/ 1233 w 1507"/>
                      <a:gd name="T81" fmla="*/ 103 h 771"/>
                      <a:gd name="T82" fmla="*/ 1264 w 1507"/>
                      <a:gd name="T83" fmla="*/ 137 h 771"/>
                      <a:gd name="T84" fmla="*/ 1294 w 1507"/>
                      <a:gd name="T85" fmla="*/ 179 h 771"/>
                      <a:gd name="T86" fmla="*/ 1324 w 1507"/>
                      <a:gd name="T87" fmla="*/ 217 h 771"/>
                      <a:gd name="T88" fmla="*/ 1355 w 1507"/>
                      <a:gd name="T89" fmla="*/ 243 h 771"/>
                      <a:gd name="T90" fmla="*/ 1385 w 1507"/>
                      <a:gd name="T91" fmla="*/ 247 h 771"/>
                      <a:gd name="T92" fmla="*/ 1415 w 1507"/>
                      <a:gd name="T93" fmla="*/ 266 h 771"/>
                      <a:gd name="T94" fmla="*/ 1446 w 1507"/>
                      <a:gd name="T95" fmla="*/ 315 h 771"/>
                      <a:gd name="T96" fmla="*/ 1476 w 1507"/>
                      <a:gd name="T97" fmla="*/ 300 h 771"/>
                      <a:gd name="T98" fmla="*/ 1507 w 1507"/>
                      <a:gd name="T99" fmla="*/ 725 h 7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771">
                        <a:moveTo>
                          <a:pt x="0" y="771"/>
                        </a:moveTo>
                        <a:lnTo>
                          <a:pt x="15" y="763"/>
                        </a:lnTo>
                        <a:lnTo>
                          <a:pt x="30" y="756"/>
                        </a:lnTo>
                        <a:lnTo>
                          <a:pt x="45" y="741"/>
                        </a:lnTo>
                        <a:lnTo>
                          <a:pt x="60" y="729"/>
                        </a:lnTo>
                        <a:lnTo>
                          <a:pt x="76" y="706"/>
                        </a:lnTo>
                        <a:lnTo>
                          <a:pt x="91" y="706"/>
                        </a:lnTo>
                        <a:lnTo>
                          <a:pt x="106" y="703"/>
                        </a:lnTo>
                        <a:lnTo>
                          <a:pt x="121" y="672"/>
                        </a:lnTo>
                        <a:lnTo>
                          <a:pt x="136" y="672"/>
                        </a:lnTo>
                        <a:lnTo>
                          <a:pt x="152" y="661"/>
                        </a:lnTo>
                        <a:lnTo>
                          <a:pt x="167" y="653"/>
                        </a:lnTo>
                        <a:lnTo>
                          <a:pt x="182" y="649"/>
                        </a:lnTo>
                        <a:lnTo>
                          <a:pt x="197" y="623"/>
                        </a:lnTo>
                        <a:lnTo>
                          <a:pt x="212" y="604"/>
                        </a:lnTo>
                        <a:lnTo>
                          <a:pt x="227" y="592"/>
                        </a:lnTo>
                        <a:lnTo>
                          <a:pt x="243" y="615"/>
                        </a:lnTo>
                        <a:lnTo>
                          <a:pt x="258" y="604"/>
                        </a:lnTo>
                        <a:lnTo>
                          <a:pt x="273" y="596"/>
                        </a:lnTo>
                        <a:lnTo>
                          <a:pt x="288" y="573"/>
                        </a:lnTo>
                        <a:lnTo>
                          <a:pt x="303" y="581"/>
                        </a:lnTo>
                        <a:lnTo>
                          <a:pt x="319" y="562"/>
                        </a:lnTo>
                        <a:lnTo>
                          <a:pt x="334" y="555"/>
                        </a:lnTo>
                        <a:lnTo>
                          <a:pt x="349" y="551"/>
                        </a:lnTo>
                        <a:lnTo>
                          <a:pt x="364" y="543"/>
                        </a:lnTo>
                        <a:lnTo>
                          <a:pt x="379" y="539"/>
                        </a:lnTo>
                        <a:lnTo>
                          <a:pt x="394" y="509"/>
                        </a:lnTo>
                        <a:lnTo>
                          <a:pt x="410" y="520"/>
                        </a:lnTo>
                        <a:lnTo>
                          <a:pt x="425" y="517"/>
                        </a:lnTo>
                        <a:lnTo>
                          <a:pt x="440" y="532"/>
                        </a:lnTo>
                        <a:lnTo>
                          <a:pt x="455" y="498"/>
                        </a:lnTo>
                        <a:lnTo>
                          <a:pt x="470" y="501"/>
                        </a:lnTo>
                        <a:lnTo>
                          <a:pt x="486" y="498"/>
                        </a:lnTo>
                        <a:lnTo>
                          <a:pt x="501" y="498"/>
                        </a:lnTo>
                        <a:lnTo>
                          <a:pt x="516" y="509"/>
                        </a:lnTo>
                        <a:lnTo>
                          <a:pt x="531" y="486"/>
                        </a:lnTo>
                        <a:lnTo>
                          <a:pt x="546" y="501"/>
                        </a:lnTo>
                        <a:lnTo>
                          <a:pt x="561" y="498"/>
                        </a:lnTo>
                        <a:lnTo>
                          <a:pt x="577" y="482"/>
                        </a:lnTo>
                        <a:lnTo>
                          <a:pt x="592" y="486"/>
                        </a:lnTo>
                        <a:lnTo>
                          <a:pt x="607" y="486"/>
                        </a:lnTo>
                        <a:lnTo>
                          <a:pt x="622" y="448"/>
                        </a:lnTo>
                        <a:lnTo>
                          <a:pt x="637" y="471"/>
                        </a:lnTo>
                        <a:lnTo>
                          <a:pt x="653" y="467"/>
                        </a:lnTo>
                        <a:lnTo>
                          <a:pt x="668" y="460"/>
                        </a:lnTo>
                        <a:lnTo>
                          <a:pt x="683" y="444"/>
                        </a:lnTo>
                        <a:lnTo>
                          <a:pt x="698" y="456"/>
                        </a:lnTo>
                        <a:lnTo>
                          <a:pt x="713" y="444"/>
                        </a:lnTo>
                        <a:lnTo>
                          <a:pt x="728" y="444"/>
                        </a:lnTo>
                        <a:lnTo>
                          <a:pt x="744" y="437"/>
                        </a:lnTo>
                        <a:lnTo>
                          <a:pt x="759" y="433"/>
                        </a:lnTo>
                        <a:lnTo>
                          <a:pt x="774" y="388"/>
                        </a:lnTo>
                        <a:lnTo>
                          <a:pt x="789" y="425"/>
                        </a:lnTo>
                        <a:lnTo>
                          <a:pt x="804" y="395"/>
                        </a:lnTo>
                        <a:lnTo>
                          <a:pt x="820" y="384"/>
                        </a:lnTo>
                        <a:lnTo>
                          <a:pt x="835" y="353"/>
                        </a:lnTo>
                        <a:lnTo>
                          <a:pt x="850" y="334"/>
                        </a:lnTo>
                        <a:lnTo>
                          <a:pt x="865" y="327"/>
                        </a:lnTo>
                        <a:lnTo>
                          <a:pt x="884" y="296"/>
                        </a:lnTo>
                        <a:lnTo>
                          <a:pt x="899" y="289"/>
                        </a:lnTo>
                        <a:lnTo>
                          <a:pt x="914" y="247"/>
                        </a:lnTo>
                        <a:lnTo>
                          <a:pt x="930" y="258"/>
                        </a:lnTo>
                        <a:lnTo>
                          <a:pt x="945" y="255"/>
                        </a:lnTo>
                        <a:lnTo>
                          <a:pt x="960" y="255"/>
                        </a:lnTo>
                        <a:lnTo>
                          <a:pt x="975" y="209"/>
                        </a:lnTo>
                        <a:lnTo>
                          <a:pt x="990" y="160"/>
                        </a:lnTo>
                        <a:lnTo>
                          <a:pt x="1006" y="141"/>
                        </a:lnTo>
                        <a:lnTo>
                          <a:pt x="1021" y="118"/>
                        </a:lnTo>
                        <a:lnTo>
                          <a:pt x="1036" y="103"/>
                        </a:lnTo>
                        <a:lnTo>
                          <a:pt x="1051" y="42"/>
                        </a:lnTo>
                        <a:lnTo>
                          <a:pt x="1066" y="69"/>
                        </a:lnTo>
                        <a:lnTo>
                          <a:pt x="1081" y="65"/>
                        </a:lnTo>
                        <a:lnTo>
                          <a:pt x="1097" y="0"/>
                        </a:lnTo>
                        <a:lnTo>
                          <a:pt x="1112" y="84"/>
                        </a:lnTo>
                        <a:lnTo>
                          <a:pt x="1127" y="50"/>
                        </a:lnTo>
                        <a:lnTo>
                          <a:pt x="1142" y="76"/>
                        </a:lnTo>
                        <a:lnTo>
                          <a:pt x="1157" y="91"/>
                        </a:lnTo>
                        <a:lnTo>
                          <a:pt x="1173" y="76"/>
                        </a:lnTo>
                        <a:lnTo>
                          <a:pt x="1188" y="50"/>
                        </a:lnTo>
                        <a:lnTo>
                          <a:pt x="1203" y="84"/>
                        </a:lnTo>
                        <a:lnTo>
                          <a:pt x="1218" y="114"/>
                        </a:lnTo>
                        <a:lnTo>
                          <a:pt x="1233" y="103"/>
                        </a:lnTo>
                        <a:lnTo>
                          <a:pt x="1248" y="133"/>
                        </a:lnTo>
                        <a:lnTo>
                          <a:pt x="1264" y="137"/>
                        </a:lnTo>
                        <a:lnTo>
                          <a:pt x="1279" y="164"/>
                        </a:lnTo>
                        <a:lnTo>
                          <a:pt x="1294" y="179"/>
                        </a:lnTo>
                        <a:lnTo>
                          <a:pt x="1309" y="194"/>
                        </a:lnTo>
                        <a:lnTo>
                          <a:pt x="1324" y="217"/>
                        </a:lnTo>
                        <a:lnTo>
                          <a:pt x="1340" y="236"/>
                        </a:lnTo>
                        <a:lnTo>
                          <a:pt x="1355" y="243"/>
                        </a:lnTo>
                        <a:lnTo>
                          <a:pt x="1370" y="239"/>
                        </a:lnTo>
                        <a:lnTo>
                          <a:pt x="1385" y="247"/>
                        </a:lnTo>
                        <a:lnTo>
                          <a:pt x="1400" y="296"/>
                        </a:lnTo>
                        <a:lnTo>
                          <a:pt x="1415" y="266"/>
                        </a:lnTo>
                        <a:lnTo>
                          <a:pt x="1431" y="285"/>
                        </a:lnTo>
                        <a:lnTo>
                          <a:pt x="1446" y="315"/>
                        </a:lnTo>
                        <a:lnTo>
                          <a:pt x="1461" y="304"/>
                        </a:lnTo>
                        <a:lnTo>
                          <a:pt x="1476" y="300"/>
                        </a:lnTo>
                        <a:lnTo>
                          <a:pt x="1491" y="425"/>
                        </a:lnTo>
                        <a:lnTo>
                          <a:pt x="1507" y="725"/>
                        </a:lnTo>
                      </a:path>
                    </a:pathLst>
                  </a:custGeom>
                  <a:noFill/>
                  <a:ln w="0">
                    <a:solidFill>
                      <a:srgbClr val="FF66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5" name="Freeform 128"/>
                  <p:cNvSpPr>
                    <a:spLocks/>
                  </p:cNvSpPr>
                  <p:nvPr/>
                </p:nvSpPr>
                <p:spPr bwMode="auto">
                  <a:xfrm>
                    <a:off x="6242051" y="2352676"/>
                    <a:ext cx="2392363" cy="1163638"/>
                  </a:xfrm>
                  <a:custGeom>
                    <a:avLst/>
                    <a:gdLst>
                      <a:gd name="T0" fmla="*/ 15 w 1507"/>
                      <a:gd name="T1" fmla="*/ 721 h 733"/>
                      <a:gd name="T2" fmla="*/ 45 w 1507"/>
                      <a:gd name="T3" fmla="*/ 702 h 733"/>
                      <a:gd name="T4" fmla="*/ 76 w 1507"/>
                      <a:gd name="T5" fmla="*/ 668 h 733"/>
                      <a:gd name="T6" fmla="*/ 106 w 1507"/>
                      <a:gd name="T7" fmla="*/ 664 h 733"/>
                      <a:gd name="T8" fmla="*/ 136 w 1507"/>
                      <a:gd name="T9" fmla="*/ 634 h 733"/>
                      <a:gd name="T10" fmla="*/ 167 w 1507"/>
                      <a:gd name="T11" fmla="*/ 626 h 733"/>
                      <a:gd name="T12" fmla="*/ 197 w 1507"/>
                      <a:gd name="T13" fmla="*/ 600 h 733"/>
                      <a:gd name="T14" fmla="*/ 227 w 1507"/>
                      <a:gd name="T15" fmla="*/ 573 h 733"/>
                      <a:gd name="T16" fmla="*/ 258 w 1507"/>
                      <a:gd name="T17" fmla="*/ 550 h 733"/>
                      <a:gd name="T18" fmla="*/ 288 w 1507"/>
                      <a:gd name="T19" fmla="*/ 547 h 733"/>
                      <a:gd name="T20" fmla="*/ 319 w 1507"/>
                      <a:gd name="T21" fmla="*/ 547 h 733"/>
                      <a:gd name="T22" fmla="*/ 349 w 1507"/>
                      <a:gd name="T23" fmla="*/ 497 h 733"/>
                      <a:gd name="T24" fmla="*/ 379 w 1507"/>
                      <a:gd name="T25" fmla="*/ 505 h 733"/>
                      <a:gd name="T26" fmla="*/ 410 w 1507"/>
                      <a:gd name="T27" fmla="*/ 497 h 733"/>
                      <a:gd name="T28" fmla="*/ 440 w 1507"/>
                      <a:gd name="T29" fmla="*/ 486 h 733"/>
                      <a:gd name="T30" fmla="*/ 470 w 1507"/>
                      <a:gd name="T31" fmla="*/ 467 h 733"/>
                      <a:gd name="T32" fmla="*/ 501 w 1507"/>
                      <a:gd name="T33" fmla="*/ 482 h 733"/>
                      <a:gd name="T34" fmla="*/ 531 w 1507"/>
                      <a:gd name="T35" fmla="*/ 448 h 733"/>
                      <a:gd name="T36" fmla="*/ 561 w 1507"/>
                      <a:gd name="T37" fmla="*/ 459 h 733"/>
                      <a:gd name="T38" fmla="*/ 592 w 1507"/>
                      <a:gd name="T39" fmla="*/ 444 h 733"/>
                      <a:gd name="T40" fmla="*/ 622 w 1507"/>
                      <a:gd name="T41" fmla="*/ 448 h 733"/>
                      <a:gd name="T42" fmla="*/ 653 w 1507"/>
                      <a:gd name="T43" fmla="*/ 414 h 733"/>
                      <a:gd name="T44" fmla="*/ 683 w 1507"/>
                      <a:gd name="T45" fmla="*/ 418 h 733"/>
                      <a:gd name="T46" fmla="*/ 713 w 1507"/>
                      <a:gd name="T47" fmla="*/ 418 h 733"/>
                      <a:gd name="T48" fmla="*/ 744 w 1507"/>
                      <a:gd name="T49" fmla="*/ 399 h 733"/>
                      <a:gd name="T50" fmla="*/ 774 w 1507"/>
                      <a:gd name="T51" fmla="*/ 361 h 733"/>
                      <a:gd name="T52" fmla="*/ 804 w 1507"/>
                      <a:gd name="T53" fmla="*/ 342 h 733"/>
                      <a:gd name="T54" fmla="*/ 835 w 1507"/>
                      <a:gd name="T55" fmla="*/ 319 h 733"/>
                      <a:gd name="T56" fmla="*/ 865 w 1507"/>
                      <a:gd name="T57" fmla="*/ 270 h 733"/>
                      <a:gd name="T58" fmla="*/ 899 w 1507"/>
                      <a:gd name="T59" fmla="*/ 262 h 733"/>
                      <a:gd name="T60" fmla="*/ 930 w 1507"/>
                      <a:gd name="T61" fmla="*/ 258 h 733"/>
                      <a:gd name="T62" fmla="*/ 960 w 1507"/>
                      <a:gd name="T63" fmla="*/ 197 h 733"/>
                      <a:gd name="T64" fmla="*/ 990 w 1507"/>
                      <a:gd name="T65" fmla="*/ 110 h 733"/>
                      <a:gd name="T66" fmla="*/ 1021 w 1507"/>
                      <a:gd name="T67" fmla="*/ 99 h 733"/>
                      <a:gd name="T68" fmla="*/ 1051 w 1507"/>
                      <a:gd name="T69" fmla="*/ 65 h 733"/>
                      <a:gd name="T70" fmla="*/ 1081 w 1507"/>
                      <a:gd name="T71" fmla="*/ 0 h 733"/>
                      <a:gd name="T72" fmla="*/ 1112 w 1507"/>
                      <a:gd name="T73" fmla="*/ 30 h 733"/>
                      <a:gd name="T74" fmla="*/ 1142 w 1507"/>
                      <a:gd name="T75" fmla="*/ 42 h 733"/>
                      <a:gd name="T76" fmla="*/ 1173 w 1507"/>
                      <a:gd name="T77" fmla="*/ 46 h 733"/>
                      <a:gd name="T78" fmla="*/ 1203 w 1507"/>
                      <a:gd name="T79" fmla="*/ 84 h 733"/>
                      <a:gd name="T80" fmla="*/ 1233 w 1507"/>
                      <a:gd name="T81" fmla="*/ 30 h 733"/>
                      <a:gd name="T82" fmla="*/ 1264 w 1507"/>
                      <a:gd name="T83" fmla="*/ 91 h 733"/>
                      <a:gd name="T84" fmla="*/ 1294 w 1507"/>
                      <a:gd name="T85" fmla="*/ 137 h 733"/>
                      <a:gd name="T86" fmla="*/ 1324 w 1507"/>
                      <a:gd name="T87" fmla="*/ 118 h 733"/>
                      <a:gd name="T88" fmla="*/ 1355 w 1507"/>
                      <a:gd name="T89" fmla="*/ 141 h 733"/>
                      <a:gd name="T90" fmla="*/ 1385 w 1507"/>
                      <a:gd name="T91" fmla="*/ 171 h 733"/>
                      <a:gd name="T92" fmla="*/ 1415 w 1507"/>
                      <a:gd name="T93" fmla="*/ 205 h 733"/>
                      <a:gd name="T94" fmla="*/ 1446 w 1507"/>
                      <a:gd name="T95" fmla="*/ 205 h 733"/>
                      <a:gd name="T96" fmla="*/ 1476 w 1507"/>
                      <a:gd name="T97" fmla="*/ 190 h 733"/>
                      <a:gd name="T98" fmla="*/ 1507 w 1507"/>
                      <a:gd name="T99" fmla="*/ 687 h 7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733">
                        <a:moveTo>
                          <a:pt x="0" y="733"/>
                        </a:moveTo>
                        <a:lnTo>
                          <a:pt x="15" y="721"/>
                        </a:lnTo>
                        <a:lnTo>
                          <a:pt x="30" y="714"/>
                        </a:lnTo>
                        <a:lnTo>
                          <a:pt x="45" y="702"/>
                        </a:lnTo>
                        <a:lnTo>
                          <a:pt x="60" y="687"/>
                        </a:lnTo>
                        <a:lnTo>
                          <a:pt x="76" y="668"/>
                        </a:lnTo>
                        <a:lnTo>
                          <a:pt x="91" y="668"/>
                        </a:lnTo>
                        <a:lnTo>
                          <a:pt x="106" y="664"/>
                        </a:lnTo>
                        <a:lnTo>
                          <a:pt x="121" y="653"/>
                        </a:lnTo>
                        <a:lnTo>
                          <a:pt x="136" y="634"/>
                        </a:lnTo>
                        <a:lnTo>
                          <a:pt x="152" y="619"/>
                        </a:lnTo>
                        <a:lnTo>
                          <a:pt x="167" y="626"/>
                        </a:lnTo>
                        <a:lnTo>
                          <a:pt x="182" y="588"/>
                        </a:lnTo>
                        <a:lnTo>
                          <a:pt x="197" y="600"/>
                        </a:lnTo>
                        <a:lnTo>
                          <a:pt x="212" y="581"/>
                        </a:lnTo>
                        <a:lnTo>
                          <a:pt x="227" y="573"/>
                        </a:lnTo>
                        <a:lnTo>
                          <a:pt x="243" y="585"/>
                        </a:lnTo>
                        <a:lnTo>
                          <a:pt x="258" y="550"/>
                        </a:lnTo>
                        <a:lnTo>
                          <a:pt x="273" y="573"/>
                        </a:lnTo>
                        <a:lnTo>
                          <a:pt x="288" y="547"/>
                        </a:lnTo>
                        <a:lnTo>
                          <a:pt x="303" y="550"/>
                        </a:lnTo>
                        <a:lnTo>
                          <a:pt x="319" y="547"/>
                        </a:lnTo>
                        <a:lnTo>
                          <a:pt x="334" y="524"/>
                        </a:lnTo>
                        <a:lnTo>
                          <a:pt x="349" y="497"/>
                        </a:lnTo>
                        <a:lnTo>
                          <a:pt x="364" y="520"/>
                        </a:lnTo>
                        <a:lnTo>
                          <a:pt x="379" y="505"/>
                        </a:lnTo>
                        <a:lnTo>
                          <a:pt x="394" y="516"/>
                        </a:lnTo>
                        <a:lnTo>
                          <a:pt x="410" y="497"/>
                        </a:lnTo>
                        <a:lnTo>
                          <a:pt x="425" y="478"/>
                        </a:lnTo>
                        <a:lnTo>
                          <a:pt x="440" y="486"/>
                        </a:lnTo>
                        <a:lnTo>
                          <a:pt x="455" y="475"/>
                        </a:lnTo>
                        <a:lnTo>
                          <a:pt x="470" y="467"/>
                        </a:lnTo>
                        <a:lnTo>
                          <a:pt x="486" y="459"/>
                        </a:lnTo>
                        <a:lnTo>
                          <a:pt x="501" y="482"/>
                        </a:lnTo>
                        <a:lnTo>
                          <a:pt x="516" y="448"/>
                        </a:lnTo>
                        <a:lnTo>
                          <a:pt x="531" y="448"/>
                        </a:lnTo>
                        <a:lnTo>
                          <a:pt x="546" y="444"/>
                        </a:lnTo>
                        <a:lnTo>
                          <a:pt x="561" y="459"/>
                        </a:lnTo>
                        <a:lnTo>
                          <a:pt x="577" y="459"/>
                        </a:lnTo>
                        <a:lnTo>
                          <a:pt x="592" y="444"/>
                        </a:lnTo>
                        <a:lnTo>
                          <a:pt x="607" y="418"/>
                        </a:lnTo>
                        <a:lnTo>
                          <a:pt x="622" y="448"/>
                        </a:lnTo>
                        <a:lnTo>
                          <a:pt x="637" y="418"/>
                        </a:lnTo>
                        <a:lnTo>
                          <a:pt x="653" y="414"/>
                        </a:lnTo>
                        <a:lnTo>
                          <a:pt x="668" y="399"/>
                        </a:lnTo>
                        <a:lnTo>
                          <a:pt x="683" y="418"/>
                        </a:lnTo>
                        <a:lnTo>
                          <a:pt x="698" y="414"/>
                        </a:lnTo>
                        <a:lnTo>
                          <a:pt x="713" y="418"/>
                        </a:lnTo>
                        <a:lnTo>
                          <a:pt x="728" y="376"/>
                        </a:lnTo>
                        <a:lnTo>
                          <a:pt x="744" y="399"/>
                        </a:lnTo>
                        <a:lnTo>
                          <a:pt x="759" y="376"/>
                        </a:lnTo>
                        <a:lnTo>
                          <a:pt x="774" y="361"/>
                        </a:lnTo>
                        <a:lnTo>
                          <a:pt x="789" y="361"/>
                        </a:lnTo>
                        <a:lnTo>
                          <a:pt x="804" y="342"/>
                        </a:lnTo>
                        <a:lnTo>
                          <a:pt x="820" y="338"/>
                        </a:lnTo>
                        <a:lnTo>
                          <a:pt x="835" y="319"/>
                        </a:lnTo>
                        <a:lnTo>
                          <a:pt x="850" y="300"/>
                        </a:lnTo>
                        <a:lnTo>
                          <a:pt x="865" y="270"/>
                        </a:lnTo>
                        <a:lnTo>
                          <a:pt x="884" y="251"/>
                        </a:lnTo>
                        <a:lnTo>
                          <a:pt x="899" y="262"/>
                        </a:lnTo>
                        <a:lnTo>
                          <a:pt x="914" y="228"/>
                        </a:lnTo>
                        <a:lnTo>
                          <a:pt x="930" y="258"/>
                        </a:lnTo>
                        <a:lnTo>
                          <a:pt x="945" y="213"/>
                        </a:lnTo>
                        <a:lnTo>
                          <a:pt x="960" y="197"/>
                        </a:lnTo>
                        <a:lnTo>
                          <a:pt x="975" y="148"/>
                        </a:lnTo>
                        <a:lnTo>
                          <a:pt x="990" y="110"/>
                        </a:lnTo>
                        <a:lnTo>
                          <a:pt x="1006" y="103"/>
                        </a:lnTo>
                        <a:lnTo>
                          <a:pt x="1021" y="99"/>
                        </a:lnTo>
                        <a:lnTo>
                          <a:pt x="1036" y="68"/>
                        </a:lnTo>
                        <a:lnTo>
                          <a:pt x="1051" y="65"/>
                        </a:lnTo>
                        <a:lnTo>
                          <a:pt x="1066" y="65"/>
                        </a:lnTo>
                        <a:lnTo>
                          <a:pt x="1081" y="0"/>
                        </a:lnTo>
                        <a:lnTo>
                          <a:pt x="1097" y="65"/>
                        </a:lnTo>
                        <a:lnTo>
                          <a:pt x="1112" y="30"/>
                        </a:lnTo>
                        <a:lnTo>
                          <a:pt x="1127" y="61"/>
                        </a:lnTo>
                        <a:lnTo>
                          <a:pt x="1142" y="42"/>
                        </a:lnTo>
                        <a:lnTo>
                          <a:pt x="1157" y="34"/>
                        </a:lnTo>
                        <a:lnTo>
                          <a:pt x="1173" y="46"/>
                        </a:lnTo>
                        <a:lnTo>
                          <a:pt x="1188" y="23"/>
                        </a:lnTo>
                        <a:lnTo>
                          <a:pt x="1203" y="84"/>
                        </a:lnTo>
                        <a:lnTo>
                          <a:pt x="1218" y="46"/>
                        </a:lnTo>
                        <a:lnTo>
                          <a:pt x="1233" y="30"/>
                        </a:lnTo>
                        <a:lnTo>
                          <a:pt x="1248" y="91"/>
                        </a:lnTo>
                        <a:lnTo>
                          <a:pt x="1264" y="91"/>
                        </a:lnTo>
                        <a:lnTo>
                          <a:pt x="1279" y="110"/>
                        </a:lnTo>
                        <a:lnTo>
                          <a:pt x="1294" y="137"/>
                        </a:lnTo>
                        <a:lnTo>
                          <a:pt x="1309" y="129"/>
                        </a:lnTo>
                        <a:lnTo>
                          <a:pt x="1324" y="118"/>
                        </a:lnTo>
                        <a:lnTo>
                          <a:pt x="1340" y="148"/>
                        </a:lnTo>
                        <a:lnTo>
                          <a:pt x="1355" y="141"/>
                        </a:lnTo>
                        <a:lnTo>
                          <a:pt x="1370" y="175"/>
                        </a:lnTo>
                        <a:lnTo>
                          <a:pt x="1385" y="171"/>
                        </a:lnTo>
                        <a:lnTo>
                          <a:pt x="1400" y="197"/>
                        </a:lnTo>
                        <a:lnTo>
                          <a:pt x="1415" y="205"/>
                        </a:lnTo>
                        <a:lnTo>
                          <a:pt x="1431" y="201"/>
                        </a:lnTo>
                        <a:lnTo>
                          <a:pt x="1446" y="205"/>
                        </a:lnTo>
                        <a:lnTo>
                          <a:pt x="1461" y="239"/>
                        </a:lnTo>
                        <a:lnTo>
                          <a:pt x="1476" y="190"/>
                        </a:lnTo>
                        <a:lnTo>
                          <a:pt x="1491" y="376"/>
                        </a:lnTo>
                        <a:lnTo>
                          <a:pt x="1507" y="687"/>
                        </a:lnTo>
                      </a:path>
                    </a:pathLst>
                  </a:custGeom>
                  <a:noFill/>
                  <a:ln w="0">
                    <a:solidFill>
                      <a:srgbClr val="FF33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76" name="Freeform 129"/>
                  <p:cNvSpPr>
                    <a:spLocks/>
                  </p:cNvSpPr>
                  <p:nvPr/>
                </p:nvSpPr>
                <p:spPr bwMode="auto">
                  <a:xfrm>
                    <a:off x="6242051" y="2376488"/>
                    <a:ext cx="2392363" cy="1139825"/>
                  </a:xfrm>
                  <a:custGeom>
                    <a:avLst/>
                    <a:gdLst>
                      <a:gd name="T0" fmla="*/ 15 w 1507"/>
                      <a:gd name="T1" fmla="*/ 710 h 718"/>
                      <a:gd name="T2" fmla="*/ 45 w 1507"/>
                      <a:gd name="T3" fmla="*/ 680 h 718"/>
                      <a:gd name="T4" fmla="*/ 76 w 1507"/>
                      <a:gd name="T5" fmla="*/ 661 h 718"/>
                      <a:gd name="T6" fmla="*/ 106 w 1507"/>
                      <a:gd name="T7" fmla="*/ 653 h 718"/>
                      <a:gd name="T8" fmla="*/ 136 w 1507"/>
                      <a:gd name="T9" fmla="*/ 627 h 718"/>
                      <a:gd name="T10" fmla="*/ 167 w 1507"/>
                      <a:gd name="T11" fmla="*/ 619 h 718"/>
                      <a:gd name="T12" fmla="*/ 197 w 1507"/>
                      <a:gd name="T13" fmla="*/ 570 h 718"/>
                      <a:gd name="T14" fmla="*/ 227 w 1507"/>
                      <a:gd name="T15" fmla="*/ 558 h 718"/>
                      <a:gd name="T16" fmla="*/ 258 w 1507"/>
                      <a:gd name="T17" fmla="*/ 573 h 718"/>
                      <a:gd name="T18" fmla="*/ 288 w 1507"/>
                      <a:gd name="T19" fmla="*/ 543 h 718"/>
                      <a:gd name="T20" fmla="*/ 319 w 1507"/>
                      <a:gd name="T21" fmla="*/ 528 h 718"/>
                      <a:gd name="T22" fmla="*/ 349 w 1507"/>
                      <a:gd name="T23" fmla="*/ 509 h 718"/>
                      <a:gd name="T24" fmla="*/ 379 w 1507"/>
                      <a:gd name="T25" fmla="*/ 490 h 718"/>
                      <a:gd name="T26" fmla="*/ 410 w 1507"/>
                      <a:gd name="T27" fmla="*/ 498 h 718"/>
                      <a:gd name="T28" fmla="*/ 440 w 1507"/>
                      <a:gd name="T29" fmla="*/ 479 h 718"/>
                      <a:gd name="T30" fmla="*/ 470 w 1507"/>
                      <a:gd name="T31" fmla="*/ 479 h 718"/>
                      <a:gd name="T32" fmla="*/ 501 w 1507"/>
                      <a:gd name="T33" fmla="*/ 448 h 718"/>
                      <a:gd name="T34" fmla="*/ 531 w 1507"/>
                      <a:gd name="T35" fmla="*/ 463 h 718"/>
                      <a:gd name="T36" fmla="*/ 561 w 1507"/>
                      <a:gd name="T37" fmla="*/ 437 h 718"/>
                      <a:gd name="T38" fmla="*/ 592 w 1507"/>
                      <a:gd name="T39" fmla="*/ 429 h 718"/>
                      <a:gd name="T40" fmla="*/ 622 w 1507"/>
                      <a:gd name="T41" fmla="*/ 425 h 718"/>
                      <a:gd name="T42" fmla="*/ 653 w 1507"/>
                      <a:gd name="T43" fmla="*/ 403 h 718"/>
                      <a:gd name="T44" fmla="*/ 683 w 1507"/>
                      <a:gd name="T45" fmla="*/ 403 h 718"/>
                      <a:gd name="T46" fmla="*/ 713 w 1507"/>
                      <a:gd name="T47" fmla="*/ 365 h 718"/>
                      <a:gd name="T48" fmla="*/ 744 w 1507"/>
                      <a:gd name="T49" fmla="*/ 368 h 718"/>
                      <a:gd name="T50" fmla="*/ 774 w 1507"/>
                      <a:gd name="T51" fmla="*/ 365 h 718"/>
                      <a:gd name="T52" fmla="*/ 804 w 1507"/>
                      <a:gd name="T53" fmla="*/ 315 h 718"/>
                      <a:gd name="T54" fmla="*/ 835 w 1507"/>
                      <a:gd name="T55" fmla="*/ 277 h 718"/>
                      <a:gd name="T56" fmla="*/ 865 w 1507"/>
                      <a:gd name="T57" fmla="*/ 232 h 718"/>
                      <a:gd name="T58" fmla="*/ 899 w 1507"/>
                      <a:gd name="T59" fmla="*/ 224 h 718"/>
                      <a:gd name="T60" fmla="*/ 930 w 1507"/>
                      <a:gd name="T61" fmla="*/ 224 h 718"/>
                      <a:gd name="T62" fmla="*/ 960 w 1507"/>
                      <a:gd name="T63" fmla="*/ 201 h 718"/>
                      <a:gd name="T64" fmla="*/ 990 w 1507"/>
                      <a:gd name="T65" fmla="*/ 137 h 718"/>
                      <a:gd name="T66" fmla="*/ 1021 w 1507"/>
                      <a:gd name="T67" fmla="*/ 53 h 718"/>
                      <a:gd name="T68" fmla="*/ 1051 w 1507"/>
                      <a:gd name="T69" fmla="*/ 38 h 718"/>
                      <a:gd name="T70" fmla="*/ 1081 w 1507"/>
                      <a:gd name="T71" fmla="*/ 23 h 718"/>
                      <a:gd name="T72" fmla="*/ 1112 w 1507"/>
                      <a:gd name="T73" fmla="*/ 15 h 718"/>
                      <a:gd name="T74" fmla="*/ 1142 w 1507"/>
                      <a:gd name="T75" fmla="*/ 57 h 718"/>
                      <a:gd name="T76" fmla="*/ 1173 w 1507"/>
                      <a:gd name="T77" fmla="*/ 0 h 718"/>
                      <a:gd name="T78" fmla="*/ 1203 w 1507"/>
                      <a:gd name="T79" fmla="*/ 31 h 718"/>
                      <a:gd name="T80" fmla="*/ 1233 w 1507"/>
                      <a:gd name="T81" fmla="*/ 19 h 718"/>
                      <a:gd name="T82" fmla="*/ 1264 w 1507"/>
                      <a:gd name="T83" fmla="*/ 61 h 718"/>
                      <a:gd name="T84" fmla="*/ 1294 w 1507"/>
                      <a:gd name="T85" fmla="*/ 80 h 718"/>
                      <a:gd name="T86" fmla="*/ 1324 w 1507"/>
                      <a:gd name="T87" fmla="*/ 61 h 718"/>
                      <a:gd name="T88" fmla="*/ 1355 w 1507"/>
                      <a:gd name="T89" fmla="*/ 114 h 718"/>
                      <a:gd name="T90" fmla="*/ 1385 w 1507"/>
                      <a:gd name="T91" fmla="*/ 145 h 718"/>
                      <a:gd name="T92" fmla="*/ 1415 w 1507"/>
                      <a:gd name="T93" fmla="*/ 160 h 718"/>
                      <a:gd name="T94" fmla="*/ 1446 w 1507"/>
                      <a:gd name="T95" fmla="*/ 167 h 718"/>
                      <a:gd name="T96" fmla="*/ 1476 w 1507"/>
                      <a:gd name="T97" fmla="*/ 201 h 718"/>
                      <a:gd name="T98" fmla="*/ 1507 w 1507"/>
                      <a:gd name="T99" fmla="*/ 661 h 7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1507" h="718">
                        <a:moveTo>
                          <a:pt x="0" y="718"/>
                        </a:moveTo>
                        <a:lnTo>
                          <a:pt x="15" y="710"/>
                        </a:lnTo>
                        <a:lnTo>
                          <a:pt x="30" y="699"/>
                        </a:lnTo>
                        <a:lnTo>
                          <a:pt x="45" y="680"/>
                        </a:lnTo>
                        <a:lnTo>
                          <a:pt x="60" y="672"/>
                        </a:lnTo>
                        <a:lnTo>
                          <a:pt x="76" y="661"/>
                        </a:lnTo>
                        <a:lnTo>
                          <a:pt x="91" y="657"/>
                        </a:lnTo>
                        <a:lnTo>
                          <a:pt x="106" y="653"/>
                        </a:lnTo>
                        <a:lnTo>
                          <a:pt x="121" y="627"/>
                        </a:lnTo>
                        <a:lnTo>
                          <a:pt x="136" y="627"/>
                        </a:lnTo>
                        <a:lnTo>
                          <a:pt x="152" y="611"/>
                        </a:lnTo>
                        <a:lnTo>
                          <a:pt x="167" y="619"/>
                        </a:lnTo>
                        <a:lnTo>
                          <a:pt x="182" y="615"/>
                        </a:lnTo>
                        <a:lnTo>
                          <a:pt x="197" y="570"/>
                        </a:lnTo>
                        <a:lnTo>
                          <a:pt x="212" y="581"/>
                        </a:lnTo>
                        <a:lnTo>
                          <a:pt x="227" y="558"/>
                        </a:lnTo>
                        <a:lnTo>
                          <a:pt x="243" y="554"/>
                        </a:lnTo>
                        <a:lnTo>
                          <a:pt x="258" y="573"/>
                        </a:lnTo>
                        <a:lnTo>
                          <a:pt x="273" y="547"/>
                        </a:lnTo>
                        <a:lnTo>
                          <a:pt x="288" y="543"/>
                        </a:lnTo>
                        <a:lnTo>
                          <a:pt x="303" y="547"/>
                        </a:lnTo>
                        <a:lnTo>
                          <a:pt x="319" y="528"/>
                        </a:lnTo>
                        <a:lnTo>
                          <a:pt x="334" y="516"/>
                        </a:lnTo>
                        <a:lnTo>
                          <a:pt x="349" y="509"/>
                        </a:lnTo>
                        <a:lnTo>
                          <a:pt x="364" y="501"/>
                        </a:lnTo>
                        <a:lnTo>
                          <a:pt x="379" y="490"/>
                        </a:lnTo>
                        <a:lnTo>
                          <a:pt x="394" y="486"/>
                        </a:lnTo>
                        <a:lnTo>
                          <a:pt x="410" y="498"/>
                        </a:lnTo>
                        <a:lnTo>
                          <a:pt x="425" y="482"/>
                        </a:lnTo>
                        <a:lnTo>
                          <a:pt x="440" y="479"/>
                        </a:lnTo>
                        <a:lnTo>
                          <a:pt x="455" y="456"/>
                        </a:lnTo>
                        <a:lnTo>
                          <a:pt x="470" y="479"/>
                        </a:lnTo>
                        <a:lnTo>
                          <a:pt x="486" y="452"/>
                        </a:lnTo>
                        <a:lnTo>
                          <a:pt x="501" y="448"/>
                        </a:lnTo>
                        <a:lnTo>
                          <a:pt x="516" y="452"/>
                        </a:lnTo>
                        <a:lnTo>
                          <a:pt x="531" y="463"/>
                        </a:lnTo>
                        <a:lnTo>
                          <a:pt x="546" y="460"/>
                        </a:lnTo>
                        <a:lnTo>
                          <a:pt x="561" y="437"/>
                        </a:lnTo>
                        <a:lnTo>
                          <a:pt x="577" y="444"/>
                        </a:lnTo>
                        <a:lnTo>
                          <a:pt x="592" y="429"/>
                        </a:lnTo>
                        <a:lnTo>
                          <a:pt x="607" y="425"/>
                        </a:lnTo>
                        <a:lnTo>
                          <a:pt x="622" y="425"/>
                        </a:lnTo>
                        <a:lnTo>
                          <a:pt x="637" y="410"/>
                        </a:lnTo>
                        <a:lnTo>
                          <a:pt x="653" y="403"/>
                        </a:lnTo>
                        <a:lnTo>
                          <a:pt x="668" y="433"/>
                        </a:lnTo>
                        <a:lnTo>
                          <a:pt x="683" y="403"/>
                        </a:lnTo>
                        <a:lnTo>
                          <a:pt x="698" y="387"/>
                        </a:lnTo>
                        <a:lnTo>
                          <a:pt x="713" y="365"/>
                        </a:lnTo>
                        <a:lnTo>
                          <a:pt x="728" y="368"/>
                        </a:lnTo>
                        <a:lnTo>
                          <a:pt x="744" y="368"/>
                        </a:lnTo>
                        <a:lnTo>
                          <a:pt x="759" y="361"/>
                        </a:lnTo>
                        <a:lnTo>
                          <a:pt x="774" y="365"/>
                        </a:lnTo>
                        <a:lnTo>
                          <a:pt x="789" y="334"/>
                        </a:lnTo>
                        <a:lnTo>
                          <a:pt x="804" y="315"/>
                        </a:lnTo>
                        <a:lnTo>
                          <a:pt x="820" y="319"/>
                        </a:lnTo>
                        <a:lnTo>
                          <a:pt x="835" y="277"/>
                        </a:lnTo>
                        <a:lnTo>
                          <a:pt x="850" y="281"/>
                        </a:lnTo>
                        <a:lnTo>
                          <a:pt x="865" y="232"/>
                        </a:lnTo>
                        <a:lnTo>
                          <a:pt x="884" y="270"/>
                        </a:lnTo>
                        <a:lnTo>
                          <a:pt x="899" y="224"/>
                        </a:lnTo>
                        <a:lnTo>
                          <a:pt x="914" y="270"/>
                        </a:lnTo>
                        <a:lnTo>
                          <a:pt x="930" y="224"/>
                        </a:lnTo>
                        <a:lnTo>
                          <a:pt x="945" y="201"/>
                        </a:lnTo>
                        <a:lnTo>
                          <a:pt x="960" y="201"/>
                        </a:lnTo>
                        <a:lnTo>
                          <a:pt x="975" y="182"/>
                        </a:lnTo>
                        <a:lnTo>
                          <a:pt x="990" y="137"/>
                        </a:lnTo>
                        <a:lnTo>
                          <a:pt x="1006" y="118"/>
                        </a:lnTo>
                        <a:lnTo>
                          <a:pt x="1021" y="53"/>
                        </a:lnTo>
                        <a:lnTo>
                          <a:pt x="1036" y="88"/>
                        </a:lnTo>
                        <a:lnTo>
                          <a:pt x="1051" y="38"/>
                        </a:lnTo>
                        <a:lnTo>
                          <a:pt x="1066" y="27"/>
                        </a:lnTo>
                        <a:lnTo>
                          <a:pt x="1081" y="23"/>
                        </a:lnTo>
                        <a:lnTo>
                          <a:pt x="1097" y="53"/>
                        </a:lnTo>
                        <a:lnTo>
                          <a:pt x="1112" y="15"/>
                        </a:lnTo>
                        <a:lnTo>
                          <a:pt x="1127" y="57"/>
                        </a:lnTo>
                        <a:lnTo>
                          <a:pt x="1142" y="57"/>
                        </a:lnTo>
                        <a:lnTo>
                          <a:pt x="1157" y="12"/>
                        </a:lnTo>
                        <a:lnTo>
                          <a:pt x="1173" y="0"/>
                        </a:lnTo>
                        <a:lnTo>
                          <a:pt x="1188" y="61"/>
                        </a:lnTo>
                        <a:lnTo>
                          <a:pt x="1203" y="31"/>
                        </a:lnTo>
                        <a:lnTo>
                          <a:pt x="1218" y="31"/>
                        </a:lnTo>
                        <a:lnTo>
                          <a:pt x="1233" y="19"/>
                        </a:lnTo>
                        <a:lnTo>
                          <a:pt x="1248" y="50"/>
                        </a:lnTo>
                        <a:lnTo>
                          <a:pt x="1264" y="61"/>
                        </a:lnTo>
                        <a:lnTo>
                          <a:pt x="1279" y="99"/>
                        </a:lnTo>
                        <a:lnTo>
                          <a:pt x="1294" y="80"/>
                        </a:lnTo>
                        <a:lnTo>
                          <a:pt x="1309" y="114"/>
                        </a:lnTo>
                        <a:lnTo>
                          <a:pt x="1324" y="61"/>
                        </a:lnTo>
                        <a:lnTo>
                          <a:pt x="1340" y="88"/>
                        </a:lnTo>
                        <a:lnTo>
                          <a:pt x="1355" y="114"/>
                        </a:lnTo>
                        <a:lnTo>
                          <a:pt x="1370" y="133"/>
                        </a:lnTo>
                        <a:lnTo>
                          <a:pt x="1385" y="145"/>
                        </a:lnTo>
                        <a:lnTo>
                          <a:pt x="1400" y="141"/>
                        </a:lnTo>
                        <a:lnTo>
                          <a:pt x="1415" y="160"/>
                        </a:lnTo>
                        <a:lnTo>
                          <a:pt x="1431" y="190"/>
                        </a:lnTo>
                        <a:lnTo>
                          <a:pt x="1446" y="167"/>
                        </a:lnTo>
                        <a:lnTo>
                          <a:pt x="1461" y="133"/>
                        </a:lnTo>
                        <a:lnTo>
                          <a:pt x="1476" y="201"/>
                        </a:lnTo>
                        <a:lnTo>
                          <a:pt x="1491" y="319"/>
                        </a:lnTo>
                        <a:lnTo>
                          <a:pt x="1507" y="661"/>
                        </a:lnTo>
                      </a:path>
                    </a:pathLst>
                  </a:custGeom>
                  <a:noFill/>
                  <a:ln w="0">
                    <a:solidFill>
                      <a:srgbClr val="FF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81" name="Rectangle 110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5821561" y="2324660"/>
                    <a:ext cx="76181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𝑓</m:t>
                          </m:r>
                          <m:d>
                            <m:d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  <a:cs typeface="Arial" pitchFamily="34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0</m:t>
                                  </m:r>
                                </m:sub>
                              </m:sSub>
                            </m:e>
                          </m:d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[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𝑎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.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𝑢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]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81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16200000">
                    <a:off x="5821561" y="2324660"/>
                    <a:ext cx="761812" cy="184666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t="-7200" r="-38710" b="-64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82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7524726" y="3928431"/>
                    <a:ext cx="66486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/(2ℏ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𝑘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)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82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7524726" y="3928431"/>
                    <a:ext cx="664862" cy="184666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4587" r="-8257" b="-3871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grpSp>
          <p:nvGrpSpPr>
            <p:cNvPr id="1076" name="Group 1075"/>
            <p:cNvGrpSpPr/>
            <p:nvPr/>
          </p:nvGrpSpPr>
          <p:grpSpPr>
            <a:xfrm>
              <a:off x="6580857" y="1432475"/>
              <a:ext cx="2274525" cy="2269812"/>
              <a:chOff x="7112000" y="831850"/>
              <a:chExt cx="2609850" cy="2705100"/>
            </a:xfrm>
          </p:grpSpPr>
          <p:sp>
            <p:nvSpPr>
              <p:cNvPr id="1077" name="Rectangle 70"/>
              <p:cNvSpPr>
                <a:spLocks noChangeArrowheads="1"/>
              </p:cNvSpPr>
              <p:nvPr/>
            </p:nvSpPr>
            <p:spPr bwMode="auto">
              <a:xfrm>
                <a:off x="7112000" y="831850"/>
                <a:ext cx="2605088" cy="27051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Rectangle 71"/>
              <p:cNvSpPr>
                <a:spLocks noChangeArrowheads="1"/>
              </p:cNvSpPr>
              <p:nvPr/>
            </p:nvSpPr>
            <p:spPr bwMode="auto">
              <a:xfrm>
                <a:off x="7112000" y="831850"/>
                <a:ext cx="2605088" cy="270510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Line 72"/>
              <p:cNvSpPr>
                <a:spLocks noChangeShapeType="1"/>
              </p:cNvSpPr>
              <p:nvPr/>
            </p:nvSpPr>
            <p:spPr bwMode="auto">
              <a:xfrm>
                <a:off x="7112000" y="831850"/>
                <a:ext cx="260508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Line 73"/>
              <p:cNvSpPr>
                <a:spLocks noChangeShapeType="1"/>
              </p:cNvSpPr>
              <p:nvPr/>
            </p:nvSpPr>
            <p:spPr bwMode="auto">
              <a:xfrm>
                <a:off x="7112000" y="3536950"/>
                <a:ext cx="260508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Line 74"/>
              <p:cNvSpPr>
                <a:spLocks noChangeShapeType="1"/>
              </p:cNvSpPr>
              <p:nvPr/>
            </p:nvSpPr>
            <p:spPr bwMode="auto">
              <a:xfrm flipV="1">
                <a:off x="9717088" y="83185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Line 75"/>
              <p:cNvSpPr>
                <a:spLocks noChangeShapeType="1"/>
              </p:cNvSpPr>
              <p:nvPr/>
            </p:nvSpPr>
            <p:spPr bwMode="auto">
              <a:xfrm flipV="1">
                <a:off x="7112000" y="83185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Line 76"/>
              <p:cNvSpPr>
                <a:spLocks noChangeShapeType="1"/>
              </p:cNvSpPr>
              <p:nvPr/>
            </p:nvSpPr>
            <p:spPr bwMode="auto">
              <a:xfrm>
                <a:off x="7112000" y="3536950"/>
                <a:ext cx="260508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Line 77"/>
              <p:cNvSpPr>
                <a:spLocks noChangeShapeType="1"/>
              </p:cNvSpPr>
              <p:nvPr/>
            </p:nvSpPr>
            <p:spPr bwMode="auto">
              <a:xfrm flipV="1">
                <a:off x="7112000" y="83185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Line 78"/>
              <p:cNvSpPr>
                <a:spLocks noChangeShapeType="1"/>
              </p:cNvSpPr>
              <p:nvPr/>
            </p:nvSpPr>
            <p:spPr bwMode="auto">
              <a:xfrm flipV="1">
                <a:off x="7112000" y="349726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Line 79"/>
              <p:cNvSpPr>
                <a:spLocks noChangeShapeType="1"/>
              </p:cNvSpPr>
              <p:nvPr/>
            </p:nvSpPr>
            <p:spPr bwMode="auto">
              <a:xfrm>
                <a:off x="7112000" y="83185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Line 81"/>
              <p:cNvSpPr>
                <a:spLocks noChangeShapeType="1"/>
              </p:cNvSpPr>
              <p:nvPr/>
            </p:nvSpPr>
            <p:spPr bwMode="auto">
              <a:xfrm flipV="1">
                <a:off x="7921625" y="349726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Line 82"/>
              <p:cNvSpPr>
                <a:spLocks noChangeShapeType="1"/>
              </p:cNvSpPr>
              <p:nvPr/>
            </p:nvSpPr>
            <p:spPr bwMode="auto">
              <a:xfrm>
                <a:off x="7921625" y="83185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Line 84"/>
              <p:cNvSpPr>
                <a:spLocks noChangeShapeType="1"/>
              </p:cNvSpPr>
              <p:nvPr/>
            </p:nvSpPr>
            <p:spPr bwMode="auto">
              <a:xfrm flipV="1">
                <a:off x="8737600" y="349726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Line 85"/>
              <p:cNvSpPr>
                <a:spLocks noChangeShapeType="1"/>
              </p:cNvSpPr>
              <p:nvPr/>
            </p:nvSpPr>
            <p:spPr bwMode="auto">
              <a:xfrm>
                <a:off x="8737600" y="83185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Line 87"/>
              <p:cNvSpPr>
                <a:spLocks noChangeShapeType="1"/>
              </p:cNvSpPr>
              <p:nvPr/>
            </p:nvSpPr>
            <p:spPr bwMode="auto">
              <a:xfrm flipV="1">
                <a:off x="9548813" y="3497263"/>
                <a:ext cx="0" cy="3968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Line 88"/>
              <p:cNvSpPr>
                <a:spLocks noChangeShapeType="1"/>
              </p:cNvSpPr>
              <p:nvPr/>
            </p:nvSpPr>
            <p:spPr bwMode="auto">
              <a:xfrm>
                <a:off x="9548813" y="831850"/>
                <a:ext cx="0" cy="3333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Line 90"/>
              <p:cNvSpPr>
                <a:spLocks noChangeShapeType="1"/>
              </p:cNvSpPr>
              <p:nvPr/>
            </p:nvSpPr>
            <p:spPr bwMode="auto">
              <a:xfrm>
                <a:off x="7112000" y="3536950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Line 91"/>
              <p:cNvSpPr>
                <a:spLocks noChangeShapeType="1"/>
              </p:cNvSpPr>
              <p:nvPr/>
            </p:nvSpPr>
            <p:spPr bwMode="auto">
              <a:xfrm flipH="1">
                <a:off x="9686925" y="3536950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Line 93"/>
              <p:cNvSpPr>
                <a:spLocks noChangeShapeType="1"/>
              </p:cNvSpPr>
              <p:nvPr/>
            </p:nvSpPr>
            <p:spPr bwMode="auto">
              <a:xfrm>
                <a:off x="7112000" y="3000375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Line 94"/>
              <p:cNvSpPr>
                <a:spLocks noChangeShapeType="1"/>
              </p:cNvSpPr>
              <p:nvPr/>
            </p:nvSpPr>
            <p:spPr bwMode="auto">
              <a:xfrm flipH="1">
                <a:off x="9686925" y="3000375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Line 96"/>
              <p:cNvSpPr>
                <a:spLocks noChangeShapeType="1"/>
              </p:cNvSpPr>
              <p:nvPr/>
            </p:nvSpPr>
            <p:spPr bwMode="auto">
              <a:xfrm>
                <a:off x="7112000" y="2465388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Line 97"/>
              <p:cNvSpPr>
                <a:spLocks noChangeShapeType="1"/>
              </p:cNvSpPr>
              <p:nvPr/>
            </p:nvSpPr>
            <p:spPr bwMode="auto">
              <a:xfrm flipH="1">
                <a:off x="9686925" y="2465388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Line 99"/>
              <p:cNvSpPr>
                <a:spLocks noChangeShapeType="1"/>
              </p:cNvSpPr>
              <p:nvPr/>
            </p:nvSpPr>
            <p:spPr bwMode="auto">
              <a:xfrm>
                <a:off x="7112000" y="1928813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Line 100"/>
              <p:cNvSpPr>
                <a:spLocks noChangeShapeType="1"/>
              </p:cNvSpPr>
              <p:nvPr/>
            </p:nvSpPr>
            <p:spPr bwMode="auto">
              <a:xfrm flipH="1">
                <a:off x="9686925" y="1928813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Line 102"/>
              <p:cNvSpPr>
                <a:spLocks noChangeShapeType="1"/>
              </p:cNvSpPr>
              <p:nvPr/>
            </p:nvSpPr>
            <p:spPr bwMode="auto">
              <a:xfrm>
                <a:off x="7112000" y="1392238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Line 103"/>
              <p:cNvSpPr>
                <a:spLocks noChangeShapeType="1"/>
              </p:cNvSpPr>
              <p:nvPr/>
            </p:nvSpPr>
            <p:spPr bwMode="auto">
              <a:xfrm flipH="1">
                <a:off x="9686925" y="1392238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Line 105"/>
              <p:cNvSpPr>
                <a:spLocks noChangeShapeType="1"/>
              </p:cNvSpPr>
              <p:nvPr/>
            </p:nvSpPr>
            <p:spPr bwMode="auto">
              <a:xfrm>
                <a:off x="7112000" y="857250"/>
                <a:ext cx="238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Line 106"/>
              <p:cNvSpPr>
                <a:spLocks noChangeShapeType="1"/>
              </p:cNvSpPr>
              <p:nvPr/>
            </p:nvSpPr>
            <p:spPr bwMode="auto">
              <a:xfrm flipH="1">
                <a:off x="9686925" y="857250"/>
                <a:ext cx="3016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Line 108"/>
              <p:cNvSpPr>
                <a:spLocks noChangeShapeType="1"/>
              </p:cNvSpPr>
              <p:nvPr/>
            </p:nvSpPr>
            <p:spPr bwMode="auto">
              <a:xfrm>
                <a:off x="7112000" y="831850"/>
                <a:ext cx="260508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Line 109"/>
              <p:cNvSpPr>
                <a:spLocks noChangeShapeType="1"/>
              </p:cNvSpPr>
              <p:nvPr/>
            </p:nvSpPr>
            <p:spPr bwMode="auto">
              <a:xfrm>
                <a:off x="7112000" y="3536950"/>
                <a:ext cx="260508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Line 110"/>
              <p:cNvSpPr>
                <a:spLocks noChangeShapeType="1"/>
              </p:cNvSpPr>
              <p:nvPr/>
            </p:nvSpPr>
            <p:spPr bwMode="auto">
              <a:xfrm flipV="1">
                <a:off x="9717088" y="83185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Line 111"/>
              <p:cNvSpPr>
                <a:spLocks noChangeShapeType="1"/>
              </p:cNvSpPr>
              <p:nvPr/>
            </p:nvSpPr>
            <p:spPr bwMode="auto">
              <a:xfrm flipV="1">
                <a:off x="7112000" y="831850"/>
                <a:ext cx="0" cy="270510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112"/>
              <p:cNvSpPr>
                <a:spLocks/>
              </p:cNvSpPr>
              <p:nvPr/>
            </p:nvSpPr>
            <p:spPr bwMode="auto">
              <a:xfrm>
                <a:off x="7112000" y="912813"/>
                <a:ext cx="2609850" cy="2624137"/>
              </a:xfrm>
              <a:custGeom>
                <a:avLst/>
                <a:gdLst>
                  <a:gd name="T0" fmla="*/ 11 w 1644"/>
                  <a:gd name="T1" fmla="*/ 1633 h 1653"/>
                  <a:gd name="T2" fmla="*/ 42 w 1644"/>
                  <a:gd name="T3" fmla="*/ 1577 h 1653"/>
                  <a:gd name="T4" fmla="*/ 76 w 1644"/>
                  <a:gd name="T5" fmla="*/ 1517 h 1653"/>
                  <a:gd name="T6" fmla="*/ 106 w 1644"/>
                  <a:gd name="T7" fmla="*/ 1467 h 1653"/>
                  <a:gd name="T8" fmla="*/ 136 w 1644"/>
                  <a:gd name="T9" fmla="*/ 1431 h 1653"/>
                  <a:gd name="T10" fmla="*/ 166 w 1644"/>
                  <a:gd name="T11" fmla="*/ 1386 h 1653"/>
                  <a:gd name="T12" fmla="*/ 200 w 1644"/>
                  <a:gd name="T13" fmla="*/ 1341 h 1653"/>
                  <a:gd name="T14" fmla="*/ 231 w 1644"/>
                  <a:gd name="T15" fmla="*/ 1305 h 1653"/>
                  <a:gd name="T16" fmla="*/ 261 w 1644"/>
                  <a:gd name="T17" fmla="*/ 1275 h 1653"/>
                  <a:gd name="T18" fmla="*/ 291 w 1644"/>
                  <a:gd name="T19" fmla="*/ 1255 h 1653"/>
                  <a:gd name="T20" fmla="*/ 325 w 1644"/>
                  <a:gd name="T21" fmla="*/ 1235 h 1653"/>
                  <a:gd name="T22" fmla="*/ 355 w 1644"/>
                  <a:gd name="T23" fmla="*/ 1230 h 1653"/>
                  <a:gd name="T24" fmla="*/ 386 w 1644"/>
                  <a:gd name="T25" fmla="*/ 1235 h 1653"/>
                  <a:gd name="T26" fmla="*/ 416 w 1644"/>
                  <a:gd name="T27" fmla="*/ 1235 h 1653"/>
                  <a:gd name="T28" fmla="*/ 450 w 1644"/>
                  <a:gd name="T29" fmla="*/ 1240 h 1653"/>
                  <a:gd name="T30" fmla="*/ 480 w 1644"/>
                  <a:gd name="T31" fmla="*/ 1255 h 1653"/>
                  <a:gd name="T32" fmla="*/ 510 w 1644"/>
                  <a:gd name="T33" fmla="*/ 1280 h 1653"/>
                  <a:gd name="T34" fmla="*/ 544 w 1644"/>
                  <a:gd name="T35" fmla="*/ 1300 h 1653"/>
                  <a:gd name="T36" fmla="*/ 575 w 1644"/>
                  <a:gd name="T37" fmla="*/ 1305 h 1653"/>
                  <a:gd name="T38" fmla="*/ 605 w 1644"/>
                  <a:gd name="T39" fmla="*/ 1315 h 1653"/>
                  <a:gd name="T40" fmla="*/ 635 w 1644"/>
                  <a:gd name="T41" fmla="*/ 1325 h 1653"/>
                  <a:gd name="T42" fmla="*/ 669 w 1644"/>
                  <a:gd name="T43" fmla="*/ 1320 h 1653"/>
                  <a:gd name="T44" fmla="*/ 699 w 1644"/>
                  <a:gd name="T45" fmla="*/ 1295 h 1653"/>
                  <a:gd name="T46" fmla="*/ 730 w 1644"/>
                  <a:gd name="T47" fmla="*/ 1270 h 1653"/>
                  <a:gd name="T48" fmla="*/ 760 w 1644"/>
                  <a:gd name="T49" fmla="*/ 1230 h 1653"/>
                  <a:gd name="T50" fmla="*/ 794 w 1644"/>
                  <a:gd name="T51" fmla="*/ 1174 h 1653"/>
                  <a:gd name="T52" fmla="*/ 824 w 1644"/>
                  <a:gd name="T53" fmla="*/ 1099 h 1653"/>
                  <a:gd name="T54" fmla="*/ 854 w 1644"/>
                  <a:gd name="T55" fmla="*/ 998 h 1653"/>
                  <a:gd name="T56" fmla="*/ 885 w 1644"/>
                  <a:gd name="T57" fmla="*/ 887 h 1653"/>
                  <a:gd name="T58" fmla="*/ 919 w 1644"/>
                  <a:gd name="T59" fmla="*/ 731 h 1653"/>
                  <a:gd name="T60" fmla="*/ 949 w 1644"/>
                  <a:gd name="T61" fmla="*/ 529 h 1653"/>
                  <a:gd name="T62" fmla="*/ 979 w 1644"/>
                  <a:gd name="T63" fmla="*/ 348 h 1653"/>
                  <a:gd name="T64" fmla="*/ 1013 w 1644"/>
                  <a:gd name="T65" fmla="*/ 201 h 1653"/>
                  <a:gd name="T66" fmla="*/ 1043 w 1644"/>
                  <a:gd name="T67" fmla="*/ 86 h 1653"/>
                  <a:gd name="T68" fmla="*/ 1074 w 1644"/>
                  <a:gd name="T69" fmla="*/ 10 h 1653"/>
                  <a:gd name="T70" fmla="*/ 1104 w 1644"/>
                  <a:gd name="T71" fmla="*/ 5 h 1653"/>
                  <a:gd name="T72" fmla="*/ 1138 w 1644"/>
                  <a:gd name="T73" fmla="*/ 101 h 1653"/>
                  <a:gd name="T74" fmla="*/ 1168 w 1644"/>
                  <a:gd name="T75" fmla="*/ 302 h 1653"/>
                  <a:gd name="T76" fmla="*/ 1198 w 1644"/>
                  <a:gd name="T77" fmla="*/ 539 h 1653"/>
                  <a:gd name="T78" fmla="*/ 1229 w 1644"/>
                  <a:gd name="T79" fmla="*/ 771 h 1653"/>
                  <a:gd name="T80" fmla="*/ 1263 w 1644"/>
                  <a:gd name="T81" fmla="*/ 973 h 1653"/>
                  <a:gd name="T82" fmla="*/ 1293 w 1644"/>
                  <a:gd name="T83" fmla="*/ 1129 h 1653"/>
                  <a:gd name="T84" fmla="*/ 1323 w 1644"/>
                  <a:gd name="T85" fmla="*/ 1255 h 1653"/>
                  <a:gd name="T86" fmla="*/ 1353 w 1644"/>
                  <a:gd name="T87" fmla="*/ 1366 h 1653"/>
                  <a:gd name="T88" fmla="*/ 1387 w 1644"/>
                  <a:gd name="T89" fmla="*/ 1436 h 1653"/>
                  <a:gd name="T90" fmla="*/ 1418 w 1644"/>
                  <a:gd name="T91" fmla="*/ 1487 h 1653"/>
                  <a:gd name="T92" fmla="*/ 1448 w 1644"/>
                  <a:gd name="T93" fmla="*/ 1512 h 1653"/>
                  <a:gd name="T94" fmla="*/ 1478 w 1644"/>
                  <a:gd name="T95" fmla="*/ 1517 h 1653"/>
                  <a:gd name="T96" fmla="*/ 1512 w 1644"/>
                  <a:gd name="T97" fmla="*/ 1537 h 1653"/>
                  <a:gd name="T98" fmla="*/ 1542 w 1644"/>
                  <a:gd name="T99" fmla="*/ 1618 h 1653"/>
                  <a:gd name="T100" fmla="*/ 1572 w 1644"/>
                  <a:gd name="T101" fmla="*/ 1643 h 1653"/>
                  <a:gd name="T102" fmla="*/ 1607 w 1644"/>
                  <a:gd name="T103" fmla="*/ 1653 h 1653"/>
                  <a:gd name="T104" fmla="*/ 1637 w 1644"/>
                  <a:gd name="T105" fmla="*/ 1653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653">
                    <a:moveTo>
                      <a:pt x="0" y="1648"/>
                    </a:moveTo>
                    <a:lnTo>
                      <a:pt x="11" y="1633"/>
                    </a:lnTo>
                    <a:lnTo>
                      <a:pt x="26" y="1608"/>
                    </a:lnTo>
                    <a:lnTo>
                      <a:pt x="42" y="1577"/>
                    </a:lnTo>
                    <a:lnTo>
                      <a:pt x="57" y="1547"/>
                    </a:lnTo>
                    <a:lnTo>
                      <a:pt x="76" y="1517"/>
                    </a:lnTo>
                    <a:lnTo>
                      <a:pt x="91" y="1487"/>
                    </a:lnTo>
                    <a:lnTo>
                      <a:pt x="106" y="1467"/>
                    </a:lnTo>
                    <a:lnTo>
                      <a:pt x="121" y="1451"/>
                    </a:lnTo>
                    <a:lnTo>
                      <a:pt x="136" y="1431"/>
                    </a:lnTo>
                    <a:lnTo>
                      <a:pt x="151" y="1406"/>
                    </a:lnTo>
                    <a:lnTo>
                      <a:pt x="166" y="1386"/>
                    </a:lnTo>
                    <a:lnTo>
                      <a:pt x="185" y="1361"/>
                    </a:lnTo>
                    <a:lnTo>
                      <a:pt x="200" y="1341"/>
                    </a:lnTo>
                    <a:lnTo>
                      <a:pt x="215" y="1320"/>
                    </a:lnTo>
                    <a:lnTo>
                      <a:pt x="231" y="1305"/>
                    </a:lnTo>
                    <a:lnTo>
                      <a:pt x="246" y="1290"/>
                    </a:lnTo>
                    <a:lnTo>
                      <a:pt x="261" y="1275"/>
                    </a:lnTo>
                    <a:lnTo>
                      <a:pt x="276" y="1265"/>
                    </a:lnTo>
                    <a:lnTo>
                      <a:pt x="291" y="1255"/>
                    </a:lnTo>
                    <a:lnTo>
                      <a:pt x="310" y="1245"/>
                    </a:lnTo>
                    <a:lnTo>
                      <a:pt x="325" y="1235"/>
                    </a:lnTo>
                    <a:lnTo>
                      <a:pt x="340" y="1230"/>
                    </a:lnTo>
                    <a:lnTo>
                      <a:pt x="355" y="1230"/>
                    </a:lnTo>
                    <a:lnTo>
                      <a:pt x="370" y="1230"/>
                    </a:lnTo>
                    <a:lnTo>
                      <a:pt x="386" y="1235"/>
                    </a:lnTo>
                    <a:lnTo>
                      <a:pt x="401" y="1235"/>
                    </a:lnTo>
                    <a:lnTo>
                      <a:pt x="416" y="1235"/>
                    </a:lnTo>
                    <a:lnTo>
                      <a:pt x="435" y="1235"/>
                    </a:lnTo>
                    <a:lnTo>
                      <a:pt x="450" y="1240"/>
                    </a:lnTo>
                    <a:lnTo>
                      <a:pt x="465" y="1245"/>
                    </a:lnTo>
                    <a:lnTo>
                      <a:pt x="480" y="1255"/>
                    </a:lnTo>
                    <a:lnTo>
                      <a:pt x="495" y="1265"/>
                    </a:lnTo>
                    <a:lnTo>
                      <a:pt x="510" y="1280"/>
                    </a:lnTo>
                    <a:lnTo>
                      <a:pt x="525" y="1290"/>
                    </a:lnTo>
                    <a:lnTo>
                      <a:pt x="544" y="1300"/>
                    </a:lnTo>
                    <a:lnTo>
                      <a:pt x="559" y="1305"/>
                    </a:lnTo>
                    <a:lnTo>
                      <a:pt x="575" y="1305"/>
                    </a:lnTo>
                    <a:lnTo>
                      <a:pt x="590" y="1310"/>
                    </a:lnTo>
                    <a:lnTo>
                      <a:pt x="605" y="1315"/>
                    </a:lnTo>
                    <a:lnTo>
                      <a:pt x="620" y="1320"/>
                    </a:lnTo>
                    <a:lnTo>
                      <a:pt x="635" y="1325"/>
                    </a:lnTo>
                    <a:lnTo>
                      <a:pt x="650" y="1325"/>
                    </a:lnTo>
                    <a:lnTo>
                      <a:pt x="669" y="1320"/>
                    </a:lnTo>
                    <a:lnTo>
                      <a:pt x="684" y="1310"/>
                    </a:lnTo>
                    <a:lnTo>
                      <a:pt x="699" y="1295"/>
                    </a:lnTo>
                    <a:lnTo>
                      <a:pt x="714" y="1280"/>
                    </a:lnTo>
                    <a:lnTo>
                      <a:pt x="730" y="1270"/>
                    </a:lnTo>
                    <a:lnTo>
                      <a:pt x="745" y="1250"/>
                    </a:lnTo>
                    <a:lnTo>
                      <a:pt x="760" y="1230"/>
                    </a:lnTo>
                    <a:lnTo>
                      <a:pt x="779" y="1204"/>
                    </a:lnTo>
                    <a:lnTo>
                      <a:pt x="794" y="1174"/>
                    </a:lnTo>
                    <a:lnTo>
                      <a:pt x="809" y="1139"/>
                    </a:lnTo>
                    <a:lnTo>
                      <a:pt x="824" y="1099"/>
                    </a:lnTo>
                    <a:lnTo>
                      <a:pt x="839" y="1048"/>
                    </a:lnTo>
                    <a:lnTo>
                      <a:pt x="854" y="998"/>
                    </a:lnTo>
                    <a:lnTo>
                      <a:pt x="869" y="947"/>
                    </a:lnTo>
                    <a:lnTo>
                      <a:pt x="885" y="887"/>
                    </a:lnTo>
                    <a:lnTo>
                      <a:pt x="903" y="816"/>
                    </a:lnTo>
                    <a:lnTo>
                      <a:pt x="919" y="731"/>
                    </a:lnTo>
                    <a:lnTo>
                      <a:pt x="934" y="630"/>
                    </a:lnTo>
                    <a:lnTo>
                      <a:pt x="949" y="529"/>
                    </a:lnTo>
                    <a:lnTo>
                      <a:pt x="964" y="433"/>
                    </a:lnTo>
                    <a:lnTo>
                      <a:pt x="979" y="348"/>
                    </a:lnTo>
                    <a:lnTo>
                      <a:pt x="994" y="272"/>
                    </a:lnTo>
                    <a:lnTo>
                      <a:pt x="1013" y="201"/>
                    </a:lnTo>
                    <a:lnTo>
                      <a:pt x="1028" y="141"/>
                    </a:lnTo>
                    <a:lnTo>
                      <a:pt x="1043" y="86"/>
                    </a:lnTo>
                    <a:lnTo>
                      <a:pt x="1058" y="40"/>
                    </a:lnTo>
                    <a:lnTo>
                      <a:pt x="1074" y="10"/>
                    </a:lnTo>
                    <a:lnTo>
                      <a:pt x="1089" y="0"/>
                    </a:lnTo>
                    <a:lnTo>
                      <a:pt x="1104" y="5"/>
                    </a:lnTo>
                    <a:lnTo>
                      <a:pt x="1119" y="40"/>
                    </a:lnTo>
                    <a:lnTo>
                      <a:pt x="1138" y="101"/>
                    </a:lnTo>
                    <a:lnTo>
                      <a:pt x="1153" y="191"/>
                    </a:lnTo>
                    <a:lnTo>
                      <a:pt x="1168" y="302"/>
                    </a:lnTo>
                    <a:lnTo>
                      <a:pt x="1183" y="423"/>
                    </a:lnTo>
                    <a:lnTo>
                      <a:pt x="1198" y="539"/>
                    </a:lnTo>
                    <a:lnTo>
                      <a:pt x="1213" y="660"/>
                    </a:lnTo>
                    <a:lnTo>
                      <a:pt x="1229" y="771"/>
                    </a:lnTo>
                    <a:lnTo>
                      <a:pt x="1247" y="877"/>
                    </a:lnTo>
                    <a:lnTo>
                      <a:pt x="1263" y="973"/>
                    </a:lnTo>
                    <a:lnTo>
                      <a:pt x="1278" y="1058"/>
                    </a:lnTo>
                    <a:lnTo>
                      <a:pt x="1293" y="1129"/>
                    </a:lnTo>
                    <a:lnTo>
                      <a:pt x="1308" y="1194"/>
                    </a:lnTo>
                    <a:lnTo>
                      <a:pt x="1323" y="1255"/>
                    </a:lnTo>
                    <a:lnTo>
                      <a:pt x="1338" y="1315"/>
                    </a:lnTo>
                    <a:lnTo>
                      <a:pt x="1353" y="1366"/>
                    </a:lnTo>
                    <a:lnTo>
                      <a:pt x="1372" y="1406"/>
                    </a:lnTo>
                    <a:lnTo>
                      <a:pt x="1387" y="1436"/>
                    </a:lnTo>
                    <a:lnTo>
                      <a:pt x="1402" y="1462"/>
                    </a:lnTo>
                    <a:lnTo>
                      <a:pt x="1418" y="1487"/>
                    </a:lnTo>
                    <a:lnTo>
                      <a:pt x="1433" y="1502"/>
                    </a:lnTo>
                    <a:lnTo>
                      <a:pt x="1448" y="1512"/>
                    </a:lnTo>
                    <a:lnTo>
                      <a:pt x="1463" y="1512"/>
                    </a:lnTo>
                    <a:lnTo>
                      <a:pt x="1478" y="1517"/>
                    </a:lnTo>
                    <a:lnTo>
                      <a:pt x="1497" y="1522"/>
                    </a:lnTo>
                    <a:lnTo>
                      <a:pt x="1512" y="1537"/>
                    </a:lnTo>
                    <a:lnTo>
                      <a:pt x="1527" y="1567"/>
                    </a:lnTo>
                    <a:lnTo>
                      <a:pt x="1542" y="1618"/>
                    </a:lnTo>
                    <a:lnTo>
                      <a:pt x="1557" y="1643"/>
                    </a:lnTo>
                    <a:lnTo>
                      <a:pt x="1572" y="1643"/>
                    </a:lnTo>
                    <a:lnTo>
                      <a:pt x="1588" y="1643"/>
                    </a:lnTo>
                    <a:lnTo>
                      <a:pt x="1607" y="1653"/>
                    </a:lnTo>
                    <a:lnTo>
                      <a:pt x="1622" y="1653"/>
                    </a:lnTo>
                    <a:lnTo>
                      <a:pt x="1637" y="1653"/>
                    </a:lnTo>
                    <a:lnTo>
                      <a:pt x="1644" y="1653"/>
                    </a:lnTo>
                  </a:path>
                </a:pathLst>
              </a:custGeom>
              <a:noFill/>
              <a:ln w="0">
                <a:solidFill>
                  <a:srgbClr val="0000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113"/>
              <p:cNvSpPr>
                <a:spLocks/>
              </p:cNvSpPr>
              <p:nvPr/>
            </p:nvSpPr>
            <p:spPr bwMode="auto">
              <a:xfrm>
                <a:off x="7112000" y="1057275"/>
                <a:ext cx="2609850" cy="2479675"/>
              </a:xfrm>
              <a:custGeom>
                <a:avLst/>
                <a:gdLst>
                  <a:gd name="T0" fmla="*/ 4 w 1644"/>
                  <a:gd name="T1" fmla="*/ 1552 h 1562"/>
                  <a:gd name="T2" fmla="*/ 38 w 1644"/>
                  <a:gd name="T3" fmla="*/ 1502 h 1562"/>
                  <a:gd name="T4" fmla="*/ 68 w 1644"/>
                  <a:gd name="T5" fmla="*/ 1441 h 1562"/>
                  <a:gd name="T6" fmla="*/ 98 w 1644"/>
                  <a:gd name="T7" fmla="*/ 1386 h 1562"/>
                  <a:gd name="T8" fmla="*/ 132 w 1644"/>
                  <a:gd name="T9" fmla="*/ 1340 h 1562"/>
                  <a:gd name="T10" fmla="*/ 163 w 1644"/>
                  <a:gd name="T11" fmla="*/ 1305 h 1562"/>
                  <a:gd name="T12" fmla="*/ 193 w 1644"/>
                  <a:gd name="T13" fmla="*/ 1275 h 1562"/>
                  <a:gd name="T14" fmla="*/ 223 w 1644"/>
                  <a:gd name="T15" fmla="*/ 1239 h 1562"/>
                  <a:gd name="T16" fmla="*/ 257 w 1644"/>
                  <a:gd name="T17" fmla="*/ 1209 h 1562"/>
                  <a:gd name="T18" fmla="*/ 287 w 1644"/>
                  <a:gd name="T19" fmla="*/ 1174 h 1562"/>
                  <a:gd name="T20" fmla="*/ 318 w 1644"/>
                  <a:gd name="T21" fmla="*/ 1144 h 1562"/>
                  <a:gd name="T22" fmla="*/ 348 w 1644"/>
                  <a:gd name="T23" fmla="*/ 1119 h 1562"/>
                  <a:gd name="T24" fmla="*/ 382 w 1644"/>
                  <a:gd name="T25" fmla="*/ 1119 h 1562"/>
                  <a:gd name="T26" fmla="*/ 412 w 1644"/>
                  <a:gd name="T27" fmla="*/ 1139 h 1562"/>
                  <a:gd name="T28" fmla="*/ 442 w 1644"/>
                  <a:gd name="T29" fmla="*/ 1159 h 1562"/>
                  <a:gd name="T30" fmla="*/ 472 w 1644"/>
                  <a:gd name="T31" fmla="*/ 1184 h 1562"/>
                  <a:gd name="T32" fmla="*/ 507 w 1644"/>
                  <a:gd name="T33" fmla="*/ 1209 h 1562"/>
                  <a:gd name="T34" fmla="*/ 537 w 1644"/>
                  <a:gd name="T35" fmla="*/ 1229 h 1562"/>
                  <a:gd name="T36" fmla="*/ 567 w 1644"/>
                  <a:gd name="T37" fmla="*/ 1229 h 1562"/>
                  <a:gd name="T38" fmla="*/ 601 w 1644"/>
                  <a:gd name="T39" fmla="*/ 1209 h 1562"/>
                  <a:gd name="T40" fmla="*/ 631 w 1644"/>
                  <a:gd name="T41" fmla="*/ 1199 h 1562"/>
                  <a:gd name="T42" fmla="*/ 661 w 1644"/>
                  <a:gd name="T43" fmla="*/ 1204 h 1562"/>
                  <a:gd name="T44" fmla="*/ 692 w 1644"/>
                  <a:gd name="T45" fmla="*/ 1189 h 1562"/>
                  <a:gd name="T46" fmla="*/ 726 w 1644"/>
                  <a:gd name="T47" fmla="*/ 1149 h 1562"/>
                  <a:gd name="T48" fmla="*/ 756 w 1644"/>
                  <a:gd name="T49" fmla="*/ 1098 h 1562"/>
                  <a:gd name="T50" fmla="*/ 786 w 1644"/>
                  <a:gd name="T51" fmla="*/ 1043 h 1562"/>
                  <a:gd name="T52" fmla="*/ 816 w 1644"/>
                  <a:gd name="T53" fmla="*/ 972 h 1562"/>
                  <a:gd name="T54" fmla="*/ 850 w 1644"/>
                  <a:gd name="T55" fmla="*/ 892 h 1562"/>
                  <a:gd name="T56" fmla="*/ 881 w 1644"/>
                  <a:gd name="T57" fmla="*/ 796 h 1562"/>
                  <a:gd name="T58" fmla="*/ 911 w 1644"/>
                  <a:gd name="T59" fmla="*/ 675 h 1562"/>
                  <a:gd name="T60" fmla="*/ 941 w 1644"/>
                  <a:gd name="T61" fmla="*/ 524 h 1562"/>
                  <a:gd name="T62" fmla="*/ 975 w 1644"/>
                  <a:gd name="T63" fmla="*/ 362 h 1562"/>
                  <a:gd name="T64" fmla="*/ 1005 w 1644"/>
                  <a:gd name="T65" fmla="*/ 201 h 1562"/>
                  <a:gd name="T66" fmla="*/ 1036 w 1644"/>
                  <a:gd name="T67" fmla="*/ 80 h 1562"/>
                  <a:gd name="T68" fmla="*/ 1066 w 1644"/>
                  <a:gd name="T69" fmla="*/ 10 h 1562"/>
                  <a:gd name="T70" fmla="*/ 1100 w 1644"/>
                  <a:gd name="T71" fmla="*/ 5 h 1562"/>
                  <a:gd name="T72" fmla="*/ 1130 w 1644"/>
                  <a:gd name="T73" fmla="*/ 80 h 1562"/>
                  <a:gd name="T74" fmla="*/ 1160 w 1644"/>
                  <a:gd name="T75" fmla="*/ 226 h 1562"/>
                  <a:gd name="T76" fmla="*/ 1194 w 1644"/>
                  <a:gd name="T77" fmla="*/ 433 h 1562"/>
                  <a:gd name="T78" fmla="*/ 1225 w 1644"/>
                  <a:gd name="T79" fmla="*/ 635 h 1562"/>
                  <a:gd name="T80" fmla="*/ 1255 w 1644"/>
                  <a:gd name="T81" fmla="*/ 786 h 1562"/>
                  <a:gd name="T82" fmla="*/ 1285 w 1644"/>
                  <a:gd name="T83" fmla="*/ 922 h 1562"/>
                  <a:gd name="T84" fmla="*/ 1319 w 1644"/>
                  <a:gd name="T85" fmla="*/ 1058 h 1562"/>
                  <a:gd name="T86" fmla="*/ 1349 w 1644"/>
                  <a:gd name="T87" fmla="*/ 1204 h 1562"/>
                  <a:gd name="T88" fmla="*/ 1380 w 1644"/>
                  <a:gd name="T89" fmla="*/ 1325 h 1562"/>
                  <a:gd name="T90" fmla="*/ 1410 w 1644"/>
                  <a:gd name="T91" fmla="*/ 1421 h 1562"/>
                  <a:gd name="T92" fmla="*/ 1444 w 1644"/>
                  <a:gd name="T93" fmla="*/ 1471 h 1562"/>
                  <a:gd name="T94" fmla="*/ 1474 w 1644"/>
                  <a:gd name="T95" fmla="*/ 1441 h 1562"/>
                  <a:gd name="T96" fmla="*/ 1504 w 1644"/>
                  <a:gd name="T97" fmla="*/ 1396 h 1562"/>
                  <a:gd name="T98" fmla="*/ 1535 w 1644"/>
                  <a:gd name="T99" fmla="*/ 1426 h 1562"/>
                  <a:gd name="T100" fmla="*/ 1569 w 1644"/>
                  <a:gd name="T101" fmla="*/ 1481 h 1562"/>
                  <a:gd name="T102" fmla="*/ 1599 w 1644"/>
                  <a:gd name="T103" fmla="*/ 1532 h 1562"/>
                  <a:gd name="T104" fmla="*/ 1629 w 1644"/>
                  <a:gd name="T105" fmla="*/ 1562 h 1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562">
                    <a:moveTo>
                      <a:pt x="0" y="1547"/>
                    </a:moveTo>
                    <a:lnTo>
                      <a:pt x="4" y="1552"/>
                    </a:lnTo>
                    <a:lnTo>
                      <a:pt x="23" y="1527"/>
                    </a:lnTo>
                    <a:lnTo>
                      <a:pt x="38" y="1502"/>
                    </a:lnTo>
                    <a:lnTo>
                      <a:pt x="53" y="1471"/>
                    </a:lnTo>
                    <a:lnTo>
                      <a:pt x="68" y="1441"/>
                    </a:lnTo>
                    <a:lnTo>
                      <a:pt x="83" y="1411"/>
                    </a:lnTo>
                    <a:lnTo>
                      <a:pt x="98" y="1386"/>
                    </a:lnTo>
                    <a:lnTo>
                      <a:pt x="113" y="1360"/>
                    </a:lnTo>
                    <a:lnTo>
                      <a:pt x="132" y="1340"/>
                    </a:lnTo>
                    <a:lnTo>
                      <a:pt x="147" y="1320"/>
                    </a:lnTo>
                    <a:lnTo>
                      <a:pt x="163" y="1305"/>
                    </a:lnTo>
                    <a:lnTo>
                      <a:pt x="178" y="1290"/>
                    </a:lnTo>
                    <a:lnTo>
                      <a:pt x="193" y="1275"/>
                    </a:lnTo>
                    <a:lnTo>
                      <a:pt x="208" y="1255"/>
                    </a:lnTo>
                    <a:lnTo>
                      <a:pt x="223" y="1239"/>
                    </a:lnTo>
                    <a:lnTo>
                      <a:pt x="238" y="1224"/>
                    </a:lnTo>
                    <a:lnTo>
                      <a:pt x="257" y="1209"/>
                    </a:lnTo>
                    <a:lnTo>
                      <a:pt x="272" y="1189"/>
                    </a:lnTo>
                    <a:lnTo>
                      <a:pt x="287" y="1174"/>
                    </a:lnTo>
                    <a:lnTo>
                      <a:pt x="302" y="1159"/>
                    </a:lnTo>
                    <a:lnTo>
                      <a:pt x="318" y="1144"/>
                    </a:lnTo>
                    <a:lnTo>
                      <a:pt x="333" y="1129"/>
                    </a:lnTo>
                    <a:lnTo>
                      <a:pt x="348" y="1119"/>
                    </a:lnTo>
                    <a:lnTo>
                      <a:pt x="367" y="1119"/>
                    </a:lnTo>
                    <a:lnTo>
                      <a:pt x="382" y="1119"/>
                    </a:lnTo>
                    <a:lnTo>
                      <a:pt x="397" y="1129"/>
                    </a:lnTo>
                    <a:lnTo>
                      <a:pt x="412" y="1139"/>
                    </a:lnTo>
                    <a:lnTo>
                      <a:pt x="427" y="1149"/>
                    </a:lnTo>
                    <a:lnTo>
                      <a:pt x="442" y="1159"/>
                    </a:lnTo>
                    <a:lnTo>
                      <a:pt x="457" y="1174"/>
                    </a:lnTo>
                    <a:lnTo>
                      <a:pt x="472" y="1184"/>
                    </a:lnTo>
                    <a:lnTo>
                      <a:pt x="491" y="1199"/>
                    </a:lnTo>
                    <a:lnTo>
                      <a:pt x="507" y="1209"/>
                    </a:lnTo>
                    <a:lnTo>
                      <a:pt x="522" y="1219"/>
                    </a:lnTo>
                    <a:lnTo>
                      <a:pt x="537" y="1229"/>
                    </a:lnTo>
                    <a:lnTo>
                      <a:pt x="552" y="1234"/>
                    </a:lnTo>
                    <a:lnTo>
                      <a:pt x="567" y="1229"/>
                    </a:lnTo>
                    <a:lnTo>
                      <a:pt x="582" y="1219"/>
                    </a:lnTo>
                    <a:lnTo>
                      <a:pt x="601" y="1209"/>
                    </a:lnTo>
                    <a:lnTo>
                      <a:pt x="616" y="1199"/>
                    </a:lnTo>
                    <a:lnTo>
                      <a:pt x="631" y="1199"/>
                    </a:lnTo>
                    <a:lnTo>
                      <a:pt x="646" y="1204"/>
                    </a:lnTo>
                    <a:lnTo>
                      <a:pt x="661" y="1204"/>
                    </a:lnTo>
                    <a:lnTo>
                      <a:pt x="677" y="1204"/>
                    </a:lnTo>
                    <a:lnTo>
                      <a:pt x="692" y="1189"/>
                    </a:lnTo>
                    <a:lnTo>
                      <a:pt x="707" y="1174"/>
                    </a:lnTo>
                    <a:lnTo>
                      <a:pt x="726" y="1149"/>
                    </a:lnTo>
                    <a:lnTo>
                      <a:pt x="741" y="1124"/>
                    </a:lnTo>
                    <a:lnTo>
                      <a:pt x="756" y="1098"/>
                    </a:lnTo>
                    <a:lnTo>
                      <a:pt x="771" y="1073"/>
                    </a:lnTo>
                    <a:lnTo>
                      <a:pt x="786" y="1043"/>
                    </a:lnTo>
                    <a:lnTo>
                      <a:pt x="801" y="1013"/>
                    </a:lnTo>
                    <a:lnTo>
                      <a:pt x="816" y="972"/>
                    </a:lnTo>
                    <a:lnTo>
                      <a:pt x="835" y="932"/>
                    </a:lnTo>
                    <a:lnTo>
                      <a:pt x="850" y="892"/>
                    </a:lnTo>
                    <a:lnTo>
                      <a:pt x="866" y="846"/>
                    </a:lnTo>
                    <a:lnTo>
                      <a:pt x="881" y="796"/>
                    </a:lnTo>
                    <a:lnTo>
                      <a:pt x="896" y="740"/>
                    </a:lnTo>
                    <a:lnTo>
                      <a:pt x="911" y="675"/>
                    </a:lnTo>
                    <a:lnTo>
                      <a:pt x="926" y="604"/>
                    </a:lnTo>
                    <a:lnTo>
                      <a:pt x="941" y="524"/>
                    </a:lnTo>
                    <a:lnTo>
                      <a:pt x="960" y="443"/>
                    </a:lnTo>
                    <a:lnTo>
                      <a:pt x="975" y="362"/>
                    </a:lnTo>
                    <a:lnTo>
                      <a:pt x="990" y="277"/>
                    </a:lnTo>
                    <a:lnTo>
                      <a:pt x="1005" y="201"/>
                    </a:lnTo>
                    <a:lnTo>
                      <a:pt x="1021" y="136"/>
                    </a:lnTo>
                    <a:lnTo>
                      <a:pt x="1036" y="80"/>
                    </a:lnTo>
                    <a:lnTo>
                      <a:pt x="1051" y="40"/>
                    </a:lnTo>
                    <a:lnTo>
                      <a:pt x="1066" y="10"/>
                    </a:lnTo>
                    <a:lnTo>
                      <a:pt x="1085" y="0"/>
                    </a:lnTo>
                    <a:lnTo>
                      <a:pt x="1100" y="5"/>
                    </a:lnTo>
                    <a:lnTo>
                      <a:pt x="1115" y="35"/>
                    </a:lnTo>
                    <a:lnTo>
                      <a:pt x="1130" y="80"/>
                    </a:lnTo>
                    <a:lnTo>
                      <a:pt x="1145" y="146"/>
                    </a:lnTo>
                    <a:lnTo>
                      <a:pt x="1160" y="226"/>
                    </a:lnTo>
                    <a:lnTo>
                      <a:pt x="1176" y="322"/>
                    </a:lnTo>
                    <a:lnTo>
                      <a:pt x="1194" y="433"/>
                    </a:lnTo>
                    <a:lnTo>
                      <a:pt x="1210" y="539"/>
                    </a:lnTo>
                    <a:lnTo>
                      <a:pt x="1225" y="635"/>
                    </a:lnTo>
                    <a:lnTo>
                      <a:pt x="1240" y="715"/>
                    </a:lnTo>
                    <a:lnTo>
                      <a:pt x="1255" y="786"/>
                    </a:lnTo>
                    <a:lnTo>
                      <a:pt x="1270" y="851"/>
                    </a:lnTo>
                    <a:lnTo>
                      <a:pt x="1285" y="922"/>
                    </a:lnTo>
                    <a:lnTo>
                      <a:pt x="1300" y="987"/>
                    </a:lnTo>
                    <a:lnTo>
                      <a:pt x="1319" y="1058"/>
                    </a:lnTo>
                    <a:lnTo>
                      <a:pt x="1334" y="1134"/>
                    </a:lnTo>
                    <a:lnTo>
                      <a:pt x="1349" y="1204"/>
                    </a:lnTo>
                    <a:lnTo>
                      <a:pt x="1365" y="1270"/>
                    </a:lnTo>
                    <a:lnTo>
                      <a:pt x="1380" y="1325"/>
                    </a:lnTo>
                    <a:lnTo>
                      <a:pt x="1395" y="1381"/>
                    </a:lnTo>
                    <a:lnTo>
                      <a:pt x="1410" y="1421"/>
                    </a:lnTo>
                    <a:lnTo>
                      <a:pt x="1429" y="1456"/>
                    </a:lnTo>
                    <a:lnTo>
                      <a:pt x="1444" y="1471"/>
                    </a:lnTo>
                    <a:lnTo>
                      <a:pt x="1459" y="1466"/>
                    </a:lnTo>
                    <a:lnTo>
                      <a:pt x="1474" y="1441"/>
                    </a:lnTo>
                    <a:lnTo>
                      <a:pt x="1489" y="1411"/>
                    </a:lnTo>
                    <a:lnTo>
                      <a:pt x="1504" y="1396"/>
                    </a:lnTo>
                    <a:lnTo>
                      <a:pt x="1520" y="1401"/>
                    </a:lnTo>
                    <a:lnTo>
                      <a:pt x="1535" y="1426"/>
                    </a:lnTo>
                    <a:lnTo>
                      <a:pt x="1554" y="1476"/>
                    </a:lnTo>
                    <a:lnTo>
                      <a:pt x="1569" y="1481"/>
                    </a:lnTo>
                    <a:lnTo>
                      <a:pt x="1584" y="1491"/>
                    </a:lnTo>
                    <a:lnTo>
                      <a:pt x="1599" y="1532"/>
                    </a:lnTo>
                    <a:lnTo>
                      <a:pt x="1614" y="1562"/>
                    </a:lnTo>
                    <a:lnTo>
                      <a:pt x="1629" y="1562"/>
                    </a:lnTo>
                    <a:lnTo>
                      <a:pt x="1644" y="156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114"/>
              <p:cNvSpPr>
                <a:spLocks/>
              </p:cNvSpPr>
              <p:nvPr/>
            </p:nvSpPr>
            <p:spPr bwMode="auto">
              <a:xfrm>
                <a:off x="7112000" y="1073150"/>
                <a:ext cx="2609850" cy="2463800"/>
              </a:xfrm>
              <a:custGeom>
                <a:avLst/>
                <a:gdLst>
                  <a:gd name="T0" fmla="*/ 0 w 1644"/>
                  <a:gd name="T1" fmla="*/ 1547 h 1552"/>
                  <a:gd name="T2" fmla="*/ 34 w 1644"/>
                  <a:gd name="T3" fmla="*/ 1502 h 1552"/>
                  <a:gd name="T4" fmla="*/ 64 w 1644"/>
                  <a:gd name="T5" fmla="*/ 1456 h 1552"/>
                  <a:gd name="T6" fmla="*/ 94 w 1644"/>
                  <a:gd name="T7" fmla="*/ 1411 h 1552"/>
                  <a:gd name="T8" fmla="*/ 125 w 1644"/>
                  <a:gd name="T9" fmla="*/ 1361 h 1552"/>
                  <a:gd name="T10" fmla="*/ 159 w 1644"/>
                  <a:gd name="T11" fmla="*/ 1320 h 1552"/>
                  <a:gd name="T12" fmla="*/ 189 w 1644"/>
                  <a:gd name="T13" fmla="*/ 1285 h 1552"/>
                  <a:gd name="T14" fmla="*/ 219 w 1644"/>
                  <a:gd name="T15" fmla="*/ 1250 h 1552"/>
                  <a:gd name="T16" fmla="*/ 249 w 1644"/>
                  <a:gd name="T17" fmla="*/ 1214 h 1552"/>
                  <a:gd name="T18" fmla="*/ 283 w 1644"/>
                  <a:gd name="T19" fmla="*/ 1179 h 1552"/>
                  <a:gd name="T20" fmla="*/ 314 w 1644"/>
                  <a:gd name="T21" fmla="*/ 1164 h 1552"/>
                  <a:gd name="T22" fmla="*/ 344 w 1644"/>
                  <a:gd name="T23" fmla="*/ 1149 h 1552"/>
                  <a:gd name="T24" fmla="*/ 374 w 1644"/>
                  <a:gd name="T25" fmla="*/ 1154 h 1552"/>
                  <a:gd name="T26" fmla="*/ 408 w 1644"/>
                  <a:gd name="T27" fmla="*/ 1169 h 1552"/>
                  <a:gd name="T28" fmla="*/ 438 w 1644"/>
                  <a:gd name="T29" fmla="*/ 1174 h 1552"/>
                  <a:gd name="T30" fmla="*/ 469 w 1644"/>
                  <a:gd name="T31" fmla="*/ 1169 h 1552"/>
                  <a:gd name="T32" fmla="*/ 503 w 1644"/>
                  <a:gd name="T33" fmla="*/ 1169 h 1552"/>
                  <a:gd name="T34" fmla="*/ 533 w 1644"/>
                  <a:gd name="T35" fmla="*/ 1184 h 1552"/>
                  <a:gd name="T36" fmla="*/ 563 w 1644"/>
                  <a:gd name="T37" fmla="*/ 1189 h 1552"/>
                  <a:gd name="T38" fmla="*/ 593 w 1644"/>
                  <a:gd name="T39" fmla="*/ 1189 h 1552"/>
                  <a:gd name="T40" fmla="*/ 627 w 1644"/>
                  <a:gd name="T41" fmla="*/ 1194 h 1552"/>
                  <a:gd name="T42" fmla="*/ 658 w 1644"/>
                  <a:gd name="T43" fmla="*/ 1174 h 1552"/>
                  <a:gd name="T44" fmla="*/ 688 w 1644"/>
                  <a:gd name="T45" fmla="*/ 1154 h 1552"/>
                  <a:gd name="T46" fmla="*/ 718 w 1644"/>
                  <a:gd name="T47" fmla="*/ 1124 h 1552"/>
                  <a:gd name="T48" fmla="*/ 752 w 1644"/>
                  <a:gd name="T49" fmla="*/ 1088 h 1552"/>
                  <a:gd name="T50" fmla="*/ 782 w 1644"/>
                  <a:gd name="T51" fmla="*/ 1053 h 1552"/>
                  <a:gd name="T52" fmla="*/ 813 w 1644"/>
                  <a:gd name="T53" fmla="*/ 1008 h 1552"/>
                  <a:gd name="T54" fmla="*/ 843 w 1644"/>
                  <a:gd name="T55" fmla="*/ 937 h 1552"/>
                  <a:gd name="T56" fmla="*/ 877 w 1644"/>
                  <a:gd name="T57" fmla="*/ 826 h 1552"/>
                  <a:gd name="T58" fmla="*/ 907 w 1644"/>
                  <a:gd name="T59" fmla="*/ 690 h 1552"/>
                  <a:gd name="T60" fmla="*/ 937 w 1644"/>
                  <a:gd name="T61" fmla="*/ 539 h 1552"/>
                  <a:gd name="T62" fmla="*/ 971 w 1644"/>
                  <a:gd name="T63" fmla="*/ 393 h 1552"/>
                  <a:gd name="T64" fmla="*/ 1002 w 1644"/>
                  <a:gd name="T65" fmla="*/ 247 h 1552"/>
                  <a:gd name="T66" fmla="*/ 1032 w 1644"/>
                  <a:gd name="T67" fmla="*/ 126 h 1552"/>
                  <a:gd name="T68" fmla="*/ 1062 w 1644"/>
                  <a:gd name="T69" fmla="*/ 30 h 1552"/>
                  <a:gd name="T70" fmla="*/ 1096 w 1644"/>
                  <a:gd name="T71" fmla="*/ 0 h 1552"/>
                  <a:gd name="T72" fmla="*/ 1126 w 1644"/>
                  <a:gd name="T73" fmla="*/ 60 h 1552"/>
                  <a:gd name="T74" fmla="*/ 1157 w 1644"/>
                  <a:gd name="T75" fmla="*/ 201 h 1552"/>
                  <a:gd name="T76" fmla="*/ 1187 w 1644"/>
                  <a:gd name="T77" fmla="*/ 383 h 1552"/>
                  <a:gd name="T78" fmla="*/ 1221 w 1644"/>
                  <a:gd name="T79" fmla="*/ 559 h 1552"/>
                  <a:gd name="T80" fmla="*/ 1251 w 1644"/>
                  <a:gd name="T81" fmla="*/ 746 h 1552"/>
                  <a:gd name="T82" fmla="*/ 1281 w 1644"/>
                  <a:gd name="T83" fmla="*/ 932 h 1552"/>
                  <a:gd name="T84" fmla="*/ 1312 w 1644"/>
                  <a:gd name="T85" fmla="*/ 1063 h 1552"/>
                  <a:gd name="T86" fmla="*/ 1346 w 1644"/>
                  <a:gd name="T87" fmla="*/ 1144 h 1552"/>
                  <a:gd name="T88" fmla="*/ 1376 w 1644"/>
                  <a:gd name="T89" fmla="*/ 1209 h 1552"/>
                  <a:gd name="T90" fmla="*/ 1406 w 1644"/>
                  <a:gd name="T91" fmla="*/ 1280 h 1552"/>
                  <a:gd name="T92" fmla="*/ 1436 w 1644"/>
                  <a:gd name="T93" fmla="*/ 1345 h 1552"/>
                  <a:gd name="T94" fmla="*/ 1470 w 1644"/>
                  <a:gd name="T95" fmla="*/ 1376 h 1552"/>
                  <a:gd name="T96" fmla="*/ 1501 w 1644"/>
                  <a:gd name="T97" fmla="*/ 1391 h 1552"/>
                  <a:gd name="T98" fmla="*/ 1531 w 1644"/>
                  <a:gd name="T99" fmla="*/ 1416 h 1552"/>
                  <a:gd name="T100" fmla="*/ 1565 w 1644"/>
                  <a:gd name="T101" fmla="*/ 1461 h 1552"/>
                  <a:gd name="T102" fmla="*/ 1595 w 1644"/>
                  <a:gd name="T103" fmla="*/ 1502 h 1552"/>
                  <a:gd name="T104" fmla="*/ 1625 w 1644"/>
                  <a:gd name="T105" fmla="*/ 1552 h 1552"/>
                  <a:gd name="T106" fmla="*/ 1644 w 1644"/>
                  <a:gd name="T107" fmla="*/ 1552 h 1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44" h="1552">
                    <a:moveTo>
                      <a:pt x="0" y="1542"/>
                    </a:moveTo>
                    <a:lnTo>
                      <a:pt x="0" y="1547"/>
                    </a:lnTo>
                    <a:lnTo>
                      <a:pt x="15" y="1522"/>
                    </a:lnTo>
                    <a:lnTo>
                      <a:pt x="34" y="1502"/>
                    </a:lnTo>
                    <a:lnTo>
                      <a:pt x="49" y="1476"/>
                    </a:lnTo>
                    <a:lnTo>
                      <a:pt x="64" y="1456"/>
                    </a:lnTo>
                    <a:lnTo>
                      <a:pt x="79" y="1431"/>
                    </a:lnTo>
                    <a:lnTo>
                      <a:pt x="94" y="1411"/>
                    </a:lnTo>
                    <a:lnTo>
                      <a:pt x="110" y="1386"/>
                    </a:lnTo>
                    <a:lnTo>
                      <a:pt x="125" y="1361"/>
                    </a:lnTo>
                    <a:lnTo>
                      <a:pt x="144" y="1340"/>
                    </a:lnTo>
                    <a:lnTo>
                      <a:pt x="159" y="1320"/>
                    </a:lnTo>
                    <a:lnTo>
                      <a:pt x="174" y="1300"/>
                    </a:lnTo>
                    <a:lnTo>
                      <a:pt x="189" y="1285"/>
                    </a:lnTo>
                    <a:lnTo>
                      <a:pt x="204" y="1265"/>
                    </a:lnTo>
                    <a:lnTo>
                      <a:pt x="219" y="1250"/>
                    </a:lnTo>
                    <a:lnTo>
                      <a:pt x="234" y="1229"/>
                    </a:lnTo>
                    <a:lnTo>
                      <a:pt x="249" y="1214"/>
                    </a:lnTo>
                    <a:lnTo>
                      <a:pt x="268" y="1194"/>
                    </a:lnTo>
                    <a:lnTo>
                      <a:pt x="283" y="1179"/>
                    </a:lnTo>
                    <a:lnTo>
                      <a:pt x="299" y="1169"/>
                    </a:lnTo>
                    <a:lnTo>
                      <a:pt x="314" y="1164"/>
                    </a:lnTo>
                    <a:lnTo>
                      <a:pt x="329" y="1154"/>
                    </a:lnTo>
                    <a:lnTo>
                      <a:pt x="344" y="1149"/>
                    </a:lnTo>
                    <a:lnTo>
                      <a:pt x="359" y="1149"/>
                    </a:lnTo>
                    <a:lnTo>
                      <a:pt x="374" y="1154"/>
                    </a:lnTo>
                    <a:lnTo>
                      <a:pt x="393" y="1159"/>
                    </a:lnTo>
                    <a:lnTo>
                      <a:pt x="408" y="1169"/>
                    </a:lnTo>
                    <a:lnTo>
                      <a:pt x="423" y="1174"/>
                    </a:lnTo>
                    <a:lnTo>
                      <a:pt x="438" y="1174"/>
                    </a:lnTo>
                    <a:lnTo>
                      <a:pt x="454" y="1174"/>
                    </a:lnTo>
                    <a:lnTo>
                      <a:pt x="469" y="1169"/>
                    </a:lnTo>
                    <a:lnTo>
                      <a:pt x="484" y="1164"/>
                    </a:lnTo>
                    <a:lnTo>
                      <a:pt x="503" y="1169"/>
                    </a:lnTo>
                    <a:lnTo>
                      <a:pt x="518" y="1174"/>
                    </a:lnTo>
                    <a:lnTo>
                      <a:pt x="533" y="1184"/>
                    </a:lnTo>
                    <a:lnTo>
                      <a:pt x="548" y="1189"/>
                    </a:lnTo>
                    <a:lnTo>
                      <a:pt x="563" y="1189"/>
                    </a:lnTo>
                    <a:lnTo>
                      <a:pt x="578" y="1189"/>
                    </a:lnTo>
                    <a:lnTo>
                      <a:pt x="593" y="1189"/>
                    </a:lnTo>
                    <a:lnTo>
                      <a:pt x="609" y="1194"/>
                    </a:lnTo>
                    <a:lnTo>
                      <a:pt x="627" y="1194"/>
                    </a:lnTo>
                    <a:lnTo>
                      <a:pt x="643" y="1184"/>
                    </a:lnTo>
                    <a:lnTo>
                      <a:pt x="658" y="1174"/>
                    </a:lnTo>
                    <a:lnTo>
                      <a:pt x="673" y="1159"/>
                    </a:lnTo>
                    <a:lnTo>
                      <a:pt x="688" y="1154"/>
                    </a:lnTo>
                    <a:lnTo>
                      <a:pt x="703" y="1139"/>
                    </a:lnTo>
                    <a:lnTo>
                      <a:pt x="718" y="1124"/>
                    </a:lnTo>
                    <a:lnTo>
                      <a:pt x="737" y="1109"/>
                    </a:lnTo>
                    <a:lnTo>
                      <a:pt x="752" y="1088"/>
                    </a:lnTo>
                    <a:lnTo>
                      <a:pt x="767" y="1068"/>
                    </a:lnTo>
                    <a:lnTo>
                      <a:pt x="782" y="1053"/>
                    </a:lnTo>
                    <a:lnTo>
                      <a:pt x="798" y="1033"/>
                    </a:lnTo>
                    <a:lnTo>
                      <a:pt x="813" y="1008"/>
                    </a:lnTo>
                    <a:lnTo>
                      <a:pt x="828" y="977"/>
                    </a:lnTo>
                    <a:lnTo>
                      <a:pt x="843" y="937"/>
                    </a:lnTo>
                    <a:lnTo>
                      <a:pt x="862" y="882"/>
                    </a:lnTo>
                    <a:lnTo>
                      <a:pt x="877" y="826"/>
                    </a:lnTo>
                    <a:lnTo>
                      <a:pt x="892" y="761"/>
                    </a:lnTo>
                    <a:lnTo>
                      <a:pt x="907" y="690"/>
                    </a:lnTo>
                    <a:lnTo>
                      <a:pt x="922" y="615"/>
                    </a:lnTo>
                    <a:lnTo>
                      <a:pt x="937" y="539"/>
                    </a:lnTo>
                    <a:lnTo>
                      <a:pt x="953" y="468"/>
                    </a:lnTo>
                    <a:lnTo>
                      <a:pt x="971" y="393"/>
                    </a:lnTo>
                    <a:lnTo>
                      <a:pt x="987" y="322"/>
                    </a:lnTo>
                    <a:lnTo>
                      <a:pt x="1002" y="247"/>
                    </a:lnTo>
                    <a:lnTo>
                      <a:pt x="1017" y="181"/>
                    </a:lnTo>
                    <a:lnTo>
                      <a:pt x="1032" y="126"/>
                    </a:lnTo>
                    <a:lnTo>
                      <a:pt x="1047" y="70"/>
                    </a:lnTo>
                    <a:lnTo>
                      <a:pt x="1062" y="30"/>
                    </a:lnTo>
                    <a:lnTo>
                      <a:pt x="1077" y="5"/>
                    </a:lnTo>
                    <a:lnTo>
                      <a:pt x="1096" y="0"/>
                    </a:lnTo>
                    <a:lnTo>
                      <a:pt x="1111" y="20"/>
                    </a:lnTo>
                    <a:lnTo>
                      <a:pt x="1126" y="60"/>
                    </a:lnTo>
                    <a:lnTo>
                      <a:pt x="1142" y="126"/>
                    </a:lnTo>
                    <a:lnTo>
                      <a:pt x="1157" y="201"/>
                    </a:lnTo>
                    <a:lnTo>
                      <a:pt x="1172" y="292"/>
                    </a:lnTo>
                    <a:lnTo>
                      <a:pt x="1187" y="383"/>
                    </a:lnTo>
                    <a:lnTo>
                      <a:pt x="1206" y="468"/>
                    </a:lnTo>
                    <a:lnTo>
                      <a:pt x="1221" y="559"/>
                    </a:lnTo>
                    <a:lnTo>
                      <a:pt x="1236" y="650"/>
                    </a:lnTo>
                    <a:lnTo>
                      <a:pt x="1251" y="746"/>
                    </a:lnTo>
                    <a:lnTo>
                      <a:pt x="1266" y="841"/>
                    </a:lnTo>
                    <a:lnTo>
                      <a:pt x="1281" y="932"/>
                    </a:lnTo>
                    <a:lnTo>
                      <a:pt x="1297" y="1008"/>
                    </a:lnTo>
                    <a:lnTo>
                      <a:pt x="1312" y="1063"/>
                    </a:lnTo>
                    <a:lnTo>
                      <a:pt x="1331" y="1109"/>
                    </a:lnTo>
                    <a:lnTo>
                      <a:pt x="1346" y="1144"/>
                    </a:lnTo>
                    <a:lnTo>
                      <a:pt x="1361" y="1174"/>
                    </a:lnTo>
                    <a:lnTo>
                      <a:pt x="1376" y="1209"/>
                    </a:lnTo>
                    <a:lnTo>
                      <a:pt x="1391" y="1245"/>
                    </a:lnTo>
                    <a:lnTo>
                      <a:pt x="1406" y="1280"/>
                    </a:lnTo>
                    <a:lnTo>
                      <a:pt x="1421" y="1320"/>
                    </a:lnTo>
                    <a:lnTo>
                      <a:pt x="1436" y="1345"/>
                    </a:lnTo>
                    <a:lnTo>
                      <a:pt x="1455" y="1366"/>
                    </a:lnTo>
                    <a:lnTo>
                      <a:pt x="1470" y="1376"/>
                    </a:lnTo>
                    <a:lnTo>
                      <a:pt x="1486" y="1381"/>
                    </a:lnTo>
                    <a:lnTo>
                      <a:pt x="1501" y="1391"/>
                    </a:lnTo>
                    <a:lnTo>
                      <a:pt x="1516" y="1401"/>
                    </a:lnTo>
                    <a:lnTo>
                      <a:pt x="1531" y="1416"/>
                    </a:lnTo>
                    <a:lnTo>
                      <a:pt x="1546" y="1441"/>
                    </a:lnTo>
                    <a:lnTo>
                      <a:pt x="1565" y="1461"/>
                    </a:lnTo>
                    <a:lnTo>
                      <a:pt x="1580" y="1481"/>
                    </a:lnTo>
                    <a:lnTo>
                      <a:pt x="1595" y="1502"/>
                    </a:lnTo>
                    <a:lnTo>
                      <a:pt x="1610" y="1552"/>
                    </a:lnTo>
                    <a:lnTo>
                      <a:pt x="1625" y="1552"/>
                    </a:lnTo>
                    <a:lnTo>
                      <a:pt x="1641" y="1552"/>
                    </a:lnTo>
                    <a:lnTo>
                      <a:pt x="1644" y="1552"/>
                    </a:lnTo>
                  </a:path>
                </a:pathLst>
              </a:custGeom>
              <a:noFill/>
              <a:ln w="0">
                <a:solidFill>
                  <a:srgbClr val="0055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115"/>
              <p:cNvSpPr>
                <a:spLocks/>
              </p:cNvSpPr>
              <p:nvPr/>
            </p:nvSpPr>
            <p:spPr bwMode="auto">
              <a:xfrm>
                <a:off x="7112000" y="1344613"/>
                <a:ext cx="2609850" cy="2192337"/>
              </a:xfrm>
              <a:custGeom>
                <a:avLst/>
                <a:gdLst>
                  <a:gd name="T0" fmla="*/ 8 w 1644"/>
                  <a:gd name="T1" fmla="*/ 1366 h 1381"/>
                  <a:gd name="T2" fmla="*/ 38 w 1644"/>
                  <a:gd name="T3" fmla="*/ 1326 h 1381"/>
                  <a:gd name="T4" fmla="*/ 72 w 1644"/>
                  <a:gd name="T5" fmla="*/ 1275 h 1381"/>
                  <a:gd name="T6" fmla="*/ 102 w 1644"/>
                  <a:gd name="T7" fmla="*/ 1235 h 1381"/>
                  <a:gd name="T8" fmla="*/ 132 w 1644"/>
                  <a:gd name="T9" fmla="*/ 1200 h 1381"/>
                  <a:gd name="T10" fmla="*/ 163 w 1644"/>
                  <a:gd name="T11" fmla="*/ 1174 h 1381"/>
                  <a:gd name="T12" fmla="*/ 197 w 1644"/>
                  <a:gd name="T13" fmla="*/ 1129 h 1381"/>
                  <a:gd name="T14" fmla="*/ 227 w 1644"/>
                  <a:gd name="T15" fmla="*/ 1079 h 1381"/>
                  <a:gd name="T16" fmla="*/ 257 w 1644"/>
                  <a:gd name="T17" fmla="*/ 1038 h 1381"/>
                  <a:gd name="T18" fmla="*/ 287 w 1644"/>
                  <a:gd name="T19" fmla="*/ 1028 h 1381"/>
                  <a:gd name="T20" fmla="*/ 321 w 1644"/>
                  <a:gd name="T21" fmla="*/ 1023 h 1381"/>
                  <a:gd name="T22" fmla="*/ 352 w 1644"/>
                  <a:gd name="T23" fmla="*/ 1018 h 1381"/>
                  <a:gd name="T24" fmla="*/ 382 w 1644"/>
                  <a:gd name="T25" fmla="*/ 1008 h 1381"/>
                  <a:gd name="T26" fmla="*/ 416 w 1644"/>
                  <a:gd name="T27" fmla="*/ 1008 h 1381"/>
                  <a:gd name="T28" fmla="*/ 446 w 1644"/>
                  <a:gd name="T29" fmla="*/ 1003 h 1381"/>
                  <a:gd name="T30" fmla="*/ 476 w 1644"/>
                  <a:gd name="T31" fmla="*/ 993 h 1381"/>
                  <a:gd name="T32" fmla="*/ 507 w 1644"/>
                  <a:gd name="T33" fmla="*/ 998 h 1381"/>
                  <a:gd name="T34" fmla="*/ 541 w 1644"/>
                  <a:gd name="T35" fmla="*/ 1008 h 1381"/>
                  <a:gd name="T36" fmla="*/ 571 w 1644"/>
                  <a:gd name="T37" fmla="*/ 1013 h 1381"/>
                  <a:gd name="T38" fmla="*/ 601 w 1644"/>
                  <a:gd name="T39" fmla="*/ 1013 h 1381"/>
                  <a:gd name="T40" fmla="*/ 631 w 1644"/>
                  <a:gd name="T41" fmla="*/ 998 h 1381"/>
                  <a:gd name="T42" fmla="*/ 665 w 1644"/>
                  <a:gd name="T43" fmla="*/ 968 h 1381"/>
                  <a:gd name="T44" fmla="*/ 696 w 1644"/>
                  <a:gd name="T45" fmla="*/ 943 h 1381"/>
                  <a:gd name="T46" fmla="*/ 726 w 1644"/>
                  <a:gd name="T47" fmla="*/ 907 h 1381"/>
                  <a:gd name="T48" fmla="*/ 756 w 1644"/>
                  <a:gd name="T49" fmla="*/ 852 h 1381"/>
                  <a:gd name="T50" fmla="*/ 790 w 1644"/>
                  <a:gd name="T51" fmla="*/ 791 h 1381"/>
                  <a:gd name="T52" fmla="*/ 820 w 1644"/>
                  <a:gd name="T53" fmla="*/ 736 h 1381"/>
                  <a:gd name="T54" fmla="*/ 850 w 1644"/>
                  <a:gd name="T55" fmla="*/ 680 h 1381"/>
                  <a:gd name="T56" fmla="*/ 881 w 1644"/>
                  <a:gd name="T57" fmla="*/ 605 h 1381"/>
                  <a:gd name="T58" fmla="*/ 915 w 1644"/>
                  <a:gd name="T59" fmla="*/ 494 h 1381"/>
                  <a:gd name="T60" fmla="*/ 945 w 1644"/>
                  <a:gd name="T61" fmla="*/ 363 h 1381"/>
                  <a:gd name="T62" fmla="*/ 975 w 1644"/>
                  <a:gd name="T63" fmla="*/ 247 h 1381"/>
                  <a:gd name="T64" fmla="*/ 1009 w 1644"/>
                  <a:gd name="T65" fmla="*/ 146 h 1381"/>
                  <a:gd name="T66" fmla="*/ 1040 w 1644"/>
                  <a:gd name="T67" fmla="*/ 66 h 1381"/>
                  <a:gd name="T68" fmla="*/ 1070 w 1644"/>
                  <a:gd name="T69" fmla="*/ 15 h 1381"/>
                  <a:gd name="T70" fmla="*/ 1100 w 1644"/>
                  <a:gd name="T71" fmla="*/ 0 h 1381"/>
                  <a:gd name="T72" fmla="*/ 1134 w 1644"/>
                  <a:gd name="T73" fmla="*/ 35 h 1381"/>
                  <a:gd name="T74" fmla="*/ 1164 w 1644"/>
                  <a:gd name="T75" fmla="*/ 146 h 1381"/>
                  <a:gd name="T76" fmla="*/ 1194 w 1644"/>
                  <a:gd name="T77" fmla="*/ 313 h 1381"/>
                  <a:gd name="T78" fmla="*/ 1225 w 1644"/>
                  <a:gd name="T79" fmla="*/ 474 h 1381"/>
                  <a:gd name="T80" fmla="*/ 1259 w 1644"/>
                  <a:gd name="T81" fmla="*/ 605 h 1381"/>
                  <a:gd name="T82" fmla="*/ 1289 w 1644"/>
                  <a:gd name="T83" fmla="*/ 711 h 1381"/>
                  <a:gd name="T84" fmla="*/ 1319 w 1644"/>
                  <a:gd name="T85" fmla="*/ 796 h 1381"/>
                  <a:gd name="T86" fmla="*/ 1349 w 1644"/>
                  <a:gd name="T87" fmla="*/ 877 h 1381"/>
                  <a:gd name="T88" fmla="*/ 1383 w 1644"/>
                  <a:gd name="T89" fmla="*/ 983 h 1381"/>
                  <a:gd name="T90" fmla="*/ 1414 w 1644"/>
                  <a:gd name="T91" fmla="*/ 1069 h 1381"/>
                  <a:gd name="T92" fmla="*/ 1444 w 1644"/>
                  <a:gd name="T93" fmla="*/ 1114 h 1381"/>
                  <a:gd name="T94" fmla="*/ 1474 w 1644"/>
                  <a:gd name="T95" fmla="*/ 1149 h 1381"/>
                  <a:gd name="T96" fmla="*/ 1508 w 1644"/>
                  <a:gd name="T97" fmla="*/ 1174 h 1381"/>
                  <a:gd name="T98" fmla="*/ 1538 w 1644"/>
                  <a:gd name="T99" fmla="*/ 1200 h 1381"/>
                  <a:gd name="T100" fmla="*/ 1569 w 1644"/>
                  <a:gd name="T101" fmla="*/ 1275 h 1381"/>
                  <a:gd name="T102" fmla="*/ 1603 w 1644"/>
                  <a:gd name="T103" fmla="*/ 1381 h 1381"/>
                  <a:gd name="T104" fmla="*/ 1633 w 1644"/>
                  <a:gd name="T105" fmla="*/ 1381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381">
                    <a:moveTo>
                      <a:pt x="0" y="1371"/>
                    </a:moveTo>
                    <a:lnTo>
                      <a:pt x="8" y="1366"/>
                    </a:lnTo>
                    <a:lnTo>
                      <a:pt x="23" y="1346"/>
                    </a:lnTo>
                    <a:lnTo>
                      <a:pt x="38" y="1326"/>
                    </a:lnTo>
                    <a:lnTo>
                      <a:pt x="53" y="1300"/>
                    </a:lnTo>
                    <a:lnTo>
                      <a:pt x="72" y="1275"/>
                    </a:lnTo>
                    <a:lnTo>
                      <a:pt x="87" y="1255"/>
                    </a:lnTo>
                    <a:lnTo>
                      <a:pt x="102" y="1235"/>
                    </a:lnTo>
                    <a:lnTo>
                      <a:pt x="117" y="1215"/>
                    </a:lnTo>
                    <a:lnTo>
                      <a:pt x="132" y="1200"/>
                    </a:lnTo>
                    <a:lnTo>
                      <a:pt x="147" y="1190"/>
                    </a:lnTo>
                    <a:lnTo>
                      <a:pt x="163" y="1174"/>
                    </a:lnTo>
                    <a:lnTo>
                      <a:pt x="181" y="1154"/>
                    </a:lnTo>
                    <a:lnTo>
                      <a:pt x="197" y="1129"/>
                    </a:lnTo>
                    <a:lnTo>
                      <a:pt x="212" y="1104"/>
                    </a:lnTo>
                    <a:lnTo>
                      <a:pt x="227" y="1079"/>
                    </a:lnTo>
                    <a:lnTo>
                      <a:pt x="242" y="1053"/>
                    </a:lnTo>
                    <a:lnTo>
                      <a:pt x="257" y="1038"/>
                    </a:lnTo>
                    <a:lnTo>
                      <a:pt x="272" y="1033"/>
                    </a:lnTo>
                    <a:lnTo>
                      <a:pt x="287" y="1028"/>
                    </a:lnTo>
                    <a:lnTo>
                      <a:pt x="306" y="1023"/>
                    </a:lnTo>
                    <a:lnTo>
                      <a:pt x="321" y="1023"/>
                    </a:lnTo>
                    <a:lnTo>
                      <a:pt x="336" y="1018"/>
                    </a:lnTo>
                    <a:lnTo>
                      <a:pt x="352" y="1018"/>
                    </a:lnTo>
                    <a:lnTo>
                      <a:pt x="367" y="1013"/>
                    </a:lnTo>
                    <a:lnTo>
                      <a:pt x="382" y="1008"/>
                    </a:lnTo>
                    <a:lnTo>
                      <a:pt x="397" y="1008"/>
                    </a:lnTo>
                    <a:lnTo>
                      <a:pt x="416" y="1008"/>
                    </a:lnTo>
                    <a:lnTo>
                      <a:pt x="431" y="1008"/>
                    </a:lnTo>
                    <a:lnTo>
                      <a:pt x="446" y="1003"/>
                    </a:lnTo>
                    <a:lnTo>
                      <a:pt x="461" y="998"/>
                    </a:lnTo>
                    <a:lnTo>
                      <a:pt x="476" y="993"/>
                    </a:lnTo>
                    <a:lnTo>
                      <a:pt x="491" y="993"/>
                    </a:lnTo>
                    <a:lnTo>
                      <a:pt x="507" y="998"/>
                    </a:lnTo>
                    <a:lnTo>
                      <a:pt x="522" y="1003"/>
                    </a:lnTo>
                    <a:lnTo>
                      <a:pt x="541" y="1008"/>
                    </a:lnTo>
                    <a:lnTo>
                      <a:pt x="556" y="1013"/>
                    </a:lnTo>
                    <a:lnTo>
                      <a:pt x="571" y="1013"/>
                    </a:lnTo>
                    <a:lnTo>
                      <a:pt x="586" y="1013"/>
                    </a:lnTo>
                    <a:lnTo>
                      <a:pt x="601" y="1013"/>
                    </a:lnTo>
                    <a:lnTo>
                      <a:pt x="616" y="1003"/>
                    </a:lnTo>
                    <a:lnTo>
                      <a:pt x="631" y="998"/>
                    </a:lnTo>
                    <a:lnTo>
                      <a:pt x="646" y="983"/>
                    </a:lnTo>
                    <a:lnTo>
                      <a:pt x="665" y="968"/>
                    </a:lnTo>
                    <a:lnTo>
                      <a:pt x="680" y="953"/>
                    </a:lnTo>
                    <a:lnTo>
                      <a:pt x="696" y="943"/>
                    </a:lnTo>
                    <a:lnTo>
                      <a:pt x="711" y="927"/>
                    </a:lnTo>
                    <a:lnTo>
                      <a:pt x="726" y="907"/>
                    </a:lnTo>
                    <a:lnTo>
                      <a:pt x="741" y="882"/>
                    </a:lnTo>
                    <a:lnTo>
                      <a:pt x="756" y="852"/>
                    </a:lnTo>
                    <a:lnTo>
                      <a:pt x="775" y="817"/>
                    </a:lnTo>
                    <a:lnTo>
                      <a:pt x="790" y="791"/>
                    </a:lnTo>
                    <a:lnTo>
                      <a:pt x="805" y="761"/>
                    </a:lnTo>
                    <a:lnTo>
                      <a:pt x="820" y="736"/>
                    </a:lnTo>
                    <a:lnTo>
                      <a:pt x="835" y="711"/>
                    </a:lnTo>
                    <a:lnTo>
                      <a:pt x="850" y="680"/>
                    </a:lnTo>
                    <a:lnTo>
                      <a:pt x="866" y="645"/>
                    </a:lnTo>
                    <a:lnTo>
                      <a:pt x="881" y="605"/>
                    </a:lnTo>
                    <a:lnTo>
                      <a:pt x="900" y="554"/>
                    </a:lnTo>
                    <a:lnTo>
                      <a:pt x="915" y="494"/>
                    </a:lnTo>
                    <a:lnTo>
                      <a:pt x="930" y="428"/>
                    </a:lnTo>
                    <a:lnTo>
                      <a:pt x="945" y="363"/>
                    </a:lnTo>
                    <a:lnTo>
                      <a:pt x="960" y="302"/>
                    </a:lnTo>
                    <a:lnTo>
                      <a:pt x="975" y="247"/>
                    </a:lnTo>
                    <a:lnTo>
                      <a:pt x="990" y="197"/>
                    </a:lnTo>
                    <a:lnTo>
                      <a:pt x="1009" y="146"/>
                    </a:lnTo>
                    <a:lnTo>
                      <a:pt x="1024" y="106"/>
                    </a:lnTo>
                    <a:lnTo>
                      <a:pt x="1040" y="66"/>
                    </a:lnTo>
                    <a:lnTo>
                      <a:pt x="1055" y="35"/>
                    </a:lnTo>
                    <a:lnTo>
                      <a:pt x="1070" y="15"/>
                    </a:lnTo>
                    <a:lnTo>
                      <a:pt x="1085" y="5"/>
                    </a:lnTo>
                    <a:lnTo>
                      <a:pt x="1100" y="0"/>
                    </a:lnTo>
                    <a:lnTo>
                      <a:pt x="1115" y="10"/>
                    </a:lnTo>
                    <a:lnTo>
                      <a:pt x="1134" y="35"/>
                    </a:lnTo>
                    <a:lnTo>
                      <a:pt x="1149" y="81"/>
                    </a:lnTo>
                    <a:lnTo>
                      <a:pt x="1164" y="146"/>
                    </a:lnTo>
                    <a:lnTo>
                      <a:pt x="1179" y="227"/>
                    </a:lnTo>
                    <a:lnTo>
                      <a:pt x="1194" y="313"/>
                    </a:lnTo>
                    <a:lnTo>
                      <a:pt x="1210" y="393"/>
                    </a:lnTo>
                    <a:lnTo>
                      <a:pt x="1225" y="474"/>
                    </a:lnTo>
                    <a:lnTo>
                      <a:pt x="1244" y="544"/>
                    </a:lnTo>
                    <a:lnTo>
                      <a:pt x="1259" y="605"/>
                    </a:lnTo>
                    <a:lnTo>
                      <a:pt x="1274" y="660"/>
                    </a:lnTo>
                    <a:lnTo>
                      <a:pt x="1289" y="711"/>
                    </a:lnTo>
                    <a:lnTo>
                      <a:pt x="1304" y="756"/>
                    </a:lnTo>
                    <a:lnTo>
                      <a:pt x="1319" y="796"/>
                    </a:lnTo>
                    <a:lnTo>
                      <a:pt x="1334" y="832"/>
                    </a:lnTo>
                    <a:lnTo>
                      <a:pt x="1349" y="877"/>
                    </a:lnTo>
                    <a:lnTo>
                      <a:pt x="1368" y="927"/>
                    </a:lnTo>
                    <a:lnTo>
                      <a:pt x="1383" y="983"/>
                    </a:lnTo>
                    <a:lnTo>
                      <a:pt x="1399" y="1028"/>
                    </a:lnTo>
                    <a:lnTo>
                      <a:pt x="1414" y="1069"/>
                    </a:lnTo>
                    <a:lnTo>
                      <a:pt x="1429" y="1094"/>
                    </a:lnTo>
                    <a:lnTo>
                      <a:pt x="1444" y="1114"/>
                    </a:lnTo>
                    <a:lnTo>
                      <a:pt x="1459" y="1129"/>
                    </a:lnTo>
                    <a:lnTo>
                      <a:pt x="1474" y="1149"/>
                    </a:lnTo>
                    <a:lnTo>
                      <a:pt x="1493" y="1164"/>
                    </a:lnTo>
                    <a:lnTo>
                      <a:pt x="1508" y="1174"/>
                    </a:lnTo>
                    <a:lnTo>
                      <a:pt x="1523" y="1184"/>
                    </a:lnTo>
                    <a:lnTo>
                      <a:pt x="1538" y="1200"/>
                    </a:lnTo>
                    <a:lnTo>
                      <a:pt x="1554" y="1235"/>
                    </a:lnTo>
                    <a:lnTo>
                      <a:pt x="1569" y="1275"/>
                    </a:lnTo>
                    <a:lnTo>
                      <a:pt x="1584" y="1300"/>
                    </a:lnTo>
                    <a:lnTo>
                      <a:pt x="1603" y="1381"/>
                    </a:lnTo>
                    <a:lnTo>
                      <a:pt x="1618" y="1381"/>
                    </a:lnTo>
                    <a:lnTo>
                      <a:pt x="1633" y="1381"/>
                    </a:lnTo>
                    <a:lnTo>
                      <a:pt x="1644" y="1381"/>
                    </a:lnTo>
                  </a:path>
                </a:pathLst>
              </a:custGeom>
              <a:noFill/>
              <a:ln w="0">
                <a:solidFill>
                  <a:srgbClr val="00AA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116"/>
              <p:cNvSpPr>
                <a:spLocks/>
              </p:cNvSpPr>
              <p:nvPr/>
            </p:nvSpPr>
            <p:spPr bwMode="auto">
              <a:xfrm>
                <a:off x="7112000" y="1352550"/>
                <a:ext cx="2609850" cy="2184400"/>
              </a:xfrm>
              <a:custGeom>
                <a:avLst/>
                <a:gdLst>
                  <a:gd name="T0" fmla="*/ 8 w 1644"/>
                  <a:gd name="T1" fmla="*/ 1361 h 1376"/>
                  <a:gd name="T2" fmla="*/ 38 w 1644"/>
                  <a:gd name="T3" fmla="*/ 1326 h 1376"/>
                  <a:gd name="T4" fmla="*/ 72 w 1644"/>
                  <a:gd name="T5" fmla="*/ 1285 h 1376"/>
                  <a:gd name="T6" fmla="*/ 102 w 1644"/>
                  <a:gd name="T7" fmla="*/ 1250 h 1376"/>
                  <a:gd name="T8" fmla="*/ 132 w 1644"/>
                  <a:gd name="T9" fmla="*/ 1215 h 1376"/>
                  <a:gd name="T10" fmla="*/ 163 w 1644"/>
                  <a:gd name="T11" fmla="*/ 1190 h 1376"/>
                  <a:gd name="T12" fmla="*/ 197 w 1644"/>
                  <a:gd name="T13" fmla="*/ 1164 h 1376"/>
                  <a:gd name="T14" fmla="*/ 227 w 1644"/>
                  <a:gd name="T15" fmla="*/ 1134 h 1376"/>
                  <a:gd name="T16" fmla="*/ 257 w 1644"/>
                  <a:gd name="T17" fmla="*/ 1104 h 1376"/>
                  <a:gd name="T18" fmla="*/ 287 w 1644"/>
                  <a:gd name="T19" fmla="*/ 1069 h 1376"/>
                  <a:gd name="T20" fmla="*/ 321 w 1644"/>
                  <a:gd name="T21" fmla="*/ 1038 h 1376"/>
                  <a:gd name="T22" fmla="*/ 352 w 1644"/>
                  <a:gd name="T23" fmla="*/ 1013 h 1376"/>
                  <a:gd name="T24" fmla="*/ 382 w 1644"/>
                  <a:gd name="T25" fmla="*/ 998 h 1376"/>
                  <a:gd name="T26" fmla="*/ 412 w 1644"/>
                  <a:gd name="T27" fmla="*/ 1003 h 1376"/>
                  <a:gd name="T28" fmla="*/ 446 w 1644"/>
                  <a:gd name="T29" fmla="*/ 1018 h 1376"/>
                  <a:gd name="T30" fmla="*/ 476 w 1644"/>
                  <a:gd name="T31" fmla="*/ 1018 h 1376"/>
                  <a:gd name="T32" fmla="*/ 507 w 1644"/>
                  <a:gd name="T33" fmla="*/ 1018 h 1376"/>
                  <a:gd name="T34" fmla="*/ 541 w 1644"/>
                  <a:gd name="T35" fmla="*/ 1013 h 1376"/>
                  <a:gd name="T36" fmla="*/ 571 w 1644"/>
                  <a:gd name="T37" fmla="*/ 1013 h 1376"/>
                  <a:gd name="T38" fmla="*/ 601 w 1644"/>
                  <a:gd name="T39" fmla="*/ 993 h 1376"/>
                  <a:gd name="T40" fmla="*/ 631 w 1644"/>
                  <a:gd name="T41" fmla="*/ 958 h 1376"/>
                  <a:gd name="T42" fmla="*/ 665 w 1644"/>
                  <a:gd name="T43" fmla="*/ 933 h 1376"/>
                  <a:gd name="T44" fmla="*/ 696 w 1644"/>
                  <a:gd name="T45" fmla="*/ 922 h 1376"/>
                  <a:gd name="T46" fmla="*/ 726 w 1644"/>
                  <a:gd name="T47" fmla="*/ 897 h 1376"/>
                  <a:gd name="T48" fmla="*/ 756 w 1644"/>
                  <a:gd name="T49" fmla="*/ 852 h 1376"/>
                  <a:gd name="T50" fmla="*/ 790 w 1644"/>
                  <a:gd name="T51" fmla="*/ 776 h 1376"/>
                  <a:gd name="T52" fmla="*/ 820 w 1644"/>
                  <a:gd name="T53" fmla="*/ 691 h 1376"/>
                  <a:gd name="T54" fmla="*/ 850 w 1644"/>
                  <a:gd name="T55" fmla="*/ 610 h 1376"/>
                  <a:gd name="T56" fmla="*/ 881 w 1644"/>
                  <a:gd name="T57" fmla="*/ 529 h 1376"/>
                  <a:gd name="T58" fmla="*/ 915 w 1644"/>
                  <a:gd name="T59" fmla="*/ 454 h 1376"/>
                  <a:gd name="T60" fmla="*/ 945 w 1644"/>
                  <a:gd name="T61" fmla="*/ 393 h 1376"/>
                  <a:gd name="T62" fmla="*/ 975 w 1644"/>
                  <a:gd name="T63" fmla="*/ 323 h 1376"/>
                  <a:gd name="T64" fmla="*/ 1005 w 1644"/>
                  <a:gd name="T65" fmla="*/ 237 h 1376"/>
                  <a:gd name="T66" fmla="*/ 1040 w 1644"/>
                  <a:gd name="T67" fmla="*/ 136 h 1376"/>
                  <a:gd name="T68" fmla="*/ 1070 w 1644"/>
                  <a:gd name="T69" fmla="*/ 35 h 1376"/>
                  <a:gd name="T70" fmla="*/ 1100 w 1644"/>
                  <a:gd name="T71" fmla="*/ 0 h 1376"/>
                  <a:gd name="T72" fmla="*/ 1134 w 1644"/>
                  <a:gd name="T73" fmla="*/ 50 h 1376"/>
                  <a:gd name="T74" fmla="*/ 1164 w 1644"/>
                  <a:gd name="T75" fmla="*/ 151 h 1376"/>
                  <a:gd name="T76" fmla="*/ 1194 w 1644"/>
                  <a:gd name="T77" fmla="*/ 287 h 1376"/>
                  <a:gd name="T78" fmla="*/ 1225 w 1644"/>
                  <a:gd name="T79" fmla="*/ 439 h 1376"/>
                  <a:gd name="T80" fmla="*/ 1259 w 1644"/>
                  <a:gd name="T81" fmla="*/ 549 h 1376"/>
                  <a:gd name="T82" fmla="*/ 1289 w 1644"/>
                  <a:gd name="T83" fmla="*/ 625 h 1376"/>
                  <a:gd name="T84" fmla="*/ 1319 w 1644"/>
                  <a:gd name="T85" fmla="*/ 731 h 1376"/>
                  <a:gd name="T86" fmla="*/ 1349 w 1644"/>
                  <a:gd name="T87" fmla="*/ 872 h 1376"/>
                  <a:gd name="T88" fmla="*/ 1383 w 1644"/>
                  <a:gd name="T89" fmla="*/ 998 h 1376"/>
                  <a:gd name="T90" fmla="*/ 1414 w 1644"/>
                  <a:gd name="T91" fmla="*/ 1099 h 1376"/>
                  <a:gd name="T92" fmla="*/ 1444 w 1644"/>
                  <a:gd name="T93" fmla="*/ 1139 h 1376"/>
                  <a:gd name="T94" fmla="*/ 1474 w 1644"/>
                  <a:gd name="T95" fmla="*/ 1119 h 1376"/>
                  <a:gd name="T96" fmla="*/ 1508 w 1644"/>
                  <a:gd name="T97" fmla="*/ 1094 h 1376"/>
                  <a:gd name="T98" fmla="*/ 1538 w 1644"/>
                  <a:gd name="T99" fmla="*/ 1124 h 1376"/>
                  <a:gd name="T100" fmla="*/ 1569 w 1644"/>
                  <a:gd name="T101" fmla="*/ 1185 h 1376"/>
                  <a:gd name="T102" fmla="*/ 1603 w 1644"/>
                  <a:gd name="T103" fmla="*/ 1376 h 1376"/>
                  <a:gd name="T104" fmla="*/ 1633 w 1644"/>
                  <a:gd name="T105" fmla="*/ 1376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376">
                    <a:moveTo>
                      <a:pt x="0" y="1366"/>
                    </a:moveTo>
                    <a:lnTo>
                      <a:pt x="8" y="1361"/>
                    </a:lnTo>
                    <a:lnTo>
                      <a:pt x="23" y="1346"/>
                    </a:lnTo>
                    <a:lnTo>
                      <a:pt x="38" y="1326"/>
                    </a:lnTo>
                    <a:lnTo>
                      <a:pt x="53" y="1305"/>
                    </a:lnTo>
                    <a:lnTo>
                      <a:pt x="72" y="1285"/>
                    </a:lnTo>
                    <a:lnTo>
                      <a:pt x="87" y="1270"/>
                    </a:lnTo>
                    <a:lnTo>
                      <a:pt x="102" y="1250"/>
                    </a:lnTo>
                    <a:lnTo>
                      <a:pt x="117" y="1230"/>
                    </a:lnTo>
                    <a:lnTo>
                      <a:pt x="132" y="1215"/>
                    </a:lnTo>
                    <a:lnTo>
                      <a:pt x="147" y="1200"/>
                    </a:lnTo>
                    <a:lnTo>
                      <a:pt x="163" y="1190"/>
                    </a:lnTo>
                    <a:lnTo>
                      <a:pt x="178" y="1179"/>
                    </a:lnTo>
                    <a:lnTo>
                      <a:pt x="197" y="1164"/>
                    </a:lnTo>
                    <a:lnTo>
                      <a:pt x="212" y="1154"/>
                    </a:lnTo>
                    <a:lnTo>
                      <a:pt x="227" y="1134"/>
                    </a:lnTo>
                    <a:lnTo>
                      <a:pt x="242" y="1119"/>
                    </a:lnTo>
                    <a:lnTo>
                      <a:pt x="257" y="1104"/>
                    </a:lnTo>
                    <a:lnTo>
                      <a:pt x="272" y="1084"/>
                    </a:lnTo>
                    <a:lnTo>
                      <a:pt x="287" y="1069"/>
                    </a:lnTo>
                    <a:lnTo>
                      <a:pt x="306" y="1048"/>
                    </a:lnTo>
                    <a:lnTo>
                      <a:pt x="321" y="1038"/>
                    </a:lnTo>
                    <a:lnTo>
                      <a:pt x="336" y="1023"/>
                    </a:lnTo>
                    <a:lnTo>
                      <a:pt x="352" y="1013"/>
                    </a:lnTo>
                    <a:lnTo>
                      <a:pt x="367" y="1003"/>
                    </a:lnTo>
                    <a:lnTo>
                      <a:pt x="382" y="998"/>
                    </a:lnTo>
                    <a:lnTo>
                      <a:pt x="397" y="998"/>
                    </a:lnTo>
                    <a:lnTo>
                      <a:pt x="412" y="1003"/>
                    </a:lnTo>
                    <a:lnTo>
                      <a:pt x="431" y="1013"/>
                    </a:lnTo>
                    <a:lnTo>
                      <a:pt x="446" y="1018"/>
                    </a:lnTo>
                    <a:lnTo>
                      <a:pt x="461" y="1018"/>
                    </a:lnTo>
                    <a:lnTo>
                      <a:pt x="476" y="1018"/>
                    </a:lnTo>
                    <a:lnTo>
                      <a:pt x="491" y="1018"/>
                    </a:lnTo>
                    <a:lnTo>
                      <a:pt x="507" y="1018"/>
                    </a:lnTo>
                    <a:lnTo>
                      <a:pt x="522" y="1013"/>
                    </a:lnTo>
                    <a:lnTo>
                      <a:pt x="541" y="1013"/>
                    </a:lnTo>
                    <a:lnTo>
                      <a:pt x="556" y="1013"/>
                    </a:lnTo>
                    <a:lnTo>
                      <a:pt x="571" y="1013"/>
                    </a:lnTo>
                    <a:lnTo>
                      <a:pt x="586" y="1008"/>
                    </a:lnTo>
                    <a:lnTo>
                      <a:pt x="601" y="993"/>
                    </a:lnTo>
                    <a:lnTo>
                      <a:pt x="616" y="978"/>
                    </a:lnTo>
                    <a:lnTo>
                      <a:pt x="631" y="958"/>
                    </a:lnTo>
                    <a:lnTo>
                      <a:pt x="646" y="943"/>
                    </a:lnTo>
                    <a:lnTo>
                      <a:pt x="665" y="933"/>
                    </a:lnTo>
                    <a:lnTo>
                      <a:pt x="680" y="927"/>
                    </a:lnTo>
                    <a:lnTo>
                      <a:pt x="696" y="922"/>
                    </a:lnTo>
                    <a:lnTo>
                      <a:pt x="711" y="912"/>
                    </a:lnTo>
                    <a:lnTo>
                      <a:pt x="726" y="897"/>
                    </a:lnTo>
                    <a:lnTo>
                      <a:pt x="741" y="872"/>
                    </a:lnTo>
                    <a:lnTo>
                      <a:pt x="756" y="852"/>
                    </a:lnTo>
                    <a:lnTo>
                      <a:pt x="775" y="817"/>
                    </a:lnTo>
                    <a:lnTo>
                      <a:pt x="790" y="776"/>
                    </a:lnTo>
                    <a:lnTo>
                      <a:pt x="805" y="731"/>
                    </a:lnTo>
                    <a:lnTo>
                      <a:pt x="820" y="691"/>
                    </a:lnTo>
                    <a:lnTo>
                      <a:pt x="835" y="650"/>
                    </a:lnTo>
                    <a:lnTo>
                      <a:pt x="850" y="610"/>
                    </a:lnTo>
                    <a:lnTo>
                      <a:pt x="866" y="570"/>
                    </a:lnTo>
                    <a:lnTo>
                      <a:pt x="881" y="529"/>
                    </a:lnTo>
                    <a:lnTo>
                      <a:pt x="900" y="489"/>
                    </a:lnTo>
                    <a:lnTo>
                      <a:pt x="915" y="454"/>
                    </a:lnTo>
                    <a:lnTo>
                      <a:pt x="930" y="423"/>
                    </a:lnTo>
                    <a:lnTo>
                      <a:pt x="945" y="393"/>
                    </a:lnTo>
                    <a:lnTo>
                      <a:pt x="960" y="358"/>
                    </a:lnTo>
                    <a:lnTo>
                      <a:pt x="975" y="323"/>
                    </a:lnTo>
                    <a:lnTo>
                      <a:pt x="990" y="282"/>
                    </a:lnTo>
                    <a:lnTo>
                      <a:pt x="1005" y="237"/>
                    </a:lnTo>
                    <a:lnTo>
                      <a:pt x="1024" y="187"/>
                    </a:lnTo>
                    <a:lnTo>
                      <a:pt x="1040" y="136"/>
                    </a:lnTo>
                    <a:lnTo>
                      <a:pt x="1055" y="81"/>
                    </a:lnTo>
                    <a:lnTo>
                      <a:pt x="1070" y="35"/>
                    </a:lnTo>
                    <a:lnTo>
                      <a:pt x="1085" y="5"/>
                    </a:lnTo>
                    <a:lnTo>
                      <a:pt x="1100" y="0"/>
                    </a:lnTo>
                    <a:lnTo>
                      <a:pt x="1115" y="15"/>
                    </a:lnTo>
                    <a:lnTo>
                      <a:pt x="1134" y="50"/>
                    </a:lnTo>
                    <a:lnTo>
                      <a:pt x="1149" y="96"/>
                    </a:lnTo>
                    <a:lnTo>
                      <a:pt x="1164" y="151"/>
                    </a:lnTo>
                    <a:lnTo>
                      <a:pt x="1179" y="212"/>
                    </a:lnTo>
                    <a:lnTo>
                      <a:pt x="1194" y="287"/>
                    </a:lnTo>
                    <a:lnTo>
                      <a:pt x="1210" y="363"/>
                    </a:lnTo>
                    <a:lnTo>
                      <a:pt x="1225" y="439"/>
                    </a:lnTo>
                    <a:lnTo>
                      <a:pt x="1240" y="504"/>
                    </a:lnTo>
                    <a:lnTo>
                      <a:pt x="1259" y="549"/>
                    </a:lnTo>
                    <a:lnTo>
                      <a:pt x="1274" y="590"/>
                    </a:lnTo>
                    <a:lnTo>
                      <a:pt x="1289" y="625"/>
                    </a:lnTo>
                    <a:lnTo>
                      <a:pt x="1304" y="670"/>
                    </a:lnTo>
                    <a:lnTo>
                      <a:pt x="1319" y="731"/>
                    </a:lnTo>
                    <a:lnTo>
                      <a:pt x="1334" y="801"/>
                    </a:lnTo>
                    <a:lnTo>
                      <a:pt x="1349" y="872"/>
                    </a:lnTo>
                    <a:lnTo>
                      <a:pt x="1368" y="938"/>
                    </a:lnTo>
                    <a:lnTo>
                      <a:pt x="1383" y="998"/>
                    </a:lnTo>
                    <a:lnTo>
                      <a:pt x="1399" y="1053"/>
                    </a:lnTo>
                    <a:lnTo>
                      <a:pt x="1414" y="1099"/>
                    </a:lnTo>
                    <a:lnTo>
                      <a:pt x="1429" y="1129"/>
                    </a:lnTo>
                    <a:lnTo>
                      <a:pt x="1444" y="1139"/>
                    </a:lnTo>
                    <a:lnTo>
                      <a:pt x="1459" y="1134"/>
                    </a:lnTo>
                    <a:lnTo>
                      <a:pt x="1474" y="1119"/>
                    </a:lnTo>
                    <a:lnTo>
                      <a:pt x="1493" y="1104"/>
                    </a:lnTo>
                    <a:lnTo>
                      <a:pt x="1508" y="1094"/>
                    </a:lnTo>
                    <a:lnTo>
                      <a:pt x="1523" y="1104"/>
                    </a:lnTo>
                    <a:lnTo>
                      <a:pt x="1538" y="1124"/>
                    </a:lnTo>
                    <a:lnTo>
                      <a:pt x="1554" y="1164"/>
                    </a:lnTo>
                    <a:lnTo>
                      <a:pt x="1569" y="1185"/>
                    </a:lnTo>
                    <a:lnTo>
                      <a:pt x="1584" y="1210"/>
                    </a:lnTo>
                    <a:lnTo>
                      <a:pt x="1603" y="1376"/>
                    </a:lnTo>
                    <a:lnTo>
                      <a:pt x="1618" y="1376"/>
                    </a:lnTo>
                    <a:lnTo>
                      <a:pt x="1633" y="1376"/>
                    </a:lnTo>
                    <a:lnTo>
                      <a:pt x="1644" y="1376"/>
                    </a:lnTo>
                  </a:path>
                </a:pathLst>
              </a:custGeom>
              <a:noFill/>
              <a:ln w="0">
                <a:solidFill>
                  <a:srgbClr val="00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117"/>
              <p:cNvSpPr>
                <a:spLocks/>
              </p:cNvSpPr>
              <p:nvPr/>
            </p:nvSpPr>
            <p:spPr bwMode="auto">
              <a:xfrm>
                <a:off x="7112000" y="1584325"/>
                <a:ext cx="2609850" cy="1952625"/>
              </a:xfrm>
              <a:custGeom>
                <a:avLst/>
                <a:gdLst>
                  <a:gd name="T0" fmla="*/ 11 w 1644"/>
                  <a:gd name="T1" fmla="*/ 1210 h 1230"/>
                  <a:gd name="T2" fmla="*/ 45 w 1644"/>
                  <a:gd name="T3" fmla="*/ 1170 h 1230"/>
                  <a:gd name="T4" fmla="*/ 76 w 1644"/>
                  <a:gd name="T5" fmla="*/ 1134 h 1230"/>
                  <a:gd name="T6" fmla="*/ 106 w 1644"/>
                  <a:gd name="T7" fmla="*/ 1094 h 1230"/>
                  <a:gd name="T8" fmla="*/ 136 w 1644"/>
                  <a:gd name="T9" fmla="*/ 1059 h 1230"/>
                  <a:gd name="T10" fmla="*/ 170 w 1644"/>
                  <a:gd name="T11" fmla="*/ 1039 h 1230"/>
                  <a:gd name="T12" fmla="*/ 200 w 1644"/>
                  <a:gd name="T13" fmla="*/ 1023 h 1230"/>
                  <a:gd name="T14" fmla="*/ 231 w 1644"/>
                  <a:gd name="T15" fmla="*/ 1003 h 1230"/>
                  <a:gd name="T16" fmla="*/ 261 w 1644"/>
                  <a:gd name="T17" fmla="*/ 973 h 1230"/>
                  <a:gd name="T18" fmla="*/ 295 w 1644"/>
                  <a:gd name="T19" fmla="*/ 943 h 1230"/>
                  <a:gd name="T20" fmla="*/ 325 w 1644"/>
                  <a:gd name="T21" fmla="*/ 902 h 1230"/>
                  <a:gd name="T22" fmla="*/ 355 w 1644"/>
                  <a:gd name="T23" fmla="*/ 867 h 1230"/>
                  <a:gd name="T24" fmla="*/ 386 w 1644"/>
                  <a:gd name="T25" fmla="*/ 857 h 1230"/>
                  <a:gd name="T26" fmla="*/ 420 w 1644"/>
                  <a:gd name="T27" fmla="*/ 867 h 1230"/>
                  <a:gd name="T28" fmla="*/ 450 w 1644"/>
                  <a:gd name="T29" fmla="*/ 872 h 1230"/>
                  <a:gd name="T30" fmla="*/ 480 w 1644"/>
                  <a:gd name="T31" fmla="*/ 872 h 1230"/>
                  <a:gd name="T32" fmla="*/ 510 w 1644"/>
                  <a:gd name="T33" fmla="*/ 852 h 1230"/>
                  <a:gd name="T34" fmla="*/ 544 w 1644"/>
                  <a:gd name="T35" fmla="*/ 832 h 1230"/>
                  <a:gd name="T36" fmla="*/ 575 w 1644"/>
                  <a:gd name="T37" fmla="*/ 822 h 1230"/>
                  <a:gd name="T38" fmla="*/ 605 w 1644"/>
                  <a:gd name="T39" fmla="*/ 817 h 1230"/>
                  <a:gd name="T40" fmla="*/ 639 w 1644"/>
                  <a:gd name="T41" fmla="*/ 802 h 1230"/>
                  <a:gd name="T42" fmla="*/ 669 w 1644"/>
                  <a:gd name="T43" fmla="*/ 776 h 1230"/>
                  <a:gd name="T44" fmla="*/ 699 w 1644"/>
                  <a:gd name="T45" fmla="*/ 736 h 1230"/>
                  <a:gd name="T46" fmla="*/ 730 w 1644"/>
                  <a:gd name="T47" fmla="*/ 686 h 1230"/>
                  <a:gd name="T48" fmla="*/ 764 w 1644"/>
                  <a:gd name="T49" fmla="*/ 655 h 1230"/>
                  <a:gd name="T50" fmla="*/ 794 w 1644"/>
                  <a:gd name="T51" fmla="*/ 615 h 1230"/>
                  <a:gd name="T52" fmla="*/ 824 w 1644"/>
                  <a:gd name="T53" fmla="*/ 550 h 1230"/>
                  <a:gd name="T54" fmla="*/ 854 w 1644"/>
                  <a:gd name="T55" fmla="*/ 479 h 1230"/>
                  <a:gd name="T56" fmla="*/ 888 w 1644"/>
                  <a:gd name="T57" fmla="*/ 408 h 1230"/>
                  <a:gd name="T58" fmla="*/ 919 w 1644"/>
                  <a:gd name="T59" fmla="*/ 303 h 1230"/>
                  <a:gd name="T60" fmla="*/ 949 w 1644"/>
                  <a:gd name="T61" fmla="*/ 217 h 1230"/>
                  <a:gd name="T62" fmla="*/ 979 w 1644"/>
                  <a:gd name="T63" fmla="*/ 156 h 1230"/>
                  <a:gd name="T64" fmla="*/ 1013 w 1644"/>
                  <a:gd name="T65" fmla="*/ 111 h 1230"/>
                  <a:gd name="T66" fmla="*/ 1043 w 1644"/>
                  <a:gd name="T67" fmla="*/ 86 h 1230"/>
                  <a:gd name="T68" fmla="*/ 1074 w 1644"/>
                  <a:gd name="T69" fmla="*/ 46 h 1230"/>
                  <a:gd name="T70" fmla="*/ 1108 w 1644"/>
                  <a:gd name="T71" fmla="*/ 5 h 1230"/>
                  <a:gd name="T72" fmla="*/ 1138 w 1644"/>
                  <a:gd name="T73" fmla="*/ 15 h 1230"/>
                  <a:gd name="T74" fmla="*/ 1168 w 1644"/>
                  <a:gd name="T75" fmla="*/ 96 h 1230"/>
                  <a:gd name="T76" fmla="*/ 1198 w 1644"/>
                  <a:gd name="T77" fmla="*/ 217 h 1230"/>
                  <a:gd name="T78" fmla="*/ 1232 w 1644"/>
                  <a:gd name="T79" fmla="*/ 318 h 1230"/>
                  <a:gd name="T80" fmla="*/ 1263 w 1644"/>
                  <a:gd name="T81" fmla="*/ 408 h 1230"/>
                  <a:gd name="T82" fmla="*/ 1293 w 1644"/>
                  <a:gd name="T83" fmla="*/ 509 h 1230"/>
                  <a:gd name="T84" fmla="*/ 1323 w 1644"/>
                  <a:gd name="T85" fmla="*/ 605 h 1230"/>
                  <a:gd name="T86" fmla="*/ 1357 w 1644"/>
                  <a:gd name="T87" fmla="*/ 701 h 1230"/>
                  <a:gd name="T88" fmla="*/ 1387 w 1644"/>
                  <a:gd name="T89" fmla="*/ 807 h 1230"/>
                  <a:gd name="T90" fmla="*/ 1418 w 1644"/>
                  <a:gd name="T91" fmla="*/ 852 h 1230"/>
                  <a:gd name="T92" fmla="*/ 1448 w 1644"/>
                  <a:gd name="T93" fmla="*/ 847 h 1230"/>
                  <a:gd name="T94" fmla="*/ 1482 w 1644"/>
                  <a:gd name="T95" fmla="*/ 872 h 1230"/>
                  <a:gd name="T96" fmla="*/ 1512 w 1644"/>
                  <a:gd name="T97" fmla="*/ 918 h 1230"/>
                  <a:gd name="T98" fmla="*/ 1542 w 1644"/>
                  <a:gd name="T99" fmla="*/ 963 h 1230"/>
                  <a:gd name="T100" fmla="*/ 1572 w 1644"/>
                  <a:gd name="T101" fmla="*/ 1003 h 1230"/>
                  <a:gd name="T102" fmla="*/ 1607 w 1644"/>
                  <a:gd name="T103" fmla="*/ 1230 h 1230"/>
                  <a:gd name="T104" fmla="*/ 1637 w 1644"/>
                  <a:gd name="T105" fmla="*/ 1230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230">
                    <a:moveTo>
                      <a:pt x="0" y="1225"/>
                    </a:moveTo>
                    <a:lnTo>
                      <a:pt x="11" y="1210"/>
                    </a:lnTo>
                    <a:lnTo>
                      <a:pt x="26" y="1190"/>
                    </a:lnTo>
                    <a:lnTo>
                      <a:pt x="45" y="1170"/>
                    </a:lnTo>
                    <a:lnTo>
                      <a:pt x="60" y="1149"/>
                    </a:lnTo>
                    <a:lnTo>
                      <a:pt x="76" y="1134"/>
                    </a:lnTo>
                    <a:lnTo>
                      <a:pt x="91" y="1114"/>
                    </a:lnTo>
                    <a:lnTo>
                      <a:pt x="106" y="1094"/>
                    </a:lnTo>
                    <a:lnTo>
                      <a:pt x="121" y="1074"/>
                    </a:lnTo>
                    <a:lnTo>
                      <a:pt x="136" y="1059"/>
                    </a:lnTo>
                    <a:lnTo>
                      <a:pt x="151" y="1049"/>
                    </a:lnTo>
                    <a:lnTo>
                      <a:pt x="170" y="1039"/>
                    </a:lnTo>
                    <a:lnTo>
                      <a:pt x="185" y="1033"/>
                    </a:lnTo>
                    <a:lnTo>
                      <a:pt x="200" y="1023"/>
                    </a:lnTo>
                    <a:lnTo>
                      <a:pt x="215" y="1013"/>
                    </a:lnTo>
                    <a:lnTo>
                      <a:pt x="231" y="1003"/>
                    </a:lnTo>
                    <a:lnTo>
                      <a:pt x="246" y="988"/>
                    </a:lnTo>
                    <a:lnTo>
                      <a:pt x="261" y="973"/>
                    </a:lnTo>
                    <a:lnTo>
                      <a:pt x="276" y="958"/>
                    </a:lnTo>
                    <a:lnTo>
                      <a:pt x="295" y="943"/>
                    </a:lnTo>
                    <a:lnTo>
                      <a:pt x="310" y="923"/>
                    </a:lnTo>
                    <a:lnTo>
                      <a:pt x="325" y="902"/>
                    </a:lnTo>
                    <a:lnTo>
                      <a:pt x="340" y="882"/>
                    </a:lnTo>
                    <a:lnTo>
                      <a:pt x="355" y="867"/>
                    </a:lnTo>
                    <a:lnTo>
                      <a:pt x="370" y="857"/>
                    </a:lnTo>
                    <a:lnTo>
                      <a:pt x="386" y="857"/>
                    </a:lnTo>
                    <a:lnTo>
                      <a:pt x="404" y="862"/>
                    </a:lnTo>
                    <a:lnTo>
                      <a:pt x="420" y="867"/>
                    </a:lnTo>
                    <a:lnTo>
                      <a:pt x="435" y="872"/>
                    </a:lnTo>
                    <a:lnTo>
                      <a:pt x="450" y="872"/>
                    </a:lnTo>
                    <a:lnTo>
                      <a:pt x="465" y="872"/>
                    </a:lnTo>
                    <a:lnTo>
                      <a:pt x="480" y="872"/>
                    </a:lnTo>
                    <a:lnTo>
                      <a:pt x="495" y="862"/>
                    </a:lnTo>
                    <a:lnTo>
                      <a:pt x="510" y="852"/>
                    </a:lnTo>
                    <a:lnTo>
                      <a:pt x="529" y="842"/>
                    </a:lnTo>
                    <a:lnTo>
                      <a:pt x="544" y="832"/>
                    </a:lnTo>
                    <a:lnTo>
                      <a:pt x="559" y="822"/>
                    </a:lnTo>
                    <a:lnTo>
                      <a:pt x="575" y="822"/>
                    </a:lnTo>
                    <a:lnTo>
                      <a:pt x="590" y="817"/>
                    </a:lnTo>
                    <a:lnTo>
                      <a:pt x="605" y="817"/>
                    </a:lnTo>
                    <a:lnTo>
                      <a:pt x="620" y="812"/>
                    </a:lnTo>
                    <a:lnTo>
                      <a:pt x="639" y="802"/>
                    </a:lnTo>
                    <a:lnTo>
                      <a:pt x="654" y="792"/>
                    </a:lnTo>
                    <a:lnTo>
                      <a:pt x="669" y="776"/>
                    </a:lnTo>
                    <a:lnTo>
                      <a:pt x="684" y="761"/>
                    </a:lnTo>
                    <a:lnTo>
                      <a:pt x="699" y="736"/>
                    </a:lnTo>
                    <a:lnTo>
                      <a:pt x="714" y="711"/>
                    </a:lnTo>
                    <a:lnTo>
                      <a:pt x="730" y="686"/>
                    </a:lnTo>
                    <a:lnTo>
                      <a:pt x="745" y="666"/>
                    </a:lnTo>
                    <a:lnTo>
                      <a:pt x="764" y="655"/>
                    </a:lnTo>
                    <a:lnTo>
                      <a:pt x="779" y="640"/>
                    </a:lnTo>
                    <a:lnTo>
                      <a:pt x="794" y="615"/>
                    </a:lnTo>
                    <a:lnTo>
                      <a:pt x="809" y="585"/>
                    </a:lnTo>
                    <a:lnTo>
                      <a:pt x="824" y="550"/>
                    </a:lnTo>
                    <a:lnTo>
                      <a:pt x="839" y="514"/>
                    </a:lnTo>
                    <a:lnTo>
                      <a:pt x="854" y="479"/>
                    </a:lnTo>
                    <a:lnTo>
                      <a:pt x="873" y="449"/>
                    </a:lnTo>
                    <a:lnTo>
                      <a:pt x="888" y="408"/>
                    </a:lnTo>
                    <a:lnTo>
                      <a:pt x="903" y="358"/>
                    </a:lnTo>
                    <a:lnTo>
                      <a:pt x="919" y="303"/>
                    </a:lnTo>
                    <a:lnTo>
                      <a:pt x="934" y="252"/>
                    </a:lnTo>
                    <a:lnTo>
                      <a:pt x="949" y="217"/>
                    </a:lnTo>
                    <a:lnTo>
                      <a:pt x="964" y="182"/>
                    </a:lnTo>
                    <a:lnTo>
                      <a:pt x="979" y="156"/>
                    </a:lnTo>
                    <a:lnTo>
                      <a:pt x="998" y="131"/>
                    </a:lnTo>
                    <a:lnTo>
                      <a:pt x="1013" y="111"/>
                    </a:lnTo>
                    <a:lnTo>
                      <a:pt x="1028" y="96"/>
                    </a:lnTo>
                    <a:lnTo>
                      <a:pt x="1043" y="86"/>
                    </a:lnTo>
                    <a:lnTo>
                      <a:pt x="1058" y="71"/>
                    </a:lnTo>
                    <a:lnTo>
                      <a:pt x="1074" y="46"/>
                    </a:lnTo>
                    <a:lnTo>
                      <a:pt x="1089" y="20"/>
                    </a:lnTo>
                    <a:lnTo>
                      <a:pt x="1108" y="5"/>
                    </a:lnTo>
                    <a:lnTo>
                      <a:pt x="1123" y="0"/>
                    </a:lnTo>
                    <a:lnTo>
                      <a:pt x="1138" y="15"/>
                    </a:lnTo>
                    <a:lnTo>
                      <a:pt x="1153" y="46"/>
                    </a:lnTo>
                    <a:lnTo>
                      <a:pt x="1168" y="96"/>
                    </a:lnTo>
                    <a:lnTo>
                      <a:pt x="1183" y="156"/>
                    </a:lnTo>
                    <a:lnTo>
                      <a:pt x="1198" y="217"/>
                    </a:lnTo>
                    <a:lnTo>
                      <a:pt x="1213" y="272"/>
                    </a:lnTo>
                    <a:lnTo>
                      <a:pt x="1232" y="318"/>
                    </a:lnTo>
                    <a:lnTo>
                      <a:pt x="1247" y="358"/>
                    </a:lnTo>
                    <a:lnTo>
                      <a:pt x="1263" y="408"/>
                    </a:lnTo>
                    <a:lnTo>
                      <a:pt x="1278" y="459"/>
                    </a:lnTo>
                    <a:lnTo>
                      <a:pt x="1293" y="509"/>
                    </a:lnTo>
                    <a:lnTo>
                      <a:pt x="1308" y="560"/>
                    </a:lnTo>
                    <a:lnTo>
                      <a:pt x="1323" y="605"/>
                    </a:lnTo>
                    <a:lnTo>
                      <a:pt x="1338" y="650"/>
                    </a:lnTo>
                    <a:lnTo>
                      <a:pt x="1357" y="701"/>
                    </a:lnTo>
                    <a:lnTo>
                      <a:pt x="1372" y="761"/>
                    </a:lnTo>
                    <a:lnTo>
                      <a:pt x="1387" y="807"/>
                    </a:lnTo>
                    <a:lnTo>
                      <a:pt x="1402" y="842"/>
                    </a:lnTo>
                    <a:lnTo>
                      <a:pt x="1418" y="852"/>
                    </a:lnTo>
                    <a:lnTo>
                      <a:pt x="1433" y="852"/>
                    </a:lnTo>
                    <a:lnTo>
                      <a:pt x="1448" y="847"/>
                    </a:lnTo>
                    <a:lnTo>
                      <a:pt x="1467" y="852"/>
                    </a:lnTo>
                    <a:lnTo>
                      <a:pt x="1482" y="872"/>
                    </a:lnTo>
                    <a:lnTo>
                      <a:pt x="1497" y="897"/>
                    </a:lnTo>
                    <a:lnTo>
                      <a:pt x="1512" y="918"/>
                    </a:lnTo>
                    <a:lnTo>
                      <a:pt x="1527" y="938"/>
                    </a:lnTo>
                    <a:lnTo>
                      <a:pt x="1542" y="963"/>
                    </a:lnTo>
                    <a:lnTo>
                      <a:pt x="1557" y="978"/>
                    </a:lnTo>
                    <a:lnTo>
                      <a:pt x="1572" y="1003"/>
                    </a:lnTo>
                    <a:lnTo>
                      <a:pt x="1591" y="1049"/>
                    </a:lnTo>
                    <a:lnTo>
                      <a:pt x="1607" y="1230"/>
                    </a:lnTo>
                    <a:lnTo>
                      <a:pt x="1622" y="1230"/>
                    </a:lnTo>
                    <a:lnTo>
                      <a:pt x="1637" y="1230"/>
                    </a:lnTo>
                    <a:lnTo>
                      <a:pt x="1644" y="1230"/>
                    </a:lnTo>
                  </a:path>
                </a:pathLst>
              </a:custGeom>
              <a:noFill/>
              <a:ln w="0">
                <a:solidFill>
                  <a:srgbClr val="55FF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118"/>
              <p:cNvSpPr>
                <a:spLocks/>
              </p:cNvSpPr>
              <p:nvPr/>
            </p:nvSpPr>
            <p:spPr bwMode="auto">
              <a:xfrm>
                <a:off x="7112000" y="1576388"/>
                <a:ext cx="2609850" cy="1960562"/>
              </a:xfrm>
              <a:custGeom>
                <a:avLst/>
                <a:gdLst>
                  <a:gd name="T0" fmla="*/ 0 w 1644"/>
                  <a:gd name="T1" fmla="*/ 1230 h 1235"/>
                  <a:gd name="T2" fmla="*/ 30 w 1644"/>
                  <a:gd name="T3" fmla="*/ 1190 h 1235"/>
                  <a:gd name="T4" fmla="*/ 64 w 1644"/>
                  <a:gd name="T5" fmla="*/ 1159 h 1235"/>
                  <a:gd name="T6" fmla="*/ 94 w 1644"/>
                  <a:gd name="T7" fmla="*/ 1124 h 1235"/>
                  <a:gd name="T8" fmla="*/ 125 w 1644"/>
                  <a:gd name="T9" fmla="*/ 1079 h 1235"/>
                  <a:gd name="T10" fmla="*/ 159 w 1644"/>
                  <a:gd name="T11" fmla="*/ 1054 h 1235"/>
                  <a:gd name="T12" fmla="*/ 189 w 1644"/>
                  <a:gd name="T13" fmla="*/ 1044 h 1235"/>
                  <a:gd name="T14" fmla="*/ 219 w 1644"/>
                  <a:gd name="T15" fmla="*/ 1023 h 1235"/>
                  <a:gd name="T16" fmla="*/ 249 w 1644"/>
                  <a:gd name="T17" fmla="*/ 978 h 1235"/>
                  <a:gd name="T18" fmla="*/ 283 w 1644"/>
                  <a:gd name="T19" fmla="*/ 938 h 1235"/>
                  <a:gd name="T20" fmla="*/ 314 w 1644"/>
                  <a:gd name="T21" fmla="*/ 912 h 1235"/>
                  <a:gd name="T22" fmla="*/ 344 w 1644"/>
                  <a:gd name="T23" fmla="*/ 892 h 1235"/>
                  <a:gd name="T24" fmla="*/ 374 w 1644"/>
                  <a:gd name="T25" fmla="*/ 877 h 1235"/>
                  <a:gd name="T26" fmla="*/ 408 w 1644"/>
                  <a:gd name="T27" fmla="*/ 882 h 1235"/>
                  <a:gd name="T28" fmla="*/ 438 w 1644"/>
                  <a:gd name="T29" fmla="*/ 887 h 1235"/>
                  <a:gd name="T30" fmla="*/ 469 w 1644"/>
                  <a:gd name="T31" fmla="*/ 887 h 1235"/>
                  <a:gd name="T32" fmla="*/ 499 w 1644"/>
                  <a:gd name="T33" fmla="*/ 867 h 1235"/>
                  <a:gd name="T34" fmla="*/ 533 w 1644"/>
                  <a:gd name="T35" fmla="*/ 842 h 1235"/>
                  <a:gd name="T36" fmla="*/ 563 w 1644"/>
                  <a:gd name="T37" fmla="*/ 822 h 1235"/>
                  <a:gd name="T38" fmla="*/ 593 w 1644"/>
                  <a:gd name="T39" fmla="*/ 802 h 1235"/>
                  <a:gd name="T40" fmla="*/ 627 w 1644"/>
                  <a:gd name="T41" fmla="*/ 792 h 1235"/>
                  <a:gd name="T42" fmla="*/ 658 w 1644"/>
                  <a:gd name="T43" fmla="*/ 781 h 1235"/>
                  <a:gd name="T44" fmla="*/ 688 w 1644"/>
                  <a:gd name="T45" fmla="*/ 761 h 1235"/>
                  <a:gd name="T46" fmla="*/ 718 w 1644"/>
                  <a:gd name="T47" fmla="*/ 721 h 1235"/>
                  <a:gd name="T48" fmla="*/ 752 w 1644"/>
                  <a:gd name="T49" fmla="*/ 676 h 1235"/>
                  <a:gd name="T50" fmla="*/ 782 w 1644"/>
                  <a:gd name="T51" fmla="*/ 630 h 1235"/>
                  <a:gd name="T52" fmla="*/ 813 w 1644"/>
                  <a:gd name="T53" fmla="*/ 590 h 1235"/>
                  <a:gd name="T54" fmla="*/ 843 w 1644"/>
                  <a:gd name="T55" fmla="*/ 524 h 1235"/>
                  <a:gd name="T56" fmla="*/ 877 w 1644"/>
                  <a:gd name="T57" fmla="*/ 444 h 1235"/>
                  <a:gd name="T58" fmla="*/ 907 w 1644"/>
                  <a:gd name="T59" fmla="*/ 363 h 1235"/>
                  <a:gd name="T60" fmla="*/ 937 w 1644"/>
                  <a:gd name="T61" fmla="*/ 293 h 1235"/>
                  <a:gd name="T62" fmla="*/ 968 w 1644"/>
                  <a:gd name="T63" fmla="*/ 227 h 1235"/>
                  <a:gd name="T64" fmla="*/ 1002 w 1644"/>
                  <a:gd name="T65" fmla="*/ 146 h 1235"/>
                  <a:gd name="T66" fmla="*/ 1032 w 1644"/>
                  <a:gd name="T67" fmla="*/ 86 h 1235"/>
                  <a:gd name="T68" fmla="*/ 1062 w 1644"/>
                  <a:gd name="T69" fmla="*/ 30 h 1235"/>
                  <a:gd name="T70" fmla="*/ 1092 w 1644"/>
                  <a:gd name="T71" fmla="*/ 0 h 1235"/>
                  <a:gd name="T72" fmla="*/ 1126 w 1644"/>
                  <a:gd name="T73" fmla="*/ 46 h 1235"/>
                  <a:gd name="T74" fmla="*/ 1157 w 1644"/>
                  <a:gd name="T75" fmla="*/ 101 h 1235"/>
                  <a:gd name="T76" fmla="*/ 1187 w 1644"/>
                  <a:gd name="T77" fmla="*/ 156 h 1235"/>
                  <a:gd name="T78" fmla="*/ 1221 w 1644"/>
                  <a:gd name="T79" fmla="*/ 212 h 1235"/>
                  <a:gd name="T80" fmla="*/ 1251 w 1644"/>
                  <a:gd name="T81" fmla="*/ 282 h 1235"/>
                  <a:gd name="T82" fmla="*/ 1281 w 1644"/>
                  <a:gd name="T83" fmla="*/ 373 h 1235"/>
                  <a:gd name="T84" fmla="*/ 1312 w 1644"/>
                  <a:gd name="T85" fmla="*/ 514 h 1235"/>
                  <a:gd name="T86" fmla="*/ 1346 w 1644"/>
                  <a:gd name="T87" fmla="*/ 671 h 1235"/>
                  <a:gd name="T88" fmla="*/ 1376 w 1644"/>
                  <a:gd name="T89" fmla="*/ 776 h 1235"/>
                  <a:gd name="T90" fmla="*/ 1406 w 1644"/>
                  <a:gd name="T91" fmla="*/ 842 h 1235"/>
                  <a:gd name="T92" fmla="*/ 1436 w 1644"/>
                  <a:gd name="T93" fmla="*/ 882 h 1235"/>
                  <a:gd name="T94" fmla="*/ 1470 w 1644"/>
                  <a:gd name="T95" fmla="*/ 897 h 1235"/>
                  <a:gd name="T96" fmla="*/ 1501 w 1644"/>
                  <a:gd name="T97" fmla="*/ 907 h 1235"/>
                  <a:gd name="T98" fmla="*/ 1531 w 1644"/>
                  <a:gd name="T99" fmla="*/ 943 h 1235"/>
                  <a:gd name="T100" fmla="*/ 1561 w 1644"/>
                  <a:gd name="T101" fmla="*/ 1079 h 1235"/>
                  <a:gd name="T102" fmla="*/ 1595 w 1644"/>
                  <a:gd name="T103" fmla="*/ 1149 h 1235"/>
                  <a:gd name="T104" fmla="*/ 1625 w 1644"/>
                  <a:gd name="T105" fmla="*/ 1235 h 1235"/>
                  <a:gd name="T106" fmla="*/ 1644 w 1644"/>
                  <a:gd name="T107" fmla="*/ 1235 h 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44" h="1235">
                    <a:moveTo>
                      <a:pt x="0" y="1225"/>
                    </a:moveTo>
                    <a:lnTo>
                      <a:pt x="0" y="1230"/>
                    </a:lnTo>
                    <a:lnTo>
                      <a:pt x="15" y="1210"/>
                    </a:lnTo>
                    <a:lnTo>
                      <a:pt x="30" y="1190"/>
                    </a:lnTo>
                    <a:lnTo>
                      <a:pt x="49" y="1175"/>
                    </a:lnTo>
                    <a:lnTo>
                      <a:pt x="64" y="1159"/>
                    </a:lnTo>
                    <a:lnTo>
                      <a:pt x="79" y="1144"/>
                    </a:lnTo>
                    <a:lnTo>
                      <a:pt x="94" y="1124"/>
                    </a:lnTo>
                    <a:lnTo>
                      <a:pt x="110" y="1104"/>
                    </a:lnTo>
                    <a:lnTo>
                      <a:pt x="125" y="1079"/>
                    </a:lnTo>
                    <a:lnTo>
                      <a:pt x="140" y="1064"/>
                    </a:lnTo>
                    <a:lnTo>
                      <a:pt x="159" y="1054"/>
                    </a:lnTo>
                    <a:lnTo>
                      <a:pt x="174" y="1049"/>
                    </a:lnTo>
                    <a:lnTo>
                      <a:pt x="189" y="1044"/>
                    </a:lnTo>
                    <a:lnTo>
                      <a:pt x="204" y="1038"/>
                    </a:lnTo>
                    <a:lnTo>
                      <a:pt x="219" y="1023"/>
                    </a:lnTo>
                    <a:lnTo>
                      <a:pt x="234" y="1003"/>
                    </a:lnTo>
                    <a:lnTo>
                      <a:pt x="249" y="978"/>
                    </a:lnTo>
                    <a:lnTo>
                      <a:pt x="265" y="953"/>
                    </a:lnTo>
                    <a:lnTo>
                      <a:pt x="283" y="938"/>
                    </a:lnTo>
                    <a:lnTo>
                      <a:pt x="299" y="923"/>
                    </a:lnTo>
                    <a:lnTo>
                      <a:pt x="314" y="912"/>
                    </a:lnTo>
                    <a:lnTo>
                      <a:pt x="329" y="902"/>
                    </a:lnTo>
                    <a:lnTo>
                      <a:pt x="344" y="892"/>
                    </a:lnTo>
                    <a:lnTo>
                      <a:pt x="359" y="882"/>
                    </a:lnTo>
                    <a:lnTo>
                      <a:pt x="374" y="877"/>
                    </a:lnTo>
                    <a:lnTo>
                      <a:pt x="393" y="882"/>
                    </a:lnTo>
                    <a:lnTo>
                      <a:pt x="408" y="882"/>
                    </a:lnTo>
                    <a:lnTo>
                      <a:pt x="423" y="887"/>
                    </a:lnTo>
                    <a:lnTo>
                      <a:pt x="438" y="887"/>
                    </a:lnTo>
                    <a:lnTo>
                      <a:pt x="454" y="887"/>
                    </a:lnTo>
                    <a:lnTo>
                      <a:pt x="469" y="887"/>
                    </a:lnTo>
                    <a:lnTo>
                      <a:pt x="484" y="882"/>
                    </a:lnTo>
                    <a:lnTo>
                      <a:pt x="499" y="867"/>
                    </a:lnTo>
                    <a:lnTo>
                      <a:pt x="518" y="857"/>
                    </a:lnTo>
                    <a:lnTo>
                      <a:pt x="533" y="842"/>
                    </a:lnTo>
                    <a:lnTo>
                      <a:pt x="548" y="832"/>
                    </a:lnTo>
                    <a:lnTo>
                      <a:pt x="563" y="822"/>
                    </a:lnTo>
                    <a:lnTo>
                      <a:pt x="578" y="812"/>
                    </a:lnTo>
                    <a:lnTo>
                      <a:pt x="593" y="802"/>
                    </a:lnTo>
                    <a:lnTo>
                      <a:pt x="609" y="797"/>
                    </a:lnTo>
                    <a:lnTo>
                      <a:pt x="627" y="792"/>
                    </a:lnTo>
                    <a:lnTo>
                      <a:pt x="643" y="786"/>
                    </a:lnTo>
                    <a:lnTo>
                      <a:pt x="658" y="781"/>
                    </a:lnTo>
                    <a:lnTo>
                      <a:pt x="673" y="771"/>
                    </a:lnTo>
                    <a:lnTo>
                      <a:pt x="688" y="761"/>
                    </a:lnTo>
                    <a:lnTo>
                      <a:pt x="703" y="741"/>
                    </a:lnTo>
                    <a:lnTo>
                      <a:pt x="718" y="721"/>
                    </a:lnTo>
                    <a:lnTo>
                      <a:pt x="733" y="701"/>
                    </a:lnTo>
                    <a:lnTo>
                      <a:pt x="752" y="676"/>
                    </a:lnTo>
                    <a:lnTo>
                      <a:pt x="767" y="655"/>
                    </a:lnTo>
                    <a:lnTo>
                      <a:pt x="782" y="630"/>
                    </a:lnTo>
                    <a:lnTo>
                      <a:pt x="798" y="610"/>
                    </a:lnTo>
                    <a:lnTo>
                      <a:pt x="813" y="590"/>
                    </a:lnTo>
                    <a:lnTo>
                      <a:pt x="828" y="560"/>
                    </a:lnTo>
                    <a:lnTo>
                      <a:pt x="843" y="524"/>
                    </a:lnTo>
                    <a:lnTo>
                      <a:pt x="862" y="484"/>
                    </a:lnTo>
                    <a:lnTo>
                      <a:pt x="877" y="444"/>
                    </a:lnTo>
                    <a:lnTo>
                      <a:pt x="892" y="403"/>
                    </a:lnTo>
                    <a:lnTo>
                      <a:pt x="907" y="363"/>
                    </a:lnTo>
                    <a:lnTo>
                      <a:pt x="922" y="328"/>
                    </a:lnTo>
                    <a:lnTo>
                      <a:pt x="937" y="293"/>
                    </a:lnTo>
                    <a:lnTo>
                      <a:pt x="953" y="262"/>
                    </a:lnTo>
                    <a:lnTo>
                      <a:pt x="968" y="227"/>
                    </a:lnTo>
                    <a:lnTo>
                      <a:pt x="987" y="187"/>
                    </a:lnTo>
                    <a:lnTo>
                      <a:pt x="1002" y="146"/>
                    </a:lnTo>
                    <a:lnTo>
                      <a:pt x="1017" y="116"/>
                    </a:lnTo>
                    <a:lnTo>
                      <a:pt x="1032" y="86"/>
                    </a:lnTo>
                    <a:lnTo>
                      <a:pt x="1047" y="61"/>
                    </a:lnTo>
                    <a:lnTo>
                      <a:pt x="1062" y="30"/>
                    </a:lnTo>
                    <a:lnTo>
                      <a:pt x="1077" y="5"/>
                    </a:lnTo>
                    <a:lnTo>
                      <a:pt x="1092" y="0"/>
                    </a:lnTo>
                    <a:lnTo>
                      <a:pt x="1111" y="15"/>
                    </a:lnTo>
                    <a:lnTo>
                      <a:pt x="1126" y="46"/>
                    </a:lnTo>
                    <a:lnTo>
                      <a:pt x="1142" y="76"/>
                    </a:lnTo>
                    <a:lnTo>
                      <a:pt x="1157" y="101"/>
                    </a:lnTo>
                    <a:lnTo>
                      <a:pt x="1172" y="131"/>
                    </a:lnTo>
                    <a:lnTo>
                      <a:pt x="1187" y="156"/>
                    </a:lnTo>
                    <a:lnTo>
                      <a:pt x="1202" y="182"/>
                    </a:lnTo>
                    <a:lnTo>
                      <a:pt x="1221" y="212"/>
                    </a:lnTo>
                    <a:lnTo>
                      <a:pt x="1236" y="247"/>
                    </a:lnTo>
                    <a:lnTo>
                      <a:pt x="1251" y="282"/>
                    </a:lnTo>
                    <a:lnTo>
                      <a:pt x="1266" y="323"/>
                    </a:lnTo>
                    <a:lnTo>
                      <a:pt x="1281" y="373"/>
                    </a:lnTo>
                    <a:lnTo>
                      <a:pt x="1297" y="439"/>
                    </a:lnTo>
                    <a:lnTo>
                      <a:pt x="1312" y="514"/>
                    </a:lnTo>
                    <a:lnTo>
                      <a:pt x="1327" y="595"/>
                    </a:lnTo>
                    <a:lnTo>
                      <a:pt x="1346" y="671"/>
                    </a:lnTo>
                    <a:lnTo>
                      <a:pt x="1361" y="731"/>
                    </a:lnTo>
                    <a:lnTo>
                      <a:pt x="1376" y="776"/>
                    </a:lnTo>
                    <a:lnTo>
                      <a:pt x="1391" y="812"/>
                    </a:lnTo>
                    <a:lnTo>
                      <a:pt x="1406" y="842"/>
                    </a:lnTo>
                    <a:lnTo>
                      <a:pt x="1421" y="867"/>
                    </a:lnTo>
                    <a:lnTo>
                      <a:pt x="1436" y="882"/>
                    </a:lnTo>
                    <a:lnTo>
                      <a:pt x="1455" y="892"/>
                    </a:lnTo>
                    <a:lnTo>
                      <a:pt x="1470" y="897"/>
                    </a:lnTo>
                    <a:lnTo>
                      <a:pt x="1486" y="902"/>
                    </a:lnTo>
                    <a:lnTo>
                      <a:pt x="1501" y="907"/>
                    </a:lnTo>
                    <a:lnTo>
                      <a:pt x="1516" y="923"/>
                    </a:lnTo>
                    <a:lnTo>
                      <a:pt x="1531" y="943"/>
                    </a:lnTo>
                    <a:lnTo>
                      <a:pt x="1546" y="983"/>
                    </a:lnTo>
                    <a:lnTo>
                      <a:pt x="1561" y="1079"/>
                    </a:lnTo>
                    <a:lnTo>
                      <a:pt x="1580" y="1119"/>
                    </a:lnTo>
                    <a:lnTo>
                      <a:pt x="1595" y="1149"/>
                    </a:lnTo>
                    <a:lnTo>
                      <a:pt x="1610" y="1235"/>
                    </a:lnTo>
                    <a:lnTo>
                      <a:pt x="1625" y="1235"/>
                    </a:lnTo>
                    <a:lnTo>
                      <a:pt x="1641" y="1235"/>
                    </a:lnTo>
                    <a:lnTo>
                      <a:pt x="1644" y="1235"/>
                    </a:lnTo>
                  </a:path>
                </a:pathLst>
              </a:custGeom>
              <a:noFill/>
              <a:ln w="0">
                <a:solidFill>
                  <a:srgbClr val="AAFF5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119"/>
              <p:cNvSpPr>
                <a:spLocks/>
              </p:cNvSpPr>
              <p:nvPr/>
            </p:nvSpPr>
            <p:spPr bwMode="auto">
              <a:xfrm>
                <a:off x="7112000" y="1752600"/>
                <a:ext cx="2609850" cy="1784350"/>
              </a:xfrm>
              <a:custGeom>
                <a:avLst/>
                <a:gdLst>
                  <a:gd name="T0" fmla="*/ 8 w 1644"/>
                  <a:gd name="T1" fmla="*/ 1114 h 1124"/>
                  <a:gd name="T2" fmla="*/ 38 w 1644"/>
                  <a:gd name="T3" fmla="*/ 1079 h 1124"/>
                  <a:gd name="T4" fmla="*/ 68 w 1644"/>
                  <a:gd name="T5" fmla="*/ 1048 h 1124"/>
                  <a:gd name="T6" fmla="*/ 98 w 1644"/>
                  <a:gd name="T7" fmla="*/ 1023 h 1124"/>
                  <a:gd name="T8" fmla="*/ 132 w 1644"/>
                  <a:gd name="T9" fmla="*/ 1003 h 1124"/>
                  <a:gd name="T10" fmla="*/ 163 w 1644"/>
                  <a:gd name="T11" fmla="*/ 978 h 1124"/>
                  <a:gd name="T12" fmla="*/ 193 w 1644"/>
                  <a:gd name="T13" fmla="*/ 958 h 1124"/>
                  <a:gd name="T14" fmla="*/ 227 w 1644"/>
                  <a:gd name="T15" fmla="*/ 933 h 1124"/>
                  <a:gd name="T16" fmla="*/ 257 w 1644"/>
                  <a:gd name="T17" fmla="*/ 897 h 1124"/>
                  <a:gd name="T18" fmla="*/ 287 w 1644"/>
                  <a:gd name="T19" fmla="*/ 867 h 1124"/>
                  <a:gd name="T20" fmla="*/ 318 w 1644"/>
                  <a:gd name="T21" fmla="*/ 852 h 1124"/>
                  <a:gd name="T22" fmla="*/ 352 w 1644"/>
                  <a:gd name="T23" fmla="*/ 827 h 1124"/>
                  <a:gd name="T24" fmla="*/ 382 w 1644"/>
                  <a:gd name="T25" fmla="*/ 791 h 1124"/>
                  <a:gd name="T26" fmla="*/ 412 w 1644"/>
                  <a:gd name="T27" fmla="*/ 776 h 1124"/>
                  <a:gd name="T28" fmla="*/ 442 w 1644"/>
                  <a:gd name="T29" fmla="*/ 786 h 1124"/>
                  <a:gd name="T30" fmla="*/ 476 w 1644"/>
                  <a:gd name="T31" fmla="*/ 796 h 1124"/>
                  <a:gd name="T32" fmla="*/ 507 w 1644"/>
                  <a:gd name="T33" fmla="*/ 761 h 1124"/>
                  <a:gd name="T34" fmla="*/ 537 w 1644"/>
                  <a:gd name="T35" fmla="*/ 706 h 1124"/>
                  <a:gd name="T36" fmla="*/ 567 w 1644"/>
                  <a:gd name="T37" fmla="*/ 681 h 1124"/>
                  <a:gd name="T38" fmla="*/ 601 w 1644"/>
                  <a:gd name="T39" fmla="*/ 665 h 1124"/>
                  <a:gd name="T40" fmla="*/ 631 w 1644"/>
                  <a:gd name="T41" fmla="*/ 655 h 1124"/>
                  <a:gd name="T42" fmla="*/ 661 w 1644"/>
                  <a:gd name="T43" fmla="*/ 655 h 1124"/>
                  <a:gd name="T44" fmla="*/ 696 w 1644"/>
                  <a:gd name="T45" fmla="*/ 620 h 1124"/>
                  <a:gd name="T46" fmla="*/ 726 w 1644"/>
                  <a:gd name="T47" fmla="*/ 565 h 1124"/>
                  <a:gd name="T48" fmla="*/ 756 w 1644"/>
                  <a:gd name="T49" fmla="*/ 529 h 1124"/>
                  <a:gd name="T50" fmla="*/ 786 w 1644"/>
                  <a:gd name="T51" fmla="*/ 509 h 1124"/>
                  <a:gd name="T52" fmla="*/ 820 w 1644"/>
                  <a:gd name="T53" fmla="*/ 489 h 1124"/>
                  <a:gd name="T54" fmla="*/ 850 w 1644"/>
                  <a:gd name="T55" fmla="*/ 434 h 1124"/>
                  <a:gd name="T56" fmla="*/ 881 w 1644"/>
                  <a:gd name="T57" fmla="*/ 328 h 1124"/>
                  <a:gd name="T58" fmla="*/ 911 w 1644"/>
                  <a:gd name="T59" fmla="*/ 242 h 1124"/>
                  <a:gd name="T60" fmla="*/ 945 w 1644"/>
                  <a:gd name="T61" fmla="*/ 197 h 1124"/>
                  <a:gd name="T62" fmla="*/ 975 w 1644"/>
                  <a:gd name="T63" fmla="*/ 171 h 1124"/>
                  <a:gd name="T64" fmla="*/ 1005 w 1644"/>
                  <a:gd name="T65" fmla="*/ 136 h 1124"/>
                  <a:gd name="T66" fmla="*/ 1036 w 1644"/>
                  <a:gd name="T67" fmla="*/ 101 h 1124"/>
                  <a:gd name="T68" fmla="*/ 1070 w 1644"/>
                  <a:gd name="T69" fmla="*/ 45 h 1124"/>
                  <a:gd name="T70" fmla="*/ 1100 w 1644"/>
                  <a:gd name="T71" fmla="*/ 0 h 1124"/>
                  <a:gd name="T72" fmla="*/ 1130 w 1644"/>
                  <a:gd name="T73" fmla="*/ 10 h 1124"/>
                  <a:gd name="T74" fmla="*/ 1160 w 1644"/>
                  <a:gd name="T75" fmla="*/ 25 h 1124"/>
                  <a:gd name="T76" fmla="*/ 1194 w 1644"/>
                  <a:gd name="T77" fmla="*/ 66 h 1124"/>
                  <a:gd name="T78" fmla="*/ 1225 w 1644"/>
                  <a:gd name="T79" fmla="*/ 166 h 1124"/>
                  <a:gd name="T80" fmla="*/ 1255 w 1644"/>
                  <a:gd name="T81" fmla="*/ 272 h 1124"/>
                  <a:gd name="T82" fmla="*/ 1289 w 1644"/>
                  <a:gd name="T83" fmla="*/ 353 h 1124"/>
                  <a:gd name="T84" fmla="*/ 1319 w 1644"/>
                  <a:gd name="T85" fmla="*/ 449 h 1124"/>
                  <a:gd name="T86" fmla="*/ 1349 w 1644"/>
                  <a:gd name="T87" fmla="*/ 539 h 1124"/>
                  <a:gd name="T88" fmla="*/ 1380 w 1644"/>
                  <a:gd name="T89" fmla="*/ 580 h 1124"/>
                  <a:gd name="T90" fmla="*/ 1414 w 1644"/>
                  <a:gd name="T91" fmla="*/ 615 h 1124"/>
                  <a:gd name="T92" fmla="*/ 1444 w 1644"/>
                  <a:gd name="T93" fmla="*/ 640 h 1124"/>
                  <a:gd name="T94" fmla="*/ 1474 w 1644"/>
                  <a:gd name="T95" fmla="*/ 630 h 1124"/>
                  <a:gd name="T96" fmla="*/ 1504 w 1644"/>
                  <a:gd name="T97" fmla="*/ 620 h 1124"/>
                  <a:gd name="T98" fmla="*/ 1538 w 1644"/>
                  <a:gd name="T99" fmla="*/ 635 h 1124"/>
                  <a:gd name="T100" fmla="*/ 1569 w 1644"/>
                  <a:gd name="T101" fmla="*/ 746 h 1124"/>
                  <a:gd name="T102" fmla="*/ 1599 w 1644"/>
                  <a:gd name="T103" fmla="*/ 1074 h 1124"/>
                  <a:gd name="T104" fmla="*/ 1629 w 1644"/>
                  <a:gd name="T105" fmla="*/ 1124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124">
                    <a:moveTo>
                      <a:pt x="0" y="1114"/>
                    </a:moveTo>
                    <a:lnTo>
                      <a:pt x="8" y="1114"/>
                    </a:lnTo>
                    <a:lnTo>
                      <a:pt x="23" y="1099"/>
                    </a:lnTo>
                    <a:lnTo>
                      <a:pt x="38" y="1079"/>
                    </a:lnTo>
                    <a:lnTo>
                      <a:pt x="53" y="1064"/>
                    </a:lnTo>
                    <a:lnTo>
                      <a:pt x="68" y="1048"/>
                    </a:lnTo>
                    <a:lnTo>
                      <a:pt x="83" y="1033"/>
                    </a:lnTo>
                    <a:lnTo>
                      <a:pt x="98" y="1023"/>
                    </a:lnTo>
                    <a:lnTo>
                      <a:pt x="117" y="1013"/>
                    </a:lnTo>
                    <a:lnTo>
                      <a:pt x="132" y="1003"/>
                    </a:lnTo>
                    <a:lnTo>
                      <a:pt x="147" y="988"/>
                    </a:lnTo>
                    <a:lnTo>
                      <a:pt x="163" y="978"/>
                    </a:lnTo>
                    <a:lnTo>
                      <a:pt x="178" y="968"/>
                    </a:lnTo>
                    <a:lnTo>
                      <a:pt x="193" y="958"/>
                    </a:lnTo>
                    <a:lnTo>
                      <a:pt x="208" y="948"/>
                    </a:lnTo>
                    <a:lnTo>
                      <a:pt x="227" y="933"/>
                    </a:lnTo>
                    <a:lnTo>
                      <a:pt x="242" y="917"/>
                    </a:lnTo>
                    <a:lnTo>
                      <a:pt x="257" y="897"/>
                    </a:lnTo>
                    <a:lnTo>
                      <a:pt x="272" y="882"/>
                    </a:lnTo>
                    <a:lnTo>
                      <a:pt x="287" y="867"/>
                    </a:lnTo>
                    <a:lnTo>
                      <a:pt x="302" y="857"/>
                    </a:lnTo>
                    <a:lnTo>
                      <a:pt x="318" y="852"/>
                    </a:lnTo>
                    <a:lnTo>
                      <a:pt x="333" y="842"/>
                    </a:lnTo>
                    <a:lnTo>
                      <a:pt x="352" y="827"/>
                    </a:lnTo>
                    <a:lnTo>
                      <a:pt x="367" y="812"/>
                    </a:lnTo>
                    <a:lnTo>
                      <a:pt x="382" y="791"/>
                    </a:lnTo>
                    <a:lnTo>
                      <a:pt x="397" y="781"/>
                    </a:lnTo>
                    <a:lnTo>
                      <a:pt x="412" y="776"/>
                    </a:lnTo>
                    <a:lnTo>
                      <a:pt x="427" y="781"/>
                    </a:lnTo>
                    <a:lnTo>
                      <a:pt x="442" y="786"/>
                    </a:lnTo>
                    <a:lnTo>
                      <a:pt x="461" y="796"/>
                    </a:lnTo>
                    <a:lnTo>
                      <a:pt x="476" y="796"/>
                    </a:lnTo>
                    <a:lnTo>
                      <a:pt x="491" y="786"/>
                    </a:lnTo>
                    <a:lnTo>
                      <a:pt x="507" y="761"/>
                    </a:lnTo>
                    <a:lnTo>
                      <a:pt x="522" y="731"/>
                    </a:lnTo>
                    <a:lnTo>
                      <a:pt x="537" y="706"/>
                    </a:lnTo>
                    <a:lnTo>
                      <a:pt x="552" y="691"/>
                    </a:lnTo>
                    <a:lnTo>
                      <a:pt x="567" y="681"/>
                    </a:lnTo>
                    <a:lnTo>
                      <a:pt x="586" y="670"/>
                    </a:lnTo>
                    <a:lnTo>
                      <a:pt x="601" y="665"/>
                    </a:lnTo>
                    <a:lnTo>
                      <a:pt x="616" y="655"/>
                    </a:lnTo>
                    <a:lnTo>
                      <a:pt x="631" y="655"/>
                    </a:lnTo>
                    <a:lnTo>
                      <a:pt x="646" y="655"/>
                    </a:lnTo>
                    <a:lnTo>
                      <a:pt x="661" y="655"/>
                    </a:lnTo>
                    <a:lnTo>
                      <a:pt x="677" y="640"/>
                    </a:lnTo>
                    <a:lnTo>
                      <a:pt x="696" y="620"/>
                    </a:lnTo>
                    <a:lnTo>
                      <a:pt x="711" y="590"/>
                    </a:lnTo>
                    <a:lnTo>
                      <a:pt x="726" y="565"/>
                    </a:lnTo>
                    <a:lnTo>
                      <a:pt x="741" y="544"/>
                    </a:lnTo>
                    <a:lnTo>
                      <a:pt x="756" y="529"/>
                    </a:lnTo>
                    <a:lnTo>
                      <a:pt x="771" y="514"/>
                    </a:lnTo>
                    <a:lnTo>
                      <a:pt x="786" y="509"/>
                    </a:lnTo>
                    <a:lnTo>
                      <a:pt x="801" y="499"/>
                    </a:lnTo>
                    <a:lnTo>
                      <a:pt x="820" y="489"/>
                    </a:lnTo>
                    <a:lnTo>
                      <a:pt x="835" y="469"/>
                    </a:lnTo>
                    <a:lnTo>
                      <a:pt x="850" y="434"/>
                    </a:lnTo>
                    <a:lnTo>
                      <a:pt x="866" y="383"/>
                    </a:lnTo>
                    <a:lnTo>
                      <a:pt x="881" y="328"/>
                    </a:lnTo>
                    <a:lnTo>
                      <a:pt x="896" y="277"/>
                    </a:lnTo>
                    <a:lnTo>
                      <a:pt x="911" y="242"/>
                    </a:lnTo>
                    <a:lnTo>
                      <a:pt x="930" y="212"/>
                    </a:lnTo>
                    <a:lnTo>
                      <a:pt x="945" y="197"/>
                    </a:lnTo>
                    <a:lnTo>
                      <a:pt x="960" y="182"/>
                    </a:lnTo>
                    <a:lnTo>
                      <a:pt x="975" y="171"/>
                    </a:lnTo>
                    <a:lnTo>
                      <a:pt x="990" y="156"/>
                    </a:lnTo>
                    <a:lnTo>
                      <a:pt x="1005" y="136"/>
                    </a:lnTo>
                    <a:lnTo>
                      <a:pt x="1021" y="121"/>
                    </a:lnTo>
                    <a:lnTo>
                      <a:pt x="1036" y="101"/>
                    </a:lnTo>
                    <a:lnTo>
                      <a:pt x="1055" y="76"/>
                    </a:lnTo>
                    <a:lnTo>
                      <a:pt x="1070" y="45"/>
                    </a:lnTo>
                    <a:lnTo>
                      <a:pt x="1085" y="15"/>
                    </a:lnTo>
                    <a:lnTo>
                      <a:pt x="1100" y="0"/>
                    </a:lnTo>
                    <a:lnTo>
                      <a:pt x="1115" y="0"/>
                    </a:lnTo>
                    <a:lnTo>
                      <a:pt x="1130" y="10"/>
                    </a:lnTo>
                    <a:lnTo>
                      <a:pt x="1145" y="15"/>
                    </a:lnTo>
                    <a:lnTo>
                      <a:pt x="1160" y="25"/>
                    </a:lnTo>
                    <a:lnTo>
                      <a:pt x="1179" y="35"/>
                    </a:lnTo>
                    <a:lnTo>
                      <a:pt x="1194" y="66"/>
                    </a:lnTo>
                    <a:lnTo>
                      <a:pt x="1210" y="111"/>
                    </a:lnTo>
                    <a:lnTo>
                      <a:pt x="1225" y="166"/>
                    </a:lnTo>
                    <a:lnTo>
                      <a:pt x="1240" y="222"/>
                    </a:lnTo>
                    <a:lnTo>
                      <a:pt x="1255" y="272"/>
                    </a:lnTo>
                    <a:lnTo>
                      <a:pt x="1270" y="313"/>
                    </a:lnTo>
                    <a:lnTo>
                      <a:pt x="1289" y="353"/>
                    </a:lnTo>
                    <a:lnTo>
                      <a:pt x="1304" y="398"/>
                    </a:lnTo>
                    <a:lnTo>
                      <a:pt x="1319" y="449"/>
                    </a:lnTo>
                    <a:lnTo>
                      <a:pt x="1334" y="499"/>
                    </a:lnTo>
                    <a:lnTo>
                      <a:pt x="1349" y="539"/>
                    </a:lnTo>
                    <a:lnTo>
                      <a:pt x="1365" y="565"/>
                    </a:lnTo>
                    <a:lnTo>
                      <a:pt x="1380" y="580"/>
                    </a:lnTo>
                    <a:lnTo>
                      <a:pt x="1395" y="595"/>
                    </a:lnTo>
                    <a:lnTo>
                      <a:pt x="1414" y="615"/>
                    </a:lnTo>
                    <a:lnTo>
                      <a:pt x="1429" y="630"/>
                    </a:lnTo>
                    <a:lnTo>
                      <a:pt x="1444" y="640"/>
                    </a:lnTo>
                    <a:lnTo>
                      <a:pt x="1459" y="635"/>
                    </a:lnTo>
                    <a:lnTo>
                      <a:pt x="1474" y="630"/>
                    </a:lnTo>
                    <a:lnTo>
                      <a:pt x="1489" y="620"/>
                    </a:lnTo>
                    <a:lnTo>
                      <a:pt x="1504" y="620"/>
                    </a:lnTo>
                    <a:lnTo>
                      <a:pt x="1523" y="630"/>
                    </a:lnTo>
                    <a:lnTo>
                      <a:pt x="1538" y="635"/>
                    </a:lnTo>
                    <a:lnTo>
                      <a:pt x="1554" y="665"/>
                    </a:lnTo>
                    <a:lnTo>
                      <a:pt x="1569" y="746"/>
                    </a:lnTo>
                    <a:lnTo>
                      <a:pt x="1584" y="948"/>
                    </a:lnTo>
                    <a:lnTo>
                      <a:pt x="1599" y="1074"/>
                    </a:lnTo>
                    <a:lnTo>
                      <a:pt x="1614" y="1124"/>
                    </a:lnTo>
                    <a:lnTo>
                      <a:pt x="1629" y="1124"/>
                    </a:lnTo>
                    <a:lnTo>
                      <a:pt x="1644" y="1124"/>
                    </a:lnTo>
                  </a:path>
                </a:pathLst>
              </a:custGeom>
              <a:noFill/>
              <a:ln w="0">
                <a:solidFill>
                  <a:srgbClr val="FF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120"/>
              <p:cNvSpPr>
                <a:spLocks/>
              </p:cNvSpPr>
              <p:nvPr/>
            </p:nvSpPr>
            <p:spPr bwMode="auto">
              <a:xfrm>
                <a:off x="7112000" y="1824038"/>
                <a:ext cx="2609850" cy="1712912"/>
              </a:xfrm>
              <a:custGeom>
                <a:avLst/>
                <a:gdLst>
                  <a:gd name="T0" fmla="*/ 8 w 1644"/>
                  <a:gd name="T1" fmla="*/ 1069 h 1079"/>
                  <a:gd name="T2" fmla="*/ 38 w 1644"/>
                  <a:gd name="T3" fmla="*/ 1044 h 1079"/>
                  <a:gd name="T4" fmla="*/ 72 w 1644"/>
                  <a:gd name="T5" fmla="*/ 1019 h 1079"/>
                  <a:gd name="T6" fmla="*/ 102 w 1644"/>
                  <a:gd name="T7" fmla="*/ 998 h 1079"/>
                  <a:gd name="T8" fmla="*/ 132 w 1644"/>
                  <a:gd name="T9" fmla="*/ 978 h 1079"/>
                  <a:gd name="T10" fmla="*/ 166 w 1644"/>
                  <a:gd name="T11" fmla="*/ 948 h 1079"/>
                  <a:gd name="T12" fmla="*/ 197 w 1644"/>
                  <a:gd name="T13" fmla="*/ 913 h 1079"/>
                  <a:gd name="T14" fmla="*/ 227 w 1644"/>
                  <a:gd name="T15" fmla="*/ 893 h 1079"/>
                  <a:gd name="T16" fmla="*/ 257 w 1644"/>
                  <a:gd name="T17" fmla="*/ 872 h 1079"/>
                  <a:gd name="T18" fmla="*/ 291 w 1644"/>
                  <a:gd name="T19" fmla="*/ 832 h 1079"/>
                  <a:gd name="T20" fmla="*/ 321 w 1644"/>
                  <a:gd name="T21" fmla="*/ 802 h 1079"/>
                  <a:gd name="T22" fmla="*/ 352 w 1644"/>
                  <a:gd name="T23" fmla="*/ 787 h 1079"/>
                  <a:gd name="T24" fmla="*/ 382 w 1644"/>
                  <a:gd name="T25" fmla="*/ 767 h 1079"/>
                  <a:gd name="T26" fmla="*/ 416 w 1644"/>
                  <a:gd name="T27" fmla="*/ 736 h 1079"/>
                  <a:gd name="T28" fmla="*/ 446 w 1644"/>
                  <a:gd name="T29" fmla="*/ 716 h 1079"/>
                  <a:gd name="T30" fmla="*/ 476 w 1644"/>
                  <a:gd name="T31" fmla="*/ 721 h 1079"/>
                  <a:gd name="T32" fmla="*/ 507 w 1644"/>
                  <a:gd name="T33" fmla="*/ 716 h 1079"/>
                  <a:gd name="T34" fmla="*/ 541 w 1644"/>
                  <a:gd name="T35" fmla="*/ 686 h 1079"/>
                  <a:gd name="T36" fmla="*/ 571 w 1644"/>
                  <a:gd name="T37" fmla="*/ 686 h 1079"/>
                  <a:gd name="T38" fmla="*/ 601 w 1644"/>
                  <a:gd name="T39" fmla="*/ 711 h 1079"/>
                  <a:gd name="T40" fmla="*/ 631 w 1644"/>
                  <a:gd name="T41" fmla="*/ 686 h 1079"/>
                  <a:gd name="T42" fmla="*/ 665 w 1644"/>
                  <a:gd name="T43" fmla="*/ 605 h 1079"/>
                  <a:gd name="T44" fmla="*/ 696 w 1644"/>
                  <a:gd name="T45" fmla="*/ 530 h 1079"/>
                  <a:gd name="T46" fmla="*/ 726 w 1644"/>
                  <a:gd name="T47" fmla="*/ 489 h 1079"/>
                  <a:gd name="T48" fmla="*/ 760 w 1644"/>
                  <a:gd name="T49" fmla="*/ 469 h 1079"/>
                  <a:gd name="T50" fmla="*/ 790 w 1644"/>
                  <a:gd name="T51" fmla="*/ 454 h 1079"/>
                  <a:gd name="T52" fmla="*/ 820 w 1644"/>
                  <a:gd name="T53" fmla="*/ 419 h 1079"/>
                  <a:gd name="T54" fmla="*/ 850 w 1644"/>
                  <a:gd name="T55" fmla="*/ 348 h 1079"/>
                  <a:gd name="T56" fmla="*/ 885 w 1644"/>
                  <a:gd name="T57" fmla="*/ 273 h 1079"/>
                  <a:gd name="T58" fmla="*/ 915 w 1644"/>
                  <a:gd name="T59" fmla="*/ 222 h 1079"/>
                  <a:gd name="T60" fmla="*/ 945 w 1644"/>
                  <a:gd name="T61" fmla="*/ 177 h 1079"/>
                  <a:gd name="T62" fmla="*/ 975 w 1644"/>
                  <a:gd name="T63" fmla="*/ 152 h 1079"/>
                  <a:gd name="T64" fmla="*/ 1009 w 1644"/>
                  <a:gd name="T65" fmla="*/ 147 h 1079"/>
                  <a:gd name="T66" fmla="*/ 1040 w 1644"/>
                  <a:gd name="T67" fmla="*/ 121 h 1079"/>
                  <a:gd name="T68" fmla="*/ 1070 w 1644"/>
                  <a:gd name="T69" fmla="*/ 66 h 1079"/>
                  <a:gd name="T70" fmla="*/ 1100 w 1644"/>
                  <a:gd name="T71" fmla="*/ 11 h 1079"/>
                  <a:gd name="T72" fmla="*/ 1134 w 1644"/>
                  <a:gd name="T73" fmla="*/ 5 h 1079"/>
                  <a:gd name="T74" fmla="*/ 1164 w 1644"/>
                  <a:gd name="T75" fmla="*/ 36 h 1079"/>
                  <a:gd name="T76" fmla="*/ 1194 w 1644"/>
                  <a:gd name="T77" fmla="*/ 66 h 1079"/>
                  <a:gd name="T78" fmla="*/ 1229 w 1644"/>
                  <a:gd name="T79" fmla="*/ 131 h 1079"/>
                  <a:gd name="T80" fmla="*/ 1259 w 1644"/>
                  <a:gd name="T81" fmla="*/ 197 h 1079"/>
                  <a:gd name="T82" fmla="*/ 1289 w 1644"/>
                  <a:gd name="T83" fmla="*/ 207 h 1079"/>
                  <a:gd name="T84" fmla="*/ 1319 w 1644"/>
                  <a:gd name="T85" fmla="*/ 227 h 1079"/>
                  <a:gd name="T86" fmla="*/ 1353 w 1644"/>
                  <a:gd name="T87" fmla="*/ 323 h 1079"/>
                  <a:gd name="T88" fmla="*/ 1383 w 1644"/>
                  <a:gd name="T89" fmla="*/ 459 h 1079"/>
                  <a:gd name="T90" fmla="*/ 1414 w 1644"/>
                  <a:gd name="T91" fmla="*/ 560 h 1079"/>
                  <a:gd name="T92" fmla="*/ 1444 w 1644"/>
                  <a:gd name="T93" fmla="*/ 540 h 1079"/>
                  <a:gd name="T94" fmla="*/ 1478 w 1644"/>
                  <a:gd name="T95" fmla="*/ 504 h 1079"/>
                  <a:gd name="T96" fmla="*/ 1508 w 1644"/>
                  <a:gd name="T97" fmla="*/ 600 h 1079"/>
                  <a:gd name="T98" fmla="*/ 1538 w 1644"/>
                  <a:gd name="T99" fmla="*/ 691 h 1079"/>
                  <a:gd name="T100" fmla="*/ 1569 w 1644"/>
                  <a:gd name="T101" fmla="*/ 731 h 1079"/>
                  <a:gd name="T102" fmla="*/ 1603 w 1644"/>
                  <a:gd name="T103" fmla="*/ 1079 h 1079"/>
                  <a:gd name="T104" fmla="*/ 1633 w 1644"/>
                  <a:gd name="T105" fmla="*/ 1079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079">
                    <a:moveTo>
                      <a:pt x="0" y="1069"/>
                    </a:moveTo>
                    <a:lnTo>
                      <a:pt x="8" y="1069"/>
                    </a:lnTo>
                    <a:lnTo>
                      <a:pt x="23" y="1054"/>
                    </a:lnTo>
                    <a:lnTo>
                      <a:pt x="38" y="1044"/>
                    </a:lnTo>
                    <a:lnTo>
                      <a:pt x="57" y="1029"/>
                    </a:lnTo>
                    <a:lnTo>
                      <a:pt x="72" y="1019"/>
                    </a:lnTo>
                    <a:lnTo>
                      <a:pt x="87" y="1008"/>
                    </a:lnTo>
                    <a:lnTo>
                      <a:pt x="102" y="998"/>
                    </a:lnTo>
                    <a:lnTo>
                      <a:pt x="117" y="988"/>
                    </a:lnTo>
                    <a:lnTo>
                      <a:pt x="132" y="978"/>
                    </a:lnTo>
                    <a:lnTo>
                      <a:pt x="147" y="963"/>
                    </a:lnTo>
                    <a:lnTo>
                      <a:pt x="166" y="948"/>
                    </a:lnTo>
                    <a:lnTo>
                      <a:pt x="181" y="928"/>
                    </a:lnTo>
                    <a:lnTo>
                      <a:pt x="197" y="913"/>
                    </a:lnTo>
                    <a:lnTo>
                      <a:pt x="212" y="903"/>
                    </a:lnTo>
                    <a:lnTo>
                      <a:pt x="227" y="893"/>
                    </a:lnTo>
                    <a:lnTo>
                      <a:pt x="242" y="882"/>
                    </a:lnTo>
                    <a:lnTo>
                      <a:pt x="257" y="872"/>
                    </a:lnTo>
                    <a:lnTo>
                      <a:pt x="272" y="852"/>
                    </a:lnTo>
                    <a:lnTo>
                      <a:pt x="291" y="832"/>
                    </a:lnTo>
                    <a:lnTo>
                      <a:pt x="306" y="812"/>
                    </a:lnTo>
                    <a:lnTo>
                      <a:pt x="321" y="802"/>
                    </a:lnTo>
                    <a:lnTo>
                      <a:pt x="336" y="792"/>
                    </a:lnTo>
                    <a:lnTo>
                      <a:pt x="352" y="787"/>
                    </a:lnTo>
                    <a:lnTo>
                      <a:pt x="367" y="777"/>
                    </a:lnTo>
                    <a:lnTo>
                      <a:pt x="382" y="767"/>
                    </a:lnTo>
                    <a:lnTo>
                      <a:pt x="401" y="751"/>
                    </a:lnTo>
                    <a:lnTo>
                      <a:pt x="416" y="736"/>
                    </a:lnTo>
                    <a:lnTo>
                      <a:pt x="431" y="721"/>
                    </a:lnTo>
                    <a:lnTo>
                      <a:pt x="446" y="716"/>
                    </a:lnTo>
                    <a:lnTo>
                      <a:pt x="461" y="716"/>
                    </a:lnTo>
                    <a:lnTo>
                      <a:pt x="476" y="721"/>
                    </a:lnTo>
                    <a:lnTo>
                      <a:pt x="491" y="721"/>
                    </a:lnTo>
                    <a:lnTo>
                      <a:pt x="507" y="716"/>
                    </a:lnTo>
                    <a:lnTo>
                      <a:pt x="525" y="701"/>
                    </a:lnTo>
                    <a:lnTo>
                      <a:pt x="541" y="686"/>
                    </a:lnTo>
                    <a:lnTo>
                      <a:pt x="556" y="681"/>
                    </a:lnTo>
                    <a:lnTo>
                      <a:pt x="571" y="686"/>
                    </a:lnTo>
                    <a:lnTo>
                      <a:pt x="586" y="701"/>
                    </a:lnTo>
                    <a:lnTo>
                      <a:pt x="601" y="711"/>
                    </a:lnTo>
                    <a:lnTo>
                      <a:pt x="616" y="706"/>
                    </a:lnTo>
                    <a:lnTo>
                      <a:pt x="631" y="686"/>
                    </a:lnTo>
                    <a:lnTo>
                      <a:pt x="650" y="646"/>
                    </a:lnTo>
                    <a:lnTo>
                      <a:pt x="665" y="605"/>
                    </a:lnTo>
                    <a:lnTo>
                      <a:pt x="680" y="560"/>
                    </a:lnTo>
                    <a:lnTo>
                      <a:pt x="696" y="530"/>
                    </a:lnTo>
                    <a:lnTo>
                      <a:pt x="711" y="504"/>
                    </a:lnTo>
                    <a:lnTo>
                      <a:pt x="726" y="489"/>
                    </a:lnTo>
                    <a:lnTo>
                      <a:pt x="741" y="474"/>
                    </a:lnTo>
                    <a:lnTo>
                      <a:pt x="760" y="469"/>
                    </a:lnTo>
                    <a:lnTo>
                      <a:pt x="775" y="464"/>
                    </a:lnTo>
                    <a:lnTo>
                      <a:pt x="790" y="454"/>
                    </a:lnTo>
                    <a:lnTo>
                      <a:pt x="805" y="444"/>
                    </a:lnTo>
                    <a:lnTo>
                      <a:pt x="820" y="419"/>
                    </a:lnTo>
                    <a:lnTo>
                      <a:pt x="835" y="389"/>
                    </a:lnTo>
                    <a:lnTo>
                      <a:pt x="850" y="348"/>
                    </a:lnTo>
                    <a:lnTo>
                      <a:pt x="866" y="308"/>
                    </a:lnTo>
                    <a:lnTo>
                      <a:pt x="885" y="273"/>
                    </a:lnTo>
                    <a:lnTo>
                      <a:pt x="900" y="247"/>
                    </a:lnTo>
                    <a:lnTo>
                      <a:pt x="915" y="222"/>
                    </a:lnTo>
                    <a:lnTo>
                      <a:pt x="930" y="202"/>
                    </a:lnTo>
                    <a:lnTo>
                      <a:pt x="945" y="177"/>
                    </a:lnTo>
                    <a:lnTo>
                      <a:pt x="960" y="162"/>
                    </a:lnTo>
                    <a:lnTo>
                      <a:pt x="975" y="152"/>
                    </a:lnTo>
                    <a:lnTo>
                      <a:pt x="994" y="152"/>
                    </a:lnTo>
                    <a:lnTo>
                      <a:pt x="1009" y="147"/>
                    </a:lnTo>
                    <a:lnTo>
                      <a:pt x="1024" y="142"/>
                    </a:lnTo>
                    <a:lnTo>
                      <a:pt x="1040" y="121"/>
                    </a:lnTo>
                    <a:lnTo>
                      <a:pt x="1055" y="96"/>
                    </a:lnTo>
                    <a:lnTo>
                      <a:pt x="1070" y="66"/>
                    </a:lnTo>
                    <a:lnTo>
                      <a:pt x="1085" y="36"/>
                    </a:lnTo>
                    <a:lnTo>
                      <a:pt x="1100" y="11"/>
                    </a:lnTo>
                    <a:lnTo>
                      <a:pt x="1119" y="0"/>
                    </a:lnTo>
                    <a:lnTo>
                      <a:pt x="1134" y="5"/>
                    </a:lnTo>
                    <a:lnTo>
                      <a:pt x="1149" y="21"/>
                    </a:lnTo>
                    <a:lnTo>
                      <a:pt x="1164" y="36"/>
                    </a:lnTo>
                    <a:lnTo>
                      <a:pt x="1179" y="51"/>
                    </a:lnTo>
                    <a:lnTo>
                      <a:pt x="1194" y="66"/>
                    </a:lnTo>
                    <a:lnTo>
                      <a:pt x="1210" y="96"/>
                    </a:lnTo>
                    <a:lnTo>
                      <a:pt x="1229" y="131"/>
                    </a:lnTo>
                    <a:lnTo>
                      <a:pt x="1244" y="167"/>
                    </a:lnTo>
                    <a:lnTo>
                      <a:pt x="1259" y="197"/>
                    </a:lnTo>
                    <a:lnTo>
                      <a:pt x="1274" y="207"/>
                    </a:lnTo>
                    <a:lnTo>
                      <a:pt x="1289" y="207"/>
                    </a:lnTo>
                    <a:lnTo>
                      <a:pt x="1304" y="207"/>
                    </a:lnTo>
                    <a:lnTo>
                      <a:pt x="1319" y="227"/>
                    </a:lnTo>
                    <a:lnTo>
                      <a:pt x="1334" y="263"/>
                    </a:lnTo>
                    <a:lnTo>
                      <a:pt x="1353" y="323"/>
                    </a:lnTo>
                    <a:lnTo>
                      <a:pt x="1368" y="389"/>
                    </a:lnTo>
                    <a:lnTo>
                      <a:pt x="1383" y="459"/>
                    </a:lnTo>
                    <a:lnTo>
                      <a:pt x="1399" y="520"/>
                    </a:lnTo>
                    <a:lnTo>
                      <a:pt x="1414" y="560"/>
                    </a:lnTo>
                    <a:lnTo>
                      <a:pt x="1429" y="565"/>
                    </a:lnTo>
                    <a:lnTo>
                      <a:pt x="1444" y="540"/>
                    </a:lnTo>
                    <a:lnTo>
                      <a:pt x="1459" y="504"/>
                    </a:lnTo>
                    <a:lnTo>
                      <a:pt x="1478" y="504"/>
                    </a:lnTo>
                    <a:lnTo>
                      <a:pt x="1493" y="540"/>
                    </a:lnTo>
                    <a:lnTo>
                      <a:pt x="1508" y="600"/>
                    </a:lnTo>
                    <a:lnTo>
                      <a:pt x="1523" y="651"/>
                    </a:lnTo>
                    <a:lnTo>
                      <a:pt x="1538" y="691"/>
                    </a:lnTo>
                    <a:lnTo>
                      <a:pt x="1554" y="706"/>
                    </a:lnTo>
                    <a:lnTo>
                      <a:pt x="1569" y="731"/>
                    </a:lnTo>
                    <a:lnTo>
                      <a:pt x="1588" y="777"/>
                    </a:lnTo>
                    <a:lnTo>
                      <a:pt x="1603" y="1079"/>
                    </a:lnTo>
                    <a:lnTo>
                      <a:pt x="1618" y="1079"/>
                    </a:lnTo>
                    <a:lnTo>
                      <a:pt x="1633" y="1079"/>
                    </a:lnTo>
                    <a:lnTo>
                      <a:pt x="1644" y="1079"/>
                    </a:lnTo>
                  </a:path>
                </a:pathLst>
              </a:custGeom>
              <a:noFill/>
              <a:ln w="0">
                <a:solidFill>
                  <a:srgbClr val="FFAA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121"/>
              <p:cNvSpPr>
                <a:spLocks/>
              </p:cNvSpPr>
              <p:nvPr/>
            </p:nvSpPr>
            <p:spPr bwMode="auto">
              <a:xfrm>
                <a:off x="7112000" y="1776413"/>
                <a:ext cx="2609850" cy="1760537"/>
              </a:xfrm>
              <a:custGeom>
                <a:avLst/>
                <a:gdLst>
                  <a:gd name="T0" fmla="*/ 15 w 1644"/>
                  <a:gd name="T1" fmla="*/ 1089 h 1109"/>
                  <a:gd name="T2" fmla="*/ 45 w 1644"/>
                  <a:gd name="T3" fmla="*/ 1064 h 1109"/>
                  <a:gd name="T4" fmla="*/ 76 w 1644"/>
                  <a:gd name="T5" fmla="*/ 1054 h 1109"/>
                  <a:gd name="T6" fmla="*/ 110 w 1644"/>
                  <a:gd name="T7" fmla="*/ 1049 h 1109"/>
                  <a:gd name="T8" fmla="*/ 140 w 1644"/>
                  <a:gd name="T9" fmla="*/ 1038 h 1109"/>
                  <a:gd name="T10" fmla="*/ 170 w 1644"/>
                  <a:gd name="T11" fmla="*/ 1008 h 1109"/>
                  <a:gd name="T12" fmla="*/ 204 w 1644"/>
                  <a:gd name="T13" fmla="*/ 963 h 1109"/>
                  <a:gd name="T14" fmla="*/ 234 w 1644"/>
                  <a:gd name="T15" fmla="*/ 928 h 1109"/>
                  <a:gd name="T16" fmla="*/ 265 w 1644"/>
                  <a:gd name="T17" fmla="*/ 923 h 1109"/>
                  <a:gd name="T18" fmla="*/ 295 w 1644"/>
                  <a:gd name="T19" fmla="*/ 892 h 1109"/>
                  <a:gd name="T20" fmla="*/ 329 w 1644"/>
                  <a:gd name="T21" fmla="*/ 857 h 1109"/>
                  <a:gd name="T22" fmla="*/ 359 w 1644"/>
                  <a:gd name="T23" fmla="*/ 852 h 1109"/>
                  <a:gd name="T24" fmla="*/ 389 w 1644"/>
                  <a:gd name="T25" fmla="*/ 822 h 1109"/>
                  <a:gd name="T26" fmla="*/ 420 w 1644"/>
                  <a:gd name="T27" fmla="*/ 776 h 1109"/>
                  <a:gd name="T28" fmla="*/ 454 w 1644"/>
                  <a:gd name="T29" fmla="*/ 761 h 1109"/>
                  <a:gd name="T30" fmla="*/ 484 w 1644"/>
                  <a:gd name="T31" fmla="*/ 761 h 1109"/>
                  <a:gd name="T32" fmla="*/ 514 w 1644"/>
                  <a:gd name="T33" fmla="*/ 751 h 1109"/>
                  <a:gd name="T34" fmla="*/ 544 w 1644"/>
                  <a:gd name="T35" fmla="*/ 696 h 1109"/>
                  <a:gd name="T36" fmla="*/ 578 w 1644"/>
                  <a:gd name="T37" fmla="*/ 660 h 1109"/>
                  <a:gd name="T38" fmla="*/ 609 w 1644"/>
                  <a:gd name="T39" fmla="*/ 686 h 1109"/>
                  <a:gd name="T40" fmla="*/ 639 w 1644"/>
                  <a:gd name="T41" fmla="*/ 681 h 1109"/>
                  <a:gd name="T42" fmla="*/ 673 w 1644"/>
                  <a:gd name="T43" fmla="*/ 615 h 1109"/>
                  <a:gd name="T44" fmla="*/ 703 w 1644"/>
                  <a:gd name="T45" fmla="*/ 545 h 1109"/>
                  <a:gd name="T46" fmla="*/ 733 w 1644"/>
                  <a:gd name="T47" fmla="*/ 534 h 1109"/>
                  <a:gd name="T48" fmla="*/ 764 w 1644"/>
                  <a:gd name="T49" fmla="*/ 524 h 1109"/>
                  <a:gd name="T50" fmla="*/ 798 w 1644"/>
                  <a:gd name="T51" fmla="*/ 494 h 1109"/>
                  <a:gd name="T52" fmla="*/ 828 w 1644"/>
                  <a:gd name="T53" fmla="*/ 484 h 1109"/>
                  <a:gd name="T54" fmla="*/ 858 w 1644"/>
                  <a:gd name="T55" fmla="*/ 429 h 1109"/>
                  <a:gd name="T56" fmla="*/ 888 w 1644"/>
                  <a:gd name="T57" fmla="*/ 323 h 1109"/>
                  <a:gd name="T58" fmla="*/ 922 w 1644"/>
                  <a:gd name="T59" fmla="*/ 267 h 1109"/>
                  <a:gd name="T60" fmla="*/ 953 w 1644"/>
                  <a:gd name="T61" fmla="*/ 277 h 1109"/>
                  <a:gd name="T62" fmla="*/ 983 w 1644"/>
                  <a:gd name="T63" fmla="*/ 267 h 1109"/>
                  <a:gd name="T64" fmla="*/ 1013 w 1644"/>
                  <a:gd name="T65" fmla="*/ 197 h 1109"/>
                  <a:gd name="T66" fmla="*/ 1047 w 1644"/>
                  <a:gd name="T67" fmla="*/ 116 h 1109"/>
                  <a:gd name="T68" fmla="*/ 1077 w 1644"/>
                  <a:gd name="T69" fmla="*/ 35 h 1109"/>
                  <a:gd name="T70" fmla="*/ 1108 w 1644"/>
                  <a:gd name="T71" fmla="*/ 0 h 1109"/>
                  <a:gd name="T72" fmla="*/ 1138 w 1644"/>
                  <a:gd name="T73" fmla="*/ 15 h 1109"/>
                  <a:gd name="T74" fmla="*/ 1172 w 1644"/>
                  <a:gd name="T75" fmla="*/ 41 h 1109"/>
                  <a:gd name="T76" fmla="*/ 1202 w 1644"/>
                  <a:gd name="T77" fmla="*/ 91 h 1109"/>
                  <a:gd name="T78" fmla="*/ 1232 w 1644"/>
                  <a:gd name="T79" fmla="*/ 237 h 1109"/>
                  <a:gd name="T80" fmla="*/ 1266 w 1644"/>
                  <a:gd name="T81" fmla="*/ 353 h 1109"/>
                  <a:gd name="T82" fmla="*/ 1297 w 1644"/>
                  <a:gd name="T83" fmla="*/ 363 h 1109"/>
                  <a:gd name="T84" fmla="*/ 1327 w 1644"/>
                  <a:gd name="T85" fmla="*/ 368 h 1109"/>
                  <a:gd name="T86" fmla="*/ 1357 w 1644"/>
                  <a:gd name="T87" fmla="*/ 408 h 1109"/>
                  <a:gd name="T88" fmla="*/ 1391 w 1644"/>
                  <a:gd name="T89" fmla="*/ 489 h 1109"/>
                  <a:gd name="T90" fmla="*/ 1421 w 1644"/>
                  <a:gd name="T91" fmla="*/ 499 h 1109"/>
                  <a:gd name="T92" fmla="*/ 1452 w 1644"/>
                  <a:gd name="T93" fmla="*/ 439 h 1109"/>
                  <a:gd name="T94" fmla="*/ 1482 w 1644"/>
                  <a:gd name="T95" fmla="*/ 434 h 1109"/>
                  <a:gd name="T96" fmla="*/ 1516 w 1644"/>
                  <a:gd name="T97" fmla="*/ 509 h 1109"/>
                  <a:gd name="T98" fmla="*/ 1546 w 1644"/>
                  <a:gd name="T99" fmla="*/ 540 h 1109"/>
                  <a:gd name="T100" fmla="*/ 1576 w 1644"/>
                  <a:gd name="T101" fmla="*/ 610 h 1109"/>
                  <a:gd name="T102" fmla="*/ 1607 w 1644"/>
                  <a:gd name="T103" fmla="*/ 1109 h 1109"/>
                  <a:gd name="T104" fmla="*/ 1641 w 1644"/>
                  <a:gd name="T105" fmla="*/ 1109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109">
                    <a:moveTo>
                      <a:pt x="0" y="1104"/>
                    </a:moveTo>
                    <a:lnTo>
                      <a:pt x="15" y="1089"/>
                    </a:lnTo>
                    <a:lnTo>
                      <a:pt x="30" y="1074"/>
                    </a:lnTo>
                    <a:lnTo>
                      <a:pt x="45" y="1064"/>
                    </a:lnTo>
                    <a:lnTo>
                      <a:pt x="60" y="1059"/>
                    </a:lnTo>
                    <a:lnTo>
                      <a:pt x="76" y="1054"/>
                    </a:lnTo>
                    <a:lnTo>
                      <a:pt x="94" y="1049"/>
                    </a:lnTo>
                    <a:lnTo>
                      <a:pt x="110" y="1049"/>
                    </a:lnTo>
                    <a:lnTo>
                      <a:pt x="125" y="1044"/>
                    </a:lnTo>
                    <a:lnTo>
                      <a:pt x="140" y="1038"/>
                    </a:lnTo>
                    <a:lnTo>
                      <a:pt x="155" y="1028"/>
                    </a:lnTo>
                    <a:lnTo>
                      <a:pt x="170" y="1008"/>
                    </a:lnTo>
                    <a:lnTo>
                      <a:pt x="185" y="988"/>
                    </a:lnTo>
                    <a:lnTo>
                      <a:pt x="204" y="963"/>
                    </a:lnTo>
                    <a:lnTo>
                      <a:pt x="219" y="938"/>
                    </a:lnTo>
                    <a:lnTo>
                      <a:pt x="234" y="928"/>
                    </a:lnTo>
                    <a:lnTo>
                      <a:pt x="249" y="928"/>
                    </a:lnTo>
                    <a:lnTo>
                      <a:pt x="265" y="923"/>
                    </a:lnTo>
                    <a:lnTo>
                      <a:pt x="280" y="907"/>
                    </a:lnTo>
                    <a:lnTo>
                      <a:pt x="295" y="892"/>
                    </a:lnTo>
                    <a:lnTo>
                      <a:pt x="310" y="872"/>
                    </a:lnTo>
                    <a:lnTo>
                      <a:pt x="329" y="857"/>
                    </a:lnTo>
                    <a:lnTo>
                      <a:pt x="344" y="857"/>
                    </a:lnTo>
                    <a:lnTo>
                      <a:pt x="359" y="852"/>
                    </a:lnTo>
                    <a:lnTo>
                      <a:pt x="374" y="842"/>
                    </a:lnTo>
                    <a:lnTo>
                      <a:pt x="389" y="822"/>
                    </a:lnTo>
                    <a:lnTo>
                      <a:pt x="404" y="797"/>
                    </a:lnTo>
                    <a:lnTo>
                      <a:pt x="420" y="776"/>
                    </a:lnTo>
                    <a:lnTo>
                      <a:pt x="438" y="766"/>
                    </a:lnTo>
                    <a:lnTo>
                      <a:pt x="454" y="761"/>
                    </a:lnTo>
                    <a:lnTo>
                      <a:pt x="469" y="761"/>
                    </a:lnTo>
                    <a:lnTo>
                      <a:pt x="484" y="761"/>
                    </a:lnTo>
                    <a:lnTo>
                      <a:pt x="499" y="761"/>
                    </a:lnTo>
                    <a:lnTo>
                      <a:pt x="514" y="751"/>
                    </a:lnTo>
                    <a:lnTo>
                      <a:pt x="529" y="731"/>
                    </a:lnTo>
                    <a:lnTo>
                      <a:pt x="544" y="696"/>
                    </a:lnTo>
                    <a:lnTo>
                      <a:pt x="563" y="671"/>
                    </a:lnTo>
                    <a:lnTo>
                      <a:pt x="578" y="660"/>
                    </a:lnTo>
                    <a:lnTo>
                      <a:pt x="593" y="671"/>
                    </a:lnTo>
                    <a:lnTo>
                      <a:pt x="609" y="686"/>
                    </a:lnTo>
                    <a:lnTo>
                      <a:pt x="624" y="691"/>
                    </a:lnTo>
                    <a:lnTo>
                      <a:pt x="639" y="681"/>
                    </a:lnTo>
                    <a:lnTo>
                      <a:pt x="654" y="655"/>
                    </a:lnTo>
                    <a:lnTo>
                      <a:pt x="673" y="615"/>
                    </a:lnTo>
                    <a:lnTo>
                      <a:pt x="688" y="575"/>
                    </a:lnTo>
                    <a:lnTo>
                      <a:pt x="703" y="545"/>
                    </a:lnTo>
                    <a:lnTo>
                      <a:pt x="718" y="534"/>
                    </a:lnTo>
                    <a:lnTo>
                      <a:pt x="733" y="534"/>
                    </a:lnTo>
                    <a:lnTo>
                      <a:pt x="748" y="534"/>
                    </a:lnTo>
                    <a:lnTo>
                      <a:pt x="764" y="524"/>
                    </a:lnTo>
                    <a:lnTo>
                      <a:pt x="779" y="509"/>
                    </a:lnTo>
                    <a:lnTo>
                      <a:pt x="798" y="494"/>
                    </a:lnTo>
                    <a:lnTo>
                      <a:pt x="813" y="489"/>
                    </a:lnTo>
                    <a:lnTo>
                      <a:pt x="828" y="484"/>
                    </a:lnTo>
                    <a:lnTo>
                      <a:pt x="843" y="469"/>
                    </a:lnTo>
                    <a:lnTo>
                      <a:pt x="858" y="429"/>
                    </a:lnTo>
                    <a:lnTo>
                      <a:pt x="873" y="378"/>
                    </a:lnTo>
                    <a:lnTo>
                      <a:pt x="888" y="323"/>
                    </a:lnTo>
                    <a:lnTo>
                      <a:pt x="903" y="282"/>
                    </a:lnTo>
                    <a:lnTo>
                      <a:pt x="922" y="267"/>
                    </a:lnTo>
                    <a:lnTo>
                      <a:pt x="937" y="267"/>
                    </a:lnTo>
                    <a:lnTo>
                      <a:pt x="953" y="277"/>
                    </a:lnTo>
                    <a:lnTo>
                      <a:pt x="968" y="282"/>
                    </a:lnTo>
                    <a:lnTo>
                      <a:pt x="983" y="267"/>
                    </a:lnTo>
                    <a:lnTo>
                      <a:pt x="998" y="237"/>
                    </a:lnTo>
                    <a:lnTo>
                      <a:pt x="1013" y="197"/>
                    </a:lnTo>
                    <a:lnTo>
                      <a:pt x="1032" y="156"/>
                    </a:lnTo>
                    <a:lnTo>
                      <a:pt x="1047" y="116"/>
                    </a:lnTo>
                    <a:lnTo>
                      <a:pt x="1062" y="76"/>
                    </a:lnTo>
                    <a:lnTo>
                      <a:pt x="1077" y="35"/>
                    </a:lnTo>
                    <a:lnTo>
                      <a:pt x="1092" y="10"/>
                    </a:lnTo>
                    <a:lnTo>
                      <a:pt x="1108" y="0"/>
                    </a:lnTo>
                    <a:lnTo>
                      <a:pt x="1123" y="5"/>
                    </a:lnTo>
                    <a:lnTo>
                      <a:pt x="1138" y="15"/>
                    </a:lnTo>
                    <a:lnTo>
                      <a:pt x="1157" y="30"/>
                    </a:lnTo>
                    <a:lnTo>
                      <a:pt x="1172" y="41"/>
                    </a:lnTo>
                    <a:lnTo>
                      <a:pt x="1187" y="56"/>
                    </a:lnTo>
                    <a:lnTo>
                      <a:pt x="1202" y="91"/>
                    </a:lnTo>
                    <a:lnTo>
                      <a:pt x="1217" y="156"/>
                    </a:lnTo>
                    <a:lnTo>
                      <a:pt x="1232" y="237"/>
                    </a:lnTo>
                    <a:lnTo>
                      <a:pt x="1247" y="313"/>
                    </a:lnTo>
                    <a:lnTo>
                      <a:pt x="1266" y="353"/>
                    </a:lnTo>
                    <a:lnTo>
                      <a:pt x="1281" y="358"/>
                    </a:lnTo>
                    <a:lnTo>
                      <a:pt x="1297" y="363"/>
                    </a:lnTo>
                    <a:lnTo>
                      <a:pt x="1312" y="363"/>
                    </a:lnTo>
                    <a:lnTo>
                      <a:pt x="1327" y="368"/>
                    </a:lnTo>
                    <a:lnTo>
                      <a:pt x="1342" y="378"/>
                    </a:lnTo>
                    <a:lnTo>
                      <a:pt x="1357" y="408"/>
                    </a:lnTo>
                    <a:lnTo>
                      <a:pt x="1372" y="449"/>
                    </a:lnTo>
                    <a:lnTo>
                      <a:pt x="1391" y="489"/>
                    </a:lnTo>
                    <a:lnTo>
                      <a:pt x="1406" y="509"/>
                    </a:lnTo>
                    <a:lnTo>
                      <a:pt x="1421" y="499"/>
                    </a:lnTo>
                    <a:lnTo>
                      <a:pt x="1436" y="469"/>
                    </a:lnTo>
                    <a:lnTo>
                      <a:pt x="1452" y="439"/>
                    </a:lnTo>
                    <a:lnTo>
                      <a:pt x="1467" y="424"/>
                    </a:lnTo>
                    <a:lnTo>
                      <a:pt x="1482" y="434"/>
                    </a:lnTo>
                    <a:lnTo>
                      <a:pt x="1501" y="464"/>
                    </a:lnTo>
                    <a:lnTo>
                      <a:pt x="1516" y="509"/>
                    </a:lnTo>
                    <a:lnTo>
                      <a:pt x="1531" y="519"/>
                    </a:lnTo>
                    <a:lnTo>
                      <a:pt x="1546" y="540"/>
                    </a:lnTo>
                    <a:lnTo>
                      <a:pt x="1561" y="565"/>
                    </a:lnTo>
                    <a:lnTo>
                      <a:pt x="1576" y="610"/>
                    </a:lnTo>
                    <a:lnTo>
                      <a:pt x="1591" y="721"/>
                    </a:lnTo>
                    <a:lnTo>
                      <a:pt x="1607" y="1109"/>
                    </a:lnTo>
                    <a:lnTo>
                      <a:pt x="1625" y="1109"/>
                    </a:lnTo>
                    <a:lnTo>
                      <a:pt x="1641" y="1109"/>
                    </a:lnTo>
                    <a:lnTo>
                      <a:pt x="1644" y="1109"/>
                    </a:lnTo>
                  </a:path>
                </a:pathLst>
              </a:custGeom>
              <a:noFill/>
              <a:ln w="0">
                <a:solidFill>
                  <a:srgbClr val="FF55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122"/>
              <p:cNvSpPr>
                <a:spLocks/>
              </p:cNvSpPr>
              <p:nvPr/>
            </p:nvSpPr>
            <p:spPr bwMode="auto">
              <a:xfrm>
                <a:off x="7112000" y="1889125"/>
                <a:ext cx="2609850" cy="1647825"/>
              </a:xfrm>
              <a:custGeom>
                <a:avLst/>
                <a:gdLst>
                  <a:gd name="T0" fmla="*/ 11 w 1644"/>
                  <a:gd name="T1" fmla="*/ 1023 h 1038"/>
                  <a:gd name="T2" fmla="*/ 45 w 1644"/>
                  <a:gd name="T3" fmla="*/ 1008 h 1038"/>
                  <a:gd name="T4" fmla="*/ 76 w 1644"/>
                  <a:gd name="T5" fmla="*/ 988 h 1038"/>
                  <a:gd name="T6" fmla="*/ 106 w 1644"/>
                  <a:gd name="T7" fmla="*/ 962 h 1038"/>
                  <a:gd name="T8" fmla="*/ 136 w 1644"/>
                  <a:gd name="T9" fmla="*/ 927 h 1038"/>
                  <a:gd name="T10" fmla="*/ 170 w 1644"/>
                  <a:gd name="T11" fmla="*/ 902 h 1038"/>
                  <a:gd name="T12" fmla="*/ 200 w 1644"/>
                  <a:gd name="T13" fmla="*/ 887 h 1038"/>
                  <a:gd name="T14" fmla="*/ 231 w 1644"/>
                  <a:gd name="T15" fmla="*/ 882 h 1038"/>
                  <a:gd name="T16" fmla="*/ 261 w 1644"/>
                  <a:gd name="T17" fmla="*/ 877 h 1038"/>
                  <a:gd name="T18" fmla="*/ 295 w 1644"/>
                  <a:gd name="T19" fmla="*/ 821 h 1038"/>
                  <a:gd name="T20" fmla="*/ 325 w 1644"/>
                  <a:gd name="T21" fmla="*/ 761 h 1038"/>
                  <a:gd name="T22" fmla="*/ 355 w 1644"/>
                  <a:gd name="T23" fmla="*/ 746 h 1038"/>
                  <a:gd name="T24" fmla="*/ 389 w 1644"/>
                  <a:gd name="T25" fmla="*/ 736 h 1038"/>
                  <a:gd name="T26" fmla="*/ 420 w 1644"/>
                  <a:gd name="T27" fmla="*/ 715 h 1038"/>
                  <a:gd name="T28" fmla="*/ 450 w 1644"/>
                  <a:gd name="T29" fmla="*/ 695 h 1038"/>
                  <a:gd name="T30" fmla="*/ 480 w 1644"/>
                  <a:gd name="T31" fmla="*/ 695 h 1038"/>
                  <a:gd name="T32" fmla="*/ 514 w 1644"/>
                  <a:gd name="T33" fmla="*/ 685 h 1038"/>
                  <a:gd name="T34" fmla="*/ 544 w 1644"/>
                  <a:gd name="T35" fmla="*/ 670 h 1038"/>
                  <a:gd name="T36" fmla="*/ 575 w 1644"/>
                  <a:gd name="T37" fmla="*/ 655 h 1038"/>
                  <a:gd name="T38" fmla="*/ 605 w 1644"/>
                  <a:gd name="T39" fmla="*/ 620 h 1038"/>
                  <a:gd name="T40" fmla="*/ 639 w 1644"/>
                  <a:gd name="T41" fmla="*/ 595 h 1038"/>
                  <a:gd name="T42" fmla="*/ 669 w 1644"/>
                  <a:gd name="T43" fmla="*/ 574 h 1038"/>
                  <a:gd name="T44" fmla="*/ 699 w 1644"/>
                  <a:gd name="T45" fmla="*/ 554 h 1038"/>
                  <a:gd name="T46" fmla="*/ 730 w 1644"/>
                  <a:gd name="T47" fmla="*/ 524 h 1038"/>
                  <a:gd name="T48" fmla="*/ 764 w 1644"/>
                  <a:gd name="T49" fmla="*/ 499 h 1038"/>
                  <a:gd name="T50" fmla="*/ 794 w 1644"/>
                  <a:gd name="T51" fmla="*/ 463 h 1038"/>
                  <a:gd name="T52" fmla="*/ 824 w 1644"/>
                  <a:gd name="T53" fmla="*/ 418 h 1038"/>
                  <a:gd name="T54" fmla="*/ 858 w 1644"/>
                  <a:gd name="T55" fmla="*/ 322 h 1038"/>
                  <a:gd name="T56" fmla="*/ 888 w 1644"/>
                  <a:gd name="T57" fmla="*/ 211 h 1038"/>
                  <a:gd name="T58" fmla="*/ 919 w 1644"/>
                  <a:gd name="T59" fmla="*/ 191 h 1038"/>
                  <a:gd name="T60" fmla="*/ 949 w 1644"/>
                  <a:gd name="T61" fmla="*/ 222 h 1038"/>
                  <a:gd name="T62" fmla="*/ 983 w 1644"/>
                  <a:gd name="T63" fmla="*/ 191 h 1038"/>
                  <a:gd name="T64" fmla="*/ 1013 w 1644"/>
                  <a:gd name="T65" fmla="*/ 111 h 1038"/>
                  <a:gd name="T66" fmla="*/ 1043 w 1644"/>
                  <a:gd name="T67" fmla="*/ 45 h 1038"/>
                  <a:gd name="T68" fmla="*/ 1074 w 1644"/>
                  <a:gd name="T69" fmla="*/ 20 h 1038"/>
                  <a:gd name="T70" fmla="*/ 1108 w 1644"/>
                  <a:gd name="T71" fmla="*/ 25 h 1038"/>
                  <a:gd name="T72" fmla="*/ 1138 w 1644"/>
                  <a:gd name="T73" fmla="*/ 10 h 1038"/>
                  <a:gd name="T74" fmla="*/ 1168 w 1644"/>
                  <a:gd name="T75" fmla="*/ 10 h 1038"/>
                  <a:gd name="T76" fmla="*/ 1198 w 1644"/>
                  <a:gd name="T77" fmla="*/ 80 h 1038"/>
                  <a:gd name="T78" fmla="*/ 1232 w 1644"/>
                  <a:gd name="T79" fmla="*/ 146 h 1038"/>
                  <a:gd name="T80" fmla="*/ 1263 w 1644"/>
                  <a:gd name="T81" fmla="*/ 176 h 1038"/>
                  <a:gd name="T82" fmla="*/ 1293 w 1644"/>
                  <a:gd name="T83" fmla="*/ 186 h 1038"/>
                  <a:gd name="T84" fmla="*/ 1323 w 1644"/>
                  <a:gd name="T85" fmla="*/ 237 h 1038"/>
                  <a:gd name="T86" fmla="*/ 1357 w 1644"/>
                  <a:gd name="T87" fmla="*/ 307 h 1038"/>
                  <a:gd name="T88" fmla="*/ 1387 w 1644"/>
                  <a:gd name="T89" fmla="*/ 322 h 1038"/>
                  <a:gd name="T90" fmla="*/ 1418 w 1644"/>
                  <a:gd name="T91" fmla="*/ 262 h 1038"/>
                  <a:gd name="T92" fmla="*/ 1452 w 1644"/>
                  <a:gd name="T93" fmla="*/ 257 h 1038"/>
                  <a:gd name="T94" fmla="*/ 1482 w 1644"/>
                  <a:gd name="T95" fmla="*/ 373 h 1038"/>
                  <a:gd name="T96" fmla="*/ 1512 w 1644"/>
                  <a:gd name="T97" fmla="*/ 494 h 1038"/>
                  <a:gd name="T98" fmla="*/ 1542 w 1644"/>
                  <a:gd name="T99" fmla="*/ 534 h 1038"/>
                  <a:gd name="T100" fmla="*/ 1576 w 1644"/>
                  <a:gd name="T101" fmla="*/ 589 h 1038"/>
                  <a:gd name="T102" fmla="*/ 1607 w 1644"/>
                  <a:gd name="T103" fmla="*/ 1038 h 1038"/>
                  <a:gd name="T104" fmla="*/ 1637 w 1644"/>
                  <a:gd name="T105" fmla="*/ 1038 h 1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038">
                    <a:moveTo>
                      <a:pt x="0" y="1033"/>
                    </a:moveTo>
                    <a:lnTo>
                      <a:pt x="11" y="1023"/>
                    </a:lnTo>
                    <a:lnTo>
                      <a:pt x="30" y="1013"/>
                    </a:lnTo>
                    <a:lnTo>
                      <a:pt x="45" y="1008"/>
                    </a:lnTo>
                    <a:lnTo>
                      <a:pt x="60" y="998"/>
                    </a:lnTo>
                    <a:lnTo>
                      <a:pt x="76" y="988"/>
                    </a:lnTo>
                    <a:lnTo>
                      <a:pt x="91" y="978"/>
                    </a:lnTo>
                    <a:lnTo>
                      <a:pt x="106" y="962"/>
                    </a:lnTo>
                    <a:lnTo>
                      <a:pt x="121" y="947"/>
                    </a:lnTo>
                    <a:lnTo>
                      <a:pt x="136" y="927"/>
                    </a:lnTo>
                    <a:lnTo>
                      <a:pt x="155" y="912"/>
                    </a:lnTo>
                    <a:lnTo>
                      <a:pt x="170" y="902"/>
                    </a:lnTo>
                    <a:lnTo>
                      <a:pt x="185" y="892"/>
                    </a:lnTo>
                    <a:lnTo>
                      <a:pt x="200" y="887"/>
                    </a:lnTo>
                    <a:lnTo>
                      <a:pt x="215" y="882"/>
                    </a:lnTo>
                    <a:lnTo>
                      <a:pt x="231" y="882"/>
                    </a:lnTo>
                    <a:lnTo>
                      <a:pt x="246" y="882"/>
                    </a:lnTo>
                    <a:lnTo>
                      <a:pt x="261" y="877"/>
                    </a:lnTo>
                    <a:lnTo>
                      <a:pt x="280" y="857"/>
                    </a:lnTo>
                    <a:lnTo>
                      <a:pt x="295" y="821"/>
                    </a:lnTo>
                    <a:lnTo>
                      <a:pt x="310" y="791"/>
                    </a:lnTo>
                    <a:lnTo>
                      <a:pt x="325" y="761"/>
                    </a:lnTo>
                    <a:lnTo>
                      <a:pt x="340" y="751"/>
                    </a:lnTo>
                    <a:lnTo>
                      <a:pt x="355" y="746"/>
                    </a:lnTo>
                    <a:lnTo>
                      <a:pt x="370" y="741"/>
                    </a:lnTo>
                    <a:lnTo>
                      <a:pt x="389" y="736"/>
                    </a:lnTo>
                    <a:lnTo>
                      <a:pt x="404" y="726"/>
                    </a:lnTo>
                    <a:lnTo>
                      <a:pt x="420" y="715"/>
                    </a:lnTo>
                    <a:lnTo>
                      <a:pt x="435" y="700"/>
                    </a:lnTo>
                    <a:lnTo>
                      <a:pt x="450" y="695"/>
                    </a:lnTo>
                    <a:lnTo>
                      <a:pt x="465" y="695"/>
                    </a:lnTo>
                    <a:lnTo>
                      <a:pt x="480" y="695"/>
                    </a:lnTo>
                    <a:lnTo>
                      <a:pt x="495" y="690"/>
                    </a:lnTo>
                    <a:lnTo>
                      <a:pt x="514" y="685"/>
                    </a:lnTo>
                    <a:lnTo>
                      <a:pt x="529" y="680"/>
                    </a:lnTo>
                    <a:lnTo>
                      <a:pt x="544" y="670"/>
                    </a:lnTo>
                    <a:lnTo>
                      <a:pt x="559" y="665"/>
                    </a:lnTo>
                    <a:lnTo>
                      <a:pt x="575" y="655"/>
                    </a:lnTo>
                    <a:lnTo>
                      <a:pt x="590" y="640"/>
                    </a:lnTo>
                    <a:lnTo>
                      <a:pt x="605" y="620"/>
                    </a:lnTo>
                    <a:lnTo>
                      <a:pt x="624" y="605"/>
                    </a:lnTo>
                    <a:lnTo>
                      <a:pt x="639" y="595"/>
                    </a:lnTo>
                    <a:lnTo>
                      <a:pt x="654" y="584"/>
                    </a:lnTo>
                    <a:lnTo>
                      <a:pt x="669" y="574"/>
                    </a:lnTo>
                    <a:lnTo>
                      <a:pt x="684" y="564"/>
                    </a:lnTo>
                    <a:lnTo>
                      <a:pt x="699" y="554"/>
                    </a:lnTo>
                    <a:lnTo>
                      <a:pt x="714" y="539"/>
                    </a:lnTo>
                    <a:lnTo>
                      <a:pt x="730" y="524"/>
                    </a:lnTo>
                    <a:lnTo>
                      <a:pt x="748" y="514"/>
                    </a:lnTo>
                    <a:lnTo>
                      <a:pt x="764" y="499"/>
                    </a:lnTo>
                    <a:lnTo>
                      <a:pt x="779" y="484"/>
                    </a:lnTo>
                    <a:lnTo>
                      <a:pt x="794" y="463"/>
                    </a:lnTo>
                    <a:lnTo>
                      <a:pt x="809" y="443"/>
                    </a:lnTo>
                    <a:lnTo>
                      <a:pt x="824" y="418"/>
                    </a:lnTo>
                    <a:lnTo>
                      <a:pt x="839" y="378"/>
                    </a:lnTo>
                    <a:lnTo>
                      <a:pt x="858" y="322"/>
                    </a:lnTo>
                    <a:lnTo>
                      <a:pt x="873" y="262"/>
                    </a:lnTo>
                    <a:lnTo>
                      <a:pt x="888" y="211"/>
                    </a:lnTo>
                    <a:lnTo>
                      <a:pt x="903" y="191"/>
                    </a:lnTo>
                    <a:lnTo>
                      <a:pt x="919" y="191"/>
                    </a:lnTo>
                    <a:lnTo>
                      <a:pt x="934" y="206"/>
                    </a:lnTo>
                    <a:lnTo>
                      <a:pt x="949" y="222"/>
                    </a:lnTo>
                    <a:lnTo>
                      <a:pt x="964" y="216"/>
                    </a:lnTo>
                    <a:lnTo>
                      <a:pt x="983" y="191"/>
                    </a:lnTo>
                    <a:lnTo>
                      <a:pt x="998" y="156"/>
                    </a:lnTo>
                    <a:lnTo>
                      <a:pt x="1013" y="111"/>
                    </a:lnTo>
                    <a:lnTo>
                      <a:pt x="1028" y="70"/>
                    </a:lnTo>
                    <a:lnTo>
                      <a:pt x="1043" y="45"/>
                    </a:lnTo>
                    <a:lnTo>
                      <a:pt x="1058" y="25"/>
                    </a:lnTo>
                    <a:lnTo>
                      <a:pt x="1074" y="20"/>
                    </a:lnTo>
                    <a:lnTo>
                      <a:pt x="1092" y="25"/>
                    </a:lnTo>
                    <a:lnTo>
                      <a:pt x="1108" y="25"/>
                    </a:lnTo>
                    <a:lnTo>
                      <a:pt x="1123" y="20"/>
                    </a:lnTo>
                    <a:lnTo>
                      <a:pt x="1138" y="10"/>
                    </a:lnTo>
                    <a:lnTo>
                      <a:pt x="1153" y="0"/>
                    </a:lnTo>
                    <a:lnTo>
                      <a:pt x="1168" y="10"/>
                    </a:lnTo>
                    <a:lnTo>
                      <a:pt x="1183" y="40"/>
                    </a:lnTo>
                    <a:lnTo>
                      <a:pt x="1198" y="80"/>
                    </a:lnTo>
                    <a:lnTo>
                      <a:pt x="1217" y="121"/>
                    </a:lnTo>
                    <a:lnTo>
                      <a:pt x="1232" y="146"/>
                    </a:lnTo>
                    <a:lnTo>
                      <a:pt x="1247" y="166"/>
                    </a:lnTo>
                    <a:lnTo>
                      <a:pt x="1263" y="176"/>
                    </a:lnTo>
                    <a:lnTo>
                      <a:pt x="1278" y="176"/>
                    </a:lnTo>
                    <a:lnTo>
                      <a:pt x="1293" y="186"/>
                    </a:lnTo>
                    <a:lnTo>
                      <a:pt x="1308" y="201"/>
                    </a:lnTo>
                    <a:lnTo>
                      <a:pt x="1323" y="237"/>
                    </a:lnTo>
                    <a:lnTo>
                      <a:pt x="1342" y="277"/>
                    </a:lnTo>
                    <a:lnTo>
                      <a:pt x="1357" y="307"/>
                    </a:lnTo>
                    <a:lnTo>
                      <a:pt x="1372" y="327"/>
                    </a:lnTo>
                    <a:lnTo>
                      <a:pt x="1387" y="322"/>
                    </a:lnTo>
                    <a:lnTo>
                      <a:pt x="1402" y="297"/>
                    </a:lnTo>
                    <a:lnTo>
                      <a:pt x="1418" y="262"/>
                    </a:lnTo>
                    <a:lnTo>
                      <a:pt x="1433" y="247"/>
                    </a:lnTo>
                    <a:lnTo>
                      <a:pt x="1452" y="257"/>
                    </a:lnTo>
                    <a:lnTo>
                      <a:pt x="1467" y="302"/>
                    </a:lnTo>
                    <a:lnTo>
                      <a:pt x="1482" y="373"/>
                    </a:lnTo>
                    <a:lnTo>
                      <a:pt x="1497" y="453"/>
                    </a:lnTo>
                    <a:lnTo>
                      <a:pt x="1512" y="494"/>
                    </a:lnTo>
                    <a:lnTo>
                      <a:pt x="1527" y="514"/>
                    </a:lnTo>
                    <a:lnTo>
                      <a:pt x="1542" y="534"/>
                    </a:lnTo>
                    <a:lnTo>
                      <a:pt x="1557" y="554"/>
                    </a:lnTo>
                    <a:lnTo>
                      <a:pt x="1576" y="589"/>
                    </a:lnTo>
                    <a:lnTo>
                      <a:pt x="1591" y="675"/>
                    </a:lnTo>
                    <a:lnTo>
                      <a:pt x="1607" y="1038"/>
                    </a:lnTo>
                    <a:lnTo>
                      <a:pt x="1622" y="1038"/>
                    </a:lnTo>
                    <a:lnTo>
                      <a:pt x="1637" y="1038"/>
                    </a:lnTo>
                    <a:lnTo>
                      <a:pt x="1644" y="103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123"/>
              <p:cNvSpPr>
                <a:spLocks/>
              </p:cNvSpPr>
              <p:nvPr/>
            </p:nvSpPr>
            <p:spPr bwMode="auto">
              <a:xfrm>
                <a:off x="7112000" y="1776413"/>
                <a:ext cx="2609850" cy="1760537"/>
              </a:xfrm>
              <a:custGeom>
                <a:avLst/>
                <a:gdLst>
                  <a:gd name="T0" fmla="*/ 11 w 1644"/>
                  <a:gd name="T1" fmla="*/ 1094 h 1109"/>
                  <a:gd name="T2" fmla="*/ 42 w 1644"/>
                  <a:gd name="T3" fmla="*/ 1069 h 1109"/>
                  <a:gd name="T4" fmla="*/ 76 w 1644"/>
                  <a:gd name="T5" fmla="*/ 1054 h 1109"/>
                  <a:gd name="T6" fmla="*/ 106 w 1644"/>
                  <a:gd name="T7" fmla="*/ 1038 h 1109"/>
                  <a:gd name="T8" fmla="*/ 136 w 1644"/>
                  <a:gd name="T9" fmla="*/ 1023 h 1109"/>
                  <a:gd name="T10" fmla="*/ 166 w 1644"/>
                  <a:gd name="T11" fmla="*/ 1018 h 1109"/>
                  <a:gd name="T12" fmla="*/ 200 w 1644"/>
                  <a:gd name="T13" fmla="*/ 998 h 1109"/>
                  <a:gd name="T14" fmla="*/ 231 w 1644"/>
                  <a:gd name="T15" fmla="*/ 963 h 1109"/>
                  <a:gd name="T16" fmla="*/ 261 w 1644"/>
                  <a:gd name="T17" fmla="*/ 923 h 1109"/>
                  <a:gd name="T18" fmla="*/ 291 w 1644"/>
                  <a:gd name="T19" fmla="*/ 907 h 1109"/>
                  <a:gd name="T20" fmla="*/ 325 w 1644"/>
                  <a:gd name="T21" fmla="*/ 897 h 1109"/>
                  <a:gd name="T22" fmla="*/ 355 w 1644"/>
                  <a:gd name="T23" fmla="*/ 872 h 1109"/>
                  <a:gd name="T24" fmla="*/ 386 w 1644"/>
                  <a:gd name="T25" fmla="*/ 847 h 1109"/>
                  <a:gd name="T26" fmla="*/ 420 w 1644"/>
                  <a:gd name="T27" fmla="*/ 842 h 1109"/>
                  <a:gd name="T28" fmla="*/ 450 w 1644"/>
                  <a:gd name="T29" fmla="*/ 832 h 1109"/>
                  <a:gd name="T30" fmla="*/ 480 w 1644"/>
                  <a:gd name="T31" fmla="*/ 827 h 1109"/>
                  <a:gd name="T32" fmla="*/ 510 w 1644"/>
                  <a:gd name="T33" fmla="*/ 807 h 1109"/>
                  <a:gd name="T34" fmla="*/ 544 w 1644"/>
                  <a:gd name="T35" fmla="*/ 761 h 1109"/>
                  <a:gd name="T36" fmla="*/ 575 w 1644"/>
                  <a:gd name="T37" fmla="*/ 741 h 1109"/>
                  <a:gd name="T38" fmla="*/ 605 w 1644"/>
                  <a:gd name="T39" fmla="*/ 736 h 1109"/>
                  <a:gd name="T40" fmla="*/ 635 w 1644"/>
                  <a:gd name="T41" fmla="*/ 701 h 1109"/>
                  <a:gd name="T42" fmla="*/ 669 w 1644"/>
                  <a:gd name="T43" fmla="*/ 625 h 1109"/>
                  <a:gd name="T44" fmla="*/ 699 w 1644"/>
                  <a:gd name="T45" fmla="*/ 570 h 1109"/>
                  <a:gd name="T46" fmla="*/ 730 w 1644"/>
                  <a:gd name="T47" fmla="*/ 519 h 1109"/>
                  <a:gd name="T48" fmla="*/ 760 w 1644"/>
                  <a:gd name="T49" fmla="*/ 464 h 1109"/>
                  <a:gd name="T50" fmla="*/ 794 w 1644"/>
                  <a:gd name="T51" fmla="*/ 434 h 1109"/>
                  <a:gd name="T52" fmla="*/ 824 w 1644"/>
                  <a:gd name="T53" fmla="*/ 424 h 1109"/>
                  <a:gd name="T54" fmla="*/ 854 w 1644"/>
                  <a:gd name="T55" fmla="*/ 429 h 1109"/>
                  <a:gd name="T56" fmla="*/ 885 w 1644"/>
                  <a:gd name="T57" fmla="*/ 388 h 1109"/>
                  <a:gd name="T58" fmla="*/ 919 w 1644"/>
                  <a:gd name="T59" fmla="*/ 282 h 1109"/>
                  <a:gd name="T60" fmla="*/ 949 w 1644"/>
                  <a:gd name="T61" fmla="*/ 202 h 1109"/>
                  <a:gd name="T62" fmla="*/ 979 w 1644"/>
                  <a:gd name="T63" fmla="*/ 212 h 1109"/>
                  <a:gd name="T64" fmla="*/ 1013 w 1644"/>
                  <a:gd name="T65" fmla="*/ 287 h 1109"/>
                  <a:gd name="T66" fmla="*/ 1043 w 1644"/>
                  <a:gd name="T67" fmla="*/ 298 h 1109"/>
                  <a:gd name="T68" fmla="*/ 1074 w 1644"/>
                  <a:gd name="T69" fmla="*/ 222 h 1109"/>
                  <a:gd name="T70" fmla="*/ 1104 w 1644"/>
                  <a:gd name="T71" fmla="*/ 111 h 1109"/>
                  <a:gd name="T72" fmla="*/ 1138 w 1644"/>
                  <a:gd name="T73" fmla="*/ 5 h 1109"/>
                  <a:gd name="T74" fmla="*/ 1168 w 1644"/>
                  <a:gd name="T75" fmla="*/ 41 h 1109"/>
                  <a:gd name="T76" fmla="*/ 1198 w 1644"/>
                  <a:gd name="T77" fmla="*/ 202 h 1109"/>
                  <a:gd name="T78" fmla="*/ 1229 w 1644"/>
                  <a:gd name="T79" fmla="*/ 328 h 1109"/>
                  <a:gd name="T80" fmla="*/ 1263 w 1644"/>
                  <a:gd name="T81" fmla="*/ 338 h 1109"/>
                  <a:gd name="T82" fmla="*/ 1293 w 1644"/>
                  <a:gd name="T83" fmla="*/ 282 h 1109"/>
                  <a:gd name="T84" fmla="*/ 1323 w 1644"/>
                  <a:gd name="T85" fmla="*/ 232 h 1109"/>
                  <a:gd name="T86" fmla="*/ 1353 w 1644"/>
                  <a:gd name="T87" fmla="*/ 212 h 1109"/>
                  <a:gd name="T88" fmla="*/ 1387 w 1644"/>
                  <a:gd name="T89" fmla="*/ 262 h 1109"/>
                  <a:gd name="T90" fmla="*/ 1418 w 1644"/>
                  <a:gd name="T91" fmla="*/ 408 h 1109"/>
                  <a:gd name="T92" fmla="*/ 1448 w 1644"/>
                  <a:gd name="T93" fmla="*/ 524 h 1109"/>
                  <a:gd name="T94" fmla="*/ 1482 w 1644"/>
                  <a:gd name="T95" fmla="*/ 444 h 1109"/>
                  <a:gd name="T96" fmla="*/ 1512 w 1644"/>
                  <a:gd name="T97" fmla="*/ 353 h 1109"/>
                  <a:gd name="T98" fmla="*/ 1542 w 1644"/>
                  <a:gd name="T99" fmla="*/ 373 h 1109"/>
                  <a:gd name="T100" fmla="*/ 1572 w 1644"/>
                  <a:gd name="T101" fmla="*/ 454 h 1109"/>
                  <a:gd name="T102" fmla="*/ 1607 w 1644"/>
                  <a:gd name="T103" fmla="*/ 1109 h 1109"/>
                  <a:gd name="T104" fmla="*/ 1637 w 1644"/>
                  <a:gd name="T105" fmla="*/ 1109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44" h="1109">
                    <a:moveTo>
                      <a:pt x="0" y="1104"/>
                    </a:moveTo>
                    <a:lnTo>
                      <a:pt x="11" y="1094"/>
                    </a:lnTo>
                    <a:lnTo>
                      <a:pt x="26" y="1079"/>
                    </a:lnTo>
                    <a:lnTo>
                      <a:pt x="42" y="1069"/>
                    </a:lnTo>
                    <a:lnTo>
                      <a:pt x="57" y="1059"/>
                    </a:lnTo>
                    <a:lnTo>
                      <a:pt x="76" y="1054"/>
                    </a:lnTo>
                    <a:lnTo>
                      <a:pt x="91" y="1049"/>
                    </a:lnTo>
                    <a:lnTo>
                      <a:pt x="106" y="1038"/>
                    </a:lnTo>
                    <a:lnTo>
                      <a:pt x="121" y="1033"/>
                    </a:lnTo>
                    <a:lnTo>
                      <a:pt x="136" y="1023"/>
                    </a:lnTo>
                    <a:lnTo>
                      <a:pt x="151" y="1018"/>
                    </a:lnTo>
                    <a:lnTo>
                      <a:pt x="166" y="1018"/>
                    </a:lnTo>
                    <a:lnTo>
                      <a:pt x="185" y="1013"/>
                    </a:lnTo>
                    <a:lnTo>
                      <a:pt x="200" y="998"/>
                    </a:lnTo>
                    <a:lnTo>
                      <a:pt x="215" y="983"/>
                    </a:lnTo>
                    <a:lnTo>
                      <a:pt x="231" y="963"/>
                    </a:lnTo>
                    <a:lnTo>
                      <a:pt x="246" y="943"/>
                    </a:lnTo>
                    <a:lnTo>
                      <a:pt x="261" y="923"/>
                    </a:lnTo>
                    <a:lnTo>
                      <a:pt x="276" y="912"/>
                    </a:lnTo>
                    <a:lnTo>
                      <a:pt x="291" y="907"/>
                    </a:lnTo>
                    <a:lnTo>
                      <a:pt x="310" y="902"/>
                    </a:lnTo>
                    <a:lnTo>
                      <a:pt x="325" y="897"/>
                    </a:lnTo>
                    <a:lnTo>
                      <a:pt x="340" y="887"/>
                    </a:lnTo>
                    <a:lnTo>
                      <a:pt x="355" y="872"/>
                    </a:lnTo>
                    <a:lnTo>
                      <a:pt x="370" y="857"/>
                    </a:lnTo>
                    <a:lnTo>
                      <a:pt x="386" y="847"/>
                    </a:lnTo>
                    <a:lnTo>
                      <a:pt x="401" y="842"/>
                    </a:lnTo>
                    <a:lnTo>
                      <a:pt x="420" y="842"/>
                    </a:lnTo>
                    <a:lnTo>
                      <a:pt x="435" y="837"/>
                    </a:lnTo>
                    <a:lnTo>
                      <a:pt x="450" y="832"/>
                    </a:lnTo>
                    <a:lnTo>
                      <a:pt x="465" y="832"/>
                    </a:lnTo>
                    <a:lnTo>
                      <a:pt x="480" y="827"/>
                    </a:lnTo>
                    <a:lnTo>
                      <a:pt x="495" y="822"/>
                    </a:lnTo>
                    <a:lnTo>
                      <a:pt x="510" y="807"/>
                    </a:lnTo>
                    <a:lnTo>
                      <a:pt x="525" y="786"/>
                    </a:lnTo>
                    <a:lnTo>
                      <a:pt x="544" y="761"/>
                    </a:lnTo>
                    <a:lnTo>
                      <a:pt x="559" y="746"/>
                    </a:lnTo>
                    <a:lnTo>
                      <a:pt x="575" y="741"/>
                    </a:lnTo>
                    <a:lnTo>
                      <a:pt x="590" y="741"/>
                    </a:lnTo>
                    <a:lnTo>
                      <a:pt x="605" y="736"/>
                    </a:lnTo>
                    <a:lnTo>
                      <a:pt x="620" y="726"/>
                    </a:lnTo>
                    <a:lnTo>
                      <a:pt x="635" y="701"/>
                    </a:lnTo>
                    <a:lnTo>
                      <a:pt x="654" y="666"/>
                    </a:lnTo>
                    <a:lnTo>
                      <a:pt x="669" y="625"/>
                    </a:lnTo>
                    <a:lnTo>
                      <a:pt x="684" y="595"/>
                    </a:lnTo>
                    <a:lnTo>
                      <a:pt x="699" y="570"/>
                    </a:lnTo>
                    <a:lnTo>
                      <a:pt x="714" y="550"/>
                    </a:lnTo>
                    <a:lnTo>
                      <a:pt x="730" y="519"/>
                    </a:lnTo>
                    <a:lnTo>
                      <a:pt x="745" y="489"/>
                    </a:lnTo>
                    <a:lnTo>
                      <a:pt x="760" y="464"/>
                    </a:lnTo>
                    <a:lnTo>
                      <a:pt x="779" y="444"/>
                    </a:lnTo>
                    <a:lnTo>
                      <a:pt x="794" y="434"/>
                    </a:lnTo>
                    <a:lnTo>
                      <a:pt x="809" y="424"/>
                    </a:lnTo>
                    <a:lnTo>
                      <a:pt x="824" y="424"/>
                    </a:lnTo>
                    <a:lnTo>
                      <a:pt x="839" y="429"/>
                    </a:lnTo>
                    <a:lnTo>
                      <a:pt x="854" y="429"/>
                    </a:lnTo>
                    <a:lnTo>
                      <a:pt x="869" y="419"/>
                    </a:lnTo>
                    <a:lnTo>
                      <a:pt x="885" y="388"/>
                    </a:lnTo>
                    <a:lnTo>
                      <a:pt x="903" y="338"/>
                    </a:lnTo>
                    <a:lnTo>
                      <a:pt x="919" y="282"/>
                    </a:lnTo>
                    <a:lnTo>
                      <a:pt x="934" y="232"/>
                    </a:lnTo>
                    <a:lnTo>
                      <a:pt x="949" y="202"/>
                    </a:lnTo>
                    <a:lnTo>
                      <a:pt x="964" y="192"/>
                    </a:lnTo>
                    <a:lnTo>
                      <a:pt x="979" y="212"/>
                    </a:lnTo>
                    <a:lnTo>
                      <a:pt x="994" y="252"/>
                    </a:lnTo>
                    <a:lnTo>
                      <a:pt x="1013" y="287"/>
                    </a:lnTo>
                    <a:lnTo>
                      <a:pt x="1028" y="303"/>
                    </a:lnTo>
                    <a:lnTo>
                      <a:pt x="1043" y="298"/>
                    </a:lnTo>
                    <a:lnTo>
                      <a:pt x="1058" y="262"/>
                    </a:lnTo>
                    <a:lnTo>
                      <a:pt x="1074" y="222"/>
                    </a:lnTo>
                    <a:lnTo>
                      <a:pt x="1089" y="167"/>
                    </a:lnTo>
                    <a:lnTo>
                      <a:pt x="1104" y="111"/>
                    </a:lnTo>
                    <a:lnTo>
                      <a:pt x="1119" y="51"/>
                    </a:lnTo>
                    <a:lnTo>
                      <a:pt x="1138" y="5"/>
                    </a:lnTo>
                    <a:lnTo>
                      <a:pt x="1153" y="0"/>
                    </a:lnTo>
                    <a:lnTo>
                      <a:pt x="1168" y="41"/>
                    </a:lnTo>
                    <a:lnTo>
                      <a:pt x="1183" y="116"/>
                    </a:lnTo>
                    <a:lnTo>
                      <a:pt x="1198" y="202"/>
                    </a:lnTo>
                    <a:lnTo>
                      <a:pt x="1213" y="277"/>
                    </a:lnTo>
                    <a:lnTo>
                      <a:pt x="1229" y="328"/>
                    </a:lnTo>
                    <a:lnTo>
                      <a:pt x="1247" y="348"/>
                    </a:lnTo>
                    <a:lnTo>
                      <a:pt x="1263" y="338"/>
                    </a:lnTo>
                    <a:lnTo>
                      <a:pt x="1278" y="313"/>
                    </a:lnTo>
                    <a:lnTo>
                      <a:pt x="1293" y="282"/>
                    </a:lnTo>
                    <a:lnTo>
                      <a:pt x="1308" y="257"/>
                    </a:lnTo>
                    <a:lnTo>
                      <a:pt x="1323" y="232"/>
                    </a:lnTo>
                    <a:lnTo>
                      <a:pt x="1338" y="217"/>
                    </a:lnTo>
                    <a:lnTo>
                      <a:pt x="1353" y="212"/>
                    </a:lnTo>
                    <a:lnTo>
                      <a:pt x="1372" y="222"/>
                    </a:lnTo>
                    <a:lnTo>
                      <a:pt x="1387" y="262"/>
                    </a:lnTo>
                    <a:lnTo>
                      <a:pt x="1402" y="328"/>
                    </a:lnTo>
                    <a:lnTo>
                      <a:pt x="1418" y="408"/>
                    </a:lnTo>
                    <a:lnTo>
                      <a:pt x="1433" y="484"/>
                    </a:lnTo>
                    <a:lnTo>
                      <a:pt x="1448" y="524"/>
                    </a:lnTo>
                    <a:lnTo>
                      <a:pt x="1463" y="504"/>
                    </a:lnTo>
                    <a:lnTo>
                      <a:pt x="1482" y="444"/>
                    </a:lnTo>
                    <a:lnTo>
                      <a:pt x="1497" y="383"/>
                    </a:lnTo>
                    <a:lnTo>
                      <a:pt x="1512" y="353"/>
                    </a:lnTo>
                    <a:lnTo>
                      <a:pt x="1527" y="353"/>
                    </a:lnTo>
                    <a:lnTo>
                      <a:pt x="1542" y="373"/>
                    </a:lnTo>
                    <a:lnTo>
                      <a:pt x="1557" y="403"/>
                    </a:lnTo>
                    <a:lnTo>
                      <a:pt x="1572" y="454"/>
                    </a:lnTo>
                    <a:lnTo>
                      <a:pt x="1588" y="565"/>
                    </a:lnTo>
                    <a:lnTo>
                      <a:pt x="1607" y="1109"/>
                    </a:lnTo>
                    <a:lnTo>
                      <a:pt x="1622" y="1109"/>
                    </a:lnTo>
                    <a:lnTo>
                      <a:pt x="1637" y="1109"/>
                    </a:lnTo>
                    <a:lnTo>
                      <a:pt x="1644" y="1109"/>
                    </a:lnTo>
                  </a:path>
                </a:pathLst>
              </a:custGeom>
              <a:noFill/>
              <a:ln w="0">
                <a:solidFill>
                  <a:srgbClr val="AA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5041787" y="4343400"/>
            <a:ext cx="4063992" cy="2488953"/>
            <a:chOff x="5041787" y="4343400"/>
            <a:chExt cx="4063992" cy="248895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60" name="TextBox 659"/>
                <p:cNvSpPr txBox="1"/>
                <p:nvPr/>
              </p:nvSpPr>
              <p:spPr>
                <a:xfrm rot="16200000">
                  <a:off x="4778606" y="5212550"/>
                  <a:ext cx="89569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/>
                              </a:rPr>
                              <m:t>𝐸</m:t>
                            </m:r>
                            <m:r>
                              <m:rPr>
                                <m:nor/>
                              </m:rPr>
                              <a:rPr lang="en-US" dirty="0"/>
                              <m:t> </m:t>
                            </m:r>
                          </m:e>
                        </m:acc>
                        <m:r>
                          <a:rPr lang="en-US" b="0" i="1" smtClean="0">
                            <a:latin typeface="Cambria Math"/>
                          </a:rPr>
                          <m:t>(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𝐸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𝑟</m:t>
                            </m:r>
                          </m:sub>
                        </m:sSub>
                        <m:r>
                          <a:rPr lang="en-US" b="0" i="1" smtClean="0">
                            <a:latin typeface="Cambria Math"/>
                          </a:rPr>
                          <m:t>)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660" name="TextBox 659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4778606" y="5212550"/>
                  <a:ext cx="895694" cy="369332"/>
                </a:xfrm>
                <a:prstGeom prst="rect">
                  <a:avLst/>
                </a:prstGeom>
                <a:blipFill>
                  <a:blip r:embed="rId10"/>
                  <a:stretch>
                    <a:fillRect r="-1475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22" name="Rectangle 158"/>
            <p:cNvSpPr>
              <a:spLocks noChangeArrowheads="1"/>
            </p:cNvSpPr>
            <p:nvPr/>
          </p:nvSpPr>
          <p:spPr bwMode="auto">
            <a:xfrm>
              <a:off x="5888303" y="4389765"/>
              <a:ext cx="3039720" cy="19720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3" name="Rectangle 159"/>
            <p:cNvSpPr>
              <a:spLocks noChangeArrowheads="1"/>
            </p:cNvSpPr>
            <p:nvPr/>
          </p:nvSpPr>
          <p:spPr bwMode="auto">
            <a:xfrm>
              <a:off x="5888303" y="4389765"/>
              <a:ext cx="3039720" cy="1972096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" name="Line 160"/>
            <p:cNvSpPr>
              <a:spLocks noChangeShapeType="1"/>
            </p:cNvSpPr>
            <p:nvPr/>
          </p:nvSpPr>
          <p:spPr bwMode="auto">
            <a:xfrm>
              <a:off x="5888303" y="6361860"/>
              <a:ext cx="30397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Line 161"/>
            <p:cNvSpPr>
              <a:spLocks noChangeShapeType="1"/>
            </p:cNvSpPr>
            <p:nvPr/>
          </p:nvSpPr>
          <p:spPr bwMode="auto">
            <a:xfrm flipV="1">
              <a:off x="5888303" y="4389765"/>
              <a:ext cx="0" cy="19720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Rectangle 163"/>
            <p:cNvSpPr>
              <a:spLocks noChangeArrowheads="1"/>
            </p:cNvSpPr>
            <p:nvPr/>
          </p:nvSpPr>
          <p:spPr bwMode="auto">
            <a:xfrm>
              <a:off x="5845919" y="6379112"/>
              <a:ext cx="156291" cy="172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28" name="Line 164"/>
            <p:cNvSpPr>
              <a:spLocks noChangeShapeType="1"/>
            </p:cNvSpPr>
            <p:nvPr/>
          </p:nvSpPr>
          <p:spPr bwMode="auto">
            <a:xfrm flipV="1">
              <a:off x="6440619" y="6332748"/>
              <a:ext cx="0" cy="29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Rectangle 165"/>
            <p:cNvSpPr>
              <a:spLocks noChangeArrowheads="1"/>
            </p:cNvSpPr>
            <p:nvPr/>
          </p:nvSpPr>
          <p:spPr bwMode="auto">
            <a:xfrm>
              <a:off x="6401341" y="6379112"/>
              <a:ext cx="89609" cy="156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0" name="Line 166"/>
            <p:cNvSpPr>
              <a:spLocks noChangeShapeType="1"/>
            </p:cNvSpPr>
            <p:nvPr/>
          </p:nvSpPr>
          <p:spPr bwMode="auto">
            <a:xfrm flipV="1">
              <a:off x="6994259" y="6332748"/>
              <a:ext cx="0" cy="29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1" name="Rectangle 167"/>
            <p:cNvSpPr>
              <a:spLocks noChangeArrowheads="1"/>
            </p:cNvSpPr>
            <p:nvPr/>
          </p:nvSpPr>
          <p:spPr bwMode="auto">
            <a:xfrm>
              <a:off x="6953656" y="6379112"/>
              <a:ext cx="89609" cy="156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2" name="Line 168"/>
            <p:cNvSpPr>
              <a:spLocks noChangeShapeType="1"/>
            </p:cNvSpPr>
            <p:nvPr/>
          </p:nvSpPr>
          <p:spPr bwMode="auto">
            <a:xfrm flipV="1">
              <a:off x="7546573" y="6332748"/>
              <a:ext cx="0" cy="29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Rectangle 169"/>
            <p:cNvSpPr>
              <a:spLocks noChangeArrowheads="1"/>
            </p:cNvSpPr>
            <p:nvPr/>
          </p:nvSpPr>
          <p:spPr bwMode="auto">
            <a:xfrm>
              <a:off x="7505972" y="6379112"/>
              <a:ext cx="89609" cy="156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4" name="Line 170"/>
            <p:cNvSpPr>
              <a:spLocks noChangeShapeType="1"/>
            </p:cNvSpPr>
            <p:nvPr/>
          </p:nvSpPr>
          <p:spPr bwMode="auto">
            <a:xfrm flipV="1">
              <a:off x="8098889" y="6332748"/>
              <a:ext cx="0" cy="29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5" name="Rectangle 171"/>
            <p:cNvSpPr>
              <a:spLocks noChangeArrowheads="1"/>
            </p:cNvSpPr>
            <p:nvPr/>
          </p:nvSpPr>
          <p:spPr bwMode="auto">
            <a:xfrm>
              <a:off x="8058286" y="6379112"/>
              <a:ext cx="89609" cy="156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36" name="Line 172"/>
            <p:cNvSpPr>
              <a:spLocks noChangeShapeType="1"/>
            </p:cNvSpPr>
            <p:nvPr/>
          </p:nvSpPr>
          <p:spPr bwMode="auto">
            <a:xfrm flipV="1">
              <a:off x="8651204" y="6332748"/>
              <a:ext cx="0" cy="29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Rectangle 173"/>
            <p:cNvSpPr>
              <a:spLocks noChangeArrowheads="1"/>
            </p:cNvSpPr>
            <p:nvPr/>
          </p:nvSpPr>
          <p:spPr bwMode="auto">
            <a:xfrm>
              <a:off x="8611926" y="6379112"/>
              <a:ext cx="89609" cy="1567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5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3" name="Rectangle 272"/>
            <p:cNvSpPr>
              <a:spLocks noChangeArrowheads="1"/>
            </p:cNvSpPr>
            <p:nvPr/>
          </p:nvSpPr>
          <p:spPr bwMode="auto">
            <a:xfrm>
              <a:off x="5873734" y="6321966"/>
              <a:ext cx="71523" cy="103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4" name="Rectangle 273"/>
            <p:cNvSpPr>
              <a:spLocks noChangeArrowheads="1"/>
            </p:cNvSpPr>
            <p:nvPr/>
          </p:nvSpPr>
          <p:spPr bwMode="auto">
            <a:xfrm>
              <a:off x="8920077" y="4343400"/>
              <a:ext cx="71523" cy="103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5" name="Rectangle 274"/>
            <p:cNvSpPr>
              <a:spLocks noChangeArrowheads="1"/>
            </p:cNvSpPr>
            <p:nvPr/>
          </p:nvSpPr>
          <p:spPr bwMode="auto">
            <a:xfrm>
              <a:off x="5938634" y="4430738"/>
              <a:ext cx="1741713" cy="34503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Line 161"/>
            <p:cNvSpPr>
              <a:spLocks noChangeShapeType="1"/>
            </p:cNvSpPr>
            <p:nvPr/>
          </p:nvSpPr>
          <p:spPr bwMode="auto">
            <a:xfrm flipV="1">
              <a:off x="8928023" y="4389765"/>
              <a:ext cx="0" cy="19720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Line 160"/>
            <p:cNvSpPr>
              <a:spLocks noChangeShapeType="1"/>
            </p:cNvSpPr>
            <p:nvPr/>
          </p:nvSpPr>
          <p:spPr bwMode="auto">
            <a:xfrm>
              <a:off x="5873734" y="4389765"/>
              <a:ext cx="303972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Rectangle 135"/>
            <p:cNvSpPr>
              <a:spLocks noChangeArrowheads="1"/>
            </p:cNvSpPr>
            <p:nvPr/>
          </p:nvSpPr>
          <p:spPr bwMode="auto">
            <a:xfrm>
              <a:off x="7143531" y="6586132"/>
              <a:ext cx="133756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Time (s)</a:t>
              </a:r>
              <a:endParaRPr kumimoji="0" lang="en-US" altLang="en-US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123" name="Line 137"/>
            <p:cNvSpPr>
              <a:spLocks noChangeShapeType="1"/>
            </p:cNvSpPr>
            <p:nvPr/>
          </p:nvSpPr>
          <p:spPr bwMode="auto">
            <a:xfrm>
              <a:off x="5890944" y="6362658"/>
              <a:ext cx="306069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4" name="Line 138"/>
            <p:cNvSpPr>
              <a:spLocks noChangeShapeType="1"/>
            </p:cNvSpPr>
            <p:nvPr/>
          </p:nvSpPr>
          <p:spPr bwMode="auto">
            <a:xfrm flipV="1">
              <a:off x="5890944" y="4435547"/>
              <a:ext cx="0" cy="192711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5" name="Line 139"/>
            <p:cNvSpPr>
              <a:spLocks noChangeShapeType="1"/>
            </p:cNvSpPr>
            <p:nvPr/>
          </p:nvSpPr>
          <p:spPr bwMode="auto">
            <a:xfrm flipV="1">
              <a:off x="5890944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7" name="Line 141"/>
            <p:cNvSpPr>
              <a:spLocks noChangeShapeType="1"/>
            </p:cNvSpPr>
            <p:nvPr/>
          </p:nvSpPr>
          <p:spPr bwMode="auto">
            <a:xfrm flipV="1">
              <a:off x="6447823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9" name="Line 143"/>
            <p:cNvSpPr>
              <a:spLocks noChangeShapeType="1"/>
            </p:cNvSpPr>
            <p:nvPr/>
          </p:nvSpPr>
          <p:spPr bwMode="auto">
            <a:xfrm flipV="1">
              <a:off x="7003277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1" name="Line 145"/>
            <p:cNvSpPr>
              <a:spLocks noChangeShapeType="1"/>
            </p:cNvSpPr>
            <p:nvPr/>
          </p:nvSpPr>
          <p:spPr bwMode="auto">
            <a:xfrm flipV="1">
              <a:off x="7560155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3" name="Line 147"/>
            <p:cNvSpPr>
              <a:spLocks noChangeShapeType="1"/>
            </p:cNvSpPr>
            <p:nvPr/>
          </p:nvSpPr>
          <p:spPr bwMode="auto">
            <a:xfrm flipV="1">
              <a:off x="8117034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5" name="Line 149"/>
            <p:cNvSpPr>
              <a:spLocks noChangeShapeType="1"/>
            </p:cNvSpPr>
            <p:nvPr/>
          </p:nvSpPr>
          <p:spPr bwMode="auto">
            <a:xfrm flipV="1">
              <a:off x="8673912" y="6333706"/>
              <a:ext cx="0" cy="289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7" name="Line 151"/>
            <p:cNvSpPr>
              <a:spLocks noChangeShapeType="1"/>
            </p:cNvSpPr>
            <p:nvPr/>
          </p:nvSpPr>
          <p:spPr bwMode="auto">
            <a:xfrm>
              <a:off x="5890944" y="6362658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8" name="Rectangle 152"/>
            <p:cNvSpPr>
              <a:spLocks noChangeArrowheads="1"/>
            </p:cNvSpPr>
            <p:nvPr/>
          </p:nvSpPr>
          <p:spPr bwMode="auto">
            <a:xfrm>
              <a:off x="5450035" y="6293170"/>
              <a:ext cx="388818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0.85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39" name="Line 153"/>
            <p:cNvSpPr>
              <a:spLocks noChangeShapeType="1"/>
            </p:cNvSpPr>
            <p:nvPr/>
          </p:nvSpPr>
          <p:spPr bwMode="auto">
            <a:xfrm>
              <a:off x="5890944" y="6036068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0" name="Rectangle 154"/>
            <p:cNvSpPr>
              <a:spLocks noChangeArrowheads="1"/>
            </p:cNvSpPr>
            <p:nvPr/>
          </p:nvSpPr>
          <p:spPr bwMode="auto">
            <a:xfrm>
              <a:off x="5538338" y="5965424"/>
              <a:ext cx="300515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0.9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1" name="Line 155"/>
            <p:cNvSpPr>
              <a:spLocks noChangeShapeType="1"/>
            </p:cNvSpPr>
            <p:nvPr/>
          </p:nvSpPr>
          <p:spPr bwMode="auto">
            <a:xfrm>
              <a:off x="5890944" y="5721060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2" name="Rectangle 156"/>
            <p:cNvSpPr>
              <a:spLocks noChangeArrowheads="1"/>
            </p:cNvSpPr>
            <p:nvPr/>
          </p:nvSpPr>
          <p:spPr bwMode="auto">
            <a:xfrm>
              <a:off x="5450035" y="5650414"/>
              <a:ext cx="388818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0.95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3" name="Line 157"/>
            <p:cNvSpPr>
              <a:spLocks noChangeShapeType="1"/>
            </p:cNvSpPr>
            <p:nvPr/>
          </p:nvSpPr>
          <p:spPr bwMode="auto">
            <a:xfrm>
              <a:off x="5890944" y="5399103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4" name="Rectangle 158"/>
            <p:cNvSpPr>
              <a:spLocks noChangeArrowheads="1"/>
            </p:cNvSpPr>
            <p:nvPr/>
          </p:nvSpPr>
          <p:spPr bwMode="auto">
            <a:xfrm>
              <a:off x="5669368" y="5329615"/>
              <a:ext cx="160940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5" name="Line 159"/>
            <p:cNvSpPr>
              <a:spLocks noChangeShapeType="1"/>
            </p:cNvSpPr>
            <p:nvPr/>
          </p:nvSpPr>
          <p:spPr bwMode="auto">
            <a:xfrm>
              <a:off x="5890944" y="5072513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6" name="Rectangle 160"/>
            <p:cNvSpPr>
              <a:spLocks noChangeArrowheads="1"/>
            </p:cNvSpPr>
            <p:nvPr/>
          </p:nvSpPr>
          <p:spPr bwMode="auto">
            <a:xfrm>
              <a:off x="5450035" y="5001868"/>
              <a:ext cx="388818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1.05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47" name="Line 161"/>
            <p:cNvSpPr>
              <a:spLocks noChangeShapeType="1"/>
            </p:cNvSpPr>
            <p:nvPr/>
          </p:nvSpPr>
          <p:spPr bwMode="auto">
            <a:xfrm>
              <a:off x="5890944" y="4750556"/>
              <a:ext cx="2848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8" name="Rectangle 162"/>
            <p:cNvSpPr>
              <a:spLocks noChangeArrowheads="1"/>
            </p:cNvSpPr>
            <p:nvPr/>
          </p:nvSpPr>
          <p:spPr bwMode="auto">
            <a:xfrm>
              <a:off x="5538338" y="4681068"/>
              <a:ext cx="300515" cy="1632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156" name="Line 170"/>
            <p:cNvSpPr>
              <a:spLocks noChangeShapeType="1"/>
            </p:cNvSpPr>
            <p:nvPr/>
          </p:nvSpPr>
          <p:spPr bwMode="auto">
            <a:xfrm>
              <a:off x="6168671" y="6158829"/>
              <a:ext cx="0" cy="1053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7" name="Line 171"/>
            <p:cNvSpPr>
              <a:spLocks noChangeShapeType="1"/>
            </p:cNvSpPr>
            <p:nvPr/>
          </p:nvSpPr>
          <p:spPr bwMode="auto">
            <a:xfrm>
              <a:off x="6140187" y="6158829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8" name="Line 172"/>
            <p:cNvSpPr>
              <a:spLocks noChangeShapeType="1"/>
            </p:cNvSpPr>
            <p:nvPr/>
          </p:nvSpPr>
          <p:spPr bwMode="auto">
            <a:xfrm>
              <a:off x="6140187" y="6264218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9" name="Line 173"/>
            <p:cNvSpPr>
              <a:spLocks noChangeShapeType="1"/>
            </p:cNvSpPr>
            <p:nvPr/>
          </p:nvSpPr>
          <p:spPr bwMode="auto">
            <a:xfrm>
              <a:off x="6249853" y="6099765"/>
              <a:ext cx="0" cy="1053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0" name="Line 174"/>
            <p:cNvSpPr>
              <a:spLocks noChangeShapeType="1"/>
            </p:cNvSpPr>
            <p:nvPr/>
          </p:nvSpPr>
          <p:spPr bwMode="auto">
            <a:xfrm>
              <a:off x="6219944" y="6099765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1" name="Line 175"/>
            <p:cNvSpPr>
              <a:spLocks noChangeShapeType="1"/>
            </p:cNvSpPr>
            <p:nvPr/>
          </p:nvSpPr>
          <p:spPr bwMode="auto">
            <a:xfrm>
              <a:off x="6219944" y="6205153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2" name="Line 176"/>
            <p:cNvSpPr>
              <a:spLocks noChangeShapeType="1"/>
            </p:cNvSpPr>
            <p:nvPr/>
          </p:nvSpPr>
          <p:spPr bwMode="auto">
            <a:xfrm>
              <a:off x="6329610" y="5959632"/>
              <a:ext cx="0" cy="1169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3" name="Line 177"/>
            <p:cNvSpPr>
              <a:spLocks noChangeShapeType="1"/>
            </p:cNvSpPr>
            <p:nvPr/>
          </p:nvSpPr>
          <p:spPr bwMode="auto">
            <a:xfrm>
              <a:off x="6308247" y="5959632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4" name="Line 178"/>
            <p:cNvSpPr>
              <a:spLocks noChangeShapeType="1"/>
            </p:cNvSpPr>
            <p:nvPr/>
          </p:nvSpPr>
          <p:spPr bwMode="auto">
            <a:xfrm>
              <a:off x="6308247" y="6076602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5" name="Line 179"/>
            <p:cNvSpPr>
              <a:spLocks noChangeShapeType="1"/>
            </p:cNvSpPr>
            <p:nvPr/>
          </p:nvSpPr>
          <p:spPr bwMode="auto">
            <a:xfrm>
              <a:off x="6499095" y="5861193"/>
              <a:ext cx="0" cy="810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6" name="Line 180"/>
            <p:cNvSpPr>
              <a:spLocks noChangeShapeType="1"/>
            </p:cNvSpPr>
            <p:nvPr/>
          </p:nvSpPr>
          <p:spPr bwMode="auto">
            <a:xfrm>
              <a:off x="6476308" y="5861193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7" name="Line 181"/>
            <p:cNvSpPr>
              <a:spLocks noChangeShapeType="1"/>
            </p:cNvSpPr>
            <p:nvPr/>
          </p:nvSpPr>
          <p:spPr bwMode="auto">
            <a:xfrm>
              <a:off x="6476308" y="5942261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8" name="Line 182"/>
            <p:cNvSpPr>
              <a:spLocks noChangeShapeType="1"/>
            </p:cNvSpPr>
            <p:nvPr/>
          </p:nvSpPr>
          <p:spPr bwMode="auto">
            <a:xfrm>
              <a:off x="6667156" y="5667786"/>
              <a:ext cx="0" cy="16908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9" name="Line 183"/>
            <p:cNvSpPr>
              <a:spLocks noChangeShapeType="1"/>
            </p:cNvSpPr>
            <p:nvPr/>
          </p:nvSpPr>
          <p:spPr bwMode="auto">
            <a:xfrm>
              <a:off x="6637246" y="5667786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0" name="Line 184"/>
            <p:cNvSpPr>
              <a:spLocks noChangeShapeType="1"/>
            </p:cNvSpPr>
            <p:nvPr/>
          </p:nvSpPr>
          <p:spPr bwMode="auto">
            <a:xfrm>
              <a:off x="6637246" y="5836871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1" name="Line 185"/>
            <p:cNvSpPr>
              <a:spLocks noChangeShapeType="1"/>
            </p:cNvSpPr>
            <p:nvPr/>
          </p:nvSpPr>
          <p:spPr bwMode="auto">
            <a:xfrm>
              <a:off x="6835217" y="5592509"/>
              <a:ext cx="0" cy="1343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2" name="Line 186"/>
            <p:cNvSpPr>
              <a:spLocks noChangeShapeType="1"/>
            </p:cNvSpPr>
            <p:nvPr/>
          </p:nvSpPr>
          <p:spPr bwMode="auto">
            <a:xfrm>
              <a:off x="6806732" y="5592509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3" name="Line 187"/>
            <p:cNvSpPr>
              <a:spLocks noChangeShapeType="1"/>
            </p:cNvSpPr>
            <p:nvPr/>
          </p:nvSpPr>
          <p:spPr bwMode="auto">
            <a:xfrm>
              <a:off x="6806732" y="5726851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4" name="Line 188"/>
            <p:cNvSpPr>
              <a:spLocks noChangeShapeType="1"/>
            </p:cNvSpPr>
            <p:nvPr/>
          </p:nvSpPr>
          <p:spPr bwMode="auto">
            <a:xfrm>
              <a:off x="7003277" y="5598299"/>
              <a:ext cx="0" cy="11002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5" name="Line 189"/>
            <p:cNvSpPr>
              <a:spLocks noChangeShapeType="1"/>
            </p:cNvSpPr>
            <p:nvPr/>
          </p:nvSpPr>
          <p:spPr bwMode="auto">
            <a:xfrm>
              <a:off x="6974792" y="5598299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6" name="Line 190"/>
            <p:cNvSpPr>
              <a:spLocks noChangeShapeType="1"/>
            </p:cNvSpPr>
            <p:nvPr/>
          </p:nvSpPr>
          <p:spPr bwMode="auto">
            <a:xfrm>
              <a:off x="6974792" y="5708320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7" name="Line 191"/>
            <p:cNvSpPr>
              <a:spLocks noChangeShapeType="1"/>
            </p:cNvSpPr>
            <p:nvPr/>
          </p:nvSpPr>
          <p:spPr bwMode="auto">
            <a:xfrm>
              <a:off x="7333701" y="5224227"/>
              <a:ext cx="0" cy="20383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8" name="Line 192"/>
            <p:cNvSpPr>
              <a:spLocks noChangeShapeType="1"/>
            </p:cNvSpPr>
            <p:nvPr/>
          </p:nvSpPr>
          <p:spPr bwMode="auto">
            <a:xfrm>
              <a:off x="7310913" y="5224227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9" name="Line 193"/>
            <p:cNvSpPr>
              <a:spLocks noChangeShapeType="1"/>
            </p:cNvSpPr>
            <p:nvPr/>
          </p:nvSpPr>
          <p:spPr bwMode="auto">
            <a:xfrm>
              <a:off x="7310913" y="5428055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0" name="Line 194"/>
            <p:cNvSpPr>
              <a:spLocks noChangeShapeType="1"/>
            </p:cNvSpPr>
            <p:nvPr/>
          </p:nvSpPr>
          <p:spPr bwMode="auto">
            <a:xfrm>
              <a:off x="7669822" y="5084094"/>
              <a:ext cx="0" cy="1806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1" name="Line 195"/>
            <p:cNvSpPr>
              <a:spLocks noChangeShapeType="1"/>
            </p:cNvSpPr>
            <p:nvPr/>
          </p:nvSpPr>
          <p:spPr bwMode="auto">
            <a:xfrm>
              <a:off x="7641337" y="5084094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2" name="Line 196"/>
            <p:cNvSpPr>
              <a:spLocks noChangeShapeType="1"/>
            </p:cNvSpPr>
            <p:nvPr/>
          </p:nvSpPr>
          <p:spPr bwMode="auto">
            <a:xfrm>
              <a:off x="7641337" y="5264761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3" name="Line 197"/>
            <p:cNvSpPr>
              <a:spLocks noChangeShapeType="1"/>
            </p:cNvSpPr>
            <p:nvPr/>
          </p:nvSpPr>
          <p:spPr bwMode="auto">
            <a:xfrm>
              <a:off x="8000246" y="4838573"/>
              <a:ext cx="0" cy="1459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4" name="Line 198"/>
            <p:cNvSpPr>
              <a:spLocks noChangeShapeType="1"/>
            </p:cNvSpPr>
            <p:nvPr/>
          </p:nvSpPr>
          <p:spPr bwMode="auto">
            <a:xfrm>
              <a:off x="7977458" y="4838573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5" name="Line 199"/>
            <p:cNvSpPr>
              <a:spLocks noChangeShapeType="1"/>
            </p:cNvSpPr>
            <p:nvPr/>
          </p:nvSpPr>
          <p:spPr bwMode="auto">
            <a:xfrm>
              <a:off x="7977458" y="4984496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6" name="Line 200"/>
            <p:cNvSpPr>
              <a:spLocks noChangeShapeType="1"/>
            </p:cNvSpPr>
            <p:nvPr/>
          </p:nvSpPr>
          <p:spPr bwMode="auto">
            <a:xfrm>
              <a:off x="8336367" y="4744765"/>
              <a:ext cx="0" cy="21656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7" name="Line 201"/>
            <p:cNvSpPr>
              <a:spLocks noChangeShapeType="1"/>
            </p:cNvSpPr>
            <p:nvPr/>
          </p:nvSpPr>
          <p:spPr bwMode="auto">
            <a:xfrm>
              <a:off x="8307882" y="4744765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8" name="Line 202"/>
            <p:cNvSpPr>
              <a:spLocks noChangeShapeType="1"/>
            </p:cNvSpPr>
            <p:nvPr/>
          </p:nvSpPr>
          <p:spPr bwMode="auto">
            <a:xfrm>
              <a:off x="8307882" y="4961333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9" name="Line 203"/>
            <p:cNvSpPr>
              <a:spLocks noChangeShapeType="1"/>
            </p:cNvSpPr>
            <p:nvPr/>
          </p:nvSpPr>
          <p:spPr bwMode="auto">
            <a:xfrm>
              <a:off x="8673912" y="4435547"/>
              <a:ext cx="0" cy="41460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0" name="Line 204"/>
            <p:cNvSpPr>
              <a:spLocks noChangeShapeType="1"/>
            </p:cNvSpPr>
            <p:nvPr/>
          </p:nvSpPr>
          <p:spPr bwMode="auto">
            <a:xfrm>
              <a:off x="8644004" y="4850154"/>
              <a:ext cx="5127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1" name="Oval 205"/>
            <p:cNvSpPr>
              <a:spLocks noChangeArrowheads="1"/>
            </p:cNvSpPr>
            <p:nvPr/>
          </p:nvSpPr>
          <p:spPr bwMode="auto">
            <a:xfrm>
              <a:off x="6154429" y="6199364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2" name="Oval 206"/>
            <p:cNvSpPr>
              <a:spLocks noChangeArrowheads="1"/>
            </p:cNvSpPr>
            <p:nvPr/>
          </p:nvSpPr>
          <p:spPr bwMode="auto">
            <a:xfrm>
              <a:off x="6234187" y="6141458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3" name="Oval 207"/>
            <p:cNvSpPr>
              <a:spLocks noChangeArrowheads="1"/>
            </p:cNvSpPr>
            <p:nvPr/>
          </p:nvSpPr>
          <p:spPr bwMode="auto">
            <a:xfrm>
              <a:off x="6315368" y="6007116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4" name="Oval 208"/>
            <p:cNvSpPr>
              <a:spLocks noChangeArrowheads="1"/>
            </p:cNvSpPr>
            <p:nvPr/>
          </p:nvSpPr>
          <p:spPr bwMode="auto">
            <a:xfrm>
              <a:off x="6483428" y="5890145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5" name="Oval 209"/>
            <p:cNvSpPr>
              <a:spLocks noChangeArrowheads="1"/>
            </p:cNvSpPr>
            <p:nvPr/>
          </p:nvSpPr>
          <p:spPr bwMode="auto">
            <a:xfrm>
              <a:off x="6652914" y="5744222"/>
              <a:ext cx="35606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6" name="Oval 210"/>
            <p:cNvSpPr>
              <a:spLocks noChangeArrowheads="1"/>
            </p:cNvSpPr>
            <p:nvPr/>
          </p:nvSpPr>
          <p:spPr bwMode="auto">
            <a:xfrm>
              <a:off x="6820974" y="5644623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7" name="Oval 211"/>
            <p:cNvSpPr>
              <a:spLocks noChangeArrowheads="1"/>
            </p:cNvSpPr>
            <p:nvPr/>
          </p:nvSpPr>
          <p:spPr bwMode="auto">
            <a:xfrm>
              <a:off x="6989035" y="5644623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8" name="Oval 212"/>
            <p:cNvSpPr>
              <a:spLocks noChangeArrowheads="1"/>
            </p:cNvSpPr>
            <p:nvPr/>
          </p:nvSpPr>
          <p:spPr bwMode="auto">
            <a:xfrm>
              <a:off x="7318034" y="5316877"/>
              <a:ext cx="37030" cy="30111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9" name="Oval 213"/>
            <p:cNvSpPr>
              <a:spLocks noChangeArrowheads="1"/>
            </p:cNvSpPr>
            <p:nvPr/>
          </p:nvSpPr>
          <p:spPr bwMode="auto">
            <a:xfrm>
              <a:off x="7655580" y="5159372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0" name="Oval 214"/>
            <p:cNvSpPr>
              <a:spLocks noChangeArrowheads="1"/>
            </p:cNvSpPr>
            <p:nvPr/>
          </p:nvSpPr>
          <p:spPr bwMode="auto">
            <a:xfrm>
              <a:off x="7984579" y="4896479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1" name="Oval 215"/>
            <p:cNvSpPr>
              <a:spLocks noChangeArrowheads="1"/>
            </p:cNvSpPr>
            <p:nvPr/>
          </p:nvSpPr>
          <p:spPr bwMode="auto">
            <a:xfrm>
              <a:off x="8322125" y="4844363"/>
              <a:ext cx="37030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2" name="Oval 216"/>
            <p:cNvSpPr>
              <a:spLocks noChangeArrowheads="1"/>
            </p:cNvSpPr>
            <p:nvPr/>
          </p:nvSpPr>
          <p:spPr bwMode="auto">
            <a:xfrm>
              <a:off x="8659670" y="4587261"/>
              <a:ext cx="35606" cy="289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3" name="Rectangle 221"/>
            <p:cNvSpPr>
              <a:spLocks noChangeArrowheads="1"/>
            </p:cNvSpPr>
            <p:nvPr/>
          </p:nvSpPr>
          <p:spPr bwMode="auto">
            <a:xfrm>
              <a:off x="5875278" y="6322124"/>
              <a:ext cx="72637" cy="111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04" name="Rectangle 222"/>
            <p:cNvSpPr>
              <a:spLocks noChangeArrowheads="1"/>
            </p:cNvSpPr>
            <p:nvPr/>
          </p:nvSpPr>
          <p:spPr bwMode="auto">
            <a:xfrm>
              <a:off x="9033142" y="4357374"/>
              <a:ext cx="72637" cy="111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890944" y="4627794"/>
            <a:ext cx="3067817" cy="1577359"/>
            <a:chOff x="5890944" y="4627794"/>
            <a:chExt cx="3067817" cy="1577359"/>
          </a:xfrm>
        </p:grpSpPr>
        <p:sp>
          <p:nvSpPr>
            <p:cNvPr id="1149" name="Freeform 163"/>
            <p:cNvSpPr>
              <a:spLocks/>
            </p:cNvSpPr>
            <p:nvPr/>
          </p:nvSpPr>
          <p:spPr bwMode="auto">
            <a:xfrm>
              <a:off x="5890944" y="5930679"/>
              <a:ext cx="578242" cy="274474"/>
            </a:xfrm>
            <a:custGeom>
              <a:avLst/>
              <a:gdLst>
                <a:gd name="T0" fmla="*/ 10 w 406"/>
                <a:gd name="T1" fmla="*/ 237 h 237"/>
                <a:gd name="T2" fmla="*/ 15 w 406"/>
                <a:gd name="T3" fmla="*/ 232 h 237"/>
                <a:gd name="T4" fmla="*/ 20 w 406"/>
                <a:gd name="T5" fmla="*/ 237 h 237"/>
                <a:gd name="T6" fmla="*/ 25 w 406"/>
                <a:gd name="T7" fmla="*/ 232 h 237"/>
                <a:gd name="T8" fmla="*/ 36 w 406"/>
                <a:gd name="T9" fmla="*/ 232 h 237"/>
                <a:gd name="T10" fmla="*/ 51 w 406"/>
                <a:gd name="T11" fmla="*/ 227 h 237"/>
                <a:gd name="T12" fmla="*/ 56 w 406"/>
                <a:gd name="T13" fmla="*/ 232 h 237"/>
                <a:gd name="T14" fmla="*/ 61 w 406"/>
                <a:gd name="T15" fmla="*/ 227 h 237"/>
                <a:gd name="T16" fmla="*/ 67 w 406"/>
                <a:gd name="T17" fmla="*/ 232 h 237"/>
                <a:gd name="T18" fmla="*/ 77 w 406"/>
                <a:gd name="T19" fmla="*/ 232 h 237"/>
                <a:gd name="T20" fmla="*/ 87 w 406"/>
                <a:gd name="T21" fmla="*/ 237 h 237"/>
                <a:gd name="T22" fmla="*/ 92 w 406"/>
                <a:gd name="T23" fmla="*/ 232 h 237"/>
                <a:gd name="T24" fmla="*/ 97 w 406"/>
                <a:gd name="T25" fmla="*/ 237 h 237"/>
                <a:gd name="T26" fmla="*/ 103 w 406"/>
                <a:gd name="T27" fmla="*/ 232 h 237"/>
                <a:gd name="T28" fmla="*/ 118 w 406"/>
                <a:gd name="T29" fmla="*/ 227 h 237"/>
                <a:gd name="T30" fmla="*/ 128 w 406"/>
                <a:gd name="T31" fmla="*/ 232 h 237"/>
                <a:gd name="T32" fmla="*/ 139 w 406"/>
                <a:gd name="T33" fmla="*/ 232 h 237"/>
                <a:gd name="T34" fmla="*/ 154 w 406"/>
                <a:gd name="T35" fmla="*/ 232 h 237"/>
                <a:gd name="T36" fmla="*/ 175 w 406"/>
                <a:gd name="T37" fmla="*/ 232 h 237"/>
                <a:gd name="T38" fmla="*/ 185 w 406"/>
                <a:gd name="T39" fmla="*/ 232 h 237"/>
                <a:gd name="T40" fmla="*/ 190 w 406"/>
                <a:gd name="T41" fmla="*/ 227 h 237"/>
                <a:gd name="T42" fmla="*/ 205 w 406"/>
                <a:gd name="T43" fmla="*/ 222 h 237"/>
                <a:gd name="T44" fmla="*/ 216 w 406"/>
                <a:gd name="T45" fmla="*/ 207 h 237"/>
                <a:gd name="T46" fmla="*/ 226 w 406"/>
                <a:gd name="T47" fmla="*/ 192 h 237"/>
                <a:gd name="T48" fmla="*/ 247 w 406"/>
                <a:gd name="T49" fmla="*/ 172 h 237"/>
                <a:gd name="T50" fmla="*/ 252 w 406"/>
                <a:gd name="T51" fmla="*/ 162 h 237"/>
                <a:gd name="T52" fmla="*/ 262 w 406"/>
                <a:gd name="T53" fmla="*/ 157 h 237"/>
                <a:gd name="T54" fmla="*/ 267 w 406"/>
                <a:gd name="T55" fmla="*/ 146 h 237"/>
                <a:gd name="T56" fmla="*/ 277 w 406"/>
                <a:gd name="T57" fmla="*/ 141 h 237"/>
                <a:gd name="T58" fmla="*/ 283 w 406"/>
                <a:gd name="T59" fmla="*/ 126 h 237"/>
                <a:gd name="T60" fmla="*/ 298 w 406"/>
                <a:gd name="T61" fmla="*/ 116 h 237"/>
                <a:gd name="T62" fmla="*/ 303 w 406"/>
                <a:gd name="T63" fmla="*/ 111 h 237"/>
                <a:gd name="T64" fmla="*/ 319 w 406"/>
                <a:gd name="T65" fmla="*/ 91 h 237"/>
                <a:gd name="T66" fmla="*/ 334 w 406"/>
                <a:gd name="T67" fmla="*/ 76 h 237"/>
                <a:gd name="T68" fmla="*/ 344 w 406"/>
                <a:gd name="T69" fmla="*/ 66 h 237"/>
                <a:gd name="T70" fmla="*/ 349 w 406"/>
                <a:gd name="T71" fmla="*/ 51 h 237"/>
                <a:gd name="T72" fmla="*/ 355 w 406"/>
                <a:gd name="T73" fmla="*/ 56 h 237"/>
                <a:gd name="T74" fmla="*/ 360 w 406"/>
                <a:gd name="T75" fmla="*/ 46 h 237"/>
                <a:gd name="T76" fmla="*/ 365 w 406"/>
                <a:gd name="T77" fmla="*/ 40 h 237"/>
                <a:gd name="T78" fmla="*/ 375 w 406"/>
                <a:gd name="T79" fmla="*/ 30 h 237"/>
                <a:gd name="T80" fmla="*/ 391 w 406"/>
                <a:gd name="T81" fmla="*/ 15 h 237"/>
                <a:gd name="T82" fmla="*/ 406 w 406"/>
                <a:gd name="T8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6" h="237">
                  <a:moveTo>
                    <a:pt x="0" y="232"/>
                  </a:moveTo>
                  <a:lnTo>
                    <a:pt x="5" y="232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10" y="232"/>
                  </a:lnTo>
                  <a:lnTo>
                    <a:pt x="15" y="232"/>
                  </a:lnTo>
                  <a:lnTo>
                    <a:pt x="20" y="237"/>
                  </a:lnTo>
                  <a:lnTo>
                    <a:pt x="20" y="232"/>
                  </a:lnTo>
                  <a:lnTo>
                    <a:pt x="20" y="237"/>
                  </a:lnTo>
                  <a:lnTo>
                    <a:pt x="25" y="232"/>
                  </a:lnTo>
                  <a:lnTo>
                    <a:pt x="25" y="237"/>
                  </a:lnTo>
                  <a:lnTo>
                    <a:pt x="25" y="232"/>
                  </a:lnTo>
                  <a:lnTo>
                    <a:pt x="36" y="232"/>
                  </a:lnTo>
                  <a:lnTo>
                    <a:pt x="31" y="232"/>
                  </a:lnTo>
                  <a:lnTo>
                    <a:pt x="36" y="232"/>
                  </a:lnTo>
                  <a:lnTo>
                    <a:pt x="41" y="232"/>
                  </a:lnTo>
                  <a:lnTo>
                    <a:pt x="46" y="232"/>
                  </a:lnTo>
                  <a:lnTo>
                    <a:pt x="51" y="227"/>
                  </a:lnTo>
                  <a:lnTo>
                    <a:pt x="51" y="232"/>
                  </a:lnTo>
                  <a:lnTo>
                    <a:pt x="51" y="227"/>
                  </a:lnTo>
                  <a:lnTo>
                    <a:pt x="56" y="232"/>
                  </a:lnTo>
                  <a:lnTo>
                    <a:pt x="56" y="227"/>
                  </a:lnTo>
                  <a:lnTo>
                    <a:pt x="56" y="232"/>
                  </a:lnTo>
                  <a:lnTo>
                    <a:pt x="61" y="227"/>
                  </a:lnTo>
                  <a:lnTo>
                    <a:pt x="61" y="237"/>
                  </a:lnTo>
                  <a:lnTo>
                    <a:pt x="61" y="232"/>
                  </a:lnTo>
                  <a:lnTo>
                    <a:pt x="67" y="232"/>
                  </a:lnTo>
                  <a:lnTo>
                    <a:pt x="77" y="232"/>
                  </a:lnTo>
                  <a:lnTo>
                    <a:pt x="72" y="232"/>
                  </a:lnTo>
                  <a:lnTo>
                    <a:pt x="77" y="232"/>
                  </a:lnTo>
                  <a:lnTo>
                    <a:pt x="82" y="232"/>
                  </a:lnTo>
                  <a:lnTo>
                    <a:pt x="87" y="237"/>
                  </a:lnTo>
                  <a:lnTo>
                    <a:pt x="87" y="237"/>
                  </a:lnTo>
                  <a:lnTo>
                    <a:pt x="87" y="232"/>
                  </a:lnTo>
                  <a:lnTo>
                    <a:pt x="92" y="237"/>
                  </a:lnTo>
                  <a:lnTo>
                    <a:pt x="92" y="232"/>
                  </a:lnTo>
                  <a:lnTo>
                    <a:pt x="92" y="237"/>
                  </a:lnTo>
                  <a:lnTo>
                    <a:pt x="97" y="232"/>
                  </a:lnTo>
                  <a:lnTo>
                    <a:pt x="97" y="237"/>
                  </a:lnTo>
                  <a:lnTo>
                    <a:pt x="97" y="232"/>
                  </a:lnTo>
                  <a:lnTo>
                    <a:pt x="108" y="232"/>
                  </a:lnTo>
                  <a:lnTo>
                    <a:pt x="103" y="232"/>
                  </a:lnTo>
                  <a:lnTo>
                    <a:pt x="108" y="232"/>
                  </a:lnTo>
                  <a:lnTo>
                    <a:pt x="113" y="232"/>
                  </a:lnTo>
                  <a:lnTo>
                    <a:pt x="118" y="227"/>
                  </a:lnTo>
                  <a:lnTo>
                    <a:pt x="11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3" y="232"/>
                  </a:lnTo>
                  <a:lnTo>
                    <a:pt x="144" y="232"/>
                  </a:lnTo>
                  <a:lnTo>
                    <a:pt x="139" y="232"/>
                  </a:lnTo>
                  <a:lnTo>
                    <a:pt x="144" y="232"/>
                  </a:lnTo>
                  <a:lnTo>
                    <a:pt x="149" y="232"/>
                  </a:lnTo>
                  <a:lnTo>
                    <a:pt x="154" y="232"/>
                  </a:lnTo>
                  <a:lnTo>
                    <a:pt x="159" y="232"/>
                  </a:lnTo>
                  <a:lnTo>
                    <a:pt x="164" y="232"/>
                  </a:lnTo>
                  <a:lnTo>
                    <a:pt x="175" y="232"/>
                  </a:lnTo>
                  <a:lnTo>
                    <a:pt x="169" y="232"/>
                  </a:lnTo>
                  <a:lnTo>
                    <a:pt x="175" y="232"/>
                  </a:lnTo>
                  <a:lnTo>
                    <a:pt x="185" y="232"/>
                  </a:lnTo>
                  <a:lnTo>
                    <a:pt x="180" y="232"/>
                  </a:lnTo>
                  <a:lnTo>
                    <a:pt x="185" y="232"/>
                  </a:lnTo>
                  <a:lnTo>
                    <a:pt x="190" y="227"/>
                  </a:lnTo>
                  <a:lnTo>
                    <a:pt x="200" y="227"/>
                  </a:lnTo>
                  <a:lnTo>
                    <a:pt x="200" y="217"/>
                  </a:lnTo>
                  <a:lnTo>
                    <a:pt x="205" y="222"/>
                  </a:lnTo>
                  <a:lnTo>
                    <a:pt x="205" y="217"/>
                  </a:lnTo>
                  <a:lnTo>
                    <a:pt x="211" y="212"/>
                  </a:lnTo>
                  <a:lnTo>
                    <a:pt x="216" y="207"/>
                  </a:lnTo>
                  <a:lnTo>
                    <a:pt x="216" y="202"/>
                  </a:lnTo>
                  <a:lnTo>
                    <a:pt x="221" y="197"/>
                  </a:lnTo>
                  <a:lnTo>
                    <a:pt x="226" y="192"/>
                  </a:lnTo>
                  <a:lnTo>
                    <a:pt x="236" y="182"/>
                  </a:lnTo>
                  <a:lnTo>
                    <a:pt x="236" y="172"/>
                  </a:lnTo>
                  <a:lnTo>
                    <a:pt x="247" y="172"/>
                  </a:lnTo>
                  <a:lnTo>
                    <a:pt x="247" y="167"/>
                  </a:lnTo>
                  <a:lnTo>
                    <a:pt x="247" y="167"/>
                  </a:lnTo>
                  <a:lnTo>
                    <a:pt x="252" y="162"/>
                  </a:lnTo>
                  <a:lnTo>
                    <a:pt x="257" y="157"/>
                  </a:lnTo>
                  <a:lnTo>
                    <a:pt x="262" y="151"/>
                  </a:lnTo>
                  <a:lnTo>
                    <a:pt x="262" y="157"/>
                  </a:lnTo>
                  <a:lnTo>
                    <a:pt x="262" y="151"/>
                  </a:lnTo>
                  <a:lnTo>
                    <a:pt x="262" y="151"/>
                  </a:lnTo>
                  <a:lnTo>
                    <a:pt x="267" y="146"/>
                  </a:lnTo>
                  <a:lnTo>
                    <a:pt x="272" y="141"/>
                  </a:lnTo>
                  <a:lnTo>
                    <a:pt x="277" y="136"/>
                  </a:lnTo>
                  <a:lnTo>
                    <a:pt x="277" y="141"/>
                  </a:lnTo>
                  <a:lnTo>
                    <a:pt x="277" y="136"/>
                  </a:lnTo>
                  <a:lnTo>
                    <a:pt x="283" y="131"/>
                  </a:lnTo>
                  <a:lnTo>
                    <a:pt x="283" y="126"/>
                  </a:lnTo>
                  <a:lnTo>
                    <a:pt x="293" y="126"/>
                  </a:lnTo>
                  <a:lnTo>
                    <a:pt x="293" y="121"/>
                  </a:lnTo>
                  <a:lnTo>
                    <a:pt x="298" y="116"/>
                  </a:lnTo>
                  <a:lnTo>
                    <a:pt x="298" y="111"/>
                  </a:lnTo>
                  <a:lnTo>
                    <a:pt x="298" y="111"/>
                  </a:lnTo>
                  <a:lnTo>
                    <a:pt x="303" y="111"/>
                  </a:lnTo>
                  <a:lnTo>
                    <a:pt x="313" y="101"/>
                  </a:lnTo>
                  <a:lnTo>
                    <a:pt x="313" y="96"/>
                  </a:lnTo>
                  <a:lnTo>
                    <a:pt x="319" y="91"/>
                  </a:lnTo>
                  <a:lnTo>
                    <a:pt x="324" y="86"/>
                  </a:lnTo>
                  <a:lnTo>
                    <a:pt x="329" y="81"/>
                  </a:lnTo>
                  <a:lnTo>
                    <a:pt x="334" y="76"/>
                  </a:lnTo>
                  <a:lnTo>
                    <a:pt x="334" y="81"/>
                  </a:lnTo>
                  <a:lnTo>
                    <a:pt x="334" y="76"/>
                  </a:lnTo>
                  <a:lnTo>
                    <a:pt x="344" y="66"/>
                  </a:lnTo>
                  <a:lnTo>
                    <a:pt x="344" y="61"/>
                  </a:lnTo>
                  <a:lnTo>
                    <a:pt x="349" y="56"/>
                  </a:lnTo>
                  <a:lnTo>
                    <a:pt x="349" y="51"/>
                  </a:lnTo>
                  <a:lnTo>
                    <a:pt x="355" y="56"/>
                  </a:lnTo>
                  <a:lnTo>
                    <a:pt x="355" y="51"/>
                  </a:lnTo>
                  <a:lnTo>
                    <a:pt x="355" y="56"/>
                  </a:lnTo>
                  <a:lnTo>
                    <a:pt x="360" y="51"/>
                  </a:lnTo>
                  <a:lnTo>
                    <a:pt x="360" y="56"/>
                  </a:lnTo>
                  <a:lnTo>
                    <a:pt x="360" y="46"/>
                  </a:lnTo>
                  <a:lnTo>
                    <a:pt x="360" y="46"/>
                  </a:lnTo>
                  <a:lnTo>
                    <a:pt x="365" y="51"/>
                  </a:lnTo>
                  <a:lnTo>
                    <a:pt x="365" y="40"/>
                  </a:lnTo>
                  <a:lnTo>
                    <a:pt x="365" y="46"/>
                  </a:lnTo>
                  <a:lnTo>
                    <a:pt x="375" y="35"/>
                  </a:lnTo>
                  <a:lnTo>
                    <a:pt x="375" y="30"/>
                  </a:lnTo>
                  <a:lnTo>
                    <a:pt x="380" y="25"/>
                  </a:lnTo>
                  <a:lnTo>
                    <a:pt x="385" y="20"/>
                  </a:lnTo>
                  <a:lnTo>
                    <a:pt x="391" y="15"/>
                  </a:lnTo>
                  <a:lnTo>
                    <a:pt x="396" y="10"/>
                  </a:lnTo>
                  <a:lnTo>
                    <a:pt x="401" y="5"/>
                  </a:lnTo>
                  <a:lnTo>
                    <a:pt x="406" y="0"/>
                  </a:lnTo>
                  <a:lnTo>
                    <a:pt x="406" y="5"/>
                  </a:lnTo>
                  <a:lnTo>
                    <a:pt x="406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0" name="Freeform 164"/>
            <p:cNvSpPr>
              <a:spLocks/>
            </p:cNvSpPr>
            <p:nvPr/>
          </p:nvSpPr>
          <p:spPr bwMode="auto">
            <a:xfrm>
              <a:off x="6469186" y="5585560"/>
              <a:ext cx="461454" cy="345119"/>
            </a:xfrm>
            <a:custGeom>
              <a:avLst/>
              <a:gdLst>
                <a:gd name="T0" fmla="*/ 5 w 324"/>
                <a:gd name="T1" fmla="*/ 298 h 298"/>
                <a:gd name="T2" fmla="*/ 10 w 324"/>
                <a:gd name="T3" fmla="*/ 288 h 298"/>
                <a:gd name="T4" fmla="*/ 21 w 324"/>
                <a:gd name="T5" fmla="*/ 278 h 298"/>
                <a:gd name="T6" fmla="*/ 31 w 324"/>
                <a:gd name="T7" fmla="*/ 273 h 298"/>
                <a:gd name="T8" fmla="*/ 41 w 324"/>
                <a:gd name="T9" fmla="*/ 258 h 298"/>
                <a:gd name="T10" fmla="*/ 51 w 324"/>
                <a:gd name="T11" fmla="*/ 253 h 298"/>
                <a:gd name="T12" fmla="*/ 57 w 324"/>
                <a:gd name="T13" fmla="*/ 243 h 298"/>
                <a:gd name="T14" fmla="*/ 67 w 324"/>
                <a:gd name="T15" fmla="*/ 233 h 298"/>
                <a:gd name="T16" fmla="*/ 72 w 324"/>
                <a:gd name="T17" fmla="*/ 222 h 298"/>
                <a:gd name="T18" fmla="*/ 82 w 324"/>
                <a:gd name="T19" fmla="*/ 217 h 298"/>
                <a:gd name="T20" fmla="*/ 87 w 324"/>
                <a:gd name="T21" fmla="*/ 212 h 298"/>
                <a:gd name="T22" fmla="*/ 93 w 324"/>
                <a:gd name="T23" fmla="*/ 207 h 298"/>
                <a:gd name="T24" fmla="*/ 103 w 324"/>
                <a:gd name="T25" fmla="*/ 202 h 298"/>
                <a:gd name="T26" fmla="*/ 113 w 324"/>
                <a:gd name="T27" fmla="*/ 182 h 298"/>
                <a:gd name="T28" fmla="*/ 118 w 324"/>
                <a:gd name="T29" fmla="*/ 182 h 298"/>
                <a:gd name="T30" fmla="*/ 129 w 324"/>
                <a:gd name="T31" fmla="*/ 172 h 298"/>
                <a:gd name="T32" fmla="*/ 134 w 324"/>
                <a:gd name="T33" fmla="*/ 167 h 298"/>
                <a:gd name="T34" fmla="*/ 139 w 324"/>
                <a:gd name="T35" fmla="*/ 162 h 298"/>
                <a:gd name="T36" fmla="*/ 149 w 324"/>
                <a:gd name="T37" fmla="*/ 157 h 298"/>
                <a:gd name="T38" fmla="*/ 154 w 324"/>
                <a:gd name="T39" fmla="*/ 152 h 298"/>
                <a:gd name="T40" fmla="*/ 159 w 324"/>
                <a:gd name="T41" fmla="*/ 142 h 298"/>
                <a:gd name="T42" fmla="*/ 165 w 324"/>
                <a:gd name="T43" fmla="*/ 147 h 298"/>
                <a:gd name="T44" fmla="*/ 170 w 324"/>
                <a:gd name="T45" fmla="*/ 137 h 298"/>
                <a:gd name="T46" fmla="*/ 175 w 324"/>
                <a:gd name="T47" fmla="*/ 132 h 298"/>
                <a:gd name="T48" fmla="*/ 180 w 324"/>
                <a:gd name="T49" fmla="*/ 127 h 298"/>
                <a:gd name="T50" fmla="*/ 190 w 324"/>
                <a:gd name="T51" fmla="*/ 122 h 298"/>
                <a:gd name="T52" fmla="*/ 195 w 324"/>
                <a:gd name="T53" fmla="*/ 117 h 298"/>
                <a:gd name="T54" fmla="*/ 201 w 324"/>
                <a:gd name="T55" fmla="*/ 111 h 298"/>
                <a:gd name="T56" fmla="*/ 211 w 324"/>
                <a:gd name="T57" fmla="*/ 96 h 298"/>
                <a:gd name="T58" fmla="*/ 221 w 324"/>
                <a:gd name="T59" fmla="*/ 86 h 298"/>
                <a:gd name="T60" fmla="*/ 226 w 324"/>
                <a:gd name="T61" fmla="*/ 86 h 298"/>
                <a:gd name="T62" fmla="*/ 237 w 324"/>
                <a:gd name="T63" fmla="*/ 71 h 298"/>
                <a:gd name="T64" fmla="*/ 252 w 324"/>
                <a:gd name="T65" fmla="*/ 61 h 298"/>
                <a:gd name="T66" fmla="*/ 257 w 324"/>
                <a:gd name="T67" fmla="*/ 56 h 298"/>
                <a:gd name="T68" fmla="*/ 262 w 324"/>
                <a:gd name="T69" fmla="*/ 51 h 298"/>
                <a:gd name="T70" fmla="*/ 267 w 324"/>
                <a:gd name="T71" fmla="*/ 46 h 298"/>
                <a:gd name="T72" fmla="*/ 278 w 324"/>
                <a:gd name="T73" fmla="*/ 36 h 298"/>
                <a:gd name="T74" fmla="*/ 283 w 324"/>
                <a:gd name="T75" fmla="*/ 36 h 298"/>
                <a:gd name="T76" fmla="*/ 298 w 324"/>
                <a:gd name="T77" fmla="*/ 21 h 298"/>
                <a:gd name="T78" fmla="*/ 309 w 324"/>
                <a:gd name="T79" fmla="*/ 16 h 298"/>
                <a:gd name="T80" fmla="*/ 314 w 324"/>
                <a:gd name="T81" fmla="*/ 11 h 298"/>
                <a:gd name="T82" fmla="*/ 319 w 324"/>
                <a:gd name="T83" fmla="*/ 11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4" h="298">
                  <a:moveTo>
                    <a:pt x="0" y="298"/>
                  </a:moveTo>
                  <a:lnTo>
                    <a:pt x="5" y="293"/>
                  </a:lnTo>
                  <a:lnTo>
                    <a:pt x="5" y="298"/>
                  </a:lnTo>
                  <a:lnTo>
                    <a:pt x="10" y="293"/>
                  </a:lnTo>
                  <a:lnTo>
                    <a:pt x="10" y="298"/>
                  </a:lnTo>
                  <a:lnTo>
                    <a:pt x="10" y="288"/>
                  </a:lnTo>
                  <a:lnTo>
                    <a:pt x="15" y="293"/>
                  </a:lnTo>
                  <a:lnTo>
                    <a:pt x="15" y="283"/>
                  </a:lnTo>
                  <a:lnTo>
                    <a:pt x="21" y="278"/>
                  </a:lnTo>
                  <a:lnTo>
                    <a:pt x="26" y="273"/>
                  </a:lnTo>
                  <a:lnTo>
                    <a:pt x="31" y="268"/>
                  </a:lnTo>
                  <a:lnTo>
                    <a:pt x="31" y="273"/>
                  </a:lnTo>
                  <a:lnTo>
                    <a:pt x="31" y="268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46" y="253"/>
                  </a:lnTo>
                  <a:lnTo>
                    <a:pt x="46" y="248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51" y="248"/>
                  </a:lnTo>
                  <a:lnTo>
                    <a:pt x="57" y="243"/>
                  </a:lnTo>
                  <a:lnTo>
                    <a:pt x="57" y="248"/>
                  </a:lnTo>
                  <a:lnTo>
                    <a:pt x="57" y="243"/>
                  </a:lnTo>
                  <a:lnTo>
                    <a:pt x="67" y="233"/>
                  </a:lnTo>
                  <a:lnTo>
                    <a:pt x="67" y="228"/>
                  </a:lnTo>
                  <a:lnTo>
                    <a:pt x="72" y="233"/>
                  </a:lnTo>
                  <a:lnTo>
                    <a:pt x="72" y="222"/>
                  </a:lnTo>
                  <a:lnTo>
                    <a:pt x="77" y="228"/>
                  </a:lnTo>
                  <a:lnTo>
                    <a:pt x="77" y="222"/>
                  </a:lnTo>
                  <a:lnTo>
                    <a:pt x="82" y="217"/>
                  </a:lnTo>
                  <a:lnTo>
                    <a:pt x="82" y="222"/>
                  </a:lnTo>
                  <a:lnTo>
                    <a:pt x="82" y="217"/>
                  </a:lnTo>
                  <a:lnTo>
                    <a:pt x="87" y="212"/>
                  </a:lnTo>
                  <a:lnTo>
                    <a:pt x="93" y="207"/>
                  </a:lnTo>
                  <a:lnTo>
                    <a:pt x="93" y="202"/>
                  </a:lnTo>
                  <a:lnTo>
                    <a:pt x="93" y="207"/>
                  </a:lnTo>
                  <a:lnTo>
                    <a:pt x="98" y="202"/>
                  </a:lnTo>
                  <a:lnTo>
                    <a:pt x="103" y="197"/>
                  </a:lnTo>
                  <a:lnTo>
                    <a:pt x="103" y="202"/>
                  </a:lnTo>
                  <a:lnTo>
                    <a:pt x="103" y="197"/>
                  </a:lnTo>
                  <a:lnTo>
                    <a:pt x="113" y="187"/>
                  </a:lnTo>
                  <a:lnTo>
                    <a:pt x="113" y="182"/>
                  </a:lnTo>
                  <a:lnTo>
                    <a:pt x="113" y="182"/>
                  </a:lnTo>
                  <a:lnTo>
                    <a:pt x="118" y="187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23" y="177"/>
                  </a:lnTo>
                  <a:lnTo>
                    <a:pt x="129" y="172"/>
                  </a:lnTo>
                  <a:lnTo>
                    <a:pt x="134" y="167"/>
                  </a:lnTo>
                  <a:lnTo>
                    <a:pt x="134" y="172"/>
                  </a:lnTo>
                  <a:lnTo>
                    <a:pt x="134" y="167"/>
                  </a:lnTo>
                  <a:lnTo>
                    <a:pt x="139" y="162"/>
                  </a:lnTo>
                  <a:lnTo>
                    <a:pt x="139" y="167"/>
                  </a:lnTo>
                  <a:lnTo>
                    <a:pt x="139" y="162"/>
                  </a:lnTo>
                  <a:lnTo>
                    <a:pt x="144" y="157"/>
                  </a:lnTo>
                  <a:lnTo>
                    <a:pt x="144" y="162"/>
                  </a:lnTo>
                  <a:lnTo>
                    <a:pt x="149" y="157"/>
                  </a:lnTo>
                  <a:lnTo>
                    <a:pt x="149" y="152"/>
                  </a:lnTo>
                  <a:lnTo>
                    <a:pt x="154" y="147"/>
                  </a:lnTo>
                  <a:lnTo>
                    <a:pt x="154" y="152"/>
                  </a:lnTo>
                  <a:lnTo>
                    <a:pt x="154" y="147"/>
                  </a:lnTo>
                  <a:lnTo>
                    <a:pt x="154" y="147"/>
                  </a:lnTo>
                  <a:lnTo>
                    <a:pt x="159" y="142"/>
                  </a:lnTo>
                  <a:lnTo>
                    <a:pt x="159" y="147"/>
                  </a:lnTo>
                  <a:lnTo>
                    <a:pt x="165" y="142"/>
                  </a:lnTo>
                  <a:lnTo>
                    <a:pt x="165" y="147"/>
                  </a:lnTo>
                  <a:lnTo>
                    <a:pt x="165" y="137"/>
                  </a:lnTo>
                  <a:lnTo>
                    <a:pt x="165" y="142"/>
                  </a:lnTo>
                  <a:lnTo>
                    <a:pt x="170" y="137"/>
                  </a:lnTo>
                  <a:lnTo>
                    <a:pt x="175" y="132"/>
                  </a:lnTo>
                  <a:lnTo>
                    <a:pt x="175" y="137"/>
                  </a:lnTo>
                  <a:lnTo>
                    <a:pt x="175" y="132"/>
                  </a:lnTo>
                  <a:lnTo>
                    <a:pt x="175" y="137"/>
                  </a:lnTo>
                  <a:lnTo>
                    <a:pt x="180" y="132"/>
                  </a:lnTo>
                  <a:lnTo>
                    <a:pt x="180" y="127"/>
                  </a:lnTo>
                  <a:lnTo>
                    <a:pt x="185" y="122"/>
                  </a:lnTo>
                  <a:lnTo>
                    <a:pt x="190" y="117"/>
                  </a:lnTo>
                  <a:lnTo>
                    <a:pt x="190" y="122"/>
                  </a:lnTo>
                  <a:lnTo>
                    <a:pt x="190" y="117"/>
                  </a:lnTo>
                  <a:lnTo>
                    <a:pt x="190" y="122"/>
                  </a:lnTo>
                  <a:lnTo>
                    <a:pt x="195" y="117"/>
                  </a:lnTo>
                  <a:lnTo>
                    <a:pt x="195" y="111"/>
                  </a:lnTo>
                  <a:lnTo>
                    <a:pt x="195" y="117"/>
                  </a:lnTo>
                  <a:lnTo>
                    <a:pt x="201" y="111"/>
                  </a:lnTo>
                  <a:lnTo>
                    <a:pt x="206" y="106"/>
                  </a:lnTo>
                  <a:lnTo>
                    <a:pt x="211" y="101"/>
                  </a:lnTo>
                  <a:lnTo>
                    <a:pt x="211" y="96"/>
                  </a:lnTo>
                  <a:lnTo>
                    <a:pt x="211" y="96"/>
                  </a:lnTo>
                  <a:lnTo>
                    <a:pt x="221" y="96"/>
                  </a:lnTo>
                  <a:lnTo>
                    <a:pt x="221" y="86"/>
                  </a:lnTo>
                  <a:lnTo>
                    <a:pt x="226" y="91"/>
                  </a:lnTo>
                  <a:lnTo>
                    <a:pt x="226" y="91"/>
                  </a:lnTo>
                  <a:lnTo>
                    <a:pt x="226" y="86"/>
                  </a:lnTo>
                  <a:lnTo>
                    <a:pt x="231" y="81"/>
                  </a:lnTo>
                  <a:lnTo>
                    <a:pt x="231" y="76"/>
                  </a:lnTo>
                  <a:lnTo>
                    <a:pt x="237" y="71"/>
                  </a:lnTo>
                  <a:lnTo>
                    <a:pt x="242" y="66"/>
                  </a:lnTo>
                  <a:lnTo>
                    <a:pt x="242" y="71"/>
                  </a:lnTo>
                  <a:lnTo>
                    <a:pt x="252" y="61"/>
                  </a:lnTo>
                  <a:lnTo>
                    <a:pt x="247" y="61"/>
                  </a:lnTo>
                  <a:lnTo>
                    <a:pt x="252" y="61"/>
                  </a:lnTo>
                  <a:lnTo>
                    <a:pt x="257" y="56"/>
                  </a:lnTo>
                  <a:lnTo>
                    <a:pt x="257" y="61"/>
                  </a:lnTo>
                  <a:lnTo>
                    <a:pt x="257" y="56"/>
                  </a:lnTo>
                  <a:lnTo>
                    <a:pt x="262" y="51"/>
                  </a:lnTo>
                  <a:lnTo>
                    <a:pt x="262" y="56"/>
                  </a:lnTo>
                  <a:lnTo>
                    <a:pt x="262" y="51"/>
                  </a:lnTo>
                  <a:lnTo>
                    <a:pt x="267" y="46"/>
                  </a:lnTo>
                  <a:lnTo>
                    <a:pt x="273" y="41"/>
                  </a:lnTo>
                  <a:lnTo>
                    <a:pt x="278" y="46"/>
                  </a:lnTo>
                  <a:lnTo>
                    <a:pt x="278" y="36"/>
                  </a:lnTo>
                  <a:lnTo>
                    <a:pt x="283" y="41"/>
                  </a:lnTo>
                  <a:lnTo>
                    <a:pt x="283" y="31"/>
                  </a:lnTo>
                  <a:lnTo>
                    <a:pt x="283" y="36"/>
                  </a:lnTo>
                  <a:lnTo>
                    <a:pt x="288" y="36"/>
                  </a:lnTo>
                  <a:lnTo>
                    <a:pt x="298" y="26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303" y="21"/>
                  </a:lnTo>
                  <a:lnTo>
                    <a:pt x="309" y="16"/>
                  </a:lnTo>
                  <a:lnTo>
                    <a:pt x="309" y="21"/>
                  </a:lnTo>
                  <a:lnTo>
                    <a:pt x="309" y="16"/>
                  </a:lnTo>
                  <a:lnTo>
                    <a:pt x="314" y="11"/>
                  </a:lnTo>
                  <a:lnTo>
                    <a:pt x="314" y="1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19" y="6"/>
                  </a:lnTo>
                  <a:lnTo>
                    <a:pt x="32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1" name="Freeform 165"/>
            <p:cNvSpPr>
              <a:spLocks/>
            </p:cNvSpPr>
            <p:nvPr/>
          </p:nvSpPr>
          <p:spPr bwMode="auto">
            <a:xfrm>
              <a:off x="6930640" y="5282132"/>
              <a:ext cx="489939" cy="310376"/>
            </a:xfrm>
            <a:custGeom>
              <a:avLst/>
              <a:gdLst>
                <a:gd name="T0" fmla="*/ 0 w 344"/>
                <a:gd name="T1" fmla="*/ 262 h 268"/>
                <a:gd name="T2" fmla="*/ 21 w 344"/>
                <a:gd name="T3" fmla="*/ 252 h 268"/>
                <a:gd name="T4" fmla="*/ 31 w 344"/>
                <a:gd name="T5" fmla="*/ 242 h 268"/>
                <a:gd name="T6" fmla="*/ 36 w 344"/>
                <a:gd name="T7" fmla="*/ 237 h 268"/>
                <a:gd name="T8" fmla="*/ 41 w 344"/>
                <a:gd name="T9" fmla="*/ 232 h 268"/>
                <a:gd name="T10" fmla="*/ 51 w 344"/>
                <a:gd name="T11" fmla="*/ 222 h 268"/>
                <a:gd name="T12" fmla="*/ 57 w 344"/>
                <a:gd name="T13" fmla="*/ 227 h 268"/>
                <a:gd name="T14" fmla="*/ 67 w 344"/>
                <a:gd name="T15" fmla="*/ 212 h 268"/>
                <a:gd name="T16" fmla="*/ 77 w 344"/>
                <a:gd name="T17" fmla="*/ 207 h 268"/>
                <a:gd name="T18" fmla="*/ 87 w 344"/>
                <a:gd name="T19" fmla="*/ 202 h 268"/>
                <a:gd name="T20" fmla="*/ 93 w 344"/>
                <a:gd name="T21" fmla="*/ 202 h 268"/>
                <a:gd name="T22" fmla="*/ 103 w 344"/>
                <a:gd name="T23" fmla="*/ 182 h 268"/>
                <a:gd name="T24" fmla="*/ 108 w 344"/>
                <a:gd name="T25" fmla="*/ 172 h 268"/>
                <a:gd name="T26" fmla="*/ 118 w 344"/>
                <a:gd name="T27" fmla="*/ 172 h 268"/>
                <a:gd name="T28" fmla="*/ 123 w 344"/>
                <a:gd name="T29" fmla="*/ 167 h 268"/>
                <a:gd name="T30" fmla="*/ 139 w 344"/>
                <a:gd name="T31" fmla="*/ 157 h 268"/>
                <a:gd name="T32" fmla="*/ 149 w 344"/>
                <a:gd name="T33" fmla="*/ 152 h 268"/>
                <a:gd name="T34" fmla="*/ 159 w 344"/>
                <a:gd name="T35" fmla="*/ 146 h 268"/>
                <a:gd name="T36" fmla="*/ 165 w 344"/>
                <a:gd name="T37" fmla="*/ 136 h 268"/>
                <a:gd name="T38" fmla="*/ 170 w 344"/>
                <a:gd name="T39" fmla="*/ 126 h 268"/>
                <a:gd name="T40" fmla="*/ 185 w 344"/>
                <a:gd name="T41" fmla="*/ 126 h 268"/>
                <a:gd name="T42" fmla="*/ 190 w 344"/>
                <a:gd name="T43" fmla="*/ 116 h 268"/>
                <a:gd name="T44" fmla="*/ 195 w 344"/>
                <a:gd name="T45" fmla="*/ 116 h 268"/>
                <a:gd name="T46" fmla="*/ 206 w 344"/>
                <a:gd name="T47" fmla="*/ 106 h 268"/>
                <a:gd name="T48" fmla="*/ 211 w 344"/>
                <a:gd name="T49" fmla="*/ 101 h 268"/>
                <a:gd name="T50" fmla="*/ 216 w 344"/>
                <a:gd name="T51" fmla="*/ 96 h 268"/>
                <a:gd name="T52" fmla="*/ 221 w 344"/>
                <a:gd name="T53" fmla="*/ 91 h 268"/>
                <a:gd name="T54" fmla="*/ 237 w 344"/>
                <a:gd name="T55" fmla="*/ 81 h 268"/>
                <a:gd name="T56" fmla="*/ 242 w 344"/>
                <a:gd name="T57" fmla="*/ 81 h 268"/>
                <a:gd name="T58" fmla="*/ 247 w 344"/>
                <a:gd name="T59" fmla="*/ 76 h 268"/>
                <a:gd name="T60" fmla="*/ 252 w 344"/>
                <a:gd name="T61" fmla="*/ 76 h 268"/>
                <a:gd name="T62" fmla="*/ 262 w 344"/>
                <a:gd name="T63" fmla="*/ 71 h 268"/>
                <a:gd name="T64" fmla="*/ 267 w 344"/>
                <a:gd name="T65" fmla="*/ 61 h 268"/>
                <a:gd name="T66" fmla="*/ 272 w 344"/>
                <a:gd name="T67" fmla="*/ 56 h 268"/>
                <a:gd name="T68" fmla="*/ 283 w 344"/>
                <a:gd name="T69" fmla="*/ 46 h 268"/>
                <a:gd name="T70" fmla="*/ 293 w 344"/>
                <a:gd name="T71" fmla="*/ 46 h 268"/>
                <a:gd name="T72" fmla="*/ 298 w 344"/>
                <a:gd name="T73" fmla="*/ 41 h 268"/>
                <a:gd name="T74" fmla="*/ 303 w 344"/>
                <a:gd name="T75" fmla="*/ 35 h 268"/>
                <a:gd name="T76" fmla="*/ 314 w 344"/>
                <a:gd name="T77" fmla="*/ 20 h 268"/>
                <a:gd name="T78" fmla="*/ 324 w 344"/>
                <a:gd name="T79" fmla="*/ 25 h 268"/>
                <a:gd name="T80" fmla="*/ 329 w 344"/>
                <a:gd name="T81" fmla="*/ 15 h 268"/>
                <a:gd name="T82" fmla="*/ 344 w 344"/>
                <a:gd name="T83" fmla="*/ 1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4" h="268">
                  <a:moveTo>
                    <a:pt x="0" y="262"/>
                  </a:moveTo>
                  <a:lnTo>
                    <a:pt x="0" y="268"/>
                  </a:lnTo>
                  <a:lnTo>
                    <a:pt x="0" y="262"/>
                  </a:lnTo>
                  <a:lnTo>
                    <a:pt x="5" y="257"/>
                  </a:lnTo>
                  <a:lnTo>
                    <a:pt x="10" y="252"/>
                  </a:lnTo>
                  <a:lnTo>
                    <a:pt x="21" y="252"/>
                  </a:lnTo>
                  <a:lnTo>
                    <a:pt x="15" y="252"/>
                  </a:lnTo>
                  <a:lnTo>
                    <a:pt x="21" y="252"/>
                  </a:lnTo>
                  <a:lnTo>
                    <a:pt x="31" y="242"/>
                  </a:lnTo>
                  <a:lnTo>
                    <a:pt x="31" y="237"/>
                  </a:lnTo>
                  <a:lnTo>
                    <a:pt x="36" y="242"/>
                  </a:lnTo>
                  <a:lnTo>
                    <a:pt x="36" y="237"/>
                  </a:lnTo>
                  <a:lnTo>
                    <a:pt x="36" y="242"/>
                  </a:lnTo>
                  <a:lnTo>
                    <a:pt x="41" y="237"/>
                  </a:lnTo>
                  <a:lnTo>
                    <a:pt x="41" y="232"/>
                  </a:lnTo>
                  <a:lnTo>
                    <a:pt x="46" y="232"/>
                  </a:lnTo>
                  <a:lnTo>
                    <a:pt x="51" y="227"/>
                  </a:lnTo>
                  <a:lnTo>
                    <a:pt x="51" y="222"/>
                  </a:lnTo>
                  <a:lnTo>
                    <a:pt x="51" y="227"/>
                  </a:lnTo>
                  <a:lnTo>
                    <a:pt x="57" y="222"/>
                  </a:lnTo>
                  <a:lnTo>
                    <a:pt x="57" y="227"/>
                  </a:lnTo>
                  <a:lnTo>
                    <a:pt x="57" y="217"/>
                  </a:lnTo>
                  <a:lnTo>
                    <a:pt x="67" y="217"/>
                  </a:lnTo>
                  <a:lnTo>
                    <a:pt x="67" y="212"/>
                  </a:lnTo>
                  <a:lnTo>
                    <a:pt x="72" y="217"/>
                  </a:lnTo>
                  <a:lnTo>
                    <a:pt x="72" y="207"/>
                  </a:lnTo>
                  <a:lnTo>
                    <a:pt x="77" y="207"/>
                  </a:lnTo>
                  <a:lnTo>
                    <a:pt x="82" y="202"/>
                  </a:lnTo>
                  <a:lnTo>
                    <a:pt x="87" y="197"/>
                  </a:lnTo>
                  <a:lnTo>
                    <a:pt x="87" y="202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93" y="202"/>
                  </a:lnTo>
                  <a:lnTo>
                    <a:pt x="93" y="192"/>
                  </a:lnTo>
                  <a:lnTo>
                    <a:pt x="98" y="187"/>
                  </a:lnTo>
                  <a:lnTo>
                    <a:pt x="103" y="182"/>
                  </a:lnTo>
                  <a:lnTo>
                    <a:pt x="103" y="177"/>
                  </a:lnTo>
                  <a:lnTo>
                    <a:pt x="108" y="182"/>
                  </a:lnTo>
                  <a:lnTo>
                    <a:pt x="108" y="172"/>
                  </a:lnTo>
                  <a:lnTo>
                    <a:pt x="113" y="177"/>
                  </a:lnTo>
                  <a:lnTo>
                    <a:pt x="118" y="182"/>
                  </a:lnTo>
                  <a:lnTo>
                    <a:pt x="118" y="172"/>
                  </a:lnTo>
                  <a:lnTo>
                    <a:pt x="123" y="177"/>
                  </a:lnTo>
                  <a:lnTo>
                    <a:pt x="123" y="167"/>
                  </a:lnTo>
                  <a:lnTo>
                    <a:pt x="123" y="167"/>
                  </a:lnTo>
                  <a:lnTo>
                    <a:pt x="129" y="172"/>
                  </a:lnTo>
                  <a:lnTo>
                    <a:pt x="139" y="162"/>
                  </a:lnTo>
                  <a:lnTo>
                    <a:pt x="139" y="157"/>
                  </a:lnTo>
                  <a:lnTo>
                    <a:pt x="139" y="162"/>
                  </a:lnTo>
                  <a:lnTo>
                    <a:pt x="144" y="157"/>
                  </a:lnTo>
                  <a:lnTo>
                    <a:pt x="149" y="152"/>
                  </a:lnTo>
                  <a:lnTo>
                    <a:pt x="154" y="146"/>
                  </a:lnTo>
                  <a:lnTo>
                    <a:pt x="159" y="141"/>
                  </a:lnTo>
                  <a:lnTo>
                    <a:pt x="159" y="146"/>
                  </a:lnTo>
                  <a:lnTo>
                    <a:pt x="159" y="136"/>
                  </a:lnTo>
                  <a:lnTo>
                    <a:pt x="165" y="131"/>
                  </a:lnTo>
                  <a:lnTo>
                    <a:pt x="165" y="136"/>
                  </a:lnTo>
                  <a:lnTo>
                    <a:pt x="170" y="131"/>
                  </a:lnTo>
                  <a:lnTo>
                    <a:pt x="170" y="136"/>
                  </a:lnTo>
                  <a:lnTo>
                    <a:pt x="170" y="126"/>
                  </a:lnTo>
                  <a:lnTo>
                    <a:pt x="180" y="126"/>
                  </a:lnTo>
                  <a:lnTo>
                    <a:pt x="180" y="121"/>
                  </a:lnTo>
                  <a:lnTo>
                    <a:pt x="185" y="126"/>
                  </a:lnTo>
                  <a:lnTo>
                    <a:pt x="185" y="126"/>
                  </a:lnTo>
                  <a:lnTo>
                    <a:pt x="185" y="121"/>
                  </a:lnTo>
                  <a:lnTo>
                    <a:pt x="190" y="116"/>
                  </a:lnTo>
                  <a:lnTo>
                    <a:pt x="190" y="121"/>
                  </a:lnTo>
                  <a:lnTo>
                    <a:pt x="190" y="116"/>
                  </a:lnTo>
                  <a:lnTo>
                    <a:pt x="195" y="116"/>
                  </a:lnTo>
                  <a:lnTo>
                    <a:pt x="206" y="116"/>
                  </a:lnTo>
                  <a:lnTo>
                    <a:pt x="201" y="116"/>
                  </a:lnTo>
                  <a:lnTo>
                    <a:pt x="206" y="106"/>
                  </a:lnTo>
                  <a:lnTo>
                    <a:pt x="211" y="101"/>
                  </a:lnTo>
                  <a:lnTo>
                    <a:pt x="211" y="106"/>
                  </a:lnTo>
                  <a:lnTo>
                    <a:pt x="211" y="101"/>
                  </a:lnTo>
                  <a:lnTo>
                    <a:pt x="216" y="96"/>
                  </a:lnTo>
                  <a:lnTo>
                    <a:pt x="216" y="101"/>
                  </a:lnTo>
                  <a:lnTo>
                    <a:pt x="216" y="96"/>
                  </a:lnTo>
                  <a:lnTo>
                    <a:pt x="216" y="101"/>
                  </a:lnTo>
                  <a:lnTo>
                    <a:pt x="221" y="96"/>
                  </a:lnTo>
                  <a:lnTo>
                    <a:pt x="221" y="91"/>
                  </a:lnTo>
                  <a:lnTo>
                    <a:pt x="226" y="86"/>
                  </a:lnTo>
                  <a:lnTo>
                    <a:pt x="231" y="86"/>
                  </a:lnTo>
                  <a:lnTo>
                    <a:pt x="237" y="81"/>
                  </a:lnTo>
                  <a:lnTo>
                    <a:pt x="242" y="76"/>
                  </a:lnTo>
                  <a:lnTo>
                    <a:pt x="242" y="86"/>
                  </a:lnTo>
                  <a:lnTo>
                    <a:pt x="242" y="81"/>
                  </a:lnTo>
                  <a:lnTo>
                    <a:pt x="247" y="8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52" y="81"/>
                  </a:lnTo>
                  <a:lnTo>
                    <a:pt x="252" y="76"/>
                  </a:lnTo>
                  <a:lnTo>
                    <a:pt x="252" y="76"/>
                  </a:lnTo>
                  <a:lnTo>
                    <a:pt x="257" y="71"/>
                  </a:lnTo>
                  <a:lnTo>
                    <a:pt x="262" y="66"/>
                  </a:lnTo>
                  <a:lnTo>
                    <a:pt x="262" y="71"/>
                  </a:lnTo>
                  <a:lnTo>
                    <a:pt x="262" y="66"/>
                  </a:lnTo>
                  <a:lnTo>
                    <a:pt x="262" y="66"/>
                  </a:lnTo>
                  <a:lnTo>
                    <a:pt x="267" y="61"/>
                  </a:lnTo>
                  <a:lnTo>
                    <a:pt x="272" y="56"/>
                  </a:lnTo>
                  <a:lnTo>
                    <a:pt x="272" y="61"/>
                  </a:lnTo>
                  <a:lnTo>
                    <a:pt x="272" y="56"/>
                  </a:lnTo>
                  <a:lnTo>
                    <a:pt x="283" y="56"/>
                  </a:lnTo>
                  <a:lnTo>
                    <a:pt x="278" y="56"/>
                  </a:lnTo>
                  <a:lnTo>
                    <a:pt x="283" y="46"/>
                  </a:lnTo>
                  <a:lnTo>
                    <a:pt x="283" y="51"/>
                  </a:lnTo>
                  <a:lnTo>
                    <a:pt x="288" y="51"/>
                  </a:lnTo>
                  <a:lnTo>
                    <a:pt x="293" y="46"/>
                  </a:lnTo>
                  <a:lnTo>
                    <a:pt x="293" y="41"/>
                  </a:lnTo>
                  <a:lnTo>
                    <a:pt x="293" y="46"/>
                  </a:lnTo>
                  <a:lnTo>
                    <a:pt x="298" y="41"/>
                  </a:lnTo>
                  <a:lnTo>
                    <a:pt x="298" y="46"/>
                  </a:lnTo>
                  <a:lnTo>
                    <a:pt x="298" y="41"/>
                  </a:lnTo>
                  <a:lnTo>
                    <a:pt x="303" y="35"/>
                  </a:lnTo>
                  <a:lnTo>
                    <a:pt x="308" y="30"/>
                  </a:lnTo>
                  <a:lnTo>
                    <a:pt x="319" y="20"/>
                  </a:lnTo>
                  <a:lnTo>
                    <a:pt x="314" y="20"/>
                  </a:lnTo>
                  <a:lnTo>
                    <a:pt x="319" y="25"/>
                  </a:lnTo>
                  <a:lnTo>
                    <a:pt x="324" y="20"/>
                  </a:lnTo>
                  <a:lnTo>
                    <a:pt x="324" y="25"/>
                  </a:lnTo>
                  <a:lnTo>
                    <a:pt x="324" y="20"/>
                  </a:lnTo>
                  <a:lnTo>
                    <a:pt x="329" y="25"/>
                  </a:lnTo>
                  <a:lnTo>
                    <a:pt x="329" y="15"/>
                  </a:lnTo>
                  <a:lnTo>
                    <a:pt x="329" y="15"/>
                  </a:lnTo>
                  <a:lnTo>
                    <a:pt x="334" y="10"/>
                  </a:lnTo>
                  <a:lnTo>
                    <a:pt x="344" y="10"/>
                  </a:lnTo>
                  <a:lnTo>
                    <a:pt x="344" y="0"/>
                  </a:lnTo>
                  <a:lnTo>
                    <a:pt x="344" y="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2" name="Freeform 166"/>
            <p:cNvSpPr>
              <a:spLocks/>
            </p:cNvSpPr>
            <p:nvPr/>
          </p:nvSpPr>
          <p:spPr bwMode="auto">
            <a:xfrm>
              <a:off x="7420579" y="5072513"/>
              <a:ext cx="410182" cy="215410"/>
            </a:xfrm>
            <a:custGeom>
              <a:avLst/>
              <a:gdLst>
                <a:gd name="T0" fmla="*/ 6 w 288"/>
                <a:gd name="T1" fmla="*/ 186 h 186"/>
                <a:gd name="T2" fmla="*/ 11 w 288"/>
                <a:gd name="T3" fmla="*/ 181 h 186"/>
                <a:gd name="T4" fmla="*/ 21 w 288"/>
                <a:gd name="T5" fmla="*/ 176 h 186"/>
                <a:gd name="T6" fmla="*/ 31 w 288"/>
                <a:gd name="T7" fmla="*/ 161 h 186"/>
                <a:gd name="T8" fmla="*/ 36 w 288"/>
                <a:gd name="T9" fmla="*/ 166 h 186"/>
                <a:gd name="T10" fmla="*/ 42 w 288"/>
                <a:gd name="T11" fmla="*/ 161 h 186"/>
                <a:gd name="T12" fmla="*/ 47 w 288"/>
                <a:gd name="T13" fmla="*/ 156 h 186"/>
                <a:gd name="T14" fmla="*/ 57 w 288"/>
                <a:gd name="T15" fmla="*/ 151 h 186"/>
                <a:gd name="T16" fmla="*/ 62 w 288"/>
                <a:gd name="T17" fmla="*/ 151 h 186"/>
                <a:gd name="T18" fmla="*/ 72 w 288"/>
                <a:gd name="T19" fmla="*/ 141 h 186"/>
                <a:gd name="T20" fmla="*/ 78 w 288"/>
                <a:gd name="T21" fmla="*/ 141 h 186"/>
                <a:gd name="T22" fmla="*/ 83 w 288"/>
                <a:gd name="T23" fmla="*/ 126 h 186"/>
                <a:gd name="T24" fmla="*/ 93 w 288"/>
                <a:gd name="T25" fmla="*/ 126 h 186"/>
                <a:gd name="T26" fmla="*/ 98 w 288"/>
                <a:gd name="T27" fmla="*/ 121 h 186"/>
                <a:gd name="T28" fmla="*/ 103 w 288"/>
                <a:gd name="T29" fmla="*/ 116 h 186"/>
                <a:gd name="T30" fmla="*/ 108 w 288"/>
                <a:gd name="T31" fmla="*/ 111 h 186"/>
                <a:gd name="T32" fmla="*/ 114 w 288"/>
                <a:gd name="T33" fmla="*/ 105 h 186"/>
                <a:gd name="T34" fmla="*/ 124 w 288"/>
                <a:gd name="T35" fmla="*/ 100 h 186"/>
                <a:gd name="T36" fmla="*/ 134 w 288"/>
                <a:gd name="T37" fmla="*/ 90 h 186"/>
                <a:gd name="T38" fmla="*/ 139 w 288"/>
                <a:gd name="T39" fmla="*/ 85 h 186"/>
                <a:gd name="T40" fmla="*/ 150 w 288"/>
                <a:gd name="T41" fmla="*/ 90 h 186"/>
                <a:gd name="T42" fmla="*/ 155 w 288"/>
                <a:gd name="T43" fmla="*/ 90 h 186"/>
                <a:gd name="T44" fmla="*/ 160 w 288"/>
                <a:gd name="T45" fmla="*/ 90 h 186"/>
                <a:gd name="T46" fmla="*/ 165 w 288"/>
                <a:gd name="T47" fmla="*/ 80 h 186"/>
                <a:gd name="T48" fmla="*/ 170 w 288"/>
                <a:gd name="T49" fmla="*/ 75 h 186"/>
                <a:gd name="T50" fmla="*/ 175 w 288"/>
                <a:gd name="T51" fmla="*/ 70 h 186"/>
                <a:gd name="T52" fmla="*/ 180 w 288"/>
                <a:gd name="T53" fmla="*/ 70 h 186"/>
                <a:gd name="T54" fmla="*/ 186 w 288"/>
                <a:gd name="T55" fmla="*/ 60 h 186"/>
                <a:gd name="T56" fmla="*/ 201 w 288"/>
                <a:gd name="T57" fmla="*/ 60 h 186"/>
                <a:gd name="T58" fmla="*/ 201 w 288"/>
                <a:gd name="T59" fmla="*/ 55 h 186"/>
                <a:gd name="T60" fmla="*/ 206 w 288"/>
                <a:gd name="T61" fmla="*/ 50 h 186"/>
                <a:gd name="T62" fmla="*/ 216 w 288"/>
                <a:gd name="T63" fmla="*/ 45 h 186"/>
                <a:gd name="T64" fmla="*/ 222 w 288"/>
                <a:gd name="T65" fmla="*/ 40 h 186"/>
                <a:gd name="T66" fmla="*/ 232 w 288"/>
                <a:gd name="T67" fmla="*/ 30 h 186"/>
                <a:gd name="T68" fmla="*/ 237 w 288"/>
                <a:gd name="T69" fmla="*/ 35 h 186"/>
                <a:gd name="T70" fmla="*/ 242 w 288"/>
                <a:gd name="T71" fmla="*/ 30 h 186"/>
                <a:gd name="T72" fmla="*/ 247 w 288"/>
                <a:gd name="T73" fmla="*/ 25 h 186"/>
                <a:gd name="T74" fmla="*/ 258 w 288"/>
                <a:gd name="T75" fmla="*/ 20 h 186"/>
                <a:gd name="T76" fmla="*/ 263 w 288"/>
                <a:gd name="T77" fmla="*/ 15 h 186"/>
                <a:gd name="T78" fmla="*/ 268 w 288"/>
                <a:gd name="T79" fmla="*/ 10 h 186"/>
                <a:gd name="T80" fmla="*/ 273 w 288"/>
                <a:gd name="T81" fmla="*/ 10 h 186"/>
                <a:gd name="T82" fmla="*/ 283 w 288"/>
                <a:gd name="T8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8" h="186">
                  <a:moveTo>
                    <a:pt x="0" y="186"/>
                  </a:moveTo>
                  <a:lnTo>
                    <a:pt x="6" y="181"/>
                  </a:lnTo>
                  <a:lnTo>
                    <a:pt x="6" y="186"/>
                  </a:lnTo>
                  <a:lnTo>
                    <a:pt x="6" y="181"/>
                  </a:lnTo>
                  <a:lnTo>
                    <a:pt x="11" y="176"/>
                  </a:lnTo>
                  <a:lnTo>
                    <a:pt x="11" y="181"/>
                  </a:lnTo>
                  <a:lnTo>
                    <a:pt x="16" y="176"/>
                  </a:lnTo>
                  <a:lnTo>
                    <a:pt x="21" y="171"/>
                  </a:lnTo>
                  <a:lnTo>
                    <a:pt x="21" y="176"/>
                  </a:lnTo>
                  <a:lnTo>
                    <a:pt x="21" y="171"/>
                  </a:lnTo>
                  <a:lnTo>
                    <a:pt x="31" y="171"/>
                  </a:lnTo>
                  <a:lnTo>
                    <a:pt x="31" y="161"/>
                  </a:lnTo>
                  <a:lnTo>
                    <a:pt x="31" y="166"/>
                  </a:lnTo>
                  <a:lnTo>
                    <a:pt x="36" y="161"/>
                  </a:lnTo>
                  <a:lnTo>
                    <a:pt x="36" y="166"/>
                  </a:lnTo>
                  <a:lnTo>
                    <a:pt x="42" y="161"/>
                  </a:lnTo>
                  <a:lnTo>
                    <a:pt x="42" y="166"/>
                  </a:lnTo>
                  <a:lnTo>
                    <a:pt x="42" y="161"/>
                  </a:lnTo>
                  <a:lnTo>
                    <a:pt x="47" y="156"/>
                  </a:lnTo>
                  <a:lnTo>
                    <a:pt x="47" y="161"/>
                  </a:lnTo>
                  <a:lnTo>
                    <a:pt x="47" y="156"/>
                  </a:lnTo>
                  <a:lnTo>
                    <a:pt x="52" y="151"/>
                  </a:lnTo>
                  <a:lnTo>
                    <a:pt x="52" y="156"/>
                  </a:lnTo>
                  <a:lnTo>
                    <a:pt x="57" y="151"/>
                  </a:lnTo>
                  <a:lnTo>
                    <a:pt x="57" y="156"/>
                  </a:lnTo>
                  <a:lnTo>
                    <a:pt x="57" y="146"/>
                  </a:lnTo>
                  <a:lnTo>
                    <a:pt x="62" y="151"/>
                  </a:lnTo>
                  <a:lnTo>
                    <a:pt x="62" y="141"/>
                  </a:lnTo>
                  <a:lnTo>
                    <a:pt x="67" y="136"/>
                  </a:lnTo>
                  <a:lnTo>
                    <a:pt x="72" y="141"/>
                  </a:lnTo>
                  <a:lnTo>
                    <a:pt x="72" y="136"/>
                  </a:lnTo>
                  <a:lnTo>
                    <a:pt x="72" y="136"/>
                  </a:lnTo>
                  <a:lnTo>
                    <a:pt x="78" y="141"/>
                  </a:lnTo>
                  <a:lnTo>
                    <a:pt x="78" y="136"/>
                  </a:lnTo>
                  <a:lnTo>
                    <a:pt x="83" y="131"/>
                  </a:lnTo>
                  <a:lnTo>
                    <a:pt x="83" y="126"/>
                  </a:lnTo>
                  <a:lnTo>
                    <a:pt x="88" y="126"/>
                  </a:lnTo>
                  <a:lnTo>
                    <a:pt x="93" y="121"/>
                  </a:lnTo>
                  <a:lnTo>
                    <a:pt x="93" y="126"/>
                  </a:lnTo>
                  <a:lnTo>
                    <a:pt x="93" y="121"/>
                  </a:lnTo>
                  <a:lnTo>
                    <a:pt x="98" y="116"/>
                  </a:lnTo>
                  <a:lnTo>
                    <a:pt x="98" y="121"/>
                  </a:lnTo>
                  <a:lnTo>
                    <a:pt x="98" y="116"/>
                  </a:lnTo>
                  <a:lnTo>
                    <a:pt x="103" y="111"/>
                  </a:lnTo>
                  <a:lnTo>
                    <a:pt x="103" y="116"/>
                  </a:lnTo>
                  <a:lnTo>
                    <a:pt x="108" y="111"/>
                  </a:lnTo>
                  <a:lnTo>
                    <a:pt x="108" y="116"/>
                  </a:lnTo>
                  <a:lnTo>
                    <a:pt x="108" y="111"/>
                  </a:lnTo>
                  <a:lnTo>
                    <a:pt x="114" y="105"/>
                  </a:lnTo>
                  <a:lnTo>
                    <a:pt x="114" y="111"/>
                  </a:lnTo>
                  <a:lnTo>
                    <a:pt x="114" y="105"/>
                  </a:lnTo>
                  <a:lnTo>
                    <a:pt x="124" y="105"/>
                  </a:lnTo>
                  <a:lnTo>
                    <a:pt x="119" y="105"/>
                  </a:lnTo>
                  <a:lnTo>
                    <a:pt x="124" y="100"/>
                  </a:lnTo>
                  <a:lnTo>
                    <a:pt x="134" y="100"/>
                  </a:lnTo>
                  <a:lnTo>
                    <a:pt x="129" y="100"/>
                  </a:lnTo>
                  <a:lnTo>
                    <a:pt x="134" y="90"/>
                  </a:lnTo>
                  <a:lnTo>
                    <a:pt x="134" y="95"/>
                  </a:lnTo>
                  <a:lnTo>
                    <a:pt x="144" y="85"/>
                  </a:lnTo>
                  <a:lnTo>
                    <a:pt x="139" y="85"/>
                  </a:lnTo>
                  <a:lnTo>
                    <a:pt x="144" y="90"/>
                  </a:lnTo>
                  <a:lnTo>
                    <a:pt x="150" y="85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5" y="85"/>
                  </a:lnTo>
                  <a:lnTo>
                    <a:pt x="155" y="90"/>
                  </a:lnTo>
                  <a:lnTo>
                    <a:pt x="155" y="85"/>
                  </a:lnTo>
                  <a:lnTo>
                    <a:pt x="160" y="90"/>
                  </a:lnTo>
                  <a:lnTo>
                    <a:pt x="160" y="90"/>
                  </a:lnTo>
                  <a:lnTo>
                    <a:pt x="160" y="80"/>
                  </a:lnTo>
                  <a:lnTo>
                    <a:pt x="160" y="85"/>
                  </a:lnTo>
                  <a:lnTo>
                    <a:pt x="165" y="80"/>
                  </a:lnTo>
                  <a:lnTo>
                    <a:pt x="165" y="75"/>
                  </a:lnTo>
                  <a:lnTo>
                    <a:pt x="165" y="80"/>
                  </a:lnTo>
                  <a:lnTo>
                    <a:pt x="170" y="75"/>
                  </a:lnTo>
                  <a:lnTo>
                    <a:pt x="170" y="70"/>
                  </a:lnTo>
                  <a:lnTo>
                    <a:pt x="170" y="75"/>
                  </a:lnTo>
                  <a:lnTo>
                    <a:pt x="175" y="70"/>
                  </a:lnTo>
                  <a:lnTo>
                    <a:pt x="175" y="65"/>
                  </a:lnTo>
                  <a:lnTo>
                    <a:pt x="180" y="70"/>
                  </a:lnTo>
                  <a:lnTo>
                    <a:pt x="180" y="70"/>
                  </a:lnTo>
                  <a:lnTo>
                    <a:pt x="180" y="65"/>
                  </a:lnTo>
                  <a:lnTo>
                    <a:pt x="180" y="65"/>
                  </a:lnTo>
                  <a:lnTo>
                    <a:pt x="186" y="60"/>
                  </a:lnTo>
                  <a:lnTo>
                    <a:pt x="196" y="60"/>
                  </a:lnTo>
                  <a:lnTo>
                    <a:pt x="196" y="55"/>
                  </a:lnTo>
                  <a:lnTo>
                    <a:pt x="201" y="60"/>
                  </a:lnTo>
                  <a:lnTo>
                    <a:pt x="201" y="60"/>
                  </a:lnTo>
                  <a:lnTo>
                    <a:pt x="201" y="55"/>
                  </a:lnTo>
                  <a:lnTo>
                    <a:pt x="201" y="55"/>
                  </a:lnTo>
                  <a:lnTo>
                    <a:pt x="206" y="50"/>
                  </a:lnTo>
                  <a:lnTo>
                    <a:pt x="206" y="55"/>
                  </a:lnTo>
                  <a:lnTo>
                    <a:pt x="206" y="50"/>
                  </a:lnTo>
                  <a:lnTo>
                    <a:pt x="211" y="45"/>
                  </a:lnTo>
                  <a:lnTo>
                    <a:pt x="216" y="50"/>
                  </a:lnTo>
                  <a:lnTo>
                    <a:pt x="216" y="45"/>
                  </a:lnTo>
                  <a:lnTo>
                    <a:pt x="216" y="50"/>
                  </a:lnTo>
                  <a:lnTo>
                    <a:pt x="227" y="40"/>
                  </a:lnTo>
                  <a:lnTo>
                    <a:pt x="222" y="40"/>
                  </a:lnTo>
                  <a:lnTo>
                    <a:pt x="227" y="40"/>
                  </a:lnTo>
                  <a:lnTo>
                    <a:pt x="232" y="35"/>
                  </a:lnTo>
                  <a:lnTo>
                    <a:pt x="232" y="30"/>
                  </a:lnTo>
                  <a:lnTo>
                    <a:pt x="232" y="35"/>
                  </a:lnTo>
                  <a:lnTo>
                    <a:pt x="237" y="30"/>
                  </a:lnTo>
                  <a:lnTo>
                    <a:pt x="237" y="35"/>
                  </a:lnTo>
                  <a:lnTo>
                    <a:pt x="237" y="30"/>
                  </a:lnTo>
                  <a:lnTo>
                    <a:pt x="237" y="35"/>
                  </a:lnTo>
                  <a:lnTo>
                    <a:pt x="242" y="30"/>
                  </a:lnTo>
                  <a:lnTo>
                    <a:pt x="242" y="25"/>
                  </a:lnTo>
                  <a:lnTo>
                    <a:pt x="242" y="30"/>
                  </a:lnTo>
                  <a:lnTo>
                    <a:pt x="247" y="25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58" y="20"/>
                  </a:lnTo>
                  <a:lnTo>
                    <a:pt x="252" y="20"/>
                  </a:lnTo>
                  <a:lnTo>
                    <a:pt x="258" y="20"/>
                  </a:lnTo>
                  <a:lnTo>
                    <a:pt x="263" y="15"/>
                  </a:lnTo>
                  <a:lnTo>
                    <a:pt x="263" y="20"/>
                  </a:lnTo>
                  <a:lnTo>
                    <a:pt x="268" y="15"/>
                  </a:lnTo>
                  <a:lnTo>
                    <a:pt x="268" y="10"/>
                  </a:lnTo>
                  <a:lnTo>
                    <a:pt x="273" y="5"/>
                  </a:lnTo>
                  <a:lnTo>
                    <a:pt x="273" y="15"/>
                  </a:lnTo>
                  <a:lnTo>
                    <a:pt x="273" y="10"/>
                  </a:lnTo>
                  <a:lnTo>
                    <a:pt x="278" y="5"/>
                  </a:lnTo>
                  <a:lnTo>
                    <a:pt x="283" y="10"/>
                  </a:lnTo>
                  <a:lnTo>
                    <a:pt x="283" y="0"/>
                  </a:lnTo>
                  <a:lnTo>
                    <a:pt x="283" y="5"/>
                  </a:lnTo>
                  <a:lnTo>
                    <a:pt x="288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3" name="Freeform 167"/>
            <p:cNvSpPr>
              <a:spLocks/>
            </p:cNvSpPr>
            <p:nvPr/>
          </p:nvSpPr>
          <p:spPr bwMode="auto">
            <a:xfrm>
              <a:off x="7830761" y="4867526"/>
              <a:ext cx="432969" cy="210777"/>
            </a:xfrm>
            <a:custGeom>
              <a:avLst/>
              <a:gdLst>
                <a:gd name="T0" fmla="*/ 0 w 304"/>
                <a:gd name="T1" fmla="*/ 177 h 182"/>
                <a:gd name="T2" fmla="*/ 6 w 304"/>
                <a:gd name="T3" fmla="*/ 177 h 182"/>
                <a:gd name="T4" fmla="*/ 11 w 304"/>
                <a:gd name="T5" fmla="*/ 171 h 182"/>
                <a:gd name="T6" fmla="*/ 21 w 304"/>
                <a:gd name="T7" fmla="*/ 161 h 182"/>
                <a:gd name="T8" fmla="*/ 26 w 304"/>
                <a:gd name="T9" fmla="*/ 166 h 182"/>
                <a:gd name="T10" fmla="*/ 42 w 304"/>
                <a:gd name="T11" fmla="*/ 156 h 182"/>
                <a:gd name="T12" fmla="*/ 52 w 304"/>
                <a:gd name="T13" fmla="*/ 151 h 182"/>
                <a:gd name="T14" fmla="*/ 62 w 304"/>
                <a:gd name="T15" fmla="*/ 146 h 182"/>
                <a:gd name="T16" fmla="*/ 67 w 304"/>
                <a:gd name="T17" fmla="*/ 141 h 182"/>
                <a:gd name="T18" fmla="*/ 67 w 304"/>
                <a:gd name="T19" fmla="*/ 146 h 182"/>
                <a:gd name="T20" fmla="*/ 83 w 304"/>
                <a:gd name="T21" fmla="*/ 136 h 182"/>
                <a:gd name="T22" fmla="*/ 88 w 304"/>
                <a:gd name="T23" fmla="*/ 121 h 182"/>
                <a:gd name="T24" fmla="*/ 93 w 304"/>
                <a:gd name="T25" fmla="*/ 126 h 182"/>
                <a:gd name="T26" fmla="*/ 108 w 304"/>
                <a:gd name="T27" fmla="*/ 121 h 182"/>
                <a:gd name="T28" fmla="*/ 119 w 304"/>
                <a:gd name="T29" fmla="*/ 106 h 182"/>
                <a:gd name="T30" fmla="*/ 124 w 304"/>
                <a:gd name="T31" fmla="*/ 106 h 182"/>
                <a:gd name="T32" fmla="*/ 134 w 304"/>
                <a:gd name="T33" fmla="*/ 106 h 182"/>
                <a:gd name="T34" fmla="*/ 139 w 304"/>
                <a:gd name="T35" fmla="*/ 106 h 182"/>
                <a:gd name="T36" fmla="*/ 144 w 304"/>
                <a:gd name="T37" fmla="*/ 101 h 182"/>
                <a:gd name="T38" fmla="*/ 160 w 304"/>
                <a:gd name="T39" fmla="*/ 91 h 182"/>
                <a:gd name="T40" fmla="*/ 165 w 304"/>
                <a:gd name="T41" fmla="*/ 96 h 182"/>
                <a:gd name="T42" fmla="*/ 170 w 304"/>
                <a:gd name="T43" fmla="*/ 86 h 182"/>
                <a:gd name="T44" fmla="*/ 175 w 304"/>
                <a:gd name="T45" fmla="*/ 81 h 182"/>
                <a:gd name="T46" fmla="*/ 180 w 304"/>
                <a:gd name="T47" fmla="*/ 86 h 182"/>
                <a:gd name="T48" fmla="*/ 186 w 304"/>
                <a:gd name="T49" fmla="*/ 81 h 182"/>
                <a:gd name="T50" fmla="*/ 191 w 304"/>
                <a:gd name="T51" fmla="*/ 71 h 182"/>
                <a:gd name="T52" fmla="*/ 201 w 304"/>
                <a:gd name="T53" fmla="*/ 66 h 182"/>
                <a:gd name="T54" fmla="*/ 222 w 304"/>
                <a:gd name="T55" fmla="*/ 61 h 182"/>
                <a:gd name="T56" fmla="*/ 227 w 304"/>
                <a:gd name="T57" fmla="*/ 55 h 182"/>
                <a:gd name="T58" fmla="*/ 237 w 304"/>
                <a:gd name="T59" fmla="*/ 45 h 182"/>
                <a:gd name="T60" fmla="*/ 237 w 304"/>
                <a:gd name="T61" fmla="*/ 40 h 182"/>
                <a:gd name="T62" fmla="*/ 242 w 304"/>
                <a:gd name="T63" fmla="*/ 35 h 182"/>
                <a:gd name="T64" fmla="*/ 252 w 304"/>
                <a:gd name="T65" fmla="*/ 35 h 182"/>
                <a:gd name="T66" fmla="*/ 263 w 304"/>
                <a:gd name="T67" fmla="*/ 30 h 182"/>
                <a:gd name="T68" fmla="*/ 268 w 304"/>
                <a:gd name="T69" fmla="*/ 30 h 182"/>
                <a:gd name="T70" fmla="*/ 273 w 304"/>
                <a:gd name="T71" fmla="*/ 25 h 182"/>
                <a:gd name="T72" fmla="*/ 278 w 304"/>
                <a:gd name="T73" fmla="*/ 15 h 182"/>
                <a:gd name="T74" fmla="*/ 283 w 304"/>
                <a:gd name="T75" fmla="*/ 15 h 182"/>
                <a:gd name="T76" fmla="*/ 288 w 304"/>
                <a:gd name="T77" fmla="*/ 20 h 182"/>
                <a:gd name="T78" fmla="*/ 294 w 304"/>
                <a:gd name="T79" fmla="*/ 10 h 182"/>
                <a:gd name="T80" fmla="*/ 299 w 304"/>
                <a:gd name="T81" fmla="*/ 15 h 182"/>
                <a:gd name="T82" fmla="*/ 304 w 304"/>
                <a:gd name="T83" fmla="*/ 1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4" h="182">
                  <a:moveTo>
                    <a:pt x="0" y="177"/>
                  </a:moveTo>
                  <a:lnTo>
                    <a:pt x="0" y="182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6" y="171"/>
                  </a:lnTo>
                  <a:lnTo>
                    <a:pt x="6" y="177"/>
                  </a:lnTo>
                  <a:lnTo>
                    <a:pt x="6" y="171"/>
                  </a:lnTo>
                  <a:lnTo>
                    <a:pt x="11" y="177"/>
                  </a:lnTo>
                  <a:lnTo>
                    <a:pt x="11" y="171"/>
                  </a:lnTo>
                  <a:lnTo>
                    <a:pt x="11" y="177"/>
                  </a:lnTo>
                  <a:lnTo>
                    <a:pt x="21" y="166"/>
                  </a:lnTo>
                  <a:lnTo>
                    <a:pt x="21" y="161"/>
                  </a:lnTo>
                  <a:lnTo>
                    <a:pt x="21" y="166"/>
                  </a:lnTo>
                  <a:lnTo>
                    <a:pt x="31" y="166"/>
                  </a:lnTo>
                  <a:lnTo>
                    <a:pt x="26" y="166"/>
                  </a:lnTo>
                  <a:lnTo>
                    <a:pt x="31" y="161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7" y="151"/>
                  </a:lnTo>
                  <a:lnTo>
                    <a:pt x="52" y="146"/>
                  </a:lnTo>
                  <a:lnTo>
                    <a:pt x="52" y="151"/>
                  </a:lnTo>
                  <a:lnTo>
                    <a:pt x="52" y="146"/>
                  </a:lnTo>
                  <a:lnTo>
                    <a:pt x="57" y="141"/>
                  </a:lnTo>
                  <a:lnTo>
                    <a:pt x="62" y="146"/>
                  </a:lnTo>
                  <a:lnTo>
                    <a:pt x="62" y="141"/>
                  </a:lnTo>
                  <a:lnTo>
                    <a:pt x="62" y="146"/>
                  </a:lnTo>
                  <a:lnTo>
                    <a:pt x="67" y="141"/>
                  </a:lnTo>
                  <a:lnTo>
                    <a:pt x="67" y="146"/>
                  </a:lnTo>
                  <a:lnTo>
                    <a:pt x="67" y="141"/>
                  </a:lnTo>
                  <a:lnTo>
                    <a:pt x="67" y="146"/>
                  </a:lnTo>
                  <a:lnTo>
                    <a:pt x="72" y="141"/>
                  </a:lnTo>
                  <a:lnTo>
                    <a:pt x="72" y="146"/>
                  </a:lnTo>
                  <a:lnTo>
                    <a:pt x="83" y="136"/>
                  </a:lnTo>
                  <a:lnTo>
                    <a:pt x="83" y="131"/>
                  </a:lnTo>
                  <a:lnTo>
                    <a:pt x="88" y="126"/>
                  </a:lnTo>
                  <a:lnTo>
                    <a:pt x="88" y="121"/>
                  </a:lnTo>
                  <a:lnTo>
                    <a:pt x="93" y="126"/>
                  </a:lnTo>
                  <a:lnTo>
                    <a:pt x="93" y="131"/>
                  </a:lnTo>
                  <a:lnTo>
                    <a:pt x="93" y="126"/>
                  </a:lnTo>
                  <a:lnTo>
                    <a:pt x="98" y="126"/>
                  </a:lnTo>
                  <a:lnTo>
                    <a:pt x="103" y="126"/>
                  </a:lnTo>
                  <a:lnTo>
                    <a:pt x="108" y="121"/>
                  </a:lnTo>
                  <a:lnTo>
                    <a:pt x="114" y="116"/>
                  </a:lnTo>
                  <a:lnTo>
                    <a:pt x="114" y="111"/>
                  </a:lnTo>
                  <a:lnTo>
                    <a:pt x="119" y="106"/>
                  </a:lnTo>
                  <a:lnTo>
                    <a:pt x="119" y="111"/>
                  </a:lnTo>
                  <a:lnTo>
                    <a:pt x="119" y="106"/>
                  </a:lnTo>
                  <a:lnTo>
                    <a:pt x="124" y="106"/>
                  </a:lnTo>
                  <a:lnTo>
                    <a:pt x="134" y="106"/>
                  </a:lnTo>
                  <a:lnTo>
                    <a:pt x="129" y="106"/>
                  </a:lnTo>
                  <a:lnTo>
                    <a:pt x="134" y="106"/>
                  </a:lnTo>
                  <a:lnTo>
                    <a:pt x="139" y="111"/>
                  </a:lnTo>
                  <a:lnTo>
                    <a:pt x="139" y="106"/>
                  </a:lnTo>
                  <a:lnTo>
                    <a:pt x="139" y="106"/>
                  </a:lnTo>
                  <a:lnTo>
                    <a:pt x="144" y="101"/>
                  </a:lnTo>
                  <a:lnTo>
                    <a:pt x="144" y="96"/>
                  </a:lnTo>
                  <a:lnTo>
                    <a:pt x="144" y="101"/>
                  </a:lnTo>
                  <a:lnTo>
                    <a:pt x="150" y="101"/>
                  </a:lnTo>
                  <a:lnTo>
                    <a:pt x="155" y="96"/>
                  </a:lnTo>
                  <a:lnTo>
                    <a:pt x="160" y="91"/>
                  </a:lnTo>
                  <a:lnTo>
                    <a:pt x="160" y="96"/>
                  </a:lnTo>
                  <a:lnTo>
                    <a:pt x="165" y="91"/>
                  </a:lnTo>
                  <a:lnTo>
                    <a:pt x="165" y="96"/>
                  </a:lnTo>
                  <a:lnTo>
                    <a:pt x="165" y="86"/>
                  </a:lnTo>
                  <a:lnTo>
                    <a:pt x="170" y="81"/>
                  </a:lnTo>
                  <a:lnTo>
                    <a:pt x="170" y="86"/>
                  </a:lnTo>
                  <a:lnTo>
                    <a:pt x="170" y="81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6"/>
                  </a:lnTo>
                  <a:lnTo>
                    <a:pt x="180" y="91"/>
                  </a:lnTo>
                  <a:lnTo>
                    <a:pt x="180" y="86"/>
                  </a:lnTo>
                  <a:lnTo>
                    <a:pt x="186" y="81"/>
                  </a:lnTo>
                  <a:lnTo>
                    <a:pt x="186" y="86"/>
                  </a:lnTo>
                  <a:lnTo>
                    <a:pt x="186" y="81"/>
                  </a:lnTo>
                  <a:lnTo>
                    <a:pt x="191" y="76"/>
                  </a:lnTo>
                  <a:lnTo>
                    <a:pt x="191" y="81"/>
                  </a:lnTo>
                  <a:lnTo>
                    <a:pt x="191" y="71"/>
                  </a:lnTo>
                  <a:lnTo>
                    <a:pt x="196" y="66"/>
                  </a:lnTo>
                  <a:lnTo>
                    <a:pt x="206" y="66"/>
                  </a:lnTo>
                  <a:lnTo>
                    <a:pt x="201" y="66"/>
                  </a:lnTo>
                  <a:lnTo>
                    <a:pt x="206" y="61"/>
                  </a:lnTo>
                  <a:lnTo>
                    <a:pt x="211" y="61"/>
                  </a:lnTo>
                  <a:lnTo>
                    <a:pt x="222" y="61"/>
                  </a:lnTo>
                  <a:lnTo>
                    <a:pt x="222" y="66"/>
                  </a:lnTo>
                  <a:lnTo>
                    <a:pt x="222" y="61"/>
                  </a:lnTo>
                  <a:lnTo>
                    <a:pt x="227" y="55"/>
                  </a:lnTo>
                  <a:lnTo>
                    <a:pt x="232" y="50"/>
                  </a:lnTo>
                  <a:lnTo>
                    <a:pt x="232" y="40"/>
                  </a:lnTo>
                  <a:lnTo>
                    <a:pt x="237" y="45"/>
                  </a:lnTo>
                  <a:lnTo>
                    <a:pt x="237" y="45"/>
                  </a:lnTo>
                  <a:lnTo>
                    <a:pt x="237" y="40"/>
                  </a:lnTo>
                  <a:lnTo>
                    <a:pt x="237" y="40"/>
                  </a:lnTo>
                  <a:lnTo>
                    <a:pt x="242" y="35"/>
                  </a:lnTo>
                  <a:lnTo>
                    <a:pt x="242" y="40"/>
                  </a:lnTo>
                  <a:lnTo>
                    <a:pt x="242" y="35"/>
                  </a:lnTo>
                  <a:lnTo>
                    <a:pt x="247" y="30"/>
                  </a:lnTo>
                  <a:lnTo>
                    <a:pt x="247" y="40"/>
                  </a:lnTo>
                  <a:lnTo>
                    <a:pt x="252" y="35"/>
                  </a:lnTo>
                  <a:lnTo>
                    <a:pt x="252" y="40"/>
                  </a:lnTo>
                  <a:lnTo>
                    <a:pt x="252" y="30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8" y="30"/>
                  </a:lnTo>
                  <a:lnTo>
                    <a:pt x="268" y="25"/>
                  </a:lnTo>
                  <a:lnTo>
                    <a:pt x="268" y="30"/>
                  </a:lnTo>
                  <a:lnTo>
                    <a:pt x="273" y="25"/>
                  </a:lnTo>
                  <a:lnTo>
                    <a:pt x="273" y="15"/>
                  </a:lnTo>
                  <a:lnTo>
                    <a:pt x="273" y="20"/>
                  </a:lnTo>
                  <a:lnTo>
                    <a:pt x="278" y="15"/>
                  </a:lnTo>
                  <a:lnTo>
                    <a:pt x="283" y="20"/>
                  </a:lnTo>
                  <a:lnTo>
                    <a:pt x="283" y="20"/>
                  </a:lnTo>
                  <a:lnTo>
                    <a:pt x="283" y="15"/>
                  </a:lnTo>
                  <a:lnTo>
                    <a:pt x="283" y="15"/>
                  </a:lnTo>
                  <a:lnTo>
                    <a:pt x="288" y="10"/>
                  </a:lnTo>
                  <a:lnTo>
                    <a:pt x="288" y="20"/>
                  </a:lnTo>
                  <a:lnTo>
                    <a:pt x="288" y="15"/>
                  </a:lnTo>
                  <a:lnTo>
                    <a:pt x="294" y="20"/>
                  </a:lnTo>
                  <a:lnTo>
                    <a:pt x="294" y="10"/>
                  </a:lnTo>
                  <a:lnTo>
                    <a:pt x="294" y="15"/>
                  </a:lnTo>
                  <a:lnTo>
                    <a:pt x="299" y="10"/>
                  </a:lnTo>
                  <a:lnTo>
                    <a:pt x="299" y="15"/>
                  </a:lnTo>
                  <a:lnTo>
                    <a:pt x="299" y="10"/>
                  </a:lnTo>
                  <a:lnTo>
                    <a:pt x="299" y="15"/>
                  </a:lnTo>
                  <a:lnTo>
                    <a:pt x="304" y="10"/>
                  </a:lnTo>
                  <a:lnTo>
                    <a:pt x="304" y="0"/>
                  </a:lnTo>
                  <a:lnTo>
                    <a:pt x="304" y="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4" name="Freeform 168"/>
            <p:cNvSpPr>
              <a:spLocks/>
            </p:cNvSpPr>
            <p:nvPr/>
          </p:nvSpPr>
          <p:spPr bwMode="auto">
            <a:xfrm>
              <a:off x="8263731" y="4704231"/>
              <a:ext cx="468576" cy="169085"/>
            </a:xfrm>
            <a:custGeom>
              <a:avLst/>
              <a:gdLst>
                <a:gd name="T0" fmla="*/ 5 w 329"/>
                <a:gd name="T1" fmla="*/ 146 h 146"/>
                <a:gd name="T2" fmla="*/ 10 w 329"/>
                <a:gd name="T3" fmla="*/ 146 h 146"/>
                <a:gd name="T4" fmla="*/ 26 w 329"/>
                <a:gd name="T5" fmla="*/ 126 h 146"/>
                <a:gd name="T6" fmla="*/ 36 w 329"/>
                <a:gd name="T7" fmla="*/ 131 h 146"/>
                <a:gd name="T8" fmla="*/ 46 w 329"/>
                <a:gd name="T9" fmla="*/ 121 h 146"/>
                <a:gd name="T10" fmla="*/ 51 w 329"/>
                <a:gd name="T11" fmla="*/ 116 h 146"/>
                <a:gd name="T12" fmla="*/ 56 w 329"/>
                <a:gd name="T13" fmla="*/ 111 h 146"/>
                <a:gd name="T14" fmla="*/ 62 w 329"/>
                <a:gd name="T15" fmla="*/ 106 h 146"/>
                <a:gd name="T16" fmla="*/ 67 w 329"/>
                <a:gd name="T17" fmla="*/ 101 h 146"/>
                <a:gd name="T18" fmla="*/ 77 w 329"/>
                <a:gd name="T19" fmla="*/ 101 h 146"/>
                <a:gd name="T20" fmla="*/ 87 w 329"/>
                <a:gd name="T21" fmla="*/ 106 h 146"/>
                <a:gd name="T22" fmla="*/ 92 w 329"/>
                <a:gd name="T23" fmla="*/ 101 h 146"/>
                <a:gd name="T24" fmla="*/ 98 w 329"/>
                <a:gd name="T25" fmla="*/ 91 h 146"/>
                <a:gd name="T26" fmla="*/ 108 w 329"/>
                <a:gd name="T27" fmla="*/ 75 h 146"/>
                <a:gd name="T28" fmla="*/ 113 w 329"/>
                <a:gd name="T29" fmla="*/ 85 h 146"/>
                <a:gd name="T30" fmla="*/ 118 w 329"/>
                <a:gd name="T31" fmla="*/ 85 h 146"/>
                <a:gd name="T32" fmla="*/ 128 w 329"/>
                <a:gd name="T33" fmla="*/ 80 h 146"/>
                <a:gd name="T34" fmla="*/ 144 w 329"/>
                <a:gd name="T35" fmla="*/ 65 h 146"/>
                <a:gd name="T36" fmla="*/ 149 w 329"/>
                <a:gd name="T37" fmla="*/ 65 h 146"/>
                <a:gd name="T38" fmla="*/ 154 w 329"/>
                <a:gd name="T39" fmla="*/ 65 h 146"/>
                <a:gd name="T40" fmla="*/ 159 w 329"/>
                <a:gd name="T41" fmla="*/ 60 h 146"/>
                <a:gd name="T42" fmla="*/ 175 w 329"/>
                <a:gd name="T43" fmla="*/ 55 h 146"/>
                <a:gd name="T44" fmla="*/ 180 w 329"/>
                <a:gd name="T45" fmla="*/ 50 h 146"/>
                <a:gd name="T46" fmla="*/ 185 w 329"/>
                <a:gd name="T47" fmla="*/ 50 h 146"/>
                <a:gd name="T48" fmla="*/ 195 w 329"/>
                <a:gd name="T49" fmla="*/ 50 h 146"/>
                <a:gd name="T50" fmla="*/ 206 w 329"/>
                <a:gd name="T51" fmla="*/ 40 h 146"/>
                <a:gd name="T52" fmla="*/ 216 w 329"/>
                <a:gd name="T53" fmla="*/ 35 h 146"/>
                <a:gd name="T54" fmla="*/ 221 w 329"/>
                <a:gd name="T55" fmla="*/ 40 h 146"/>
                <a:gd name="T56" fmla="*/ 226 w 329"/>
                <a:gd name="T57" fmla="*/ 40 h 146"/>
                <a:gd name="T58" fmla="*/ 231 w 329"/>
                <a:gd name="T59" fmla="*/ 40 h 146"/>
                <a:gd name="T60" fmla="*/ 236 w 329"/>
                <a:gd name="T61" fmla="*/ 35 h 146"/>
                <a:gd name="T62" fmla="*/ 242 w 329"/>
                <a:gd name="T63" fmla="*/ 30 h 146"/>
                <a:gd name="T64" fmla="*/ 252 w 329"/>
                <a:gd name="T65" fmla="*/ 30 h 146"/>
                <a:gd name="T66" fmla="*/ 252 w 329"/>
                <a:gd name="T67" fmla="*/ 30 h 146"/>
                <a:gd name="T68" fmla="*/ 262 w 329"/>
                <a:gd name="T69" fmla="*/ 20 h 146"/>
                <a:gd name="T70" fmla="*/ 283 w 329"/>
                <a:gd name="T71" fmla="*/ 20 h 146"/>
                <a:gd name="T72" fmla="*/ 288 w 329"/>
                <a:gd name="T73" fmla="*/ 25 h 146"/>
                <a:gd name="T74" fmla="*/ 298 w 329"/>
                <a:gd name="T75" fmla="*/ 20 h 146"/>
                <a:gd name="T76" fmla="*/ 303 w 329"/>
                <a:gd name="T77" fmla="*/ 15 h 146"/>
                <a:gd name="T78" fmla="*/ 308 w 329"/>
                <a:gd name="T79" fmla="*/ 10 h 146"/>
                <a:gd name="T80" fmla="*/ 314 w 329"/>
                <a:gd name="T81" fmla="*/ 10 h 146"/>
                <a:gd name="T82" fmla="*/ 319 w 329"/>
                <a:gd name="T83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9" h="146">
                  <a:moveTo>
                    <a:pt x="0" y="146"/>
                  </a:moveTo>
                  <a:lnTo>
                    <a:pt x="5" y="141"/>
                  </a:lnTo>
                  <a:lnTo>
                    <a:pt x="5" y="146"/>
                  </a:lnTo>
                  <a:lnTo>
                    <a:pt x="5" y="141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0" y="141"/>
                  </a:lnTo>
                  <a:lnTo>
                    <a:pt x="15" y="136"/>
                  </a:lnTo>
                  <a:lnTo>
                    <a:pt x="26" y="126"/>
                  </a:lnTo>
                  <a:lnTo>
                    <a:pt x="26" y="121"/>
                  </a:lnTo>
                  <a:lnTo>
                    <a:pt x="26" y="131"/>
                  </a:lnTo>
                  <a:lnTo>
                    <a:pt x="36" y="131"/>
                  </a:lnTo>
                  <a:lnTo>
                    <a:pt x="31" y="131"/>
                  </a:lnTo>
                  <a:lnTo>
                    <a:pt x="36" y="121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51" y="111"/>
                  </a:lnTo>
                  <a:lnTo>
                    <a:pt x="51" y="116"/>
                  </a:lnTo>
                  <a:lnTo>
                    <a:pt x="56" y="111"/>
                  </a:lnTo>
                  <a:lnTo>
                    <a:pt x="56" y="116"/>
                  </a:lnTo>
                  <a:lnTo>
                    <a:pt x="56" y="111"/>
                  </a:lnTo>
                  <a:lnTo>
                    <a:pt x="62" y="106"/>
                  </a:lnTo>
                  <a:lnTo>
                    <a:pt x="62" y="101"/>
                  </a:lnTo>
                  <a:lnTo>
                    <a:pt x="62" y="106"/>
                  </a:lnTo>
                  <a:lnTo>
                    <a:pt x="67" y="101"/>
                  </a:lnTo>
                  <a:lnTo>
                    <a:pt x="67" y="106"/>
                  </a:lnTo>
                  <a:lnTo>
                    <a:pt x="67" y="101"/>
                  </a:lnTo>
                  <a:lnTo>
                    <a:pt x="77" y="101"/>
                  </a:lnTo>
                  <a:lnTo>
                    <a:pt x="72" y="101"/>
                  </a:lnTo>
                  <a:lnTo>
                    <a:pt x="77" y="101"/>
                  </a:lnTo>
                  <a:lnTo>
                    <a:pt x="82" y="96"/>
                  </a:lnTo>
                  <a:lnTo>
                    <a:pt x="87" y="101"/>
                  </a:lnTo>
                  <a:lnTo>
                    <a:pt x="87" y="106"/>
                  </a:lnTo>
                  <a:lnTo>
                    <a:pt x="87" y="101"/>
                  </a:lnTo>
                  <a:lnTo>
                    <a:pt x="92" y="106"/>
                  </a:lnTo>
                  <a:lnTo>
                    <a:pt x="92" y="101"/>
                  </a:lnTo>
                  <a:lnTo>
                    <a:pt x="92" y="106"/>
                  </a:lnTo>
                  <a:lnTo>
                    <a:pt x="98" y="101"/>
                  </a:lnTo>
                  <a:lnTo>
                    <a:pt x="98" y="91"/>
                  </a:lnTo>
                  <a:lnTo>
                    <a:pt x="103" y="85"/>
                  </a:lnTo>
                  <a:lnTo>
                    <a:pt x="108" y="80"/>
                  </a:lnTo>
                  <a:lnTo>
                    <a:pt x="108" y="75"/>
                  </a:lnTo>
                  <a:lnTo>
                    <a:pt x="108" y="75"/>
                  </a:lnTo>
                  <a:lnTo>
                    <a:pt x="113" y="80"/>
                  </a:lnTo>
                  <a:lnTo>
                    <a:pt x="113" y="85"/>
                  </a:lnTo>
                  <a:lnTo>
                    <a:pt x="113" y="85"/>
                  </a:lnTo>
                  <a:lnTo>
                    <a:pt x="118" y="80"/>
                  </a:lnTo>
                  <a:lnTo>
                    <a:pt x="118" y="85"/>
                  </a:lnTo>
                  <a:lnTo>
                    <a:pt x="118" y="80"/>
                  </a:lnTo>
                  <a:lnTo>
                    <a:pt x="123" y="75"/>
                  </a:lnTo>
                  <a:lnTo>
                    <a:pt x="128" y="80"/>
                  </a:lnTo>
                  <a:lnTo>
                    <a:pt x="128" y="70"/>
                  </a:lnTo>
                  <a:lnTo>
                    <a:pt x="134" y="65"/>
                  </a:lnTo>
                  <a:lnTo>
                    <a:pt x="144" y="65"/>
                  </a:lnTo>
                  <a:lnTo>
                    <a:pt x="144" y="75"/>
                  </a:lnTo>
                  <a:lnTo>
                    <a:pt x="144" y="70"/>
                  </a:lnTo>
                  <a:lnTo>
                    <a:pt x="149" y="65"/>
                  </a:lnTo>
                  <a:lnTo>
                    <a:pt x="149" y="75"/>
                  </a:lnTo>
                  <a:lnTo>
                    <a:pt x="154" y="70"/>
                  </a:lnTo>
                  <a:lnTo>
                    <a:pt x="154" y="65"/>
                  </a:lnTo>
                  <a:lnTo>
                    <a:pt x="159" y="60"/>
                  </a:lnTo>
                  <a:lnTo>
                    <a:pt x="159" y="65"/>
                  </a:lnTo>
                  <a:lnTo>
                    <a:pt x="159" y="60"/>
                  </a:lnTo>
                  <a:lnTo>
                    <a:pt x="159" y="60"/>
                  </a:lnTo>
                  <a:lnTo>
                    <a:pt x="164" y="55"/>
                  </a:lnTo>
                  <a:lnTo>
                    <a:pt x="175" y="55"/>
                  </a:lnTo>
                  <a:lnTo>
                    <a:pt x="175" y="50"/>
                  </a:lnTo>
                  <a:lnTo>
                    <a:pt x="175" y="55"/>
                  </a:lnTo>
                  <a:lnTo>
                    <a:pt x="180" y="50"/>
                  </a:lnTo>
                  <a:lnTo>
                    <a:pt x="180" y="55"/>
                  </a:lnTo>
                  <a:lnTo>
                    <a:pt x="180" y="50"/>
                  </a:lnTo>
                  <a:lnTo>
                    <a:pt x="185" y="50"/>
                  </a:lnTo>
                  <a:lnTo>
                    <a:pt x="195" y="50"/>
                  </a:lnTo>
                  <a:lnTo>
                    <a:pt x="195" y="45"/>
                  </a:lnTo>
                  <a:lnTo>
                    <a:pt x="195" y="50"/>
                  </a:lnTo>
                  <a:lnTo>
                    <a:pt x="200" y="45"/>
                  </a:lnTo>
                  <a:lnTo>
                    <a:pt x="206" y="50"/>
                  </a:lnTo>
                  <a:lnTo>
                    <a:pt x="206" y="40"/>
                  </a:lnTo>
                  <a:lnTo>
                    <a:pt x="211" y="35"/>
                  </a:lnTo>
                  <a:lnTo>
                    <a:pt x="211" y="40"/>
                  </a:lnTo>
                  <a:lnTo>
                    <a:pt x="216" y="35"/>
                  </a:lnTo>
                  <a:lnTo>
                    <a:pt x="216" y="40"/>
                  </a:lnTo>
                  <a:lnTo>
                    <a:pt x="221" y="35"/>
                  </a:lnTo>
                  <a:lnTo>
                    <a:pt x="221" y="40"/>
                  </a:lnTo>
                  <a:lnTo>
                    <a:pt x="221" y="40"/>
                  </a:lnTo>
                  <a:lnTo>
                    <a:pt x="226" y="45"/>
                  </a:lnTo>
                  <a:lnTo>
                    <a:pt x="226" y="40"/>
                  </a:lnTo>
                  <a:lnTo>
                    <a:pt x="231" y="45"/>
                  </a:lnTo>
                  <a:lnTo>
                    <a:pt x="231" y="35"/>
                  </a:lnTo>
                  <a:lnTo>
                    <a:pt x="231" y="40"/>
                  </a:lnTo>
                  <a:lnTo>
                    <a:pt x="236" y="35"/>
                  </a:lnTo>
                  <a:lnTo>
                    <a:pt x="236" y="30"/>
                  </a:lnTo>
                  <a:lnTo>
                    <a:pt x="236" y="35"/>
                  </a:lnTo>
                  <a:lnTo>
                    <a:pt x="242" y="30"/>
                  </a:lnTo>
                  <a:lnTo>
                    <a:pt x="242" y="25"/>
                  </a:lnTo>
                  <a:lnTo>
                    <a:pt x="242" y="30"/>
                  </a:lnTo>
                  <a:lnTo>
                    <a:pt x="247" y="35"/>
                  </a:lnTo>
                  <a:lnTo>
                    <a:pt x="247" y="25"/>
                  </a:lnTo>
                  <a:lnTo>
                    <a:pt x="252" y="30"/>
                  </a:lnTo>
                  <a:lnTo>
                    <a:pt x="252" y="35"/>
                  </a:lnTo>
                  <a:lnTo>
                    <a:pt x="252" y="25"/>
                  </a:lnTo>
                  <a:lnTo>
                    <a:pt x="252" y="30"/>
                  </a:lnTo>
                  <a:lnTo>
                    <a:pt x="257" y="30"/>
                  </a:lnTo>
                  <a:lnTo>
                    <a:pt x="267" y="20"/>
                  </a:lnTo>
                  <a:lnTo>
                    <a:pt x="262" y="20"/>
                  </a:lnTo>
                  <a:lnTo>
                    <a:pt x="267" y="25"/>
                  </a:lnTo>
                  <a:lnTo>
                    <a:pt x="272" y="20"/>
                  </a:lnTo>
                  <a:lnTo>
                    <a:pt x="283" y="20"/>
                  </a:lnTo>
                  <a:lnTo>
                    <a:pt x="278" y="20"/>
                  </a:lnTo>
                  <a:lnTo>
                    <a:pt x="283" y="30"/>
                  </a:lnTo>
                  <a:lnTo>
                    <a:pt x="288" y="25"/>
                  </a:lnTo>
                  <a:lnTo>
                    <a:pt x="288" y="15"/>
                  </a:lnTo>
                  <a:lnTo>
                    <a:pt x="288" y="20"/>
                  </a:lnTo>
                  <a:lnTo>
                    <a:pt x="298" y="20"/>
                  </a:lnTo>
                  <a:lnTo>
                    <a:pt x="293" y="20"/>
                  </a:lnTo>
                  <a:lnTo>
                    <a:pt x="298" y="20"/>
                  </a:lnTo>
                  <a:lnTo>
                    <a:pt x="303" y="15"/>
                  </a:lnTo>
                  <a:lnTo>
                    <a:pt x="303" y="10"/>
                  </a:lnTo>
                  <a:lnTo>
                    <a:pt x="308" y="5"/>
                  </a:lnTo>
                  <a:lnTo>
                    <a:pt x="308" y="10"/>
                  </a:lnTo>
                  <a:lnTo>
                    <a:pt x="314" y="5"/>
                  </a:lnTo>
                  <a:lnTo>
                    <a:pt x="314" y="10"/>
                  </a:lnTo>
                  <a:lnTo>
                    <a:pt x="314" y="10"/>
                  </a:lnTo>
                  <a:lnTo>
                    <a:pt x="319" y="5"/>
                  </a:lnTo>
                  <a:lnTo>
                    <a:pt x="319" y="0"/>
                  </a:lnTo>
                  <a:lnTo>
                    <a:pt x="319" y="5"/>
                  </a:lnTo>
                  <a:lnTo>
                    <a:pt x="329" y="5"/>
                  </a:lnTo>
                  <a:lnTo>
                    <a:pt x="329" y="1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5" name="Freeform 169"/>
            <p:cNvSpPr>
              <a:spLocks/>
            </p:cNvSpPr>
            <p:nvPr/>
          </p:nvSpPr>
          <p:spPr bwMode="auto">
            <a:xfrm>
              <a:off x="8725185" y="4627794"/>
              <a:ext cx="233576" cy="93808"/>
            </a:xfrm>
            <a:custGeom>
              <a:avLst/>
              <a:gdLst>
                <a:gd name="T0" fmla="*/ 0 w 164"/>
                <a:gd name="T1" fmla="*/ 71 h 81"/>
                <a:gd name="T2" fmla="*/ 10 w 164"/>
                <a:gd name="T3" fmla="*/ 76 h 81"/>
                <a:gd name="T4" fmla="*/ 10 w 164"/>
                <a:gd name="T5" fmla="*/ 71 h 81"/>
                <a:gd name="T6" fmla="*/ 15 w 164"/>
                <a:gd name="T7" fmla="*/ 66 h 81"/>
                <a:gd name="T8" fmla="*/ 20 w 164"/>
                <a:gd name="T9" fmla="*/ 56 h 81"/>
                <a:gd name="T10" fmla="*/ 26 w 164"/>
                <a:gd name="T11" fmla="*/ 56 h 81"/>
                <a:gd name="T12" fmla="*/ 31 w 164"/>
                <a:gd name="T13" fmla="*/ 61 h 81"/>
                <a:gd name="T14" fmla="*/ 36 w 164"/>
                <a:gd name="T15" fmla="*/ 51 h 81"/>
                <a:gd name="T16" fmla="*/ 46 w 164"/>
                <a:gd name="T17" fmla="*/ 56 h 81"/>
                <a:gd name="T18" fmla="*/ 56 w 164"/>
                <a:gd name="T19" fmla="*/ 51 h 81"/>
                <a:gd name="T20" fmla="*/ 56 w 164"/>
                <a:gd name="T21" fmla="*/ 51 h 81"/>
                <a:gd name="T22" fmla="*/ 67 w 164"/>
                <a:gd name="T23" fmla="*/ 51 h 81"/>
                <a:gd name="T24" fmla="*/ 72 w 164"/>
                <a:gd name="T25" fmla="*/ 46 h 81"/>
                <a:gd name="T26" fmla="*/ 72 w 164"/>
                <a:gd name="T27" fmla="*/ 46 h 81"/>
                <a:gd name="T28" fmla="*/ 82 w 164"/>
                <a:gd name="T29" fmla="*/ 35 h 81"/>
                <a:gd name="T30" fmla="*/ 82 w 164"/>
                <a:gd name="T31" fmla="*/ 40 h 81"/>
                <a:gd name="T32" fmla="*/ 92 w 164"/>
                <a:gd name="T33" fmla="*/ 30 h 81"/>
                <a:gd name="T34" fmla="*/ 98 w 164"/>
                <a:gd name="T35" fmla="*/ 25 h 81"/>
                <a:gd name="T36" fmla="*/ 103 w 164"/>
                <a:gd name="T37" fmla="*/ 25 h 81"/>
                <a:gd name="T38" fmla="*/ 103 w 164"/>
                <a:gd name="T39" fmla="*/ 25 h 81"/>
                <a:gd name="T40" fmla="*/ 113 w 164"/>
                <a:gd name="T41" fmla="*/ 25 h 81"/>
                <a:gd name="T42" fmla="*/ 118 w 164"/>
                <a:gd name="T43" fmla="*/ 15 h 81"/>
                <a:gd name="T44" fmla="*/ 118 w 164"/>
                <a:gd name="T45" fmla="*/ 15 h 81"/>
                <a:gd name="T46" fmla="*/ 123 w 164"/>
                <a:gd name="T47" fmla="*/ 20 h 81"/>
                <a:gd name="T48" fmla="*/ 128 w 164"/>
                <a:gd name="T49" fmla="*/ 10 h 81"/>
                <a:gd name="T50" fmla="*/ 134 w 164"/>
                <a:gd name="T51" fmla="*/ 10 h 81"/>
                <a:gd name="T52" fmla="*/ 139 w 164"/>
                <a:gd name="T53" fmla="*/ 5 h 81"/>
                <a:gd name="T54" fmla="*/ 139 w 164"/>
                <a:gd name="T55" fmla="*/ 0 h 81"/>
                <a:gd name="T56" fmla="*/ 149 w 164"/>
                <a:gd name="T57" fmla="*/ 5 h 81"/>
                <a:gd name="T58" fmla="*/ 149 w 164"/>
                <a:gd name="T59" fmla="*/ 5 h 81"/>
                <a:gd name="T60" fmla="*/ 154 w 164"/>
                <a:gd name="T61" fmla="*/ 0 h 81"/>
                <a:gd name="T62" fmla="*/ 164 w 164"/>
                <a:gd name="T63" fmla="*/ 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81">
                  <a:moveTo>
                    <a:pt x="5" y="76"/>
                  </a:moveTo>
                  <a:lnTo>
                    <a:pt x="0" y="71"/>
                  </a:lnTo>
                  <a:lnTo>
                    <a:pt x="5" y="71"/>
                  </a:lnTo>
                  <a:lnTo>
                    <a:pt x="10" y="76"/>
                  </a:lnTo>
                  <a:lnTo>
                    <a:pt x="10" y="81"/>
                  </a:lnTo>
                  <a:lnTo>
                    <a:pt x="10" y="71"/>
                  </a:lnTo>
                  <a:lnTo>
                    <a:pt x="15" y="76"/>
                  </a:lnTo>
                  <a:lnTo>
                    <a:pt x="15" y="66"/>
                  </a:lnTo>
                  <a:lnTo>
                    <a:pt x="20" y="61"/>
                  </a:lnTo>
                  <a:lnTo>
                    <a:pt x="20" y="56"/>
                  </a:lnTo>
                  <a:lnTo>
                    <a:pt x="20" y="61"/>
                  </a:lnTo>
                  <a:lnTo>
                    <a:pt x="26" y="56"/>
                  </a:lnTo>
                  <a:lnTo>
                    <a:pt x="31" y="51"/>
                  </a:lnTo>
                  <a:lnTo>
                    <a:pt x="31" y="61"/>
                  </a:lnTo>
                  <a:lnTo>
                    <a:pt x="31" y="56"/>
                  </a:lnTo>
                  <a:lnTo>
                    <a:pt x="36" y="51"/>
                  </a:lnTo>
                  <a:lnTo>
                    <a:pt x="46" y="51"/>
                  </a:lnTo>
                  <a:lnTo>
                    <a:pt x="46" y="56"/>
                  </a:lnTo>
                  <a:lnTo>
                    <a:pt x="4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62" y="46"/>
                  </a:lnTo>
                  <a:lnTo>
                    <a:pt x="67" y="51"/>
                  </a:lnTo>
                  <a:lnTo>
                    <a:pt x="67" y="40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2" y="46"/>
                  </a:lnTo>
                  <a:lnTo>
                    <a:pt x="77" y="40"/>
                  </a:lnTo>
                  <a:lnTo>
                    <a:pt x="82" y="35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7" y="35"/>
                  </a:lnTo>
                  <a:lnTo>
                    <a:pt x="92" y="30"/>
                  </a:lnTo>
                  <a:lnTo>
                    <a:pt x="98" y="35"/>
                  </a:lnTo>
                  <a:lnTo>
                    <a:pt x="98" y="25"/>
                  </a:lnTo>
                  <a:lnTo>
                    <a:pt x="98" y="30"/>
                  </a:lnTo>
                  <a:lnTo>
                    <a:pt x="103" y="25"/>
                  </a:lnTo>
                  <a:lnTo>
                    <a:pt x="103" y="20"/>
                  </a:lnTo>
                  <a:lnTo>
                    <a:pt x="103" y="25"/>
                  </a:lnTo>
                  <a:lnTo>
                    <a:pt x="108" y="20"/>
                  </a:lnTo>
                  <a:lnTo>
                    <a:pt x="113" y="25"/>
                  </a:lnTo>
                  <a:lnTo>
                    <a:pt x="113" y="20"/>
                  </a:lnTo>
                  <a:lnTo>
                    <a:pt x="118" y="15"/>
                  </a:lnTo>
                  <a:lnTo>
                    <a:pt x="118" y="20"/>
                  </a:lnTo>
                  <a:lnTo>
                    <a:pt x="118" y="1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5"/>
                  </a:lnTo>
                  <a:lnTo>
                    <a:pt x="128" y="10"/>
                  </a:lnTo>
                  <a:lnTo>
                    <a:pt x="134" y="5"/>
                  </a:lnTo>
                  <a:lnTo>
                    <a:pt x="134" y="10"/>
                  </a:lnTo>
                  <a:lnTo>
                    <a:pt x="134" y="10"/>
                  </a:lnTo>
                  <a:lnTo>
                    <a:pt x="139" y="5"/>
                  </a:lnTo>
                  <a:lnTo>
                    <a:pt x="139" y="10"/>
                  </a:lnTo>
                  <a:lnTo>
                    <a:pt x="139" y="0"/>
                  </a:lnTo>
                  <a:lnTo>
                    <a:pt x="139" y="5"/>
                  </a:lnTo>
                  <a:lnTo>
                    <a:pt x="149" y="5"/>
                  </a:lnTo>
                  <a:lnTo>
                    <a:pt x="149" y="10"/>
                  </a:lnTo>
                  <a:lnTo>
                    <a:pt x="149" y="5"/>
                  </a:lnTo>
                  <a:lnTo>
                    <a:pt x="154" y="10"/>
                  </a:lnTo>
                  <a:lnTo>
                    <a:pt x="154" y="0"/>
                  </a:lnTo>
                  <a:lnTo>
                    <a:pt x="159" y="5"/>
                  </a:lnTo>
                  <a:lnTo>
                    <a:pt x="164" y="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4781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 animBg="1"/>
      <p:bldP spid="196" grpId="0"/>
      <p:bldP spid="78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4619" y="-14969"/>
            <a:ext cx="8229600" cy="995332"/>
          </a:xfrm>
        </p:spPr>
        <p:txBody>
          <a:bodyPr/>
          <a:lstStyle/>
          <a:p>
            <a:r>
              <a:rPr lang="en-US" u="sng" dirty="0"/>
              <a:t>High density evolution</a:t>
            </a:r>
          </a:p>
        </p:txBody>
      </p:sp>
      <p:sp>
        <p:nvSpPr>
          <p:cNvPr id="267" name="AutoShape 387"/>
          <p:cNvSpPr>
            <a:spLocks noChangeAspect="1" noChangeArrowheads="1" noTextEdit="1"/>
          </p:cNvSpPr>
          <p:nvPr/>
        </p:nvSpPr>
        <p:spPr bwMode="auto">
          <a:xfrm>
            <a:off x="1753094" y="4059683"/>
            <a:ext cx="3449354" cy="2775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76069" y="1019025"/>
            <a:ext cx="4377076" cy="3077047"/>
            <a:chOff x="376069" y="1019025"/>
            <a:chExt cx="4377076" cy="3077047"/>
          </a:xfrm>
        </p:grpSpPr>
        <p:cxnSp>
          <p:nvCxnSpPr>
            <p:cNvPr id="186" name="Straight Connector 185"/>
            <p:cNvCxnSpPr/>
            <p:nvPr/>
          </p:nvCxnSpPr>
          <p:spPr>
            <a:xfrm>
              <a:off x="4226271" y="1367689"/>
              <a:ext cx="0" cy="2315477"/>
            </a:xfrm>
            <a:prstGeom prst="line">
              <a:avLst/>
            </a:prstGeom>
            <a:ln w="114300">
              <a:gradFill flip="none" rotWithShape="1">
                <a:gsLst>
                  <a:gs pos="35000">
                    <a:srgbClr val="82DCEE"/>
                  </a:gs>
                  <a:gs pos="0">
                    <a:srgbClr val="265C9E"/>
                  </a:gs>
                  <a:gs pos="78000">
                    <a:srgbClr val="FFFF00"/>
                  </a:gs>
                  <a:gs pos="54000">
                    <a:srgbClr val="BFFD91"/>
                  </a:gs>
                  <a:gs pos="100000">
                    <a:srgbClr val="CC0000"/>
                  </a:gs>
                </a:gsLst>
                <a:lin ang="540000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TextBox 186"/>
            <p:cNvSpPr txBox="1"/>
            <p:nvPr/>
          </p:nvSpPr>
          <p:spPr>
            <a:xfrm>
              <a:off x="4034341" y="1107718"/>
              <a:ext cx="63991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100 </a:t>
              </a:r>
              <a:r>
                <a:rPr lang="en-US" sz="1200" dirty="0" err="1"/>
                <a:t>ms</a:t>
              </a:r>
              <a:endParaRPr lang="en-US" sz="1200" dirty="0"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4034679" y="3756331"/>
              <a:ext cx="71846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2500 </a:t>
              </a:r>
              <a:r>
                <a:rPr lang="en-US" sz="1200" dirty="0" err="1"/>
                <a:t>ms</a:t>
              </a:r>
              <a:endParaRPr lang="en-US" sz="1200" dirty="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376069" y="1019025"/>
              <a:ext cx="3509987" cy="3077047"/>
              <a:chOff x="376069" y="1019025"/>
              <a:chExt cx="3509987" cy="3077047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3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1980017" y="3819073"/>
                    <a:ext cx="996427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altLang="en-US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n-US" altLang="en-US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/(2ℏ</m:t>
                          </m:r>
                          <m:r>
                            <a:rPr kumimoji="0" lang="en-US" altLang="en-US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𝑘</m:t>
                          </m:r>
                          <m:r>
                            <a:rPr kumimoji="0" lang="en-US" altLang="en-US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)</m:t>
                          </m:r>
                        </m:oMath>
                      </m:oMathPara>
                    </a14:m>
                    <a:endParaRPr kumimoji="0" lang="en-US" altLang="en-US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83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1980017" y="3819073"/>
                    <a:ext cx="996427" cy="276999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l="-4908" r="-7975" b="-34783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84" name="Rectangle 110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87496" y="1979363"/>
                    <a:ext cx="76181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𝑓</m:t>
                          </m:r>
                          <m:d>
                            <m:d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  <a:cs typeface="Arial" pitchFamily="34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0</m:t>
                                  </m:r>
                                </m:sub>
                              </m:sSub>
                            </m:e>
                          </m:d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[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𝑎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.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𝑢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]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84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16200000">
                    <a:off x="87496" y="1979363"/>
                    <a:ext cx="761812" cy="184666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3333" t="-6400" r="-40000" b="-64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184" name="TextBox 183"/>
              <p:cNvSpPr txBox="1"/>
              <p:nvPr/>
            </p:nvSpPr>
            <p:spPr>
              <a:xfrm>
                <a:off x="1434560" y="1019025"/>
                <a:ext cx="14253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Experiment</a:t>
                </a:r>
              </a:p>
            </p:txBody>
          </p:sp>
          <p:sp>
            <p:nvSpPr>
              <p:cNvPr id="143" name="Rectangle 66"/>
              <p:cNvSpPr>
                <a:spLocks noChangeArrowheads="1"/>
              </p:cNvSpPr>
              <p:nvPr/>
            </p:nvSpPr>
            <p:spPr bwMode="auto">
              <a:xfrm>
                <a:off x="933306" y="1374346"/>
                <a:ext cx="2945130" cy="218694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Line 67"/>
              <p:cNvSpPr>
                <a:spLocks noChangeShapeType="1"/>
              </p:cNvSpPr>
              <p:nvPr/>
            </p:nvSpPr>
            <p:spPr bwMode="auto">
              <a:xfrm>
                <a:off x="933306" y="356128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Line 68"/>
              <p:cNvSpPr>
                <a:spLocks noChangeShapeType="1"/>
              </p:cNvSpPr>
              <p:nvPr/>
            </p:nvSpPr>
            <p:spPr bwMode="auto">
              <a:xfrm flipV="1">
                <a:off x="933306" y="137434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Line 69"/>
              <p:cNvSpPr>
                <a:spLocks noChangeShapeType="1"/>
              </p:cNvSpPr>
              <p:nvPr/>
            </p:nvSpPr>
            <p:spPr bwMode="auto">
              <a:xfrm flipV="1">
                <a:off x="933306" y="352445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70"/>
              <p:cNvSpPr>
                <a:spLocks noChangeArrowheads="1"/>
              </p:cNvSpPr>
              <p:nvPr/>
            </p:nvSpPr>
            <p:spPr bwMode="auto">
              <a:xfrm>
                <a:off x="890126" y="358287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8" name="Line 71"/>
              <p:cNvSpPr>
                <a:spLocks noChangeShapeType="1"/>
              </p:cNvSpPr>
              <p:nvPr/>
            </p:nvSpPr>
            <p:spPr bwMode="auto">
              <a:xfrm flipV="1">
                <a:off x="1847706" y="352445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72"/>
              <p:cNvSpPr>
                <a:spLocks noChangeArrowheads="1"/>
              </p:cNvSpPr>
              <p:nvPr/>
            </p:nvSpPr>
            <p:spPr bwMode="auto">
              <a:xfrm>
                <a:off x="1738486" y="358287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0" name="Line 73"/>
              <p:cNvSpPr>
                <a:spLocks noChangeShapeType="1"/>
              </p:cNvSpPr>
              <p:nvPr/>
            </p:nvSpPr>
            <p:spPr bwMode="auto">
              <a:xfrm flipV="1">
                <a:off x="2769726" y="352445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74"/>
              <p:cNvSpPr>
                <a:spLocks noChangeArrowheads="1"/>
              </p:cNvSpPr>
              <p:nvPr/>
            </p:nvSpPr>
            <p:spPr bwMode="auto">
              <a:xfrm>
                <a:off x="2725276" y="358287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2" name="Line 75"/>
              <p:cNvSpPr>
                <a:spLocks noChangeShapeType="1"/>
              </p:cNvSpPr>
              <p:nvPr/>
            </p:nvSpPr>
            <p:spPr bwMode="auto">
              <a:xfrm flipV="1">
                <a:off x="3690476" y="352445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76"/>
              <p:cNvSpPr>
                <a:spLocks noChangeArrowheads="1"/>
              </p:cNvSpPr>
              <p:nvPr/>
            </p:nvSpPr>
            <p:spPr bwMode="auto">
              <a:xfrm>
                <a:off x="3581256" y="358287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4" name="Line 77"/>
              <p:cNvSpPr>
                <a:spLocks noChangeShapeType="1"/>
              </p:cNvSpPr>
              <p:nvPr/>
            </p:nvSpPr>
            <p:spPr bwMode="auto">
              <a:xfrm>
                <a:off x="933306" y="356128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78"/>
              <p:cNvSpPr>
                <a:spLocks noChangeArrowheads="1"/>
              </p:cNvSpPr>
              <p:nvPr/>
            </p:nvSpPr>
            <p:spPr bwMode="auto">
              <a:xfrm>
                <a:off x="736456" y="347365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" name="Line 79"/>
              <p:cNvSpPr>
                <a:spLocks noChangeShapeType="1"/>
              </p:cNvSpPr>
              <p:nvPr/>
            </p:nvSpPr>
            <p:spPr bwMode="auto">
              <a:xfrm>
                <a:off x="933306" y="301137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80"/>
              <p:cNvSpPr>
                <a:spLocks noChangeArrowheads="1"/>
              </p:cNvSpPr>
              <p:nvPr/>
            </p:nvSpPr>
            <p:spPr bwMode="auto">
              <a:xfrm>
                <a:off x="605646" y="292374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8" name="Line 81"/>
              <p:cNvSpPr>
                <a:spLocks noChangeShapeType="1"/>
              </p:cNvSpPr>
              <p:nvPr/>
            </p:nvSpPr>
            <p:spPr bwMode="auto">
              <a:xfrm>
                <a:off x="933306" y="2467815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82"/>
              <p:cNvSpPr>
                <a:spLocks noChangeArrowheads="1"/>
              </p:cNvSpPr>
              <p:nvPr/>
            </p:nvSpPr>
            <p:spPr bwMode="auto">
              <a:xfrm>
                <a:off x="605646" y="2381455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0" name="Line 83"/>
              <p:cNvSpPr>
                <a:spLocks noChangeShapeType="1"/>
              </p:cNvSpPr>
              <p:nvPr/>
            </p:nvSpPr>
            <p:spPr bwMode="auto">
              <a:xfrm>
                <a:off x="933306" y="191790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84"/>
              <p:cNvSpPr>
                <a:spLocks noChangeArrowheads="1"/>
              </p:cNvSpPr>
              <p:nvPr/>
            </p:nvSpPr>
            <p:spPr bwMode="auto">
              <a:xfrm>
                <a:off x="605646" y="183027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62" name="Line 85"/>
              <p:cNvSpPr>
                <a:spLocks noChangeShapeType="1"/>
              </p:cNvSpPr>
              <p:nvPr/>
            </p:nvSpPr>
            <p:spPr bwMode="auto">
              <a:xfrm>
                <a:off x="933306" y="137434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86"/>
              <p:cNvSpPr>
                <a:spLocks noChangeArrowheads="1"/>
              </p:cNvSpPr>
              <p:nvPr/>
            </p:nvSpPr>
            <p:spPr bwMode="auto">
              <a:xfrm>
                <a:off x="605646" y="128798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0.8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38" name="Line 68"/>
              <p:cNvSpPr>
                <a:spLocks noChangeShapeType="1"/>
              </p:cNvSpPr>
              <p:nvPr/>
            </p:nvSpPr>
            <p:spPr bwMode="auto">
              <a:xfrm flipV="1">
                <a:off x="3886056" y="1368760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Line 67"/>
              <p:cNvSpPr>
                <a:spLocks noChangeShapeType="1"/>
              </p:cNvSpPr>
              <p:nvPr/>
            </p:nvSpPr>
            <p:spPr bwMode="auto">
              <a:xfrm>
                <a:off x="933306" y="1366220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79" name="Line 8"/>
            <p:cNvSpPr>
              <a:spLocks noChangeShapeType="1"/>
            </p:cNvSpPr>
            <p:nvPr/>
          </p:nvSpPr>
          <p:spPr bwMode="auto">
            <a:xfrm>
              <a:off x="943010" y="3560814"/>
              <a:ext cx="29354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Line 11"/>
            <p:cNvSpPr>
              <a:spLocks noChangeShapeType="1"/>
            </p:cNvSpPr>
            <p:nvPr/>
          </p:nvSpPr>
          <p:spPr bwMode="auto">
            <a:xfrm>
              <a:off x="943010" y="3560814"/>
              <a:ext cx="29354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Line 13"/>
            <p:cNvSpPr>
              <a:spLocks noChangeShapeType="1"/>
            </p:cNvSpPr>
            <p:nvPr/>
          </p:nvSpPr>
          <p:spPr bwMode="auto">
            <a:xfrm flipV="1">
              <a:off x="943010" y="3518366"/>
              <a:ext cx="0" cy="42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Line 16"/>
            <p:cNvSpPr>
              <a:spLocks noChangeShapeType="1"/>
            </p:cNvSpPr>
            <p:nvPr/>
          </p:nvSpPr>
          <p:spPr bwMode="auto">
            <a:xfrm flipV="1">
              <a:off x="1856837" y="3518366"/>
              <a:ext cx="0" cy="42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Line 19"/>
            <p:cNvSpPr>
              <a:spLocks noChangeShapeType="1"/>
            </p:cNvSpPr>
            <p:nvPr/>
          </p:nvSpPr>
          <p:spPr bwMode="auto">
            <a:xfrm flipV="1">
              <a:off x="2775596" y="3518366"/>
              <a:ext cx="0" cy="42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Line 22"/>
            <p:cNvSpPr>
              <a:spLocks noChangeShapeType="1"/>
            </p:cNvSpPr>
            <p:nvPr/>
          </p:nvSpPr>
          <p:spPr bwMode="auto">
            <a:xfrm flipV="1">
              <a:off x="3689423" y="3518366"/>
              <a:ext cx="0" cy="424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Line 25"/>
            <p:cNvSpPr>
              <a:spLocks noChangeShapeType="1"/>
            </p:cNvSpPr>
            <p:nvPr/>
          </p:nvSpPr>
          <p:spPr bwMode="auto">
            <a:xfrm>
              <a:off x="943010" y="3560814"/>
              <a:ext cx="279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Line 26"/>
            <p:cNvSpPr>
              <a:spLocks noChangeShapeType="1"/>
            </p:cNvSpPr>
            <p:nvPr/>
          </p:nvSpPr>
          <p:spPr bwMode="auto">
            <a:xfrm flipH="1">
              <a:off x="3843919" y="3560814"/>
              <a:ext cx="3451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Line 28"/>
            <p:cNvSpPr>
              <a:spLocks noChangeShapeType="1"/>
            </p:cNvSpPr>
            <p:nvPr/>
          </p:nvSpPr>
          <p:spPr bwMode="auto">
            <a:xfrm>
              <a:off x="943010" y="3011005"/>
              <a:ext cx="279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Line 29"/>
            <p:cNvSpPr>
              <a:spLocks noChangeShapeType="1"/>
            </p:cNvSpPr>
            <p:nvPr/>
          </p:nvSpPr>
          <p:spPr bwMode="auto">
            <a:xfrm flipH="1">
              <a:off x="3843919" y="3011005"/>
              <a:ext cx="3451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Line 31"/>
            <p:cNvSpPr>
              <a:spLocks noChangeShapeType="1"/>
            </p:cNvSpPr>
            <p:nvPr/>
          </p:nvSpPr>
          <p:spPr bwMode="auto">
            <a:xfrm>
              <a:off x="943010" y="2471305"/>
              <a:ext cx="279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Line 32"/>
            <p:cNvSpPr>
              <a:spLocks noChangeShapeType="1"/>
            </p:cNvSpPr>
            <p:nvPr/>
          </p:nvSpPr>
          <p:spPr bwMode="auto">
            <a:xfrm flipH="1">
              <a:off x="3843919" y="2471305"/>
              <a:ext cx="3451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Line 34"/>
            <p:cNvSpPr>
              <a:spLocks noChangeShapeType="1"/>
            </p:cNvSpPr>
            <p:nvPr/>
          </p:nvSpPr>
          <p:spPr bwMode="auto">
            <a:xfrm>
              <a:off x="943010" y="1921496"/>
              <a:ext cx="279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Line 35"/>
            <p:cNvSpPr>
              <a:spLocks noChangeShapeType="1"/>
            </p:cNvSpPr>
            <p:nvPr/>
          </p:nvSpPr>
          <p:spPr bwMode="auto">
            <a:xfrm flipH="1">
              <a:off x="3843919" y="1921496"/>
              <a:ext cx="3451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Line 37"/>
            <p:cNvSpPr>
              <a:spLocks noChangeShapeType="1"/>
            </p:cNvSpPr>
            <p:nvPr/>
          </p:nvSpPr>
          <p:spPr bwMode="auto">
            <a:xfrm>
              <a:off x="943010" y="1381794"/>
              <a:ext cx="279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Line 38"/>
            <p:cNvSpPr>
              <a:spLocks noChangeShapeType="1"/>
            </p:cNvSpPr>
            <p:nvPr/>
          </p:nvSpPr>
          <p:spPr bwMode="auto">
            <a:xfrm flipH="1">
              <a:off x="3843919" y="1381794"/>
              <a:ext cx="3451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Line 44"/>
            <p:cNvSpPr>
              <a:spLocks noChangeShapeType="1"/>
            </p:cNvSpPr>
            <p:nvPr/>
          </p:nvSpPr>
          <p:spPr bwMode="auto">
            <a:xfrm>
              <a:off x="943010" y="3560814"/>
              <a:ext cx="29354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47"/>
            <p:cNvSpPr>
              <a:spLocks/>
            </p:cNvSpPr>
            <p:nvPr/>
          </p:nvSpPr>
          <p:spPr bwMode="auto">
            <a:xfrm>
              <a:off x="957803" y="1464670"/>
              <a:ext cx="2846671" cy="2096145"/>
            </a:xfrm>
            <a:custGeom>
              <a:avLst/>
              <a:gdLst>
                <a:gd name="T0" fmla="*/ 16 w 1732"/>
                <a:gd name="T1" fmla="*/ 1000 h 1037"/>
                <a:gd name="T2" fmla="*/ 49 w 1732"/>
                <a:gd name="T3" fmla="*/ 975 h 1037"/>
                <a:gd name="T4" fmla="*/ 86 w 1732"/>
                <a:gd name="T5" fmla="*/ 934 h 1037"/>
                <a:gd name="T6" fmla="*/ 119 w 1732"/>
                <a:gd name="T7" fmla="*/ 901 h 1037"/>
                <a:gd name="T8" fmla="*/ 156 w 1732"/>
                <a:gd name="T9" fmla="*/ 872 h 1037"/>
                <a:gd name="T10" fmla="*/ 189 w 1732"/>
                <a:gd name="T11" fmla="*/ 848 h 1037"/>
                <a:gd name="T12" fmla="*/ 226 w 1732"/>
                <a:gd name="T13" fmla="*/ 823 h 1037"/>
                <a:gd name="T14" fmla="*/ 259 w 1732"/>
                <a:gd name="T15" fmla="*/ 798 h 1037"/>
                <a:gd name="T16" fmla="*/ 296 w 1732"/>
                <a:gd name="T17" fmla="*/ 765 h 1037"/>
                <a:gd name="T18" fmla="*/ 329 w 1732"/>
                <a:gd name="T19" fmla="*/ 737 h 1037"/>
                <a:gd name="T20" fmla="*/ 366 w 1732"/>
                <a:gd name="T21" fmla="*/ 712 h 1037"/>
                <a:gd name="T22" fmla="*/ 399 w 1732"/>
                <a:gd name="T23" fmla="*/ 695 h 1037"/>
                <a:gd name="T24" fmla="*/ 436 w 1732"/>
                <a:gd name="T25" fmla="*/ 679 h 1037"/>
                <a:gd name="T26" fmla="*/ 469 w 1732"/>
                <a:gd name="T27" fmla="*/ 658 h 1037"/>
                <a:gd name="T28" fmla="*/ 506 w 1732"/>
                <a:gd name="T29" fmla="*/ 658 h 1037"/>
                <a:gd name="T30" fmla="*/ 539 w 1732"/>
                <a:gd name="T31" fmla="*/ 646 h 1037"/>
                <a:gd name="T32" fmla="*/ 576 w 1732"/>
                <a:gd name="T33" fmla="*/ 642 h 1037"/>
                <a:gd name="T34" fmla="*/ 609 w 1732"/>
                <a:gd name="T35" fmla="*/ 621 h 1037"/>
                <a:gd name="T36" fmla="*/ 646 w 1732"/>
                <a:gd name="T37" fmla="*/ 597 h 1037"/>
                <a:gd name="T38" fmla="*/ 678 w 1732"/>
                <a:gd name="T39" fmla="*/ 568 h 1037"/>
                <a:gd name="T40" fmla="*/ 715 w 1732"/>
                <a:gd name="T41" fmla="*/ 551 h 1037"/>
                <a:gd name="T42" fmla="*/ 748 w 1732"/>
                <a:gd name="T43" fmla="*/ 494 h 1037"/>
                <a:gd name="T44" fmla="*/ 785 w 1732"/>
                <a:gd name="T45" fmla="*/ 473 h 1037"/>
                <a:gd name="T46" fmla="*/ 822 w 1732"/>
                <a:gd name="T47" fmla="*/ 424 h 1037"/>
                <a:gd name="T48" fmla="*/ 855 w 1732"/>
                <a:gd name="T49" fmla="*/ 374 h 1037"/>
                <a:gd name="T50" fmla="*/ 892 w 1732"/>
                <a:gd name="T51" fmla="*/ 292 h 1037"/>
                <a:gd name="T52" fmla="*/ 925 w 1732"/>
                <a:gd name="T53" fmla="*/ 222 h 1037"/>
                <a:gd name="T54" fmla="*/ 962 w 1732"/>
                <a:gd name="T55" fmla="*/ 152 h 1037"/>
                <a:gd name="T56" fmla="*/ 995 w 1732"/>
                <a:gd name="T57" fmla="*/ 115 h 1037"/>
                <a:gd name="T58" fmla="*/ 1032 w 1732"/>
                <a:gd name="T59" fmla="*/ 45 h 1037"/>
                <a:gd name="T60" fmla="*/ 1065 w 1732"/>
                <a:gd name="T61" fmla="*/ 21 h 1037"/>
                <a:gd name="T62" fmla="*/ 1102 w 1732"/>
                <a:gd name="T63" fmla="*/ 25 h 1037"/>
                <a:gd name="T64" fmla="*/ 1135 w 1732"/>
                <a:gd name="T65" fmla="*/ 29 h 1037"/>
                <a:gd name="T66" fmla="*/ 1172 w 1732"/>
                <a:gd name="T67" fmla="*/ 128 h 1037"/>
                <a:gd name="T68" fmla="*/ 1205 w 1732"/>
                <a:gd name="T69" fmla="*/ 226 h 1037"/>
                <a:gd name="T70" fmla="*/ 1242 w 1732"/>
                <a:gd name="T71" fmla="*/ 329 h 1037"/>
                <a:gd name="T72" fmla="*/ 1275 w 1732"/>
                <a:gd name="T73" fmla="*/ 440 h 1037"/>
                <a:gd name="T74" fmla="*/ 1312 w 1732"/>
                <a:gd name="T75" fmla="*/ 547 h 1037"/>
                <a:gd name="T76" fmla="*/ 1345 w 1732"/>
                <a:gd name="T77" fmla="*/ 634 h 1037"/>
                <a:gd name="T78" fmla="*/ 1382 w 1732"/>
                <a:gd name="T79" fmla="*/ 695 h 1037"/>
                <a:gd name="T80" fmla="*/ 1415 w 1732"/>
                <a:gd name="T81" fmla="*/ 753 h 1037"/>
                <a:gd name="T82" fmla="*/ 1452 w 1732"/>
                <a:gd name="T83" fmla="*/ 790 h 1037"/>
                <a:gd name="T84" fmla="*/ 1485 w 1732"/>
                <a:gd name="T85" fmla="*/ 839 h 1037"/>
                <a:gd name="T86" fmla="*/ 1522 w 1732"/>
                <a:gd name="T87" fmla="*/ 868 h 1037"/>
                <a:gd name="T88" fmla="*/ 1555 w 1732"/>
                <a:gd name="T89" fmla="*/ 913 h 1037"/>
                <a:gd name="T90" fmla="*/ 1592 w 1732"/>
                <a:gd name="T91" fmla="*/ 934 h 1037"/>
                <a:gd name="T92" fmla="*/ 1625 w 1732"/>
                <a:gd name="T93" fmla="*/ 926 h 1037"/>
                <a:gd name="T94" fmla="*/ 1662 w 1732"/>
                <a:gd name="T95" fmla="*/ 946 h 1037"/>
                <a:gd name="T96" fmla="*/ 1695 w 1732"/>
                <a:gd name="T97" fmla="*/ 955 h 1037"/>
                <a:gd name="T98" fmla="*/ 1732 w 1732"/>
                <a:gd name="T99" fmla="*/ 1012 h 10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1037">
                  <a:moveTo>
                    <a:pt x="0" y="1037"/>
                  </a:moveTo>
                  <a:lnTo>
                    <a:pt x="16" y="1000"/>
                  </a:lnTo>
                  <a:lnTo>
                    <a:pt x="33" y="992"/>
                  </a:lnTo>
                  <a:lnTo>
                    <a:pt x="49" y="975"/>
                  </a:lnTo>
                  <a:lnTo>
                    <a:pt x="70" y="955"/>
                  </a:lnTo>
                  <a:lnTo>
                    <a:pt x="86" y="934"/>
                  </a:lnTo>
                  <a:lnTo>
                    <a:pt x="102" y="918"/>
                  </a:lnTo>
                  <a:lnTo>
                    <a:pt x="119" y="901"/>
                  </a:lnTo>
                  <a:lnTo>
                    <a:pt x="139" y="889"/>
                  </a:lnTo>
                  <a:lnTo>
                    <a:pt x="156" y="872"/>
                  </a:lnTo>
                  <a:lnTo>
                    <a:pt x="172" y="860"/>
                  </a:lnTo>
                  <a:lnTo>
                    <a:pt x="189" y="848"/>
                  </a:lnTo>
                  <a:lnTo>
                    <a:pt x="209" y="831"/>
                  </a:lnTo>
                  <a:lnTo>
                    <a:pt x="226" y="823"/>
                  </a:lnTo>
                  <a:lnTo>
                    <a:pt x="242" y="811"/>
                  </a:lnTo>
                  <a:lnTo>
                    <a:pt x="259" y="798"/>
                  </a:lnTo>
                  <a:lnTo>
                    <a:pt x="279" y="786"/>
                  </a:lnTo>
                  <a:lnTo>
                    <a:pt x="296" y="765"/>
                  </a:lnTo>
                  <a:lnTo>
                    <a:pt x="312" y="757"/>
                  </a:lnTo>
                  <a:lnTo>
                    <a:pt x="329" y="737"/>
                  </a:lnTo>
                  <a:lnTo>
                    <a:pt x="349" y="737"/>
                  </a:lnTo>
                  <a:lnTo>
                    <a:pt x="366" y="712"/>
                  </a:lnTo>
                  <a:lnTo>
                    <a:pt x="382" y="695"/>
                  </a:lnTo>
                  <a:lnTo>
                    <a:pt x="399" y="695"/>
                  </a:lnTo>
                  <a:lnTo>
                    <a:pt x="419" y="667"/>
                  </a:lnTo>
                  <a:lnTo>
                    <a:pt x="436" y="679"/>
                  </a:lnTo>
                  <a:lnTo>
                    <a:pt x="452" y="675"/>
                  </a:lnTo>
                  <a:lnTo>
                    <a:pt x="469" y="658"/>
                  </a:lnTo>
                  <a:lnTo>
                    <a:pt x="489" y="646"/>
                  </a:lnTo>
                  <a:lnTo>
                    <a:pt x="506" y="658"/>
                  </a:lnTo>
                  <a:lnTo>
                    <a:pt x="522" y="654"/>
                  </a:lnTo>
                  <a:lnTo>
                    <a:pt x="539" y="646"/>
                  </a:lnTo>
                  <a:lnTo>
                    <a:pt x="559" y="638"/>
                  </a:lnTo>
                  <a:lnTo>
                    <a:pt x="576" y="642"/>
                  </a:lnTo>
                  <a:lnTo>
                    <a:pt x="592" y="642"/>
                  </a:lnTo>
                  <a:lnTo>
                    <a:pt x="609" y="621"/>
                  </a:lnTo>
                  <a:lnTo>
                    <a:pt x="629" y="613"/>
                  </a:lnTo>
                  <a:lnTo>
                    <a:pt x="646" y="597"/>
                  </a:lnTo>
                  <a:lnTo>
                    <a:pt x="662" y="588"/>
                  </a:lnTo>
                  <a:lnTo>
                    <a:pt x="678" y="568"/>
                  </a:lnTo>
                  <a:lnTo>
                    <a:pt x="699" y="560"/>
                  </a:lnTo>
                  <a:lnTo>
                    <a:pt x="715" y="551"/>
                  </a:lnTo>
                  <a:lnTo>
                    <a:pt x="732" y="543"/>
                  </a:lnTo>
                  <a:lnTo>
                    <a:pt x="748" y="494"/>
                  </a:lnTo>
                  <a:lnTo>
                    <a:pt x="769" y="502"/>
                  </a:lnTo>
                  <a:lnTo>
                    <a:pt x="785" y="473"/>
                  </a:lnTo>
                  <a:lnTo>
                    <a:pt x="802" y="469"/>
                  </a:lnTo>
                  <a:lnTo>
                    <a:pt x="822" y="424"/>
                  </a:lnTo>
                  <a:lnTo>
                    <a:pt x="839" y="395"/>
                  </a:lnTo>
                  <a:lnTo>
                    <a:pt x="855" y="374"/>
                  </a:lnTo>
                  <a:lnTo>
                    <a:pt x="872" y="342"/>
                  </a:lnTo>
                  <a:lnTo>
                    <a:pt x="892" y="292"/>
                  </a:lnTo>
                  <a:lnTo>
                    <a:pt x="909" y="272"/>
                  </a:lnTo>
                  <a:lnTo>
                    <a:pt x="925" y="222"/>
                  </a:lnTo>
                  <a:lnTo>
                    <a:pt x="942" y="193"/>
                  </a:lnTo>
                  <a:lnTo>
                    <a:pt x="962" y="152"/>
                  </a:lnTo>
                  <a:lnTo>
                    <a:pt x="979" y="136"/>
                  </a:lnTo>
                  <a:lnTo>
                    <a:pt x="995" y="115"/>
                  </a:lnTo>
                  <a:lnTo>
                    <a:pt x="1012" y="78"/>
                  </a:lnTo>
                  <a:lnTo>
                    <a:pt x="1032" y="45"/>
                  </a:lnTo>
                  <a:lnTo>
                    <a:pt x="1049" y="21"/>
                  </a:lnTo>
                  <a:lnTo>
                    <a:pt x="1065" y="21"/>
                  </a:lnTo>
                  <a:lnTo>
                    <a:pt x="1082" y="0"/>
                  </a:lnTo>
                  <a:lnTo>
                    <a:pt x="1102" y="25"/>
                  </a:lnTo>
                  <a:lnTo>
                    <a:pt x="1119" y="21"/>
                  </a:lnTo>
                  <a:lnTo>
                    <a:pt x="1135" y="29"/>
                  </a:lnTo>
                  <a:lnTo>
                    <a:pt x="1152" y="74"/>
                  </a:lnTo>
                  <a:lnTo>
                    <a:pt x="1172" y="128"/>
                  </a:lnTo>
                  <a:lnTo>
                    <a:pt x="1189" y="152"/>
                  </a:lnTo>
                  <a:lnTo>
                    <a:pt x="1205" y="226"/>
                  </a:lnTo>
                  <a:lnTo>
                    <a:pt x="1222" y="272"/>
                  </a:lnTo>
                  <a:lnTo>
                    <a:pt x="1242" y="329"/>
                  </a:lnTo>
                  <a:lnTo>
                    <a:pt x="1259" y="395"/>
                  </a:lnTo>
                  <a:lnTo>
                    <a:pt x="1275" y="440"/>
                  </a:lnTo>
                  <a:lnTo>
                    <a:pt x="1291" y="506"/>
                  </a:lnTo>
                  <a:lnTo>
                    <a:pt x="1312" y="547"/>
                  </a:lnTo>
                  <a:lnTo>
                    <a:pt x="1328" y="597"/>
                  </a:lnTo>
                  <a:lnTo>
                    <a:pt x="1345" y="634"/>
                  </a:lnTo>
                  <a:lnTo>
                    <a:pt x="1361" y="662"/>
                  </a:lnTo>
                  <a:lnTo>
                    <a:pt x="1382" y="695"/>
                  </a:lnTo>
                  <a:lnTo>
                    <a:pt x="1398" y="728"/>
                  </a:lnTo>
                  <a:lnTo>
                    <a:pt x="1415" y="753"/>
                  </a:lnTo>
                  <a:lnTo>
                    <a:pt x="1431" y="774"/>
                  </a:lnTo>
                  <a:lnTo>
                    <a:pt x="1452" y="790"/>
                  </a:lnTo>
                  <a:lnTo>
                    <a:pt x="1468" y="811"/>
                  </a:lnTo>
                  <a:lnTo>
                    <a:pt x="1485" y="839"/>
                  </a:lnTo>
                  <a:lnTo>
                    <a:pt x="1501" y="856"/>
                  </a:lnTo>
                  <a:lnTo>
                    <a:pt x="1522" y="868"/>
                  </a:lnTo>
                  <a:lnTo>
                    <a:pt x="1538" y="893"/>
                  </a:lnTo>
                  <a:lnTo>
                    <a:pt x="1555" y="913"/>
                  </a:lnTo>
                  <a:lnTo>
                    <a:pt x="1571" y="934"/>
                  </a:lnTo>
                  <a:lnTo>
                    <a:pt x="1592" y="934"/>
                  </a:lnTo>
                  <a:lnTo>
                    <a:pt x="1608" y="930"/>
                  </a:lnTo>
                  <a:lnTo>
                    <a:pt x="1625" y="926"/>
                  </a:lnTo>
                  <a:lnTo>
                    <a:pt x="1641" y="934"/>
                  </a:lnTo>
                  <a:lnTo>
                    <a:pt x="1662" y="946"/>
                  </a:lnTo>
                  <a:lnTo>
                    <a:pt x="1678" y="955"/>
                  </a:lnTo>
                  <a:lnTo>
                    <a:pt x="1695" y="955"/>
                  </a:lnTo>
                  <a:lnTo>
                    <a:pt x="1711" y="942"/>
                  </a:lnTo>
                  <a:lnTo>
                    <a:pt x="1732" y="1012"/>
                  </a:lnTo>
                </a:path>
              </a:pathLst>
            </a:custGeom>
            <a:noFill/>
            <a:ln w="0">
              <a:solidFill>
                <a:srgbClr val="00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48"/>
            <p:cNvSpPr>
              <a:spLocks/>
            </p:cNvSpPr>
            <p:nvPr/>
          </p:nvSpPr>
          <p:spPr bwMode="auto">
            <a:xfrm>
              <a:off x="957803" y="1507118"/>
              <a:ext cx="2846671" cy="2045610"/>
            </a:xfrm>
            <a:custGeom>
              <a:avLst/>
              <a:gdLst>
                <a:gd name="T0" fmla="*/ 16 w 1732"/>
                <a:gd name="T1" fmla="*/ 987 h 1012"/>
                <a:gd name="T2" fmla="*/ 49 w 1732"/>
                <a:gd name="T3" fmla="*/ 954 h 1012"/>
                <a:gd name="T4" fmla="*/ 86 w 1732"/>
                <a:gd name="T5" fmla="*/ 917 h 1012"/>
                <a:gd name="T6" fmla="*/ 119 w 1732"/>
                <a:gd name="T7" fmla="*/ 884 h 1012"/>
                <a:gd name="T8" fmla="*/ 156 w 1732"/>
                <a:gd name="T9" fmla="*/ 847 h 1012"/>
                <a:gd name="T10" fmla="*/ 189 w 1732"/>
                <a:gd name="T11" fmla="*/ 831 h 1012"/>
                <a:gd name="T12" fmla="*/ 226 w 1732"/>
                <a:gd name="T13" fmla="*/ 806 h 1012"/>
                <a:gd name="T14" fmla="*/ 259 w 1732"/>
                <a:gd name="T15" fmla="*/ 777 h 1012"/>
                <a:gd name="T16" fmla="*/ 296 w 1732"/>
                <a:gd name="T17" fmla="*/ 748 h 1012"/>
                <a:gd name="T18" fmla="*/ 329 w 1732"/>
                <a:gd name="T19" fmla="*/ 728 h 1012"/>
                <a:gd name="T20" fmla="*/ 366 w 1732"/>
                <a:gd name="T21" fmla="*/ 695 h 1012"/>
                <a:gd name="T22" fmla="*/ 399 w 1732"/>
                <a:gd name="T23" fmla="*/ 670 h 1012"/>
                <a:gd name="T24" fmla="*/ 436 w 1732"/>
                <a:gd name="T25" fmla="*/ 662 h 1012"/>
                <a:gd name="T26" fmla="*/ 469 w 1732"/>
                <a:gd name="T27" fmla="*/ 637 h 1012"/>
                <a:gd name="T28" fmla="*/ 506 w 1732"/>
                <a:gd name="T29" fmla="*/ 641 h 1012"/>
                <a:gd name="T30" fmla="*/ 539 w 1732"/>
                <a:gd name="T31" fmla="*/ 625 h 1012"/>
                <a:gd name="T32" fmla="*/ 576 w 1732"/>
                <a:gd name="T33" fmla="*/ 617 h 1012"/>
                <a:gd name="T34" fmla="*/ 609 w 1732"/>
                <a:gd name="T35" fmla="*/ 604 h 1012"/>
                <a:gd name="T36" fmla="*/ 646 w 1732"/>
                <a:gd name="T37" fmla="*/ 580 h 1012"/>
                <a:gd name="T38" fmla="*/ 678 w 1732"/>
                <a:gd name="T39" fmla="*/ 559 h 1012"/>
                <a:gd name="T40" fmla="*/ 715 w 1732"/>
                <a:gd name="T41" fmla="*/ 526 h 1012"/>
                <a:gd name="T42" fmla="*/ 748 w 1732"/>
                <a:gd name="T43" fmla="*/ 481 h 1012"/>
                <a:gd name="T44" fmla="*/ 785 w 1732"/>
                <a:gd name="T45" fmla="*/ 456 h 1012"/>
                <a:gd name="T46" fmla="*/ 822 w 1732"/>
                <a:gd name="T47" fmla="*/ 415 h 1012"/>
                <a:gd name="T48" fmla="*/ 855 w 1732"/>
                <a:gd name="T49" fmla="*/ 353 h 1012"/>
                <a:gd name="T50" fmla="*/ 892 w 1732"/>
                <a:gd name="T51" fmla="*/ 288 h 1012"/>
                <a:gd name="T52" fmla="*/ 925 w 1732"/>
                <a:gd name="T53" fmla="*/ 222 h 1012"/>
                <a:gd name="T54" fmla="*/ 962 w 1732"/>
                <a:gd name="T55" fmla="*/ 156 h 1012"/>
                <a:gd name="T56" fmla="*/ 995 w 1732"/>
                <a:gd name="T57" fmla="*/ 94 h 1012"/>
                <a:gd name="T58" fmla="*/ 1032 w 1732"/>
                <a:gd name="T59" fmla="*/ 41 h 1012"/>
                <a:gd name="T60" fmla="*/ 1065 w 1732"/>
                <a:gd name="T61" fmla="*/ 4 h 1012"/>
                <a:gd name="T62" fmla="*/ 1102 w 1732"/>
                <a:gd name="T63" fmla="*/ 0 h 1012"/>
                <a:gd name="T64" fmla="*/ 1135 w 1732"/>
                <a:gd name="T65" fmla="*/ 28 h 1012"/>
                <a:gd name="T66" fmla="*/ 1172 w 1732"/>
                <a:gd name="T67" fmla="*/ 111 h 1012"/>
                <a:gd name="T68" fmla="*/ 1205 w 1732"/>
                <a:gd name="T69" fmla="*/ 193 h 1012"/>
                <a:gd name="T70" fmla="*/ 1242 w 1732"/>
                <a:gd name="T71" fmla="*/ 308 h 1012"/>
                <a:gd name="T72" fmla="*/ 1275 w 1732"/>
                <a:gd name="T73" fmla="*/ 411 h 1012"/>
                <a:gd name="T74" fmla="*/ 1312 w 1732"/>
                <a:gd name="T75" fmla="*/ 526 h 1012"/>
                <a:gd name="T76" fmla="*/ 1345 w 1732"/>
                <a:gd name="T77" fmla="*/ 592 h 1012"/>
                <a:gd name="T78" fmla="*/ 1382 w 1732"/>
                <a:gd name="T79" fmla="*/ 654 h 1012"/>
                <a:gd name="T80" fmla="*/ 1415 w 1732"/>
                <a:gd name="T81" fmla="*/ 716 h 1012"/>
                <a:gd name="T82" fmla="*/ 1452 w 1732"/>
                <a:gd name="T83" fmla="*/ 753 h 1012"/>
                <a:gd name="T84" fmla="*/ 1485 w 1732"/>
                <a:gd name="T85" fmla="*/ 794 h 1012"/>
                <a:gd name="T86" fmla="*/ 1522 w 1732"/>
                <a:gd name="T87" fmla="*/ 831 h 1012"/>
                <a:gd name="T88" fmla="*/ 1555 w 1732"/>
                <a:gd name="T89" fmla="*/ 868 h 1012"/>
                <a:gd name="T90" fmla="*/ 1592 w 1732"/>
                <a:gd name="T91" fmla="*/ 901 h 1012"/>
                <a:gd name="T92" fmla="*/ 1625 w 1732"/>
                <a:gd name="T93" fmla="*/ 892 h 1012"/>
                <a:gd name="T94" fmla="*/ 1662 w 1732"/>
                <a:gd name="T95" fmla="*/ 909 h 1012"/>
                <a:gd name="T96" fmla="*/ 1695 w 1732"/>
                <a:gd name="T97" fmla="*/ 921 h 1012"/>
                <a:gd name="T98" fmla="*/ 1732 w 1732"/>
                <a:gd name="T99" fmla="*/ 995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1012">
                  <a:moveTo>
                    <a:pt x="0" y="1012"/>
                  </a:moveTo>
                  <a:lnTo>
                    <a:pt x="16" y="987"/>
                  </a:lnTo>
                  <a:lnTo>
                    <a:pt x="33" y="966"/>
                  </a:lnTo>
                  <a:lnTo>
                    <a:pt x="49" y="954"/>
                  </a:lnTo>
                  <a:lnTo>
                    <a:pt x="70" y="938"/>
                  </a:lnTo>
                  <a:lnTo>
                    <a:pt x="86" y="917"/>
                  </a:lnTo>
                  <a:lnTo>
                    <a:pt x="102" y="897"/>
                  </a:lnTo>
                  <a:lnTo>
                    <a:pt x="119" y="884"/>
                  </a:lnTo>
                  <a:lnTo>
                    <a:pt x="139" y="872"/>
                  </a:lnTo>
                  <a:lnTo>
                    <a:pt x="156" y="847"/>
                  </a:lnTo>
                  <a:lnTo>
                    <a:pt x="172" y="851"/>
                  </a:lnTo>
                  <a:lnTo>
                    <a:pt x="189" y="831"/>
                  </a:lnTo>
                  <a:lnTo>
                    <a:pt x="209" y="814"/>
                  </a:lnTo>
                  <a:lnTo>
                    <a:pt x="226" y="806"/>
                  </a:lnTo>
                  <a:lnTo>
                    <a:pt x="242" y="790"/>
                  </a:lnTo>
                  <a:lnTo>
                    <a:pt x="259" y="777"/>
                  </a:lnTo>
                  <a:lnTo>
                    <a:pt x="279" y="765"/>
                  </a:lnTo>
                  <a:lnTo>
                    <a:pt x="296" y="748"/>
                  </a:lnTo>
                  <a:lnTo>
                    <a:pt x="312" y="744"/>
                  </a:lnTo>
                  <a:lnTo>
                    <a:pt x="329" y="728"/>
                  </a:lnTo>
                  <a:lnTo>
                    <a:pt x="349" y="716"/>
                  </a:lnTo>
                  <a:lnTo>
                    <a:pt x="366" y="695"/>
                  </a:lnTo>
                  <a:lnTo>
                    <a:pt x="382" y="674"/>
                  </a:lnTo>
                  <a:lnTo>
                    <a:pt x="399" y="670"/>
                  </a:lnTo>
                  <a:lnTo>
                    <a:pt x="419" y="662"/>
                  </a:lnTo>
                  <a:lnTo>
                    <a:pt x="436" y="662"/>
                  </a:lnTo>
                  <a:lnTo>
                    <a:pt x="452" y="650"/>
                  </a:lnTo>
                  <a:lnTo>
                    <a:pt x="469" y="637"/>
                  </a:lnTo>
                  <a:lnTo>
                    <a:pt x="489" y="629"/>
                  </a:lnTo>
                  <a:lnTo>
                    <a:pt x="506" y="641"/>
                  </a:lnTo>
                  <a:lnTo>
                    <a:pt x="522" y="633"/>
                  </a:lnTo>
                  <a:lnTo>
                    <a:pt x="539" y="625"/>
                  </a:lnTo>
                  <a:lnTo>
                    <a:pt x="559" y="625"/>
                  </a:lnTo>
                  <a:lnTo>
                    <a:pt x="576" y="617"/>
                  </a:lnTo>
                  <a:lnTo>
                    <a:pt x="592" y="613"/>
                  </a:lnTo>
                  <a:lnTo>
                    <a:pt x="609" y="604"/>
                  </a:lnTo>
                  <a:lnTo>
                    <a:pt x="629" y="592"/>
                  </a:lnTo>
                  <a:lnTo>
                    <a:pt x="646" y="580"/>
                  </a:lnTo>
                  <a:lnTo>
                    <a:pt x="662" y="559"/>
                  </a:lnTo>
                  <a:lnTo>
                    <a:pt x="678" y="559"/>
                  </a:lnTo>
                  <a:lnTo>
                    <a:pt x="699" y="551"/>
                  </a:lnTo>
                  <a:lnTo>
                    <a:pt x="715" y="526"/>
                  </a:lnTo>
                  <a:lnTo>
                    <a:pt x="732" y="502"/>
                  </a:lnTo>
                  <a:lnTo>
                    <a:pt x="748" y="481"/>
                  </a:lnTo>
                  <a:lnTo>
                    <a:pt x="769" y="481"/>
                  </a:lnTo>
                  <a:lnTo>
                    <a:pt x="785" y="456"/>
                  </a:lnTo>
                  <a:lnTo>
                    <a:pt x="802" y="440"/>
                  </a:lnTo>
                  <a:lnTo>
                    <a:pt x="822" y="415"/>
                  </a:lnTo>
                  <a:lnTo>
                    <a:pt x="839" y="382"/>
                  </a:lnTo>
                  <a:lnTo>
                    <a:pt x="855" y="353"/>
                  </a:lnTo>
                  <a:lnTo>
                    <a:pt x="872" y="316"/>
                  </a:lnTo>
                  <a:lnTo>
                    <a:pt x="892" y="288"/>
                  </a:lnTo>
                  <a:lnTo>
                    <a:pt x="909" y="259"/>
                  </a:lnTo>
                  <a:lnTo>
                    <a:pt x="925" y="222"/>
                  </a:lnTo>
                  <a:lnTo>
                    <a:pt x="942" y="168"/>
                  </a:lnTo>
                  <a:lnTo>
                    <a:pt x="962" y="156"/>
                  </a:lnTo>
                  <a:lnTo>
                    <a:pt x="979" y="135"/>
                  </a:lnTo>
                  <a:lnTo>
                    <a:pt x="995" y="94"/>
                  </a:lnTo>
                  <a:lnTo>
                    <a:pt x="1012" y="74"/>
                  </a:lnTo>
                  <a:lnTo>
                    <a:pt x="1032" y="41"/>
                  </a:lnTo>
                  <a:lnTo>
                    <a:pt x="1049" y="45"/>
                  </a:lnTo>
                  <a:lnTo>
                    <a:pt x="1065" y="4"/>
                  </a:lnTo>
                  <a:lnTo>
                    <a:pt x="1082" y="16"/>
                  </a:lnTo>
                  <a:lnTo>
                    <a:pt x="1102" y="0"/>
                  </a:lnTo>
                  <a:lnTo>
                    <a:pt x="1119" y="28"/>
                  </a:lnTo>
                  <a:lnTo>
                    <a:pt x="1135" y="28"/>
                  </a:lnTo>
                  <a:lnTo>
                    <a:pt x="1152" y="70"/>
                  </a:lnTo>
                  <a:lnTo>
                    <a:pt x="1172" y="111"/>
                  </a:lnTo>
                  <a:lnTo>
                    <a:pt x="1189" y="152"/>
                  </a:lnTo>
                  <a:lnTo>
                    <a:pt x="1205" y="193"/>
                  </a:lnTo>
                  <a:lnTo>
                    <a:pt x="1222" y="263"/>
                  </a:lnTo>
                  <a:lnTo>
                    <a:pt x="1242" y="308"/>
                  </a:lnTo>
                  <a:lnTo>
                    <a:pt x="1259" y="366"/>
                  </a:lnTo>
                  <a:lnTo>
                    <a:pt x="1275" y="411"/>
                  </a:lnTo>
                  <a:lnTo>
                    <a:pt x="1291" y="477"/>
                  </a:lnTo>
                  <a:lnTo>
                    <a:pt x="1312" y="526"/>
                  </a:lnTo>
                  <a:lnTo>
                    <a:pt x="1328" y="551"/>
                  </a:lnTo>
                  <a:lnTo>
                    <a:pt x="1345" y="592"/>
                  </a:lnTo>
                  <a:lnTo>
                    <a:pt x="1361" y="629"/>
                  </a:lnTo>
                  <a:lnTo>
                    <a:pt x="1382" y="654"/>
                  </a:lnTo>
                  <a:lnTo>
                    <a:pt x="1398" y="687"/>
                  </a:lnTo>
                  <a:lnTo>
                    <a:pt x="1415" y="716"/>
                  </a:lnTo>
                  <a:lnTo>
                    <a:pt x="1431" y="740"/>
                  </a:lnTo>
                  <a:lnTo>
                    <a:pt x="1452" y="753"/>
                  </a:lnTo>
                  <a:lnTo>
                    <a:pt x="1468" y="777"/>
                  </a:lnTo>
                  <a:lnTo>
                    <a:pt x="1485" y="794"/>
                  </a:lnTo>
                  <a:lnTo>
                    <a:pt x="1501" y="822"/>
                  </a:lnTo>
                  <a:lnTo>
                    <a:pt x="1522" y="831"/>
                  </a:lnTo>
                  <a:lnTo>
                    <a:pt x="1538" y="855"/>
                  </a:lnTo>
                  <a:lnTo>
                    <a:pt x="1555" y="868"/>
                  </a:lnTo>
                  <a:lnTo>
                    <a:pt x="1571" y="892"/>
                  </a:lnTo>
                  <a:lnTo>
                    <a:pt x="1592" y="901"/>
                  </a:lnTo>
                  <a:lnTo>
                    <a:pt x="1608" y="897"/>
                  </a:lnTo>
                  <a:lnTo>
                    <a:pt x="1625" y="892"/>
                  </a:lnTo>
                  <a:lnTo>
                    <a:pt x="1641" y="897"/>
                  </a:lnTo>
                  <a:lnTo>
                    <a:pt x="1662" y="909"/>
                  </a:lnTo>
                  <a:lnTo>
                    <a:pt x="1678" y="917"/>
                  </a:lnTo>
                  <a:lnTo>
                    <a:pt x="1695" y="921"/>
                  </a:lnTo>
                  <a:lnTo>
                    <a:pt x="1711" y="913"/>
                  </a:lnTo>
                  <a:lnTo>
                    <a:pt x="1732" y="995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49"/>
            <p:cNvSpPr>
              <a:spLocks/>
            </p:cNvSpPr>
            <p:nvPr/>
          </p:nvSpPr>
          <p:spPr bwMode="auto">
            <a:xfrm>
              <a:off x="957803" y="1563716"/>
              <a:ext cx="2846671" cy="1989012"/>
            </a:xfrm>
            <a:custGeom>
              <a:avLst/>
              <a:gdLst>
                <a:gd name="T0" fmla="*/ 16 w 1732"/>
                <a:gd name="T1" fmla="*/ 959 h 984"/>
                <a:gd name="T2" fmla="*/ 49 w 1732"/>
                <a:gd name="T3" fmla="*/ 926 h 984"/>
                <a:gd name="T4" fmla="*/ 86 w 1732"/>
                <a:gd name="T5" fmla="*/ 889 h 984"/>
                <a:gd name="T6" fmla="*/ 119 w 1732"/>
                <a:gd name="T7" fmla="*/ 856 h 984"/>
                <a:gd name="T8" fmla="*/ 156 w 1732"/>
                <a:gd name="T9" fmla="*/ 832 h 984"/>
                <a:gd name="T10" fmla="*/ 189 w 1732"/>
                <a:gd name="T11" fmla="*/ 811 h 984"/>
                <a:gd name="T12" fmla="*/ 226 w 1732"/>
                <a:gd name="T13" fmla="*/ 778 h 984"/>
                <a:gd name="T14" fmla="*/ 259 w 1732"/>
                <a:gd name="T15" fmla="*/ 749 h 984"/>
                <a:gd name="T16" fmla="*/ 296 w 1732"/>
                <a:gd name="T17" fmla="*/ 725 h 984"/>
                <a:gd name="T18" fmla="*/ 329 w 1732"/>
                <a:gd name="T19" fmla="*/ 700 h 984"/>
                <a:gd name="T20" fmla="*/ 366 w 1732"/>
                <a:gd name="T21" fmla="*/ 663 h 984"/>
                <a:gd name="T22" fmla="*/ 399 w 1732"/>
                <a:gd name="T23" fmla="*/ 642 h 984"/>
                <a:gd name="T24" fmla="*/ 436 w 1732"/>
                <a:gd name="T25" fmla="*/ 638 h 984"/>
                <a:gd name="T26" fmla="*/ 469 w 1732"/>
                <a:gd name="T27" fmla="*/ 613 h 984"/>
                <a:gd name="T28" fmla="*/ 506 w 1732"/>
                <a:gd name="T29" fmla="*/ 613 h 984"/>
                <a:gd name="T30" fmla="*/ 539 w 1732"/>
                <a:gd name="T31" fmla="*/ 593 h 984"/>
                <a:gd name="T32" fmla="*/ 576 w 1732"/>
                <a:gd name="T33" fmla="*/ 581 h 984"/>
                <a:gd name="T34" fmla="*/ 609 w 1732"/>
                <a:gd name="T35" fmla="*/ 572 h 984"/>
                <a:gd name="T36" fmla="*/ 646 w 1732"/>
                <a:gd name="T37" fmla="*/ 548 h 984"/>
                <a:gd name="T38" fmla="*/ 678 w 1732"/>
                <a:gd name="T39" fmla="*/ 527 h 984"/>
                <a:gd name="T40" fmla="*/ 715 w 1732"/>
                <a:gd name="T41" fmla="*/ 506 h 984"/>
                <a:gd name="T42" fmla="*/ 748 w 1732"/>
                <a:gd name="T43" fmla="*/ 457 h 984"/>
                <a:gd name="T44" fmla="*/ 785 w 1732"/>
                <a:gd name="T45" fmla="*/ 424 h 984"/>
                <a:gd name="T46" fmla="*/ 822 w 1732"/>
                <a:gd name="T47" fmla="*/ 391 h 984"/>
                <a:gd name="T48" fmla="*/ 855 w 1732"/>
                <a:gd name="T49" fmla="*/ 338 h 984"/>
                <a:gd name="T50" fmla="*/ 892 w 1732"/>
                <a:gd name="T51" fmla="*/ 268 h 984"/>
                <a:gd name="T52" fmla="*/ 925 w 1732"/>
                <a:gd name="T53" fmla="*/ 194 h 984"/>
                <a:gd name="T54" fmla="*/ 962 w 1732"/>
                <a:gd name="T55" fmla="*/ 128 h 984"/>
                <a:gd name="T56" fmla="*/ 995 w 1732"/>
                <a:gd name="T57" fmla="*/ 87 h 984"/>
                <a:gd name="T58" fmla="*/ 1032 w 1732"/>
                <a:gd name="T59" fmla="*/ 50 h 984"/>
                <a:gd name="T60" fmla="*/ 1065 w 1732"/>
                <a:gd name="T61" fmla="*/ 5 h 984"/>
                <a:gd name="T62" fmla="*/ 1102 w 1732"/>
                <a:gd name="T63" fmla="*/ 0 h 984"/>
                <a:gd name="T64" fmla="*/ 1135 w 1732"/>
                <a:gd name="T65" fmla="*/ 17 h 984"/>
                <a:gd name="T66" fmla="*/ 1172 w 1732"/>
                <a:gd name="T67" fmla="*/ 95 h 984"/>
                <a:gd name="T68" fmla="*/ 1205 w 1732"/>
                <a:gd name="T69" fmla="*/ 186 h 984"/>
                <a:gd name="T70" fmla="*/ 1242 w 1732"/>
                <a:gd name="T71" fmla="*/ 268 h 984"/>
                <a:gd name="T72" fmla="*/ 1275 w 1732"/>
                <a:gd name="T73" fmla="*/ 383 h 984"/>
                <a:gd name="T74" fmla="*/ 1312 w 1732"/>
                <a:gd name="T75" fmla="*/ 498 h 984"/>
                <a:gd name="T76" fmla="*/ 1345 w 1732"/>
                <a:gd name="T77" fmla="*/ 556 h 984"/>
                <a:gd name="T78" fmla="*/ 1382 w 1732"/>
                <a:gd name="T79" fmla="*/ 613 h 984"/>
                <a:gd name="T80" fmla="*/ 1415 w 1732"/>
                <a:gd name="T81" fmla="*/ 671 h 984"/>
                <a:gd name="T82" fmla="*/ 1452 w 1732"/>
                <a:gd name="T83" fmla="*/ 712 h 984"/>
                <a:gd name="T84" fmla="*/ 1485 w 1732"/>
                <a:gd name="T85" fmla="*/ 757 h 984"/>
                <a:gd name="T86" fmla="*/ 1522 w 1732"/>
                <a:gd name="T87" fmla="*/ 790 h 984"/>
                <a:gd name="T88" fmla="*/ 1555 w 1732"/>
                <a:gd name="T89" fmla="*/ 827 h 984"/>
                <a:gd name="T90" fmla="*/ 1592 w 1732"/>
                <a:gd name="T91" fmla="*/ 856 h 984"/>
                <a:gd name="T92" fmla="*/ 1625 w 1732"/>
                <a:gd name="T93" fmla="*/ 852 h 984"/>
                <a:gd name="T94" fmla="*/ 1662 w 1732"/>
                <a:gd name="T95" fmla="*/ 864 h 984"/>
                <a:gd name="T96" fmla="*/ 1695 w 1732"/>
                <a:gd name="T97" fmla="*/ 877 h 984"/>
                <a:gd name="T98" fmla="*/ 1732 w 1732"/>
                <a:gd name="T99" fmla="*/ 971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984">
                  <a:moveTo>
                    <a:pt x="0" y="984"/>
                  </a:moveTo>
                  <a:lnTo>
                    <a:pt x="16" y="959"/>
                  </a:lnTo>
                  <a:lnTo>
                    <a:pt x="33" y="943"/>
                  </a:lnTo>
                  <a:lnTo>
                    <a:pt x="49" y="926"/>
                  </a:lnTo>
                  <a:lnTo>
                    <a:pt x="70" y="910"/>
                  </a:lnTo>
                  <a:lnTo>
                    <a:pt x="86" y="889"/>
                  </a:lnTo>
                  <a:lnTo>
                    <a:pt x="102" y="877"/>
                  </a:lnTo>
                  <a:lnTo>
                    <a:pt x="119" y="856"/>
                  </a:lnTo>
                  <a:lnTo>
                    <a:pt x="139" y="844"/>
                  </a:lnTo>
                  <a:lnTo>
                    <a:pt x="156" y="832"/>
                  </a:lnTo>
                  <a:lnTo>
                    <a:pt x="172" y="811"/>
                  </a:lnTo>
                  <a:lnTo>
                    <a:pt x="189" y="811"/>
                  </a:lnTo>
                  <a:lnTo>
                    <a:pt x="209" y="786"/>
                  </a:lnTo>
                  <a:lnTo>
                    <a:pt x="226" y="778"/>
                  </a:lnTo>
                  <a:lnTo>
                    <a:pt x="242" y="766"/>
                  </a:lnTo>
                  <a:lnTo>
                    <a:pt x="259" y="749"/>
                  </a:lnTo>
                  <a:lnTo>
                    <a:pt x="279" y="749"/>
                  </a:lnTo>
                  <a:lnTo>
                    <a:pt x="296" y="725"/>
                  </a:lnTo>
                  <a:lnTo>
                    <a:pt x="312" y="712"/>
                  </a:lnTo>
                  <a:lnTo>
                    <a:pt x="329" y="700"/>
                  </a:lnTo>
                  <a:lnTo>
                    <a:pt x="349" y="688"/>
                  </a:lnTo>
                  <a:lnTo>
                    <a:pt x="366" y="663"/>
                  </a:lnTo>
                  <a:lnTo>
                    <a:pt x="382" y="663"/>
                  </a:lnTo>
                  <a:lnTo>
                    <a:pt x="399" y="642"/>
                  </a:lnTo>
                  <a:lnTo>
                    <a:pt x="419" y="630"/>
                  </a:lnTo>
                  <a:lnTo>
                    <a:pt x="436" y="638"/>
                  </a:lnTo>
                  <a:lnTo>
                    <a:pt x="452" y="630"/>
                  </a:lnTo>
                  <a:lnTo>
                    <a:pt x="469" y="613"/>
                  </a:lnTo>
                  <a:lnTo>
                    <a:pt x="489" y="609"/>
                  </a:lnTo>
                  <a:lnTo>
                    <a:pt x="506" y="613"/>
                  </a:lnTo>
                  <a:lnTo>
                    <a:pt x="522" y="609"/>
                  </a:lnTo>
                  <a:lnTo>
                    <a:pt x="539" y="593"/>
                  </a:lnTo>
                  <a:lnTo>
                    <a:pt x="559" y="601"/>
                  </a:lnTo>
                  <a:lnTo>
                    <a:pt x="576" y="581"/>
                  </a:lnTo>
                  <a:lnTo>
                    <a:pt x="592" y="585"/>
                  </a:lnTo>
                  <a:lnTo>
                    <a:pt x="609" y="572"/>
                  </a:lnTo>
                  <a:lnTo>
                    <a:pt x="629" y="576"/>
                  </a:lnTo>
                  <a:lnTo>
                    <a:pt x="646" y="548"/>
                  </a:lnTo>
                  <a:lnTo>
                    <a:pt x="662" y="527"/>
                  </a:lnTo>
                  <a:lnTo>
                    <a:pt x="678" y="527"/>
                  </a:lnTo>
                  <a:lnTo>
                    <a:pt x="699" y="519"/>
                  </a:lnTo>
                  <a:lnTo>
                    <a:pt x="715" y="506"/>
                  </a:lnTo>
                  <a:lnTo>
                    <a:pt x="732" y="482"/>
                  </a:lnTo>
                  <a:lnTo>
                    <a:pt x="748" y="457"/>
                  </a:lnTo>
                  <a:lnTo>
                    <a:pt x="769" y="449"/>
                  </a:lnTo>
                  <a:lnTo>
                    <a:pt x="785" y="424"/>
                  </a:lnTo>
                  <a:lnTo>
                    <a:pt x="802" y="404"/>
                  </a:lnTo>
                  <a:lnTo>
                    <a:pt x="822" y="391"/>
                  </a:lnTo>
                  <a:lnTo>
                    <a:pt x="839" y="354"/>
                  </a:lnTo>
                  <a:lnTo>
                    <a:pt x="855" y="338"/>
                  </a:lnTo>
                  <a:lnTo>
                    <a:pt x="872" y="313"/>
                  </a:lnTo>
                  <a:lnTo>
                    <a:pt x="892" y="268"/>
                  </a:lnTo>
                  <a:lnTo>
                    <a:pt x="909" y="227"/>
                  </a:lnTo>
                  <a:lnTo>
                    <a:pt x="925" y="194"/>
                  </a:lnTo>
                  <a:lnTo>
                    <a:pt x="942" y="177"/>
                  </a:lnTo>
                  <a:lnTo>
                    <a:pt x="962" y="128"/>
                  </a:lnTo>
                  <a:lnTo>
                    <a:pt x="979" y="124"/>
                  </a:lnTo>
                  <a:lnTo>
                    <a:pt x="995" y="87"/>
                  </a:lnTo>
                  <a:lnTo>
                    <a:pt x="1012" y="58"/>
                  </a:lnTo>
                  <a:lnTo>
                    <a:pt x="1032" y="50"/>
                  </a:lnTo>
                  <a:lnTo>
                    <a:pt x="1049" y="13"/>
                  </a:lnTo>
                  <a:lnTo>
                    <a:pt x="1065" y="5"/>
                  </a:lnTo>
                  <a:lnTo>
                    <a:pt x="1082" y="0"/>
                  </a:lnTo>
                  <a:lnTo>
                    <a:pt x="1102" y="0"/>
                  </a:lnTo>
                  <a:lnTo>
                    <a:pt x="1119" y="0"/>
                  </a:lnTo>
                  <a:lnTo>
                    <a:pt x="1135" y="17"/>
                  </a:lnTo>
                  <a:lnTo>
                    <a:pt x="1152" y="62"/>
                  </a:lnTo>
                  <a:lnTo>
                    <a:pt x="1172" y="95"/>
                  </a:lnTo>
                  <a:lnTo>
                    <a:pt x="1189" y="120"/>
                  </a:lnTo>
                  <a:lnTo>
                    <a:pt x="1205" y="186"/>
                  </a:lnTo>
                  <a:lnTo>
                    <a:pt x="1222" y="227"/>
                  </a:lnTo>
                  <a:lnTo>
                    <a:pt x="1242" y="268"/>
                  </a:lnTo>
                  <a:lnTo>
                    <a:pt x="1259" y="342"/>
                  </a:lnTo>
                  <a:lnTo>
                    <a:pt x="1275" y="383"/>
                  </a:lnTo>
                  <a:lnTo>
                    <a:pt x="1291" y="424"/>
                  </a:lnTo>
                  <a:lnTo>
                    <a:pt x="1312" y="498"/>
                  </a:lnTo>
                  <a:lnTo>
                    <a:pt x="1328" y="523"/>
                  </a:lnTo>
                  <a:lnTo>
                    <a:pt x="1345" y="556"/>
                  </a:lnTo>
                  <a:lnTo>
                    <a:pt x="1361" y="576"/>
                  </a:lnTo>
                  <a:lnTo>
                    <a:pt x="1382" y="613"/>
                  </a:lnTo>
                  <a:lnTo>
                    <a:pt x="1398" y="642"/>
                  </a:lnTo>
                  <a:lnTo>
                    <a:pt x="1415" y="671"/>
                  </a:lnTo>
                  <a:lnTo>
                    <a:pt x="1431" y="696"/>
                  </a:lnTo>
                  <a:lnTo>
                    <a:pt x="1452" y="712"/>
                  </a:lnTo>
                  <a:lnTo>
                    <a:pt x="1468" y="729"/>
                  </a:lnTo>
                  <a:lnTo>
                    <a:pt x="1485" y="757"/>
                  </a:lnTo>
                  <a:lnTo>
                    <a:pt x="1501" y="774"/>
                  </a:lnTo>
                  <a:lnTo>
                    <a:pt x="1522" y="790"/>
                  </a:lnTo>
                  <a:lnTo>
                    <a:pt x="1538" y="815"/>
                  </a:lnTo>
                  <a:lnTo>
                    <a:pt x="1555" y="827"/>
                  </a:lnTo>
                  <a:lnTo>
                    <a:pt x="1571" y="852"/>
                  </a:lnTo>
                  <a:lnTo>
                    <a:pt x="1592" y="856"/>
                  </a:lnTo>
                  <a:lnTo>
                    <a:pt x="1608" y="848"/>
                  </a:lnTo>
                  <a:lnTo>
                    <a:pt x="1625" y="852"/>
                  </a:lnTo>
                  <a:lnTo>
                    <a:pt x="1641" y="860"/>
                  </a:lnTo>
                  <a:lnTo>
                    <a:pt x="1662" y="864"/>
                  </a:lnTo>
                  <a:lnTo>
                    <a:pt x="1678" y="877"/>
                  </a:lnTo>
                  <a:lnTo>
                    <a:pt x="1695" y="877"/>
                  </a:lnTo>
                  <a:lnTo>
                    <a:pt x="1711" y="877"/>
                  </a:lnTo>
                  <a:lnTo>
                    <a:pt x="1732" y="971"/>
                  </a:lnTo>
                </a:path>
              </a:pathLst>
            </a:custGeom>
            <a:noFill/>
            <a:ln w="0">
              <a:solidFill>
                <a:srgbClr val="003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50"/>
            <p:cNvSpPr>
              <a:spLocks/>
            </p:cNvSpPr>
            <p:nvPr/>
          </p:nvSpPr>
          <p:spPr bwMode="auto">
            <a:xfrm>
              <a:off x="957803" y="1589994"/>
              <a:ext cx="2846671" cy="1962735"/>
            </a:xfrm>
            <a:custGeom>
              <a:avLst/>
              <a:gdLst>
                <a:gd name="T0" fmla="*/ 16 w 1732"/>
                <a:gd name="T1" fmla="*/ 946 h 971"/>
                <a:gd name="T2" fmla="*/ 49 w 1732"/>
                <a:gd name="T3" fmla="*/ 913 h 971"/>
                <a:gd name="T4" fmla="*/ 86 w 1732"/>
                <a:gd name="T5" fmla="*/ 880 h 971"/>
                <a:gd name="T6" fmla="*/ 119 w 1732"/>
                <a:gd name="T7" fmla="*/ 847 h 971"/>
                <a:gd name="T8" fmla="*/ 156 w 1732"/>
                <a:gd name="T9" fmla="*/ 819 h 971"/>
                <a:gd name="T10" fmla="*/ 189 w 1732"/>
                <a:gd name="T11" fmla="*/ 794 h 971"/>
                <a:gd name="T12" fmla="*/ 226 w 1732"/>
                <a:gd name="T13" fmla="*/ 765 h 971"/>
                <a:gd name="T14" fmla="*/ 259 w 1732"/>
                <a:gd name="T15" fmla="*/ 744 h 971"/>
                <a:gd name="T16" fmla="*/ 296 w 1732"/>
                <a:gd name="T17" fmla="*/ 716 h 971"/>
                <a:gd name="T18" fmla="*/ 329 w 1732"/>
                <a:gd name="T19" fmla="*/ 695 h 971"/>
                <a:gd name="T20" fmla="*/ 366 w 1732"/>
                <a:gd name="T21" fmla="*/ 662 h 971"/>
                <a:gd name="T22" fmla="*/ 399 w 1732"/>
                <a:gd name="T23" fmla="*/ 646 h 971"/>
                <a:gd name="T24" fmla="*/ 436 w 1732"/>
                <a:gd name="T25" fmla="*/ 621 h 971"/>
                <a:gd name="T26" fmla="*/ 469 w 1732"/>
                <a:gd name="T27" fmla="*/ 609 h 971"/>
                <a:gd name="T28" fmla="*/ 506 w 1732"/>
                <a:gd name="T29" fmla="*/ 592 h 971"/>
                <a:gd name="T30" fmla="*/ 539 w 1732"/>
                <a:gd name="T31" fmla="*/ 592 h 971"/>
                <a:gd name="T32" fmla="*/ 576 w 1732"/>
                <a:gd name="T33" fmla="*/ 576 h 971"/>
                <a:gd name="T34" fmla="*/ 609 w 1732"/>
                <a:gd name="T35" fmla="*/ 547 h 971"/>
                <a:gd name="T36" fmla="*/ 646 w 1732"/>
                <a:gd name="T37" fmla="*/ 535 h 971"/>
                <a:gd name="T38" fmla="*/ 678 w 1732"/>
                <a:gd name="T39" fmla="*/ 502 h 971"/>
                <a:gd name="T40" fmla="*/ 715 w 1732"/>
                <a:gd name="T41" fmla="*/ 489 h 971"/>
                <a:gd name="T42" fmla="*/ 748 w 1732"/>
                <a:gd name="T43" fmla="*/ 456 h 971"/>
                <a:gd name="T44" fmla="*/ 785 w 1732"/>
                <a:gd name="T45" fmla="*/ 415 h 971"/>
                <a:gd name="T46" fmla="*/ 822 w 1732"/>
                <a:gd name="T47" fmla="*/ 370 h 971"/>
                <a:gd name="T48" fmla="*/ 855 w 1732"/>
                <a:gd name="T49" fmla="*/ 337 h 971"/>
                <a:gd name="T50" fmla="*/ 892 w 1732"/>
                <a:gd name="T51" fmla="*/ 271 h 971"/>
                <a:gd name="T52" fmla="*/ 925 w 1732"/>
                <a:gd name="T53" fmla="*/ 197 h 971"/>
                <a:gd name="T54" fmla="*/ 962 w 1732"/>
                <a:gd name="T55" fmla="*/ 144 h 971"/>
                <a:gd name="T56" fmla="*/ 995 w 1732"/>
                <a:gd name="T57" fmla="*/ 90 h 971"/>
                <a:gd name="T58" fmla="*/ 1032 w 1732"/>
                <a:gd name="T59" fmla="*/ 49 h 971"/>
                <a:gd name="T60" fmla="*/ 1065 w 1732"/>
                <a:gd name="T61" fmla="*/ 24 h 971"/>
                <a:gd name="T62" fmla="*/ 1102 w 1732"/>
                <a:gd name="T63" fmla="*/ 0 h 971"/>
                <a:gd name="T64" fmla="*/ 1135 w 1732"/>
                <a:gd name="T65" fmla="*/ 53 h 971"/>
                <a:gd name="T66" fmla="*/ 1172 w 1732"/>
                <a:gd name="T67" fmla="*/ 111 h 971"/>
                <a:gd name="T68" fmla="*/ 1205 w 1732"/>
                <a:gd name="T69" fmla="*/ 173 h 971"/>
                <a:gd name="T70" fmla="*/ 1242 w 1732"/>
                <a:gd name="T71" fmla="*/ 251 h 971"/>
                <a:gd name="T72" fmla="*/ 1275 w 1732"/>
                <a:gd name="T73" fmla="*/ 366 h 971"/>
                <a:gd name="T74" fmla="*/ 1312 w 1732"/>
                <a:gd name="T75" fmla="*/ 465 h 971"/>
                <a:gd name="T76" fmla="*/ 1345 w 1732"/>
                <a:gd name="T77" fmla="*/ 522 h 971"/>
                <a:gd name="T78" fmla="*/ 1382 w 1732"/>
                <a:gd name="T79" fmla="*/ 584 h 971"/>
                <a:gd name="T80" fmla="*/ 1415 w 1732"/>
                <a:gd name="T81" fmla="*/ 633 h 971"/>
                <a:gd name="T82" fmla="*/ 1452 w 1732"/>
                <a:gd name="T83" fmla="*/ 683 h 971"/>
                <a:gd name="T84" fmla="*/ 1485 w 1732"/>
                <a:gd name="T85" fmla="*/ 716 h 971"/>
                <a:gd name="T86" fmla="*/ 1522 w 1732"/>
                <a:gd name="T87" fmla="*/ 757 h 971"/>
                <a:gd name="T88" fmla="*/ 1555 w 1732"/>
                <a:gd name="T89" fmla="*/ 790 h 971"/>
                <a:gd name="T90" fmla="*/ 1592 w 1732"/>
                <a:gd name="T91" fmla="*/ 819 h 971"/>
                <a:gd name="T92" fmla="*/ 1625 w 1732"/>
                <a:gd name="T93" fmla="*/ 810 h 971"/>
                <a:gd name="T94" fmla="*/ 1662 w 1732"/>
                <a:gd name="T95" fmla="*/ 835 h 971"/>
                <a:gd name="T96" fmla="*/ 1695 w 1732"/>
                <a:gd name="T97" fmla="*/ 847 h 971"/>
                <a:gd name="T98" fmla="*/ 1732 w 1732"/>
                <a:gd name="T99" fmla="*/ 954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971">
                  <a:moveTo>
                    <a:pt x="0" y="971"/>
                  </a:moveTo>
                  <a:lnTo>
                    <a:pt x="16" y="946"/>
                  </a:lnTo>
                  <a:lnTo>
                    <a:pt x="33" y="930"/>
                  </a:lnTo>
                  <a:lnTo>
                    <a:pt x="49" y="913"/>
                  </a:lnTo>
                  <a:lnTo>
                    <a:pt x="70" y="897"/>
                  </a:lnTo>
                  <a:lnTo>
                    <a:pt x="86" y="880"/>
                  </a:lnTo>
                  <a:lnTo>
                    <a:pt x="102" y="864"/>
                  </a:lnTo>
                  <a:lnTo>
                    <a:pt x="119" y="847"/>
                  </a:lnTo>
                  <a:lnTo>
                    <a:pt x="139" y="839"/>
                  </a:lnTo>
                  <a:lnTo>
                    <a:pt x="156" y="819"/>
                  </a:lnTo>
                  <a:lnTo>
                    <a:pt x="172" y="806"/>
                  </a:lnTo>
                  <a:lnTo>
                    <a:pt x="189" y="794"/>
                  </a:lnTo>
                  <a:lnTo>
                    <a:pt x="209" y="777"/>
                  </a:lnTo>
                  <a:lnTo>
                    <a:pt x="226" y="765"/>
                  </a:lnTo>
                  <a:lnTo>
                    <a:pt x="242" y="757"/>
                  </a:lnTo>
                  <a:lnTo>
                    <a:pt x="259" y="744"/>
                  </a:lnTo>
                  <a:lnTo>
                    <a:pt x="279" y="732"/>
                  </a:lnTo>
                  <a:lnTo>
                    <a:pt x="296" y="716"/>
                  </a:lnTo>
                  <a:lnTo>
                    <a:pt x="312" y="699"/>
                  </a:lnTo>
                  <a:lnTo>
                    <a:pt x="329" y="695"/>
                  </a:lnTo>
                  <a:lnTo>
                    <a:pt x="349" y="675"/>
                  </a:lnTo>
                  <a:lnTo>
                    <a:pt x="366" y="662"/>
                  </a:lnTo>
                  <a:lnTo>
                    <a:pt x="382" y="654"/>
                  </a:lnTo>
                  <a:lnTo>
                    <a:pt x="399" y="646"/>
                  </a:lnTo>
                  <a:lnTo>
                    <a:pt x="419" y="625"/>
                  </a:lnTo>
                  <a:lnTo>
                    <a:pt x="436" y="621"/>
                  </a:lnTo>
                  <a:lnTo>
                    <a:pt x="452" y="617"/>
                  </a:lnTo>
                  <a:lnTo>
                    <a:pt x="469" y="609"/>
                  </a:lnTo>
                  <a:lnTo>
                    <a:pt x="489" y="613"/>
                  </a:lnTo>
                  <a:lnTo>
                    <a:pt x="506" y="592"/>
                  </a:lnTo>
                  <a:lnTo>
                    <a:pt x="522" y="592"/>
                  </a:lnTo>
                  <a:lnTo>
                    <a:pt x="539" y="592"/>
                  </a:lnTo>
                  <a:lnTo>
                    <a:pt x="559" y="580"/>
                  </a:lnTo>
                  <a:lnTo>
                    <a:pt x="576" y="576"/>
                  </a:lnTo>
                  <a:lnTo>
                    <a:pt x="592" y="584"/>
                  </a:lnTo>
                  <a:lnTo>
                    <a:pt x="609" y="547"/>
                  </a:lnTo>
                  <a:lnTo>
                    <a:pt x="629" y="555"/>
                  </a:lnTo>
                  <a:lnTo>
                    <a:pt x="646" y="535"/>
                  </a:lnTo>
                  <a:lnTo>
                    <a:pt x="662" y="526"/>
                  </a:lnTo>
                  <a:lnTo>
                    <a:pt x="678" y="502"/>
                  </a:lnTo>
                  <a:lnTo>
                    <a:pt x="699" y="506"/>
                  </a:lnTo>
                  <a:lnTo>
                    <a:pt x="715" y="489"/>
                  </a:lnTo>
                  <a:lnTo>
                    <a:pt x="732" y="473"/>
                  </a:lnTo>
                  <a:lnTo>
                    <a:pt x="748" y="456"/>
                  </a:lnTo>
                  <a:lnTo>
                    <a:pt x="769" y="436"/>
                  </a:lnTo>
                  <a:lnTo>
                    <a:pt x="785" y="415"/>
                  </a:lnTo>
                  <a:lnTo>
                    <a:pt x="802" y="399"/>
                  </a:lnTo>
                  <a:lnTo>
                    <a:pt x="822" y="370"/>
                  </a:lnTo>
                  <a:lnTo>
                    <a:pt x="839" y="345"/>
                  </a:lnTo>
                  <a:lnTo>
                    <a:pt x="855" y="337"/>
                  </a:lnTo>
                  <a:lnTo>
                    <a:pt x="872" y="304"/>
                  </a:lnTo>
                  <a:lnTo>
                    <a:pt x="892" y="271"/>
                  </a:lnTo>
                  <a:lnTo>
                    <a:pt x="909" y="226"/>
                  </a:lnTo>
                  <a:lnTo>
                    <a:pt x="925" y="197"/>
                  </a:lnTo>
                  <a:lnTo>
                    <a:pt x="942" y="164"/>
                  </a:lnTo>
                  <a:lnTo>
                    <a:pt x="962" y="144"/>
                  </a:lnTo>
                  <a:lnTo>
                    <a:pt x="979" y="115"/>
                  </a:lnTo>
                  <a:lnTo>
                    <a:pt x="995" y="90"/>
                  </a:lnTo>
                  <a:lnTo>
                    <a:pt x="1012" y="74"/>
                  </a:lnTo>
                  <a:lnTo>
                    <a:pt x="1032" y="49"/>
                  </a:lnTo>
                  <a:lnTo>
                    <a:pt x="1049" y="33"/>
                  </a:lnTo>
                  <a:lnTo>
                    <a:pt x="1065" y="24"/>
                  </a:lnTo>
                  <a:lnTo>
                    <a:pt x="1082" y="12"/>
                  </a:lnTo>
                  <a:lnTo>
                    <a:pt x="1102" y="0"/>
                  </a:lnTo>
                  <a:lnTo>
                    <a:pt x="1119" y="20"/>
                  </a:lnTo>
                  <a:lnTo>
                    <a:pt x="1135" y="53"/>
                  </a:lnTo>
                  <a:lnTo>
                    <a:pt x="1152" y="49"/>
                  </a:lnTo>
                  <a:lnTo>
                    <a:pt x="1172" y="111"/>
                  </a:lnTo>
                  <a:lnTo>
                    <a:pt x="1189" y="119"/>
                  </a:lnTo>
                  <a:lnTo>
                    <a:pt x="1205" y="173"/>
                  </a:lnTo>
                  <a:lnTo>
                    <a:pt x="1222" y="234"/>
                  </a:lnTo>
                  <a:lnTo>
                    <a:pt x="1242" y="251"/>
                  </a:lnTo>
                  <a:lnTo>
                    <a:pt x="1259" y="312"/>
                  </a:lnTo>
                  <a:lnTo>
                    <a:pt x="1275" y="366"/>
                  </a:lnTo>
                  <a:lnTo>
                    <a:pt x="1291" y="411"/>
                  </a:lnTo>
                  <a:lnTo>
                    <a:pt x="1312" y="465"/>
                  </a:lnTo>
                  <a:lnTo>
                    <a:pt x="1328" y="485"/>
                  </a:lnTo>
                  <a:lnTo>
                    <a:pt x="1345" y="522"/>
                  </a:lnTo>
                  <a:lnTo>
                    <a:pt x="1361" y="543"/>
                  </a:lnTo>
                  <a:lnTo>
                    <a:pt x="1382" y="584"/>
                  </a:lnTo>
                  <a:lnTo>
                    <a:pt x="1398" y="613"/>
                  </a:lnTo>
                  <a:lnTo>
                    <a:pt x="1415" y="633"/>
                  </a:lnTo>
                  <a:lnTo>
                    <a:pt x="1431" y="650"/>
                  </a:lnTo>
                  <a:lnTo>
                    <a:pt x="1452" y="683"/>
                  </a:lnTo>
                  <a:lnTo>
                    <a:pt x="1468" y="707"/>
                  </a:lnTo>
                  <a:lnTo>
                    <a:pt x="1485" y="716"/>
                  </a:lnTo>
                  <a:lnTo>
                    <a:pt x="1501" y="740"/>
                  </a:lnTo>
                  <a:lnTo>
                    <a:pt x="1522" y="757"/>
                  </a:lnTo>
                  <a:lnTo>
                    <a:pt x="1538" y="773"/>
                  </a:lnTo>
                  <a:lnTo>
                    <a:pt x="1555" y="790"/>
                  </a:lnTo>
                  <a:lnTo>
                    <a:pt x="1571" y="814"/>
                  </a:lnTo>
                  <a:lnTo>
                    <a:pt x="1592" y="819"/>
                  </a:lnTo>
                  <a:lnTo>
                    <a:pt x="1608" y="819"/>
                  </a:lnTo>
                  <a:lnTo>
                    <a:pt x="1625" y="810"/>
                  </a:lnTo>
                  <a:lnTo>
                    <a:pt x="1641" y="823"/>
                  </a:lnTo>
                  <a:lnTo>
                    <a:pt x="1662" y="835"/>
                  </a:lnTo>
                  <a:lnTo>
                    <a:pt x="1678" y="839"/>
                  </a:lnTo>
                  <a:lnTo>
                    <a:pt x="1695" y="847"/>
                  </a:lnTo>
                  <a:lnTo>
                    <a:pt x="1711" y="856"/>
                  </a:lnTo>
                  <a:lnTo>
                    <a:pt x="1732" y="954"/>
                  </a:lnTo>
                </a:path>
              </a:pathLst>
            </a:custGeom>
            <a:noFill/>
            <a:ln w="0">
              <a:solidFill>
                <a:srgbClr val="007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51"/>
            <p:cNvSpPr>
              <a:spLocks/>
            </p:cNvSpPr>
            <p:nvPr/>
          </p:nvSpPr>
          <p:spPr bwMode="auto">
            <a:xfrm>
              <a:off x="957803" y="1656698"/>
              <a:ext cx="2846671" cy="1887945"/>
            </a:xfrm>
            <a:custGeom>
              <a:avLst/>
              <a:gdLst>
                <a:gd name="T0" fmla="*/ 16 w 1732"/>
                <a:gd name="T1" fmla="*/ 917 h 934"/>
                <a:gd name="T2" fmla="*/ 49 w 1732"/>
                <a:gd name="T3" fmla="*/ 880 h 934"/>
                <a:gd name="T4" fmla="*/ 86 w 1732"/>
                <a:gd name="T5" fmla="*/ 851 h 934"/>
                <a:gd name="T6" fmla="*/ 119 w 1732"/>
                <a:gd name="T7" fmla="*/ 818 h 934"/>
                <a:gd name="T8" fmla="*/ 156 w 1732"/>
                <a:gd name="T9" fmla="*/ 786 h 934"/>
                <a:gd name="T10" fmla="*/ 189 w 1732"/>
                <a:gd name="T11" fmla="*/ 765 h 934"/>
                <a:gd name="T12" fmla="*/ 226 w 1732"/>
                <a:gd name="T13" fmla="*/ 732 h 934"/>
                <a:gd name="T14" fmla="*/ 259 w 1732"/>
                <a:gd name="T15" fmla="*/ 707 h 934"/>
                <a:gd name="T16" fmla="*/ 296 w 1732"/>
                <a:gd name="T17" fmla="*/ 683 h 934"/>
                <a:gd name="T18" fmla="*/ 329 w 1732"/>
                <a:gd name="T19" fmla="*/ 666 h 934"/>
                <a:gd name="T20" fmla="*/ 366 w 1732"/>
                <a:gd name="T21" fmla="*/ 646 h 934"/>
                <a:gd name="T22" fmla="*/ 399 w 1732"/>
                <a:gd name="T23" fmla="*/ 609 h 934"/>
                <a:gd name="T24" fmla="*/ 436 w 1732"/>
                <a:gd name="T25" fmla="*/ 600 h 934"/>
                <a:gd name="T26" fmla="*/ 469 w 1732"/>
                <a:gd name="T27" fmla="*/ 592 h 934"/>
                <a:gd name="T28" fmla="*/ 506 w 1732"/>
                <a:gd name="T29" fmla="*/ 567 h 934"/>
                <a:gd name="T30" fmla="*/ 539 w 1732"/>
                <a:gd name="T31" fmla="*/ 563 h 934"/>
                <a:gd name="T32" fmla="*/ 576 w 1732"/>
                <a:gd name="T33" fmla="*/ 535 h 934"/>
                <a:gd name="T34" fmla="*/ 609 w 1732"/>
                <a:gd name="T35" fmla="*/ 522 h 934"/>
                <a:gd name="T36" fmla="*/ 646 w 1732"/>
                <a:gd name="T37" fmla="*/ 518 h 934"/>
                <a:gd name="T38" fmla="*/ 678 w 1732"/>
                <a:gd name="T39" fmla="*/ 477 h 934"/>
                <a:gd name="T40" fmla="*/ 715 w 1732"/>
                <a:gd name="T41" fmla="*/ 452 h 934"/>
                <a:gd name="T42" fmla="*/ 748 w 1732"/>
                <a:gd name="T43" fmla="*/ 423 h 934"/>
                <a:gd name="T44" fmla="*/ 785 w 1732"/>
                <a:gd name="T45" fmla="*/ 378 h 934"/>
                <a:gd name="T46" fmla="*/ 822 w 1732"/>
                <a:gd name="T47" fmla="*/ 354 h 934"/>
                <a:gd name="T48" fmla="*/ 855 w 1732"/>
                <a:gd name="T49" fmla="*/ 304 h 934"/>
                <a:gd name="T50" fmla="*/ 892 w 1732"/>
                <a:gd name="T51" fmla="*/ 247 h 934"/>
                <a:gd name="T52" fmla="*/ 925 w 1732"/>
                <a:gd name="T53" fmla="*/ 160 h 934"/>
                <a:gd name="T54" fmla="*/ 962 w 1732"/>
                <a:gd name="T55" fmla="*/ 144 h 934"/>
                <a:gd name="T56" fmla="*/ 995 w 1732"/>
                <a:gd name="T57" fmla="*/ 66 h 934"/>
                <a:gd name="T58" fmla="*/ 1032 w 1732"/>
                <a:gd name="T59" fmla="*/ 45 h 934"/>
                <a:gd name="T60" fmla="*/ 1065 w 1732"/>
                <a:gd name="T61" fmla="*/ 12 h 934"/>
                <a:gd name="T62" fmla="*/ 1102 w 1732"/>
                <a:gd name="T63" fmla="*/ 0 h 934"/>
                <a:gd name="T64" fmla="*/ 1135 w 1732"/>
                <a:gd name="T65" fmla="*/ 20 h 934"/>
                <a:gd name="T66" fmla="*/ 1172 w 1732"/>
                <a:gd name="T67" fmla="*/ 70 h 934"/>
                <a:gd name="T68" fmla="*/ 1205 w 1732"/>
                <a:gd name="T69" fmla="*/ 140 h 934"/>
                <a:gd name="T70" fmla="*/ 1242 w 1732"/>
                <a:gd name="T71" fmla="*/ 234 h 934"/>
                <a:gd name="T72" fmla="*/ 1275 w 1732"/>
                <a:gd name="T73" fmla="*/ 316 h 934"/>
                <a:gd name="T74" fmla="*/ 1312 w 1732"/>
                <a:gd name="T75" fmla="*/ 407 h 934"/>
                <a:gd name="T76" fmla="*/ 1345 w 1732"/>
                <a:gd name="T77" fmla="*/ 469 h 934"/>
                <a:gd name="T78" fmla="*/ 1382 w 1732"/>
                <a:gd name="T79" fmla="*/ 522 h 934"/>
                <a:gd name="T80" fmla="*/ 1415 w 1732"/>
                <a:gd name="T81" fmla="*/ 576 h 934"/>
                <a:gd name="T82" fmla="*/ 1452 w 1732"/>
                <a:gd name="T83" fmla="*/ 633 h 934"/>
                <a:gd name="T84" fmla="*/ 1485 w 1732"/>
                <a:gd name="T85" fmla="*/ 662 h 934"/>
                <a:gd name="T86" fmla="*/ 1522 w 1732"/>
                <a:gd name="T87" fmla="*/ 703 h 934"/>
                <a:gd name="T88" fmla="*/ 1555 w 1732"/>
                <a:gd name="T89" fmla="*/ 740 h 934"/>
                <a:gd name="T90" fmla="*/ 1592 w 1732"/>
                <a:gd name="T91" fmla="*/ 761 h 934"/>
                <a:gd name="T92" fmla="*/ 1625 w 1732"/>
                <a:gd name="T93" fmla="*/ 761 h 934"/>
                <a:gd name="T94" fmla="*/ 1662 w 1732"/>
                <a:gd name="T95" fmla="*/ 781 h 934"/>
                <a:gd name="T96" fmla="*/ 1695 w 1732"/>
                <a:gd name="T97" fmla="*/ 790 h 934"/>
                <a:gd name="T98" fmla="*/ 1732 w 1732"/>
                <a:gd name="T99" fmla="*/ 921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934">
                  <a:moveTo>
                    <a:pt x="0" y="934"/>
                  </a:moveTo>
                  <a:lnTo>
                    <a:pt x="16" y="917"/>
                  </a:lnTo>
                  <a:lnTo>
                    <a:pt x="33" y="897"/>
                  </a:lnTo>
                  <a:lnTo>
                    <a:pt x="49" y="880"/>
                  </a:lnTo>
                  <a:lnTo>
                    <a:pt x="70" y="864"/>
                  </a:lnTo>
                  <a:lnTo>
                    <a:pt x="86" y="851"/>
                  </a:lnTo>
                  <a:lnTo>
                    <a:pt x="102" y="839"/>
                  </a:lnTo>
                  <a:lnTo>
                    <a:pt x="119" y="818"/>
                  </a:lnTo>
                  <a:lnTo>
                    <a:pt x="139" y="810"/>
                  </a:lnTo>
                  <a:lnTo>
                    <a:pt x="156" y="786"/>
                  </a:lnTo>
                  <a:lnTo>
                    <a:pt x="172" y="777"/>
                  </a:lnTo>
                  <a:lnTo>
                    <a:pt x="189" y="765"/>
                  </a:lnTo>
                  <a:lnTo>
                    <a:pt x="209" y="753"/>
                  </a:lnTo>
                  <a:lnTo>
                    <a:pt x="226" y="732"/>
                  </a:lnTo>
                  <a:lnTo>
                    <a:pt x="242" y="732"/>
                  </a:lnTo>
                  <a:lnTo>
                    <a:pt x="259" y="707"/>
                  </a:lnTo>
                  <a:lnTo>
                    <a:pt x="279" y="703"/>
                  </a:lnTo>
                  <a:lnTo>
                    <a:pt x="296" y="683"/>
                  </a:lnTo>
                  <a:lnTo>
                    <a:pt x="312" y="674"/>
                  </a:lnTo>
                  <a:lnTo>
                    <a:pt x="329" y="666"/>
                  </a:lnTo>
                  <a:lnTo>
                    <a:pt x="349" y="642"/>
                  </a:lnTo>
                  <a:lnTo>
                    <a:pt x="366" y="646"/>
                  </a:lnTo>
                  <a:lnTo>
                    <a:pt x="382" y="629"/>
                  </a:lnTo>
                  <a:lnTo>
                    <a:pt x="399" y="609"/>
                  </a:lnTo>
                  <a:lnTo>
                    <a:pt x="419" y="596"/>
                  </a:lnTo>
                  <a:lnTo>
                    <a:pt x="436" y="600"/>
                  </a:lnTo>
                  <a:lnTo>
                    <a:pt x="452" y="584"/>
                  </a:lnTo>
                  <a:lnTo>
                    <a:pt x="469" y="592"/>
                  </a:lnTo>
                  <a:lnTo>
                    <a:pt x="489" y="576"/>
                  </a:lnTo>
                  <a:lnTo>
                    <a:pt x="506" y="567"/>
                  </a:lnTo>
                  <a:lnTo>
                    <a:pt x="522" y="563"/>
                  </a:lnTo>
                  <a:lnTo>
                    <a:pt x="539" y="563"/>
                  </a:lnTo>
                  <a:lnTo>
                    <a:pt x="559" y="547"/>
                  </a:lnTo>
                  <a:lnTo>
                    <a:pt x="576" y="535"/>
                  </a:lnTo>
                  <a:lnTo>
                    <a:pt x="592" y="535"/>
                  </a:lnTo>
                  <a:lnTo>
                    <a:pt x="609" y="522"/>
                  </a:lnTo>
                  <a:lnTo>
                    <a:pt x="629" y="522"/>
                  </a:lnTo>
                  <a:lnTo>
                    <a:pt x="646" y="518"/>
                  </a:lnTo>
                  <a:lnTo>
                    <a:pt x="662" y="489"/>
                  </a:lnTo>
                  <a:lnTo>
                    <a:pt x="678" y="477"/>
                  </a:lnTo>
                  <a:lnTo>
                    <a:pt x="699" y="473"/>
                  </a:lnTo>
                  <a:lnTo>
                    <a:pt x="715" y="452"/>
                  </a:lnTo>
                  <a:lnTo>
                    <a:pt x="732" y="440"/>
                  </a:lnTo>
                  <a:lnTo>
                    <a:pt x="748" y="423"/>
                  </a:lnTo>
                  <a:lnTo>
                    <a:pt x="769" y="399"/>
                  </a:lnTo>
                  <a:lnTo>
                    <a:pt x="785" y="378"/>
                  </a:lnTo>
                  <a:lnTo>
                    <a:pt x="802" y="374"/>
                  </a:lnTo>
                  <a:lnTo>
                    <a:pt x="822" y="354"/>
                  </a:lnTo>
                  <a:lnTo>
                    <a:pt x="839" y="321"/>
                  </a:lnTo>
                  <a:lnTo>
                    <a:pt x="855" y="304"/>
                  </a:lnTo>
                  <a:lnTo>
                    <a:pt x="872" y="279"/>
                  </a:lnTo>
                  <a:lnTo>
                    <a:pt x="892" y="247"/>
                  </a:lnTo>
                  <a:lnTo>
                    <a:pt x="909" y="214"/>
                  </a:lnTo>
                  <a:lnTo>
                    <a:pt x="925" y="160"/>
                  </a:lnTo>
                  <a:lnTo>
                    <a:pt x="942" y="152"/>
                  </a:lnTo>
                  <a:lnTo>
                    <a:pt x="962" y="144"/>
                  </a:lnTo>
                  <a:lnTo>
                    <a:pt x="979" y="98"/>
                  </a:lnTo>
                  <a:lnTo>
                    <a:pt x="995" y="66"/>
                  </a:lnTo>
                  <a:lnTo>
                    <a:pt x="1012" y="61"/>
                  </a:lnTo>
                  <a:lnTo>
                    <a:pt x="1032" y="45"/>
                  </a:lnTo>
                  <a:lnTo>
                    <a:pt x="1049" y="49"/>
                  </a:lnTo>
                  <a:lnTo>
                    <a:pt x="1065" y="12"/>
                  </a:lnTo>
                  <a:lnTo>
                    <a:pt x="1082" y="8"/>
                  </a:lnTo>
                  <a:lnTo>
                    <a:pt x="1102" y="0"/>
                  </a:lnTo>
                  <a:lnTo>
                    <a:pt x="1119" y="20"/>
                  </a:lnTo>
                  <a:lnTo>
                    <a:pt x="1135" y="20"/>
                  </a:lnTo>
                  <a:lnTo>
                    <a:pt x="1152" y="49"/>
                  </a:lnTo>
                  <a:lnTo>
                    <a:pt x="1172" y="70"/>
                  </a:lnTo>
                  <a:lnTo>
                    <a:pt x="1189" y="123"/>
                  </a:lnTo>
                  <a:lnTo>
                    <a:pt x="1205" y="140"/>
                  </a:lnTo>
                  <a:lnTo>
                    <a:pt x="1222" y="197"/>
                  </a:lnTo>
                  <a:lnTo>
                    <a:pt x="1242" y="234"/>
                  </a:lnTo>
                  <a:lnTo>
                    <a:pt x="1259" y="271"/>
                  </a:lnTo>
                  <a:lnTo>
                    <a:pt x="1275" y="316"/>
                  </a:lnTo>
                  <a:lnTo>
                    <a:pt x="1291" y="370"/>
                  </a:lnTo>
                  <a:lnTo>
                    <a:pt x="1312" y="407"/>
                  </a:lnTo>
                  <a:lnTo>
                    <a:pt x="1328" y="436"/>
                  </a:lnTo>
                  <a:lnTo>
                    <a:pt x="1345" y="469"/>
                  </a:lnTo>
                  <a:lnTo>
                    <a:pt x="1361" y="493"/>
                  </a:lnTo>
                  <a:lnTo>
                    <a:pt x="1382" y="522"/>
                  </a:lnTo>
                  <a:lnTo>
                    <a:pt x="1398" y="567"/>
                  </a:lnTo>
                  <a:lnTo>
                    <a:pt x="1415" y="576"/>
                  </a:lnTo>
                  <a:lnTo>
                    <a:pt x="1431" y="600"/>
                  </a:lnTo>
                  <a:lnTo>
                    <a:pt x="1452" y="633"/>
                  </a:lnTo>
                  <a:lnTo>
                    <a:pt x="1468" y="650"/>
                  </a:lnTo>
                  <a:lnTo>
                    <a:pt x="1485" y="662"/>
                  </a:lnTo>
                  <a:lnTo>
                    <a:pt x="1501" y="683"/>
                  </a:lnTo>
                  <a:lnTo>
                    <a:pt x="1522" y="703"/>
                  </a:lnTo>
                  <a:lnTo>
                    <a:pt x="1538" y="720"/>
                  </a:lnTo>
                  <a:lnTo>
                    <a:pt x="1555" y="740"/>
                  </a:lnTo>
                  <a:lnTo>
                    <a:pt x="1571" y="757"/>
                  </a:lnTo>
                  <a:lnTo>
                    <a:pt x="1592" y="761"/>
                  </a:lnTo>
                  <a:lnTo>
                    <a:pt x="1608" y="761"/>
                  </a:lnTo>
                  <a:lnTo>
                    <a:pt x="1625" y="761"/>
                  </a:lnTo>
                  <a:lnTo>
                    <a:pt x="1641" y="769"/>
                  </a:lnTo>
                  <a:lnTo>
                    <a:pt x="1662" y="781"/>
                  </a:lnTo>
                  <a:lnTo>
                    <a:pt x="1678" y="790"/>
                  </a:lnTo>
                  <a:lnTo>
                    <a:pt x="1695" y="790"/>
                  </a:lnTo>
                  <a:lnTo>
                    <a:pt x="1711" y="810"/>
                  </a:lnTo>
                  <a:lnTo>
                    <a:pt x="1732" y="921"/>
                  </a:lnTo>
                </a:path>
              </a:pathLst>
            </a:custGeom>
            <a:noFill/>
            <a:ln w="0">
              <a:solidFill>
                <a:srgbClr val="00B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52"/>
            <p:cNvSpPr>
              <a:spLocks/>
            </p:cNvSpPr>
            <p:nvPr/>
          </p:nvSpPr>
          <p:spPr bwMode="auto">
            <a:xfrm>
              <a:off x="957803" y="1739574"/>
              <a:ext cx="2846671" cy="1813155"/>
            </a:xfrm>
            <a:custGeom>
              <a:avLst/>
              <a:gdLst>
                <a:gd name="T0" fmla="*/ 16 w 1732"/>
                <a:gd name="T1" fmla="*/ 872 h 897"/>
                <a:gd name="T2" fmla="*/ 49 w 1732"/>
                <a:gd name="T3" fmla="*/ 843 h 897"/>
                <a:gd name="T4" fmla="*/ 86 w 1732"/>
                <a:gd name="T5" fmla="*/ 810 h 897"/>
                <a:gd name="T6" fmla="*/ 119 w 1732"/>
                <a:gd name="T7" fmla="*/ 782 h 897"/>
                <a:gd name="T8" fmla="*/ 156 w 1732"/>
                <a:gd name="T9" fmla="*/ 753 h 897"/>
                <a:gd name="T10" fmla="*/ 189 w 1732"/>
                <a:gd name="T11" fmla="*/ 732 h 897"/>
                <a:gd name="T12" fmla="*/ 226 w 1732"/>
                <a:gd name="T13" fmla="*/ 707 h 897"/>
                <a:gd name="T14" fmla="*/ 259 w 1732"/>
                <a:gd name="T15" fmla="*/ 679 h 897"/>
                <a:gd name="T16" fmla="*/ 296 w 1732"/>
                <a:gd name="T17" fmla="*/ 646 h 897"/>
                <a:gd name="T18" fmla="*/ 329 w 1732"/>
                <a:gd name="T19" fmla="*/ 629 h 897"/>
                <a:gd name="T20" fmla="*/ 366 w 1732"/>
                <a:gd name="T21" fmla="*/ 601 h 897"/>
                <a:gd name="T22" fmla="*/ 399 w 1732"/>
                <a:gd name="T23" fmla="*/ 588 h 897"/>
                <a:gd name="T24" fmla="*/ 436 w 1732"/>
                <a:gd name="T25" fmla="*/ 563 h 897"/>
                <a:gd name="T26" fmla="*/ 469 w 1732"/>
                <a:gd name="T27" fmla="*/ 551 h 897"/>
                <a:gd name="T28" fmla="*/ 506 w 1732"/>
                <a:gd name="T29" fmla="*/ 539 h 897"/>
                <a:gd name="T30" fmla="*/ 539 w 1732"/>
                <a:gd name="T31" fmla="*/ 522 h 897"/>
                <a:gd name="T32" fmla="*/ 576 w 1732"/>
                <a:gd name="T33" fmla="*/ 502 h 897"/>
                <a:gd name="T34" fmla="*/ 609 w 1732"/>
                <a:gd name="T35" fmla="*/ 494 h 897"/>
                <a:gd name="T36" fmla="*/ 646 w 1732"/>
                <a:gd name="T37" fmla="*/ 473 h 897"/>
                <a:gd name="T38" fmla="*/ 678 w 1732"/>
                <a:gd name="T39" fmla="*/ 444 h 897"/>
                <a:gd name="T40" fmla="*/ 715 w 1732"/>
                <a:gd name="T41" fmla="*/ 415 h 897"/>
                <a:gd name="T42" fmla="*/ 748 w 1732"/>
                <a:gd name="T43" fmla="*/ 370 h 897"/>
                <a:gd name="T44" fmla="*/ 785 w 1732"/>
                <a:gd name="T45" fmla="*/ 362 h 897"/>
                <a:gd name="T46" fmla="*/ 822 w 1732"/>
                <a:gd name="T47" fmla="*/ 308 h 897"/>
                <a:gd name="T48" fmla="*/ 855 w 1732"/>
                <a:gd name="T49" fmla="*/ 275 h 897"/>
                <a:gd name="T50" fmla="*/ 892 w 1732"/>
                <a:gd name="T51" fmla="*/ 234 h 897"/>
                <a:gd name="T52" fmla="*/ 925 w 1732"/>
                <a:gd name="T53" fmla="*/ 148 h 897"/>
                <a:gd name="T54" fmla="*/ 962 w 1732"/>
                <a:gd name="T55" fmla="*/ 115 h 897"/>
                <a:gd name="T56" fmla="*/ 995 w 1732"/>
                <a:gd name="T57" fmla="*/ 74 h 897"/>
                <a:gd name="T58" fmla="*/ 1032 w 1732"/>
                <a:gd name="T59" fmla="*/ 33 h 897"/>
                <a:gd name="T60" fmla="*/ 1065 w 1732"/>
                <a:gd name="T61" fmla="*/ 4 h 897"/>
                <a:gd name="T62" fmla="*/ 1102 w 1732"/>
                <a:gd name="T63" fmla="*/ 0 h 897"/>
                <a:gd name="T64" fmla="*/ 1135 w 1732"/>
                <a:gd name="T65" fmla="*/ 25 h 897"/>
                <a:gd name="T66" fmla="*/ 1172 w 1732"/>
                <a:gd name="T67" fmla="*/ 66 h 897"/>
                <a:gd name="T68" fmla="*/ 1205 w 1732"/>
                <a:gd name="T69" fmla="*/ 127 h 897"/>
                <a:gd name="T70" fmla="*/ 1242 w 1732"/>
                <a:gd name="T71" fmla="*/ 185 h 897"/>
                <a:gd name="T72" fmla="*/ 1275 w 1732"/>
                <a:gd name="T73" fmla="*/ 267 h 897"/>
                <a:gd name="T74" fmla="*/ 1312 w 1732"/>
                <a:gd name="T75" fmla="*/ 333 h 897"/>
                <a:gd name="T76" fmla="*/ 1345 w 1732"/>
                <a:gd name="T77" fmla="*/ 399 h 897"/>
                <a:gd name="T78" fmla="*/ 1382 w 1732"/>
                <a:gd name="T79" fmla="*/ 452 h 897"/>
                <a:gd name="T80" fmla="*/ 1415 w 1732"/>
                <a:gd name="T81" fmla="*/ 506 h 897"/>
                <a:gd name="T82" fmla="*/ 1452 w 1732"/>
                <a:gd name="T83" fmla="*/ 555 h 897"/>
                <a:gd name="T84" fmla="*/ 1485 w 1732"/>
                <a:gd name="T85" fmla="*/ 588 h 897"/>
                <a:gd name="T86" fmla="*/ 1522 w 1732"/>
                <a:gd name="T87" fmla="*/ 625 h 897"/>
                <a:gd name="T88" fmla="*/ 1555 w 1732"/>
                <a:gd name="T89" fmla="*/ 662 h 897"/>
                <a:gd name="T90" fmla="*/ 1592 w 1732"/>
                <a:gd name="T91" fmla="*/ 683 h 897"/>
                <a:gd name="T92" fmla="*/ 1625 w 1732"/>
                <a:gd name="T93" fmla="*/ 691 h 897"/>
                <a:gd name="T94" fmla="*/ 1662 w 1732"/>
                <a:gd name="T95" fmla="*/ 699 h 897"/>
                <a:gd name="T96" fmla="*/ 1695 w 1732"/>
                <a:gd name="T97" fmla="*/ 712 h 897"/>
                <a:gd name="T98" fmla="*/ 1732 w 1732"/>
                <a:gd name="T99" fmla="*/ 880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897">
                  <a:moveTo>
                    <a:pt x="0" y="897"/>
                  </a:moveTo>
                  <a:lnTo>
                    <a:pt x="16" y="872"/>
                  </a:lnTo>
                  <a:lnTo>
                    <a:pt x="33" y="856"/>
                  </a:lnTo>
                  <a:lnTo>
                    <a:pt x="49" y="843"/>
                  </a:lnTo>
                  <a:lnTo>
                    <a:pt x="70" y="831"/>
                  </a:lnTo>
                  <a:lnTo>
                    <a:pt x="86" y="810"/>
                  </a:lnTo>
                  <a:lnTo>
                    <a:pt x="102" y="798"/>
                  </a:lnTo>
                  <a:lnTo>
                    <a:pt x="119" y="782"/>
                  </a:lnTo>
                  <a:lnTo>
                    <a:pt x="139" y="769"/>
                  </a:lnTo>
                  <a:lnTo>
                    <a:pt x="156" y="753"/>
                  </a:lnTo>
                  <a:lnTo>
                    <a:pt x="172" y="740"/>
                  </a:lnTo>
                  <a:lnTo>
                    <a:pt x="189" y="732"/>
                  </a:lnTo>
                  <a:lnTo>
                    <a:pt x="209" y="720"/>
                  </a:lnTo>
                  <a:lnTo>
                    <a:pt x="226" y="707"/>
                  </a:lnTo>
                  <a:lnTo>
                    <a:pt x="242" y="687"/>
                  </a:lnTo>
                  <a:lnTo>
                    <a:pt x="259" y="679"/>
                  </a:lnTo>
                  <a:lnTo>
                    <a:pt x="279" y="658"/>
                  </a:lnTo>
                  <a:lnTo>
                    <a:pt x="296" y="646"/>
                  </a:lnTo>
                  <a:lnTo>
                    <a:pt x="312" y="650"/>
                  </a:lnTo>
                  <a:lnTo>
                    <a:pt x="329" y="629"/>
                  </a:lnTo>
                  <a:lnTo>
                    <a:pt x="349" y="613"/>
                  </a:lnTo>
                  <a:lnTo>
                    <a:pt x="366" y="601"/>
                  </a:lnTo>
                  <a:lnTo>
                    <a:pt x="382" y="596"/>
                  </a:lnTo>
                  <a:lnTo>
                    <a:pt x="399" y="588"/>
                  </a:lnTo>
                  <a:lnTo>
                    <a:pt x="419" y="563"/>
                  </a:lnTo>
                  <a:lnTo>
                    <a:pt x="436" y="563"/>
                  </a:lnTo>
                  <a:lnTo>
                    <a:pt x="452" y="547"/>
                  </a:lnTo>
                  <a:lnTo>
                    <a:pt x="469" y="551"/>
                  </a:lnTo>
                  <a:lnTo>
                    <a:pt x="489" y="539"/>
                  </a:lnTo>
                  <a:lnTo>
                    <a:pt x="506" y="539"/>
                  </a:lnTo>
                  <a:lnTo>
                    <a:pt x="522" y="518"/>
                  </a:lnTo>
                  <a:lnTo>
                    <a:pt x="539" y="522"/>
                  </a:lnTo>
                  <a:lnTo>
                    <a:pt x="559" y="502"/>
                  </a:lnTo>
                  <a:lnTo>
                    <a:pt x="576" y="502"/>
                  </a:lnTo>
                  <a:lnTo>
                    <a:pt x="592" y="506"/>
                  </a:lnTo>
                  <a:lnTo>
                    <a:pt x="609" y="494"/>
                  </a:lnTo>
                  <a:lnTo>
                    <a:pt x="629" y="469"/>
                  </a:lnTo>
                  <a:lnTo>
                    <a:pt x="646" y="473"/>
                  </a:lnTo>
                  <a:lnTo>
                    <a:pt x="662" y="452"/>
                  </a:lnTo>
                  <a:lnTo>
                    <a:pt x="678" y="444"/>
                  </a:lnTo>
                  <a:lnTo>
                    <a:pt x="699" y="444"/>
                  </a:lnTo>
                  <a:lnTo>
                    <a:pt x="715" y="415"/>
                  </a:lnTo>
                  <a:lnTo>
                    <a:pt x="732" y="407"/>
                  </a:lnTo>
                  <a:lnTo>
                    <a:pt x="748" y="370"/>
                  </a:lnTo>
                  <a:lnTo>
                    <a:pt x="769" y="374"/>
                  </a:lnTo>
                  <a:lnTo>
                    <a:pt x="785" y="362"/>
                  </a:lnTo>
                  <a:lnTo>
                    <a:pt x="802" y="321"/>
                  </a:lnTo>
                  <a:lnTo>
                    <a:pt x="822" y="308"/>
                  </a:lnTo>
                  <a:lnTo>
                    <a:pt x="839" y="304"/>
                  </a:lnTo>
                  <a:lnTo>
                    <a:pt x="855" y="275"/>
                  </a:lnTo>
                  <a:lnTo>
                    <a:pt x="872" y="251"/>
                  </a:lnTo>
                  <a:lnTo>
                    <a:pt x="892" y="234"/>
                  </a:lnTo>
                  <a:lnTo>
                    <a:pt x="909" y="189"/>
                  </a:lnTo>
                  <a:lnTo>
                    <a:pt x="925" y="148"/>
                  </a:lnTo>
                  <a:lnTo>
                    <a:pt x="942" y="152"/>
                  </a:lnTo>
                  <a:lnTo>
                    <a:pt x="962" y="115"/>
                  </a:lnTo>
                  <a:lnTo>
                    <a:pt x="979" y="111"/>
                  </a:lnTo>
                  <a:lnTo>
                    <a:pt x="995" y="74"/>
                  </a:lnTo>
                  <a:lnTo>
                    <a:pt x="1012" y="70"/>
                  </a:lnTo>
                  <a:lnTo>
                    <a:pt x="1032" y="33"/>
                  </a:lnTo>
                  <a:lnTo>
                    <a:pt x="1049" y="49"/>
                  </a:lnTo>
                  <a:lnTo>
                    <a:pt x="1065" y="4"/>
                  </a:lnTo>
                  <a:lnTo>
                    <a:pt x="1082" y="20"/>
                  </a:lnTo>
                  <a:lnTo>
                    <a:pt x="1102" y="0"/>
                  </a:lnTo>
                  <a:lnTo>
                    <a:pt x="1119" y="16"/>
                  </a:lnTo>
                  <a:lnTo>
                    <a:pt x="1135" y="25"/>
                  </a:lnTo>
                  <a:lnTo>
                    <a:pt x="1152" y="37"/>
                  </a:lnTo>
                  <a:lnTo>
                    <a:pt x="1172" y="66"/>
                  </a:lnTo>
                  <a:lnTo>
                    <a:pt x="1189" y="90"/>
                  </a:lnTo>
                  <a:lnTo>
                    <a:pt x="1205" y="127"/>
                  </a:lnTo>
                  <a:lnTo>
                    <a:pt x="1222" y="160"/>
                  </a:lnTo>
                  <a:lnTo>
                    <a:pt x="1242" y="185"/>
                  </a:lnTo>
                  <a:lnTo>
                    <a:pt x="1259" y="226"/>
                  </a:lnTo>
                  <a:lnTo>
                    <a:pt x="1275" y="267"/>
                  </a:lnTo>
                  <a:lnTo>
                    <a:pt x="1291" y="296"/>
                  </a:lnTo>
                  <a:lnTo>
                    <a:pt x="1312" y="333"/>
                  </a:lnTo>
                  <a:lnTo>
                    <a:pt x="1328" y="366"/>
                  </a:lnTo>
                  <a:lnTo>
                    <a:pt x="1345" y="399"/>
                  </a:lnTo>
                  <a:lnTo>
                    <a:pt x="1361" y="419"/>
                  </a:lnTo>
                  <a:lnTo>
                    <a:pt x="1382" y="452"/>
                  </a:lnTo>
                  <a:lnTo>
                    <a:pt x="1398" y="473"/>
                  </a:lnTo>
                  <a:lnTo>
                    <a:pt x="1415" y="506"/>
                  </a:lnTo>
                  <a:lnTo>
                    <a:pt x="1431" y="522"/>
                  </a:lnTo>
                  <a:lnTo>
                    <a:pt x="1452" y="555"/>
                  </a:lnTo>
                  <a:lnTo>
                    <a:pt x="1468" y="563"/>
                  </a:lnTo>
                  <a:lnTo>
                    <a:pt x="1485" y="588"/>
                  </a:lnTo>
                  <a:lnTo>
                    <a:pt x="1501" y="601"/>
                  </a:lnTo>
                  <a:lnTo>
                    <a:pt x="1522" y="625"/>
                  </a:lnTo>
                  <a:lnTo>
                    <a:pt x="1538" y="642"/>
                  </a:lnTo>
                  <a:lnTo>
                    <a:pt x="1555" y="662"/>
                  </a:lnTo>
                  <a:lnTo>
                    <a:pt x="1571" y="670"/>
                  </a:lnTo>
                  <a:lnTo>
                    <a:pt x="1592" y="683"/>
                  </a:lnTo>
                  <a:lnTo>
                    <a:pt x="1608" y="670"/>
                  </a:lnTo>
                  <a:lnTo>
                    <a:pt x="1625" y="691"/>
                  </a:lnTo>
                  <a:lnTo>
                    <a:pt x="1641" y="683"/>
                  </a:lnTo>
                  <a:lnTo>
                    <a:pt x="1662" y="699"/>
                  </a:lnTo>
                  <a:lnTo>
                    <a:pt x="1678" y="703"/>
                  </a:lnTo>
                  <a:lnTo>
                    <a:pt x="1695" y="712"/>
                  </a:lnTo>
                  <a:lnTo>
                    <a:pt x="1711" y="749"/>
                  </a:lnTo>
                  <a:lnTo>
                    <a:pt x="1732" y="880"/>
                  </a:lnTo>
                </a:path>
              </a:pathLst>
            </a:custGeom>
            <a:noFill/>
            <a:ln w="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53"/>
            <p:cNvSpPr>
              <a:spLocks/>
            </p:cNvSpPr>
            <p:nvPr/>
          </p:nvSpPr>
          <p:spPr bwMode="auto">
            <a:xfrm>
              <a:off x="957803" y="1822449"/>
              <a:ext cx="2846671" cy="1730279"/>
            </a:xfrm>
            <a:custGeom>
              <a:avLst/>
              <a:gdLst>
                <a:gd name="T0" fmla="*/ 16 w 1732"/>
                <a:gd name="T1" fmla="*/ 835 h 856"/>
                <a:gd name="T2" fmla="*/ 49 w 1732"/>
                <a:gd name="T3" fmla="*/ 806 h 856"/>
                <a:gd name="T4" fmla="*/ 86 w 1732"/>
                <a:gd name="T5" fmla="*/ 773 h 856"/>
                <a:gd name="T6" fmla="*/ 119 w 1732"/>
                <a:gd name="T7" fmla="*/ 749 h 856"/>
                <a:gd name="T8" fmla="*/ 156 w 1732"/>
                <a:gd name="T9" fmla="*/ 724 h 856"/>
                <a:gd name="T10" fmla="*/ 189 w 1732"/>
                <a:gd name="T11" fmla="*/ 687 h 856"/>
                <a:gd name="T12" fmla="*/ 226 w 1732"/>
                <a:gd name="T13" fmla="*/ 679 h 856"/>
                <a:gd name="T14" fmla="*/ 259 w 1732"/>
                <a:gd name="T15" fmla="*/ 638 h 856"/>
                <a:gd name="T16" fmla="*/ 296 w 1732"/>
                <a:gd name="T17" fmla="*/ 617 h 856"/>
                <a:gd name="T18" fmla="*/ 329 w 1732"/>
                <a:gd name="T19" fmla="*/ 597 h 856"/>
                <a:gd name="T20" fmla="*/ 366 w 1732"/>
                <a:gd name="T21" fmla="*/ 568 h 856"/>
                <a:gd name="T22" fmla="*/ 399 w 1732"/>
                <a:gd name="T23" fmla="*/ 551 h 856"/>
                <a:gd name="T24" fmla="*/ 436 w 1732"/>
                <a:gd name="T25" fmla="*/ 527 h 856"/>
                <a:gd name="T26" fmla="*/ 469 w 1732"/>
                <a:gd name="T27" fmla="*/ 514 h 856"/>
                <a:gd name="T28" fmla="*/ 506 w 1732"/>
                <a:gd name="T29" fmla="*/ 498 h 856"/>
                <a:gd name="T30" fmla="*/ 539 w 1732"/>
                <a:gd name="T31" fmla="*/ 481 h 856"/>
                <a:gd name="T32" fmla="*/ 576 w 1732"/>
                <a:gd name="T33" fmla="*/ 465 h 856"/>
                <a:gd name="T34" fmla="*/ 609 w 1732"/>
                <a:gd name="T35" fmla="*/ 453 h 856"/>
                <a:gd name="T36" fmla="*/ 646 w 1732"/>
                <a:gd name="T37" fmla="*/ 428 h 856"/>
                <a:gd name="T38" fmla="*/ 678 w 1732"/>
                <a:gd name="T39" fmla="*/ 407 h 856"/>
                <a:gd name="T40" fmla="*/ 715 w 1732"/>
                <a:gd name="T41" fmla="*/ 395 h 856"/>
                <a:gd name="T42" fmla="*/ 748 w 1732"/>
                <a:gd name="T43" fmla="*/ 341 h 856"/>
                <a:gd name="T44" fmla="*/ 785 w 1732"/>
                <a:gd name="T45" fmla="*/ 317 h 856"/>
                <a:gd name="T46" fmla="*/ 822 w 1732"/>
                <a:gd name="T47" fmla="*/ 267 h 856"/>
                <a:gd name="T48" fmla="*/ 855 w 1732"/>
                <a:gd name="T49" fmla="*/ 259 h 856"/>
                <a:gd name="T50" fmla="*/ 892 w 1732"/>
                <a:gd name="T51" fmla="*/ 189 h 856"/>
                <a:gd name="T52" fmla="*/ 925 w 1732"/>
                <a:gd name="T53" fmla="*/ 140 h 856"/>
                <a:gd name="T54" fmla="*/ 962 w 1732"/>
                <a:gd name="T55" fmla="*/ 119 h 856"/>
                <a:gd name="T56" fmla="*/ 995 w 1732"/>
                <a:gd name="T57" fmla="*/ 70 h 856"/>
                <a:gd name="T58" fmla="*/ 1032 w 1732"/>
                <a:gd name="T59" fmla="*/ 37 h 856"/>
                <a:gd name="T60" fmla="*/ 1065 w 1732"/>
                <a:gd name="T61" fmla="*/ 4 h 856"/>
                <a:gd name="T62" fmla="*/ 1102 w 1732"/>
                <a:gd name="T63" fmla="*/ 0 h 856"/>
                <a:gd name="T64" fmla="*/ 1135 w 1732"/>
                <a:gd name="T65" fmla="*/ 29 h 856"/>
                <a:gd name="T66" fmla="*/ 1172 w 1732"/>
                <a:gd name="T67" fmla="*/ 53 h 856"/>
                <a:gd name="T68" fmla="*/ 1205 w 1732"/>
                <a:gd name="T69" fmla="*/ 103 h 856"/>
                <a:gd name="T70" fmla="*/ 1242 w 1732"/>
                <a:gd name="T71" fmla="*/ 156 h 856"/>
                <a:gd name="T72" fmla="*/ 1275 w 1732"/>
                <a:gd name="T73" fmla="*/ 206 h 856"/>
                <a:gd name="T74" fmla="*/ 1312 w 1732"/>
                <a:gd name="T75" fmla="*/ 276 h 856"/>
                <a:gd name="T76" fmla="*/ 1345 w 1732"/>
                <a:gd name="T77" fmla="*/ 333 h 856"/>
                <a:gd name="T78" fmla="*/ 1382 w 1732"/>
                <a:gd name="T79" fmla="*/ 370 h 856"/>
                <a:gd name="T80" fmla="*/ 1415 w 1732"/>
                <a:gd name="T81" fmla="*/ 436 h 856"/>
                <a:gd name="T82" fmla="*/ 1452 w 1732"/>
                <a:gd name="T83" fmla="*/ 477 h 856"/>
                <a:gd name="T84" fmla="*/ 1485 w 1732"/>
                <a:gd name="T85" fmla="*/ 502 h 856"/>
                <a:gd name="T86" fmla="*/ 1522 w 1732"/>
                <a:gd name="T87" fmla="*/ 543 h 856"/>
                <a:gd name="T88" fmla="*/ 1555 w 1732"/>
                <a:gd name="T89" fmla="*/ 580 h 856"/>
                <a:gd name="T90" fmla="*/ 1592 w 1732"/>
                <a:gd name="T91" fmla="*/ 597 h 856"/>
                <a:gd name="T92" fmla="*/ 1625 w 1732"/>
                <a:gd name="T93" fmla="*/ 605 h 856"/>
                <a:gd name="T94" fmla="*/ 1662 w 1732"/>
                <a:gd name="T95" fmla="*/ 625 h 856"/>
                <a:gd name="T96" fmla="*/ 1695 w 1732"/>
                <a:gd name="T97" fmla="*/ 638 h 856"/>
                <a:gd name="T98" fmla="*/ 1732 w 1732"/>
                <a:gd name="T99" fmla="*/ 835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856">
                  <a:moveTo>
                    <a:pt x="0" y="856"/>
                  </a:moveTo>
                  <a:lnTo>
                    <a:pt x="16" y="835"/>
                  </a:lnTo>
                  <a:lnTo>
                    <a:pt x="33" y="819"/>
                  </a:lnTo>
                  <a:lnTo>
                    <a:pt x="49" y="806"/>
                  </a:lnTo>
                  <a:lnTo>
                    <a:pt x="70" y="794"/>
                  </a:lnTo>
                  <a:lnTo>
                    <a:pt x="86" y="773"/>
                  </a:lnTo>
                  <a:lnTo>
                    <a:pt x="102" y="753"/>
                  </a:lnTo>
                  <a:lnTo>
                    <a:pt x="119" y="749"/>
                  </a:lnTo>
                  <a:lnTo>
                    <a:pt x="139" y="736"/>
                  </a:lnTo>
                  <a:lnTo>
                    <a:pt x="156" y="724"/>
                  </a:lnTo>
                  <a:lnTo>
                    <a:pt x="172" y="712"/>
                  </a:lnTo>
                  <a:lnTo>
                    <a:pt x="189" y="687"/>
                  </a:lnTo>
                  <a:lnTo>
                    <a:pt x="209" y="679"/>
                  </a:lnTo>
                  <a:lnTo>
                    <a:pt x="226" y="679"/>
                  </a:lnTo>
                  <a:lnTo>
                    <a:pt x="242" y="654"/>
                  </a:lnTo>
                  <a:lnTo>
                    <a:pt x="259" y="638"/>
                  </a:lnTo>
                  <a:lnTo>
                    <a:pt x="279" y="625"/>
                  </a:lnTo>
                  <a:lnTo>
                    <a:pt x="296" y="617"/>
                  </a:lnTo>
                  <a:lnTo>
                    <a:pt x="312" y="601"/>
                  </a:lnTo>
                  <a:lnTo>
                    <a:pt x="329" y="597"/>
                  </a:lnTo>
                  <a:lnTo>
                    <a:pt x="349" y="584"/>
                  </a:lnTo>
                  <a:lnTo>
                    <a:pt x="366" y="568"/>
                  </a:lnTo>
                  <a:lnTo>
                    <a:pt x="382" y="551"/>
                  </a:lnTo>
                  <a:lnTo>
                    <a:pt x="399" y="551"/>
                  </a:lnTo>
                  <a:lnTo>
                    <a:pt x="419" y="539"/>
                  </a:lnTo>
                  <a:lnTo>
                    <a:pt x="436" y="527"/>
                  </a:lnTo>
                  <a:lnTo>
                    <a:pt x="452" y="527"/>
                  </a:lnTo>
                  <a:lnTo>
                    <a:pt x="469" y="514"/>
                  </a:lnTo>
                  <a:lnTo>
                    <a:pt x="489" y="498"/>
                  </a:lnTo>
                  <a:lnTo>
                    <a:pt x="506" y="498"/>
                  </a:lnTo>
                  <a:lnTo>
                    <a:pt x="522" y="498"/>
                  </a:lnTo>
                  <a:lnTo>
                    <a:pt x="539" y="481"/>
                  </a:lnTo>
                  <a:lnTo>
                    <a:pt x="559" y="477"/>
                  </a:lnTo>
                  <a:lnTo>
                    <a:pt x="576" y="465"/>
                  </a:lnTo>
                  <a:lnTo>
                    <a:pt x="592" y="465"/>
                  </a:lnTo>
                  <a:lnTo>
                    <a:pt x="609" y="453"/>
                  </a:lnTo>
                  <a:lnTo>
                    <a:pt x="629" y="440"/>
                  </a:lnTo>
                  <a:lnTo>
                    <a:pt x="646" y="428"/>
                  </a:lnTo>
                  <a:lnTo>
                    <a:pt x="662" y="420"/>
                  </a:lnTo>
                  <a:lnTo>
                    <a:pt x="678" y="407"/>
                  </a:lnTo>
                  <a:lnTo>
                    <a:pt x="699" y="387"/>
                  </a:lnTo>
                  <a:lnTo>
                    <a:pt x="715" y="395"/>
                  </a:lnTo>
                  <a:lnTo>
                    <a:pt x="732" y="374"/>
                  </a:lnTo>
                  <a:lnTo>
                    <a:pt x="748" y="341"/>
                  </a:lnTo>
                  <a:lnTo>
                    <a:pt x="769" y="350"/>
                  </a:lnTo>
                  <a:lnTo>
                    <a:pt x="785" y="317"/>
                  </a:lnTo>
                  <a:lnTo>
                    <a:pt x="802" y="300"/>
                  </a:lnTo>
                  <a:lnTo>
                    <a:pt x="822" y="267"/>
                  </a:lnTo>
                  <a:lnTo>
                    <a:pt x="839" y="263"/>
                  </a:lnTo>
                  <a:lnTo>
                    <a:pt x="855" y="259"/>
                  </a:lnTo>
                  <a:lnTo>
                    <a:pt x="872" y="226"/>
                  </a:lnTo>
                  <a:lnTo>
                    <a:pt x="892" y="189"/>
                  </a:lnTo>
                  <a:lnTo>
                    <a:pt x="909" y="189"/>
                  </a:lnTo>
                  <a:lnTo>
                    <a:pt x="925" y="140"/>
                  </a:lnTo>
                  <a:lnTo>
                    <a:pt x="942" y="119"/>
                  </a:lnTo>
                  <a:lnTo>
                    <a:pt x="962" y="119"/>
                  </a:lnTo>
                  <a:lnTo>
                    <a:pt x="979" y="99"/>
                  </a:lnTo>
                  <a:lnTo>
                    <a:pt x="995" y="70"/>
                  </a:lnTo>
                  <a:lnTo>
                    <a:pt x="1012" y="58"/>
                  </a:lnTo>
                  <a:lnTo>
                    <a:pt x="1032" y="37"/>
                  </a:lnTo>
                  <a:lnTo>
                    <a:pt x="1049" y="41"/>
                  </a:lnTo>
                  <a:lnTo>
                    <a:pt x="1065" y="4"/>
                  </a:lnTo>
                  <a:lnTo>
                    <a:pt x="1082" y="0"/>
                  </a:lnTo>
                  <a:lnTo>
                    <a:pt x="1102" y="0"/>
                  </a:lnTo>
                  <a:lnTo>
                    <a:pt x="1119" y="0"/>
                  </a:lnTo>
                  <a:lnTo>
                    <a:pt x="1135" y="29"/>
                  </a:lnTo>
                  <a:lnTo>
                    <a:pt x="1152" y="21"/>
                  </a:lnTo>
                  <a:lnTo>
                    <a:pt x="1172" y="53"/>
                  </a:lnTo>
                  <a:lnTo>
                    <a:pt x="1189" y="66"/>
                  </a:lnTo>
                  <a:lnTo>
                    <a:pt x="1205" y="103"/>
                  </a:lnTo>
                  <a:lnTo>
                    <a:pt x="1222" y="123"/>
                  </a:lnTo>
                  <a:lnTo>
                    <a:pt x="1242" y="156"/>
                  </a:lnTo>
                  <a:lnTo>
                    <a:pt x="1259" y="169"/>
                  </a:lnTo>
                  <a:lnTo>
                    <a:pt x="1275" y="206"/>
                  </a:lnTo>
                  <a:lnTo>
                    <a:pt x="1291" y="251"/>
                  </a:lnTo>
                  <a:lnTo>
                    <a:pt x="1312" y="276"/>
                  </a:lnTo>
                  <a:lnTo>
                    <a:pt x="1328" y="296"/>
                  </a:lnTo>
                  <a:lnTo>
                    <a:pt x="1345" y="333"/>
                  </a:lnTo>
                  <a:lnTo>
                    <a:pt x="1361" y="346"/>
                  </a:lnTo>
                  <a:lnTo>
                    <a:pt x="1382" y="370"/>
                  </a:lnTo>
                  <a:lnTo>
                    <a:pt x="1398" y="403"/>
                  </a:lnTo>
                  <a:lnTo>
                    <a:pt x="1415" y="436"/>
                  </a:lnTo>
                  <a:lnTo>
                    <a:pt x="1431" y="444"/>
                  </a:lnTo>
                  <a:lnTo>
                    <a:pt x="1452" y="477"/>
                  </a:lnTo>
                  <a:lnTo>
                    <a:pt x="1468" y="490"/>
                  </a:lnTo>
                  <a:lnTo>
                    <a:pt x="1485" y="502"/>
                  </a:lnTo>
                  <a:lnTo>
                    <a:pt x="1501" y="527"/>
                  </a:lnTo>
                  <a:lnTo>
                    <a:pt x="1522" y="543"/>
                  </a:lnTo>
                  <a:lnTo>
                    <a:pt x="1538" y="560"/>
                  </a:lnTo>
                  <a:lnTo>
                    <a:pt x="1555" y="580"/>
                  </a:lnTo>
                  <a:lnTo>
                    <a:pt x="1571" y="584"/>
                  </a:lnTo>
                  <a:lnTo>
                    <a:pt x="1592" y="597"/>
                  </a:lnTo>
                  <a:lnTo>
                    <a:pt x="1608" y="605"/>
                  </a:lnTo>
                  <a:lnTo>
                    <a:pt x="1625" y="605"/>
                  </a:lnTo>
                  <a:lnTo>
                    <a:pt x="1641" y="605"/>
                  </a:lnTo>
                  <a:lnTo>
                    <a:pt x="1662" y="625"/>
                  </a:lnTo>
                  <a:lnTo>
                    <a:pt x="1678" y="625"/>
                  </a:lnTo>
                  <a:lnTo>
                    <a:pt x="1695" y="638"/>
                  </a:lnTo>
                  <a:lnTo>
                    <a:pt x="1711" y="683"/>
                  </a:lnTo>
                  <a:lnTo>
                    <a:pt x="1732" y="835"/>
                  </a:lnTo>
                </a:path>
              </a:pathLst>
            </a:custGeom>
            <a:noFill/>
            <a:ln w="0">
              <a:solidFill>
                <a:srgbClr val="3FF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54"/>
            <p:cNvSpPr>
              <a:spLocks/>
            </p:cNvSpPr>
            <p:nvPr/>
          </p:nvSpPr>
          <p:spPr bwMode="auto">
            <a:xfrm>
              <a:off x="957803" y="1872984"/>
              <a:ext cx="2846671" cy="1679746"/>
            </a:xfrm>
            <a:custGeom>
              <a:avLst/>
              <a:gdLst>
                <a:gd name="T0" fmla="*/ 16 w 1732"/>
                <a:gd name="T1" fmla="*/ 810 h 831"/>
                <a:gd name="T2" fmla="*/ 49 w 1732"/>
                <a:gd name="T3" fmla="*/ 785 h 831"/>
                <a:gd name="T4" fmla="*/ 86 w 1732"/>
                <a:gd name="T5" fmla="*/ 757 h 831"/>
                <a:gd name="T6" fmla="*/ 119 w 1732"/>
                <a:gd name="T7" fmla="*/ 724 h 831"/>
                <a:gd name="T8" fmla="*/ 156 w 1732"/>
                <a:gd name="T9" fmla="*/ 695 h 831"/>
                <a:gd name="T10" fmla="*/ 189 w 1732"/>
                <a:gd name="T11" fmla="*/ 670 h 831"/>
                <a:gd name="T12" fmla="*/ 226 w 1732"/>
                <a:gd name="T13" fmla="*/ 654 h 831"/>
                <a:gd name="T14" fmla="*/ 259 w 1732"/>
                <a:gd name="T15" fmla="*/ 625 h 831"/>
                <a:gd name="T16" fmla="*/ 296 w 1732"/>
                <a:gd name="T17" fmla="*/ 604 h 831"/>
                <a:gd name="T18" fmla="*/ 329 w 1732"/>
                <a:gd name="T19" fmla="*/ 580 h 831"/>
                <a:gd name="T20" fmla="*/ 366 w 1732"/>
                <a:gd name="T21" fmla="*/ 547 h 831"/>
                <a:gd name="T22" fmla="*/ 399 w 1732"/>
                <a:gd name="T23" fmla="*/ 530 h 831"/>
                <a:gd name="T24" fmla="*/ 436 w 1732"/>
                <a:gd name="T25" fmla="*/ 518 h 831"/>
                <a:gd name="T26" fmla="*/ 469 w 1732"/>
                <a:gd name="T27" fmla="*/ 485 h 831"/>
                <a:gd name="T28" fmla="*/ 506 w 1732"/>
                <a:gd name="T29" fmla="*/ 481 h 831"/>
                <a:gd name="T30" fmla="*/ 539 w 1732"/>
                <a:gd name="T31" fmla="*/ 477 h 831"/>
                <a:gd name="T32" fmla="*/ 576 w 1732"/>
                <a:gd name="T33" fmla="*/ 448 h 831"/>
                <a:gd name="T34" fmla="*/ 609 w 1732"/>
                <a:gd name="T35" fmla="*/ 419 h 831"/>
                <a:gd name="T36" fmla="*/ 646 w 1732"/>
                <a:gd name="T37" fmla="*/ 407 h 831"/>
                <a:gd name="T38" fmla="*/ 678 w 1732"/>
                <a:gd name="T39" fmla="*/ 386 h 831"/>
                <a:gd name="T40" fmla="*/ 715 w 1732"/>
                <a:gd name="T41" fmla="*/ 374 h 831"/>
                <a:gd name="T42" fmla="*/ 748 w 1732"/>
                <a:gd name="T43" fmla="*/ 333 h 831"/>
                <a:gd name="T44" fmla="*/ 785 w 1732"/>
                <a:gd name="T45" fmla="*/ 312 h 831"/>
                <a:gd name="T46" fmla="*/ 822 w 1732"/>
                <a:gd name="T47" fmla="*/ 267 h 831"/>
                <a:gd name="T48" fmla="*/ 855 w 1732"/>
                <a:gd name="T49" fmla="*/ 222 h 831"/>
                <a:gd name="T50" fmla="*/ 892 w 1732"/>
                <a:gd name="T51" fmla="*/ 197 h 831"/>
                <a:gd name="T52" fmla="*/ 925 w 1732"/>
                <a:gd name="T53" fmla="*/ 144 h 831"/>
                <a:gd name="T54" fmla="*/ 962 w 1732"/>
                <a:gd name="T55" fmla="*/ 111 h 831"/>
                <a:gd name="T56" fmla="*/ 995 w 1732"/>
                <a:gd name="T57" fmla="*/ 78 h 831"/>
                <a:gd name="T58" fmla="*/ 1032 w 1732"/>
                <a:gd name="T59" fmla="*/ 53 h 831"/>
                <a:gd name="T60" fmla="*/ 1065 w 1732"/>
                <a:gd name="T61" fmla="*/ 16 h 831"/>
                <a:gd name="T62" fmla="*/ 1102 w 1732"/>
                <a:gd name="T63" fmla="*/ 4 h 831"/>
                <a:gd name="T64" fmla="*/ 1135 w 1732"/>
                <a:gd name="T65" fmla="*/ 4 h 831"/>
                <a:gd name="T66" fmla="*/ 1172 w 1732"/>
                <a:gd name="T67" fmla="*/ 53 h 831"/>
                <a:gd name="T68" fmla="*/ 1205 w 1732"/>
                <a:gd name="T69" fmla="*/ 78 h 831"/>
                <a:gd name="T70" fmla="*/ 1242 w 1732"/>
                <a:gd name="T71" fmla="*/ 119 h 831"/>
                <a:gd name="T72" fmla="*/ 1275 w 1732"/>
                <a:gd name="T73" fmla="*/ 189 h 831"/>
                <a:gd name="T74" fmla="*/ 1312 w 1732"/>
                <a:gd name="T75" fmla="*/ 234 h 831"/>
                <a:gd name="T76" fmla="*/ 1345 w 1732"/>
                <a:gd name="T77" fmla="*/ 275 h 831"/>
                <a:gd name="T78" fmla="*/ 1382 w 1732"/>
                <a:gd name="T79" fmla="*/ 325 h 831"/>
                <a:gd name="T80" fmla="*/ 1415 w 1732"/>
                <a:gd name="T81" fmla="*/ 366 h 831"/>
                <a:gd name="T82" fmla="*/ 1452 w 1732"/>
                <a:gd name="T83" fmla="*/ 415 h 831"/>
                <a:gd name="T84" fmla="*/ 1485 w 1732"/>
                <a:gd name="T85" fmla="*/ 448 h 831"/>
                <a:gd name="T86" fmla="*/ 1522 w 1732"/>
                <a:gd name="T87" fmla="*/ 477 h 831"/>
                <a:gd name="T88" fmla="*/ 1555 w 1732"/>
                <a:gd name="T89" fmla="*/ 514 h 831"/>
                <a:gd name="T90" fmla="*/ 1592 w 1732"/>
                <a:gd name="T91" fmla="*/ 539 h 831"/>
                <a:gd name="T92" fmla="*/ 1625 w 1732"/>
                <a:gd name="T93" fmla="*/ 547 h 831"/>
                <a:gd name="T94" fmla="*/ 1662 w 1732"/>
                <a:gd name="T95" fmla="*/ 563 h 831"/>
                <a:gd name="T96" fmla="*/ 1695 w 1732"/>
                <a:gd name="T97" fmla="*/ 572 h 831"/>
                <a:gd name="T98" fmla="*/ 1732 w 1732"/>
                <a:gd name="T99" fmla="*/ 80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831">
                  <a:moveTo>
                    <a:pt x="0" y="831"/>
                  </a:moveTo>
                  <a:lnTo>
                    <a:pt x="16" y="810"/>
                  </a:lnTo>
                  <a:lnTo>
                    <a:pt x="33" y="798"/>
                  </a:lnTo>
                  <a:lnTo>
                    <a:pt x="49" y="785"/>
                  </a:lnTo>
                  <a:lnTo>
                    <a:pt x="70" y="769"/>
                  </a:lnTo>
                  <a:lnTo>
                    <a:pt x="86" y="757"/>
                  </a:lnTo>
                  <a:lnTo>
                    <a:pt x="102" y="744"/>
                  </a:lnTo>
                  <a:lnTo>
                    <a:pt x="119" y="724"/>
                  </a:lnTo>
                  <a:lnTo>
                    <a:pt x="139" y="716"/>
                  </a:lnTo>
                  <a:lnTo>
                    <a:pt x="156" y="695"/>
                  </a:lnTo>
                  <a:lnTo>
                    <a:pt x="172" y="687"/>
                  </a:lnTo>
                  <a:lnTo>
                    <a:pt x="189" y="670"/>
                  </a:lnTo>
                  <a:lnTo>
                    <a:pt x="209" y="658"/>
                  </a:lnTo>
                  <a:lnTo>
                    <a:pt x="226" y="654"/>
                  </a:lnTo>
                  <a:lnTo>
                    <a:pt x="242" y="650"/>
                  </a:lnTo>
                  <a:lnTo>
                    <a:pt x="259" y="625"/>
                  </a:lnTo>
                  <a:lnTo>
                    <a:pt x="279" y="596"/>
                  </a:lnTo>
                  <a:lnTo>
                    <a:pt x="296" y="604"/>
                  </a:lnTo>
                  <a:lnTo>
                    <a:pt x="312" y="588"/>
                  </a:lnTo>
                  <a:lnTo>
                    <a:pt x="329" y="580"/>
                  </a:lnTo>
                  <a:lnTo>
                    <a:pt x="349" y="563"/>
                  </a:lnTo>
                  <a:lnTo>
                    <a:pt x="366" y="547"/>
                  </a:lnTo>
                  <a:lnTo>
                    <a:pt x="382" y="535"/>
                  </a:lnTo>
                  <a:lnTo>
                    <a:pt x="399" y="530"/>
                  </a:lnTo>
                  <a:lnTo>
                    <a:pt x="419" y="506"/>
                  </a:lnTo>
                  <a:lnTo>
                    <a:pt x="436" y="518"/>
                  </a:lnTo>
                  <a:lnTo>
                    <a:pt x="452" y="514"/>
                  </a:lnTo>
                  <a:lnTo>
                    <a:pt x="469" y="485"/>
                  </a:lnTo>
                  <a:lnTo>
                    <a:pt x="489" y="485"/>
                  </a:lnTo>
                  <a:lnTo>
                    <a:pt x="506" y="481"/>
                  </a:lnTo>
                  <a:lnTo>
                    <a:pt x="522" y="473"/>
                  </a:lnTo>
                  <a:lnTo>
                    <a:pt x="539" y="477"/>
                  </a:lnTo>
                  <a:lnTo>
                    <a:pt x="559" y="444"/>
                  </a:lnTo>
                  <a:lnTo>
                    <a:pt x="576" y="448"/>
                  </a:lnTo>
                  <a:lnTo>
                    <a:pt x="592" y="436"/>
                  </a:lnTo>
                  <a:lnTo>
                    <a:pt x="609" y="419"/>
                  </a:lnTo>
                  <a:lnTo>
                    <a:pt x="629" y="415"/>
                  </a:lnTo>
                  <a:lnTo>
                    <a:pt x="646" y="407"/>
                  </a:lnTo>
                  <a:lnTo>
                    <a:pt x="662" y="407"/>
                  </a:lnTo>
                  <a:lnTo>
                    <a:pt x="678" y="386"/>
                  </a:lnTo>
                  <a:lnTo>
                    <a:pt x="699" y="370"/>
                  </a:lnTo>
                  <a:lnTo>
                    <a:pt x="715" y="374"/>
                  </a:lnTo>
                  <a:lnTo>
                    <a:pt x="732" y="349"/>
                  </a:lnTo>
                  <a:lnTo>
                    <a:pt x="748" y="333"/>
                  </a:lnTo>
                  <a:lnTo>
                    <a:pt x="769" y="304"/>
                  </a:lnTo>
                  <a:lnTo>
                    <a:pt x="785" y="312"/>
                  </a:lnTo>
                  <a:lnTo>
                    <a:pt x="802" y="279"/>
                  </a:lnTo>
                  <a:lnTo>
                    <a:pt x="822" y="267"/>
                  </a:lnTo>
                  <a:lnTo>
                    <a:pt x="839" y="259"/>
                  </a:lnTo>
                  <a:lnTo>
                    <a:pt x="855" y="222"/>
                  </a:lnTo>
                  <a:lnTo>
                    <a:pt x="872" y="226"/>
                  </a:lnTo>
                  <a:lnTo>
                    <a:pt x="892" y="197"/>
                  </a:lnTo>
                  <a:lnTo>
                    <a:pt x="909" y="185"/>
                  </a:lnTo>
                  <a:lnTo>
                    <a:pt x="925" y="144"/>
                  </a:lnTo>
                  <a:lnTo>
                    <a:pt x="942" y="127"/>
                  </a:lnTo>
                  <a:lnTo>
                    <a:pt x="962" y="111"/>
                  </a:lnTo>
                  <a:lnTo>
                    <a:pt x="979" y="94"/>
                  </a:lnTo>
                  <a:lnTo>
                    <a:pt x="995" y="78"/>
                  </a:lnTo>
                  <a:lnTo>
                    <a:pt x="1012" y="57"/>
                  </a:lnTo>
                  <a:lnTo>
                    <a:pt x="1032" y="53"/>
                  </a:lnTo>
                  <a:lnTo>
                    <a:pt x="1049" y="45"/>
                  </a:lnTo>
                  <a:lnTo>
                    <a:pt x="1065" y="16"/>
                  </a:lnTo>
                  <a:lnTo>
                    <a:pt x="1082" y="0"/>
                  </a:lnTo>
                  <a:lnTo>
                    <a:pt x="1102" y="4"/>
                  </a:lnTo>
                  <a:lnTo>
                    <a:pt x="1119" y="28"/>
                  </a:lnTo>
                  <a:lnTo>
                    <a:pt x="1135" y="4"/>
                  </a:lnTo>
                  <a:lnTo>
                    <a:pt x="1152" y="8"/>
                  </a:lnTo>
                  <a:lnTo>
                    <a:pt x="1172" y="53"/>
                  </a:lnTo>
                  <a:lnTo>
                    <a:pt x="1189" y="53"/>
                  </a:lnTo>
                  <a:lnTo>
                    <a:pt x="1205" y="78"/>
                  </a:lnTo>
                  <a:lnTo>
                    <a:pt x="1222" y="111"/>
                  </a:lnTo>
                  <a:lnTo>
                    <a:pt x="1242" y="119"/>
                  </a:lnTo>
                  <a:lnTo>
                    <a:pt x="1259" y="156"/>
                  </a:lnTo>
                  <a:lnTo>
                    <a:pt x="1275" y="189"/>
                  </a:lnTo>
                  <a:lnTo>
                    <a:pt x="1291" y="218"/>
                  </a:lnTo>
                  <a:lnTo>
                    <a:pt x="1312" y="234"/>
                  </a:lnTo>
                  <a:lnTo>
                    <a:pt x="1328" y="251"/>
                  </a:lnTo>
                  <a:lnTo>
                    <a:pt x="1345" y="275"/>
                  </a:lnTo>
                  <a:lnTo>
                    <a:pt x="1361" y="296"/>
                  </a:lnTo>
                  <a:lnTo>
                    <a:pt x="1382" y="325"/>
                  </a:lnTo>
                  <a:lnTo>
                    <a:pt x="1398" y="366"/>
                  </a:lnTo>
                  <a:lnTo>
                    <a:pt x="1415" y="366"/>
                  </a:lnTo>
                  <a:lnTo>
                    <a:pt x="1431" y="378"/>
                  </a:lnTo>
                  <a:lnTo>
                    <a:pt x="1452" y="415"/>
                  </a:lnTo>
                  <a:lnTo>
                    <a:pt x="1468" y="436"/>
                  </a:lnTo>
                  <a:lnTo>
                    <a:pt x="1485" y="448"/>
                  </a:lnTo>
                  <a:lnTo>
                    <a:pt x="1501" y="465"/>
                  </a:lnTo>
                  <a:lnTo>
                    <a:pt x="1522" y="477"/>
                  </a:lnTo>
                  <a:lnTo>
                    <a:pt x="1538" y="497"/>
                  </a:lnTo>
                  <a:lnTo>
                    <a:pt x="1555" y="514"/>
                  </a:lnTo>
                  <a:lnTo>
                    <a:pt x="1571" y="526"/>
                  </a:lnTo>
                  <a:lnTo>
                    <a:pt x="1592" y="539"/>
                  </a:lnTo>
                  <a:lnTo>
                    <a:pt x="1608" y="539"/>
                  </a:lnTo>
                  <a:lnTo>
                    <a:pt x="1625" y="547"/>
                  </a:lnTo>
                  <a:lnTo>
                    <a:pt x="1641" y="551"/>
                  </a:lnTo>
                  <a:lnTo>
                    <a:pt x="1662" y="563"/>
                  </a:lnTo>
                  <a:lnTo>
                    <a:pt x="1678" y="567"/>
                  </a:lnTo>
                  <a:lnTo>
                    <a:pt x="1695" y="572"/>
                  </a:lnTo>
                  <a:lnTo>
                    <a:pt x="1711" y="633"/>
                  </a:lnTo>
                  <a:lnTo>
                    <a:pt x="1732" y="806"/>
                  </a:lnTo>
                </a:path>
              </a:pathLst>
            </a:custGeom>
            <a:noFill/>
            <a:ln w="0">
              <a:solidFill>
                <a:srgbClr val="7FF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55"/>
            <p:cNvSpPr>
              <a:spLocks/>
            </p:cNvSpPr>
            <p:nvPr/>
          </p:nvSpPr>
          <p:spPr bwMode="auto">
            <a:xfrm>
              <a:off x="957803" y="1921496"/>
              <a:ext cx="2846671" cy="1631233"/>
            </a:xfrm>
            <a:custGeom>
              <a:avLst/>
              <a:gdLst>
                <a:gd name="T0" fmla="*/ 16 w 1732"/>
                <a:gd name="T1" fmla="*/ 786 h 807"/>
                <a:gd name="T2" fmla="*/ 49 w 1732"/>
                <a:gd name="T3" fmla="*/ 761 h 807"/>
                <a:gd name="T4" fmla="*/ 86 w 1732"/>
                <a:gd name="T5" fmla="*/ 741 h 807"/>
                <a:gd name="T6" fmla="*/ 119 w 1732"/>
                <a:gd name="T7" fmla="*/ 712 h 807"/>
                <a:gd name="T8" fmla="*/ 156 w 1732"/>
                <a:gd name="T9" fmla="*/ 675 h 807"/>
                <a:gd name="T10" fmla="*/ 189 w 1732"/>
                <a:gd name="T11" fmla="*/ 650 h 807"/>
                <a:gd name="T12" fmla="*/ 226 w 1732"/>
                <a:gd name="T13" fmla="*/ 634 h 807"/>
                <a:gd name="T14" fmla="*/ 259 w 1732"/>
                <a:gd name="T15" fmla="*/ 605 h 807"/>
                <a:gd name="T16" fmla="*/ 296 w 1732"/>
                <a:gd name="T17" fmla="*/ 589 h 807"/>
                <a:gd name="T18" fmla="*/ 329 w 1732"/>
                <a:gd name="T19" fmla="*/ 556 h 807"/>
                <a:gd name="T20" fmla="*/ 366 w 1732"/>
                <a:gd name="T21" fmla="*/ 527 h 807"/>
                <a:gd name="T22" fmla="*/ 399 w 1732"/>
                <a:gd name="T23" fmla="*/ 511 h 807"/>
                <a:gd name="T24" fmla="*/ 436 w 1732"/>
                <a:gd name="T25" fmla="*/ 498 h 807"/>
                <a:gd name="T26" fmla="*/ 469 w 1732"/>
                <a:gd name="T27" fmla="*/ 486 h 807"/>
                <a:gd name="T28" fmla="*/ 506 w 1732"/>
                <a:gd name="T29" fmla="*/ 465 h 807"/>
                <a:gd name="T30" fmla="*/ 539 w 1732"/>
                <a:gd name="T31" fmla="*/ 445 h 807"/>
                <a:gd name="T32" fmla="*/ 576 w 1732"/>
                <a:gd name="T33" fmla="*/ 432 h 807"/>
                <a:gd name="T34" fmla="*/ 609 w 1732"/>
                <a:gd name="T35" fmla="*/ 404 h 807"/>
                <a:gd name="T36" fmla="*/ 646 w 1732"/>
                <a:gd name="T37" fmla="*/ 399 h 807"/>
                <a:gd name="T38" fmla="*/ 678 w 1732"/>
                <a:gd name="T39" fmla="*/ 371 h 807"/>
                <a:gd name="T40" fmla="*/ 715 w 1732"/>
                <a:gd name="T41" fmla="*/ 350 h 807"/>
                <a:gd name="T42" fmla="*/ 748 w 1732"/>
                <a:gd name="T43" fmla="*/ 321 h 807"/>
                <a:gd name="T44" fmla="*/ 785 w 1732"/>
                <a:gd name="T45" fmla="*/ 280 h 807"/>
                <a:gd name="T46" fmla="*/ 822 w 1732"/>
                <a:gd name="T47" fmla="*/ 264 h 807"/>
                <a:gd name="T48" fmla="*/ 855 w 1732"/>
                <a:gd name="T49" fmla="*/ 231 h 807"/>
                <a:gd name="T50" fmla="*/ 892 w 1732"/>
                <a:gd name="T51" fmla="*/ 190 h 807"/>
                <a:gd name="T52" fmla="*/ 925 w 1732"/>
                <a:gd name="T53" fmla="*/ 157 h 807"/>
                <a:gd name="T54" fmla="*/ 962 w 1732"/>
                <a:gd name="T55" fmla="*/ 107 h 807"/>
                <a:gd name="T56" fmla="*/ 995 w 1732"/>
                <a:gd name="T57" fmla="*/ 83 h 807"/>
                <a:gd name="T58" fmla="*/ 1032 w 1732"/>
                <a:gd name="T59" fmla="*/ 50 h 807"/>
                <a:gd name="T60" fmla="*/ 1065 w 1732"/>
                <a:gd name="T61" fmla="*/ 13 h 807"/>
                <a:gd name="T62" fmla="*/ 1102 w 1732"/>
                <a:gd name="T63" fmla="*/ 17 h 807"/>
                <a:gd name="T64" fmla="*/ 1135 w 1732"/>
                <a:gd name="T65" fmla="*/ 17 h 807"/>
                <a:gd name="T66" fmla="*/ 1172 w 1732"/>
                <a:gd name="T67" fmla="*/ 29 h 807"/>
                <a:gd name="T68" fmla="*/ 1205 w 1732"/>
                <a:gd name="T69" fmla="*/ 66 h 807"/>
                <a:gd name="T70" fmla="*/ 1242 w 1732"/>
                <a:gd name="T71" fmla="*/ 95 h 807"/>
                <a:gd name="T72" fmla="*/ 1275 w 1732"/>
                <a:gd name="T73" fmla="*/ 157 h 807"/>
                <a:gd name="T74" fmla="*/ 1312 w 1732"/>
                <a:gd name="T75" fmla="*/ 190 h 807"/>
                <a:gd name="T76" fmla="*/ 1345 w 1732"/>
                <a:gd name="T77" fmla="*/ 247 h 807"/>
                <a:gd name="T78" fmla="*/ 1382 w 1732"/>
                <a:gd name="T79" fmla="*/ 276 h 807"/>
                <a:gd name="T80" fmla="*/ 1415 w 1732"/>
                <a:gd name="T81" fmla="*/ 321 h 807"/>
                <a:gd name="T82" fmla="*/ 1452 w 1732"/>
                <a:gd name="T83" fmla="*/ 350 h 807"/>
                <a:gd name="T84" fmla="*/ 1485 w 1732"/>
                <a:gd name="T85" fmla="*/ 391 h 807"/>
                <a:gd name="T86" fmla="*/ 1522 w 1732"/>
                <a:gd name="T87" fmla="*/ 420 h 807"/>
                <a:gd name="T88" fmla="*/ 1555 w 1732"/>
                <a:gd name="T89" fmla="*/ 457 h 807"/>
                <a:gd name="T90" fmla="*/ 1592 w 1732"/>
                <a:gd name="T91" fmla="*/ 478 h 807"/>
                <a:gd name="T92" fmla="*/ 1625 w 1732"/>
                <a:gd name="T93" fmla="*/ 486 h 807"/>
                <a:gd name="T94" fmla="*/ 1662 w 1732"/>
                <a:gd name="T95" fmla="*/ 498 h 807"/>
                <a:gd name="T96" fmla="*/ 1695 w 1732"/>
                <a:gd name="T97" fmla="*/ 527 h 807"/>
                <a:gd name="T98" fmla="*/ 1732 w 1732"/>
                <a:gd name="T99" fmla="*/ 786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807">
                  <a:moveTo>
                    <a:pt x="0" y="807"/>
                  </a:moveTo>
                  <a:lnTo>
                    <a:pt x="16" y="786"/>
                  </a:lnTo>
                  <a:lnTo>
                    <a:pt x="33" y="774"/>
                  </a:lnTo>
                  <a:lnTo>
                    <a:pt x="49" y="761"/>
                  </a:lnTo>
                  <a:lnTo>
                    <a:pt x="70" y="741"/>
                  </a:lnTo>
                  <a:lnTo>
                    <a:pt x="86" y="741"/>
                  </a:lnTo>
                  <a:lnTo>
                    <a:pt x="102" y="720"/>
                  </a:lnTo>
                  <a:lnTo>
                    <a:pt x="119" y="712"/>
                  </a:lnTo>
                  <a:lnTo>
                    <a:pt x="139" y="700"/>
                  </a:lnTo>
                  <a:lnTo>
                    <a:pt x="156" y="675"/>
                  </a:lnTo>
                  <a:lnTo>
                    <a:pt x="172" y="667"/>
                  </a:lnTo>
                  <a:lnTo>
                    <a:pt x="189" y="650"/>
                  </a:lnTo>
                  <a:lnTo>
                    <a:pt x="209" y="638"/>
                  </a:lnTo>
                  <a:lnTo>
                    <a:pt x="226" y="634"/>
                  </a:lnTo>
                  <a:lnTo>
                    <a:pt x="242" y="622"/>
                  </a:lnTo>
                  <a:lnTo>
                    <a:pt x="259" y="605"/>
                  </a:lnTo>
                  <a:lnTo>
                    <a:pt x="279" y="589"/>
                  </a:lnTo>
                  <a:lnTo>
                    <a:pt x="296" y="589"/>
                  </a:lnTo>
                  <a:lnTo>
                    <a:pt x="312" y="580"/>
                  </a:lnTo>
                  <a:lnTo>
                    <a:pt x="329" y="556"/>
                  </a:lnTo>
                  <a:lnTo>
                    <a:pt x="349" y="552"/>
                  </a:lnTo>
                  <a:lnTo>
                    <a:pt x="366" y="527"/>
                  </a:lnTo>
                  <a:lnTo>
                    <a:pt x="382" y="519"/>
                  </a:lnTo>
                  <a:lnTo>
                    <a:pt x="399" y="511"/>
                  </a:lnTo>
                  <a:lnTo>
                    <a:pt x="419" y="506"/>
                  </a:lnTo>
                  <a:lnTo>
                    <a:pt x="436" y="498"/>
                  </a:lnTo>
                  <a:lnTo>
                    <a:pt x="452" y="486"/>
                  </a:lnTo>
                  <a:lnTo>
                    <a:pt x="469" y="486"/>
                  </a:lnTo>
                  <a:lnTo>
                    <a:pt x="489" y="457"/>
                  </a:lnTo>
                  <a:lnTo>
                    <a:pt x="506" y="465"/>
                  </a:lnTo>
                  <a:lnTo>
                    <a:pt x="522" y="449"/>
                  </a:lnTo>
                  <a:lnTo>
                    <a:pt x="539" y="445"/>
                  </a:lnTo>
                  <a:lnTo>
                    <a:pt x="559" y="428"/>
                  </a:lnTo>
                  <a:lnTo>
                    <a:pt x="576" y="432"/>
                  </a:lnTo>
                  <a:lnTo>
                    <a:pt x="592" y="428"/>
                  </a:lnTo>
                  <a:lnTo>
                    <a:pt x="609" y="404"/>
                  </a:lnTo>
                  <a:lnTo>
                    <a:pt x="629" y="395"/>
                  </a:lnTo>
                  <a:lnTo>
                    <a:pt x="646" y="399"/>
                  </a:lnTo>
                  <a:lnTo>
                    <a:pt x="662" y="375"/>
                  </a:lnTo>
                  <a:lnTo>
                    <a:pt x="678" y="371"/>
                  </a:lnTo>
                  <a:lnTo>
                    <a:pt x="699" y="350"/>
                  </a:lnTo>
                  <a:lnTo>
                    <a:pt x="715" y="350"/>
                  </a:lnTo>
                  <a:lnTo>
                    <a:pt x="732" y="334"/>
                  </a:lnTo>
                  <a:lnTo>
                    <a:pt x="748" y="321"/>
                  </a:lnTo>
                  <a:lnTo>
                    <a:pt x="769" y="284"/>
                  </a:lnTo>
                  <a:lnTo>
                    <a:pt x="785" y="280"/>
                  </a:lnTo>
                  <a:lnTo>
                    <a:pt x="802" y="268"/>
                  </a:lnTo>
                  <a:lnTo>
                    <a:pt x="822" y="264"/>
                  </a:lnTo>
                  <a:lnTo>
                    <a:pt x="839" y="260"/>
                  </a:lnTo>
                  <a:lnTo>
                    <a:pt x="855" y="231"/>
                  </a:lnTo>
                  <a:lnTo>
                    <a:pt x="872" y="198"/>
                  </a:lnTo>
                  <a:lnTo>
                    <a:pt x="892" y="190"/>
                  </a:lnTo>
                  <a:lnTo>
                    <a:pt x="909" y="161"/>
                  </a:lnTo>
                  <a:lnTo>
                    <a:pt x="925" y="157"/>
                  </a:lnTo>
                  <a:lnTo>
                    <a:pt x="942" y="128"/>
                  </a:lnTo>
                  <a:lnTo>
                    <a:pt x="962" y="107"/>
                  </a:lnTo>
                  <a:lnTo>
                    <a:pt x="979" y="107"/>
                  </a:lnTo>
                  <a:lnTo>
                    <a:pt x="995" y="83"/>
                  </a:lnTo>
                  <a:lnTo>
                    <a:pt x="1012" y="58"/>
                  </a:lnTo>
                  <a:lnTo>
                    <a:pt x="1032" y="50"/>
                  </a:lnTo>
                  <a:lnTo>
                    <a:pt x="1049" y="50"/>
                  </a:lnTo>
                  <a:lnTo>
                    <a:pt x="1065" y="13"/>
                  </a:lnTo>
                  <a:lnTo>
                    <a:pt x="1082" y="9"/>
                  </a:lnTo>
                  <a:lnTo>
                    <a:pt x="1102" y="17"/>
                  </a:lnTo>
                  <a:lnTo>
                    <a:pt x="1119" y="4"/>
                  </a:lnTo>
                  <a:lnTo>
                    <a:pt x="1135" y="17"/>
                  </a:lnTo>
                  <a:lnTo>
                    <a:pt x="1152" y="0"/>
                  </a:lnTo>
                  <a:lnTo>
                    <a:pt x="1172" y="29"/>
                  </a:lnTo>
                  <a:lnTo>
                    <a:pt x="1189" y="41"/>
                  </a:lnTo>
                  <a:lnTo>
                    <a:pt x="1205" y="66"/>
                  </a:lnTo>
                  <a:lnTo>
                    <a:pt x="1222" y="74"/>
                  </a:lnTo>
                  <a:lnTo>
                    <a:pt x="1242" y="95"/>
                  </a:lnTo>
                  <a:lnTo>
                    <a:pt x="1259" y="132"/>
                  </a:lnTo>
                  <a:lnTo>
                    <a:pt x="1275" y="157"/>
                  </a:lnTo>
                  <a:lnTo>
                    <a:pt x="1291" y="181"/>
                  </a:lnTo>
                  <a:lnTo>
                    <a:pt x="1312" y="190"/>
                  </a:lnTo>
                  <a:lnTo>
                    <a:pt x="1328" y="214"/>
                  </a:lnTo>
                  <a:lnTo>
                    <a:pt x="1345" y="247"/>
                  </a:lnTo>
                  <a:lnTo>
                    <a:pt x="1361" y="251"/>
                  </a:lnTo>
                  <a:lnTo>
                    <a:pt x="1382" y="276"/>
                  </a:lnTo>
                  <a:lnTo>
                    <a:pt x="1398" y="313"/>
                  </a:lnTo>
                  <a:lnTo>
                    <a:pt x="1415" y="321"/>
                  </a:lnTo>
                  <a:lnTo>
                    <a:pt x="1431" y="334"/>
                  </a:lnTo>
                  <a:lnTo>
                    <a:pt x="1452" y="350"/>
                  </a:lnTo>
                  <a:lnTo>
                    <a:pt x="1468" y="383"/>
                  </a:lnTo>
                  <a:lnTo>
                    <a:pt x="1485" y="391"/>
                  </a:lnTo>
                  <a:lnTo>
                    <a:pt x="1501" y="399"/>
                  </a:lnTo>
                  <a:lnTo>
                    <a:pt x="1522" y="420"/>
                  </a:lnTo>
                  <a:lnTo>
                    <a:pt x="1538" y="436"/>
                  </a:lnTo>
                  <a:lnTo>
                    <a:pt x="1555" y="457"/>
                  </a:lnTo>
                  <a:lnTo>
                    <a:pt x="1571" y="465"/>
                  </a:lnTo>
                  <a:lnTo>
                    <a:pt x="1592" y="478"/>
                  </a:lnTo>
                  <a:lnTo>
                    <a:pt x="1608" y="473"/>
                  </a:lnTo>
                  <a:lnTo>
                    <a:pt x="1625" y="486"/>
                  </a:lnTo>
                  <a:lnTo>
                    <a:pt x="1641" y="494"/>
                  </a:lnTo>
                  <a:lnTo>
                    <a:pt x="1662" y="498"/>
                  </a:lnTo>
                  <a:lnTo>
                    <a:pt x="1678" y="502"/>
                  </a:lnTo>
                  <a:lnTo>
                    <a:pt x="1695" y="527"/>
                  </a:lnTo>
                  <a:lnTo>
                    <a:pt x="1711" y="576"/>
                  </a:lnTo>
                  <a:lnTo>
                    <a:pt x="1732" y="786"/>
                  </a:lnTo>
                </a:path>
              </a:pathLst>
            </a:custGeom>
            <a:noFill/>
            <a:ln w="0">
              <a:solidFill>
                <a:srgbClr val="BFF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56"/>
            <p:cNvSpPr>
              <a:spLocks/>
            </p:cNvSpPr>
            <p:nvPr/>
          </p:nvSpPr>
          <p:spPr bwMode="auto">
            <a:xfrm>
              <a:off x="957803" y="1972029"/>
              <a:ext cx="2846671" cy="1580699"/>
            </a:xfrm>
            <a:custGeom>
              <a:avLst/>
              <a:gdLst>
                <a:gd name="T0" fmla="*/ 16 w 1732"/>
                <a:gd name="T1" fmla="*/ 761 h 782"/>
                <a:gd name="T2" fmla="*/ 49 w 1732"/>
                <a:gd name="T3" fmla="*/ 741 h 782"/>
                <a:gd name="T4" fmla="*/ 86 w 1732"/>
                <a:gd name="T5" fmla="*/ 716 h 782"/>
                <a:gd name="T6" fmla="*/ 119 w 1732"/>
                <a:gd name="T7" fmla="*/ 691 h 782"/>
                <a:gd name="T8" fmla="*/ 156 w 1732"/>
                <a:gd name="T9" fmla="*/ 667 h 782"/>
                <a:gd name="T10" fmla="*/ 189 w 1732"/>
                <a:gd name="T11" fmla="*/ 646 h 782"/>
                <a:gd name="T12" fmla="*/ 226 w 1732"/>
                <a:gd name="T13" fmla="*/ 617 h 782"/>
                <a:gd name="T14" fmla="*/ 259 w 1732"/>
                <a:gd name="T15" fmla="*/ 588 h 782"/>
                <a:gd name="T16" fmla="*/ 296 w 1732"/>
                <a:gd name="T17" fmla="*/ 572 h 782"/>
                <a:gd name="T18" fmla="*/ 329 w 1732"/>
                <a:gd name="T19" fmla="*/ 551 h 782"/>
                <a:gd name="T20" fmla="*/ 366 w 1732"/>
                <a:gd name="T21" fmla="*/ 535 h 782"/>
                <a:gd name="T22" fmla="*/ 399 w 1732"/>
                <a:gd name="T23" fmla="*/ 510 h 782"/>
                <a:gd name="T24" fmla="*/ 436 w 1732"/>
                <a:gd name="T25" fmla="*/ 481 h 782"/>
                <a:gd name="T26" fmla="*/ 469 w 1732"/>
                <a:gd name="T27" fmla="*/ 448 h 782"/>
                <a:gd name="T28" fmla="*/ 506 w 1732"/>
                <a:gd name="T29" fmla="*/ 440 h 782"/>
                <a:gd name="T30" fmla="*/ 539 w 1732"/>
                <a:gd name="T31" fmla="*/ 432 h 782"/>
                <a:gd name="T32" fmla="*/ 576 w 1732"/>
                <a:gd name="T33" fmla="*/ 416 h 782"/>
                <a:gd name="T34" fmla="*/ 609 w 1732"/>
                <a:gd name="T35" fmla="*/ 370 h 782"/>
                <a:gd name="T36" fmla="*/ 646 w 1732"/>
                <a:gd name="T37" fmla="*/ 387 h 782"/>
                <a:gd name="T38" fmla="*/ 678 w 1732"/>
                <a:gd name="T39" fmla="*/ 354 h 782"/>
                <a:gd name="T40" fmla="*/ 715 w 1732"/>
                <a:gd name="T41" fmla="*/ 329 h 782"/>
                <a:gd name="T42" fmla="*/ 748 w 1732"/>
                <a:gd name="T43" fmla="*/ 304 h 782"/>
                <a:gd name="T44" fmla="*/ 785 w 1732"/>
                <a:gd name="T45" fmla="*/ 276 h 782"/>
                <a:gd name="T46" fmla="*/ 822 w 1732"/>
                <a:gd name="T47" fmla="*/ 251 h 782"/>
                <a:gd name="T48" fmla="*/ 855 w 1732"/>
                <a:gd name="T49" fmla="*/ 218 h 782"/>
                <a:gd name="T50" fmla="*/ 892 w 1732"/>
                <a:gd name="T51" fmla="*/ 181 h 782"/>
                <a:gd name="T52" fmla="*/ 925 w 1732"/>
                <a:gd name="T53" fmla="*/ 185 h 782"/>
                <a:gd name="T54" fmla="*/ 962 w 1732"/>
                <a:gd name="T55" fmla="*/ 107 h 782"/>
                <a:gd name="T56" fmla="*/ 995 w 1732"/>
                <a:gd name="T57" fmla="*/ 86 h 782"/>
                <a:gd name="T58" fmla="*/ 1032 w 1732"/>
                <a:gd name="T59" fmla="*/ 74 h 782"/>
                <a:gd name="T60" fmla="*/ 1065 w 1732"/>
                <a:gd name="T61" fmla="*/ 25 h 782"/>
                <a:gd name="T62" fmla="*/ 1102 w 1732"/>
                <a:gd name="T63" fmla="*/ 33 h 782"/>
                <a:gd name="T64" fmla="*/ 1135 w 1732"/>
                <a:gd name="T65" fmla="*/ 12 h 782"/>
                <a:gd name="T66" fmla="*/ 1172 w 1732"/>
                <a:gd name="T67" fmla="*/ 49 h 782"/>
                <a:gd name="T68" fmla="*/ 1205 w 1732"/>
                <a:gd name="T69" fmla="*/ 49 h 782"/>
                <a:gd name="T70" fmla="*/ 1242 w 1732"/>
                <a:gd name="T71" fmla="*/ 70 h 782"/>
                <a:gd name="T72" fmla="*/ 1275 w 1732"/>
                <a:gd name="T73" fmla="*/ 119 h 782"/>
                <a:gd name="T74" fmla="*/ 1312 w 1732"/>
                <a:gd name="T75" fmla="*/ 152 h 782"/>
                <a:gd name="T76" fmla="*/ 1345 w 1732"/>
                <a:gd name="T77" fmla="*/ 185 h 782"/>
                <a:gd name="T78" fmla="*/ 1382 w 1732"/>
                <a:gd name="T79" fmla="*/ 226 h 782"/>
                <a:gd name="T80" fmla="*/ 1415 w 1732"/>
                <a:gd name="T81" fmla="*/ 239 h 782"/>
                <a:gd name="T82" fmla="*/ 1452 w 1732"/>
                <a:gd name="T83" fmla="*/ 276 h 782"/>
                <a:gd name="T84" fmla="*/ 1485 w 1732"/>
                <a:gd name="T85" fmla="*/ 313 h 782"/>
                <a:gd name="T86" fmla="*/ 1522 w 1732"/>
                <a:gd name="T87" fmla="*/ 329 h 782"/>
                <a:gd name="T88" fmla="*/ 1555 w 1732"/>
                <a:gd name="T89" fmla="*/ 366 h 782"/>
                <a:gd name="T90" fmla="*/ 1592 w 1732"/>
                <a:gd name="T91" fmla="*/ 399 h 782"/>
                <a:gd name="T92" fmla="*/ 1625 w 1732"/>
                <a:gd name="T93" fmla="*/ 391 h 782"/>
                <a:gd name="T94" fmla="*/ 1662 w 1732"/>
                <a:gd name="T95" fmla="*/ 395 h 782"/>
                <a:gd name="T96" fmla="*/ 1695 w 1732"/>
                <a:gd name="T97" fmla="*/ 440 h 782"/>
                <a:gd name="T98" fmla="*/ 1732 w 1732"/>
                <a:gd name="T99" fmla="*/ 753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782">
                  <a:moveTo>
                    <a:pt x="0" y="782"/>
                  </a:moveTo>
                  <a:lnTo>
                    <a:pt x="16" y="761"/>
                  </a:lnTo>
                  <a:lnTo>
                    <a:pt x="33" y="753"/>
                  </a:lnTo>
                  <a:lnTo>
                    <a:pt x="49" y="741"/>
                  </a:lnTo>
                  <a:lnTo>
                    <a:pt x="70" y="720"/>
                  </a:lnTo>
                  <a:lnTo>
                    <a:pt x="86" y="716"/>
                  </a:lnTo>
                  <a:lnTo>
                    <a:pt x="102" y="704"/>
                  </a:lnTo>
                  <a:lnTo>
                    <a:pt x="119" y="691"/>
                  </a:lnTo>
                  <a:lnTo>
                    <a:pt x="139" y="671"/>
                  </a:lnTo>
                  <a:lnTo>
                    <a:pt x="156" y="667"/>
                  </a:lnTo>
                  <a:lnTo>
                    <a:pt x="172" y="654"/>
                  </a:lnTo>
                  <a:lnTo>
                    <a:pt x="189" y="646"/>
                  </a:lnTo>
                  <a:lnTo>
                    <a:pt x="209" y="621"/>
                  </a:lnTo>
                  <a:lnTo>
                    <a:pt x="226" y="617"/>
                  </a:lnTo>
                  <a:lnTo>
                    <a:pt x="242" y="597"/>
                  </a:lnTo>
                  <a:lnTo>
                    <a:pt x="259" y="588"/>
                  </a:lnTo>
                  <a:lnTo>
                    <a:pt x="279" y="568"/>
                  </a:lnTo>
                  <a:lnTo>
                    <a:pt x="296" y="572"/>
                  </a:lnTo>
                  <a:lnTo>
                    <a:pt x="312" y="551"/>
                  </a:lnTo>
                  <a:lnTo>
                    <a:pt x="329" y="551"/>
                  </a:lnTo>
                  <a:lnTo>
                    <a:pt x="349" y="539"/>
                  </a:lnTo>
                  <a:lnTo>
                    <a:pt x="366" y="535"/>
                  </a:lnTo>
                  <a:lnTo>
                    <a:pt x="382" y="510"/>
                  </a:lnTo>
                  <a:lnTo>
                    <a:pt x="399" y="510"/>
                  </a:lnTo>
                  <a:lnTo>
                    <a:pt x="419" y="502"/>
                  </a:lnTo>
                  <a:lnTo>
                    <a:pt x="436" y="481"/>
                  </a:lnTo>
                  <a:lnTo>
                    <a:pt x="452" y="473"/>
                  </a:lnTo>
                  <a:lnTo>
                    <a:pt x="469" y="448"/>
                  </a:lnTo>
                  <a:lnTo>
                    <a:pt x="489" y="457"/>
                  </a:lnTo>
                  <a:lnTo>
                    <a:pt x="506" y="440"/>
                  </a:lnTo>
                  <a:lnTo>
                    <a:pt x="522" y="444"/>
                  </a:lnTo>
                  <a:lnTo>
                    <a:pt x="539" y="432"/>
                  </a:lnTo>
                  <a:lnTo>
                    <a:pt x="559" y="424"/>
                  </a:lnTo>
                  <a:lnTo>
                    <a:pt x="576" y="416"/>
                  </a:lnTo>
                  <a:lnTo>
                    <a:pt x="592" y="407"/>
                  </a:lnTo>
                  <a:lnTo>
                    <a:pt x="609" y="370"/>
                  </a:lnTo>
                  <a:lnTo>
                    <a:pt x="629" y="395"/>
                  </a:lnTo>
                  <a:lnTo>
                    <a:pt x="646" y="387"/>
                  </a:lnTo>
                  <a:lnTo>
                    <a:pt x="662" y="366"/>
                  </a:lnTo>
                  <a:lnTo>
                    <a:pt x="678" y="354"/>
                  </a:lnTo>
                  <a:lnTo>
                    <a:pt x="699" y="342"/>
                  </a:lnTo>
                  <a:lnTo>
                    <a:pt x="715" y="329"/>
                  </a:lnTo>
                  <a:lnTo>
                    <a:pt x="732" y="309"/>
                  </a:lnTo>
                  <a:lnTo>
                    <a:pt x="748" y="304"/>
                  </a:lnTo>
                  <a:lnTo>
                    <a:pt x="769" y="288"/>
                  </a:lnTo>
                  <a:lnTo>
                    <a:pt x="785" y="276"/>
                  </a:lnTo>
                  <a:lnTo>
                    <a:pt x="802" y="272"/>
                  </a:lnTo>
                  <a:lnTo>
                    <a:pt x="822" y="251"/>
                  </a:lnTo>
                  <a:lnTo>
                    <a:pt x="839" y="251"/>
                  </a:lnTo>
                  <a:lnTo>
                    <a:pt x="855" y="218"/>
                  </a:lnTo>
                  <a:lnTo>
                    <a:pt x="872" y="206"/>
                  </a:lnTo>
                  <a:lnTo>
                    <a:pt x="892" y="181"/>
                  </a:lnTo>
                  <a:lnTo>
                    <a:pt x="909" y="165"/>
                  </a:lnTo>
                  <a:lnTo>
                    <a:pt x="925" y="185"/>
                  </a:lnTo>
                  <a:lnTo>
                    <a:pt x="942" y="160"/>
                  </a:lnTo>
                  <a:lnTo>
                    <a:pt x="962" y="107"/>
                  </a:lnTo>
                  <a:lnTo>
                    <a:pt x="979" y="103"/>
                  </a:lnTo>
                  <a:lnTo>
                    <a:pt x="995" y="86"/>
                  </a:lnTo>
                  <a:lnTo>
                    <a:pt x="1012" y="103"/>
                  </a:lnTo>
                  <a:lnTo>
                    <a:pt x="1032" y="74"/>
                  </a:lnTo>
                  <a:lnTo>
                    <a:pt x="1049" y="58"/>
                  </a:lnTo>
                  <a:lnTo>
                    <a:pt x="1065" y="25"/>
                  </a:lnTo>
                  <a:lnTo>
                    <a:pt x="1082" y="66"/>
                  </a:lnTo>
                  <a:lnTo>
                    <a:pt x="1102" y="33"/>
                  </a:lnTo>
                  <a:lnTo>
                    <a:pt x="1119" y="25"/>
                  </a:lnTo>
                  <a:lnTo>
                    <a:pt x="1135" y="12"/>
                  </a:lnTo>
                  <a:lnTo>
                    <a:pt x="1152" y="0"/>
                  </a:lnTo>
                  <a:lnTo>
                    <a:pt x="1172" y="49"/>
                  </a:lnTo>
                  <a:lnTo>
                    <a:pt x="1189" y="41"/>
                  </a:lnTo>
                  <a:lnTo>
                    <a:pt x="1205" y="49"/>
                  </a:lnTo>
                  <a:lnTo>
                    <a:pt x="1222" y="91"/>
                  </a:lnTo>
                  <a:lnTo>
                    <a:pt x="1242" y="70"/>
                  </a:lnTo>
                  <a:lnTo>
                    <a:pt x="1259" y="107"/>
                  </a:lnTo>
                  <a:lnTo>
                    <a:pt x="1275" y="119"/>
                  </a:lnTo>
                  <a:lnTo>
                    <a:pt x="1291" y="115"/>
                  </a:lnTo>
                  <a:lnTo>
                    <a:pt x="1312" y="152"/>
                  </a:lnTo>
                  <a:lnTo>
                    <a:pt x="1328" y="152"/>
                  </a:lnTo>
                  <a:lnTo>
                    <a:pt x="1345" y="185"/>
                  </a:lnTo>
                  <a:lnTo>
                    <a:pt x="1361" y="206"/>
                  </a:lnTo>
                  <a:lnTo>
                    <a:pt x="1382" y="226"/>
                  </a:lnTo>
                  <a:lnTo>
                    <a:pt x="1398" y="210"/>
                  </a:lnTo>
                  <a:lnTo>
                    <a:pt x="1415" y="239"/>
                  </a:lnTo>
                  <a:lnTo>
                    <a:pt x="1431" y="259"/>
                  </a:lnTo>
                  <a:lnTo>
                    <a:pt x="1452" y="276"/>
                  </a:lnTo>
                  <a:lnTo>
                    <a:pt x="1468" y="313"/>
                  </a:lnTo>
                  <a:lnTo>
                    <a:pt x="1485" y="313"/>
                  </a:lnTo>
                  <a:lnTo>
                    <a:pt x="1501" y="309"/>
                  </a:lnTo>
                  <a:lnTo>
                    <a:pt x="1522" y="329"/>
                  </a:lnTo>
                  <a:lnTo>
                    <a:pt x="1538" y="342"/>
                  </a:lnTo>
                  <a:lnTo>
                    <a:pt x="1555" y="366"/>
                  </a:lnTo>
                  <a:lnTo>
                    <a:pt x="1571" y="379"/>
                  </a:lnTo>
                  <a:lnTo>
                    <a:pt x="1592" y="399"/>
                  </a:lnTo>
                  <a:lnTo>
                    <a:pt x="1608" y="379"/>
                  </a:lnTo>
                  <a:lnTo>
                    <a:pt x="1625" y="391"/>
                  </a:lnTo>
                  <a:lnTo>
                    <a:pt x="1641" y="416"/>
                  </a:lnTo>
                  <a:lnTo>
                    <a:pt x="1662" y="395"/>
                  </a:lnTo>
                  <a:lnTo>
                    <a:pt x="1678" y="416"/>
                  </a:lnTo>
                  <a:lnTo>
                    <a:pt x="1695" y="440"/>
                  </a:lnTo>
                  <a:lnTo>
                    <a:pt x="1711" y="518"/>
                  </a:lnTo>
                  <a:lnTo>
                    <a:pt x="1732" y="753"/>
                  </a:lnTo>
                </a:path>
              </a:pathLst>
            </a:cu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57"/>
            <p:cNvSpPr>
              <a:spLocks/>
            </p:cNvSpPr>
            <p:nvPr/>
          </p:nvSpPr>
          <p:spPr bwMode="auto">
            <a:xfrm>
              <a:off x="957803" y="2071076"/>
              <a:ext cx="2846671" cy="1481653"/>
            </a:xfrm>
            <a:custGeom>
              <a:avLst/>
              <a:gdLst>
                <a:gd name="T0" fmla="*/ 16 w 1732"/>
                <a:gd name="T1" fmla="*/ 716 h 733"/>
                <a:gd name="T2" fmla="*/ 49 w 1732"/>
                <a:gd name="T3" fmla="*/ 683 h 733"/>
                <a:gd name="T4" fmla="*/ 86 w 1732"/>
                <a:gd name="T5" fmla="*/ 667 h 733"/>
                <a:gd name="T6" fmla="*/ 119 w 1732"/>
                <a:gd name="T7" fmla="*/ 638 h 733"/>
                <a:gd name="T8" fmla="*/ 156 w 1732"/>
                <a:gd name="T9" fmla="*/ 618 h 733"/>
                <a:gd name="T10" fmla="*/ 189 w 1732"/>
                <a:gd name="T11" fmla="*/ 605 h 733"/>
                <a:gd name="T12" fmla="*/ 226 w 1732"/>
                <a:gd name="T13" fmla="*/ 560 h 733"/>
                <a:gd name="T14" fmla="*/ 259 w 1732"/>
                <a:gd name="T15" fmla="*/ 552 h 733"/>
                <a:gd name="T16" fmla="*/ 296 w 1732"/>
                <a:gd name="T17" fmla="*/ 519 h 733"/>
                <a:gd name="T18" fmla="*/ 329 w 1732"/>
                <a:gd name="T19" fmla="*/ 511 h 733"/>
                <a:gd name="T20" fmla="*/ 366 w 1732"/>
                <a:gd name="T21" fmla="*/ 490 h 733"/>
                <a:gd name="T22" fmla="*/ 399 w 1732"/>
                <a:gd name="T23" fmla="*/ 465 h 733"/>
                <a:gd name="T24" fmla="*/ 436 w 1732"/>
                <a:gd name="T25" fmla="*/ 457 h 733"/>
                <a:gd name="T26" fmla="*/ 469 w 1732"/>
                <a:gd name="T27" fmla="*/ 432 h 733"/>
                <a:gd name="T28" fmla="*/ 506 w 1732"/>
                <a:gd name="T29" fmla="*/ 420 h 733"/>
                <a:gd name="T30" fmla="*/ 539 w 1732"/>
                <a:gd name="T31" fmla="*/ 404 h 733"/>
                <a:gd name="T32" fmla="*/ 576 w 1732"/>
                <a:gd name="T33" fmla="*/ 367 h 733"/>
                <a:gd name="T34" fmla="*/ 609 w 1732"/>
                <a:gd name="T35" fmla="*/ 362 h 733"/>
                <a:gd name="T36" fmla="*/ 646 w 1732"/>
                <a:gd name="T37" fmla="*/ 346 h 733"/>
                <a:gd name="T38" fmla="*/ 678 w 1732"/>
                <a:gd name="T39" fmla="*/ 297 h 733"/>
                <a:gd name="T40" fmla="*/ 715 w 1732"/>
                <a:gd name="T41" fmla="*/ 293 h 733"/>
                <a:gd name="T42" fmla="*/ 748 w 1732"/>
                <a:gd name="T43" fmla="*/ 276 h 733"/>
                <a:gd name="T44" fmla="*/ 785 w 1732"/>
                <a:gd name="T45" fmla="*/ 239 h 733"/>
                <a:gd name="T46" fmla="*/ 822 w 1732"/>
                <a:gd name="T47" fmla="*/ 218 h 733"/>
                <a:gd name="T48" fmla="*/ 855 w 1732"/>
                <a:gd name="T49" fmla="*/ 181 h 733"/>
                <a:gd name="T50" fmla="*/ 892 w 1732"/>
                <a:gd name="T51" fmla="*/ 161 h 733"/>
                <a:gd name="T52" fmla="*/ 925 w 1732"/>
                <a:gd name="T53" fmla="*/ 149 h 733"/>
                <a:gd name="T54" fmla="*/ 962 w 1732"/>
                <a:gd name="T55" fmla="*/ 120 h 733"/>
                <a:gd name="T56" fmla="*/ 995 w 1732"/>
                <a:gd name="T57" fmla="*/ 74 h 733"/>
                <a:gd name="T58" fmla="*/ 1032 w 1732"/>
                <a:gd name="T59" fmla="*/ 62 h 733"/>
                <a:gd name="T60" fmla="*/ 1065 w 1732"/>
                <a:gd name="T61" fmla="*/ 33 h 733"/>
                <a:gd name="T62" fmla="*/ 1102 w 1732"/>
                <a:gd name="T63" fmla="*/ 33 h 733"/>
                <a:gd name="T64" fmla="*/ 1135 w 1732"/>
                <a:gd name="T65" fmla="*/ 13 h 733"/>
                <a:gd name="T66" fmla="*/ 1172 w 1732"/>
                <a:gd name="T67" fmla="*/ 0 h 733"/>
                <a:gd name="T68" fmla="*/ 1205 w 1732"/>
                <a:gd name="T69" fmla="*/ 17 h 733"/>
                <a:gd name="T70" fmla="*/ 1242 w 1732"/>
                <a:gd name="T71" fmla="*/ 50 h 733"/>
                <a:gd name="T72" fmla="*/ 1275 w 1732"/>
                <a:gd name="T73" fmla="*/ 66 h 733"/>
                <a:gd name="T74" fmla="*/ 1312 w 1732"/>
                <a:gd name="T75" fmla="*/ 70 h 733"/>
                <a:gd name="T76" fmla="*/ 1345 w 1732"/>
                <a:gd name="T77" fmla="*/ 120 h 733"/>
                <a:gd name="T78" fmla="*/ 1382 w 1732"/>
                <a:gd name="T79" fmla="*/ 140 h 733"/>
                <a:gd name="T80" fmla="*/ 1415 w 1732"/>
                <a:gd name="T81" fmla="*/ 161 h 733"/>
                <a:gd name="T82" fmla="*/ 1452 w 1732"/>
                <a:gd name="T83" fmla="*/ 186 h 733"/>
                <a:gd name="T84" fmla="*/ 1485 w 1732"/>
                <a:gd name="T85" fmla="*/ 202 h 733"/>
                <a:gd name="T86" fmla="*/ 1522 w 1732"/>
                <a:gd name="T87" fmla="*/ 227 h 733"/>
                <a:gd name="T88" fmla="*/ 1555 w 1732"/>
                <a:gd name="T89" fmla="*/ 255 h 733"/>
                <a:gd name="T90" fmla="*/ 1592 w 1732"/>
                <a:gd name="T91" fmla="*/ 288 h 733"/>
                <a:gd name="T92" fmla="*/ 1625 w 1732"/>
                <a:gd name="T93" fmla="*/ 293 h 733"/>
                <a:gd name="T94" fmla="*/ 1662 w 1732"/>
                <a:gd name="T95" fmla="*/ 276 h 733"/>
                <a:gd name="T96" fmla="*/ 1695 w 1732"/>
                <a:gd name="T97" fmla="*/ 321 h 733"/>
                <a:gd name="T98" fmla="*/ 1732 w 1732"/>
                <a:gd name="T99" fmla="*/ 704 h 7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733">
                  <a:moveTo>
                    <a:pt x="0" y="733"/>
                  </a:moveTo>
                  <a:lnTo>
                    <a:pt x="16" y="716"/>
                  </a:lnTo>
                  <a:lnTo>
                    <a:pt x="33" y="704"/>
                  </a:lnTo>
                  <a:lnTo>
                    <a:pt x="49" y="683"/>
                  </a:lnTo>
                  <a:lnTo>
                    <a:pt x="70" y="683"/>
                  </a:lnTo>
                  <a:lnTo>
                    <a:pt x="86" y="667"/>
                  </a:lnTo>
                  <a:lnTo>
                    <a:pt x="102" y="655"/>
                  </a:lnTo>
                  <a:lnTo>
                    <a:pt x="119" y="638"/>
                  </a:lnTo>
                  <a:lnTo>
                    <a:pt x="139" y="634"/>
                  </a:lnTo>
                  <a:lnTo>
                    <a:pt x="156" y="618"/>
                  </a:lnTo>
                  <a:lnTo>
                    <a:pt x="172" y="605"/>
                  </a:lnTo>
                  <a:lnTo>
                    <a:pt x="189" y="605"/>
                  </a:lnTo>
                  <a:lnTo>
                    <a:pt x="209" y="581"/>
                  </a:lnTo>
                  <a:lnTo>
                    <a:pt x="226" y="560"/>
                  </a:lnTo>
                  <a:lnTo>
                    <a:pt x="242" y="560"/>
                  </a:lnTo>
                  <a:lnTo>
                    <a:pt x="259" y="552"/>
                  </a:lnTo>
                  <a:lnTo>
                    <a:pt x="279" y="556"/>
                  </a:lnTo>
                  <a:lnTo>
                    <a:pt x="296" y="519"/>
                  </a:lnTo>
                  <a:lnTo>
                    <a:pt x="312" y="519"/>
                  </a:lnTo>
                  <a:lnTo>
                    <a:pt x="329" y="511"/>
                  </a:lnTo>
                  <a:lnTo>
                    <a:pt x="349" y="506"/>
                  </a:lnTo>
                  <a:lnTo>
                    <a:pt x="366" y="490"/>
                  </a:lnTo>
                  <a:lnTo>
                    <a:pt x="382" y="474"/>
                  </a:lnTo>
                  <a:lnTo>
                    <a:pt x="399" y="465"/>
                  </a:lnTo>
                  <a:lnTo>
                    <a:pt x="419" y="469"/>
                  </a:lnTo>
                  <a:lnTo>
                    <a:pt x="436" y="457"/>
                  </a:lnTo>
                  <a:lnTo>
                    <a:pt x="452" y="424"/>
                  </a:lnTo>
                  <a:lnTo>
                    <a:pt x="469" y="432"/>
                  </a:lnTo>
                  <a:lnTo>
                    <a:pt x="489" y="412"/>
                  </a:lnTo>
                  <a:lnTo>
                    <a:pt x="506" y="420"/>
                  </a:lnTo>
                  <a:lnTo>
                    <a:pt x="522" y="408"/>
                  </a:lnTo>
                  <a:lnTo>
                    <a:pt x="539" y="404"/>
                  </a:lnTo>
                  <a:lnTo>
                    <a:pt x="559" y="391"/>
                  </a:lnTo>
                  <a:lnTo>
                    <a:pt x="576" y="367"/>
                  </a:lnTo>
                  <a:lnTo>
                    <a:pt x="592" y="362"/>
                  </a:lnTo>
                  <a:lnTo>
                    <a:pt x="609" y="362"/>
                  </a:lnTo>
                  <a:lnTo>
                    <a:pt x="629" y="346"/>
                  </a:lnTo>
                  <a:lnTo>
                    <a:pt x="646" y="346"/>
                  </a:lnTo>
                  <a:lnTo>
                    <a:pt x="662" y="346"/>
                  </a:lnTo>
                  <a:lnTo>
                    <a:pt x="678" y="297"/>
                  </a:lnTo>
                  <a:lnTo>
                    <a:pt x="699" y="293"/>
                  </a:lnTo>
                  <a:lnTo>
                    <a:pt x="715" y="293"/>
                  </a:lnTo>
                  <a:lnTo>
                    <a:pt x="732" y="284"/>
                  </a:lnTo>
                  <a:lnTo>
                    <a:pt x="748" y="276"/>
                  </a:lnTo>
                  <a:lnTo>
                    <a:pt x="769" y="255"/>
                  </a:lnTo>
                  <a:lnTo>
                    <a:pt x="785" y="239"/>
                  </a:lnTo>
                  <a:lnTo>
                    <a:pt x="802" y="231"/>
                  </a:lnTo>
                  <a:lnTo>
                    <a:pt x="822" y="218"/>
                  </a:lnTo>
                  <a:lnTo>
                    <a:pt x="839" y="202"/>
                  </a:lnTo>
                  <a:lnTo>
                    <a:pt x="855" y="181"/>
                  </a:lnTo>
                  <a:lnTo>
                    <a:pt x="872" y="186"/>
                  </a:lnTo>
                  <a:lnTo>
                    <a:pt x="892" y="161"/>
                  </a:lnTo>
                  <a:lnTo>
                    <a:pt x="909" y="128"/>
                  </a:lnTo>
                  <a:lnTo>
                    <a:pt x="925" y="149"/>
                  </a:lnTo>
                  <a:lnTo>
                    <a:pt x="942" y="120"/>
                  </a:lnTo>
                  <a:lnTo>
                    <a:pt x="962" y="120"/>
                  </a:lnTo>
                  <a:lnTo>
                    <a:pt x="979" y="91"/>
                  </a:lnTo>
                  <a:lnTo>
                    <a:pt x="995" y="74"/>
                  </a:lnTo>
                  <a:lnTo>
                    <a:pt x="1012" y="79"/>
                  </a:lnTo>
                  <a:lnTo>
                    <a:pt x="1032" y="62"/>
                  </a:lnTo>
                  <a:lnTo>
                    <a:pt x="1049" y="50"/>
                  </a:lnTo>
                  <a:lnTo>
                    <a:pt x="1065" y="33"/>
                  </a:lnTo>
                  <a:lnTo>
                    <a:pt x="1082" y="29"/>
                  </a:lnTo>
                  <a:lnTo>
                    <a:pt x="1102" y="33"/>
                  </a:lnTo>
                  <a:lnTo>
                    <a:pt x="1119" y="0"/>
                  </a:lnTo>
                  <a:lnTo>
                    <a:pt x="1135" y="13"/>
                  </a:lnTo>
                  <a:lnTo>
                    <a:pt x="1152" y="0"/>
                  </a:lnTo>
                  <a:lnTo>
                    <a:pt x="1172" y="0"/>
                  </a:lnTo>
                  <a:lnTo>
                    <a:pt x="1189" y="33"/>
                  </a:lnTo>
                  <a:lnTo>
                    <a:pt x="1205" y="17"/>
                  </a:lnTo>
                  <a:lnTo>
                    <a:pt x="1222" y="17"/>
                  </a:lnTo>
                  <a:lnTo>
                    <a:pt x="1242" y="50"/>
                  </a:lnTo>
                  <a:lnTo>
                    <a:pt x="1259" y="54"/>
                  </a:lnTo>
                  <a:lnTo>
                    <a:pt x="1275" y="66"/>
                  </a:lnTo>
                  <a:lnTo>
                    <a:pt x="1291" y="58"/>
                  </a:lnTo>
                  <a:lnTo>
                    <a:pt x="1312" y="70"/>
                  </a:lnTo>
                  <a:lnTo>
                    <a:pt x="1328" y="91"/>
                  </a:lnTo>
                  <a:lnTo>
                    <a:pt x="1345" y="120"/>
                  </a:lnTo>
                  <a:lnTo>
                    <a:pt x="1361" y="107"/>
                  </a:lnTo>
                  <a:lnTo>
                    <a:pt x="1382" y="140"/>
                  </a:lnTo>
                  <a:lnTo>
                    <a:pt x="1398" y="153"/>
                  </a:lnTo>
                  <a:lnTo>
                    <a:pt x="1415" y="161"/>
                  </a:lnTo>
                  <a:lnTo>
                    <a:pt x="1431" y="181"/>
                  </a:lnTo>
                  <a:lnTo>
                    <a:pt x="1452" y="186"/>
                  </a:lnTo>
                  <a:lnTo>
                    <a:pt x="1468" y="202"/>
                  </a:lnTo>
                  <a:lnTo>
                    <a:pt x="1485" y="202"/>
                  </a:lnTo>
                  <a:lnTo>
                    <a:pt x="1501" y="198"/>
                  </a:lnTo>
                  <a:lnTo>
                    <a:pt x="1522" y="227"/>
                  </a:lnTo>
                  <a:lnTo>
                    <a:pt x="1538" y="243"/>
                  </a:lnTo>
                  <a:lnTo>
                    <a:pt x="1555" y="255"/>
                  </a:lnTo>
                  <a:lnTo>
                    <a:pt x="1571" y="276"/>
                  </a:lnTo>
                  <a:lnTo>
                    <a:pt x="1592" y="288"/>
                  </a:lnTo>
                  <a:lnTo>
                    <a:pt x="1608" y="268"/>
                  </a:lnTo>
                  <a:lnTo>
                    <a:pt x="1625" y="293"/>
                  </a:lnTo>
                  <a:lnTo>
                    <a:pt x="1641" y="297"/>
                  </a:lnTo>
                  <a:lnTo>
                    <a:pt x="1662" y="276"/>
                  </a:lnTo>
                  <a:lnTo>
                    <a:pt x="1678" y="330"/>
                  </a:lnTo>
                  <a:lnTo>
                    <a:pt x="1695" y="321"/>
                  </a:lnTo>
                  <a:lnTo>
                    <a:pt x="1711" y="449"/>
                  </a:lnTo>
                  <a:lnTo>
                    <a:pt x="1732" y="704"/>
                  </a:lnTo>
                </a:path>
              </a:pathLst>
            </a:custGeom>
            <a:noFill/>
            <a:ln w="0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58"/>
            <p:cNvSpPr>
              <a:spLocks/>
            </p:cNvSpPr>
            <p:nvPr/>
          </p:nvSpPr>
          <p:spPr bwMode="auto">
            <a:xfrm>
              <a:off x="957803" y="2121610"/>
              <a:ext cx="2846671" cy="1431119"/>
            </a:xfrm>
            <a:custGeom>
              <a:avLst/>
              <a:gdLst>
                <a:gd name="T0" fmla="*/ 16 w 1732"/>
                <a:gd name="T1" fmla="*/ 695 h 708"/>
                <a:gd name="T2" fmla="*/ 49 w 1732"/>
                <a:gd name="T3" fmla="*/ 667 h 708"/>
                <a:gd name="T4" fmla="*/ 86 w 1732"/>
                <a:gd name="T5" fmla="*/ 642 h 708"/>
                <a:gd name="T6" fmla="*/ 119 w 1732"/>
                <a:gd name="T7" fmla="*/ 625 h 708"/>
                <a:gd name="T8" fmla="*/ 156 w 1732"/>
                <a:gd name="T9" fmla="*/ 601 h 708"/>
                <a:gd name="T10" fmla="*/ 189 w 1732"/>
                <a:gd name="T11" fmla="*/ 580 h 708"/>
                <a:gd name="T12" fmla="*/ 226 w 1732"/>
                <a:gd name="T13" fmla="*/ 556 h 708"/>
                <a:gd name="T14" fmla="*/ 259 w 1732"/>
                <a:gd name="T15" fmla="*/ 535 h 708"/>
                <a:gd name="T16" fmla="*/ 296 w 1732"/>
                <a:gd name="T17" fmla="*/ 527 h 708"/>
                <a:gd name="T18" fmla="*/ 329 w 1732"/>
                <a:gd name="T19" fmla="*/ 498 h 708"/>
                <a:gd name="T20" fmla="*/ 366 w 1732"/>
                <a:gd name="T21" fmla="*/ 461 h 708"/>
                <a:gd name="T22" fmla="*/ 399 w 1732"/>
                <a:gd name="T23" fmla="*/ 465 h 708"/>
                <a:gd name="T24" fmla="*/ 436 w 1732"/>
                <a:gd name="T25" fmla="*/ 432 h 708"/>
                <a:gd name="T26" fmla="*/ 469 w 1732"/>
                <a:gd name="T27" fmla="*/ 407 h 708"/>
                <a:gd name="T28" fmla="*/ 506 w 1732"/>
                <a:gd name="T29" fmla="*/ 387 h 708"/>
                <a:gd name="T30" fmla="*/ 539 w 1732"/>
                <a:gd name="T31" fmla="*/ 374 h 708"/>
                <a:gd name="T32" fmla="*/ 576 w 1732"/>
                <a:gd name="T33" fmla="*/ 379 h 708"/>
                <a:gd name="T34" fmla="*/ 609 w 1732"/>
                <a:gd name="T35" fmla="*/ 337 h 708"/>
                <a:gd name="T36" fmla="*/ 646 w 1732"/>
                <a:gd name="T37" fmla="*/ 333 h 708"/>
                <a:gd name="T38" fmla="*/ 678 w 1732"/>
                <a:gd name="T39" fmla="*/ 313 h 708"/>
                <a:gd name="T40" fmla="*/ 715 w 1732"/>
                <a:gd name="T41" fmla="*/ 272 h 708"/>
                <a:gd name="T42" fmla="*/ 748 w 1732"/>
                <a:gd name="T43" fmla="*/ 255 h 708"/>
                <a:gd name="T44" fmla="*/ 785 w 1732"/>
                <a:gd name="T45" fmla="*/ 235 h 708"/>
                <a:gd name="T46" fmla="*/ 822 w 1732"/>
                <a:gd name="T47" fmla="*/ 202 h 708"/>
                <a:gd name="T48" fmla="*/ 855 w 1732"/>
                <a:gd name="T49" fmla="*/ 169 h 708"/>
                <a:gd name="T50" fmla="*/ 892 w 1732"/>
                <a:gd name="T51" fmla="*/ 169 h 708"/>
                <a:gd name="T52" fmla="*/ 925 w 1732"/>
                <a:gd name="T53" fmla="*/ 144 h 708"/>
                <a:gd name="T54" fmla="*/ 962 w 1732"/>
                <a:gd name="T55" fmla="*/ 124 h 708"/>
                <a:gd name="T56" fmla="*/ 995 w 1732"/>
                <a:gd name="T57" fmla="*/ 70 h 708"/>
                <a:gd name="T58" fmla="*/ 1032 w 1732"/>
                <a:gd name="T59" fmla="*/ 74 h 708"/>
                <a:gd name="T60" fmla="*/ 1065 w 1732"/>
                <a:gd name="T61" fmla="*/ 33 h 708"/>
                <a:gd name="T62" fmla="*/ 1102 w 1732"/>
                <a:gd name="T63" fmla="*/ 37 h 708"/>
                <a:gd name="T64" fmla="*/ 1135 w 1732"/>
                <a:gd name="T65" fmla="*/ 4 h 708"/>
                <a:gd name="T66" fmla="*/ 1172 w 1732"/>
                <a:gd name="T67" fmla="*/ 21 h 708"/>
                <a:gd name="T68" fmla="*/ 1205 w 1732"/>
                <a:gd name="T69" fmla="*/ 0 h 708"/>
                <a:gd name="T70" fmla="*/ 1242 w 1732"/>
                <a:gd name="T71" fmla="*/ 29 h 708"/>
                <a:gd name="T72" fmla="*/ 1275 w 1732"/>
                <a:gd name="T73" fmla="*/ 12 h 708"/>
                <a:gd name="T74" fmla="*/ 1312 w 1732"/>
                <a:gd name="T75" fmla="*/ 66 h 708"/>
                <a:gd name="T76" fmla="*/ 1345 w 1732"/>
                <a:gd name="T77" fmla="*/ 66 h 708"/>
                <a:gd name="T78" fmla="*/ 1382 w 1732"/>
                <a:gd name="T79" fmla="*/ 74 h 708"/>
                <a:gd name="T80" fmla="*/ 1415 w 1732"/>
                <a:gd name="T81" fmla="*/ 99 h 708"/>
                <a:gd name="T82" fmla="*/ 1452 w 1732"/>
                <a:gd name="T83" fmla="*/ 132 h 708"/>
                <a:gd name="T84" fmla="*/ 1485 w 1732"/>
                <a:gd name="T85" fmla="*/ 124 h 708"/>
                <a:gd name="T86" fmla="*/ 1522 w 1732"/>
                <a:gd name="T87" fmla="*/ 156 h 708"/>
                <a:gd name="T88" fmla="*/ 1555 w 1732"/>
                <a:gd name="T89" fmla="*/ 198 h 708"/>
                <a:gd name="T90" fmla="*/ 1592 w 1732"/>
                <a:gd name="T91" fmla="*/ 210 h 708"/>
                <a:gd name="T92" fmla="*/ 1625 w 1732"/>
                <a:gd name="T93" fmla="*/ 202 h 708"/>
                <a:gd name="T94" fmla="*/ 1662 w 1732"/>
                <a:gd name="T95" fmla="*/ 206 h 708"/>
                <a:gd name="T96" fmla="*/ 1695 w 1732"/>
                <a:gd name="T97" fmla="*/ 268 h 708"/>
                <a:gd name="T98" fmla="*/ 1732 w 1732"/>
                <a:gd name="T99" fmla="*/ 671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708">
                  <a:moveTo>
                    <a:pt x="0" y="708"/>
                  </a:moveTo>
                  <a:lnTo>
                    <a:pt x="16" y="695"/>
                  </a:lnTo>
                  <a:lnTo>
                    <a:pt x="33" y="675"/>
                  </a:lnTo>
                  <a:lnTo>
                    <a:pt x="49" y="667"/>
                  </a:lnTo>
                  <a:lnTo>
                    <a:pt x="70" y="658"/>
                  </a:lnTo>
                  <a:lnTo>
                    <a:pt x="86" y="642"/>
                  </a:lnTo>
                  <a:lnTo>
                    <a:pt x="102" y="634"/>
                  </a:lnTo>
                  <a:lnTo>
                    <a:pt x="119" y="625"/>
                  </a:lnTo>
                  <a:lnTo>
                    <a:pt x="139" y="609"/>
                  </a:lnTo>
                  <a:lnTo>
                    <a:pt x="156" y="601"/>
                  </a:lnTo>
                  <a:lnTo>
                    <a:pt x="172" y="584"/>
                  </a:lnTo>
                  <a:lnTo>
                    <a:pt x="189" y="580"/>
                  </a:lnTo>
                  <a:lnTo>
                    <a:pt x="209" y="568"/>
                  </a:lnTo>
                  <a:lnTo>
                    <a:pt x="226" y="556"/>
                  </a:lnTo>
                  <a:lnTo>
                    <a:pt x="242" y="543"/>
                  </a:lnTo>
                  <a:lnTo>
                    <a:pt x="259" y="535"/>
                  </a:lnTo>
                  <a:lnTo>
                    <a:pt x="279" y="535"/>
                  </a:lnTo>
                  <a:lnTo>
                    <a:pt x="296" y="527"/>
                  </a:lnTo>
                  <a:lnTo>
                    <a:pt x="312" y="502"/>
                  </a:lnTo>
                  <a:lnTo>
                    <a:pt x="329" y="498"/>
                  </a:lnTo>
                  <a:lnTo>
                    <a:pt x="349" y="473"/>
                  </a:lnTo>
                  <a:lnTo>
                    <a:pt x="366" y="461"/>
                  </a:lnTo>
                  <a:lnTo>
                    <a:pt x="382" y="461"/>
                  </a:lnTo>
                  <a:lnTo>
                    <a:pt x="399" y="465"/>
                  </a:lnTo>
                  <a:lnTo>
                    <a:pt x="419" y="432"/>
                  </a:lnTo>
                  <a:lnTo>
                    <a:pt x="436" y="432"/>
                  </a:lnTo>
                  <a:lnTo>
                    <a:pt x="452" y="432"/>
                  </a:lnTo>
                  <a:lnTo>
                    <a:pt x="469" y="407"/>
                  </a:lnTo>
                  <a:lnTo>
                    <a:pt x="489" y="416"/>
                  </a:lnTo>
                  <a:lnTo>
                    <a:pt x="506" y="387"/>
                  </a:lnTo>
                  <a:lnTo>
                    <a:pt x="522" y="383"/>
                  </a:lnTo>
                  <a:lnTo>
                    <a:pt x="539" y="374"/>
                  </a:lnTo>
                  <a:lnTo>
                    <a:pt x="559" y="374"/>
                  </a:lnTo>
                  <a:lnTo>
                    <a:pt x="576" y="379"/>
                  </a:lnTo>
                  <a:lnTo>
                    <a:pt x="592" y="354"/>
                  </a:lnTo>
                  <a:lnTo>
                    <a:pt x="609" y="337"/>
                  </a:lnTo>
                  <a:lnTo>
                    <a:pt x="629" y="333"/>
                  </a:lnTo>
                  <a:lnTo>
                    <a:pt x="646" y="333"/>
                  </a:lnTo>
                  <a:lnTo>
                    <a:pt x="662" y="292"/>
                  </a:lnTo>
                  <a:lnTo>
                    <a:pt x="678" y="313"/>
                  </a:lnTo>
                  <a:lnTo>
                    <a:pt x="699" y="296"/>
                  </a:lnTo>
                  <a:lnTo>
                    <a:pt x="715" y="272"/>
                  </a:lnTo>
                  <a:lnTo>
                    <a:pt x="732" y="280"/>
                  </a:lnTo>
                  <a:lnTo>
                    <a:pt x="748" y="255"/>
                  </a:lnTo>
                  <a:lnTo>
                    <a:pt x="769" y="251"/>
                  </a:lnTo>
                  <a:lnTo>
                    <a:pt x="785" y="235"/>
                  </a:lnTo>
                  <a:lnTo>
                    <a:pt x="802" y="210"/>
                  </a:lnTo>
                  <a:lnTo>
                    <a:pt x="822" y="202"/>
                  </a:lnTo>
                  <a:lnTo>
                    <a:pt x="839" y="214"/>
                  </a:lnTo>
                  <a:lnTo>
                    <a:pt x="855" y="169"/>
                  </a:lnTo>
                  <a:lnTo>
                    <a:pt x="872" y="165"/>
                  </a:lnTo>
                  <a:lnTo>
                    <a:pt x="892" y="169"/>
                  </a:lnTo>
                  <a:lnTo>
                    <a:pt x="909" y="136"/>
                  </a:lnTo>
                  <a:lnTo>
                    <a:pt x="925" y="144"/>
                  </a:lnTo>
                  <a:lnTo>
                    <a:pt x="942" y="132"/>
                  </a:lnTo>
                  <a:lnTo>
                    <a:pt x="962" y="124"/>
                  </a:lnTo>
                  <a:lnTo>
                    <a:pt x="979" y="103"/>
                  </a:lnTo>
                  <a:lnTo>
                    <a:pt x="995" y="70"/>
                  </a:lnTo>
                  <a:lnTo>
                    <a:pt x="1012" y="45"/>
                  </a:lnTo>
                  <a:lnTo>
                    <a:pt x="1032" y="74"/>
                  </a:lnTo>
                  <a:lnTo>
                    <a:pt x="1049" y="33"/>
                  </a:lnTo>
                  <a:lnTo>
                    <a:pt x="1065" y="33"/>
                  </a:lnTo>
                  <a:lnTo>
                    <a:pt x="1082" y="33"/>
                  </a:lnTo>
                  <a:lnTo>
                    <a:pt x="1102" y="37"/>
                  </a:lnTo>
                  <a:lnTo>
                    <a:pt x="1119" y="8"/>
                  </a:lnTo>
                  <a:lnTo>
                    <a:pt x="1135" y="4"/>
                  </a:lnTo>
                  <a:lnTo>
                    <a:pt x="1152" y="17"/>
                  </a:lnTo>
                  <a:lnTo>
                    <a:pt x="1172" y="21"/>
                  </a:lnTo>
                  <a:lnTo>
                    <a:pt x="1189" y="12"/>
                  </a:lnTo>
                  <a:lnTo>
                    <a:pt x="1205" y="0"/>
                  </a:lnTo>
                  <a:lnTo>
                    <a:pt x="1222" y="37"/>
                  </a:lnTo>
                  <a:lnTo>
                    <a:pt x="1242" y="29"/>
                  </a:lnTo>
                  <a:lnTo>
                    <a:pt x="1259" y="33"/>
                  </a:lnTo>
                  <a:lnTo>
                    <a:pt x="1275" y="12"/>
                  </a:lnTo>
                  <a:lnTo>
                    <a:pt x="1291" y="29"/>
                  </a:lnTo>
                  <a:lnTo>
                    <a:pt x="1312" y="66"/>
                  </a:lnTo>
                  <a:lnTo>
                    <a:pt x="1328" y="45"/>
                  </a:lnTo>
                  <a:lnTo>
                    <a:pt x="1345" y="66"/>
                  </a:lnTo>
                  <a:lnTo>
                    <a:pt x="1361" y="49"/>
                  </a:lnTo>
                  <a:lnTo>
                    <a:pt x="1382" y="74"/>
                  </a:lnTo>
                  <a:lnTo>
                    <a:pt x="1398" y="91"/>
                  </a:lnTo>
                  <a:lnTo>
                    <a:pt x="1415" y="99"/>
                  </a:lnTo>
                  <a:lnTo>
                    <a:pt x="1431" y="136"/>
                  </a:lnTo>
                  <a:lnTo>
                    <a:pt x="1452" y="132"/>
                  </a:lnTo>
                  <a:lnTo>
                    <a:pt x="1468" y="103"/>
                  </a:lnTo>
                  <a:lnTo>
                    <a:pt x="1485" y="124"/>
                  </a:lnTo>
                  <a:lnTo>
                    <a:pt x="1501" y="165"/>
                  </a:lnTo>
                  <a:lnTo>
                    <a:pt x="1522" y="156"/>
                  </a:lnTo>
                  <a:lnTo>
                    <a:pt x="1538" y="148"/>
                  </a:lnTo>
                  <a:lnTo>
                    <a:pt x="1555" y="198"/>
                  </a:lnTo>
                  <a:lnTo>
                    <a:pt x="1571" y="177"/>
                  </a:lnTo>
                  <a:lnTo>
                    <a:pt x="1592" y="210"/>
                  </a:lnTo>
                  <a:lnTo>
                    <a:pt x="1608" y="214"/>
                  </a:lnTo>
                  <a:lnTo>
                    <a:pt x="1625" y="202"/>
                  </a:lnTo>
                  <a:lnTo>
                    <a:pt x="1641" y="206"/>
                  </a:lnTo>
                  <a:lnTo>
                    <a:pt x="1662" y="206"/>
                  </a:lnTo>
                  <a:lnTo>
                    <a:pt x="1678" y="251"/>
                  </a:lnTo>
                  <a:lnTo>
                    <a:pt x="1695" y="268"/>
                  </a:lnTo>
                  <a:lnTo>
                    <a:pt x="1711" y="387"/>
                  </a:lnTo>
                  <a:lnTo>
                    <a:pt x="1732" y="671"/>
                  </a:lnTo>
                </a:path>
              </a:pathLst>
            </a:cu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59"/>
            <p:cNvSpPr>
              <a:spLocks/>
            </p:cNvSpPr>
            <p:nvPr/>
          </p:nvSpPr>
          <p:spPr bwMode="auto">
            <a:xfrm>
              <a:off x="957803" y="2137781"/>
              <a:ext cx="2846671" cy="1414948"/>
            </a:xfrm>
            <a:custGeom>
              <a:avLst/>
              <a:gdLst>
                <a:gd name="T0" fmla="*/ 16 w 1732"/>
                <a:gd name="T1" fmla="*/ 683 h 700"/>
                <a:gd name="T2" fmla="*/ 49 w 1732"/>
                <a:gd name="T3" fmla="*/ 663 h 700"/>
                <a:gd name="T4" fmla="*/ 86 w 1732"/>
                <a:gd name="T5" fmla="*/ 642 h 700"/>
                <a:gd name="T6" fmla="*/ 119 w 1732"/>
                <a:gd name="T7" fmla="*/ 622 h 700"/>
                <a:gd name="T8" fmla="*/ 156 w 1732"/>
                <a:gd name="T9" fmla="*/ 597 h 700"/>
                <a:gd name="T10" fmla="*/ 189 w 1732"/>
                <a:gd name="T11" fmla="*/ 585 h 700"/>
                <a:gd name="T12" fmla="*/ 226 w 1732"/>
                <a:gd name="T13" fmla="*/ 556 h 700"/>
                <a:gd name="T14" fmla="*/ 259 w 1732"/>
                <a:gd name="T15" fmla="*/ 539 h 700"/>
                <a:gd name="T16" fmla="*/ 296 w 1732"/>
                <a:gd name="T17" fmla="*/ 527 h 700"/>
                <a:gd name="T18" fmla="*/ 329 w 1732"/>
                <a:gd name="T19" fmla="*/ 502 h 700"/>
                <a:gd name="T20" fmla="*/ 366 w 1732"/>
                <a:gd name="T21" fmla="*/ 465 h 700"/>
                <a:gd name="T22" fmla="*/ 399 w 1732"/>
                <a:gd name="T23" fmla="*/ 453 h 700"/>
                <a:gd name="T24" fmla="*/ 436 w 1732"/>
                <a:gd name="T25" fmla="*/ 441 h 700"/>
                <a:gd name="T26" fmla="*/ 469 w 1732"/>
                <a:gd name="T27" fmla="*/ 428 h 700"/>
                <a:gd name="T28" fmla="*/ 506 w 1732"/>
                <a:gd name="T29" fmla="*/ 379 h 700"/>
                <a:gd name="T30" fmla="*/ 539 w 1732"/>
                <a:gd name="T31" fmla="*/ 375 h 700"/>
                <a:gd name="T32" fmla="*/ 576 w 1732"/>
                <a:gd name="T33" fmla="*/ 375 h 700"/>
                <a:gd name="T34" fmla="*/ 609 w 1732"/>
                <a:gd name="T35" fmla="*/ 350 h 700"/>
                <a:gd name="T36" fmla="*/ 646 w 1732"/>
                <a:gd name="T37" fmla="*/ 329 h 700"/>
                <a:gd name="T38" fmla="*/ 678 w 1732"/>
                <a:gd name="T39" fmla="*/ 292 h 700"/>
                <a:gd name="T40" fmla="*/ 715 w 1732"/>
                <a:gd name="T41" fmla="*/ 272 h 700"/>
                <a:gd name="T42" fmla="*/ 748 w 1732"/>
                <a:gd name="T43" fmla="*/ 268 h 700"/>
                <a:gd name="T44" fmla="*/ 785 w 1732"/>
                <a:gd name="T45" fmla="*/ 235 h 700"/>
                <a:gd name="T46" fmla="*/ 822 w 1732"/>
                <a:gd name="T47" fmla="*/ 222 h 700"/>
                <a:gd name="T48" fmla="*/ 855 w 1732"/>
                <a:gd name="T49" fmla="*/ 202 h 700"/>
                <a:gd name="T50" fmla="*/ 892 w 1732"/>
                <a:gd name="T51" fmla="*/ 206 h 700"/>
                <a:gd name="T52" fmla="*/ 925 w 1732"/>
                <a:gd name="T53" fmla="*/ 148 h 700"/>
                <a:gd name="T54" fmla="*/ 962 w 1732"/>
                <a:gd name="T55" fmla="*/ 132 h 700"/>
                <a:gd name="T56" fmla="*/ 995 w 1732"/>
                <a:gd name="T57" fmla="*/ 91 h 700"/>
                <a:gd name="T58" fmla="*/ 1032 w 1732"/>
                <a:gd name="T59" fmla="*/ 91 h 700"/>
                <a:gd name="T60" fmla="*/ 1065 w 1732"/>
                <a:gd name="T61" fmla="*/ 58 h 700"/>
                <a:gd name="T62" fmla="*/ 1102 w 1732"/>
                <a:gd name="T63" fmla="*/ 13 h 700"/>
                <a:gd name="T64" fmla="*/ 1135 w 1732"/>
                <a:gd name="T65" fmla="*/ 0 h 700"/>
                <a:gd name="T66" fmla="*/ 1172 w 1732"/>
                <a:gd name="T67" fmla="*/ 17 h 700"/>
                <a:gd name="T68" fmla="*/ 1205 w 1732"/>
                <a:gd name="T69" fmla="*/ 17 h 700"/>
                <a:gd name="T70" fmla="*/ 1242 w 1732"/>
                <a:gd name="T71" fmla="*/ 13 h 700"/>
                <a:gd name="T72" fmla="*/ 1275 w 1732"/>
                <a:gd name="T73" fmla="*/ 0 h 700"/>
                <a:gd name="T74" fmla="*/ 1312 w 1732"/>
                <a:gd name="T75" fmla="*/ 17 h 700"/>
                <a:gd name="T76" fmla="*/ 1345 w 1732"/>
                <a:gd name="T77" fmla="*/ 50 h 700"/>
                <a:gd name="T78" fmla="*/ 1382 w 1732"/>
                <a:gd name="T79" fmla="*/ 46 h 700"/>
                <a:gd name="T80" fmla="*/ 1415 w 1732"/>
                <a:gd name="T81" fmla="*/ 74 h 700"/>
                <a:gd name="T82" fmla="*/ 1452 w 1732"/>
                <a:gd name="T83" fmla="*/ 70 h 700"/>
                <a:gd name="T84" fmla="*/ 1485 w 1732"/>
                <a:gd name="T85" fmla="*/ 78 h 700"/>
                <a:gd name="T86" fmla="*/ 1522 w 1732"/>
                <a:gd name="T87" fmla="*/ 107 h 700"/>
                <a:gd name="T88" fmla="*/ 1555 w 1732"/>
                <a:gd name="T89" fmla="*/ 124 h 700"/>
                <a:gd name="T90" fmla="*/ 1592 w 1732"/>
                <a:gd name="T91" fmla="*/ 128 h 700"/>
                <a:gd name="T92" fmla="*/ 1625 w 1732"/>
                <a:gd name="T93" fmla="*/ 169 h 700"/>
                <a:gd name="T94" fmla="*/ 1662 w 1732"/>
                <a:gd name="T95" fmla="*/ 140 h 700"/>
                <a:gd name="T96" fmla="*/ 1695 w 1732"/>
                <a:gd name="T97" fmla="*/ 231 h 700"/>
                <a:gd name="T98" fmla="*/ 1732 w 1732"/>
                <a:gd name="T99" fmla="*/ 663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700">
                  <a:moveTo>
                    <a:pt x="0" y="700"/>
                  </a:moveTo>
                  <a:lnTo>
                    <a:pt x="16" y="683"/>
                  </a:lnTo>
                  <a:lnTo>
                    <a:pt x="33" y="671"/>
                  </a:lnTo>
                  <a:lnTo>
                    <a:pt x="49" y="663"/>
                  </a:lnTo>
                  <a:lnTo>
                    <a:pt x="70" y="654"/>
                  </a:lnTo>
                  <a:lnTo>
                    <a:pt x="86" y="642"/>
                  </a:lnTo>
                  <a:lnTo>
                    <a:pt x="102" y="630"/>
                  </a:lnTo>
                  <a:lnTo>
                    <a:pt x="119" y="622"/>
                  </a:lnTo>
                  <a:lnTo>
                    <a:pt x="139" y="605"/>
                  </a:lnTo>
                  <a:lnTo>
                    <a:pt x="156" y="597"/>
                  </a:lnTo>
                  <a:lnTo>
                    <a:pt x="172" y="580"/>
                  </a:lnTo>
                  <a:lnTo>
                    <a:pt x="189" y="585"/>
                  </a:lnTo>
                  <a:lnTo>
                    <a:pt x="209" y="572"/>
                  </a:lnTo>
                  <a:lnTo>
                    <a:pt x="226" y="556"/>
                  </a:lnTo>
                  <a:lnTo>
                    <a:pt x="242" y="552"/>
                  </a:lnTo>
                  <a:lnTo>
                    <a:pt x="259" y="539"/>
                  </a:lnTo>
                  <a:lnTo>
                    <a:pt x="279" y="519"/>
                  </a:lnTo>
                  <a:lnTo>
                    <a:pt x="296" y="527"/>
                  </a:lnTo>
                  <a:lnTo>
                    <a:pt x="312" y="510"/>
                  </a:lnTo>
                  <a:lnTo>
                    <a:pt x="329" y="502"/>
                  </a:lnTo>
                  <a:lnTo>
                    <a:pt x="349" y="478"/>
                  </a:lnTo>
                  <a:lnTo>
                    <a:pt x="366" y="465"/>
                  </a:lnTo>
                  <a:lnTo>
                    <a:pt x="382" y="465"/>
                  </a:lnTo>
                  <a:lnTo>
                    <a:pt x="399" y="453"/>
                  </a:lnTo>
                  <a:lnTo>
                    <a:pt x="419" y="424"/>
                  </a:lnTo>
                  <a:lnTo>
                    <a:pt x="436" y="441"/>
                  </a:lnTo>
                  <a:lnTo>
                    <a:pt x="452" y="436"/>
                  </a:lnTo>
                  <a:lnTo>
                    <a:pt x="469" y="428"/>
                  </a:lnTo>
                  <a:lnTo>
                    <a:pt x="489" y="416"/>
                  </a:lnTo>
                  <a:lnTo>
                    <a:pt x="506" y="379"/>
                  </a:lnTo>
                  <a:lnTo>
                    <a:pt x="522" y="379"/>
                  </a:lnTo>
                  <a:lnTo>
                    <a:pt x="539" y="375"/>
                  </a:lnTo>
                  <a:lnTo>
                    <a:pt x="559" y="375"/>
                  </a:lnTo>
                  <a:lnTo>
                    <a:pt x="576" y="375"/>
                  </a:lnTo>
                  <a:lnTo>
                    <a:pt x="592" y="362"/>
                  </a:lnTo>
                  <a:lnTo>
                    <a:pt x="609" y="350"/>
                  </a:lnTo>
                  <a:lnTo>
                    <a:pt x="629" y="325"/>
                  </a:lnTo>
                  <a:lnTo>
                    <a:pt x="646" y="329"/>
                  </a:lnTo>
                  <a:lnTo>
                    <a:pt x="662" y="321"/>
                  </a:lnTo>
                  <a:lnTo>
                    <a:pt x="678" y="292"/>
                  </a:lnTo>
                  <a:lnTo>
                    <a:pt x="699" y="288"/>
                  </a:lnTo>
                  <a:lnTo>
                    <a:pt x="715" y="272"/>
                  </a:lnTo>
                  <a:lnTo>
                    <a:pt x="732" y="264"/>
                  </a:lnTo>
                  <a:lnTo>
                    <a:pt x="748" y="268"/>
                  </a:lnTo>
                  <a:lnTo>
                    <a:pt x="769" y="231"/>
                  </a:lnTo>
                  <a:lnTo>
                    <a:pt x="785" y="235"/>
                  </a:lnTo>
                  <a:lnTo>
                    <a:pt x="802" y="231"/>
                  </a:lnTo>
                  <a:lnTo>
                    <a:pt x="822" y="222"/>
                  </a:lnTo>
                  <a:lnTo>
                    <a:pt x="839" y="190"/>
                  </a:lnTo>
                  <a:lnTo>
                    <a:pt x="855" y="202"/>
                  </a:lnTo>
                  <a:lnTo>
                    <a:pt x="872" y="181"/>
                  </a:lnTo>
                  <a:lnTo>
                    <a:pt x="892" y="206"/>
                  </a:lnTo>
                  <a:lnTo>
                    <a:pt x="909" y="153"/>
                  </a:lnTo>
                  <a:lnTo>
                    <a:pt x="925" y="148"/>
                  </a:lnTo>
                  <a:lnTo>
                    <a:pt x="942" y="161"/>
                  </a:lnTo>
                  <a:lnTo>
                    <a:pt x="962" y="132"/>
                  </a:lnTo>
                  <a:lnTo>
                    <a:pt x="979" y="120"/>
                  </a:lnTo>
                  <a:lnTo>
                    <a:pt x="995" y="91"/>
                  </a:lnTo>
                  <a:lnTo>
                    <a:pt x="1012" y="95"/>
                  </a:lnTo>
                  <a:lnTo>
                    <a:pt x="1032" y="91"/>
                  </a:lnTo>
                  <a:lnTo>
                    <a:pt x="1049" y="37"/>
                  </a:lnTo>
                  <a:lnTo>
                    <a:pt x="1065" y="58"/>
                  </a:lnTo>
                  <a:lnTo>
                    <a:pt x="1082" y="33"/>
                  </a:lnTo>
                  <a:lnTo>
                    <a:pt x="1102" y="13"/>
                  </a:lnTo>
                  <a:lnTo>
                    <a:pt x="1119" y="41"/>
                  </a:lnTo>
                  <a:lnTo>
                    <a:pt x="1135" y="0"/>
                  </a:lnTo>
                  <a:lnTo>
                    <a:pt x="1152" y="46"/>
                  </a:lnTo>
                  <a:lnTo>
                    <a:pt x="1172" y="17"/>
                  </a:lnTo>
                  <a:lnTo>
                    <a:pt x="1189" y="37"/>
                  </a:lnTo>
                  <a:lnTo>
                    <a:pt x="1205" y="17"/>
                  </a:lnTo>
                  <a:lnTo>
                    <a:pt x="1222" y="17"/>
                  </a:lnTo>
                  <a:lnTo>
                    <a:pt x="1242" y="13"/>
                  </a:lnTo>
                  <a:lnTo>
                    <a:pt x="1259" y="0"/>
                  </a:lnTo>
                  <a:lnTo>
                    <a:pt x="1275" y="0"/>
                  </a:lnTo>
                  <a:lnTo>
                    <a:pt x="1291" y="37"/>
                  </a:lnTo>
                  <a:lnTo>
                    <a:pt x="1312" y="17"/>
                  </a:lnTo>
                  <a:lnTo>
                    <a:pt x="1328" y="21"/>
                  </a:lnTo>
                  <a:lnTo>
                    <a:pt x="1345" y="50"/>
                  </a:lnTo>
                  <a:lnTo>
                    <a:pt x="1361" y="46"/>
                  </a:lnTo>
                  <a:lnTo>
                    <a:pt x="1382" y="46"/>
                  </a:lnTo>
                  <a:lnTo>
                    <a:pt x="1398" y="62"/>
                  </a:lnTo>
                  <a:lnTo>
                    <a:pt x="1415" y="74"/>
                  </a:lnTo>
                  <a:lnTo>
                    <a:pt x="1431" y="91"/>
                  </a:lnTo>
                  <a:lnTo>
                    <a:pt x="1452" y="70"/>
                  </a:lnTo>
                  <a:lnTo>
                    <a:pt x="1468" y="70"/>
                  </a:lnTo>
                  <a:lnTo>
                    <a:pt x="1485" y="78"/>
                  </a:lnTo>
                  <a:lnTo>
                    <a:pt x="1501" y="116"/>
                  </a:lnTo>
                  <a:lnTo>
                    <a:pt x="1522" y="107"/>
                  </a:lnTo>
                  <a:lnTo>
                    <a:pt x="1538" y="136"/>
                  </a:lnTo>
                  <a:lnTo>
                    <a:pt x="1555" y="124"/>
                  </a:lnTo>
                  <a:lnTo>
                    <a:pt x="1571" y="132"/>
                  </a:lnTo>
                  <a:lnTo>
                    <a:pt x="1592" y="128"/>
                  </a:lnTo>
                  <a:lnTo>
                    <a:pt x="1608" y="144"/>
                  </a:lnTo>
                  <a:lnTo>
                    <a:pt x="1625" y="169"/>
                  </a:lnTo>
                  <a:lnTo>
                    <a:pt x="1641" y="161"/>
                  </a:lnTo>
                  <a:lnTo>
                    <a:pt x="1662" y="140"/>
                  </a:lnTo>
                  <a:lnTo>
                    <a:pt x="1678" y="165"/>
                  </a:lnTo>
                  <a:lnTo>
                    <a:pt x="1695" y="231"/>
                  </a:lnTo>
                  <a:lnTo>
                    <a:pt x="1711" y="350"/>
                  </a:lnTo>
                  <a:lnTo>
                    <a:pt x="1732" y="663"/>
                  </a:lnTo>
                </a:path>
              </a:pathLst>
            </a:custGeom>
            <a:noFill/>
            <a:ln w="0">
              <a:solidFill>
                <a:srgbClr val="FF3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60"/>
            <p:cNvSpPr>
              <a:spLocks/>
            </p:cNvSpPr>
            <p:nvPr/>
          </p:nvSpPr>
          <p:spPr bwMode="auto">
            <a:xfrm>
              <a:off x="957803" y="2121610"/>
              <a:ext cx="2846671" cy="1431119"/>
            </a:xfrm>
            <a:custGeom>
              <a:avLst/>
              <a:gdLst>
                <a:gd name="T0" fmla="*/ 16 w 1732"/>
                <a:gd name="T1" fmla="*/ 691 h 708"/>
                <a:gd name="T2" fmla="*/ 49 w 1732"/>
                <a:gd name="T3" fmla="*/ 671 h 708"/>
                <a:gd name="T4" fmla="*/ 86 w 1732"/>
                <a:gd name="T5" fmla="*/ 646 h 708"/>
                <a:gd name="T6" fmla="*/ 119 w 1732"/>
                <a:gd name="T7" fmla="*/ 634 h 708"/>
                <a:gd name="T8" fmla="*/ 156 w 1732"/>
                <a:gd name="T9" fmla="*/ 601 h 708"/>
                <a:gd name="T10" fmla="*/ 189 w 1732"/>
                <a:gd name="T11" fmla="*/ 597 h 708"/>
                <a:gd name="T12" fmla="*/ 226 w 1732"/>
                <a:gd name="T13" fmla="*/ 580 h 708"/>
                <a:gd name="T14" fmla="*/ 259 w 1732"/>
                <a:gd name="T15" fmla="*/ 560 h 708"/>
                <a:gd name="T16" fmla="*/ 296 w 1732"/>
                <a:gd name="T17" fmla="*/ 535 h 708"/>
                <a:gd name="T18" fmla="*/ 329 w 1732"/>
                <a:gd name="T19" fmla="*/ 514 h 708"/>
                <a:gd name="T20" fmla="*/ 366 w 1732"/>
                <a:gd name="T21" fmla="*/ 486 h 708"/>
                <a:gd name="T22" fmla="*/ 399 w 1732"/>
                <a:gd name="T23" fmla="*/ 453 h 708"/>
                <a:gd name="T24" fmla="*/ 436 w 1732"/>
                <a:gd name="T25" fmla="*/ 461 h 708"/>
                <a:gd name="T26" fmla="*/ 469 w 1732"/>
                <a:gd name="T27" fmla="*/ 432 h 708"/>
                <a:gd name="T28" fmla="*/ 506 w 1732"/>
                <a:gd name="T29" fmla="*/ 412 h 708"/>
                <a:gd name="T30" fmla="*/ 539 w 1732"/>
                <a:gd name="T31" fmla="*/ 383 h 708"/>
                <a:gd name="T32" fmla="*/ 576 w 1732"/>
                <a:gd name="T33" fmla="*/ 370 h 708"/>
                <a:gd name="T34" fmla="*/ 609 w 1732"/>
                <a:gd name="T35" fmla="*/ 358 h 708"/>
                <a:gd name="T36" fmla="*/ 646 w 1732"/>
                <a:gd name="T37" fmla="*/ 325 h 708"/>
                <a:gd name="T38" fmla="*/ 678 w 1732"/>
                <a:gd name="T39" fmla="*/ 309 h 708"/>
                <a:gd name="T40" fmla="*/ 715 w 1732"/>
                <a:gd name="T41" fmla="*/ 300 h 708"/>
                <a:gd name="T42" fmla="*/ 748 w 1732"/>
                <a:gd name="T43" fmla="*/ 280 h 708"/>
                <a:gd name="T44" fmla="*/ 785 w 1732"/>
                <a:gd name="T45" fmla="*/ 263 h 708"/>
                <a:gd name="T46" fmla="*/ 822 w 1732"/>
                <a:gd name="T47" fmla="*/ 226 h 708"/>
                <a:gd name="T48" fmla="*/ 855 w 1732"/>
                <a:gd name="T49" fmla="*/ 210 h 708"/>
                <a:gd name="T50" fmla="*/ 892 w 1732"/>
                <a:gd name="T51" fmla="*/ 189 h 708"/>
                <a:gd name="T52" fmla="*/ 925 w 1732"/>
                <a:gd name="T53" fmla="*/ 189 h 708"/>
                <a:gd name="T54" fmla="*/ 962 w 1732"/>
                <a:gd name="T55" fmla="*/ 165 h 708"/>
                <a:gd name="T56" fmla="*/ 995 w 1732"/>
                <a:gd name="T57" fmla="*/ 115 h 708"/>
                <a:gd name="T58" fmla="*/ 1032 w 1732"/>
                <a:gd name="T59" fmla="*/ 74 h 708"/>
                <a:gd name="T60" fmla="*/ 1065 w 1732"/>
                <a:gd name="T61" fmla="*/ 54 h 708"/>
                <a:gd name="T62" fmla="*/ 1102 w 1732"/>
                <a:gd name="T63" fmla="*/ 54 h 708"/>
                <a:gd name="T64" fmla="*/ 1135 w 1732"/>
                <a:gd name="T65" fmla="*/ 33 h 708"/>
                <a:gd name="T66" fmla="*/ 1172 w 1732"/>
                <a:gd name="T67" fmla="*/ 54 h 708"/>
                <a:gd name="T68" fmla="*/ 1205 w 1732"/>
                <a:gd name="T69" fmla="*/ 17 h 708"/>
                <a:gd name="T70" fmla="*/ 1242 w 1732"/>
                <a:gd name="T71" fmla="*/ 33 h 708"/>
                <a:gd name="T72" fmla="*/ 1275 w 1732"/>
                <a:gd name="T73" fmla="*/ 8 h 708"/>
                <a:gd name="T74" fmla="*/ 1312 w 1732"/>
                <a:gd name="T75" fmla="*/ 49 h 708"/>
                <a:gd name="T76" fmla="*/ 1345 w 1732"/>
                <a:gd name="T77" fmla="*/ 0 h 708"/>
                <a:gd name="T78" fmla="*/ 1382 w 1732"/>
                <a:gd name="T79" fmla="*/ 41 h 708"/>
                <a:gd name="T80" fmla="*/ 1415 w 1732"/>
                <a:gd name="T81" fmla="*/ 33 h 708"/>
                <a:gd name="T82" fmla="*/ 1452 w 1732"/>
                <a:gd name="T83" fmla="*/ 70 h 708"/>
                <a:gd name="T84" fmla="*/ 1485 w 1732"/>
                <a:gd name="T85" fmla="*/ 70 h 708"/>
                <a:gd name="T86" fmla="*/ 1522 w 1732"/>
                <a:gd name="T87" fmla="*/ 107 h 708"/>
                <a:gd name="T88" fmla="*/ 1555 w 1732"/>
                <a:gd name="T89" fmla="*/ 99 h 708"/>
                <a:gd name="T90" fmla="*/ 1592 w 1732"/>
                <a:gd name="T91" fmla="*/ 95 h 708"/>
                <a:gd name="T92" fmla="*/ 1625 w 1732"/>
                <a:gd name="T93" fmla="*/ 111 h 708"/>
                <a:gd name="T94" fmla="*/ 1662 w 1732"/>
                <a:gd name="T95" fmla="*/ 124 h 708"/>
                <a:gd name="T96" fmla="*/ 1695 w 1732"/>
                <a:gd name="T97" fmla="*/ 198 h 708"/>
                <a:gd name="T98" fmla="*/ 1732 w 1732"/>
                <a:gd name="T99" fmla="*/ 662 h 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2" h="708">
                  <a:moveTo>
                    <a:pt x="0" y="708"/>
                  </a:moveTo>
                  <a:lnTo>
                    <a:pt x="16" y="691"/>
                  </a:lnTo>
                  <a:lnTo>
                    <a:pt x="33" y="687"/>
                  </a:lnTo>
                  <a:lnTo>
                    <a:pt x="49" y="671"/>
                  </a:lnTo>
                  <a:lnTo>
                    <a:pt x="70" y="662"/>
                  </a:lnTo>
                  <a:lnTo>
                    <a:pt x="86" y="646"/>
                  </a:lnTo>
                  <a:lnTo>
                    <a:pt x="102" y="646"/>
                  </a:lnTo>
                  <a:lnTo>
                    <a:pt x="119" y="634"/>
                  </a:lnTo>
                  <a:lnTo>
                    <a:pt x="139" y="605"/>
                  </a:lnTo>
                  <a:lnTo>
                    <a:pt x="156" y="601"/>
                  </a:lnTo>
                  <a:lnTo>
                    <a:pt x="172" y="613"/>
                  </a:lnTo>
                  <a:lnTo>
                    <a:pt x="189" y="597"/>
                  </a:lnTo>
                  <a:lnTo>
                    <a:pt x="209" y="580"/>
                  </a:lnTo>
                  <a:lnTo>
                    <a:pt x="226" y="580"/>
                  </a:lnTo>
                  <a:lnTo>
                    <a:pt x="242" y="564"/>
                  </a:lnTo>
                  <a:lnTo>
                    <a:pt x="259" y="560"/>
                  </a:lnTo>
                  <a:lnTo>
                    <a:pt x="279" y="543"/>
                  </a:lnTo>
                  <a:lnTo>
                    <a:pt x="296" y="535"/>
                  </a:lnTo>
                  <a:lnTo>
                    <a:pt x="312" y="518"/>
                  </a:lnTo>
                  <a:lnTo>
                    <a:pt x="329" y="514"/>
                  </a:lnTo>
                  <a:lnTo>
                    <a:pt x="349" y="498"/>
                  </a:lnTo>
                  <a:lnTo>
                    <a:pt x="366" y="486"/>
                  </a:lnTo>
                  <a:lnTo>
                    <a:pt x="382" y="477"/>
                  </a:lnTo>
                  <a:lnTo>
                    <a:pt x="399" y="453"/>
                  </a:lnTo>
                  <a:lnTo>
                    <a:pt x="419" y="457"/>
                  </a:lnTo>
                  <a:lnTo>
                    <a:pt x="436" y="461"/>
                  </a:lnTo>
                  <a:lnTo>
                    <a:pt x="452" y="440"/>
                  </a:lnTo>
                  <a:lnTo>
                    <a:pt x="469" y="432"/>
                  </a:lnTo>
                  <a:lnTo>
                    <a:pt x="489" y="407"/>
                  </a:lnTo>
                  <a:lnTo>
                    <a:pt x="506" y="412"/>
                  </a:lnTo>
                  <a:lnTo>
                    <a:pt x="522" y="407"/>
                  </a:lnTo>
                  <a:lnTo>
                    <a:pt x="539" y="383"/>
                  </a:lnTo>
                  <a:lnTo>
                    <a:pt x="559" y="391"/>
                  </a:lnTo>
                  <a:lnTo>
                    <a:pt x="576" y="370"/>
                  </a:lnTo>
                  <a:lnTo>
                    <a:pt x="592" y="374"/>
                  </a:lnTo>
                  <a:lnTo>
                    <a:pt x="609" y="358"/>
                  </a:lnTo>
                  <a:lnTo>
                    <a:pt x="629" y="358"/>
                  </a:lnTo>
                  <a:lnTo>
                    <a:pt x="646" y="325"/>
                  </a:lnTo>
                  <a:lnTo>
                    <a:pt x="662" y="342"/>
                  </a:lnTo>
                  <a:lnTo>
                    <a:pt x="678" y="309"/>
                  </a:lnTo>
                  <a:lnTo>
                    <a:pt x="699" y="317"/>
                  </a:lnTo>
                  <a:lnTo>
                    <a:pt x="715" y="300"/>
                  </a:lnTo>
                  <a:lnTo>
                    <a:pt x="732" y="268"/>
                  </a:lnTo>
                  <a:lnTo>
                    <a:pt x="748" y="280"/>
                  </a:lnTo>
                  <a:lnTo>
                    <a:pt x="769" y="284"/>
                  </a:lnTo>
                  <a:lnTo>
                    <a:pt x="785" y="263"/>
                  </a:lnTo>
                  <a:lnTo>
                    <a:pt x="802" y="235"/>
                  </a:lnTo>
                  <a:lnTo>
                    <a:pt x="822" y="226"/>
                  </a:lnTo>
                  <a:lnTo>
                    <a:pt x="839" y="239"/>
                  </a:lnTo>
                  <a:lnTo>
                    <a:pt x="855" y="210"/>
                  </a:lnTo>
                  <a:lnTo>
                    <a:pt x="872" y="214"/>
                  </a:lnTo>
                  <a:lnTo>
                    <a:pt x="892" y="189"/>
                  </a:lnTo>
                  <a:lnTo>
                    <a:pt x="909" y="181"/>
                  </a:lnTo>
                  <a:lnTo>
                    <a:pt x="925" y="189"/>
                  </a:lnTo>
                  <a:lnTo>
                    <a:pt x="942" y="181"/>
                  </a:lnTo>
                  <a:lnTo>
                    <a:pt x="962" y="165"/>
                  </a:lnTo>
                  <a:lnTo>
                    <a:pt x="979" y="144"/>
                  </a:lnTo>
                  <a:lnTo>
                    <a:pt x="995" y="115"/>
                  </a:lnTo>
                  <a:lnTo>
                    <a:pt x="1012" y="95"/>
                  </a:lnTo>
                  <a:lnTo>
                    <a:pt x="1032" y="74"/>
                  </a:lnTo>
                  <a:lnTo>
                    <a:pt x="1049" y="91"/>
                  </a:lnTo>
                  <a:lnTo>
                    <a:pt x="1065" y="54"/>
                  </a:lnTo>
                  <a:lnTo>
                    <a:pt x="1082" y="95"/>
                  </a:lnTo>
                  <a:lnTo>
                    <a:pt x="1102" y="54"/>
                  </a:lnTo>
                  <a:lnTo>
                    <a:pt x="1119" y="95"/>
                  </a:lnTo>
                  <a:lnTo>
                    <a:pt x="1135" y="33"/>
                  </a:lnTo>
                  <a:lnTo>
                    <a:pt x="1152" y="58"/>
                  </a:lnTo>
                  <a:lnTo>
                    <a:pt x="1172" y="54"/>
                  </a:lnTo>
                  <a:lnTo>
                    <a:pt x="1189" y="62"/>
                  </a:lnTo>
                  <a:lnTo>
                    <a:pt x="1205" y="17"/>
                  </a:lnTo>
                  <a:lnTo>
                    <a:pt x="1222" y="29"/>
                  </a:lnTo>
                  <a:lnTo>
                    <a:pt x="1242" y="33"/>
                  </a:lnTo>
                  <a:lnTo>
                    <a:pt x="1259" y="33"/>
                  </a:lnTo>
                  <a:lnTo>
                    <a:pt x="1275" y="8"/>
                  </a:lnTo>
                  <a:lnTo>
                    <a:pt x="1291" y="12"/>
                  </a:lnTo>
                  <a:lnTo>
                    <a:pt x="1312" y="49"/>
                  </a:lnTo>
                  <a:lnTo>
                    <a:pt x="1328" y="37"/>
                  </a:lnTo>
                  <a:lnTo>
                    <a:pt x="1345" y="0"/>
                  </a:lnTo>
                  <a:lnTo>
                    <a:pt x="1361" y="62"/>
                  </a:lnTo>
                  <a:lnTo>
                    <a:pt x="1382" y="41"/>
                  </a:lnTo>
                  <a:lnTo>
                    <a:pt x="1398" y="62"/>
                  </a:lnTo>
                  <a:lnTo>
                    <a:pt x="1415" y="33"/>
                  </a:lnTo>
                  <a:lnTo>
                    <a:pt x="1431" y="66"/>
                  </a:lnTo>
                  <a:lnTo>
                    <a:pt x="1452" y="70"/>
                  </a:lnTo>
                  <a:lnTo>
                    <a:pt x="1468" y="66"/>
                  </a:lnTo>
                  <a:lnTo>
                    <a:pt x="1485" y="70"/>
                  </a:lnTo>
                  <a:lnTo>
                    <a:pt x="1501" y="62"/>
                  </a:lnTo>
                  <a:lnTo>
                    <a:pt x="1522" y="107"/>
                  </a:lnTo>
                  <a:lnTo>
                    <a:pt x="1538" y="91"/>
                  </a:lnTo>
                  <a:lnTo>
                    <a:pt x="1555" y="99"/>
                  </a:lnTo>
                  <a:lnTo>
                    <a:pt x="1571" y="95"/>
                  </a:lnTo>
                  <a:lnTo>
                    <a:pt x="1592" y="95"/>
                  </a:lnTo>
                  <a:lnTo>
                    <a:pt x="1608" y="111"/>
                  </a:lnTo>
                  <a:lnTo>
                    <a:pt x="1625" y="111"/>
                  </a:lnTo>
                  <a:lnTo>
                    <a:pt x="1641" y="103"/>
                  </a:lnTo>
                  <a:lnTo>
                    <a:pt x="1662" y="124"/>
                  </a:lnTo>
                  <a:lnTo>
                    <a:pt x="1678" y="156"/>
                  </a:lnTo>
                  <a:lnTo>
                    <a:pt x="1695" y="198"/>
                  </a:lnTo>
                  <a:lnTo>
                    <a:pt x="1711" y="346"/>
                  </a:lnTo>
                  <a:lnTo>
                    <a:pt x="1732" y="66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00882" y="751921"/>
            <a:ext cx="4523384" cy="3279073"/>
            <a:chOff x="4500882" y="751921"/>
            <a:chExt cx="4523384" cy="3279073"/>
          </a:xfrm>
        </p:grpSpPr>
        <p:grpSp>
          <p:nvGrpSpPr>
            <p:cNvPr id="5" name="Group 4"/>
            <p:cNvGrpSpPr/>
            <p:nvPr/>
          </p:nvGrpSpPr>
          <p:grpSpPr>
            <a:xfrm>
              <a:off x="4500882" y="938423"/>
              <a:ext cx="4523384" cy="3092571"/>
              <a:chOff x="4500882" y="938423"/>
              <a:chExt cx="4523384" cy="3092571"/>
            </a:xfrm>
          </p:grpSpPr>
          <p:cxnSp>
            <p:nvCxnSpPr>
              <p:cNvPr id="172" name="Straight Connector 171"/>
              <p:cNvCxnSpPr/>
              <p:nvPr/>
            </p:nvCxnSpPr>
            <p:spPr>
              <a:xfrm>
                <a:off x="8655298" y="1350910"/>
                <a:ext cx="0" cy="2315477"/>
              </a:xfrm>
              <a:prstGeom prst="line">
                <a:avLst/>
              </a:prstGeom>
              <a:ln w="114300">
                <a:gradFill flip="none" rotWithShape="1">
                  <a:gsLst>
                    <a:gs pos="40000">
                      <a:srgbClr val="82DCEE"/>
                    </a:gs>
                    <a:gs pos="0">
                      <a:srgbClr val="265C9E"/>
                    </a:gs>
                    <a:gs pos="56000">
                      <a:srgbClr val="FFFF00"/>
                    </a:gs>
                    <a:gs pos="48000">
                      <a:srgbClr val="BFFD91"/>
                    </a:gs>
                    <a:gs pos="100000">
                      <a:srgbClr val="CC0000"/>
                    </a:gs>
                  </a:gsLst>
                  <a:lin ang="5400000" scaled="1"/>
                  <a:tileRect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3" name="TextBox 172"/>
              <p:cNvSpPr txBox="1"/>
              <p:nvPr/>
            </p:nvSpPr>
            <p:spPr>
              <a:xfrm>
                <a:off x="8362469" y="1084543"/>
                <a:ext cx="639919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100 </a:t>
                </a:r>
                <a:r>
                  <a:rPr lang="en-US" sz="1200" dirty="0" err="1"/>
                  <a:t>ms</a:t>
                </a:r>
                <a:endParaRPr lang="en-US" sz="1200" dirty="0"/>
              </a:p>
            </p:txBody>
          </p:sp>
          <p:sp>
            <p:nvSpPr>
              <p:cNvPr id="174" name="TextBox 173"/>
              <p:cNvSpPr txBox="1"/>
              <p:nvPr/>
            </p:nvSpPr>
            <p:spPr>
              <a:xfrm>
                <a:off x="8305800" y="3736732"/>
                <a:ext cx="718466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/>
                  <a:t>2400 </a:t>
                </a:r>
                <a:r>
                  <a:rPr lang="en-US" sz="1200" dirty="0" err="1"/>
                  <a:t>ms</a:t>
                </a:r>
                <a:endParaRPr lang="en-US" sz="1200" dirty="0"/>
              </a:p>
            </p:txBody>
          </p:sp>
          <p:sp>
            <p:nvSpPr>
              <p:cNvPr id="185" name="TextBox 184"/>
              <p:cNvSpPr txBox="1"/>
              <p:nvPr/>
            </p:nvSpPr>
            <p:spPr>
              <a:xfrm>
                <a:off x="5930179" y="938423"/>
                <a:ext cx="148790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Monte Carlo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29" name="Rectangle 110"/>
                  <p:cNvSpPr>
                    <a:spLocks noChangeArrowheads="1"/>
                  </p:cNvSpPr>
                  <p:nvPr/>
                </p:nvSpPr>
                <p:spPr bwMode="auto">
                  <a:xfrm>
                    <a:off x="6275376" y="3784773"/>
                    <a:ext cx="884858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kumimoji="0" lang="en-US" altLang="en-US" sz="16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sSubPr>
                            <m:e>
                              <m:r>
                                <a:rPr kumimoji="0" lang="en-US" altLang="en-US" sz="16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𝑝</m:t>
                              </m:r>
                            </m:e>
                            <m:sub>
                              <m:r>
                                <a:rPr kumimoji="0" lang="en-US" altLang="en-US" sz="16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/>
                                  <a:cs typeface="Arial" pitchFamily="34" charset="0"/>
                                </a:rPr>
                                <m:t>0</m:t>
                              </m:r>
                            </m:sub>
                          </m:sSub>
                          <m:r>
                            <a:rPr kumimoji="0" lang="en-US" altLang="en-US" sz="16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/(2ℏ</m:t>
                          </m:r>
                          <m:r>
                            <a:rPr kumimoji="0" lang="en-US" altLang="en-US" sz="16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𝑘</m:t>
                          </m:r>
                          <m:r>
                            <a:rPr kumimoji="0" lang="en-US" altLang="en-US" sz="16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)</m:t>
                          </m:r>
                        </m:oMath>
                      </m:oMathPara>
                    </a14:m>
                    <a:endParaRPr kumimoji="0" lang="en-US" altLang="en-US" sz="16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29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6275376" y="3784773"/>
                    <a:ext cx="884858" cy="246221"/>
                  </a:xfrm>
                  <a:prstGeom prst="rect">
                    <a:avLst/>
                  </a:prstGeom>
                  <a:blipFill>
                    <a:blip r:embed="rId4"/>
                    <a:stretch>
                      <a:fillRect l="-4795" r="-6849" b="-350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520" name="Rectangle 6"/>
              <p:cNvSpPr>
                <a:spLocks noChangeArrowheads="1"/>
              </p:cNvSpPr>
              <p:nvPr/>
            </p:nvSpPr>
            <p:spPr bwMode="auto">
              <a:xfrm>
                <a:off x="5174568" y="1323026"/>
                <a:ext cx="2945130" cy="2186940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Line 7"/>
              <p:cNvSpPr>
                <a:spLocks noChangeShapeType="1"/>
              </p:cNvSpPr>
              <p:nvPr/>
            </p:nvSpPr>
            <p:spPr bwMode="auto">
              <a:xfrm>
                <a:off x="5174568" y="132302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Line 8"/>
              <p:cNvSpPr>
                <a:spLocks noChangeShapeType="1"/>
              </p:cNvSpPr>
              <p:nvPr/>
            </p:nvSpPr>
            <p:spPr bwMode="auto">
              <a:xfrm>
                <a:off x="5174568" y="350996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Line 9"/>
              <p:cNvSpPr>
                <a:spLocks noChangeShapeType="1"/>
              </p:cNvSpPr>
              <p:nvPr/>
            </p:nvSpPr>
            <p:spPr bwMode="auto">
              <a:xfrm flipV="1">
                <a:off x="8119698" y="132302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10"/>
              <p:cNvSpPr>
                <a:spLocks noChangeShapeType="1"/>
              </p:cNvSpPr>
              <p:nvPr/>
            </p:nvSpPr>
            <p:spPr bwMode="auto">
              <a:xfrm flipV="1">
                <a:off x="5174568" y="132302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Line 11"/>
              <p:cNvSpPr>
                <a:spLocks noChangeShapeType="1"/>
              </p:cNvSpPr>
              <p:nvPr/>
            </p:nvSpPr>
            <p:spPr bwMode="auto">
              <a:xfrm>
                <a:off x="5174568" y="350996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Line 12"/>
              <p:cNvSpPr>
                <a:spLocks noChangeShapeType="1"/>
              </p:cNvSpPr>
              <p:nvPr/>
            </p:nvSpPr>
            <p:spPr bwMode="auto">
              <a:xfrm flipV="1">
                <a:off x="5174568" y="132302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13"/>
              <p:cNvSpPr>
                <a:spLocks noChangeShapeType="1"/>
              </p:cNvSpPr>
              <p:nvPr/>
            </p:nvSpPr>
            <p:spPr bwMode="auto">
              <a:xfrm flipV="1">
                <a:off x="5174568" y="347313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Line 14"/>
              <p:cNvSpPr>
                <a:spLocks noChangeShapeType="1"/>
              </p:cNvSpPr>
              <p:nvPr/>
            </p:nvSpPr>
            <p:spPr bwMode="auto">
              <a:xfrm>
                <a:off x="5174568" y="1323026"/>
                <a:ext cx="0" cy="292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15"/>
              <p:cNvSpPr>
                <a:spLocks noChangeArrowheads="1"/>
              </p:cNvSpPr>
              <p:nvPr/>
            </p:nvSpPr>
            <p:spPr bwMode="auto">
              <a:xfrm>
                <a:off x="5131388" y="353155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3" name="Line 16"/>
              <p:cNvSpPr>
                <a:spLocks noChangeShapeType="1"/>
              </p:cNvSpPr>
              <p:nvPr/>
            </p:nvSpPr>
            <p:spPr bwMode="auto">
              <a:xfrm flipV="1">
                <a:off x="6088968" y="347313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17"/>
              <p:cNvSpPr>
                <a:spLocks noChangeShapeType="1"/>
              </p:cNvSpPr>
              <p:nvPr/>
            </p:nvSpPr>
            <p:spPr bwMode="auto">
              <a:xfrm>
                <a:off x="6088968" y="1323026"/>
                <a:ext cx="0" cy="292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18"/>
              <p:cNvSpPr>
                <a:spLocks noChangeArrowheads="1"/>
              </p:cNvSpPr>
              <p:nvPr/>
            </p:nvSpPr>
            <p:spPr bwMode="auto">
              <a:xfrm>
                <a:off x="5979748" y="353155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6" name="Line 19"/>
              <p:cNvSpPr>
                <a:spLocks noChangeShapeType="1"/>
              </p:cNvSpPr>
              <p:nvPr/>
            </p:nvSpPr>
            <p:spPr bwMode="auto">
              <a:xfrm flipV="1">
                <a:off x="7010988" y="347313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20"/>
              <p:cNvSpPr>
                <a:spLocks noChangeShapeType="1"/>
              </p:cNvSpPr>
              <p:nvPr/>
            </p:nvSpPr>
            <p:spPr bwMode="auto">
              <a:xfrm>
                <a:off x="7010988" y="1323026"/>
                <a:ext cx="0" cy="292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21"/>
              <p:cNvSpPr>
                <a:spLocks noChangeArrowheads="1"/>
              </p:cNvSpPr>
              <p:nvPr/>
            </p:nvSpPr>
            <p:spPr bwMode="auto">
              <a:xfrm>
                <a:off x="6966538" y="353155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99" name="Line 22"/>
              <p:cNvSpPr>
                <a:spLocks noChangeShapeType="1"/>
              </p:cNvSpPr>
              <p:nvPr/>
            </p:nvSpPr>
            <p:spPr bwMode="auto">
              <a:xfrm flipV="1">
                <a:off x="7931738" y="3473136"/>
                <a:ext cx="0" cy="3683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23"/>
              <p:cNvSpPr>
                <a:spLocks noChangeShapeType="1"/>
              </p:cNvSpPr>
              <p:nvPr/>
            </p:nvSpPr>
            <p:spPr bwMode="auto">
              <a:xfrm>
                <a:off x="7931738" y="1323026"/>
                <a:ext cx="0" cy="292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Rectangle 24"/>
              <p:cNvSpPr>
                <a:spLocks noChangeArrowheads="1"/>
              </p:cNvSpPr>
              <p:nvPr/>
            </p:nvSpPr>
            <p:spPr bwMode="auto">
              <a:xfrm>
                <a:off x="7822518" y="353155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1.5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2" name="Line 25"/>
              <p:cNvSpPr>
                <a:spLocks noChangeShapeType="1"/>
              </p:cNvSpPr>
              <p:nvPr/>
            </p:nvSpPr>
            <p:spPr bwMode="auto">
              <a:xfrm>
                <a:off x="5174568" y="350996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Line 26"/>
              <p:cNvSpPr>
                <a:spLocks noChangeShapeType="1"/>
              </p:cNvSpPr>
              <p:nvPr/>
            </p:nvSpPr>
            <p:spPr bwMode="auto">
              <a:xfrm flipH="1">
                <a:off x="8084138" y="3509966"/>
                <a:ext cx="355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Rectangle 27"/>
              <p:cNvSpPr>
                <a:spLocks noChangeArrowheads="1"/>
              </p:cNvSpPr>
              <p:nvPr/>
            </p:nvSpPr>
            <p:spPr bwMode="auto">
              <a:xfrm>
                <a:off x="4931410" y="3422336"/>
                <a:ext cx="16002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" name="Line 28"/>
              <p:cNvSpPr>
                <a:spLocks noChangeShapeType="1"/>
              </p:cNvSpPr>
              <p:nvPr/>
            </p:nvSpPr>
            <p:spPr bwMode="auto">
              <a:xfrm>
                <a:off x="5174568" y="296005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Line 29"/>
              <p:cNvSpPr>
                <a:spLocks noChangeShapeType="1"/>
              </p:cNvSpPr>
              <p:nvPr/>
            </p:nvSpPr>
            <p:spPr bwMode="auto">
              <a:xfrm flipH="1">
                <a:off x="8084138" y="2960056"/>
                <a:ext cx="355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30"/>
              <p:cNvSpPr>
                <a:spLocks noChangeArrowheads="1"/>
              </p:cNvSpPr>
              <p:nvPr/>
            </p:nvSpPr>
            <p:spPr bwMode="auto">
              <a:xfrm>
                <a:off x="4800600" y="287242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0.2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" name="Line 31"/>
              <p:cNvSpPr>
                <a:spLocks noChangeShapeType="1"/>
              </p:cNvSpPr>
              <p:nvPr/>
            </p:nvSpPr>
            <p:spPr bwMode="auto">
              <a:xfrm>
                <a:off x="5174568" y="241649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Line 32"/>
              <p:cNvSpPr>
                <a:spLocks noChangeShapeType="1"/>
              </p:cNvSpPr>
              <p:nvPr/>
            </p:nvSpPr>
            <p:spPr bwMode="auto">
              <a:xfrm flipH="1">
                <a:off x="8084138" y="2416496"/>
                <a:ext cx="355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Rectangle 33"/>
              <p:cNvSpPr>
                <a:spLocks noChangeArrowheads="1"/>
              </p:cNvSpPr>
              <p:nvPr/>
            </p:nvSpPr>
            <p:spPr bwMode="auto">
              <a:xfrm>
                <a:off x="4800600" y="233013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0.4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" name="Line 34"/>
              <p:cNvSpPr>
                <a:spLocks noChangeShapeType="1"/>
              </p:cNvSpPr>
              <p:nvPr/>
            </p:nvSpPr>
            <p:spPr bwMode="auto">
              <a:xfrm>
                <a:off x="5174568" y="186658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Line 35"/>
              <p:cNvSpPr>
                <a:spLocks noChangeShapeType="1"/>
              </p:cNvSpPr>
              <p:nvPr/>
            </p:nvSpPr>
            <p:spPr bwMode="auto">
              <a:xfrm flipH="1">
                <a:off x="8084138" y="1866586"/>
                <a:ext cx="355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36"/>
              <p:cNvSpPr>
                <a:spLocks noChangeArrowheads="1"/>
              </p:cNvSpPr>
              <p:nvPr/>
            </p:nvSpPr>
            <p:spPr bwMode="auto">
              <a:xfrm>
                <a:off x="4800600" y="177895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0.6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" name="Line 37"/>
              <p:cNvSpPr>
                <a:spLocks noChangeShapeType="1"/>
              </p:cNvSpPr>
              <p:nvPr/>
            </p:nvSpPr>
            <p:spPr bwMode="auto">
              <a:xfrm>
                <a:off x="5174568" y="1323026"/>
                <a:ext cx="2921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Line 38"/>
              <p:cNvSpPr>
                <a:spLocks noChangeShapeType="1"/>
              </p:cNvSpPr>
              <p:nvPr/>
            </p:nvSpPr>
            <p:spPr bwMode="auto">
              <a:xfrm flipH="1">
                <a:off x="8084138" y="1323026"/>
                <a:ext cx="3556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39"/>
              <p:cNvSpPr>
                <a:spLocks noChangeArrowheads="1"/>
              </p:cNvSpPr>
              <p:nvPr/>
            </p:nvSpPr>
            <p:spPr bwMode="auto">
              <a:xfrm>
                <a:off x="4800600" y="1236666"/>
                <a:ext cx="297180" cy="203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0.8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7" name="Line 40"/>
              <p:cNvSpPr>
                <a:spLocks noChangeShapeType="1"/>
              </p:cNvSpPr>
              <p:nvPr/>
            </p:nvSpPr>
            <p:spPr bwMode="auto">
              <a:xfrm>
                <a:off x="5174568" y="132302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Line 41"/>
              <p:cNvSpPr>
                <a:spLocks noChangeShapeType="1"/>
              </p:cNvSpPr>
              <p:nvPr/>
            </p:nvSpPr>
            <p:spPr bwMode="auto">
              <a:xfrm>
                <a:off x="5174568" y="3509966"/>
                <a:ext cx="294513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Line 42"/>
              <p:cNvSpPr>
                <a:spLocks noChangeShapeType="1"/>
              </p:cNvSpPr>
              <p:nvPr/>
            </p:nvSpPr>
            <p:spPr bwMode="auto">
              <a:xfrm flipV="1">
                <a:off x="8119698" y="132302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Line 43"/>
              <p:cNvSpPr>
                <a:spLocks noChangeShapeType="1"/>
              </p:cNvSpPr>
              <p:nvPr/>
            </p:nvSpPr>
            <p:spPr bwMode="auto">
              <a:xfrm flipV="1">
                <a:off x="5174568" y="1323026"/>
                <a:ext cx="0" cy="218694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730" name="Rectangle 110"/>
                  <p:cNvSpPr>
                    <a:spLocks noChangeArrowheads="1"/>
                  </p:cNvSpPr>
                  <p:nvPr/>
                </p:nvSpPr>
                <p:spPr bwMode="auto">
                  <a:xfrm rot="16200000">
                    <a:off x="4212309" y="2241708"/>
                    <a:ext cx="761812" cy="18466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1pPr>
                    <a:lvl2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2pPr>
                    <a:lvl3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3pPr>
                    <a:lvl4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4pPr>
                    <a:lvl5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5pPr>
                    <a:lvl6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6pPr>
                    <a:lvl7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7pPr>
                    <a:lvl8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8pPr>
                    <a:lvl9pPr fontAlgn="base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itchFamily="34" charset="0"/>
                        <a:cs typeface="Arial" pitchFamily="34" charset="0"/>
                      </a:defRPr>
                    </a:lvl9pPr>
                  </a:lstStyle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𝑓</m:t>
                          </m:r>
                          <m:d>
                            <m:dPr>
                              <m:ctrlPr>
                                <a:rPr kumimoji="0" lang="en-US" altLang="en-US" sz="1200" b="0" i="1" u="none" strike="noStrike" cap="none" normalizeH="0" baseline="0" smtClean="0">
                                  <a:ln>
                                    <a:noFill/>
                                  </a:ln>
                                  <a:solidFill>
                                    <a:schemeClr val="tx1"/>
                                  </a:solidFill>
                                  <a:effectLst/>
                                  <a:latin typeface="Cambria Math" panose="02040503050406030204" pitchFamily="18" charset="0"/>
                                  <a:cs typeface="Arial" pitchFamily="34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 panose="02040503050406030204" pitchFamily="18" charset="0"/>
                                      <a:cs typeface="Arial" pitchFamily="34" charset="0"/>
                                    </a:rPr>
                                  </m:ctrlPr>
                                </m:sSubPr>
                                <m:e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kumimoji="0" lang="en-US" altLang="en-US" sz="1200" b="0" i="1" u="none" strike="noStrike" cap="none" normalizeH="0" baseline="0" smtClean="0">
                                      <a:ln>
                                        <a:noFill/>
                                      </a:ln>
                                      <a:solidFill>
                                        <a:schemeClr val="tx1"/>
                                      </a:solidFill>
                                      <a:effectLst/>
                                      <a:latin typeface="Cambria Math"/>
                                      <a:cs typeface="Arial" pitchFamily="34" charset="0"/>
                                    </a:rPr>
                                    <m:t>0</m:t>
                                  </m:r>
                                </m:sub>
                              </m:sSub>
                            </m:e>
                          </m:d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[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𝑎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.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𝑢</m:t>
                          </m:r>
                          <m:r>
                            <a:rPr kumimoji="0" lang="en-US" altLang="en-US" sz="1200" b="0" i="1" u="none" strike="noStrike" cap="none" normalizeH="0" baseline="0" smtClean="0">
                              <a:ln>
                                <a:noFill/>
                              </a:ln>
                              <a:solidFill>
                                <a:schemeClr val="tx1"/>
                              </a:solidFill>
                              <a:effectLst/>
                              <a:latin typeface="Cambria Math"/>
                              <a:cs typeface="Arial" pitchFamily="34" charset="0"/>
                            </a:rPr>
                            <m:t>]</m:t>
                          </m:r>
                        </m:oMath>
                      </m:oMathPara>
                    </a14:m>
                    <a:endParaRPr kumimoji="0" lang="en-US" altLang="en-US" sz="12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cs typeface="Arial" pitchFamily="34" charset="0"/>
                    </a:endParaRPr>
                  </a:p>
                </p:txBody>
              </p:sp>
            </mc:Choice>
            <mc:Fallback xmlns="">
              <p:sp>
                <p:nvSpPr>
                  <p:cNvPr id="730" name="Rectangle 110"/>
                  <p:cNvSpPr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 rot="16200000">
                    <a:off x="4212309" y="2241708"/>
                    <a:ext cx="761812" cy="184666"/>
                  </a:xfrm>
                  <a:prstGeom prst="rect">
                    <a:avLst/>
                  </a:prstGeom>
                  <a:blipFill>
                    <a:blip r:embed="rId5"/>
                    <a:stretch>
                      <a:fillRect t="-6400" r="-38710" b="-6400"/>
                    </a:stretch>
                  </a:blipFill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sp>
          <p:nvSpPr>
            <p:cNvPr id="425" name="Rectangle 67"/>
            <p:cNvSpPr>
              <a:spLocks noChangeArrowheads="1"/>
            </p:cNvSpPr>
            <p:nvPr/>
          </p:nvSpPr>
          <p:spPr bwMode="auto">
            <a:xfrm>
              <a:off x="5174568" y="751921"/>
              <a:ext cx="2928963" cy="2754799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Line 69"/>
            <p:cNvSpPr>
              <a:spLocks noChangeShapeType="1"/>
            </p:cNvSpPr>
            <p:nvPr/>
          </p:nvSpPr>
          <p:spPr bwMode="auto">
            <a:xfrm>
              <a:off x="5174568" y="3506720"/>
              <a:ext cx="29289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Line 71"/>
            <p:cNvSpPr>
              <a:spLocks noChangeShapeType="1"/>
            </p:cNvSpPr>
            <p:nvPr/>
          </p:nvSpPr>
          <p:spPr bwMode="auto">
            <a:xfrm flipV="1">
              <a:off x="5174568" y="1307754"/>
              <a:ext cx="6350" cy="219896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Line 72"/>
            <p:cNvSpPr>
              <a:spLocks noChangeShapeType="1"/>
            </p:cNvSpPr>
            <p:nvPr/>
          </p:nvSpPr>
          <p:spPr bwMode="auto">
            <a:xfrm>
              <a:off x="5174568" y="3506720"/>
              <a:ext cx="29289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Line 74"/>
            <p:cNvSpPr>
              <a:spLocks noChangeShapeType="1"/>
            </p:cNvSpPr>
            <p:nvPr/>
          </p:nvSpPr>
          <p:spPr bwMode="auto">
            <a:xfrm flipV="1">
              <a:off x="5174568" y="3464120"/>
              <a:ext cx="0" cy="426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Line 77"/>
            <p:cNvSpPr>
              <a:spLocks noChangeShapeType="1"/>
            </p:cNvSpPr>
            <p:nvPr/>
          </p:nvSpPr>
          <p:spPr bwMode="auto">
            <a:xfrm flipV="1">
              <a:off x="6086384" y="3464120"/>
              <a:ext cx="0" cy="426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Line 80"/>
            <p:cNvSpPr>
              <a:spLocks noChangeShapeType="1"/>
            </p:cNvSpPr>
            <p:nvPr/>
          </p:nvSpPr>
          <p:spPr bwMode="auto">
            <a:xfrm flipV="1">
              <a:off x="7003121" y="3464120"/>
              <a:ext cx="0" cy="426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Line 83"/>
            <p:cNvSpPr>
              <a:spLocks noChangeShapeType="1"/>
            </p:cNvSpPr>
            <p:nvPr/>
          </p:nvSpPr>
          <p:spPr bwMode="auto">
            <a:xfrm flipV="1">
              <a:off x="7914937" y="3464120"/>
              <a:ext cx="0" cy="4260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Line 86"/>
            <p:cNvSpPr>
              <a:spLocks noChangeShapeType="1"/>
            </p:cNvSpPr>
            <p:nvPr/>
          </p:nvSpPr>
          <p:spPr bwMode="auto">
            <a:xfrm>
              <a:off x="5174568" y="3506720"/>
              <a:ext cx="27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Line 87"/>
            <p:cNvSpPr>
              <a:spLocks noChangeShapeType="1"/>
            </p:cNvSpPr>
            <p:nvPr/>
          </p:nvSpPr>
          <p:spPr bwMode="auto">
            <a:xfrm flipH="1">
              <a:off x="8069093" y="3506720"/>
              <a:ext cx="3444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Line 89"/>
            <p:cNvSpPr>
              <a:spLocks noChangeShapeType="1"/>
            </p:cNvSpPr>
            <p:nvPr/>
          </p:nvSpPr>
          <p:spPr bwMode="auto">
            <a:xfrm>
              <a:off x="5174568" y="2954949"/>
              <a:ext cx="27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Line 90"/>
            <p:cNvSpPr>
              <a:spLocks noChangeShapeType="1"/>
            </p:cNvSpPr>
            <p:nvPr/>
          </p:nvSpPr>
          <p:spPr bwMode="auto">
            <a:xfrm flipH="1">
              <a:off x="8069093" y="2954949"/>
              <a:ext cx="3444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Line 92"/>
            <p:cNvSpPr>
              <a:spLocks noChangeShapeType="1"/>
            </p:cNvSpPr>
            <p:nvPr/>
          </p:nvSpPr>
          <p:spPr bwMode="auto">
            <a:xfrm>
              <a:off x="5174568" y="2413321"/>
              <a:ext cx="27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Line 93"/>
            <p:cNvSpPr>
              <a:spLocks noChangeShapeType="1"/>
            </p:cNvSpPr>
            <p:nvPr/>
          </p:nvSpPr>
          <p:spPr bwMode="auto">
            <a:xfrm flipH="1">
              <a:off x="8069093" y="2413321"/>
              <a:ext cx="3444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Line 95"/>
            <p:cNvSpPr>
              <a:spLocks noChangeShapeType="1"/>
            </p:cNvSpPr>
            <p:nvPr/>
          </p:nvSpPr>
          <p:spPr bwMode="auto">
            <a:xfrm>
              <a:off x="5174568" y="1861550"/>
              <a:ext cx="27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Line 96"/>
            <p:cNvSpPr>
              <a:spLocks noChangeShapeType="1"/>
            </p:cNvSpPr>
            <p:nvPr/>
          </p:nvSpPr>
          <p:spPr bwMode="auto">
            <a:xfrm flipH="1">
              <a:off x="8069093" y="1861550"/>
              <a:ext cx="3444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Line 98"/>
            <p:cNvSpPr>
              <a:spLocks noChangeShapeType="1"/>
            </p:cNvSpPr>
            <p:nvPr/>
          </p:nvSpPr>
          <p:spPr bwMode="auto">
            <a:xfrm>
              <a:off x="5174568" y="1319921"/>
              <a:ext cx="27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9" name="Line 99"/>
            <p:cNvSpPr>
              <a:spLocks noChangeShapeType="1"/>
            </p:cNvSpPr>
            <p:nvPr/>
          </p:nvSpPr>
          <p:spPr bwMode="auto">
            <a:xfrm flipH="1">
              <a:off x="8069093" y="1319921"/>
              <a:ext cx="3444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Line 105"/>
            <p:cNvSpPr>
              <a:spLocks noChangeShapeType="1"/>
            </p:cNvSpPr>
            <p:nvPr/>
          </p:nvSpPr>
          <p:spPr bwMode="auto">
            <a:xfrm>
              <a:off x="5174568" y="3506720"/>
              <a:ext cx="29289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08"/>
            <p:cNvSpPr>
              <a:spLocks/>
            </p:cNvSpPr>
            <p:nvPr/>
          </p:nvSpPr>
          <p:spPr bwMode="auto">
            <a:xfrm>
              <a:off x="5174568" y="1427436"/>
              <a:ext cx="2935523" cy="2079285"/>
            </a:xfrm>
            <a:custGeom>
              <a:avLst/>
              <a:gdLst>
                <a:gd name="T0" fmla="*/ 9 w 1790"/>
                <a:gd name="T1" fmla="*/ 1013 h 1025"/>
                <a:gd name="T2" fmla="*/ 42 w 1790"/>
                <a:gd name="T3" fmla="*/ 975 h 1025"/>
                <a:gd name="T4" fmla="*/ 79 w 1790"/>
                <a:gd name="T5" fmla="*/ 943 h 1025"/>
                <a:gd name="T6" fmla="*/ 111 w 1790"/>
                <a:gd name="T7" fmla="*/ 910 h 1025"/>
                <a:gd name="T8" fmla="*/ 144 w 1790"/>
                <a:gd name="T9" fmla="*/ 877 h 1025"/>
                <a:gd name="T10" fmla="*/ 177 w 1790"/>
                <a:gd name="T11" fmla="*/ 848 h 1025"/>
                <a:gd name="T12" fmla="*/ 214 w 1790"/>
                <a:gd name="T13" fmla="*/ 823 h 1025"/>
                <a:gd name="T14" fmla="*/ 247 w 1790"/>
                <a:gd name="T15" fmla="*/ 794 h 1025"/>
                <a:gd name="T16" fmla="*/ 280 w 1790"/>
                <a:gd name="T17" fmla="*/ 770 h 1025"/>
                <a:gd name="T18" fmla="*/ 317 w 1790"/>
                <a:gd name="T19" fmla="*/ 749 h 1025"/>
                <a:gd name="T20" fmla="*/ 350 w 1790"/>
                <a:gd name="T21" fmla="*/ 725 h 1025"/>
                <a:gd name="T22" fmla="*/ 383 w 1790"/>
                <a:gd name="T23" fmla="*/ 700 h 1025"/>
                <a:gd name="T24" fmla="*/ 416 w 1790"/>
                <a:gd name="T25" fmla="*/ 675 h 1025"/>
                <a:gd name="T26" fmla="*/ 453 w 1790"/>
                <a:gd name="T27" fmla="*/ 655 h 1025"/>
                <a:gd name="T28" fmla="*/ 486 w 1790"/>
                <a:gd name="T29" fmla="*/ 646 h 1025"/>
                <a:gd name="T30" fmla="*/ 519 w 1790"/>
                <a:gd name="T31" fmla="*/ 642 h 1025"/>
                <a:gd name="T32" fmla="*/ 552 w 1790"/>
                <a:gd name="T33" fmla="*/ 638 h 1025"/>
                <a:gd name="T34" fmla="*/ 589 w 1790"/>
                <a:gd name="T35" fmla="*/ 630 h 1025"/>
                <a:gd name="T36" fmla="*/ 622 w 1790"/>
                <a:gd name="T37" fmla="*/ 613 h 1025"/>
                <a:gd name="T38" fmla="*/ 655 w 1790"/>
                <a:gd name="T39" fmla="*/ 589 h 1025"/>
                <a:gd name="T40" fmla="*/ 687 w 1790"/>
                <a:gd name="T41" fmla="*/ 564 h 1025"/>
                <a:gd name="T42" fmla="*/ 724 w 1790"/>
                <a:gd name="T43" fmla="*/ 539 h 1025"/>
                <a:gd name="T44" fmla="*/ 757 w 1790"/>
                <a:gd name="T45" fmla="*/ 511 h 1025"/>
                <a:gd name="T46" fmla="*/ 790 w 1790"/>
                <a:gd name="T47" fmla="*/ 469 h 1025"/>
                <a:gd name="T48" fmla="*/ 823 w 1790"/>
                <a:gd name="T49" fmla="*/ 420 h 1025"/>
                <a:gd name="T50" fmla="*/ 860 w 1790"/>
                <a:gd name="T51" fmla="*/ 362 h 1025"/>
                <a:gd name="T52" fmla="*/ 893 w 1790"/>
                <a:gd name="T53" fmla="*/ 297 h 1025"/>
                <a:gd name="T54" fmla="*/ 926 w 1790"/>
                <a:gd name="T55" fmla="*/ 231 h 1025"/>
                <a:gd name="T56" fmla="*/ 963 w 1790"/>
                <a:gd name="T57" fmla="*/ 165 h 1025"/>
                <a:gd name="T58" fmla="*/ 996 w 1790"/>
                <a:gd name="T59" fmla="*/ 103 h 1025"/>
                <a:gd name="T60" fmla="*/ 1029 w 1790"/>
                <a:gd name="T61" fmla="*/ 54 h 1025"/>
                <a:gd name="T62" fmla="*/ 1062 w 1790"/>
                <a:gd name="T63" fmla="*/ 17 h 1025"/>
                <a:gd name="T64" fmla="*/ 1099 w 1790"/>
                <a:gd name="T65" fmla="*/ 0 h 1025"/>
                <a:gd name="T66" fmla="*/ 1132 w 1790"/>
                <a:gd name="T67" fmla="*/ 17 h 1025"/>
                <a:gd name="T68" fmla="*/ 1165 w 1790"/>
                <a:gd name="T69" fmla="*/ 70 h 1025"/>
                <a:gd name="T70" fmla="*/ 1198 w 1790"/>
                <a:gd name="T71" fmla="*/ 157 h 1025"/>
                <a:gd name="T72" fmla="*/ 1235 w 1790"/>
                <a:gd name="T73" fmla="*/ 260 h 1025"/>
                <a:gd name="T74" fmla="*/ 1268 w 1790"/>
                <a:gd name="T75" fmla="*/ 375 h 1025"/>
                <a:gd name="T76" fmla="*/ 1300 w 1790"/>
                <a:gd name="T77" fmla="*/ 486 h 1025"/>
                <a:gd name="T78" fmla="*/ 1333 w 1790"/>
                <a:gd name="T79" fmla="*/ 576 h 1025"/>
                <a:gd name="T80" fmla="*/ 1370 w 1790"/>
                <a:gd name="T81" fmla="*/ 650 h 1025"/>
                <a:gd name="T82" fmla="*/ 1403 w 1790"/>
                <a:gd name="T83" fmla="*/ 708 h 1025"/>
                <a:gd name="T84" fmla="*/ 1436 w 1790"/>
                <a:gd name="T85" fmla="*/ 753 h 1025"/>
                <a:gd name="T86" fmla="*/ 1473 w 1790"/>
                <a:gd name="T87" fmla="*/ 799 h 1025"/>
                <a:gd name="T88" fmla="*/ 1506 w 1790"/>
                <a:gd name="T89" fmla="*/ 836 h 1025"/>
                <a:gd name="T90" fmla="*/ 1539 w 1790"/>
                <a:gd name="T91" fmla="*/ 873 h 1025"/>
                <a:gd name="T92" fmla="*/ 1572 w 1790"/>
                <a:gd name="T93" fmla="*/ 910 h 1025"/>
                <a:gd name="T94" fmla="*/ 1609 w 1790"/>
                <a:gd name="T95" fmla="*/ 918 h 1025"/>
                <a:gd name="T96" fmla="*/ 1642 w 1790"/>
                <a:gd name="T97" fmla="*/ 922 h 1025"/>
                <a:gd name="T98" fmla="*/ 1675 w 1790"/>
                <a:gd name="T99" fmla="*/ 938 h 1025"/>
                <a:gd name="T100" fmla="*/ 1708 w 1790"/>
                <a:gd name="T101" fmla="*/ 947 h 1025"/>
                <a:gd name="T102" fmla="*/ 1745 w 1790"/>
                <a:gd name="T103" fmla="*/ 1025 h 1025"/>
                <a:gd name="T104" fmla="*/ 1778 w 1790"/>
                <a:gd name="T105" fmla="*/ 1025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1025">
                  <a:moveTo>
                    <a:pt x="0" y="1017"/>
                  </a:moveTo>
                  <a:lnTo>
                    <a:pt x="9" y="1013"/>
                  </a:lnTo>
                  <a:lnTo>
                    <a:pt x="25" y="996"/>
                  </a:lnTo>
                  <a:lnTo>
                    <a:pt x="42" y="975"/>
                  </a:lnTo>
                  <a:lnTo>
                    <a:pt x="62" y="959"/>
                  </a:lnTo>
                  <a:lnTo>
                    <a:pt x="79" y="943"/>
                  </a:lnTo>
                  <a:lnTo>
                    <a:pt x="95" y="926"/>
                  </a:lnTo>
                  <a:lnTo>
                    <a:pt x="111" y="910"/>
                  </a:lnTo>
                  <a:lnTo>
                    <a:pt x="128" y="893"/>
                  </a:lnTo>
                  <a:lnTo>
                    <a:pt x="144" y="877"/>
                  </a:lnTo>
                  <a:lnTo>
                    <a:pt x="161" y="860"/>
                  </a:lnTo>
                  <a:lnTo>
                    <a:pt x="177" y="848"/>
                  </a:lnTo>
                  <a:lnTo>
                    <a:pt x="198" y="836"/>
                  </a:lnTo>
                  <a:lnTo>
                    <a:pt x="214" y="823"/>
                  </a:lnTo>
                  <a:lnTo>
                    <a:pt x="231" y="811"/>
                  </a:lnTo>
                  <a:lnTo>
                    <a:pt x="247" y="794"/>
                  </a:lnTo>
                  <a:lnTo>
                    <a:pt x="264" y="782"/>
                  </a:lnTo>
                  <a:lnTo>
                    <a:pt x="280" y="770"/>
                  </a:lnTo>
                  <a:lnTo>
                    <a:pt x="297" y="762"/>
                  </a:lnTo>
                  <a:lnTo>
                    <a:pt x="317" y="749"/>
                  </a:lnTo>
                  <a:lnTo>
                    <a:pt x="334" y="737"/>
                  </a:lnTo>
                  <a:lnTo>
                    <a:pt x="350" y="725"/>
                  </a:lnTo>
                  <a:lnTo>
                    <a:pt x="367" y="712"/>
                  </a:lnTo>
                  <a:lnTo>
                    <a:pt x="383" y="700"/>
                  </a:lnTo>
                  <a:lnTo>
                    <a:pt x="399" y="687"/>
                  </a:lnTo>
                  <a:lnTo>
                    <a:pt x="416" y="675"/>
                  </a:lnTo>
                  <a:lnTo>
                    <a:pt x="432" y="663"/>
                  </a:lnTo>
                  <a:lnTo>
                    <a:pt x="453" y="655"/>
                  </a:lnTo>
                  <a:lnTo>
                    <a:pt x="469" y="650"/>
                  </a:lnTo>
                  <a:lnTo>
                    <a:pt x="486" y="646"/>
                  </a:lnTo>
                  <a:lnTo>
                    <a:pt x="502" y="642"/>
                  </a:lnTo>
                  <a:lnTo>
                    <a:pt x="519" y="642"/>
                  </a:lnTo>
                  <a:lnTo>
                    <a:pt x="535" y="638"/>
                  </a:lnTo>
                  <a:lnTo>
                    <a:pt x="552" y="638"/>
                  </a:lnTo>
                  <a:lnTo>
                    <a:pt x="572" y="634"/>
                  </a:lnTo>
                  <a:lnTo>
                    <a:pt x="589" y="630"/>
                  </a:lnTo>
                  <a:lnTo>
                    <a:pt x="605" y="622"/>
                  </a:lnTo>
                  <a:lnTo>
                    <a:pt x="622" y="613"/>
                  </a:lnTo>
                  <a:lnTo>
                    <a:pt x="638" y="601"/>
                  </a:lnTo>
                  <a:lnTo>
                    <a:pt x="655" y="589"/>
                  </a:lnTo>
                  <a:lnTo>
                    <a:pt x="671" y="576"/>
                  </a:lnTo>
                  <a:lnTo>
                    <a:pt x="687" y="564"/>
                  </a:lnTo>
                  <a:lnTo>
                    <a:pt x="708" y="552"/>
                  </a:lnTo>
                  <a:lnTo>
                    <a:pt x="724" y="539"/>
                  </a:lnTo>
                  <a:lnTo>
                    <a:pt x="741" y="527"/>
                  </a:lnTo>
                  <a:lnTo>
                    <a:pt x="757" y="511"/>
                  </a:lnTo>
                  <a:lnTo>
                    <a:pt x="774" y="490"/>
                  </a:lnTo>
                  <a:lnTo>
                    <a:pt x="790" y="469"/>
                  </a:lnTo>
                  <a:lnTo>
                    <a:pt x="807" y="449"/>
                  </a:lnTo>
                  <a:lnTo>
                    <a:pt x="823" y="420"/>
                  </a:lnTo>
                  <a:lnTo>
                    <a:pt x="844" y="395"/>
                  </a:lnTo>
                  <a:lnTo>
                    <a:pt x="860" y="362"/>
                  </a:lnTo>
                  <a:lnTo>
                    <a:pt x="877" y="330"/>
                  </a:lnTo>
                  <a:lnTo>
                    <a:pt x="893" y="297"/>
                  </a:lnTo>
                  <a:lnTo>
                    <a:pt x="910" y="264"/>
                  </a:lnTo>
                  <a:lnTo>
                    <a:pt x="926" y="231"/>
                  </a:lnTo>
                  <a:lnTo>
                    <a:pt x="943" y="198"/>
                  </a:lnTo>
                  <a:lnTo>
                    <a:pt x="963" y="165"/>
                  </a:lnTo>
                  <a:lnTo>
                    <a:pt x="980" y="132"/>
                  </a:lnTo>
                  <a:lnTo>
                    <a:pt x="996" y="103"/>
                  </a:lnTo>
                  <a:lnTo>
                    <a:pt x="1012" y="79"/>
                  </a:lnTo>
                  <a:lnTo>
                    <a:pt x="1029" y="54"/>
                  </a:lnTo>
                  <a:lnTo>
                    <a:pt x="1045" y="33"/>
                  </a:lnTo>
                  <a:lnTo>
                    <a:pt x="1062" y="17"/>
                  </a:lnTo>
                  <a:lnTo>
                    <a:pt x="1078" y="5"/>
                  </a:lnTo>
                  <a:lnTo>
                    <a:pt x="1099" y="0"/>
                  </a:lnTo>
                  <a:lnTo>
                    <a:pt x="1115" y="5"/>
                  </a:lnTo>
                  <a:lnTo>
                    <a:pt x="1132" y="17"/>
                  </a:lnTo>
                  <a:lnTo>
                    <a:pt x="1148" y="42"/>
                  </a:lnTo>
                  <a:lnTo>
                    <a:pt x="1165" y="70"/>
                  </a:lnTo>
                  <a:lnTo>
                    <a:pt x="1181" y="107"/>
                  </a:lnTo>
                  <a:lnTo>
                    <a:pt x="1198" y="157"/>
                  </a:lnTo>
                  <a:lnTo>
                    <a:pt x="1218" y="206"/>
                  </a:lnTo>
                  <a:lnTo>
                    <a:pt x="1235" y="260"/>
                  </a:lnTo>
                  <a:lnTo>
                    <a:pt x="1251" y="317"/>
                  </a:lnTo>
                  <a:lnTo>
                    <a:pt x="1268" y="375"/>
                  </a:lnTo>
                  <a:lnTo>
                    <a:pt x="1284" y="432"/>
                  </a:lnTo>
                  <a:lnTo>
                    <a:pt x="1300" y="486"/>
                  </a:lnTo>
                  <a:lnTo>
                    <a:pt x="1317" y="531"/>
                  </a:lnTo>
                  <a:lnTo>
                    <a:pt x="1333" y="576"/>
                  </a:lnTo>
                  <a:lnTo>
                    <a:pt x="1354" y="613"/>
                  </a:lnTo>
                  <a:lnTo>
                    <a:pt x="1370" y="650"/>
                  </a:lnTo>
                  <a:lnTo>
                    <a:pt x="1387" y="679"/>
                  </a:lnTo>
                  <a:lnTo>
                    <a:pt x="1403" y="708"/>
                  </a:lnTo>
                  <a:lnTo>
                    <a:pt x="1420" y="733"/>
                  </a:lnTo>
                  <a:lnTo>
                    <a:pt x="1436" y="753"/>
                  </a:lnTo>
                  <a:lnTo>
                    <a:pt x="1453" y="778"/>
                  </a:lnTo>
                  <a:lnTo>
                    <a:pt x="1473" y="799"/>
                  </a:lnTo>
                  <a:lnTo>
                    <a:pt x="1490" y="819"/>
                  </a:lnTo>
                  <a:lnTo>
                    <a:pt x="1506" y="836"/>
                  </a:lnTo>
                  <a:lnTo>
                    <a:pt x="1523" y="856"/>
                  </a:lnTo>
                  <a:lnTo>
                    <a:pt x="1539" y="873"/>
                  </a:lnTo>
                  <a:lnTo>
                    <a:pt x="1556" y="893"/>
                  </a:lnTo>
                  <a:lnTo>
                    <a:pt x="1572" y="910"/>
                  </a:lnTo>
                  <a:lnTo>
                    <a:pt x="1588" y="918"/>
                  </a:lnTo>
                  <a:lnTo>
                    <a:pt x="1609" y="918"/>
                  </a:lnTo>
                  <a:lnTo>
                    <a:pt x="1625" y="918"/>
                  </a:lnTo>
                  <a:lnTo>
                    <a:pt x="1642" y="922"/>
                  </a:lnTo>
                  <a:lnTo>
                    <a:pt x="1658" y="926"/>
                  </a:lnTo>
                  <a:lnTo>
                    <a:pt x="1675" y="938"/>
                  </a:lnTo>
                  <a:lnTo>
                    <a:pt x="1691" y="943"/>
                  </a:lnTo>
                  <a:lnTo>
                    <a:pt x="1708" y="947"/>
                  </a:lnTo>
                  <a:lnTo>
                    <a:pt x="1728" y="955"/>
                  </a:lnTo>
                  <a:lnTo>
                    <a:pt x="1745" y="1025"/>
                  </a:lnTo>
                  <a:lnTo>
                    <a:pt x="1761" y="1025"/>
                  </a:lnTo>
                  <a:lnTo>
                    <a:pt x="1778" y="1025"/>
                  </a:lnTo>
                  <a:lnTo>
                    <a:pt x="1790" y="1025"/>
                  </a:lnTo>
                </a:path>
              </a:pathLst>
            </a:custGeom>
            <a:noFill/>
            <a:ln w="0">
              <a:solidFill>
                <a:srgbClr val="00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09"/>
            <p:cNvSpPr>
              <a:spLocks/>
            </p:cNvSpPr>
            <p:nvPr/>
          </p:nvSpPr>
          <p:spPr bwMode="auto">
            <a:xfrm>
              <a:off x="5174568" y="1494378"/>
              <a:ext cx="2935523" cy="2012342"/>
            </a:xfrm>
            <a:custGeom>
              <a:avLst/>
              <a:gdLst>
                <a:gd name="T0" fmla="*/ 4 w 1790"/>
                <a:gd name="T1" fmla="*/ 984 h 992"/>
                <a:gd name="T2" fmla="*/ 37 w 1790"/>
                <a:gd name="T3" fmla="*/ 947 h 992"/>
                <a:gd name="T4" fmla="*/ 70 w 1790"/>
                <a:gd name="T5" fmla="*/ 914 h 992"/>
                <a:gd name="T6" fmla="*/ 103 w 1790"/>
                <a:gd name="T7" fmla="*/ 885 h 992"/>
                <a:gd name="T8" fmla="*/ 140 w 1790"/>
                <a:gd name="T9" fmla="*/ 856 h 992"/>
                <a:gd name="T10" fmla="*/ 173 w 1790"/>
                <a:gd name="T11" fmla="*/ 827 h 992"/>
                <a:gd name="T12" fmla="*/ 206 w 1790"/>
                <a:gd name="T13" fmla="*/ 798 h 992"/>
                <a:gd name="T14" fmla="*/ 239 w 1790"/>
                <a:gd name="T15" fmla="*/ 774 h 992"/>
                <a:gd name="T16" fmla="*/ 276 w 1790"/>
                <a:gd name="T17" fmla="*/ 753 h 992"/>
                <a:gd name="T18" fmla="*/ 309 w 1790"/>
                <a:gd name="T19" fmla="*/ 733 h 992"/>
                <a:gd name="T20" fmla="*/ 342 w 1790"/>
                <a:gd name="T21" fmla="*/ 708 h 992"/>
                <a:gd name="T22" fmla="*/ 375 w 1790"/>
                <a:gd name="T23" fmla="*/ 687 h 992"/>
                <a:gd name="T24" fmla="*/ 412 w 1790"/>
                <a:gd name="T25" fmla="*/ 663 h 992"/>
                <a:gd name="T26" fmla="*/ 445 w 1790"/>
                <a:gd name="T27" fmla="*/ 642 h 992"/>
                <a:gd name="T28" fmla="*/ 478 w 1790"/>
                <a:gd name="T29" fmla="*/ 626 h 992"/>
                <a:gd name="T30" fmla="*/ 515 w 1790"/>
                <a:gd name="T31" fmla="*/ 605 h 992"/>
                <a:gd name="T32" fmla="*/ 548 w 1790"/>
                <a:gd name="T33" fmla="*/ 589 h 992"/>
                <a:gd name="T34" fmla="*/ 580 w 1790"/>
                <a:gd name="T35" fmla="*/ 580 h 992"/>
                <a:gd name="T36" fmla="*/ 613 w 1790"/>
                <a:gd name="T37" fmla="*/ 568 h 992"/>
                <a:gd name="T38" fmla="*/ 650 w 1790"/>
                <a:gd name="T39" fmla="*/ 543 h 992"/>
                <a:gd name="T40" fmla="*/ 683 w 1790"/>
                <a:gd name="T41" fmla="*/ 519 h 992"/>
                <a:gd name="T42" fmla="*/ 716 w 1790"/>
                <a:gd name="T43" fmla="*/ 494 h 992"/>
                <a:gd name="T44" fmla="*/ 749 w 1790"/>
                <a:gd name="T45" fmla="*/ 473 h 992"/>
                <a:gd name="T46" fmla="*/ 786 w 1790"/>
                <a:gd name="T47" fmla="*/ 441 h 992"/>
                <a:gd name="T48" fmla="*/ 819 w 1790"/>
                <a:gd name="T49" fmla="*/ 395 h 992"/>
                <a:gd name="T50" fmla="*/ 852 w 1790"/>
                <a:gd name="T51" fmla="*/ 342 h 992"/>
                <a:gd name="T52" fmla="*/ 885 w 1790"/>
                <a:gd name="T53" fmla="*/ 284 h 992"/>
                <a:gd name="T54" fmla="*/ 922 w 1790"/>
                <a:gd name="T55" fmla="*/ 227 h 992"/>
                <a:gd name="T56" fmla="*/ 955 w 1790"/>
                <a:gd name="T57" fmla="*/ 165 h 992"/>
                <a:gd name="T58" fmla="*/ 988 w 1790"/>
                <a:gd name="T59" fmla="*/ 99 h 992"/>
                <a:gd name="T60" fmla="*/ 1021 w 1790"/>
                <a:gd name="T61" fmla="*/ 41 h 992"/>
                <a:gd name="T62" fmla="*/ 1058 w 1790"/>
                <a:gd name="T63" fmla="*/ 4 h 992"/>
                <a:gd name="T64" fmla="*/ 1091 w 1790"/>
                <a:gd name="T65" fmla="*/ 0 h 992"/>
                <a:gd name="T66" fmla="*/ 1124 w 1790"/>
                <a:gd name="T67" fmla="*/ 21 h 992"/>
                <a:gd name="T68" fmla="*/ 1161 w 1790"/>
                <a:gd name="T69" fmla="*/ 58 h 992"/>
                <a:gd name="T70" fmla="*/ 1193 w 1790"/>
                <a:gd name="T71" fmla="*/ 124 h 992"/>
                <a:gd name="T72" fmla="*/ 1226 w 1790"/>
                <a:gd name="T73" fmla="*/ 214 h 992"/>
                <a:gd name="T74" fmla="*/ 1259 w 1790"/>
                <a:gd name="T75" fmla="*/ 321 h 992"/>
                <a:gd name="T76" fmla="*/ 1296 w 1790"/>
                <a:gd name="T77" fmla="*/ 424 h 992"/>
                <a:gd name="T78" fmla="*/ 1329 w 1790"/>
                <a:gd name="T79" fmla="*/ 510 h 992"/>
                <a:gd name="T80" fmla="*/ 1362 w 1790"/>
                <a:gd name="T81" fmla="*/ 580 h 992"/>
                <a:gd name="T82" fmla="*/ 1395 w 1790"/>
                <a:gd name="T83" fmla="*/ 642 h 992"/>
                <a:gd name="T84" fmla="*/ 1432 w 1790"/>
                <a:gd name="T85" fmla="*/ 700 h 992"/>
                <a:gd name="T86" fmla="*/ 1465 w 1790"/>
                <a:gd name="T87" fmla="*/ 749 h 992"/>
                <a:gd name="T88" fmla="*/ 1498 w 1790"/>
                <a:gd name="T89" fmla="*/ 790 h 992"/>
                <a:gd name="T90" fmla="*/ 1531 w 1790"/>
                <a:gd name="T91" fmla="*/ 823 h 992"/>
                <a:gd name="T92" fmla="*/ 1568 w 1790"/>
                <a:gd name="T93" fmla="*/ 848 h 992"/>
                <a:gd name="T94" fmla="*/ 1601 w 1790"/>
                <a:gd name="T95" fmla="*/ 864 h 992"/>
                <a:gd name="T96" fmla="*/ 1634 w 1790"/>
                <a:gd name="T97" fmla="*/ 860 h 992"/>
                <a:gd name="T98" fmla="*/ 1671 w 1790"/>
                <a:gd name="T99" fmla="*/ 873 h 992"/>
                <a:gd name="T100" fmla="*/ 1704 w 1790"/>
                <a:gd name="T101" fmla="*/ 889 h 992"/>
                <a:gd name="T102" fmla="*/ 1737 w 1790"/>
                <a:gd name="T103" fmla="*/ 926 h 992"/>
                <a:gd name="T104" fmla="*/ 1769 w 1790"/>
                <a:gd name="T105" fmla="*/ 992 h 992"/>
                <a:gd name="T106" fmla="*/ 1790 w 1790"/>
                <a:gd name="T107" fmla="*/ 992 h 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0" h="992">
                  <a:moveTo>
                    <a:pt x="0" y="984"/>
                  </a:moveTo>
                  <a:lnTo>
                    <a:pt x="4" y="984"/>
                  </a:lnTo>
                  <a:lnTo>
                    <a:pt x="21" y="967"/>
                  </a:lnTo>
                  <a:lnTo>
                    <a:pt x="37" y="947"/>
                  </a:lnTo>
                  <a:lnTo>
                    <a:pt x="54" y="930"/>
                  </a:lnTo>
                  <a:lnTo>
                    <a:pt x="70" y="914"/>
                  </a:lnTo>
                  <a:lnTo>
                    <a:pt x="87" y="901"/>
                  </a:lnTo>
                  <a:lnTo>
                    <a:pt x="103" y="885"/>
                  </a:lnTo>
                  <a:lnTo>
                    <a:pt x="120" y="873"/>
                  </a:lnTo>
                  <a:lnTo>
                    <a:pt x="140" y="856"/>
                  </a:lnTo>
                  <a:lnTo>
                    <a:pt x="157" y="840"/>
                  </a:lnTo>
                  <a:lnTo>
                    <a:pt x="173" y="827"/>
                  </a:lnTo>
                  <a:lnTo>
                    <a:pt x="190" y="811"/>
                  </a:lnTo>
                  <a:lnTo>
                    <a:pt x="206" y="798"/>
                  </a:lnTo>
                  <a:lnTo>
                    <a:pt x="223" y="786"/>
                  </a:lnTo>
                  <a:lnTo>
                    <a:pt x="239" y="774"/>
                  </a:lnTo>
                  <a:lnTo>
                    <a:pt x="260" y="761"/>
                  </a:lnTo>
                  <a:lnTo>
                    <a:pt x="276" y="753"/>
                  </a:lnTo>
                  <a:lnTo>
                    <a:pt x="292" y="741"/>
                  </a:lnTo>
                  <a:lnTo>
                    <a:pt x="309" y="733"/>
                  </a:lnTo>
                  <a:lnTo>
                    <a:pt x="325" y="720"/>
                  </a:lnTo>
                  <a:lnTo>
                    <a:pt x="342" y="708"/>
                  </a:lnTo>
                  <a:lnTo>
                    <a:pt x="358" y="696"/>
                  </a:lnTo>
                  <a:lnTo>
                    <a:pt x="375" y="687"/>
                  </a:lnTo>
                  <a:lnTo>
                    <a:pt x="395" y="675"/>
                  </a:lnTo>
                  <a:lnTo>
                    <a:pt x="412" y="663"/>
                  </a:lnTo>
                  <a:lnTo>
                    <a:pt x="428" y="650"/>
                  </a:lnTo>
                  <a:lnTo>
                    <a:pt x="445" y="642"/>
                  </a:lnTo>
                  <a:lnTo>
                    <a:pt x="461" y="634"/>
                  </a:lnTo>
                  <a:lnTo>
                    <a:pt x="478" y="626"/>
                  </a:lnTo>
                  <a:lnTo>
                    <a:pt x="494" y="613"/>
                  </a:lnTo>
                  <a:lnTo>
                    <a:pt x="515" y="605"/>
                  </a:lnTo>
                  <a:lnTo>
                    <a:pt x="531" y="597"/>
                  </a:lnTo>
                  <a:lnTo>
                    <a:pt x="548" y="589"/>
                  </a:lnTo>
                  <a:lnTo>
                    <a:pt x="564" y="585"/>
                  </a:lnTo>
                  <a:lnTo>
                    <a:pt x="580" y="580"/>
                  </a:lnTo>
                  <a:lnTo>
                    <a:pt x="597" y="576"/>
                  </a:lnTo>
                  <a:lnTo>
                    <a:pt x="613" y="568"/>
                  </a:lnTo>
                  <a:lnTo>
                    <a:pt x="630" y="556"/>
                  </a:lnTo>
                  <a:lnTo>
                    <a:pt x="650" y="543"/>
                  </a:lnTo>
                  <a:lnTo>
                    <a:pt x="667" y="531"/>
                  </a:lnTo>
                  <a:lnTo>
                    <a:pt x="683" y="519"/>
                  </a:lnTo>
                  <a:lnTo>
                    <a:pt x="700" y="506"/>
                  </a:lnTo>
                  <a:lnTo>
                    <a:pt x="716" y="494"/>
                  </a:lnTo>
                  <a:lnTo>
                    <a:pt x="733" y="482"/>
                  </a:lnTo>
                  <a:lnTo>
                    <a:pt x="749" y="473"/>
                  </a:lnTo>
                  <a:lnTo>
                    <a:pt x="770" y="457"/>
                  </a:lnTo>
                  <a:lnTo>
                    <a:pt x="786" y="441"/>
                  </a:lnTo>
                  <a:lnTo>
                    <a:pt x="803" y="420"/>
                  </a:lnTo>
                  <a:lnTo>
                    <a:pt x="819" y="395"/>
                  </a:lnTo>
                  <a:lnTo>
                    <a:pt x="836" y="371"/>
                  </a:lnTo>
                  <a:lnTo>
                    <a:pt x="852" y="342"/>
                  </a:lnTo>
                  <a:lnTo>
                    <a:pt x="868" y="313"/>
                  </a:lnTo>
                  <a:lnTo>
                    <a:pt x="885" y="284"/>
                  </a:lnTo>
                  <a:lnTo>
                    <a:pt x="905" y="255"/>
                  </a:lnTo>
                  <a:lnTo>
                    <a:pt x="922" y="227"/>
                  </a:lnTo>
                  <a:lnTo>
                    <a:pt x="938" y="194"/>
                  </a:lnTo>
                  <a:lnTo>
                    <a:pt x="955" y="165"/>
                  </a:lnTo>
                  <a:lnTo>
                    <a:pt x="971" y="132"/>
                  </a:lnTo>
                  <a:lnTo>
                    <a:pt x="988" y="99"/>
                  </a:lnTo>
                  <a:lnTo>
                    <a:pt x="1004" y="70"/>
                  </a:lnTo>
                  <a:lnTo>
                    <a:pt x="1021" y="41"/>
                  </a:lnTo>
                  <a:lnTo>
                    <a:pt x="1041" y="21"/>
                  </a:lnTo>
                  <a:lnTo>
                    <a:pt x="1058" y="4"/>
                  </a:lnTo>
                  <a:lnTo>
                    <a:pt x="1074" y="0"/>
                  </a:lnTo>
                  <a:lnTo>
                    <a:pt x="1091" y="0"/>
                  </a:lnTo>
                  <a:lnTo>
                    <a:pt x="1107" y="9"/>
                  </a:lnTo>
                  <a:lnTo>
                    <a:pt x="1124" y="21"/>
                  </a:lnTo>
                  <a:lnTo>
                    <a:pt x="1140" y="37"/>
                  </a:lnTo>
                  <a:lnTo>
                    <a:pt x="1161" y="58"/>
                  </a:lnTo>
                  <a:lnTo>
                    <a:pt x="1177" y="87"/>
                  </a:lnTo>
                  <a:lnTo>
                    <a:pt x="1193" y="124"/>
                  </a:lnTo>
                  <a:lnTo>
                    <a:pt x="1210" y="165"/>
                  </a:lnTo>
                  <a:lnTo>
                    <a:pt x="1226" y="214"/>
                  </a:lnTo>
                  <a:lnTo>
                    <a:pt x="1243" y="268"/>
                  </a:lnTo>
                  <a:lnTo>
                    <a:pt x="1259" y="321"/>
                  </a:lnTo>
                  <a:lnTo>
                    <a:pt x="1276" y="375"/>
                  </a:lnTo>
                  <a:lnTo>
                    <a:pt x="1296" y="424"/>
                  </a:lnTo>
                  <a:lnTo>
                    <a:pt x="1313" y="469"/>
                  </a:lnTo>
                  <a:lnTo>
                    <a:pt x="1329" y="510"/>
                  </a:lnTo>
                  <a:lnTo>
                    <a:pt x="1346" y="548"/>
                  </a:lnTo>
                  <a:lnTo>
                    <a:pt x="1362" y="580"/>
                  </a:lnTo>
                  <a:lnTo>
                    <a:pt x="1379" y="613"/>
                  </a:lnTo>
                  <a:lnTo>
                    <a:pt x="1395" y="642"/>
                  </a:lnTo>
                  <a:lnTo>
                    <a:pt x="1416" y="671"/>
                  </a:lnTo>
                  <a:lnTo>
                    <a:pt x="1432" y="700"/>
                  </a:lnTo>
                  <a:lnTo>
                    <a:pt x="1449" y="724"/>
                  </a:lnTo>
                  <a:lnTo>
                    <a:pt x="1465" y="749"/>
                  </a:lnTo>
                  <a:lnTo>
                    <a:pt x="1481" y="774"/>
                  </a:lnTo>
                  <a:lnTo>
                    <a:pt x="1498" y="790"/>
                  </a:lnTo>
                  <a:lnTo>
                    <a:pt x="1514" y="807"/>
                  </a:lnTo>
                  <a:lnTo>
                    <a:pt x="1531" y="823"/>
                  </a:lnTo>
                  <a:lnTo>
                    <a:pt x="1551" y="836"/>
                  </a:lnTo>
                  <a:lnTo>
                    <a:pt x="1568" y="848"/>
                  </a:lnTo>
                  <a:lnTo>
                    <a:pt x="1584" y="860"/>
                  </a:lnTo>
                  <a:lnTo>
                    <a:pt x="1601" y="864"/>
                  </a:lnTo>
                  <a:lnTo>
                    <a:pt x="1617" y="860"/>
                  </a:lnTo>
                  <a:lnTo>
                    <a:pt x="1634" y="860"/>
                  </a:lnTo>
                  <a:lnTo>
                    <a:pt x="1650" y="864"/>
                  </a:lnTo>
                  <a:lnTo>
                    <a:pt x="1671" y="873"/>
                  </a:lnTo>
                  <a:lnTo>
                    <a:pt x="1687" y="881"/>
                  </a:lnTo>
                  <a:lnTo>
                    <a:pt x="1704" y="889"/>
                  </a:lnTo>
                  <a:lnTo>
                    <a:pt x="1720" y="897"/>
                  </a:lnTo>
                  <a:lnTo>
                    <a:pt x="1737" y="926"/>
                  </a:lnTo>
                  <a:lnTo>
                    <a:pt x="1753" y="992"/>
                  </a:lnTo>
                  <a:lnTo>
                    <a:pt x="1769" y="992"/>
                  </a:lnTo>
                  <a:lnTo>
                    <a:pt x="1786" y="992"/>
                  </a:lnTo>
                  <a:lnTo>
                    <a:pt x="1790" y="99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10"/>
            <p:cNvSpPr>
              <a:spLocks/>
            </p:cNvSpPr>
            <p:nvPr/>
          </p:nvSpPr>
          <p:spPr bwMode="auto">
            <a:xfrm>
              <a:off x="5174568" y="1569436"/>
              <a:ext cx="2935523" cy="1937285"/>
            </a:xfrm>
            <a:custGeom>
              <a:avLst/>
              <a:gdLst>
                <a:gd name="T0" fmla="*/ 4 w 1790"/>
                <a:gd name="T1" fmla="*/ 951 h 955"/>
                <a:gd name="T2" fmla="*/ 37 w 1790"/>
                <a:gd name="T3" fmla="*/ 918 h 955"/>
                <a:gd name="T4" fmla="*/ 70 w 1790"/>
                <a:gd name="T5" fmla="*/ 885 h 955"/>
                <a:gd name="T6" fmla="*/ 103 w 1790"/>
                <a:gd name="T7" fmla="*/ 852 h 955"/>
                <a:gd name="T8" fmla="*/ 140 w 1790"/>
                <a:gd name="T9" fmla="*/ 823 h 955"/>
                <a:gd name="T10" fmla="*/ 173 w 1790"/>
                <a:gd name="T11" fmla="*/ 794 h 955"/>
                <a:gd name="T12" fmla="*/ 206 w 1790"/>
                <a:gd name="T13" fmla="*/ 770 h 955"/>
                <a:gd name="T14" fmla="*/ 239 w 1790"/>
                <a:gd name="T15" fmla="*/ 749 h 955"/>
                <a:gd name="T16" fmla="*/ 276 w 1790"/>
                <a:gd name="T17" fmla="*/ 724 h 955"/>
                <a:gd name="T18" fmla="*/ 309 w 1790"/>
                <a:gd name="T19" fmla="*/ 704 h 955"/>
                <a:gd name="T20" fmla="*/ 342 w 1790"/>
                <a:gd name="T21" fmla="*/ 679 h 955"/>
                <a:gd name="T22" fmla="*/ 375 w 1790"/>
                <a:gd name="T23" fmla="*/ 655 h 955"/>
                <a:gd name="T24" fmla="*/ 412 w 1790"/>
                <a:gd name="T25" fmla="*/ 630 h 955"/>
                <a:gd name="T26" fmla="*/ 445 w 1790"/>
                <a:gd name="T27" fmla="*/ 609 h 955"/>
                <a:gd name="T28" fmla="*/ 478 w 1790"/>
                <a:gd name="T29" fmla="*/ 593 h 955"/>
                <a:gd name="T30" fmla="*/ 515 w 1790"/>
                <a:gd name="T31" fmla="*/ 576 h 955"/>
                <a:gd name="T32" fmla="*/ 548 w 1790"/>
                <a:gd name="T33" fmla="*/ 564 h 955"/>
                <a:gd name="T34" fmla="*/ 580 w 1790"/>
                <a:gd name="T35" fmla="*/ 548 h 955"/>
                <a:gd name="T36" fmla="*/ 613 w 1790"/>
                <a:gd name="T37" fmla="*/ 531 h 955"/>
                <a:gd name="T38" fmla="*/ 650 w 1790"/>
                <a:gd name="T39" fmla="*/ 506 h 955"/>
                <a:gd name="T40" fmla="*/ 683 w 1790"/>
                <a:gd name="T41" fmla="*/ 473 h 955"/>
                <a:gd name="T42" fmla="*/ 716 w 1790"/>
                <a:gd name="T43" fmla="*/ 445 h 955"/>
                <a:gd name="T44" fmla="*/ 749 w 1790"/>
                <a:gd name="T45" fmla="*/ 432 h 955"/>
                <a:gd name="T46" fmla="*/ 786 w 1790"/>
                <a:gd name="T47" fmla="*/ 408 h 955"/>
                <a:gd name="T48" fmla="*/ 819 w 1790"/>
                <a:gd name="T49" fmla="*/ 367 h 955"/>
                <a:gd name="T50" fmla="*/ 852 w 1790"/>
                <a:gd name="T51" fmla="*/ 317 h 955"/>
                <a:gd name="T52" fmla="*/ 885 w 1790"/>
                <a:gd name="T53" fmla="*/ 247 h 955"/>
                <a:gd name="T54" fmla="*/ 922 w 1790"/>
                <a:gd name="T55" fmla="*/ 177 h 955"/>
                <a:gd name="T56" fmla="*/ 955 w 1790"/>
                <a:gd name="T57" fmla="*/ 120 h 955"/>
                <a:gd name="T58" fmla="*/ 988 w 1790"/>
                <a:gd name="T59" fmla="*/ 70 h 955"/>
                <a:gd name="T60" fmla="*/ 1021 w 1790"/>
                <a:gd name="T61" fmla="*/ 25 h 955"/>
                <a:gd name="T62" fmla="*/ 1058 w 1790"/>
                <a:gd name="T63" fmla="*/ 0 h 955"/>
                <a:gd name="T64" fmla="*/ 1091 w 1790"/>
                <a:gd name="T65" fmla="*/ 4 h 955"/>
                <a:gd name="T66" fmla="*/ 1124 w 1790"/>
                <a:gd name="T67" fmla="*/ 25 h 955"/>
                <a:gd name="T68" fmla="*/ 1161 w 1790"/>
                <a:gd name="T69" fmla="*/ 58 h 955"/>
                <a:gd name="T70" fmla="*/ 1193 w 1790"/>
                <a:gd name="T71" fmla="*/ 120 h 955"/>
                <a:gd name="T72" fmla="*/ 1226 w 1790"/>
                <a:gd name="T73" fmla="*/ 198 h 955"/>
                <a:gd name="T74" fmla="*/ 1259 w 1790"/>
                <a:gd name="T75" fmla="*/ 284 h 955"/>
                <a:gd name="T76" fmla="*/ 1296 w 1790"/>
                <a:gd name="T77" fmla="*/ 379 h 955"/>
                <a:gd name="T78" fmla="*/ 1329 w 1790"/>
                <a:gd name="T79" fmla="*/ 465 h 955"/>
                <a:gd name="T80" fmla="*/ 1362 w 1790"/>
                <a:gd name="T81" fmla="*/ 535 h 955"/>
                <a:gd name="T82" fmla="*/ 1395 w 1790"/>
                <a:gd name="T83" fmla="*/ 589 h 955"/>
                <a:gd name="T84" fmla="*/ 1432 w 1790"/>
                <a:gd name="T85" fmla="*/ 634 h 955"/>
                <a:gd name="T86" fmla="*/ 1465 w 1790"/>
                <a:gd name="T87" fmla="*/ 671 h 955"/>
                <a:gd name="T88" fmla="*/ 1498 w 1790"/>
                <a:gd name="T89" fmla="*/ 712 h 955"/>
                <a:gd name="T90" fmla="*/ 1531 w 1790"/>
                <a:gd name="T91" fmla="*/ 749 h 955"/>
                <a:gd name="T92" fmla="*/ 1568 w 1790"/>
                <a:gd name="T93" fmla="*/ 786 h 955"/>
                <a:gd name="T94" fmla="*/ 1601 w 1790"/>
                <a:gd name="T95" fmla="*/ 807 h 955"/>
                <a:gd name="T96" fmla="*/ 1634 w 1790"/>
                <a:gd name="T97" fmla="*/ 811 h 955"/>
                <a:gd name="T98" fmla="*/ 1671 w 1790"/>
                <a:gd name="T99" fmla="*/ 819 h 955"/>
                <a:gd name="T100" fmla="*/ 1704 w 1790"/>
                <a:gd name="T101" fmla="*/ 827 h 955"/>
                <a:gd name="T102" fmla="*/ 1737 w 1790"/>
                <a:gd name="T103" fmla="*/ 877 h 955"/>
                <a:gd name="T104" fmla="*/ 1769 w 1790"/>
                <a:gd name="T105" fmla="*/ 955 h 955"/>
                <a:gd name="T106" fmla="*/ 1790 w 1790"/>
                <a:gd name="T107" fmla="*/ 955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0" h="955">
                  <a:moveTo>
                    <a:pt x="0" y="947"/>
                  </a:moveTo>
                  <a:lnTo>
                    <a:pt x="4" y="951"/>
                  </a:lnTo>
                  <a:lnTo>
                    <a:pt x="21" y="934"/>
                  </a:lnTo>
                  <a:lnTo>
                    <a:pt x="37" y="918"/>
                  </a:lnTo>
                  <a:lnTo>
                    <a:pt x="54" y="901"/>
                  </a:lnTo>
                  <a:lnTo>
                    <a:pt x="70" y="885"/>
                  </a:lnTo>
                  <a:lnTo>
                    <a:pt x="87" y="868"/>
                  </a:lnTo>
                  <a:lnTo>
                    <a:pt x="103" y="852"/>
                  </a:lnTo>
                  <a:lnTo>
                    <a:pt x="120" y="836"/>
                  </a:lnTo>
                  <a:lnTo>
                    <a:pt x="140" y="823"/>
                  </a:lnTo>
                  <a:lnTo>
                    <a:pt x="157" y="807"/>
                  </a:lnTo>
                  <a:lnTo>
                    <a:pt x="173" y="794"/>
                  </a:lnTo>
                  <a:lnTo>
                    <a:pt x="190" y="782"/>
                  </a:lnTo>
                  <a:lnTo>
                    <a:pt x="206" y="770"/>
                  </a:lnTo>
                  <a:lnTo>
                    <a:pt x="223" y="757"/>
                  </a:lnTo>
                  <a:lnTo>
                    <a:pt x="239" y="749"/>
                  </a:lnTo>
                  <a:lnTo>
                    <a:pt x="260" y="737"/>
                  </a:lnTo>
                  <a:lnTo>
                    <a:pt x="276" y="724"/>
                  </a:lnTo>
                  <a:lnTo>
                    <a:pt x="292" y="716"/>
                  </a:lnTo>
                  <a:lnTo>
                    <a:pt x="309" y="704"/>
                  </a:lnTo>
                  <a:lnTo>
                    <a:pt x="325" y="692"/>
                  </a:lnTo>
                  <a:lnTo>
                    <a:pt x="342" y="679"/>
                  </a:lnTo>
                  <a:lnTo>
                    <a:pt x="358" y="667"/>
                  </a:lnTo>
                  <a:lnTo>
                    <a:pt x="375" y="655"/>
                  </a:lnTo>
                  <a:lnTo>
                    <a:pt x="395" y="642"/>
                  </a:lnTo>
                  <a:lnTo>
                    <a:pt x="412" y="630"/>
                  </a:lnTo>
                  <a:lnTo>
                    <a:pt x="428" y="622"/>
                  </a:lnTo>
                  <a:lnTo>
                    <a:pt x="445" y="609"/>
                  </a:lnTo>
                  <a:lnTo>
                    <a:pt x="461" y="601"/>
                  </a:lnTo>
                  <a:lnTo>
                    <a:pt x="478" y="593"/>
                  </a:lnTo>
                  <a:lnTo>
                    <a:pt x="494" y="585"/>
                  </a:lnTo>
                  <a:lnTo>
                    <a:pt x="515" y="576"/>
                  </a:lnTo>
                  <a:lnTo>
                    <a:pt x="531" y="568"/>
                  </a:lnTo>
                  <a:lnTo>
                    <a:pt x="548" y="564"/>
                  </a:lnTo>
                  <a:lnTo>
                    <a:pt x="564" y="556"/>
                  </a:lnTo>
                  <a:lnTo>
                    <a:pt x="580" y="548"/>
                  </a:lnTo>
                  <a:lnTo>
                    <a:pt x="597" y="539"/>
                  </a:lnTo>
                  <a:lnTo>
                    <a:pt x="613" y="531"/>
                  </a:lnTo>
                  <a:lnTo>
                    <a:pt x="630" y="519"/>
                  </a:lnTo>
                  <a:lnTo>
                    <a:pt x="650" y="506"/>
                  </a:lnTo>
                  <a:lnTo>
                    <a:pt x="667" y="490"/>
                  </a:lnTo>
                  <a:lnTo>
                    <a:pt x="683" y="473"/>
                  </a:lnTo>
                  <a:lnTo>
                    <a:pt x="700" y="457"/>
                  </a:lnTo>
                  <a:lnTo>
                    <a:pt x="716" y="445"/>
                  </a:lnTo>
                  <a:lnTo>
                    <a:pt x="733" y="436"/>
                  </a:lnTo>
                  <a:lnTo>
                    <a:pt x="749" y="432"/>
                  </a:lnTo>
                  <a:lnTo>
                    <a:pt x="770" y="420"/>
                  </a:lnTo>
                  <a:lnTo>
                    <a:pt x="786" y="408"/>
                  </a:lnTo>
                  <a:lnTo>
                    <a:pt x="803" y="387"/>
                  </a:lnTo>
                  <a:lnTo>
                    <a:pt x="819" y="367"/>
                  </a:lnTo>
                  <a:lnTo>
                    <a:pt x="836" y="342"/>
                  </a:lnTo>
                  <a:lnTo>
                    <a:pt x="852" y="317"/>
                  </a:lnTo>
                  <a:lnTo>
                    <a:pt x="868" y="284"/>
                  </a:lnTo>
                  <a:lnTo>
                    <a:pt x="885" y="247"/>
                  </a:lnTo>
                  <a:lnTo>
                    <a:pt x="905" y="210"/>
                  </a:lnTo>
                  <a:lnTo>
                    <a:pt x="922" y="177"/>
                  </a:lnTo>
                  <a:lnTo>
                    <a:pt x="938" y="144"/>
                  </a:lnTo>
                  <a:lnTo>
                    <a:pt x="955" y="120"/>
                  </a:lnTo>
                  <a:lnTo>
                    <a:pt x="971" y="95"/>
                  </a:lnTo>
                  <a:lnTo>
                    <a:pt x="988" y="70"/>
                  </a:lnTo>
                  <a:lnTo>
                    <a:pt x="1004" y="46"/>
                  </a:lnTo>
                  <a:lnTo>
                    <a:pt x="1021" y="25"/>
                  </a:lnTo>
                  <a:lnTo>
                    <a:pt x="1041" y="9"/>
                  </a:lnTo>
                  <a:lnTo>
                    <a:pt x="1058" y="0"/>
                  </a:lnTo>
                  <a:lnTo>
                    <a:pt x="1074" y="0"/>
                  </a:lnTo>
                  <a:lnTo>
                    <a:pt x="1091" y="4"/>
                  </a:lnTo>
                  <a:lnTo>
                    <a:pt x="1107" y="13"/>
                  </a:lnTo>
                  <a:lnTo>
                    <a:pt x="1124" y="25"/>
                  </a:lnTo>
                  <a:lnTo>
                    <a:pt x="1140" y="37"/>
                  </a:lnTo>
                  <a:lnTo>
                    <a:pt x="1161" y="58"/>
                  </a:lnTo>
                  <a:lnTo>
                    <a:pt x="1177" y="83"/>
                  </a:lnTo>
                  <a:lnTo>
                    <a:pt x="1193" y="120"/>
                  </a:lnTo>
                  <a:lnTo>
                    <a:pt x="1210" y="157"/>
                  </a:lnTo>
                  <a:lnTo>
                    <a:pt x="1226" y="198"/>
                  </a:lnTo>
                  <a:lnTo>
                    <a:pt x="1243" y="239"/>
                  </a:lnTo>
                  <a:lnTo>
                    <a:pt x="1259" y="284"/>
                  </a:lnTo>
                  <a:lnTo>
                    <a:pt x="1276" y="334"/>
                  </a:lnTo>
                  <a:lnTo>
                    <a:pt x="1296" y="379"/>
                  </a:lnTo>
                  <a:lnTo>
                    <a:pt x="1313" y="424"/>
                  </a:lnTo>
                  <a:lnTo>
                    <a:pt x="1329" y="465"/>
                  </a:lnTo>
                  <a:lnTo>
                    <a:pt x="1346" y="502"/>
                  </a:lnTo>
                  <a:lnTo>
                    <a:pt x="1362" y="535"/>
                  </a:lnTo>
                  <a:lnTo>
                    <a:pt x="1379" y="564"/>
                  </a:lnTo>
                  <a:lnTo>
                    <a:pt x="1395" y="589"/>
                  </a:lnTo>
                  <a:lnTo>
                    <a:pt x="1416" y="613"/>
                  </a:lnTo>
                  <a:lnTo>
                    <a:pt x="1432" y="634"/>
                  </a:lnTo>
                  <a:lnTo>
                    <a:pt x="1449" y="655"/>
                  </a:lnTo>
                  <a:lnTo>
                    <a:pt x="1465" y="671"/>
                  </a:lnTo>
                  <a:lnTo>
                    <a:pt x="1481" y="692"/>
                  </a:lnTo>
                  <a:lnTo>
                    <a:pt x="1498" y="712"/>
                  </a:lnTo>
                  <a:lnTo>
                    <a:pt x="1514" y="729"/>
                  </a:lnTo>
                  <a:lnTo>
                    <a:pt x="1531" y="749"/>
                  </a:lnTo>
                  <a:lnTo>
                    <a:pt x="1551" y="766"/>
                  </a:lnTo>
                  <a:lnTo>
                    <a:pt x="1568" y="786"/>
                  </a:lnTo>
                  <a:lnTo>
                    <a:pt x="1584" y="799"/>
                  </a:lnTo>
                  <a:lnTo>
                    <a:pt x="1601" y="807"/>
                  </a:lnTo>
                  <a:lnTo>
                    <a:pt x="1617" y="811"/>
                  </a:lnTo>
                  <a:lnTo>
                    <a:pt x="1634" y="811"/>
                  </a:lnTo>
                  <a:lnTo>
                    <a:pt x="1650" y="815"/>
                  </a:lnTo>
                  <a:lnTo>
                    <a:pt x="1671" y="819"/>
                  </a:lnTo>
                  <a:lnTo>
                    <a:pt x="1687" y="823"/>
                  </a:lnTo>
                  <a:lnTo>
                    <a:pt x="1704" y="827"/>
                  </a:lnTo>
                  <a:lnTo>
                    <a:pt x="1720" y="840"/>
                  </a:lnTo>
                  <a:lnTo>
                    <a:pt x="1737" y="877"/>
                  </a:lnTo>
                  <a:lnTo>
                    <a:pt x="1753" y="955"/>
                  </a:lnTo>
                  <a:lnTo>
                    <a:pt x="1769" y="955"/>
                  </a:lnTo>
                  <a:lnTo>
                    <a:pt x="1786" y="955"/>
                  </a:lnTo>
                  <a:lnTo>
                    <a:pt x="1790" y="955"/>
                  </a:lnTo>
                </a:path>
              </a:pathLst>
            </a:custGeom>
            <a:noFill/>
            <a:ln w="0">
              <a:solidFill>
                <a:srgbClr val="003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11"/>
            <p:cNvSpPr>
              <a:spLocks/>
            </p:cNvSpPr>
            <p:nvPr/>
          </p:nvSpPr>
          <p:spPr bwMode="auto">
            <a:xfrm>
              <a:off x="5174568" y="1636378"/>
              <a:ext cx="2935523" cy="1870342"/>
            </a:xfrm>
            <a:custGeom>
              <a:avLst/>
              <a:gdLst>
                <a:gd name="T0" fmla="*/ 13 w 1790"/>
                <a:gd name="T1" fmla="*/ 910 h 922"/>
                <a:gd name="T2" fmla="*/ 46 w 1790"/>
                <a:gd name="T3" fmla="*/ 881 h 922"/>
                <a:gd name="T4" fmla="*/ 79 w 1790"/>
                <a:gd name="T5" fmla="*/ 848 h 922"/>
                <a:gd name="T6" fmla="*/ 116 w 1790"/>
                <a:gd name="T7" fmla="*/ 815 h 922"/>
                <a:gd name="T8" fmla="*/ 148 w 1790"/>
                <a:gd name="T9" fmla="*/ 786 h 922"/>
                <a:gd name="T10" fmla="*/ 181 w 1790"/>
                <a:gd name="T11" fmla="*/ 761 h 922"/>
                <a:gd name="T12" fmla="*/ 214 w 1790"/>
                <a:gd name="T13" fmla="*/ 745 h 922"/>
                <a:gd name="T14" fmla="*/ 251 w 1790"/>
                <a:gd name="T15" fmla="*/ 720 h 922"/>
                <a:gd name="T16" fmla="*/ 284 w 1790"/>
                <a:gd name="T17" fmla="*/ 691 h 922"/>
                <a:gd name="T18" fmla="*/ 317 w 1790"/>
                <a:gd name="T19" fmla="*/ 667 h 922"/>
                <a:gd name="T20" fmla="*/ 350 w 1790"/>
                <a:gd name="T21" fmla="*/ 646 h 922"/>
                <a:gd name="T22" fmla="*/ 387 w 1790"/>
                <a:gd name="T23" fmla="*/ 622 h 922"/>
                <a:gd name="T24" fmla="*/ 420 w 1790"/>
                <a:gd name="T25" fmla="*/ 593 h 922"/>
                <a:gd name="T26" fmla="*/ 453 w 1790"/>
                <a:gd name="T27" fmla="*/ 572 h 922"/>
                <a:gd name="T28" fmla="*/ 486 w 1790"/>
                <a:gd name="T29" fmla="*/ 556 h 922"/>
                <a:gd name="T30" fmla="*/ 523 w 1790"/>
                <a:gd name="T31" fmla="*/ 539 h 922"/>
                <a:gd name="T32" fmla="*/ 556 w 1790"/>
                <a:gd name="T33" fmla="*/ 523 h 922"/>
                <a:gd name="T34" fmla="*/ 589 w 1790"/>
                <a:gd name="T35" fmla="*/ 506 h 922"/>
                <a:gd name="T36" fmla="*/ 622 w 1790"/>
                <a:gd name="T37" fmla="*/ 490 h 922"/>
                <a:gd name="T38" fmla="*/ 659 w 1790"/>
                <a:gd name="T39" fmla="*/ 465 h 922"/>
                <a:gd name="T40" fmla="*/ 692 w 1790"/>
                <a:gd name="T41" fmla="*/ 436 h 922"/>
                <a:gd name="T42" fmla="*/ 724 w 1790"/>
                <a:gd name="T43" fmla="*/ 412 h 922"/>
                <a:gd name="T44" fmla="*/ 761 w 1790"/>
                <a:gd name="T45" fmla="*/ 383 h 922"/>
                <a:gd name="T46" fmla="*/ 794 w 1790"/>
                <a:gd name="T47" fmla="*/ 346 h 922"/>
                <a:gd name="T48" fmla="*/ 827 w 1790"/>
                <a:gd name="T49" fmla="*/ 305 h 922"/>
                <a:gd name="T50" fmla="*/ 860 w 1790"/>
                <a:gd name="T51" fmla="*/ 251 h 922"/>
                <a:gd name="T52" fmla="*/ 897 w 1790"/>
                <a:gd name="T53" fmla="*/ 194 h 922"/>
                <a:gd name="T54" fmla="*/ 930 w 1790"/>
                <a:gd name="T55" fmla="*/ 140 h 922"/>
                <a:gd name="T56" fmla="*/ 963 w 1790"/>
                <a:gd name="T57" fmla="*/ 91 h 922"/>
                <a:gd name="T58" fmla="*/ 996 w 1790"/>
                <a:gd name="T59" fmla="*/ 50 h 922"/>
                <a:gd name="T60" fmla="*/ 1033 w 1790"/>
                <a:gd name="T61" fmla="*/ 21 h 922"/>
                <a:gd name="T62" fmla="*/ 1066 w 1790"/>
                <a:gd name="T63" fmla="*/ 0 h 922"/>
                <a:gd name="T64" fmla="*/ 1099 w 1790"/>
                <a:gd name="T65" fmla="*/ 0 h 922"/>
                <a:gd name="T66" fmla="*/ 1132 w 1790"/>
                <a:gd name="T67" fmla="*/ 21 h 922"/>
                <a:gd name="T68" fmla="*/ 1169 w 1790"/>
                <a:gd name="T69" fmla="*/ 66 h 922"/>
                <a:gd name="T70" fmla="*/ 1202 w 1790"/>
                <a:gd name="T71" fmla="*/ 124 h 922"/>
                <a:gd name="T72" fmla="*/ 1235 w 1790"/>
                <a:gd name="T73" fmla="*/ 194 h 922"/>
                <a:gd name="T74" fmla="*/ 1272 w 1790"/>
                <a:gd name="T75" fmla="*/ 284 h 922"/>
                <a:gd name="T76" fmla="*/ 1305 w 1790"/>
                <a:gd name="T77" fmla="*/ 362 h 922"/>
                <a:gd name="T78" fmla="*/ 1337 w 1790"/>
                <a:gd name="T79" fmla="*/ 424 h 922"/>
                <a:gd name="T80" fmla="*/ 1370 w 1790"/>
                <a:gd name="T81" fmla="*/ 486 h 922"/>
                <a:gd name="T82" fmla="*/ 1407 w 1790"/>
                <a:gd name="T83" fmla="*/ 543 h 922"/>
                <a:gd name="T84" fmla="*/ 1440 w 1790"/>
                <a:gd name="T85" fmla="*/ 580 h 922"/>
                <a:gd name="T86" fmla="*/ 1473 w 1790"/>
                <a:gd name="T87" fmla="*/ 622 h 922"/>
                <a:gd name="T88" fmla="*/ 1506 w 1790"/>
                <a:gd name="T89" fmla="*/ 663 h 922"/>
                <a:gd name="T90" fmla="*/ 1543 w 1790"/>
                <a:gd name="T91" fmla="*/ 716 h 922"/>
                <a:gd name="T92" fmla="*/ 1576 w 1790"/>
                <a:gd name="T93" fmla="*/ 753 h 922"/>
                <a:gd name="T94" fmla="*/ 1609 w 1790"/>
                <a:gd name="T95" fmla="*/ 761 h 922"/>
                <a:gd name="T96" fmla="*/ 1642 w 1790"/>
                <a:gd name="T97" fmla="*/ 766 h 922"/>
                <a:gd name="T98" fmla="*/ 1679 w 1790"/>
                <a:gd name="T99" fmla="*/ 774 h 922"/>
                <a:gd name="T100" fmla="*/ 1712 w 1790"/>
                <a:gd name="T101" fmla="*/ 786 h 922"/>
                <a:gd name="T102" fmla="*/ 1745 w 1790"/>
                <a:gd name="T103" fmla="*/ 922 h 922"/>
                <a:gd name="T104" fmla="*/ 1778 w 1790"/>
                <a:gd name="T105" fmla="*/ 922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922">
                  <a:moveTo>
                    <a:pt x="0" y="914"/>
                  </a:moveTo>
                  <a:lnTo>
                    <a:pt x="13" y="910"/>
                  </a:lnTo>
                  <a:lnTo>
                    <a:pt x="29" y="893"/>
                  </a:lnTo>
                  <a:lnTo>
                    <a:pt x="46" y="881"/>
                  </a:lnTo>
                  <a:lnTo>
                    <a:pt x="62" y="864"/>
                  </a:lnTo>
                  <a:lnTo>
                    <a:pt x="79" y="848"/>
                  </a:lnTo>
                  <a:lnTo>
                    <a:pt x="95" y="831"/>
                  </a:lnTo>
                  <a:lnTo>
                    <a:pt x="116" y="815"/>
                  </a:lnTo>
                  <a:lnTo>
                    <a:pt x="132" y="798"/>
                  </a:lnTo>
                  <a:lnTo>
                    <a:pt x="148" y="786"/>
                  </a:lnTo>
                  <a:lnTo>
                    <a:pt x="165" y="774"/>
                  </a:lnTo>
                  <a:lnTo>
                    <a:pt x="181" y="761"/>
                  </a:lnTo>
                  <a:lnTo>
                    <a:pt x="198" y="753"/>
                  </a:lnTo>
                  <a:lnTo>
                    <a:pt x="214" y="745"/>
                  </a:lnTo>
                  <a:lnTo>
                    <a:pt x="231" y="733"/>
                  </a:lnTo>
                  <a:lnTo>
                    <a:pt x="251" y="720"/>
                  </a:lnTo>
                  <a:lnTo>
                    <a:pt x="268" y="708"/>
                  </a:lnTo>
                  <a:lnTo>
                    <a:pt x="284" y="691"/>
                  </a:lnTo>
                  <a:lnTo>
                    <a:pt x="301" y="679"/>
                  </a:lnTo>
                  <a:lnTo>
                    <a:pt x="317" y="667"/>
                  </a:lnTo>
                  <a:lnTo>
                    <a:pt x="334" y="654"/>
                  </a:lnTo>
                  <a:lnTo>
                    <a:pt x="350" y="646"/>
                  </a:lnTo>
                  <a:lnTo>
                    <a:pt x="371" y="634"/>
                  </a:lnTo>
                  <a:lnTo>
                    <a:pt x="387" y="622"/>
                  </a:lnTo>
                  <a:lnTo>
                    <a:pt x="404" y="609"/>
                  </a:lnTo>
                  <a:lnTo>
                    <a:pt x="420" y="593"/>
                  </a:lnTo>
                  <a:lnTo>
                    <a:pt x="436" y="580"/>
                  </a:lnTo>
                  <a:lnTo>
                    <a:pt x="453" y="572"/>
                  </a:lnTo>
                  <a:lnTo>
                    <a:pt x="469" y="564"/>
                  </a:lnTo>
                  <a:lnTo>
                    <a:pt x="486" y="556"/>
                  </a:lnTo>
                  <a:lnTo>
                    <a:pt x="506" y="547"/>
                  </a:lnTo>
                  <a:lnTo>
                    <a:pt x="523" y="539"/>
                  </a:lnTo>
                  <a:lnTo>
                    <a:pt x="539" y="531"/>
                  </a:lnTo>
                  <a:lnTo>
                    <a:pt x="556" y="523"/>
                  </a:lnTo>
                  <a:lnTo>
                    <a:pt x="572" y="515"/>
                  </a:lnTo>
                  <a:lnTo>
                    <a:pt x="589" y="506"/>
                  </a:lnTo>
                  <a:lnTo>
                    <a:pt x="605" y="498"/>
                  </a:lnTo>
                  <a:lnTo>
                    <a:pt x="622" y="490"/>
                  </a:lnTo>
                  <a:lnTo>
                    <a:pt x="642" y="478"/>
                  </a:lnTo>
                  <a:lnTo>
                    <a:pt x="659" y="465"/>
                  </a:lnTo>
                  <a:lnTo>
                    <a:pt x="675" y="449"/>
                  </a:lnTo>
                  <a:lnTo>
                    <a:pt x="692" y="436"/>
                  </a:lnTo>
                  <a:lnTo>
                    <a:pt x="708" y="424"/>
                  </a:lnTo>
                  <a:lnTo>
                    <a:pt x="724" y="412"/>
                  </a:lnTo>
                  <a:lnTo>
                    <a:pt x="741" y="395"/>
                  </a:lnTo>
                  <a:lnTo>
                    <a:pt x="761" y="383"/>
                  </a:lnTo>
                  <a:lnTo>
                    <a:pt x="778" y="362"/>
                  </a:lnTo>
                  <a:lnTo>
                    <a:pt x="794" y="346"/>
                  </a:lnTo>
                  <a:lnTo>
                    <a:pt x="811" y="325"/>
                  </a:lnTo>
                  <a:lnTo>
                    <a:pt x="827" y="305"/>
                  </a:lnTo>
                  <a:lnTo>
                    <a:pt x="844" y="280"/>
                  </a:lnTo>
                  <a:lnTo>
                    <a:pt x="860" y="251"/>
                  </a:lnTo>
                  <a:lnTo>
                    <a:pt x="877" y="222"/>
                  </a:lnTo>
                  <a:lnTo>
                    <a:pt x="897" y="194"/>
                  </a:lnTo>
                  <a:lnTo>
                    <a:pt x="914" y="169"/>
                  </a:lnTo>
                  <a:lnTo>
                    <a:pt x="930" y="140"/>
                  </a:lnTo>
                  <a:lnTo>
                    <a:pt x="947" y="115"/>
                  </a:lnTo>
                  <a:lnTo>
                    <a:pt x="963" y="91"/>
                  </a:lnTo>
                  <a:lnTo>
                    <a:pt x="980" y="66"/>
                  </a:lnTo>
                  <a:lnTo>
                    <a:pt x="996" y="50"/>
                  </a:lnTo>
                  <a:lnTo>
                    <a:pt x="1017" y="33"/>
                  </a:lnTo>
                  <a:lnTo>
                    <a:pt x="1033" y="21"/>
                  </a:lnTo>
                  <a:lnTo>
                    <a:pt x="1049" y="8"/>
                  </a:lnTo>
                  <a:lnTo>
                    <a:pt x="1066" y="0"/>
                  </a:lnTo>
                  <a:lnTo>
                    <a:pt x="1082" y="0"/>
                  </a:lnTo>
                  <a:lnTo>
                    <a:pt x="1099" y="0"/>
                  </a:lnTo>
                  <a:lnTo>
                    <a:pt x="1115" y="8"/>
                  </a:lnTo>
                  <a:lnTo>
                    <a:pt x="1132" y="21"/>
                  </a:lnTo>
                  <a:lnTo>
                    <a:pt x="1152" y="41"/>
                  </a:lnTo>
                  <a:lnTo>
                    <a:pt x="1169" y="66"/>
                  </a:lnTo>
                  <a:lnTo>
                    <a:pt x="1185" y="95"/>
                  </a:lnTo>
                  <a:lnTo>
                    <a:pt x="1202" y="124"/>
                  </a:lnTo>
                  <a:lnTo>
                    <a:pt x="1218" y="157"/>
                  </a:lnTo>
                  <a:lnTo>
                    <a:pt x="1235" y="194"/>
                  </a:lnTo>
                  <a:lnTo>
                    <a:pt x="1251" y="235"/>
                  </a:lnTo>
                  <a:lnTo>
                    <a:pt x="1272" y="284"/>
                  </a:lnTo>
                  <a:lnTo>
                    <a:pt x="1288" y="325"/>
                  </a:lnTo>
                  <a:lnTo>
                    <a:pt x="1305" y="362"/>
                  </a:lnTo>
                  <a:lnTo>
                    <a:pt x="1321" y="391"/>
                  </a:lnTo>
                  <a:lnTo>
                    <a:pt x="1337" y="424"/>
                  </a:lnTo>
                  <a:lnTo>
                    <a:pt x="1354" y="453"/>
                  </a:lnTo>
                  <a:lnTo>
                    <a:pt x="1370" y="486"/>
                  </a:lnTo>
                  <a:lnTo>
                    <a:pt x="1387" y="519"/>
                  </a:lnTo>
                  <a:lnTo>
                    <a:pt x="1407" y="543"/>
                  </a:lnTo>
                  <a:lnTo>
                    <a:pt x="1424" y="564"/>
                  </a:lnTo>
                  <a:lnTo>
                    <a:pt x="1440" y="580"/>
                  </a:lnTo>
                  <a:lnTo>
                    <a:pt x="1457" y="601"/>
                  </a:lnTo>
                  <a:lnTo>
                    <a:pt x="1473" y="622"/>
                  </a:lnTo>
                  <a:lnTo>
                    <a:pt x="1490" y="642"/>
                  </a:lnTo>
                  <a:lnTo>
                    <a:pt x="1506" y="663"/>
                  </a:lnTo>
                  <a:lnTo>
                    <a:pt x="1527" y="687"/>
                  </a:lnTo>
                  <a:lnTo>
                    <a:pt x="1543" y="716"/>
                  </a:lnTo>
                  <a:lnTo>
                    <a:pt x="1560" y="741"/>
                  </a:lnTo>
                  <a:lnTo>
                    <a:pt x="1576" y="753"/>
                  </a:lnTo>
                  <a:lnTo>
                    <a:pt x="1593" y="757"/>
                  </a:lnTo>
                  <a:lnTo>
                    <a:pt x="1609" y="761"/>
                  </a:lnTo>
                  <a:lnTo>
                    <a:pt x="1625" y="761"/>
                  </a:lnTo>
                  <a:lnTo>
                    <a:pt x="1642" y="766"/>
                  </a:lnTo>
                  <a:lnTo>
                    <a:pt x="1663" y="770"/>
                  </a:lnTo>
                  <a:lnTo>
                    <a:pt x="1679" y="774"/>
                  </a:lnTo>
                  <a:lnTo>
                    <a:pt x="1695" y="778"/>
                  </a:lnTo>
                  <a:lnTo>
                    <a:pt x="1712" y="786"/>
                  </a:lnTo>
                  <a:lnTo>
                    <a:pt x="1728" y="807"/>
                  </a:lnTo>
                  <a:lnTo>
                    <a:pt x="1745" y="922"/>
                  </a:lnTo>
                  <a:lnTo>
                    <a:pt x="1761" y="922"/>
                  </a:lnTo>
                  <a:lnTo>
                    <a:pt x="1778" y="922"/>
                  </a:lnTo>
                  <a:lnTo>
                    <a:pt x="1790" y="922"/>
                  </a:lnTo>
                </a:path>
              </a:pathLst>
            </a:custGeom>
            <a:noFill/>
            <a:ln w="0">
              <a:solidFill>
                <a:srgbClr val="007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2"/>
            <p:cNvSpPr>
              <a:spLocks/>
            </p:cNvSpPr>
            <p:nvPr/>
          </p:nvSpPr>
          <p:spPr bwMode="auto">
            <a:xfrm>
              <a:off x="5174568" y="1695207"/>
              <a:ext cx="2935523" cy="1811514"/>
            </a:xfrm>
            <a:custGeom>
              <a:avLst/>
              <a:gdLst>
                <a:gd name="T0" fmla="*/ 9 w 1790"/>
                <a:gd name="T1" fmla="*/ 881 h 893"/>
                <a:gd name="T2" fmla="*/ 42 w 1790"/>
                <a:gd name="T3" fmla="*/ 852 h 893"/>
                <a:gd name="T4" fmla="*/ 79 w 1790"/>
                <a:gd name="T5" fmla="*/ 819 h 893"/>
                <a:gd name="T6" fmla="*/ 111 w 1790"/>
                <a:gd name="T7" fmla="*/ 790 h 893"/>
                <a:gd name="T8" fmla="*/ 144 w 1790"/>
                <a:gd name="T9" fmla="*/ 761 h 893"/>
                <a:gd name="T10" fmla="*/ 177 w 1790"/>
                <a:gd name="T11" fmla="*/ 732 h 893"/>
                <a:gd name="T12" fmla="*/ 214 w 1790"/>
                <a:gd name="T13" fmla="*/ 708 h 893"/>
                <a:gd name="T14" fmla="*/ 247 w 1790"/>
                <a:gd name="T15" fmla="*/ 687 h 893"/>
                <a:gd name="T16" fmla="*/ 280 w 1790"/>
                <a:gd name="T17" fmla="*/ 662 h 893"/>
                <a:gd name="T18" fmla="*/ 313 w 1790"/>
                <a:gd name="T19" fmla="*/ 634 h 893"/>
                <a:gd name="T20" fmla="*/ 350 w 1790"/>
                <a:gd name="T21" fmla="*/ 609 h 893"/>
                <a:gd name="T22" fmla="*/ 383 w 1790"/>
                <a:gd name="T23" fmla="*/ 588 h 893"/>
                <a:gd name="T24" fmla="*/ 416 w 1790"/>
                <a:gd name="T25" fmla="*/ 568 h 893"/>
                <a:gd name="T26" fmla="*/ 453 w 1790"/>
                <a:gd name="T27" fmla="*/ 551 h 893"/>
                <a:gd name="T28" fmla="*/ 486 w 1790"/>
                <a:gd name="T29" fmla="*/ 531 h 893"/>
                <a:gd name="T30" fmla="*/ 519 w 1790"/>
                <a:gd name="T31" fmla="*/ 510 h 893"/>
                <a:gd name="T32" fmla="*/ 552 w 1790"/>
                <a:gd name="T33" fmla="*/ 490 h 893"/>
                <a:gd name="T34" fmla="*/ 589 w 1790"/>
                <a:gd name="T35" fmla="*/ 465 h 893"/>
                <a:gd name="T36" fmla="*/ 622 w 1790"/>
                <a:gd name="T37" fmla="*/ 449 h 893"/>
                <a:gd name="T38" fmla="*/ 655 w 1790"/>
                <a:gd name="T39" fmla="*/ 436 h 893"/>
                <a:gd name="T40" fmla="*/ 687 w 1790"/>
                <a:gd name="T41" fmla="*/ 411 h 893"/>
                <a:gd name="T42" fmla="*/ 724 w 1790"/>
                <a:gd name="T43" fmla="*/ 379 h 893"/>
                <a:gd name="T44" fmla="*/ 757 w 1790"/>
                <a:gd name="T45" fmla="*/ 346 h 893"/>
                <a:gd name="T46" fmla="*/ 790 w 1790"/>
                <a:gd name="T47" fmla="*/ 313 h 893"/>
                <a:gd name="T48" fmla="*/ 823 w 1790"/>
                <a:gd name="T49" fmla="*/ 280 h 893"/>
                <a:gd name="T50" fmla="*/ 860 w 1790"/>
                <a:gd name="T51" fmla="*/ 247 h 893"/>
                <a:gd name="T52" fmla="*/ 893 w 1790"/>
                <a:gd name="T53" fmla="*/ 198 h 893"/>
                <a:gd name="T54" fmla="*/ 926 w 1790"/>
                <a:gd name="T55" fmla="*/ 140 h 893"/>
                <a:gd name="T56" fmla="*/ 963 w 1790"/>
                <a:gd name="T57" fmla="*/ 82 h 893"/>
                <a:gd name="T58" fmla="*/ 996 w 1790"/>
                <a:gd name="T59" fmla="*/ 41 h 893"/>
                <a:gd name="T60" fmla="*/ 1029 w 1790"/>
                <a:gd name="T61" fmla="*/ 21 h 893"/>
                <a:gd name="T62" fmla="*/ 1062 w 1790"/>
                <a:gd name="T63" fmla="*/ 8 h 893"/>
                <a:gd name="T64" fmla="*/ 1099 w 1790"/>
                <a:gd name="T65" fmla="*/ 0 h 893"/>
                <a:gd name="T66" fmla="*/ 1132 w 1790"/>
                <a:gd name="T67" fmla="*/ 4 h 893"/>
                <a:gd name="T68" fmla="*/ 1165 w 1790"/>
                <a:gd name="T69" fmla="*/ 41 h 893"/>
                <a:gd name="T70" fmla="*/ 1198 w 1790"/>
                <a:gd name="T71" fmla="*/ 111 h 893"/>
                <a:gd name="T72" fmla="*/ 1235 w 1790"/>
                <a:gd name="T73" fmla="*/ 177 h 893"/>
                <a:gd name="T74" fmla="*/ 1268 w 1790"/>
                <a:gd name="T75" fmla="*/ 239 h 893"/>
                <a:gd name="T76" fmla="*/ 1300 w 1790"/>
                <a:gd name="T77" fmla="*/ 309 h 893"/>
                <a:gd name="T78" fmla="*/ 1333 w 1790"/>
                <a:gd name="T79" fmla="*/ 387 h 893"/>
                <a:gd name="T80" fmla="*/ 1370 w 1790"/>
                <a:gd name="T81" fmla="*/ 457 h 893"/>
                <a:gd name="T82" fmla="*/ 1403 w 1790"/>
                <a:gd name="T83" fmla="*/ 502 h 893"/>
                <a:gd name="T84" fmla="*/ 1436 w 1790"/>
                <a:gd name="T85" fmla="*/ 543 h 893"/>
                <a:gd name="T86" fmla="*/ 1469 w 1790"/>
                <a:gd name="T87" fmla="*/ 580 h 893"/>
                <a:gd name="T88" fmla="*/ 1506 w 1790"/>
                <a:gd name="T89" fmla="*/ 613 h 893"/>
                <a:gd name="T90" fmla="*/ 1539 w 1790"/>
                <a:gd name="T91" fmla="*/ 650 h 893"/>
                <a:gd name="T92" fmla="*/ 1572 w 1790"/>
                <a:gd name="T93" fmla="*/ 683 h 893"/>
                <a:gd name="T94" fmla="*/ 1609 w 1790"/>
                <a:gd name="T95" fmla="*/ 708 h 893"/>
                <a:gd name="T96" fmla="*/ 1642 w 1790"/>
                <a:gd name="T97" fmla="*/ 728 h 893"/>
                <a:gd name="T98" fmla="*/ 1675 w 1790"/>
                <a:gd name="T99" fmla="*/ 741 h 893"/>
                <a:gd name="T100" fmla="*/ 1708 w 1790"/>
                <a:gd name="T101" fmla="*/ 757 h 893"/>
                <a:gd name="T102" fmla="*/ 1745 w 1790"/>
                <a:gd name="T103" fmla="*/ 893 h 893"/>
                <a:gd name="T104" fmla="*/ 1778 w 1790"/>
                <a:gd name="T105" fmla="*/ 89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893">
                  <a:moveTo>
                    <a:pt x="0" y="885"/>
                  </a:moveTo>
                  <a:lnTo>
                    <a:pt x="9" y="881"/>
                  </a:lnTo>
                  <a:lnTo>
                    <a:pt x="25" y="864"/>
                  </a:lnTo>
                  <a:lnTo>
                    <a:pt x="42" y="852"/>
                  </a:lnTo>
                  <a:lnTo>
                    <a:pt x="62" y="835"/>
                  </a:lnTo>
                  <a:lnTo>
                    <a:pt x="79" y="819"/>
                  </a:lnTo>
                  <a:lnTo>
                    <a:pt x="95" y="802"/>
                  </a:lnTo>
                  <a:lnTo>
                    <a:pt x="111" y="790"/>
                  </a:lnTo>
                  <a:lnTo>
                    <a:pt x="128" y="774"/>
                  </a:lnTo>
                  <a:lnTo>
                    <a:pt x="144" y="761"/>
                  </a:lnTo>
                  <a:lnTo>
                    <a:pt x="161" y="745"/>
                  </a:lnTo>
                  <a:lnTo>
                    <a:pt x="177" y="732"/>
                  </a:lnTo>
                  <a:lnTo>
                    <a:pt x="198" y="720"/>
                  </a:lnTo>
                  <a:lnTo>
                    <a:pt x="214" y="708"/>
                  </a:lnTo>
                  <a:lnTo>
                    <a:pt x="231" y="699"/>
                  </a:lnTo>
                  <a:lnTo>
                    <a:pt x="247" y="687"/>
                  </a:lnTo>
                  <a:lnTo>
                    <a:pt x="264" y="675"/>
                  </a:lnTo>
                  <a:lnTo>
                    <a:pt x="280" y="662"/>
                  </a:lnTo>
                  <a:lnTo>
                    <a:pt x="297" y="650"/>
                  </a:lnTo>
                  <a:lnTo>
                    <a:pt x="313" y="634"/>
                  </a:lnTo>
                  <a:lnTo>
                    <a:pt x="334" y="621"/>
                  </a:lnTo>
                  <a:lnTo>
                    <a:pt x="350" y="609"/>
                  </a:lnTo>
                  <a:lnTo>
                    <a:pt x="367" y="597"/>
                  </a:lnTo>
                  <a:lnTo>
                    <a:pt x="383" y="588"/>
                  </a:lnTo>
                  <a:lnTo>
                    <a:pt x="399" y="580"/>
                  </a:lnTo>
                  <a:lnTo>
                    <a:pt x="416" y="568"/>
                  </a:lnTo>
                  <a:lnTo>
                    <a:pt x="432" y="560"/>
                  </a:lnTo>
                  <a:lnTo>
                    <a:pt x="453" y="551"/>
                  </a:lnTo>
                  <a:lnTo>
                    <a:pt x="469" y="539"/>
                  </a:lnTo>
                  <a:lnTo>
                    <a:pt x="486" y="531"/>
                  </a:lnTo>
                  <a:lnTo>
                    <a:pt x="502" y="518"/>
                  </a:lnTo>
                  <a:lnTo>
                    <a:pt x="519" y="510"/>
                  </a:lnTo>
                  <a:lnTo>
                    <a:pt x="535" y="498"/>
                  </a:lnTo>
                  <a:lnTo>
                    <a:pt x="552" y="490"/>
                  </a:lnTo>
                  <a:lnTo>
                    <a:pt x="568" y="477"/>
                  </a:lnTo>
                  <a:lnTo>
                    <a:pt x="589" y="465"/>
                  </a:lnTo>
                  <a:lnTo>
                    <a:pt x="605" y="457"/>
                  </a:lnTo>
                  <a:lnTo>
                    <a:pt x="622" y="449"/>
                  </a:lnTo>
                  <a:lnTo>
                    <a:pt x="638" y="444"/>
                  </a:lnTo>
                  <a:lnTo>
                    <a:pt x="655" y="436"/>
                  </a:lnTo>
                  <a:lnTo>
                    <a:pt x="671" y="424"/>
                  </a:lnTo>
                  <a:lnTo>
                    <a:pt x="687" y="411"/>
                  </a:lnTo>
                  <a:lnTo>
                    <a:pt x="708" y="395"/>
                  </a:lnTo>
                  <a:lnTo>
                    <a:pt x="724" y="379"/>
                  </a:lnTo>
                  <a:lnTo>
                    <a:pt x="741" y="362"/>
                  </a:lnTo>
                  <a:lnTo>
                    <a:pt x="757" y="346"/>
                  </a:lnTo>
                  <a:lnTo>
                    <a:pt x="774" y="329"/>
                  </a:lnTo>
                  <a:lnTo>
                    <a:pt x="790" y="313"/>
                  </a:lnTo>
                  <a:lnTo>
                    <a:pt x="807" y="296"/>
                  </a:lnTo>
                  <a:lnTo>
                    <a:pt x="823" y="280"/>
                  </a:lnTo>
                  <a:lnTo>
                    <a:pt x="844" y="263"/>
                  </a:lnTo>
                  <a:lnTo>
                    <a:pt x="860" y="247"/>
                  </a:lnTo>
                  <a:lnTo>
                    <a:pt x="877" y="222"/>
                  </a:lnTo>
                  <a:lnTo>
                    <a:pt x="893" y="198"/>
                  </a:lnTo>
                  <a:lnTo>
                    <a:pt x="910" y="169"/>
                  </a:lnTo>
                  <a:lnTo>
                    <a:pt x="926" y="140"/>
                  </a:lnTo>
                  <a:lnTo>
                    <a:pt x="943" y="111"/>
                  </a:lnTo>
                  <a:lnTo>
                    <a:pt x="963" y="82"/>
                  </a:lnTo>
                  <a:lnTo>
                    <a:pt x="980" y="62"/>
                  </a:lnTo>
                  <a:lnTo>
                    <a:pt x="996" y="41"/>
                  </a:lnTo>
                  <a:lnTo>
                    <a:pt x="1012" y="29"/>
                  </a:lnTo>
                  <a:lnTo>
                    <a:pt x="1029" y="21"/>
                  </a:lnTo>
                  <a:lnTo>
                    <a:pt x="1045" y="12"/>
                  </a:lnTo>
                  <a:lnTo>
                    <a:pt x="1062" y="8"/>
                  </a:lnTo>
                  <a:lnTo>
                    <a:pt x="1078" y="0"/>
                  </a:lnTo>
                  <a:lnTo>
                    <a:pt x="1099" y="0"/>
                  </a:lnTo>
                  <a:lnTo>
                    <a:pt x="1115" y="0"/>
                  </a:lnTo>
                  <a:lnTo>
                    <a:pt x="1132" y="4"/>
                  </a:lnTo>
                  <a:lnTo>
                    <a:pt x="1148" y="21"/>
                  </a:lnTo>
                  <a:lnTo>
                    <a:pt x="1165" y="41"/>
                  </a:lnTo>
                  <a:lnTo>
                    <a:pt x="1181" y="74"/>
                  </a:lnTo>
                  <a:lnTo>
                    <a:pt x="1198" y="111"/>
                  </a:lnTo>
                  <a:lnTo>
                    <a:pt x="1218" y="148"/>
                  </a:lnTo>
                  <a:lnTo>
                    <a:pt x="1235" y="177"/>
                  </a:lnTo>
                  <a:lnTo>
                    <a:pt x="1251" y="210"/>
                  </a:lnTo>
                  <a:lnTo>
                    <a:pt x="1268" y="239"/>
                  </a:lnTo>
                  <a:lnTo>
                    <a:pt x="1284" y="272"/>
                  </a:lnTo>
                  <a:lnTo>
                    <a:pt x="1300" y="309"/>
                  </a:lnTo>
                  <a:lnTo>
                    <a:pt x="1317" y="350"/>
                  </a:lnTo>
                  <a:lnTo>
                    <a:pt x="1333" y="387"/>
                  </a:lnTo>
                  <a:lnTo>
                    <a:pt x="1354" y="424"/>
                  </a:lnTo>
                  <a:lnTo>
                    <a:pt x="1370" y="457"/>
                  </a:lnTo>
                  <a:lnTo>
                    <a:pt x="1387" y="481"/>
                  </a:lnTo>
                  <a:lnTo>
                    <a:pt x="1403" y="502"/>
                  </a:lnTo>
                  <a:lnTo>
                    <a:pt x="1420" y="523"/>
                  </a:lnTo>
                  <a:lnTo>
                    <a:pt x="1436" y="543"/>
                  </a:lnTo>
                  <a:lnTo>
                    <a:pt x="1453" y="560"/>
                  </a:lnTo>
                  <a:lnTo>
                    <a:pt x="1469" y="580"/>
                  </a:lnTo>
                  <a:lnTo>
                    <a:pt x="1490" y="597"/>
                  </a:lnTo>
                  <a:lnTo>
                    <a:pt x="1506" y="613"/>
                  </a:lnTo>
                  <a:lnTo>
                    <a:pt x="1523" y="630"/>
                  </a:lnTo>
                  <a:lnTo>
                    <a:pt x="1539" y="650"/>
                  </a:lnTo>
                  <a:lnTo>
                    <a:pt x="1556" y="667"/>
                  </a:lnTo>
                  <a:lnTo>
                    <a:pt x="1572" y="683"/>
                  </a:lnTo>
                  <a:lnTo>
                    <a:pt x="1588" y="695"/>
                  </a:lnTo>
                  <a:lnTo>
                    <a:pt x="1609" y="708"/>
                  </a:lnTo>
                  <a:lnTo>
                    <a:pt x="1625" y="720"/>
                  </a:lnTo>
                  <a:lnTo>
                    <a:pt x="1642" y="728"/>
                  </a:lnTo>
                  <a:lnTo>
                    <a:pt x="1658" y="737"/>
                  </a:lnTo>
                  <a:lnTo>
                    <a:pt x="1675" y="741"/>
                  </a:lnTo>
                  <a:lnTo>
                    <a:pt x="1691" y="745"/>
                  </a:lnTo>
                  <a:lnTo>
                    <a:pt x="1708" y="757"/>
                  </a:lnTo>
                  <a:lnTo>
                    <a:pt x="1724" y="774"/>
                  </a:lnTo>
                  <a:lnTo>
                    <a:pt x="1745" y="893"/>
                  </a:lnTo>
                  <a:lnTo>
                    <a:pt x="1761" y="893"/>
                  </a:lnTo>
                  <a:lnTo>
                    <a:pt x="1778" y="893"/>
                  </a:lnTo>
                  <a:lnTo>
                    <a:pt x="1790" y="893"/>
                  </a:lnTo>
                </a:path>
              </a:pathLst>
            </a:custGeom>
            <a:noFill/>
            <a:ln w="0">
              <a:solidFill>
                <a:srgbClr val="00B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13"/>
            <p:cNvSpPr>
              <a:spLocks/>
            </p:cNvSpPr>
            <p:nvPr/>
          </p:nvSpPr>
          <p:spPr bwMode="auto">
            <a:xfrm>
              <a:off x="5174568" y="1837207"/>
              <a:ext cx="2935523" cy="1669514"/>
            </a:xfrm>
            <a:custGeom>
              <a:avLst/>
              <a:gdLst>
                <a:gd name="T0" fmla="*/ 0 w 1790"/>
                <a:gd name="T1" fmla="*/ 819 h 823"/>
                <a:gd name="T2" fmla="*/ 33 w 1790"/>
                <a:gd name="T3" fmla="*/ 790 h 823"/>
                <a:gd name="T4" fmla="*/ 70 w 1790"/>
                <a:gd name="T5" fmla="*/ 761 h 823"/>
                <a:gd name="T6" fmla="*/ 103 w 1790"/>
                <a:gd name="T7" fmla="*/ 728 h 823"/>
                <a:gd name="T8" fmla="*/ 136 w 1790"/>
                <a:gd name="T9" fmla="*/ 699 h 823"/>
                <a:gd name="T10" fmla="*/ 173 w 1790"/>
                <a:gd name="T11" fmla="*/ 675 h 823"/>
                <a:gd name="T12" fmla="*/ 206 w 1790"/>
                <a:gd name="T13" fmla="*/ 658 h 823"/>
                <a:gd name="T14" fmla="*/ 239 w 1790"/>
                <a:gd name="T15" fmla="*/ 638 h 823"/>
                <a:gd name="T16" fmla="*/ 272 w 1790"/>
                <a:gd name="T17" fmla="*/ 617 h 823"/>
                <a:gd name="T18" fmla="*/ 309 w 1790"/>
                <a:gd name="T19" fmla="*/ 584 h 823"/>
                <a:gd name="T20" fmla="*/ 342 w 1790"/>
                <a:gd name="T21" fmla="*/ 551 h 823"/>
                <a:gd name="T22" fmla="*/ 375 w 1790"/>
                <a:gd name="T23" fmla="*/ 523 h 823"/>
                <a:gd name="T24" fmla="*/ 408 w 1790"/>
                <a:gd name="T25" fmla="*/ 498 h 823"/>
                <a:gd name="T26" fmla="*/ 445 w 1790"/>
                <a:gd name="T27" fmla="*/ 490 h 823"/>
                <a:gd name="T28" fmla="*/ 478 w 1790"/>
                <a:gd name="T29" fmla="*/ 473 h 823"/>
                <a:gd name="T30" fmla="*/ 511 w 1790"/>
                <a:gd name="T31" fmla="*/ 448 h 823"/>
                <a:gd name="T32" fmla="*/ 543 w 1790"/>
                <a:gd name="T33" fmla="*/ 424 h 823"/>
                <a:gd name="T34" fmla="*/ 580 w 1790"/>
                <a:gd name="T35" fmla="*/ 403 h 823"/>
                <a:gd name="T36" fmla="*/ 613 w 1790"/>
                <a:gd name="T37" fmla="*/ 379 h 823"/>
                <a:gd name="T38" fmla="*/ 646 w 1790"/>
                <a:gd name="T39" fmla="*/ 354 h 823"/>
                <a:gd name="T40" fmla="*/ 679 w 1790"/>
                <a:gd name="T41" fmla="*/ 321 h 823"/>
                <a:gd name="T42" fmla="*/ 716 w 1790"/>
                <a:gd name="T43" fmla="*/ 292 h 823"/>
                <a:gd name="T44" fmla="*/ 749 w 1790"/>
                <a:gd name="T45" fmla="*/ 267 h 823"/>
                <a:gd name="T46" fmla="*/ 782 w 1790"/>
                <a:gd name="T47" fmla="*/ 247 h 823"/>
                <a:gd name="T48" fmla="*/ 819 w 1790"/>
                <a:gd name="T49" fmla="*/ 218 h 823"/>
                <a:gd name="T50" fmla="*/ 852 w 1790"/>
                <a:gd name="T51" fmla="*/ 177 h 823"/>
                <a:gd name="T52" fmla="*/ 885 w 1790"/>
                <a:gd name="T53" fmla="*/ 136 h 823"/>
                <a:gd name="T54" fmla="*/ 918 w 1790"/>
                <a:gd name="T55" fmla="*/ 99 h 823"/>
                <a:gd name="T56" fmla="*/ 955 w 1790"/>
                <a:gd name="T57" fmla="*/ 66 h 823"/>
                <a:gd name="T58" fmla="*/ 988 w 1790"/>
                <a:gd name="T59" fmla="*/ 29 h 823"/>
                <a:gd name="T60" fmla="*/ 1021 w 1790"/>
                <a:gd name="T61" fmla="*/ 4 h 823"/>
                <a:gd name="T62" fmla="*/ 1054 w 1790"/>
                <a:gd name="T63" fmla="*/ 0 h 823"/>
                <a:gd name="T64" fmla="*/ 1091 w 1790"/>
                <a:gd name="T65" fmla="*/ 0 h 823"/>
                <a:gd name="T66" fmla="*/ 1124 w 1790"/>
                <a:gd name="T67" fmla="*/ 4 h 823"/>
                <a:gd name="T68" fmla="*/ 1156 w 1790"/>
                <a:gd name="T69" fmla="*/ 12 h 823"/>
                <a:gd name="T70" fmla="*/ 1189 w 1790"/>
                <a:gd name="T71" fmla="*/ 41 h 823"/>
                <a:gd name="T72" fmla="*/ 1226 w 1790"/>
                <a:gd name="T73" fmla="*/ 95 h 823"/>
                <a:gd name="T74" fmla="*/ 1259 w 1790"/>
                <a:gd name="T75" fmla="*/ 160 h 823"/>
                <a:gd name="T76" fmla="*/ 1292 w 1790"/>
                <a:gd name="T77" fmla="*/ 226 h 823"/>
                <a:gd name="T78" fmla="*/ 1329 w 1790"/>
                <a:gd name="T79" fmla="*/ 292 h 823"/>
                <a:gd name="T80" fmla="*/ 1362 w 1790"/>
                <a:gd name="T81" fmla="*/ 346 h 823"/>
                <a:gd name="T82" fmla="*/ 1395 w 1790"/>
                <a:gd name="T83" fmla="*/ 395 h 823"/>
                <a:gd name="T84" fmla="*/ 1428 w 1790"/>
                <a:gd name="T85" fmla="*/ 428 h 823"/>
                <a:gd name="T86" fmla="*/ 1465 w 1790"/>
                <a:gd name="T87" fmla="*/ 448 h 823"/>
                <a:gd name="T88" fmla="*/ 1498 w 1790"/>
                <a:gd name="T89" fmla="*/ 477 h 823"/>
                <a:gd name="T90" fmla="*/ 1531 w 1790"/>
                <a:gd name="T91" fmla="*/ 518 h 823"/>
                <a:gd name="T92" fmla="*/ 1564 w 1790"/>
                <a:gd name="T93" fmla="*/ 576 h 823"/>
                <a:gd name="T94" fmla="*/ 1601 w 1790"/>
                <a:gd name="T95" fmla="*/ 605 h 823"/>
                <a:gd name="T96" fmla="*/ 1634 w 1790"/>
                <a:gd name="T97" fmla="*/ 621 h 823"/>
                <a:gd name="T98" fmla="*/ 1667 w 1790"/>
                <a:gd name="T99" fmla="*/ 629 h 823"/>
                <a:gd name="T100" fmla="*/ 1700 w 1790"/>
                <a:gd name="T101" fmla="*/ 646 h 823"/>
                <a:gd name="T102" fmla="*/ 1737 w 1790"/>
                <a:gd name="T103" fmla="*/ 704 h 823"/>
                <a:gd name="T104" fmla="*/ 1769 w 1790"/>
                <a:gd name="T105" fmla="*/ 823 h 823"/>
                <a:gd name="T106" fmla="*/ 1790 w 1790"/>
                <a:gd name="T107" fmla="*/ 823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0" h="823">
                  <a:moveTo>
                    <a:pt x="0" y="815"/>
                  </a:moveTo>
                  <a:lnTo>
                    <a:pt x="0" y="819"/>
                  </a:lnTo>
                  <a:lnTo>
                    <a:pt x="17" y="802"/>
                  </a:lnTo>
                  <a:lnTo>
                    <a:pt x="33" y="790"/>
                  </a:lnTo>
                  <a:lnTo>
                    <a:pt x="54" y="773"/>
                  </a:lnTo>
                  <a:lnTo>
                    <a:pt x="70" y="761"/>
                  </a:lnTo>
                  <a:lnTo>
                    <a:pt x="87" y="745"/>
                  </a:lnTo>
                  <a:lnTo>
                    <a:pt x="103" y="728"/>
                  </a:lnTo>
                  <a:lnTo>
                    <a:pt x="120" y="716"/>
                  </a:lnTo>
                  <a:lnTo>
                    <a:pt x="136" y="699"/>
                  </a:lnTo>
                  <a:lnTo>
                    <a:pt x="153" y="687"/>
                  </a:lnTo>
                  <a:lnTo>
                    <a:pt x="173" y="675"/>
                  </a:lnTo>
                  <a:lnTo>
                    <a:pt x="190" y="667"/>
                  </a:lnTo>
                  <a:lnTo>
                    <a:pt x="206" y="658"/>
                  </a:lnTo>
                  <a:lnTo>
                    <a:pt x="223" y="646"/>
                  </a:lnTo>
                  <a:lnTo>
                    <a:pt x="239" y="638"/>
                  </a:lnTo>
                  <a:lnTo>
                    <a:pt x="255" y="629"/>
                  </a:lnTo>
                  <a:lnTo>
                    <a:pt x="272" y="617"/>
                  </a:lnTo>
                  <a:lnTo>
                    <a:pt x="288" y="601"/>
                  </a:lnTo>
                  <a:lnTo>
                    <a:pt x="309" y="584"/>
                  </a:lnTo>
                  <a:lnTo>
                    <a:pt x="325" y="568"/>
                  </a:lnTo>
                  <a:lnTo>
                    <a:pt x="342" y="551"/>
                  </a:lnTo>
                  <a:lnTo>
                    <a:pt x="358" y="535"/>
                  </a:lnTo>
                  <a:lnTo>
                    <a:pt x="375" y="523"/>
                  </a:lnTo>
                  <a:lnTo>
                    <a:pt x="391" y="510"/>
                  </a:lnTo>
                  <a:lnTo>
                    <a:pt x="408" y="498"/>
                  </a:lnTo>
                  <a:lnTo>
                    <a:pt x="424" y="494"/>
                  </a:lnTo>
                  <a:lnTo>
                    <a:pt x="445" y="490"/>
                  </a:lnTo>
                  <a:lnTo>
                    <a:pt x="461" y="481"/>
                  </a:lnTo>
                  <a:lnTo>
                    <a:pt x="478" y="473"/>
                  </a:lnTo>
                  <a:lnTo>
                    <a:pt x="494" y="461"/>
                  </a:lnTo>
                  <a:lnTo>
                    <a:pt x="511" y="448"/>
                  </a:lnTo>
                  <a:lnTo>
                    <a:pt x="527" y="436"/>
                  </a:lnTo>
                  <a:lnTo>
                    <a:pt x="543" y="424"/>
                  </a:lnTo>
                  <a:lnTo>
                    <a:pt x="564" y="416"/>
                  </a:lnTo>
                  <a:lnTo>
                    <a:pt x="580" y="403"/>
                  </a:lnTo>
                  <a:lnTo>
                    <a:pt x="597" y="391"/>
                  </a:lnTo>
                  <a:lnTo>
                    <a:pt x="613" y="379"/>
                  </a:lnTo>
                  <a:lnTo>
                    <a:pt x="630" y="366"/>
                  </a:lnTo>
                  <a:lnTo>
                    <a:pt x="646" y="354"/>
                  </a:lnTo>
                  <a:lnTo>
                    <a:pt x="663" y="337"/>
                  </a:lnTo>
                  <a:lnTo>
                    <a:pt x="679" y="321"/>
                  </a:lnTo>
                  <a:lnTo>
                    <a:pt x="700" y="309"/>
                  </a:lnTo>
                  <a:lnTo>
                    <a:pt x="716" y="292"/>
                  </a:lnTo>
                  <a:lnTo>
                    <a:pt x="733" y="280"/>
                  </a:lnTo>
                  <a:lnTo>
                    <a:pt x="749" y="267"/>
                  </a:lnTo>
                  <a:lnTo>
                    <a:pt x="766" y="255"/>
                  </a:lnTo>
                  <a:lnTo>
                    <a:pt x="782" y="247"/>
                  </a:lnTo>
                  <a:lnTo>
                    <a:pt x="799" y="235"/>
                  </a:lnTo>
                  <a:lnTo>
                    <a:pt x="819" y="218"/>
                  </a:lnTo>
                  <a:lnTo>
                    <a:pt x="836" y="202"/>
                  </a:lnTo>
                  <a:lnTo>
                    <a:pt x="852" y="177"/>
                  </a:lnTo>
                  <a:lnTo>
                    <a:pt x="868" y="156"/>
                  </a:lnTo>
                  <a:lnTo>
                    <a:pt x="885" y="136"/>
                  </a:lnTo>
                  <a:lnTo>
                    <a:pt x="901" y="115"/>
                  </a:lnTo>
                  <a:lnTo>
                    <a:pt x="918" y="99"/>
                  </a:lnTo>
                  <a:lnTo>
                    <a:pt x="934" y="82"/>
                  </a:lnTo>
                  <a:lnTo>
                    <a:pt x="955" y="66"/>
                  </a:lnTo>
                  <a:lnTo>
                    <a:pt x="971" y="45"/>
                  </a:lnTo>
                  <a:lnTo>
                    <a:pt x="988" y="29"/>
                  </a:lnTo>
                  <a:lnTo>
                    <a:pt x="1004" y="12"/>
                  </a:lnTo>
                  <a:lnTo>
                    <a:pt x="1021" y="4"/>
                  </a:lnTo>
                  <a:lnTo>
                    <a:pt x="1037" y="0"/>
                  </a:lnTo>
                  <a:lnTo>
                    <a:pt x="1054" y="0"/>
                  </a:lnTo>
                  <a:lnTo>
                    <a:pt x="1074" y="0"/>
                  </a:lnTo>
                  <a:lnTo>
                    <a:pt x="1091" y="0"/>
                  </a:lnTo>
                  <a:lnTo>
                    <a:pt x="1107" y="0"/>
                  </a:lnTo>
                  <a:lnTo>
                    <a:pt x="1124" y="4"/>
                  </a:lnTo>
                  <a:lnTo>
                    <a:pt x="1140" y="4"/>
                  </a:lnTo>
                  <a:lnTo>
                    <a:pt x="1156" y="12"/>
                  </a:lnTo>
                  <a:lnTo>
                    <a:pt x="1173" y="25"/>
                  </a:lnTo>
                  <a:lnTo>
                    <a:pt x="1189" y="41"/>
                  </a:lnTo>
                  <a:lnTo>
                    <a:pt x="1210" y="66"/>
                  </a:lnTo>
                  <a:lnTo>
                    <a:pt x="1226" y="95"/>
                  </a:lnTo>
                  <a:lnTo>
                    <a:pt x="1243" y="128"/>
                  </a:lnTo>
                  <a:lnTo>
                    <a:pt x="1259" y="160"/>
                  </a:lnTo>
                  <a:lnTo>
                    <a:pt x="1276" y="193"/>
                  </a:lnTo>
                  <a:lnTo>
                    <a:pt x="1292" y="226"/>
                  </a:lnTo>
                  <a:lnTo>
                    <a:pt x="1309" y="259"/>
                  </a:lnTo>
                  <a:lnTo>
                    <a:pt x="1329" y="292"/>
                  </a:lnTo>
                  <a:lnTo>
                    <a:pt x="1346" y="321"/>
                  </a:lnTo>
                  <a:lnTo>
                    <a:pt x="1362" y="346"/>
                  </a:lnTo>
                  <a:lnTo>
                    <a:pt x="1379" y="370"/>
                  </a:lnTo>
                  <a:lnTo>
                    <a:pt x="1395" y="395"/>
                  </a:lnTo>
                  <a:lnTo>
                    <a:pt x="1412" y="411"/>
                  </a:lnTo>
                  <a:lnTo>
                    <a:pt x="1428" y="428"/>
                  </a:lnTo>
                  <a:lnTo>
                    <a:pt x="1444" y="436"/>
                  </a:lnTo>
                  <a:lnTo>
                    <a:pt x="1465" y="448"/>
                  </a:lnTo>
                  <a:lnTo>
                    <a:pt x="1481" y="461"/>
                  </a:lnTo>
                  <a:lnTo>
                    <a:pt x="1498" y="477"/>
                  </a:lnTo>
                  <a:lnTo>
                    <a:pt x="1514" y="494"/>
                  </a:lnTo>
                  <a:lnTo>
                    <a:pt x="1531" y="518"/>
                  </a:lnTo>
                  <a:lnTo>
                    <a:pt x="1547" y="547"/>
                  </a:lnTo>
                  <a:lnTo>
                    <a:pt x="1564" y="576"/>
                  </a:lnTo>
                  <a:lnTo>
                    <a:pt x="1580" y="592"/>
                  </a:lnTo>
                  <a:lnTo>
                    <a:pt x="1601" y="605"/>
                  </a:lnTo>
                  <a:lnTo>
                    <a:pt x="1617" y="613"/>
                  </a:lnTo>
                  <a:lnTo>
                    <a:pt x="1634" y="621"/>
                  </a:lnTo>
                  <a:lnTo>
                    <a:pt x="1650" y="625"/>
                  </a:lnTo>
                  <a:lnTo>
                    <a:pt x="1667" y="629"/>
                  </a:lnTo>
                  <a:lnTo>
                    <a:pt x="1683" y="638"/>
                  </a:lnTo>
                  <a:lnTo>
                    <a:pt x="1700" y="646"/>
                  </a:lnTo>
                  <a:lnTo>
                    <a:pt x="1720" y="662"/>
                  </a:lnTo>
                  <a:lnTo>
                    <a:pt x="1737" y="704"/>
                  </a:lnTo>
                  <a:lnTo>
                    <a:pt x="1753" y="823"/>
                  </a:lnTo>
                  <a:lnTo>
                    <a:pt x="1769" y="823"/>
                  </a:lnTo>
                  <a:lnTo>
                    <a:pt x="1786" y="823"/>
                  </a:lnTo>
                  <a:lnTo>
                    <a:pt x="1790" y="823"/>
                  </a:lnTo>
                </a:path>
              </a:pathLst>
            </a:custGeom>
            <a:noFill/>
            <a:ln w="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114"/>
            <p:cNvSpPr>
              <a:spLocks/>
            </p:cNvSpPr>
            <p:nvPr/>
          </p:nvSpPr>
          <p:spPr bwMode="auto">
            <a:xfrm>
              <a:off x="5174568" y="1904149"/>
              <a:ext cx="2935523" cy="1602571"/>
            </a:xfrm>
            <a:custGeom>
              <a:avLst/>
              <a:gdLst>
                <a:gd name="T0" fmla="*/ 9 w 1790"/>
                <a:gd name="T1" fmla="*/ 778 h 790"/>
                <a:gd name="T2" fmla="*/ 42 w 1790"/>
                <a:gd name="T3" fmla="*/ 749 h 790"/>
                <a:gd name="T4" fmla="*/ 79 w 1790"/>
                <a:gd name="T5" fmla="*/ 724 h 790"/>
                <a:gd name="T6" fmla="*/ 111 w 1790"/>
                <a:gd name="T7" fmla="*/ 699 h 790"/>
                <a:gd name="T8" fmla="*/ 144 w 1790"/>
                <a:gd name="T9" fmla="*/ 675 h 790"/>
                <a:gd name="T10" fmla="*/ 177 w 1790"/>
                <a:gd name="T11" fmla="*/ 646 h 790"/>
                <a:gd name="T12" fmla="*/ 214 w 1790"/>
                <a:gd name="T13" fmla="*/ 625 h 790"/>
                <a:gd name="T14" fmla="*/ 247 w 1790"/>
                <a:gd name="T15" fmla="*/ 601 h 790"/>
                <a:gd name="T16" fmla="*/ 280 w 1790"/>
                <a:gd name="T17" fmla="*/ 568 h 790"/>
                <a:gd name="T18" fmla="*/ 317 w 1790"/>
                <a:gd name="T19" fmla="*/ 543 h 790"/>
                <a:gd name="T20" fmla="*/ 350 w 1790"/>
                <a:gd name="T21" fmla="*/ 527 h 790"/>
                <a:gd name="T22" fmla="*/ 383 w 1790"/>
                <a:gd name="T23" fmla="*/ 502 h 790"/>
                <a:gd name="T24" fmla="*/ 416 w 1790"/>
                <a:gd name="T25" fmla="*/ 477 h 790"/>
                <a:gd name="T26" fmla="*/ 453 w 1790"/>
                <a:gd name="T27" fmla="*/ 457 h 790"/>
                <a:gd name="T28" fmla="*/ 486 w 1790"/>
                <a:gd name="T29" fmla="*/ 432 h 790"/>
                <a:gd name="T30" fmla="*/ 519 w 1790"/>
                <a:gd name="T31" fmla="*/ 403 h 790"/>
                <a:gd name="T32" fmla="*/ 552 w 1790"/>
                <a:gd name="T33" fmla="*/ 383 h 790"/>
                <a:gd name="T34" fmla="*/ 589 w 1790"/>
                <a:gd name="T35" fmla="*/ 362 h 790"/>
                <a:gd name="T36" fmla="*/ 622 w 1790"/>
                <a:gd name="T37" fmla="*/ 346 h 790"/>
                <a:gd name="T38" fmla="*/ 655 w 1790"/>
                <a:gd name="T39" fmla="*/ 321 h 790"/>
                <a:gd name="T40" fmla="*/ 687 w 1790"/>
                <a:gd name="T41" fmla="*/ 296 h 790"/>
                <a:gd name="T42" fmla="*/ 724 w 1790"/>
                <a:gd name="T43" fmla="*/ 284 h 790"/>
                <a:gd name="T44" fmla="*/ 757 w 1790"/>
                <a:gd name="T45" fmla="*/ 276 h 790"/>
                <a:gd name="T46" fmla="*/ 790 w 1790"/>
                <a:gd name="T47" fmla="*/ 243 h 790"/>
                <a:gd name="T48" fmla="*/ 823 w 1790"/>
                <a:gd name="T49" fmla="*/ 185 h 790"/>
                <a:gd name="T50" fmla="*/ 860 w 1790"/>
                <a:gd name="T51" fmla="*/ 140 h 790"/>
                <a:gd name="T52" fmla="*/ 893 w 1790"/>
                <a:gd name="T53" fmla="*/ 107 h 790"/>
                <a:gd name="T54" fmla="*/ 926 w 1790"/>
                <a:gd name="T55" fmla="*/ 82 h 790"/>
                <a:gd name="T56" fmla="*/ 963 w 1790"/>
                <a:gd name="T57" fmla="*/ 62 h 790"/>
                <a:gd name="T58" fmla="*/ 996 w 1790"/>
                <a:gd name="T59" fmla="*/ 45 h 790"/>
                <a:gd name="T60" fmla="*/ 1029 w 1790"/>
                <a:gd name="T61" fmla="*/ 20 h 790"/>
                <a:gd name="T62" fmla="*/ 1062 w 1790"/>
                <a:gd name="T63" fmla="*/ 0 h 790"/>
                <a:gd name="T64" fmla="*/ 1099 w 1790"/>
                <a:gd name="T65" fmla="*/ 0 h 790"/>
                <a:gd name="T66" fmla="*/ 1132 w 1790"/>
                <a:gd name="T67" fmla="*/ 8 h 790"/>
                <a:gd name="T68" fmla="*/ 1165 w 1790"/>
                <a:gd name="T69" fmla="*/ 29 h 790"/>
                <a:gd name="T70" fmla="*/ 1198 w 1790"/>
                <a:gd name="T71" fmla="*/ 49 h 790"/>
                <a:gd name="T72" fmla="*/ 1235 w 1790"/>
                <a:gd name="T73" fmla="*/ 82 h 790"/>
                <a:gd name="T74" fmla="*/ 1268 w 1790"/>
                <a:gd name="T75" fmla="*/ 123 h 790"/>
                <a:gd name="T76" fmla="*/ 1300 w 1790"/>
                <a:gd name="T77" fmla="*/ 173 h 790"/>
                <a:gd name="T78" fmla="*/ 1333 w 1790"/>
                <a:gd name="T79" fmla="*/ 222 h 790"/>
                <a:gd name="T80" fmla="*/ 1370 w 1790"/>
                <a:gd name="T81" fmla="*/ 284 h 790"/>
                <a:gd name="T82" fmla="*/ 1403 w 1790"/>
                <a:gd name="T83" fmla="*/ 321 h 790"/>
                <a:gd name="T84" fmla="*/ 1436 w 1790"/>
                <a:gd name="T85" fmla="*/ 337 h 790"/>
                <a:gd name="T86" fmla="*/ 1469 w 1790"/>
                <a:gd name="T87" fmla="*/ 374 h 790"/>
                <a:gd name="T88" fmla="*/ 1506 w 1790"/>
                <a:gd name="T89" fmla="*/ 432 h 790"/>
                <a:gd name="T90" fmla="*/ 1539 w 1790"/>
                <a:gd name="T91" fmla="*/ 481 h 790"/>
                <a:gd name="T92" fmla="*/ 1572 w 1790"/>
                <a:gd name="T93" fmla="*/ 510 h 790"/>
                <a:gd name="T94" fmla="*/ 1609 w 1790"/>
                <a:gd name="T95" fmla="*/ 522 h 790"/>
                <a:gd name="T96" fmla="*/ 1642 w 1790"/>
                <a:gd name="T97" fmla="*/ 535 h 790"/>
                <a:gd name="T98" fmla="*/ 1675 w 1790"/>
                <a:gd name="T99" fmla="*/ 559 h 790"/>
                <a:gd name="T100" fmla="*/ 1708 w 1790"/>
                <a:gd name="T101" fmla="*/ 580 h 790"/>
                <a:gd name="T102" fmla="*/ 1745 w 1790"/>
                <a:gd name="T103" fmla="*/ 790 h 790"/>
                <a:gd name="T104" fmla="*/ 1778 w 1790"/>
                <a:gd name="T105" fmla="*/ 79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90">
                  <a:moveTo>
                    <a:pt x="0" y="782"/>
                  </a:moveTo>
                  <a:lnTo>
                    <a:pt x="9" y="778"/>
                  </a:lnTo>
                  <a:lnTo>
                    <a:pt x="25" y="765"/>
                  </a:lnTo>
                  <a:lnTo>
                    <a:pt x="42" y="749"/>
                  </a:lnTo>
                  <a:lnTo>
                    <a:pt x="62" y="736"/>
                  </a:lnTo>
                  <a:lnTo>
                    <a:pt x="79" y="724"/>
                  </a:lnTo>
                  <a:lnTo>
                    <a:pt x="95" y="712"/>
                  </a:lnTo>
                  <a:lnTo>
                    <a:pt x="111" y="699"/>
                  </a:lnTo>
                  <a:lnTo>
                    <a:pt x="128" y="687"/>
                  </a:lnTo>
                  <a:lnTo>
                    <a:pt x="144" y="675"/>
                  </a:lnTo>
                  <a:lnTo>
                    <a:pt x="161" y="658"/>
                  </a:lnTo>
                  <a:lnTo>
                    <a:pt x="177" y="646"/>
                  </a:lnTo>
                  <a:lnTo>
                    <a:pt x="198" y="638"/>
                  </a:lnTo>
                  <a:lnTo>
                    <a:pt x="214" y="625"/>
                  </a:lnTo>
                  <a:lnTo>
                    <a:pt x="231" y="617"/>
                  </a:lnTo>
                  <a:lnTo>
                    <a:pt x="247" y="601"/>
                  </a:lnTo>
                  <a:lnTo>
                    <a:pt x="264" y="588"/>
                  </a:lnTo>
                  <a:lnTo>
                    <a:pt x="280" y="568"/>
                  </a:lnTo>
                  <a:lnTo>
                    <a:pt x="297" y="555"/>
                  </a:lnTo>
                  <a:lnTo>
                    <a:pt x="317" y="543"/>
                  </a:lnTo>
                  <a:lnTo>
                    <a:pt x="334" y="535"/>
                  </a:lnTo>
                  <a:lnTo>
                    <a:pt x="350" y="527"/>
                  </a:lnTo>
                  <a:lnTo>
                    <a:pt x="367" y="514"/>
                  </a:lnTo>
                  <a:lnTo>
                    <a:pt x="383" y="502"/>
                  </a:lnTo>
                  <a:lnTo>
                    <a:pt x="399" y="490"/>
                  </a:lnTo>
                  <a:lnTo>
                    <a:pt x="416" y="477"/>
                  </a:lnTo>
                  <a:lnTo>
                    <a:pt x="432" y="465"/>
                  </a:lnTo>
                  <a:lnTo>
                    <a:pt x="453" y="457"/>
                  </a:lnTo>
                  <a:lnTo>
                    <a:pt x="469" y="444"/>
                  </a:lnTo>
                  <a:lnTo>
                    <a:pt x="486" y="432"/>
                  </a:lnTo>
                  <a:lnTo>
                    <a:pt x="502" y="420"/>
                  </a:lnTo>
                  <a:lnTo>
                    <a:pt x="519" y="403"/>
                  </a:lnTo>
                  <a:lnTo>
                    <a:pt x="535" y="391"/>
                  </a:lnTo>
                  <a:lnTo>
                    <a:pt x="552" y="383"/>
                  </a:lnTo>
                  <a:lnTo>
                    <a:pt x="568" y="370"/>
                  </a:lnTo>
                  <a:lnTo>
                    <a:pt x="589" y="362"/>
                  </a:lnTo>
                  <a:lnTo>
                    <a:pt x="605" y="354"/>
                  </a:lnTo>
                  <a:lnTo>
                    <a:pt x="622" y="346"/>
                  </a:lnTo>
                  <a:lnTo>
                    <a:pt x="638" y="333"/>
                  </a:lnTo>
                  <a:lnTo>
                    <a:pt x="655" y="321"/>
                  </a:lnTo>
                  <a:lnTo>
                    <a:pt x="671" y="304"/>
                  </a:lnTo>
                  <a:lnTo>
                    <a:pt x="687" y="296"/>
                  </a:lnTo>
                  <a:lnTo>
                    <a:pt x="708" y="288"/>
                  </a:lnTo>
                  <a:lnTo>
                    <a:pt x="724" y="284"/>
                  </a:lnTo>
                  <a:lnTo>
                    <a:pt x="741" y="280"/>
                  </a:lnTo>
                  <a:lnTo>
                    <a:pt x="757" y="276"/>
                  </a:lnTo>
                  <a:lnTo>
                    <a:pt x="774" y="263"/>
                  </a:lnTo>
                  <a:lnTo>
                    <a:pt x="790" y="243"/>
                  </a:lnTo>
                  <a:lnTo>
                    <a:pt x="807" y="214"/>
                  </a:lnTo>
                  <a:lnTo>
                    <a:pt x="823" y="185"/>
                  </a:lnTo>
                  <a:lnTo>
                    <a:pt x="844" y="160"/>
                  </a:lnTo>
                  <a:lnTo>
                    <a:pt x="860" y="140"/>
                  </a:lnTo>
                  <a:lnTo>
                    <a:pt x="877" y="123"/>
                  </a:lnTo>
                  <a:lnTo>
                    <a:pt x="893" y="107"/>
                  </a:lnTo>
                  <a:lnTo>
                    <a:pt x="910" y="95"/>
                  </a:lnTo>
                  <a:lnTo>
                    <a:pt x="926" y="82"/>
                  </a:lnTo>
                  <a:lnTo>
                    <a:pt x="943" y="74"/>
                  </a:lnTo>
                  <a:lnTo>
                    <a:pt x="963" y="62"/>
                  </a:lnTo>
                  <a:lnTo>
                    <a:pt x="980" y="53"/>
                  </a:lnTo>
                  <a:lnTo>
                    <a:pt x="996" y="45"/>
                  </a:lnTo>
                  <a:lnTo>
                    <a:pt x="1012" y="33"/>
                  </a:lnTo>
                  <a:lnTo>
                    <a:pt x="1029" y="20"/>
                  </a:lnTo>
                  <a:lnTo>
                    <a:pt x="1045" y="8"/>
                  </a:lnTo>
                  <a:lnTo>
                    <a:pt x="1062" y="0"/>
                  </a:lnTo>
                  <a:lnTo>
                    <a:pt x="1078" y="0"/>
                  </a:lnTo>
                  <a:lnTo>
                    <a:pt x="1099" y="0"/>
                  </a:lnTo>
                  <a:lnTo>
                    <a:pt x="1115" y="4"/>
                  </a:lnTo>
                  <a:lnTo>
                    <a:pt x="1132" y="8"/>
                  </a:lnTo>
                  <a:lnTo>
                    <a:pt x="1148" y="16"/>
                  </a:lnTo>
                  <a:lnTo>
                    <a:pt x="1165" y="29"/>
                  </a:lnTo>
                  <a:lnTo>
                    <a:pt x="1181" y="37"/>
                  </a:lnTo>
                  <a:lnTo>
                    <a:pt x="1198" y="49"/>
                  </a:lnTo>
                  <a:lnTo>
                    <a:pt x="1218" y="66"/>
                  </a:lnTo>
                  <a:lnTo>
                    <a:pt x="1235" y="82"/>
                  </a:lnTo>
                  <a:lnTo>
                    <a:pt x="1251" y="103"/>
                  </a:lnTo>
                  <a:lnTo>
                    <a:pt x="1268" y="123"/>
                  </a:lnTo>
                  <a:lnTo>
                    <a:pt x="1284" y="148"/>
                  </a:lnTo>
                  <a:lnTo>
                    <a:pt x="1300" y="173"/>
                  </a:lnTo>
                  <a:lnTo>
                    <a:pt x="1317" y="197"/>
                  </a:lnTo>
                  <a:lnTo>
                    <a:pt x="1333" y="222"/>
                  </a:lnTo>
                  <a:lnTo>
                    <a:pt x="1354" y="255"/>
                  </a:lnTo>
                  <a:lnTo>
                    <a:pt x="1370" y="284"/>
                  </a:lnTo>
                  <a:lnTo>
                    <a:pt x="1387" y="308"/>
                  </a:lnTo>
                  <a:lnTo>
                    <a:pt x="1403" y="321"/>
                  </a:lnTo>
                  <a:lnTo>
                    <a:pt x="1420" y="329"/>
                  </a:lnTo>
                  <a:lnTo>
                    <a:pt x="1436" y="337"/>
                  </a:lnTo>
                  <a:lnTo>
                    <a:pt x="1453" y="354"/>
                  </a:lnTo>
                  <a:lnTo>
                    <a:pt x="1469" y="374"/>
                  </a:lnTo>
                  <a:lnTo>
                    <a:pt x="1490" y="403"/>
                  </a:lnTo>
                  <a:lnTo>
                    <a:pt x="1506" y="432"/>
                  </a:lnTo>
                  <a:lnTo>
                    <a:pt x="1523" y="461"/>
                  </a:lnTo>
                  <a:lnTo>
                    <a:pt x="1539" y="481"/>
                  </a:lnTo>
                  <a:lnTo>
                    <a:pt x="1556" y="498"/>
                  </a:lnTo>
                  <a:lnTo>
                    <a:pt x="1572" y="510"/>
                  </a:lnTo>
                  <a:lnTo>
                    <a:pt x="1588" y="518"/>
                  </a:lnTo>
                  <a:lnTo>
                    <a:pt x="1609" y="522"/>
                  </a:lnTo>
                  <a:lnTo>
                    <a:pt x="1625" y="527"/>
                  </a:lnTo>
                  <a:lnTo>
                    <a:pt x="1642" y="535"/>
                  </a:lnTo>
                  <a:lnTo>
                    <a:pt x="1658" y="543"/>
                  </a:lnTo>
                  <a:lnTo>
                    <a:pt x="1675" y="559"/>
                  </a:lnTo>
                  <a:lnTo>
                    <a:pt x="1691" y="568"/>
                  </a:lnTo>
                  <a:lnTo>
                    <a:pt x="1708" y="580"/>
                  </a:lnTo>
                  <a:lnTo>
                    <a:pt x="1724" y="609"/>
                  </a:lnTo>
                  <a:lnTo>
                    <a:pt x="1745" y="790"/>
                  </a:lnTo>
                  <a:lnTo>
                    <a:pt x="1761" y="790"/>
                  </a:lnTo>
                  <a:lnTo>
                    <a:pt x="1778" y="790"/>
                  </a:lnTo>
                  <a:lnTo>
                    <a:pt x="1790" y="790"/>
                  </a:lnTo>
                </a:path>
              </a:pathLst>
            </a:custGeom>
            <a:noFill/>
            <a:ln w="0">
              <a:solidFill>
                <a:srgbClr val="3FF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/>
            <p:cNvSpPr>
              <a:spLocks/>
            </p:cNvSpPr>
            <p:nvPr/>
          </p:nvSpPr>
          <p:spPr bwMode="auto">
            <a:xfrm>
              <a:off x="5174568" y="1962978"/>
              <a:ext cx="2935523" cy="1543743"/>
            </a:xfrm>
            <a:custGeom>
              <a:avLst/>
              <a:gdLst>
                <a:gd name="T0" fmla="*/ 4 w 1790"/>
                <a:gd name="T1" fmla="*/ 757 h 761"/>
                <a:gd name="T2" fmla="*/ 37 w 1790"/>
                <a:gd name="T3" fmla="*/ 728 h 761"/>
                <a:gd name="T4" fmla="*/ 70 w 1790"/>
                <a:gd name="T5" fmla="*/ 699 h 761"/>
                <a:gd name="T6" fmla="*/ 103 w 1790"/>
                <a:gd name="T7" fmla="*/ 674 h 761"/>
                <a:gd name="T8" fmla="*/ 140 w 1790"/>
                <a:gd name="T9" fmla="*/ 650 h 761"/>
                <a:gd name="T10" fmla="*/ 173 w 1790"/>
                <a:gd name="T11" fmla="*/ 621 h 761"/>
                <a:gd name="T12" fmla="*/ 206 w 1790"/>
                <a:gd name="T13" fmla="*/ 596 h 761"/>
                <a:gd name="T14" fmla="*/ 239 w 1790"/>
                <a:gd name="T15" fmla="*/ 588 h 761"/>
                <a:gd name="T16" fmla="*/ 276 w 1790"/>
                <a:gd name="T17" fmla="*/ 572 h 761"/>
                <a:gd name="T18" fmla="*/ 309 w 1790"/>
                <a:gd name="T19" fmla="*/ 547 h 761"/>
                <a:gd name="T20" fmla="*/ 342 w 1790"/>
                <a:gd name="T21" fmla="*/ 522 h 761"/>
                <a:gd name="T22" fmla="*/ 379 w 1790"/>
                <a:gd name="T23" fmla="*/ 493 h 761"/>
                <a:gd name="T24" fmla="*/ 412 w 1790"/>
                <a:gd name="T25" fmla="*/ 456 h 761"/>
                <a:gd name="T26" fmla="*/ 445 w 1790"/>
                <a:gd name="T27" fmla="*/ 419 h 761"/>
                <a:gd name="T28" fmla="*/ 478 w 1790"/>
                <a:gd name="T29" fmla="*/ 391 h 761"/>
                <a:gd name="T30" fmla="*/ 515 w 1790"/>
                <a:gd name="T31" fmla="*/ 374 h 761"/>
                <a:gd name="T32" fmla="*/ 548 w 1790"/>
                <a:gd name="T33" fmla="*/ 362 h 761"/>
                <a:gd name="T34" fmla="*/ 580 w 1790"/>
                <a:gd name="T35" fmla="*/ 345 h 761"/>
                <a:gd name="T36" fmla="*/ 613 w 1790"/>
                <a:gd name="T37" fmla="*/ 333 h 761"/>
                <a:gd name="T38" fmla="*/ 650 w 1790"/>
                <a:gd name="T39" fmla="*/ 312 h 761"/>
                <a:gd name="T40" fmla="*/ 683 w 1790"/>
                <a:gd name="T41" fmla="*/ 275 h 761"/>
                <a:gd name="T42" fmla="*/ 716 w 1790"/>
                <a:gd name="T43" fmla="*/ 242 h 761"/>
                <a:gd name="T44" fmla="*/ 749 w 1790"/>
                <a:gd name="T45" fmla="*/ 234 h 761"/>
                <a:gd name="T46" fmla="*/ 786 w 1790"/>
                <a:gd name="T47" fmla="*/ 222 h 761"/>
                <a:gd name="T48" fmla="*/ 819 w 1790"/>
                <a:gd name="T49" fmla="*/ 197 h 761"/>
                <a:gd name="T50" fmla="*/ 852 w 1790"/>
                <a:gd name="T51" fmla="*/ 156 h 761"/>
                <a:gd name="T52" fmla="*/ 889 w 1790"/>
                <a:gd name="T53" fmla="*/ 119 h 761"/>
                <a:gd name="T54" fmla="*/ 922 w 1790"/>
                <a:gd name="T55" fmla="*/ 94 h 761"/>
                <a:gd name="T56" fmla="*/ 955 w 1790"/>
                <a:gd name="T57" fmla="*/ 66 h 761"/>
                <a:gd name="T58" fmla="*/ 988 w 1790"/>
                <a:gd name="T59" fmla="*/ 37 h 761"/>
                <a:gd name="T60" fmla="*/ 1025 w 1790"/>
                <a:gd name="T61" fmla="*/ 16 h 761"/>
                <a:gd name="T62" fmla="*/ 1058 w 1790"/>
                <a:gd name="T63" fmla="*/ 12 h 761"/>
                <a:gd name="T64" fmla="*/ 1091 w 1790"/>
                <a:gd name="T65" fmla="*/ 8 h 761"/>
                <a:gd name="T66" fmla="*/ 1124 w 1790"/>
                <a:gd name="T67" fmla="*/ 0 h 761"/>
                <a:gd name="T68" fmla="*/ 1161 w 1790"/>
                <a:gd name="T69" fmla="*/ 12 h 761"/>
                <a:gd name="T70" fmla="*/ 1193 w 1790"/>
                <a:gd name="T71" fmla="*/ 45 h 761"/>
                <a:gd name="T72" fmla="*/ 1226 w 1790"/>
                <a:gd name="T73" fmla="*/ 74 h 761"/>
                <a:gd name="T74" fmla="*/ 1259 w 1790"/>
                <a:gd name="T75" fmla="*/ 98 h 761"/>
                <a:gd name="T76" fmla="*/ 1296 w 1790"/>
                <a:gd name="T77" fmla="*/ 135 h 761"/>
                <a:gd name="T78" fmla="*/ 1329 w 1790"/>
                <a:gd name="T79" fmla="*/ 177 h 761"/>
                <a:gd name="T80" fmla="*/ 1362 w 1790"/>
                <a:gd name="T81" fmla="*/ 230 h 761"/>
                <a:gd name="T82" fmla="*/ 1395 w 1790"/>
                <a:gd name="T83" fmla="*/ 271 h 761"/>
                <a:gd name="T84" fmla="*/ 1432 w 1790"/>
                <a:gd name="T85" fmla="*/ 292 h 761"/>
                <a:gd name="T86" fmla="*/ 1465 w 1790"/>
                <a:gd name="T87" fmla="*/ 317 h 761"/>
                <a:gd name="T88" fmla="*/ 1498 w 1790"/>
                <a:gd name="T89" fmla="*/ 337 h 761"/>
                <a:gd name="T90" fmla="*/ 1535 w 1790"/>
                <a:gd name="T91" fmla="*/ 366 h 761"/>
                <a:gd name="T92" fmla="*/ 1568 w 1790"/>
                <a:gd name="T93" fmla="*/ 415 h 761"/>
                <a:gd name="T94" fmla="*/ 1601 w 1790"/>
                <a:gd name="T95" fmla="*/ 452 h 761"/>
                <a:gd name="T96" fmla="*/ 1634 w 1790"/>
                <a:gd name="T97" fmla="*/ 461 h 761"/>
                <a:gd name="T98" fmla="*/ 1671 w 1790"/>
                <a:gd name="T99" fmla="*/ 473 h 761"/>
                <a:gd name="T100" fmla="*/ 1704 w 1790"/>
                <a:gd name="T101" fmla="*/ 498 h 761"/>
                <a:gd name="T102" fmla="*/ 1737 w 1790"/>
                <a:gd name="T103" fmla="*/ 600 h 761"/>
                <a:gd name="T104" fmla="*/ 1769 w 1790"/>
                <a:gd name="T105" fmla="*/ 761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61">
                  <a:moveTo>
                    <a:pt x="0" y="753"/>
                  </a:moveTo>
                  <a:lnTo>
                    <a:pt x="4" y="757"/>
                  </a:lnTo>
                  <a:lnTo>
                    <a:pt x="21" y="740"/>
                  </a:lnTo>
                  <a:lnTo>
                    <a:pt x="37" y="728"/>
                  </a:lnTo>
                  <a:lnTo>
                    <a:pt x="54" y="711"/>
                  </a:lnTo>
                  <a:lnTo>
                    <a:pt x="70" y="699"/>
                  </a:lnTo>
                  <a:lnTo>
                    <a:pt x="87" y="687"/>
                  </a:lnTo>
                  <a:lnTo>
                    <a:pt x="103" y="674"/>
                  </a:lnTo>
                  <a:lnTo>
                    <a:pt x="124" y="662"/>
                  </a:lnTo>
                  <a:lnTo>
                    <a:pt x="140" y="650"/>
                  </a:lnTo>
                  <a:lnTo>
                    <a:pt x="157" y="633"/>
                  </a:lnTo>
                  <a:lnTo>
                    <a:pt x="173" y="621"/>
                  </a:lnTo>
                  <a:lnTo>
                    <a:pt x="190" y="609"/>
                  </a:lnTo>
                  <a:lnTo>
                    <a:pt x="206" y="596"/>
                  </a:lnTo>
                  <a:lnTo>
                    <a:pt x="223" y="592"/>
                  </a:lnTo>
                  <a:lnTo>
                    <a:pt x="239" y="588"/>
                  </a:lnTo>
                  <a:lnTo>
                    <a:pt x="260" y="580"/>
                  </a:lnTo>
                  <a:lnTo>
                    <a:pt x="276" y="572"/>
                  </a:lnTo>
                  <a:lnTo>
                    <a:pt x="292" y="559"/>
                  </a:lnTo>
                  <a:lnTo>
                    <a:pt x="309" y="547"/>
                  </a:lnTo>
                  <a:lnTo>
                    <a:pt x="325" y="535"/>
                  </a:lnTo>
                  <a:lnTo>
                    <a:pt x="342" y="522"/>
                  </a:lnTo>
                  <a:lnTo>
                    <a:pt x="358" y="506"/>
                  </a:lnTo>
                  <a:lnTo>
                    <a:pt x="379" y="493"/>
                  </a:lnTo>
                  <a:lnTo>
                    <a:pt x="395" y="473"/>
                  </a:lnTo>
                  <a:lnTo>
                    <a:pt x="412" y="456"/>
                  </a:lnTo>
                  <a:lnTo>
                    <a:pt x="428" y="436"/>
                  </a:lnTo>
                  <a:lnTo>
                    <a:pt x="445" y="419"/>
                  </a:lnTo>
                  <a:lnTo>
                    <a:pt x="461" y="403"/>
                  </a:lnTo>
                  <a:lnTo>
                    <a:pt x="478" y="391"/>
                  </a:lnTo>
                  <a:lnTo>
                    <a:pt x="494" y="382"/>
                  </a:lnTo>
                  <a:lnTo>
                    <a:pt x="515" y="374"/>
                  </a:lnTo>
                  <a:lnTo>
                    <a:pt x="531" y="370"/>
                  </a:lnTo>
                  <a:lnTo>
                    <a:pt x="548" y="362"/>
                  </a:lnTo>
                  <a:lnTo>
                    <a:pt x="564" y="354"/>
                  </a:lnTo>
                  <a:lnTo>
                    <a:pt x="580" y="345"/>
                  </a:lnTo>
                  <a:lnTo>
                    <a:pt x="597" y="341"/>
                  </a:lnTo>
                  <a:lnTo>
                    <a:pt x="613" y="333"/>
                  </a:lnTo>
                  <a:lnTo>
                    <a:pt x="634" y="325"/>
                  </a:lnTo>
                  <a:lnTo>
                    <a:pt x="650" y="312"/>
                  </a:lnTo>
                  <a:lnTo>
                    <a:pt x="667" y="292"/>
                  </a:lnTo>
                  <a:lnTo>
                    <a:pt x="683" y="275"/>
                  </a:lnTo>
                  <a:lnTo>
                    <a:pt x="700" y="255"/>
                  </a:lnTo>
                  <a:lnTo>
                    <a:pt x="716" y="242"/>
                  </a:lnTo>
                  <a:lnTo>
                    <a:pt x="733" y="238"/>
                  </a:lnTo>
                  <a:lnTo>
                    <a:pt x="749" y="234"/>
                  </a:lnTo>
                  <a:lnTo>
                    <a:pt x="770" y="230"/>
                  </a:lnTo>
                  <a:lnTo>
                    <a:pt x="786" y="222"/>
                  </a:lnTo>
                  <a:lnTo>
                    <a:pt x="803" y="214"/>
                  </a:lnTo>
                  <a:lnTo>
                    <a:pt x="819" y="197"/>
                  </a:lnTo>
                  <a:lnTo>
                    <a:pt x="836" y="177"/>
                  </a:lnTo>
                  <a:lnTo>
                    <a:pt x="852" y="156"/>
                  </a:lnTo>
                  <a:lnTo>
                    <a:pt x="868" y="135"/>
                  </a:lnTo>
                  <a:lnTo>
                    <a:pt x="889" y="119"/>
                  </a:lnTo>
                  <a:lnTo>
                    <a:pt x="905" y="107"/>
                  </a:lnTo>
                  <a:lnTo>
                    <a:pt x="922" y="94"/>
                  </a:lnTo>
                  <a:lnTo>
                    <a:pt x="938" y="78"/>
                  </a:lnTo>
                  <a:lnTo>
                    <a:pt x="955" y="66"/>
                  </a:lnTo>
                  <a:lnTo>
                    <a:pt x="971" y="49"/>
                  </a:lnTo>
                  <a:lnTo>
                    <a:pt x="988" y="37"/>
                  </a:lnTo>
                  <a:lnTo>
                    <a:pt x="1004" y="24"/>
                  </a:lnTo>
                  <a:lnTo>
                    <a:pt x="1025" y="16"/>
                  </a:lnTo>
                  <a:lnTo>
                    <a:pt x="1041" y="12"/>
                  </a:lnTo>
                  <a:lnTo>
                    <a:pt x="1058" y="12"/>
                  </a:lnTo>
                  <a:lnTo>
                    <a:pt x="1074" y="12"/>
                  </a:lnTo>
                  <a:lnTo>
                    <a:pt x="1091" y="8"/>
                  </a:lnTo>
                  <a:lnTo>
                    <a:pt x="1107" y="4"/>
                  </a:lnTo>
                  <a:lnTo>
                    <a:pt x="1124" y="0"/>
                  </a:lnTo>
                  <a:lnTo>
                    <a:pt x="1144" y="4"/>
                  </a:lnTo>
                  <a:lnTo>
                    <a:pt x="1161" y="12"/>
                  </a:lnTo>
                  <a:lnTo>
                    <a:pt x="1177" y="29"/>
                  </a:lnTo>
                  <a:lnTo>
                    <a:pt x="1193" y="45"/>
                  </a:lnTo>
                  <a:lnTo>
                    <a:pt x="1210" y="61"/>
                  </a:lnTo>
                  <a:lnTo>
                    <a:pt x="1226" y="74"/>
                  </a:lnTo>
                  <a:lnTo>
                    <a:pt x="1243" y="86"/>
                  </a:lnTo>
                  <a:lnTo>
                    <a:pt x="1259" y="98"/>
                  </a:lnTo>
                  <a:lnTo>
                    <a:pt x="1280" y="115"/>
                  </a:lnTo>
                  <a:lnTo>
                    <a:pt x="1296" y="135"/>
                  </a:lnTo>
                  <a:lnTo>
                    <a:pt x="1313" y="156"/>
                  </a:lnTo>
                  <a:lnTo>
                    <a:pt x="1329" y="177"/>
                  </a:lnTo>
                  <a:lnTo>
                    <a:pt x="1346" y="205"/>
                  </a:lnTo>
                  <a:lnTo>
                    <a:pt x="1362" y="230"/>
                  </a:lnTo>
                  <a:lnTo>
                    <a:pt x="1379" y="251"/>
                  </a:lnTo>
                  <a:lnTo>
                    <a:pt x="1395" y="271"/>
                  </a:lnTo>
                  <a:lnTo>
                    <a:pt x="1416" y="284"/>
                  </a:lnTo>
                  <a:lnTo>
                    <a:pt x="1432" y="292"/>
                  </a:lnTo>
                  <a:lnTo>
                    <a:pt x="1449" y="304"/>
                  </a:lnTo>
                  <a:lnTo>
                    <a:pt x="1465" y="317"/>
                  </a:lnTo>
                  <a:lnTo>
                    <a:pt x="1481" y="329"/>
                  </a:lnTo>
                  <a:lnTo>
                    <a:pt x="1498" y="337"/>
                  </a:lnTo>
                  <a:lnTo>
                    <a:pt x="1514" y="349"/>
                  </a:lnTo>
                  <a:lnTo>
                    <a:pt x="1535" y="366"/>
                  </a:lnTo>
                  <a:lnTo>
                    <a:pt x="1551" y="386"/>
                  </a:lnTo>
                  <a:lnTo>
                    <a:pt x="1568" y="415"/>
                  </a:lnTo>
                  <a:lnTo>
                    <a:pt x="1584" y="440"/>
                  </a:lnTo>
                  <a:lnTo>
                    <a:pt x="1601" y="452"/>
                  </a:lnTo>
                  <a:lnTo>
                    <a:pt x="1617" y="456"/>
                  </a:lnTo>
                  <a:lnTo>
                    <a:pt x="1634" y="461"/>
                  </a:lnTo>
                  <a:lnTo>
                    <a:pt x="1650" y="465"/>
                  </a:lnTo>
                  <a:lnTo>
                    <a:pt x="1671" y="473"/>
                  </a:lnTo>
                  <a:lnTo>
                    <a:pt x="1687" y="481"/>
                  </a:lnTo>
                  <a:lnTo>
                    <a:pt x="1704" y="498"/>
                  </a:lnTo>
                  <a:lnTo>
                    <a:pt x="1720" y="522"/>
                  </a:lnTo>
                  <a:lnTo>
                    <a:pt x="1737" y="600"/>
                  </a:lnTo>
                  <a:lnTo>
                    <a:pt x="1753" y="761"/>
                  </a:lnTo>
                  <a:lnTo>
                    <a:pt x="1769" y="761"/>
                  </a:lnTo>
                  <a:lnTo>
                    <a:pt x="1790" y="761"/>
                  </a:lnTo>
                </a:path>
              </a:pathLst>
            </a:custGeom>
            <a:noFill/>
            <a:ln w="0">
              <a:solidFill>
                <a:srgbClr val="7FFF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116"/>
            <p:cNvSpPr>
              <a:spLocks/>
            </p:cNvSpPr>
            <p:nvPr/>
          </p:nvSpPr>
          <p:spPr bwMode="auto">
            <a:xfrm>
              <a:off x="5174568" y="2021806"/>
              <a:ext cx="2935523" cy="1484914"/>
            </a:xfrm>
            <a:custGeom>
              <a:avLst/>
              <a:gdLst>
                <a:gd name="T0" fmla="*/ 9 w 1790"/>
                <a:gd name="T1" fmla="*/ 720 h 732"/>
                <a:gd name="T2" fmla="*/ 42 w 1790"/>
                <a:gd name="T3" fmla="*/ 691 h 732"/>
                <a:gd name="T4" fmla="*/ 79 w 1790"/>
                <a:gd name="T5" fmla="*/ 666 h 732"/>
                <a:gd name="T6" fmla="*/ 111 w 1790"/>
                <a:gd name="T7" fmla="*/ 650 h 732"/>
                <a:gd name="T8" fmla="*/ 144 w 1790"/>
                <a:gd name="T9" fmla="*/ 625 h 732"/>
                <a:gd name="T10" fmla="*/ 177 w 1790"/>
                <a:gd name="T11" fmla="*/ 604 h 732"/>
                <a:gd name="T12" fmla="*/ 214 w 1790"/>
                <a:gd name="T13" fmla="*/ 588 h 732"/>
                <a:gd name="T14" fmla="*/ 247 w 1790"/>
                <a:gd name="T15" fmla="*/ 567 h 732"/>
                <a:gd name="T16" fmla="*/ 280 w 1790"/>
                <a:gd name="T17" fmla="*/ 538 h 732"/>
                <a:gd name="T18" fmla="*/ 313 w 1790"/>
                <a:gd name="T19" fmla="*/ 514 h 732"/>
                <a:gd name="T20" fmla="*/ 350 w 1790"/>
                <a:gd name="T21" fmla="*/ 489 h 732"/>
                <a:gd name="T22" fmla="*/ 383 w 1790"/>
                <a:gd name="T23" fmla="*/ 456 h 732"/>
                <a:gd name="T24" fmla="*/ 416 w 1790"/>
                <a:gd name="T25" fmla="*/ 423 h 732"/>
                <a:gd name="T26" fmla="*/ 453 w 1790"/>
                <a:gd name="T27" fmla="*/ 394 h 732"/>
                <a:gd name="T28" fmla="*/ 486 w 1790"/>
                <a:gd name="T29" fmla="*/ 378 h 732"/>
                <a:gd name="T30" fmla="*/ 519 w 1790"/>
                <a:gd name="T31" fmla="*/ 370 h 732"/>
                <a:gd name="T32" fmla="*/ 552 w 1790"/>
                <a:gd name="T33" fmla="*/ 357 h 732"/>
                <a:gd name="T34" fmla="*/ 589 w 1790"/>
                <a:gd name="T35" fmla="*/ 325 h 732"/>
                <a:gd name="T36" fmla="*/ 622 w 1790"/>
                <a:gd name="T37" fmla="*/ 292 h 732"/>
                <a:gd name="T38" fmla="*/ 655 w 1790"/>
                <a:gd name="T39" fmla="*/ 267 h 732"/>
                <a:gd name="T40" fmla="*/ 687 w 1790"/>
                <a:gd name="T41" fmla="*/ 242 h 732"/>
                <a:gd name="T42" fmla="*/ 724 w 1790"/>
                <a:gd name="T43" fmla="*/ 222 h 732"/>
                <a:gd name="T44" fmla="*/ 757 w 1790"/>
                <a:gd name="T45" fmla="*/ 213 h 732"/>
                <a:gd name="T46" fmla="*/ 790 w 1790"/>
                <a:gd name="T47" fmla="*/ 189 h 732"/>
                <a:gd name="T48" fmla="*/ 823 w 1790"/>
                <a:gd name="T49" fmla="*/ 156 h 732"/>
                <a:gd name="T50" fmla="*/ 860 w 1790"/>
                <a:gd name="T51" fmla="*/ 131 h 732"/>
                <a:gd name="T52" fmla="*/ 893 w 1790"/>
                <a:gd name="T53" fmla="*/ 98 h 732"/>
                <a:gd name="T54" fmla="*/ 926 w 1790"/>
                <a:gd name="T55" fmla="*/ 53 h 732"/>
                <a:gd name="T56" fmla="*/ 959 w 1790"/>
                <a:gd name="T57" fmla="*/ 24 h 732"/>
                <a:gd name="T58" fmla="*/ 996 w 1790"/>
                <a:gd name="T59" fmla="*/ 4 h 732"/>
                <a:gd name="T60" fmla="*/ 1029 w 1790"/>
                <a:gd name="T61" fmla="*/ 0 h 732"/>
                <a:gd name="T62" fmla="*/ 1062 w 1790"/>
                <a:gd name="T63" fmla="*/ 8 h 732"/>
                <a:gd name="T64" fmla="*/ 1099 w 1790"/>
                <a:gd name="T65" fmla="*/ 12 h 732"/>
                <a:gd name="T66" fmla="*/ 1132 w 1790"/>
                <a:gd name="T67" fmla="*/ 8 h 732"/>
                <a:gd name="T68" fmla="*/ 1165 w 1790"/>
                <a:gd name="T69" fmla="*/ 16 h 732"/>
                <a:gd name="T70" fmla="*/ 1198 w 1790"/>
                <a:gd name="T71" fmla="*/ 24 h 732"/>
                <a:gd name="T72" fmla="*/ 1235 w 1790"/>
                <a:gd name="T73" fmla="*/ 32 h 732"/>
                <a:gd name="T74" fmla="*/ 1268 w 1790"/>
                <a:gd name="T75" fmla="*/ 45 h 732"/>
                <a:gd name="T76" fmla="*/ 1300 w 1790"/>
                <a:gd name="T77" fmla="*/ 82 h 732"/>
                <a:gd name="T78" fmla="*/ 1333 w 1790"/>
                <a:gd name="T79" fmla="*/ 144 h 732"/>
                <a:gd name="T80" fmla="*/ 1370 w 1790"/>
                <a:gd name="T81" fmla="*/ 189 h 732"/>
                <a:gd name="T82" fmla="*/ 1403 w 1790"/>
                <a:gd name="T83" fmla="*/ 218 h 732"/>
                <a:gd name="T84" fmla="*/ 1436 w 1790"/>
                <a:gd name="T85" fmla="*/ 234 h 732"/>
                <a:gd name="T86" fmla="*/ 1469 w 1790"/>
                <a:gd name="T87" fmla="*/ 246 h 732"/>
                <a:gd name="T88" fmla="*/ 1506 w 1790"/>
                <a:gd name="T89" fmla="*/ 275 h 732"/>
                <a:gd name="T90" fmla="*/ 1539 w 1790"/>
                <a:gd name="T91" fmla="*/ 333 h 732"/>
                <a:gd name="T92" fmla="*/ 1572 w 1790"/>
                <a:gd name="T93" fmla="*/ 374 h 732"/>
                <a:gd name="T94" fmla="*/ 1605 w 1790"/>
                <a:gd name="T95" fmla="*/ 411 h 732"/>
                <a:gd name="T96" fmla="*/ 1642 w 1790"/>
                <a:gd name="T97" fmla="*/ 427 h 732"/>
                <a:gd name="T98" fmla="*/ 1675 w 1790"/>
                <a:gd name="T99" fmla="*/ 444 h 732"/>
                <a:gd name="T100" fmla="*/ 1708 w 1790"/>
                <a:gd name="T101" fmla="*/ 469 h 732"/>
                <a:gd name="T102" fmla="*/ 1745 w 1790"/>
                <a:gd name="T103" fmla="*/ 715 h 732"/>
                <a:gd name="T104" fmla="*/ 1778 w 1790"/>
                <a:gd name="T105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32">
                  <a:moveTo>
                    <a:pt x="0" y="724"/>
                  </a:moveTo>
                  <a:lnTo>
                    <a:pt x="9" y="720"/>
                  </a:lnTo>
                  <a:lnTo>
                    <a:pt x="25" y="707"/>
                  </a:lnTo>
                  <a:lnTo>
                    <a:pt x="42" y="691"/>
                  </a:lnTo>
                  <a:lnTo>
                    <a:pt x="58" y="678"/>
                  </a:lnTo>
                  <a:lnTo>
                    <a:pt x="79" y="666"/>
                  </a:lnTo>
                  <a:lnTo>
                    <a:pt x="95" y="658"/>
                  </a:lnTo>
                  <a:lnTo>
                    <a:pt x="111" y="650"/>
                  </a:lnTo>
                  <a:lnTo>
                    <a:pt x="128" y="637"/>
                  </a:lnTo>
                  <a:lnTo>
                    <a:pt x="144" y="625"/>
                  </a:lnTo>
                  <a:lnTo>
                    <a:pt x="161" y="613"/>
                  </a:lnTo>
                  <a:lnTo>
                    <a:pt x="177" y="604"/>
                  </a:lnTo>
                  <a:lnTo>
                    <a:pt x="198" y="596"/>
                  </a:lnTo>
                  <a:lnTo>
                    <a:pt x="214" y="588"/>
                  </a:lnTo>
                  <a:lnTo>
                    <a:pt x="231" y="580"/>
                  </a:lnTo>
                  <a:lnTo>
                    <a:pt x="247" y="567"/>
                  </a:lnTo>
                  <a:lnTo>
                    <a:pt x="264" y="555"/>
                  </a:lnTo>
                  <a:lnTo>
                    <a:pt x="280" y="538"/>
                  </a:lnTo>
                  <a:lnTo>
                    <a:pt x="297" y="526"/>
                  </a:lnTo>
                  <a:lnTo>
                    <a:pt x="313" y="514"/>
                  </a:lnTo>
                  <a:lnTo>
                    <a:pt x="334" y="501"/>
                  </a:lnTo>
                  <a:lnTo>
                    <a:pt x="350" y="489"/>
                  </a:lnTo>
                  <a:lnTo>
                    <a:pt x="367" y="473"/>
                  </a:lnTo>
                  <a:lnTo>
                    <a:pt x="383" y="456"/>
                  </a:lnTo>
                  <a:lnTo>
                    <a:pt x="399" y="440"/>
                  </a:lnTo>
                  <a:lnTo>
                    <a:pt x="416" y="423"/>
                  </a:lnTo>
                  <a:lnTo>
                    <a:pt x="432" y="411"/>
                  </a:lnTo>
                  <a:lnTo>
                    <a:pt x="453" y="394"/>
                  </a:lnTo>
                  <a:lnTo>
                    <a:pt x="469" y="386"/>
                  </a:lnTo>
                  <a:lnTo>
                    <a:pt x="486" y="378"/>
                  </a:lnTo>
                  <a:lnTo>
                    <a:pt x="502" y="374"/>
                  </a:lnTo>
                  <a:lnTo>
                    <a:pt x="519" y="370"/>
                  </a:lnTo>
                  <a:lnTo>
                    <a:pt x="535" y="366"/>
                  </a:lnTo>
                  <a:lnTo>
                    <a:pt x="552" y="357"/>
                  </a:lnTo>
                  <a:lnTo>
                    <a:pt x="568" y="345"/>
                  </a:lnTo>
                  <a:lnTo>
                    <a:pt x="589" y="325"/>
                  </a:lnTo>
                  <a:lnTo>
                    <a:pt x="605" y="308"/>
                  </a:lnTo>
                  <a:lnTo>
                    <a:pt x="622" y="292"/>
                  </a:lnTo>
                  <a:lnTo>
                    <a:pt x="638" y="279"/>
                  </a:lnTo>
                  <a:lnTo>
                    <a:pt x="655" y="267"/>
                  </a:lnTo>
                  <a:lnTo>
                    <a:pt x="671" y="259"/>
                  </a:lnTo>
                  <a:lnTo>
                    <a:pt x="687" y="242"/>
                  </a:lnTo>
                  <a:lnTo>
                    <a:pt x="704" y="230"/>
                  </a:lnTo>
                  <a:lnTo>
                    <a:pt x="724" y="222"/>
                  </a:lnTo>
                  <a:lnTo>
                    <a:pt x="741" y="218"/>
                  </a:lnTo>
                  <a:lnTo>
                    <a:pt x="757" y="213"/>
                  </a:lnTo>
                  <a:lnTo>
                    <a:pt x="774" y="205"/>
                  </a:lnTo>
                  <a:lnTo>
                    <a:pt x="790" y="189"/>
                  </a:lnTo>
                  <a:lnTo>
                    <a:pt x="807" y="172"/>
                  </a:lnTo>
                  <a:lnTo>
                    <a:pt x="823" y="156"/>
                  </a:lnTo>
                  <a:lnTo>
                    <a:pt x="844" y="144"/>
                  </a:lnTo>
                  <a:lnTo>
                    <a:pt x="860" y="131"/>
                  </a:lnTo>
                  <a:lnTo>
                    <a:pt x="877" y="115"/>
                  </a:lnTo>
                  <a:lnTo>
                    <a:pt x="893" y="98"/>
                  </a:lnTo>
                  <a:lnTo>
                    <a:pt x="910" y="74"/>
                  </a:lnTo>
                  <a:lnTo>
                    <a:pt x="926" y="53"/>
                  </a:lnTo>
                  <a:lnTo>
                    <a:pt x="943" y="37"/>
                  </a:lnTo>
                  <a:lnTo>
                    <a:pt x="959" y="24"/>
                  </a:lnTo>
                  <a:lnTo>
                    <a:pt x="980" y="12"/>
                  </a:lnTo>
                  <a:lnTo>
                    <a:pt x="996" y="4"/>
                  </a:lnTo>
                  <a:lnTo>
                    <a:pt x="1012" y="0"/>
                  </a:lnTo>
                  <a:lnTo>
                    <a:pt x="1029" y="0"/>
                  </a:lnTo>
                  <a:lnTo>
                    <a:pt x="1045" y="0"/>
                  </a:lnTo>
                  <a:lnTo>
                    <a:pt x="1062" y="8"/>
                  </a:lnTo>
                  <a:lnTo>
                    <a:pt x="1078" y="12"/>
                  </a:lnTo>
                  <a:lnTo>
                    <a:pt x="1099" y="12"/>
                  </a:lnTo>
                  <a:lnTo>
                    <a:pt x="1115" y="8"/>
                  </a:lnTo>
                  <a:lnTo>
                    <a:pt x="1132" y="8"/>
                  </a:lnTo>
                  <a:lnTo>
                    <a:pt x="1148" y="12"/>
                  </a:lnTo>
                  <a:lnTo>
                    <a:pt x="1165" y="16"/>
                  </a:lnTo>
                  <a:lnTo>
                    <a:pt x="1181" y="20"/>
                  </a:lnTo>
                  <a:lnTo>
                    <a:pt x="1198" y="24"/>
                  </a:lnTo>
                  <a:lnTo>
                    <a:pt x="1214" y="28"/>
                  </a:lnTo>
                  <a:lnTo>
                    <a:pt x="1235" y="32"/>
                  </a:lnTo>
                  <a:lnTo>
                    <a:pt x="1251" y="41"/>
                  </a:lnTo>
                  <a:lnTo>
                    <a:pt x="1268" y="45"/>
                  </a:lnTo>
                  <a:lnTo>
                    <a:pt x="1284" y="61"/>
                  </a:lnTo>
                  <a:lnTo>
                    <a:pt x="1300" y="82"/>
                  </a:lnTo>
                  <a:lnTo>
                    <a:pt x="1317" y="111"/>
                  </a:lnTo>
                  <a:lnTo>
                    <a:pt x="1333" y="144"/>
                  </a:lnTo>
                  <a:lnTo>
                    <a:pt x="1354" y="168"/>
                  </a:lnTo>
                  <a:lnTo>
                    <a:pt x="1370" y="189"/>
                  </a:lnTo>
                  <a:lnTo>
                    <a:pt x="1387" y="205"/>
                  </a:lnTo>
                  <a:lnTo>
                    <a:pt x="1403" y="218"/>
                  </a:lnTo>
                  <a:lnTo>
                    <a:pt x="1420" y="230"/>
                  </a:lnTo>
                  <a:lnTo>
                    <a:pt x="1436" y="234"/>
                  </a:lnTo>
                  <a:lnTo>
                    <a:pt x="1453" y="238"/>
                  </a:lnTo>
                  <a:lnTo>
                    <a:pt x="1469" y="246"/>
                  </a:lnTo>
                  <a:lnTo>
                    <a:pt x="1490" y="259"/>
                  </a:lnTo>
                  <a:lnTo>
                    <a:pt x="1506" y="275"/>
                  </a:lnTo>
                  <a:lnTo>
                    <a:pt x="1523" y="304"/>
                  </a:lnTo>
                  <a:lnTo>
                    <a:pt x="1539" y="333"/>
                  </a:lnTo>
                  <a:lnTo>
                    <a:pt x="1556" y="357"/>
                  </a:lnTo>
                  <a:lnTo>
                    <a:pt x="1572" y="374"/>
                  </a:lnTo>
                  <a:lnTo>
                    <a:pt x="1588" y="390"/>
                  </a:lnTo>
                  <a:lnTo>
                    <a:pt x="1605" y="411"/>
                  </a:lnTo>
                  <a:lnTo>
                    <a:pt x="1625" y="419"/>
                  </a:lnTo>
                  <a:lnTo>
                    <a:pt x="1642" y="427"/>
                  </a:lnTo>
                  <a:lnTo>
                    <a:pt x="1658" y="436"/>
                  </a:lnTo>
                  <a:lnTo>
                    <a:pt x="1675" y="444"/>
                  </a:lnTo>
                  <a:lnTo>
                    <a:pt x="1691" y="452"/>
                  </a:lnTo>
                  <a:lnTo>
                    <a:pt x="1708" y="469"/>
                  </a:lnTo>
                  <a:lnTo>
                    <a:pt x="1724" y="501"/>
                  </a:lnTo>
                  <a:lnTo>
                    <a:pt x="1745" y="715"/>
                  </a:lnTo>
                  <a:lnTo>
                    <a:pt x="1761" y="732"/>
                  </a:lnTo>
                  <a:lnTo>
                    <a:pt x="1778" y="732"/>
                  </a:lnTo>
                  <a:lnTo>
                    <a:pt x="1790" y="732"/>
                  </a:lnTo>
                </a:path>
              </a:pathLst>
            </a:custGeom>
            <a:noFill/>
            <a:ln w="0">
              <a:solidFill>
                <a:srgbClr val="BFF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117"/>
            <p:cNvSpPr>
              <a:spLocks/>
            </p:cNvSpPr>
            <p:nvPr/>
          </p:nvSpPr>
          <p:spPr bwMode="auto">
            <a:xfrm>
              <a:off x="5174568" y="2046149"/>
              <a:ext cx="2935523" cy="1460571"/>
            </a:xfrm>
            <a:custGeom>
              <a:avLst/>
              <a:gdLst>
                <a:gd name="T0" fmla="*/ 9 w 1790"/>
                <a:gd name="T1" fmla="*/ 708 h 720"/>
                <a:gd name="T2" fmla="*/ 42 w 1790"/>
                <a:gd name="T3" fmla="*/ 683 h 720"/>
                <a:gd name="T4" fmla="*/ 74 w 1790"/>
                <a:gd name="T5" fmla="*/ 662 h 720"/>
                <a:gd name="T6" fmla="*/ 111 w 1790"/>
                <a:gd name="T7" fmla="*/ 642 h 720"/>
                <a:gd name="T8" fmla="*/ 144 w 1790"/>
                <a:gd name="T9" fmla="*/ 621 h 720"/>
                <a:gd name="T10" fmla="*/ 177 w 1790"/>
                <a:gd name="T11" fmla="*/ 596 h 720"/>
                <a:gd name="T12" fmla="*/ 214 w 1790"/>
                <a:gd name="T13" fmla="*/ 572 h 720"/>
                <a:gd name="T14" fmla="*/ 247 w 1790"/>
                <a:gd name="T15" fmla="*/ 547 h 720"/>
                <a:gd name="T16" fmla="*/ 280 w 1790"/>
                <a:gd name="T17" fmla="*/ 522 h 720"/>
                <a:gd name="T18" fmla="*/ 313 w 1790"/>
                <a:gd name="T19" fmla="*/ 502 h 720"/>
                <a:gd name="T20" fmla="*/ 350 w 1790"/>
                <a:gd name="T21" fmla="*/ 489 h 720"/>
                <a:gd name="T22" fmla="*/ 383 w 1790"/>
                <a:gd name="T23" fmla="*/ 469 h 720"/>
                <a:gd name="T24" fmla="*/ 416 w 1790"/>
                <a:gd name="T25" fmla="*/ 428 h 720"/>
                <a:gd name="T26" fmla="*/ 449 w 1790"/>
                <a:gd name="T27" fmla="*/ 391 h 720"/>
                <a:gd name="T28" fmla="*/ 486 w 1790"/>
                <a:gd name="T29" fmla="*/ 362 h 720"/>
                <a:gd name="T30" fmla="*/ 519 w 1790"/>
                <a:gd name="T31" fmla="*/ 350 h 720"/>
                <a:gd name="T32" fmla="*/ 552 w 1790"/>
                <a:gd name="T33" fmla="*/ 350 h 720"/>
                <a:gd name="T34" fmla="*/ 585 w 1790"/>
                <a:gd name="T35" fmla="*/ 325 h 720"/>
                <a:gd name="T36" fmla="*/ 622 w 1790"/>
                <a:gd name="T37" fmla="*/ 292 h 720"/>
                <a:gd name="T38" fmla="*/ 655 w 1790"/>
                <a:gd name="T39" fmla="*/ 267 h 720"/>
                <a:gd name="T40" fmla="*/ 687 w 1790"/>
                <a:gd name="T41" fmla="*/ 251 h 720"/>
                <a:gd name="T42" fmla="*/ 724 w 1790"/>
                <a:gd name="T43" fmla="*/ 226 h 720"/>
                <a:gd name="T44" fmla="*/ 757 w 1790"/>
                <a:gd name="T45" fmla="*/ 201 h 720"/>
                <a:gd name="T46" fmla="*/ 790 w 1790"/>
                <a:gd name="T47" fmla="*/ 181 h 720"/>
                <a:gd name="T48" fmla="*/ 823 w 1790"/>
                <a:gd name="T49" fmla="*/ 160 h 720"/>
                <a:gd name="T50" fmla="*/ 860 w 1790"/>
                <a:gd name="T51" fmla="*/ 140 h 720"/>
                <a:gd name="T52" fmla="*/ 893 w 1790"/>
                <a:gd name="T53" fmla="*/ 107 h 720"/>
                <a:gd name="T54" fmla="*/ 926 w 1790"/>
                <a:gd name="T55" fmla="*/ 74 h 720"/>
                <a:gd name="T56" fmla="*/ 959 w 1790"/>
                <a:gd name="T57" fmla="*/ 53 h 720"/>
                <a:gd name="T58" fmla="*/ 996 w 1790"/>
                <a:gd name="T59" fmla="*/ 29 h 720"/>
                <a:gd name="T60" fmla="*/ 1029 w 1790"/>
                <a:gd name="T61" fmla="*/ 20 h 720"/>
                <a:gd name="T62" fmla="*/ 1062 w 1790"/>
                <a:gd name="T63" fmla="*/ 25 h 720"/>
                <a:gd name="T64" fmla="*/ 1095 w 1790"/>
                <a:gd name="T65" fmla="*/ 16 h 720"/>
                <a:gd name="T66" fmla="*/ 1132 w 1790"/>
                <a:gd name="T67" fmla="*/ 0 h 720"/>
                <a:gd name="T68" fmla="*/ 1165 w 1790"/>
                <a:gd name="T69" fmla="*/ 0 h 720"/>
                <a:gd name="T70" fmla="*/ 1198 w 1790"/>
                <a:gd name="T71" fmla="*/ 16 h 720"/>
                <a:gd name="T72" fmla="*/ 1231 w 1790"/>
                <a:gd name="T73" fmla="*/ 33 h 720"/>
                <a:gd name="T74" fmla="*/ 1268 w 1790"/>
                <a:gd name="T75" fmla="*/ 29 h 720"/>
                <a:gd name="T76" fmla="*/ 1300 w 1790"/>
                <a:gd name="T77" fmla="*/ 37 h 720"/>
                <a:gd name="T78" fmla="*/ 1333 w 1790"/>
                <a:gd name="T79" fmla="*/ 103 h 720"/>
                <a:gd name="T80" fmla="*/ 1370 w 1790"/>
                <a:gd name="T81" fmla="*/ 169 h 720"/>
                <a:gd name="T82" fmla="*/ 1403 w 1790"/>
                <a:gd name="T83" fmla="*/ 181 h 720"/>
                <a:gd name="T84" fmla="*/ 1436 w 1790"/>
                <a:gd name="T85" fmla="*/ 185 h 720"/>
                <a:gd name="T86" fmla="*/ 1469 w 1790"/>
                <a:gd name="T87" fmla="*/ 214 h 720"/>
                <a:gd name="T88" fmla="*/ 1506 w 1790"/>
                <a:gd name="T89" fmla="*/ 255 h 720"/>
                <a:gd name="T90" fmla="*/ 1539 w 1790"/>
                <a:gd name="T91" fmla="*/ 292 h 720"/>
                <a:gd name="T92" fmla="*/ 1572 w 1790"/>
                <a:gd name="T93" fmla="*/ 329 h 720"/>
                <a:gd name="T94" fmla="*/ 1605 w 1790"/>
                <a:gd name="T95" fmla="*/ 341 h 720"/>
                <a:gd name="T96" fmla="*/ 1642 w 1790"/>
                <a:gd name="T97" fmla="*/ 358 h 720"/>
                <a:gd name="T98" fmla="*/ 1675 w 1790"/>
                <a:gd name="T99" fmla="*/ 403 h 720"/>
                <a:gd name="T100" fmla="*/ 1708 w 1790"/>
                <a:gd name="T101" fmla="*/ 436 h 720"/>
                <a:gd name="T102" fmla="*/ 1741 w 1790"/>
                <a:gd name="T103" fmla="*/ 687 h 720"/>
                <a:gd name="T104" fmla="*/ 1778 w 1790"/>
                <a:gd name="T105" fmla="*/ 72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20">
                  <a:moveTo>
                    <a:pt x="0" y="712"/>
                  </a:moveTo>
                  <a:lnTo>
                    <a:pt x="9" y="708"/>
                  </a:lnTo>
                  <a:lnTo>
                    <a:pt x="25" y="695"/>
                  </a:lnTo>
                  <a:lnTo>
                    <a:pt x="42" y="683"/>
                  </a:lnTo>
                  <a:lnTo>
                    <a:pt x="58" y="670"/>
                  </a:lnTo>
                  <a:lnTo>
                    <a:pt x="74" y="662"/>
                  </a:lnTo>
                  <a:lnTo>
                    <a:pt x="95" y="654"/>
                  </a:lnTo>
                  <a:lnTo>
                    <a:pt x="111" y="642"/>
                  </a:lnTo>
                  <a:lnTo>
                    <a:pt x="128" y="629"/>
                  </a:lnTo>
                  <a:lnTo>
                    <a:pt x="144" y="621"/>
                  </a:lnTo>
                  <a:lnTo>
                    <a:pt x="161" y="609"/>
                  </a:lnTo>
                  <a:lnTo>
                    <a:pt x="177" y="596"/>
                  </a:lnTo>
                  <a:lnTo>
                    <a:pt x="194" y="584"/>
                  </a:lnTo>
                  <a:lnTo>
                    <a:pt x="214" y="572"/>
                  </a:lnTo>
                  <a:lnTo>
                    <a:pt x="231" y="559"/>
                  </a:lnTo>
                  <a:lnTo>
                    <a:pt x="247" y="547"/>
                  </a:lnTo>
                  <a:lnTo>
                    <a:pt x="264" y="535"/>
                  </a:lnTo>
                  <a:lnTo>
                    <a:pt x="280" y="522"/>
                  </a:lnTo>
                  <a:lnTo>
                    <a:pt x="297" y="510"/>
                  </a:lnTo>
                  <a:lnTo>
                    <a:pt x="313" y="502"/>
                  </a:lnTo>
                  <a:lnTo>
                    <a:pt x="330" y="498"/>
                  </a:lnTo>
                  <a:lnTo>
                    <a:pt x="350" y="489"/>
                  </a:lnTo>
                  <a:lnTo>
                    <a:pt x="367" y="481"/>
                  </a:lnTo>
                  <a:lnTo>
                    <a:pt x="383" y="469"/>
                  </a:lnTo>
                  <a:lnTo>
                    <a:pt x="399" y="448"/>
                  </a:lnTo>
                  <a:lnTo>
                    <a:pt x="416" y="428"/>
                  </a:lnTo>
                  <a:lnTo>
                    <a:pt x="432" y="411"/>
                  </a:lnTo>
                  <a:lnTo>
                    <a:pt x="449" y="391"/>
                  </a:lnTo>
                  <a:lnTo>
                    <a:pt x="469" y="374"/>
                  </a:lnTo>
                  <a:lnTo>
                    <a:pt x="486" y="362"/>
                  </a:lnTo>
                  <a:lnTo>
                    <a:pt x="502" y="354"/>
                  </a:lnTo>
                  <a:lnTo>
                    <a:pt x="519" y="350"/>
                  </a:lnTo>
                  <a:lnTo>
                    <a:pt x="535" y="350"/>
                  </a:lnTo>
                  <a:lnTo>
                    <a:pt x="552" y="350"/>
                  </a:lnTo>
                  <a:lnTo>
                    <a:pt x="568" y="341"/>
                  </a:lnTo>
                  <a:lnTo>
                    <a:pt x="585" y="325"/>
                  </a:lnTo>
                  <a:lnTo>
                    <a:pt x="605" y="308"/>
                  </a:lnTo>
                  <a:lnTo>
                    <a:pt x="622" y="292"/>
                  </a:lnTo>
                  <a:lnTo>
                    <a:pt x="638" y="276"/>
                  </a:lnTo>
                  <a:lnTo>
                    <a:pt x="655" y="267"/>
                  </a:lnTo>
                  <a:lnTo>
                    <a:pt x="671" y="259"/>
                  </a:lnTo>
                  <a:lnTo>
                    <a:pt x="687" y="251"/>
                  </a:lnTo>
                  <a:lnTo>
                    <a:pt x="704" y="238"/>
                  </a:lnTo>
                  <a:lnTo>
                    <a:pt x="724" y="226"/>
                  </a:lnTo>
                  <a:lnTo>
                    <a:pt x="741" y="214"/>
                  </a:lnTo>
                  <a:lnTo>
                    <a:pt x="757" y="201"/>
                  </a:lnTo>
                  <a:lnTo>
                    <a:pt x="774" y="189"/>
                  </a:lnTo>
                  <a:lnTo>
                    <a:pt x="790" y="181"/>
                  </a:lnTo>
                  <a:lnTo>
                    <a:pt x="807" y="169"/>
                  </a:lnTo>
                  <a:lnTo>
                    <a:pt x="823" y="160"/>
                  </a:lnTo>
                  <a:lnTo>
                    <a:pt x="840" y="152"/>
                  </a:lnTo>
                  <a:lnTo>
                    <a:pt x="860" y="140"/>
                  </a:lnTo>
                  <a:lnTo>
                    <a:pt x="877" y="127"/>
                  </a:lnTo>
                  <a:lnTo>
                    <a:pt x="893" y="107"/>
                  </a:lnTo>
                  <a:lnTo>
                    <a:pt x="910" y="90"/>
                  </a:lnTo>
                  <a:lnTo>
                    <a:pt x="926" y="74"/>
                  </a:lnTo>
                  <a:lnTo>
                    <a:pt x="943" y="62"/>
                  </a:lnTo>
                  <a:lnTo>
                    <a:pt x="959" y="53"/>
                  </a:lnTo>
                  <a:lnTo>
                    <a:pt x="975" y="41"/>
                  </a:lnTo>
                  <a:lnTo>
                    <a:pt x="996" y="29"/>
                  </a:lnTo>
                  <a:lnTo>
                    <a:pt x="1012" y="25"/>
                  </a:lnTo>
                  <a:lnTo>
                    <a:pt x="1029" y="20"/>
                  </a:lnTo>
                  <a:lnTo>
                    <a:pt x="1045" y="25"/>
                  </a:lnTo>
                  <a:lnTo>
                    <a:pt x="1062" y="25"/>
                  </a:lnTo>
                  <a:lnTo>
                    <a:pt x="1078" y="20"/>
                  </a:lnTo>
                  <a:lnTo>
                    <a:pt x="1095" y="16"/>
                  </a:lnTo>
                  <a:lnTo>
                    <a:pt x="1115" y="8"/>
                  </a:lnTo>
                  <a:lnTo>
                    <a:pt x="1132" y="0"/>
                  </a:lnTo>
                  <a:lnTo>
                    <a:pt x="1148" y="0"/>
                  </a:lnTo>
                  <a:lnTo>
                    <a:pt x="1165" y="0"/>
                  </a:lnTo>
                  <a:lnTo>
                    <a:pt x="1181" y="4"/>
                  </a:lnTo>
                  <a:lnTo>
                    <a:pt x="1198" y="16"/>
                  </a:lnTo>
                  <a:lnTo>
                    <a:pt x="1214" y="29"/>
                  </a:lnTo>
                  <a:lnTo>
                    <a:pt x="1231" y="33"/>
                  </a:lnTo>
                  <a:lnTo>
                    <a:pt x="1251" y="33"/>
                  </a:lnTo>
                  <a:lnTo>
                    <a:pt x="1268" y="29"/>
                  </a:lnTo>
                  <a:lnTo>
                    <a:pt x="1284" y="29"/>
                  </a:lnTo>
                  <a:lnTo>
                    <a:pt x="1300" y="37"/>
                  </a:lnTo>
                  <a:lnTo>
                    <a:pt x="1317" y="66"/>
                  </a:lnTo>
                  <a:lnTo>
                    <a:pt x="1333" y="103"/>
                  </a:lnTo>
                  <a:lnTo>
                    <a:pt x="1350" y="140"/>
                  </a:lnTo>
                  <a:lnTo>
                    <a:pt x="1370" y="169"/>
                  </a:lnTo>
                  <a:lnTo>
                    <a:pt x="1387" y="181"/>
                  </a:lnTo>
                  <a:lnTo>
                    <a:pt x="1403" y="181"/>
                  </a:lnTo>
                  <a:lnTo>
                    <a:pt x="1420" y="181"/>
                  </a:lnTo>
                  <a:lnTo>
                    <a:pt x="1436" y="185"/>
                  </a:lnTo>
                  <a:lnTo>
                    <a:pt x="1453" y="193"/>
                  </a:lnTo>
                  <a:lnTo>
                    <a:pt x="1469" y="214"/>
                  </a:lnTo>
                  <a:lnTo>
                    <a:pt x="1486" y="234"/>
                  </a:lnTo>
                  <a:lnTo>
                    <a:pt x="1506" y="255"/>
                  </a:lnTo>
                  <a:lnTo>
                    <a:pt x="1523" y="276"/>
                  </a:lnTo>
                  <a:lnTo>
                    <a:pt x="1539" y="292"/>
                  </a:lnTo>
                  <a:lnTo>
                    <a:pt x="1556" y="313"/>
                  </a:lnTo>
                  <a:lnTo>
                    <a:pt x="1572" y="329"/>
                  </a:lnTo>
                  <a:lnTo>
                    <a:pt x="1588" y="337"/>
                  </a:lnTo>
                  <a:lnTo>
                    <a:pt x="1605" y="341"/>
                  </a:lnTo>
                  <a:lnTo>
                    <a:pt x="1625" y="345"/>
                  </a:lnTo>
                  <a:lnTo>
                    <a:pt x="1642" y="358"/>
                  </a:lnTo>
                  <a:lnTo>
                    <a:pt x="1658" y="382"/>
                  </a:lnTo>
                  <a:lnTo>
                    <a:pt x="1675" y="403"/>
                  </a:lnTo>
                  <a:lnTo>
                    <a:pt x="1691" y="415"/>
                  </a:lnTo>
                  <a:lnTo>
                    <a:pt x="1708" y="436"/>
                  </a:lnTo>
                  <a:lnTo>
                    <a:pt x="1724" y="469"/>
                  </a:lnTo>
                  <a:lnTo>
                    <a:pt x="1741" y="687"/>
                  </a:lnTo>
                  <a:lnTo>
                    <a:pt x="1761" y="720"/>
                  </a:lnTo>
                  <a:lnTo>
                    <a:pt x="1778" y="720"/>
                  </a:lnTo>
                  <a:lnTo>
                    <a:pt x="1790" y="720"/>
                  </a:lnTo>
                </a:path>
              </a:pathLst>
            </a:custGeom>
            <a:noFill/>
            <a:ln w="0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8"/>
            <p:cNvSpPr>
              <a:spLocks/>
            </p:cNvSpPr>
            <p:nvPr/>
          </p:nvSpPr>
          <p:spPr bwMode="auto">
            <a:xfrm>
              <a:off x="5174568" y="2104978"/>
              <a:ext cx="2935523" cy="1401743"/>
            </a:xfrm>
            <a:custGeom>
              <a:avLst/>
              <a:gdLst>
                <a:gd name="T0" fmla="*/ 9 w 1790"/>
                <a:gd name="T1" fmla="*/ 683 h 691"/>
                <a:gd name="T2" fmla="*/ 46 w 1790"/>
                <a:gd name="T3" fmla="*/ 658 h 691"/>
                <a:gd name="T4" fmla="*/ 79 w 1790"/>
                <a:gd name="T5" fmla="*/ 633 h 691"/>
                <a:gd name="T6" fmla="*/ 111 w 1790"/>
                <a:gd name="T7" fmla="*/ 613 h 691"/>
                <a:gd name="T8" fmla="*/ 148 w 1790"/>
                <a:gd name="T9" fmla="*/ 596 h 691"/>
                <a:gd name="T10" fmla="*/ 181 w 1790"/>
                <a:gd name="T11" fmla="*/ 572 h 691"/>
                <a:gd name="T12" fmla="*/ 214 w 1790"/>
                <a:gd name="T13" fmla="*/ 551 h 691"/>
                <a:gd name="T14" fmla="*/ 247 w 1790"/>
                <a:gd name="T15" fmla="*/ 535 h 691"/>
                <a:gd name="T16" fmla="*/ 284 w 1790"/>
                <a:gd name="T17" fmla="*/ 522 h 691"/>
                <a:gd name="T18" fmla="*/ 317 w 1790"/>
                <a:gd name="T19" fmla="*/ 493 h 691"/>
                <a:gd name="T20" fmla="*/ 350 w 1790"/>
                <a:gd name="T21" fmla="*/ 460 h 691"/>
                <a:gd name="T22" fmla="*/ 383 w 1790"/>
                <a:gd name="T23" fmla="*/ 436 h 691"/>
                <a:gd name="T24" fmla="*/ 420 w 1790"/>
                <a:gd name="T25" fmla="*/ 423 h 691"/>
                <a:gd name="T26" fmla="*/ 453 w 1790"/>
                <a:gd name="T27" fmla="*/ 411 h 691"/>
                <a:gd name="T28" fmla="*/ 486 w 1790"/>
                <a:gd name="T29" fmla="*/ 382 h 691"/>
                <a:gd name="T30" fmla="*/ 519 w 1790"/>
                <a:gd name="T31" fmla="*/ 341 h 691"/>
                <a:gd name="T32" fmla="*/ 556 w 1790"/>
                <a:gd name="T33" fmla="*/ 304 h 691"/>
                <a:gd name="T34" fmla="*/ 589 w 1790"/>
                <a:gd name="T35" fmla="*/ 288 h 691"/>
                <a:gd name="T36" fmla="*/ 622 w 1790"/>
                <a:gd name="T37" fmla="*/ 284 h 691"/>
                <a:gd name="T38" fmla="*/ 655 w 1790"/>
                <a:gd name="T39" fmla="*/ 271 h 691"/>
                <a:gd name="T40" fmla="*/ 692 w 1790"/>
                <a:gd name="T41" fmla="*/ 242 h 691"/>
                <a:gd name="T42" fmla="*/ 724 w 1790"/>
                <a:gd name="T43" fmla="*/ 218 h 691"/>
                <a:gd name="T44" fmla="*/ 757 w 1790"/>
                <a:gd name="T45" fmla="*/ 205 h 691"/>
                <a:gd name="T46" fmla="*/ 794 w 1790"/>
                <a:gd name="T47" fmla="*/ 181 h 691"/>
                <a:gd name="T48" fmla="*/ 827 w 1790"/>
                <a:gd name="T49" fmla="*/ 144 h 691"/>
                <a:gd name="T50" fmla="*/ 860 w 1790"/>
                <a:gd name="T51" fmla="*/ 119 h 691"/>
                <a:gd name="T52" fmla="*/ 893 w 1790"/>
                <a:gd name="T53" fmla="*/ 107 h 691"/>
                <a:gd name="T54" fmla="*/ 930 w 1790"/>
                <a:gd name="T55" fmla="*/ 90 h 691"/>
                <a:gd name="T56" fmla="*/ 963 w 1790"/>
                <a:gd name="T57" fmla="*/ 70 h 691"/>
                <a:gd name="T58" fmla="*/ 996 w 1790"/>
                <a:gd name="T59" fmla="*/ 49 h 691"/>
                <a:gd name="T60" fmla="*/ 1029 w 1790"/>
                <a:gd name="T61" fmla="*/ 20 h 691"/>
                <a:gd name="T62" fmla="*/ 1066 w 1790"/>
                <a:gd name="T63" fmla="*/ 0 h 691"/>
                <a:gd name="T64" fmla="*/ 1099 w 1790"/>
                <a:gd name="T65" fmla="*/ 4 h 691"/>
                <a:gd name="T66" fmla="*/ 1132 w 1790"/>
                <a:gd name="T67" fmla="*/ 16 h 691"/>
                <a:gd name="T68" fmla="*/ 1165 w 1790"/>
                <a:gd name="T69" fmla="*/ 28 h 691"/>
                <a:gd name="T70" fmla="*/ 1202 w 1790"/>
                <a:gd name="T71" fmla="*/ 33 h 691"/>
                <a:gd name="T72" fmla="*/ 1235 w 1790"/>
                <a:gd name="T73" fmla="*/ 33 h 691"/>
                <a:gd name="T74" fmla="*/ 1268 w 1790"/>
                <a:gd name="T75" fmla="*/ 24 h 691"/>
                <a:gd name="T76" fmla="*/ 1305 w 1790"/>
                <a:gd name="T77" fmla="*/ 24 h 691"/>
                <a:gd name="T78" fmla="*/ 1337 w 1790"/>
                <a:gd name="T79" fmla="*/ 41 h 691"/>
                <a:gd name="T80" fmla="*/ 1370 w 1790"/>
                <a:gd name="T81" fmla="*/ 82 h 691"/>
                <a:gd name="T82" fmla="*/ 1403 w 1790"/>
                <a:gd name="T83" fmla="*/ 111 h 691"/>
                <a:gd name="T84" fmla="*/ 1440 w 1790"/>
                <a:gd name="T85" fmla="*/ 107 h 691"/>
                <a:gd name="T86" fmla="*/ 1473 w 1790"/>
                <a:gd name="T87" fmla="*/ 103 h 691"/>
                <a:gd name="T88" fmla="*/ 1506 w 1790"/>
                <a:gd name="T89" fmla="*/ 135 h 691"/>
                <a:gd name="T90" fmla="*/ 1539 w 1790"/>
                <a:gd name="T91" fmla="*/ 189 h 691"/>
                <a:gd name="T92" fmla="*/ 1576 w 1790"/>
                <a:gd name="T93" fmla="*/ 238 h 691"/>
                <a:gd name="T94" fmla="*/ 1609 w 1790"/>
                <a:gd name="T95" fmla="*/ 255 h 691"/>
                <a:gd name="T96" fmla="*/ 1642 w 1790"/>
                <a:gd name="T97" fmla="*/ 247 h 691"/>
                <a:gd name="T98" fmla="*/ 1675 w 1790"/>
                <a:gd name="T99" fmla="*/ 279 h 691"/>
                <a:gd name="T100" fmla="*/ 1712 w 1790"/>
                <a:gd name="T101" fmla="*/ 321 h 691"/>
                <a:gd name="T102" fmla="*/ 1745 w 1790"/>
                <a:gd name="T103" fmla="*/ 691 h 691"/>
                <a:gd name="T104" fmla="*/ 1778 w 1790"/>
                <a:gd name="T105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691">
                  <a:moveTo>
                    <a:pt x="0" y="687"/>
                  </a:moveTo>
                  <a:lnTo>
                    <a:pt x="9" y="683"/>
                  </a:lnTo>
                  <a:lnTo>
                    <a:pt x="29" y="670"/>
                  </a:lnTo>
                  <a:lnTo>
                    <a:pt x="46" y="658"/>
                  </a:lnTo>
                  <a:lnTo>
                    <a:pt x="62" y="646"/>
                  </a:lnTo>
                  <a:lnTo>
                    <a:pt x="79" y="633"/>
                  </a:lnTo>
                  <a:lnTo>
                    <a:pt x="95" y="621"/>
                  </a:lnTo>
                  <a:lnTo>
                    <a:pt x="111" y="613"/>
                  </a:lnTo>
                  <a:lnTo>
                    <a:pt x="128" y="604"/>
                  </a:lnTo>
                  <a:lnTo>
                    <a:pt x="148" y="596"/>
                  </a:lnTo>
                  <a:lnTo>
                    <a:pt x="165" y="584"/>
                  </a:lnTo>
                  <a:lnTo>
                    <a:pt x="181" y="572"/>
                  </a:lnTo>
                  <a:lnTo>
                    <a:pt x="198" y="559"/>
                  </a:lnTo>
                  <a:lnTo>
                    <a:pt x="214" y="551"/>
                  </a:lnTo>
                  <a:lnTo>
                    <a:pt x="231" y="543"/>
                  </a:lnTo>
                  <a:lnTo>
                    <a:pt x="247" y="535"/>
                  </a:lnTo>
                  <a:lnTo>
                    <a:pt x="264" y="530"/>
                  </a:lnTo>
                  <a:lnTo>
                    <a:pt x="284" y="522"/>
                  </a:lnTo>
                  <a:lnTo>
                    <a:pt x="301" y="510"/>
                  </a:lnTo>
                  <a:lnTo>
                    <a:pt x="317" y="493"/>
                  </a:lnTo>
                  <a:lnTo>
                    <a:pt x="334" y="477"/>
                  </a:lnTo>
                  <a:lnTo>
                    <a:pt x="350" y="460"/>
                  </a:lnTo>
                  <a:lnTo>
                    <a:pt x="367" y="448"/>
                  </a:lnTo>
                  <a:lnTo>
                    <a:pt x="383" y="436"/>
                  </a:lnTo>
                  <a:lnTo>
                    <a:pt x="399" y="428"/>
                  </a:lnTo>
                  <a:lnTo>
                    <a:pt x="420" y="423"/>
                  </a:lnTo>
                  <a:lnTo>
                    <a:pt x="436" y="419"/>
                  </a:lnTo>
                  <a:lnTo>
                    <a:pt x="453" y="411"/>
                  </a:lnTo>
                  <a:lnTo>
                    <a:pt x="469" y="399"/>
                  </a:lnTo>
                  <a:lnTo>
                    <a:pt x="486" y="382"/>
                  </a:lnTo>
                  <a:lnTo>
                    <a:pt x="502" y="362"/>
                  </a:lnTo>
                  <a:lnTo>
                    <a:pt x="519" y="341"/>
                  </a:lnTo>
                  <a:lnTo>
                    <a:pt x="539" y="321"/>
                  </a:lnTo>
                  <a:lnTo>
                    <a:pt x="556" y="304"/>
                  </a:lnTo>
                  <a:lnTo>
                    <a:pt x="572" y="296"/>
                  </a:lnTo>
                  <a:lnTo>
                    <a:pt x="589" y="288"/>
                  </a:lnTo>
                  <a:lnTo>
                    <a:pt x="605" y="284"/>
                  </a:lnTo>
                  <a:lnTo>
                    <a:pt x="622" y="284"/>
                  </a:lnTo>
                  <a:lnTo>
                    <a:pt x="638" y="279"/>
                  </a:lnTo>
                  <a:lnTo>
                    <a:pt x="655" y="271"/>
                  </a:lnTo>
                  <a:lnTo>
                    <a:pt x="675" y="259"/>
                  </a:lnTo>
                  <a:lnTo>
                    <a:pt x="692" y="242"/>
                  </a:lnTo>
                  <a:lnTo>
                    <a:pt x="708" y="226"/>
                  </a:lnTo>
                  <a:lnTo>
                    <a:pt x="724" y="218"/>
                  </a:lnTo>
                  <a:lnTo>
                    <a:pt x="741" y="214"/>
                  </a:lnTo>
                  <a:lnTo>
                    <a:pt x="757" y="205"/>
                  </a:lnTo>
                  <a:lnTo>
                    <a:pt x="774" y="193"/>
                  </a:lnTo>
                  <a:lnTo>
                    <a:pt x="794" y="181"/>
                  </a:lnTo>
                  <a:lnTo>
                    <a:pt x="811" y="160"/>
                  </a:lnTo>
                  <a:lnTo>
                    <a:pt x="827" y="144"/>
                  </a:lnTo>
                  <a:lnTo>
                    <a:pt x="844" y="131"/>
                  </a:lnTo>
                  <a:lnTo>
                    <a:pt x="860" y="119"/>
                  </a:lnTo>
                  <a:lnTo>
                    <a:pt x="877" y="111"/>
                  </a:lnTo>
                  <a:lnTo>
                    <a:pt x="893" y="107"/>
                  </a:lnTo>
                  <a:lnTo>
                    <a:pt x="910" y="98"/>
                  </a:lnTo>
                  <a:lnTo>
                    <a:pt x="930" y="90"/>
                  </a:lnTo>
                  <a:lnTo>
                    <a:pt x="947" y="82"/>
                  </a:lnTo>
                  <a:lnTo>
                    <a:pt x="963" y="70"/>
                  </a:lnTo>
                  <a:lnTo>
                    <a:pt x="980" y="57"/>
                  </a:lnTo>
                  <a:lnTo>
                    <a:pt x="996" y="49"/>
                  </a:lnTo>
                  <a:lnTo>
                    <a:pt x="1012" y="37"/>
                  </a:lnTo>
                  <a:lnTo>
                    <a:pt x="1029" y="20"/>
                  </a:lnTo>
                  <a:lnTo>
                    <a:pt x="1049" y="8"/>
                  </a:lnTo>
                  <a:lnTo>
                    <a:pt x="1066" y="0"/>
                  </a:lnTo>
                  <a:lnTo>
                    <a:pt x="1082" y="0"/>
                  </a:lnTo>
                  <a:lnTo>
                    <a:pt x="1099" y="4"/>
                  </a:lnTo>
                  <a:lnTo>
                    <a:pt x="1115" y="8"/>
                  </a:lnTo>
                  <a:lnTo>
                    <a:pt x="1132" y="16"/>
                  </a:lnTo>
                  <a:lnTo>
                    <a:pt x="1148" y="20"/>
                  </a:lnTo>
                  <a:lnTo>
                    <a:pt x="1165" y="28"/>
                  </a:lnTo>
                  <a:lnTo>
                    <a:pt x="1185" y="33"/>
                  </a:lnTo>
                  <a:lnTo>
                    <a:pt x="1202" y="33"/>
                  </a:lnTo>
                  <a:lnTo>
                    <a:pt x="1218" y="33"/>
                  </a:lnTo>
                  <a:lnTo>
                    <a:pt x="1235" y="33"/>
                  </a:lnTo>
                  <a:lnTo>
                    <a:pt x="1251" y="28"/>
                  </a:lnTo>
                  <a:lnTo>
                    <a:pt x="1268" y="24"/>
                  </a:lnTo>
                  <a:lnTo>
                    <a:pt x="1284" y="24"/>
                  </a:lnTo>
                  <a:lnTo>
                    <a:pt x="1305" y="24"/>
                  </a:lnTo>
                  <a:lnTo>
                    <a:pt x="1321" y="28"/>
                  </a:lnTo>
                  <a:lnTo>
                    <a:pt x="1337" y="41"/>
                  </a:lnTo>
                  <a:lnTo>
                    <a:pt x="1354" y="57"/>
                  </a:lnTo>
                  <a:lnTo>
                    <a:pt x="1370" y="82"/>
                  </a:lnTo>
                  <a:lnTo>
                    <a:pt x="1387" y="103"/>
                  </a:lnTo>
                  <a:lnTo>
                    <a:pt x="1403" y="111"/>
                  </a:lnTo>
                  <a:lnTo>
                    <a:pt x="1420" y="111"/>
                  </a:lnTo>
                  <a:lnTo>
                    <a:pt x="1440" y="107"/>
                  </a:lnTo>
                  <a:lnTo>
                    <a:pt x="1457" y="103"/>
                  </a:lnTo>
                  <a:lnTo>
                    <a:pt x="1473" y="103"/>
                  </a:lnTo>
                  <a:lnTo>
                    <a:pt x="1490" y="115"/>
                  </a:lnTo>
                  <a:lnTo>
                    <a:pt x="1506" y="135"/>
                  </a:lnTo>
                  <a:lnTo>
                    <a:pt x="1523" y="160"/>
                  </a:lnTo>
                  <a:lnTo>
                    <a:pt x="1539" y="189"/>
                  </a:lnTo>
                  <a:lnTo>
                    <a:pt x="1556" y="218"/>
                  </a:lnTo>
                  <a:lnTo>
                    <a:pt x="1576" y="238"/>
                  </a:lnTo>
                  <a:lnTo>
                    <a:pt x="1593" y="255"/>
                  </a:lnTo>
                  <a:lnTo>
                    <a:pt x="1609" y="255"/>
                  </a:lnTo>
                  <a:lnTo>
                    <a:pt x="1625" y="247"/>
                  </a:lnTo>
                  <a:lnTo>
                    <a:pt x="1642" y="247"/>
                  </a:lnTo>
                  <a:lnTo>
                    <a:pt x="1658" y="255"/>
                  </a:lnTo>
                  <a:lnTo>
                    <a:pt x="1675" y="279"/>
                  </a:lnTo>
                  <a:lnTo>
                    <a:pt x="1695" y="296"/>
                  </a:lnTo>
                  <a:lnTo>
                    <a:pt x="1712" y="321"/>
                  </a:lnTo>
                  <a:lnTo>
                    <a:pt x="1728" y="374"/>
                  </a:lnTo>
                  <a:lnTo>
                    <a:pt x="1745" y="691"/>
                  </a:lnTo>
                  <a:lnTo>
                    <a:pt x="1761" y="691"/>
                  </a:lnTo>
                  <a:lnTo>
                    <a:pt x="1778" y="691"/>
                  </a:lnTo>
                  <a:lnTo>
                    <a:pt x="1790" y="691"/>
                  </a:lnTo>
                </a:path>
              </a:pathLst>
            </a:custGeom>
            <a:noFill/>
            <a:ln w="0">
              <a:solidFill>
                <a:srgbClr val="F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119"/>
            <p:cNvSpPr>
              <a:spLocks/>
            </p:cNvSpPr>
            <p:nvPr/>
          </p:nvSpPr>
          <p:spPr bwMode="auto">
            <a:xfrm>
              <a:off x="5174568" y="2062378"/>
              <a:ext cx="2935523" cy="1444342"/>
            </a:xfrm>
            <a:custGeom>
              <a:avLst/>
              <a:gdLst>
                <a:gd name="T0" fmla="*/ 9 w 1790"/>
                <a:gd name="T1" fmla="*/ 704 h 712"/>
                <a:gd name="T2" fmla="*/ 46 w 1790"/>
                <a:gd name="T3" fmla="*/ 679 h 712"/>
                <a:gd name="T4" fmla="*/ 79 w 1790"/>
                <a:gd name="T5" fmla="*/ 658 h 712"/>
                <a:gd name="T6" fmla="*/ 111 w 1790"/>
                <a:gd name="T7" fmla="*/ 646 h 712"/>
                <a:gd name="T8" fmla="*/ 144 w 1790"/>
                <a:gd name="T9" fmla="*/ 625 h 712"/>
                <a:gd name="T10" fmla="*/ 181 w 1790"/>
                <a:gd name="T11" fmla="*/ 597 h 712"/>
                <a:gd name="T12" fmla="*/ 214 w 1790"/>
                <a:gd name="T13" fmla="*/ 572 h 712"/>
                <a:gd name="T14" fmla="*/ 247 w 1790"/>
                <a:gd name="T15" fmla="*/ 556 h 712"/>
                <a:gd name="T16" fmla="*/ 284 w 1790"/>
                <a:gd name="T17" fmla="*/ 535 h 712"/>
                <a:gd name="T18" fmla="*/ 317 w 1790"/>
                <a:gd name="T19" fmla="*/ 518 h 712"/>
                <a:gd name="T20" fmla="*/ 350 w 1790"/>
                <a:gd name="T21" fmla="*/ 506 h 712"/>
                <a:gd name="T22" fmla="*/ 383 w 1790"/>
                <a:gd name="T23" fmla="*/ 481 h 712"/>
                <a:gd name="T24" fmla="*/ 420 w 1790"/>
                <a:gd name="T25" fmla="*/ 440 h 712"/>
                <a:gd name="T26" fmla="*/ 453 w 1790"/>
                <a:gd name="T27" fmla="*/ 412 h 712"/>
                <a:gd name="T28" fmla="*/ 486 w 1790"/>
                <a:gd name="T29" fmla="*/ 391 h 712"/>
                <a:gd name="T30" fmla="*/ 519 w 1790"/>
                <a:gd name="T31" fmla="*/ 374 h 712"/>
                <a:gd name="T32" fmla="*/ 556 w 1790"/>
                <a:gd name="T33" fmla="*/ 362 h 712"/>
                <a:gd name="T34" fmla="*/ 589 w 1790"/>
                <a:gd name="T35" fmla="*/ 346 h 712"/>
                <a:gd name="T36" fmla="*/ 622 w 1790"/>
                <a:gd name="T37" fmla="*/ 325 h 712"/>
                <a:gd name="T38" fmla="*/ 655 w 1790"/>
                <a:gd name="T39" fmla="*/ 300 h 712"/>
                <a:gd name="T40" fmla="*/ 692 w 1790"/>
                <a:gd name="T41" fmla="*/ 272 h 712"/>
                <a:gd name="T42" fmla="*/ 724 w 1790"/>
                <a:gd name="T43" fmla="*/ 243 h 712"/>
                <a:gd name="T44" fmla="*/ 757 w 1790"/>
                <a:gd name="T45" fmla="*/ 218 h 712"/>
                <a:gd name="T46" fmla="*/ 790 w 1790"/>
                <a:gd name="T47" fmla="*/ 206 h 712"/>
                <a:gd name="T48" fmla="*/ 827 w 1790"/>
                <a:gd name="T49" fmla="*/ 189 h 712"/>
                <a:gd name="T50" fmla="*/ 860 w 1790"/>
                <a:gd name="T51" fmla="*/ 156 h 712"/>
                <a:gd name="T52" fmla="*/ 893 w 1790"/>
                <a:gd name="T53" fmla="*/ 128 h 712"/>
                <a:gd name="T54" fmla="*/ 930 w 1790"/>
                <a:gd name="T55" fmla="*/ 119 h 712"/>
                <a:gd name="T56" fmla="*/ 963 w 1790"/>
                <a:gd name="T57" fmla="*/ 107 h 712"/>
                <a:gd name="T58" fmla="*/ 996 w 1790"/>
                <a:gd name="T59" fmla="*/ 91 h 712"/>
                <a:gd name="T60" fmla="*/ 1029 w 1790"/>
                <a:gd name="T61" fmla="*/ 78 h 712"/>
                <a:gd name="T62" fmla="*/ 1066 w 1790"/>
                <a:gd name="T63" fmla="*/ 70 h 712"/>
                <a:gd name="T64" fmla="*/ 1099 w 1790"/>
                <a:gd name="T65" fmla="*/ 62 h 712"/>
                <a:gd name="T66" fmla="*/ 1132 w 1790"/>
                <a:gd name="T67" fmla="*/ 54 h 712"/>
                <a:gd name="T68" fmla="*/ 1165 w 1790"/>
                <a:gd name="T69" fmla="*/ 58 h 712"/>
                <a:gd name="T70" fmla="*/ 1202 w 1790"/>
                <a:gd name="T71" fmla="*/ 82 h 712"/>
                <a:gd name="T72" fmla="*/ 1235 w 1790"/>
                <a:gd name="T73" fmla="*/ 86 h 712"/>
                <a:gd name="T74" fmla="*/ 1268 w 1790"/>
                <a:gd name="T75" fmla="*/ 41 h 712"/>
                <a:gd name="T76" fmla="*/ 1300 w 1790"/>
                <a:gd name="T77" fmla="*/ 0 h 712"/>
                <a:gd name="T78" fmla="*/ 1337 w 1790"/>
                <a:gd name="T79" fmla="*/ 21 h 712"/>
                <a:gd name="T80" fmla="*/ 1370 w 1790"/>
                <a:gd name="T81" fmla="*/ 86 h 712"/>
                <a:gd name="T82" fmla="*/ 1403 w 1790"/>
                <a:gd name="T83" fmla="*/ 132 h 712"/>
                <a:gd name="T84" fmla="*/ 1440 w 1790"/>
                <a:gd name="T85" fmla="*/ 124 h 712"/>
                <a:gd name="T86" fmla="*/ 1473 w 1790"/>
                <a:gd name="T87" fmla="*/ 119 h 712"/>
                <a:gd name="T88" fmla="*/ 1506 w 1790"/>
                <a:gd name="T89" fmla="*/ 128 h 712"/>
                <a:gd name="T90" fmla="*/ 1539 w 1790"/>
                <a:gd name="T91" fmla="*/ 148 h 712"/>
                <a:gd name="T92" fmla="*/ 1576 w 1790"/>
                <a:gd name="T93" fmla="*/ 189 h 712"/>
                <a:gd name="T94" fmla="*/ 1609 w 1790"/>
                <a:gd name="T95" fmla="*/ 198 h 712"/>
                <a:gd name="T96" fmla="*/ 1642 w 1790"/>
                <a:gd name="T97" fmla="*/ 218 h 712"/>
                <a:gd name="T98" fmla="*/ 1675 w 1790"/>
                <a:gd name="T99" fmla="*/ 280 h 712"/>
                <a:gd name="T100" fmla="*/ 1712 w 1790"/>
                <a:gd name="T101" fmla="*/ 325 h 712"/>
                <a:gd name="T102" fmla="*/ 1745 w 1790"/>
                <a:gd name="T103" fmla="*/ 712 h 712"/>
                <a:gd name="T104" fmla="*/ 1778 w 1790"/>
                <a:gd name="T105" fmla="*/ 712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12">
                  <a:moveTo>
                    <a:pt x="0" y="704"/>
                  </a:moveTo>
                  <a:lnTo>
                    <a:pt x="9" y="704"/>
                  </a:lnTo>
                  <a:lnTo>
                    <a:pt x="29" y="691"/>
                  </a:lnTo>
                  <a:lnTo>
                    <a:pt x="46" y="679"/>
                  </a:lnTo>
                  <a:lnTo>
                    <a:pt x="62" y="667"/>
                  </a:lnTo>
                  <a:lnTo>
                    <a:pt x="79" y="658"/>
                  </a:lnTo>
                  <a:lnTo>
                    <a:pt x="95" y="650"/>
                  </a:lnTo>
                  <a:lnTo>
                    <a:pt x="111" y="646"/>
                  </a:lnTo>
                  <a:lnTo>
                    <a:pt x="128" y="638"/>
                  </a:lnTo>
                  <a:lnTo>
                    <a:pt x="144" y="625"/>
                  </a:lnTo>
                  <a:lnTo>
                    <a:pt x="165" y="609"/>
                  </a:lnTo>
                  <a:lnTo>
                    <a:pt x="181" y="597"/>
                  </a:lnTo>
                  <a:lnTo>
                    <a:pt x="198" y="580"/>
                  </a:lnTo>
                  <a:lnTo>
                    <a:pt x="214" y="572"/>
                  </a:lnTo>
                  <a:lnTo>
                    <a:pt x="231" y="564"/>
                  </a:lnTo>
                  <a:lnTo>
                    <a:pt x="247" y="556"/>
                  </a:lnTo>
                  <a:lnTo>
                    <a:pt x="264" y="547"/>
                  </a:lnTo>
                  <a:lnTo>
                    <a:pt x="284" y="535"/>
                  </a:lnTo>
                  <a:lnTo>
                    <a:pt x="301" y="527"/>
                  </a:lnTo>
                  <a:lnTo>
                    <a:pt x="317" y="518"/>
                  </a:lnTo>
                  <a:lnTo>
                    <a:pt x="334" y="510"/>
                  </a:lnTo>
                  <a:lnTo>
                    <a:pt x="350" y="506"/>
                  </a:lnTo>
                  <a:lnTo>
                    <a:pt x="367" y="498"/>
                  </a:lnTo>
                  <a:lnTo>
                    <a:pt x="383" y="481"/>
                  </a:lnTo>
                  <a:lnTo>
                    <a:pt x="399" y="461"/>
                  </a:lnTo>
                  <a:lnTo>
                    <a:pt x="420" y="440"/>
                  </a:lnTo>
                  <a:lnTo>
                    <a:pt x="436" y="424"/>
                  </a:lnTo>
                  <a:lnTo>
                    <a:pt x="453" y="412"/>
                  </a:lnTo>
                  <a:lnTo>
                    <a:pt x="469" y="399"/>
                  </a:lnTo>
                  <a:lnTo>
                    <a:pt x="486" y="391"/>
                  </a:lnTo>
                  <a:lnTo>
                    <a:pt x="502" y="383"/>
                  </a:lnTo>
                  <a:lnTo>
                    <a:pt x="519" y="374"/>
                  </a:lnTo>
                  <a:lnTo>
                    <a:pt x="539" y="370"/>
                  </a:lnTo>
                  <a:lnTo>
                    <a:pt x="556" y="362"/>
                  </a:lnTo>
                  <a:lnTo>
                    <a:pt x="572" y="354"/>
                  </a:lnTo>
                  <a:lnTo>
                    <a:pt x="589" y="346"/>
                  </a:lnTo>
                  <a:lnTo>
                    <a:pt x="605" y="333"/>
                  </a:lnTo>
                  <a:lnTo>
                    <a:pt x="622" y="325"/>
                  </a:lnTo>
                  <a:lnTo>
                    <a:pt x="638" y="313"/>
                  </a:lnTo>
                  <a:lnTo>
                    <a:pt x="655" y="300"/>
                  </a:lnTo>
                  <a:lnTo>
                    <a:pt x="675" y="288"/>
                  </a:lnTo>
                  <a:lnTo>
                    <a:pt x="692" y="272"/>
                  </a:lnTo>
                  <a:lnTo>
                    <a:pt x="708" y="255"/>
                  </a:lnTo>
                  <a:lnTo>
                    <a:pt x="724" y="243"/>
                  </a:lnTo>
                  <a:lnTo>
                    <a:pt x="741" y="230"/>
                  </a:lnTo>
                  <a:lnTo>
                    <a:pt x="757" y="218"/>
                  </a:lnTo>
                  <a:lnTo>
                    <a:pt x="774" y="214"/>
                  </a:lnTo>
                  <a:lnTo>
                    <a:pt x="790" y="206"/>
                  </a:lnTo>
                  <a:lnTo>
                    <a:pt x="811" y="202"/>
                  </a:lnTo>
                  <a:lnTo>
                    <a:pt x="827" y="189"/>
                  </a:lnTo>
                  <a:lnTo>
                    <a:pt x="844" y="173"/>
                  </a:lnTo>
                  <a:lnTo>
                    <a:pt x="860" y="156"/>
                  </a:lnTo>
                  <a:lnTo>
                    <a:pt x="877" y="140"/>
                  </a:lnTo>
                  <a:lnTo>
                    <a:pt x="893" y="128"/>
                  </a:lnTo>
                  <a:lnTo>
                    <a:pt x="910" y="124"/>
                  </a:lnTo>
                  <a:lnTo>
                    <a:pt x="930" y="119"/>
                  </a:lnTo>
                  <a:lnTo>
                    <a:pt x="947" y="115"/>
                  </a:lnTo>
                  <a:lnTo>
                    <a:pt x="963" y="107"/>
                  </a:lnTo>
                  <a:lnTo>
                    <a:pt x="980" y="99"/>
                  </a:lnTo>
                  <a:lnTo>
                    <a:pt x="996" y="91"/>
                  </a:lnTo>
                  <a:lnTo>
                    <a:pt x="1012" y="86"/>
                  </a:lnTo>
                  <a:lnTo>
                    <a:pt x="1029" y="78"/>
                  </a:lnTo>
                  <a:lnTo>
                    <a:pt x="1045" y="74"/>
                  </a:lnTo>
                  <a:lnTo>
                    <a:pt x="1066" y="70"/>
                  </a:lnTo>
                  <a:lnTo>
                    <a:pt x="1082" y="66"/>
                  </a:lnTo>
                  <a:lnTo>
                    <a:pt x="1099" y="62"/>
                  </a:lnTo>
                  <a:lnTo>
                    <a:pt x="1115" y="54"/>
                  </a:lnTo>
                  <a:lnTo>
                    <a:pt x="1132" y="54"/>
                  </a:lnTo>
                  <a:lnTo>
                    <a:pt x="1148" y="54"/>
                  </a:lnTo>
                  <a:lnTo>
                    <a:pt x="1165" y="58"/>
                  </a:lnTo>
                  <a:lnTo>
                    <a:pt x="1185" y="70"/>
                  </a:lnTo>
                  <a:lnTo>
                    <a:pt x="1202" y="82"/>
                  </a:lnTo>
                  <a:lnTo>
                    <a:pt x="1218" y="91"/>
                  </a:lnTo>
                  <a:lnTo>
                    <a:pt x="1235" y="86"/>
                  </a:lnTo>
                  <a:lnTo>
                    <a:pt x="1251" y="70"/>
                  </a:lnTo>
                  <a:lnTo>
                    <a:pt x="1268" y="41"/>
                  </a:lnTo>
                  <a:lnTo>
                    <a:pt x="1284" y="17"/>
                  </a:lnTo>
                  <a:lnTo>
                    <a:pt x="1300" y="0"/>
                  </a:lnTo>
                  <a:lnTo>
                    <a:pt x="1321" y="4"/>
                  </a:lnTo>
                  <a:lnTo>
                    <a:pt x="1337" y="21"/>
                  </a:lnTo>
                  <a:lnTo>
                    <a:pt x="1354" y="54"/>
                  </a:lnTo>
                  <a:lnTo>
                    <a:pt x="1370" y="86"/>
                  </a:lnTo>
                  <a:lnTo>
                    <a:pt x="1387" y="115"/>
                  </a:lnTo>
                  <a:lnTo>
                    <a:pt x="1403" y="132"/>
                  </a:lnTo>
                  <a:lnTo>
                    <a:pt x="1420" y="132"/>
                  </a:lnTo>
                  <a:lnTo>
                    <a:pt x="1440" y="124"/>
                  </a:lnTo>
                  <a:lnTo>
                    <a:pt x="1457" y="119"/>
                  </a:lnTo>
                  <a:lnTo>
                    <a:pt x="1473" y="119"/>
                  </a:lnTo>
                  <a:lnTo>
                    <a:pt x="1490" y="124"/>
                  </a:lnTo>
                  <a:lnTo>
                    <a:pt x="1506" y="128"/>
                  </a:lnTo>
                  <a:lnTo>
                    <a:pt x="1523" y="132"/>
                  </a:lnTo>
                  <a:lnTo>
                    <a:pt x="1539" y="148"/>
                  </a:lnTo>
                  <a:lnTo>
                    <a:pt x="1556" y="169"/>
                  </a:lnTo>
                  <a:lnTo>
                    <a:pt x="1576" y="189"/>
                  </a:lnTo>
                  <a:lnTo>
                    <a:pt x="1593" y="198"/>
                  </a:lnTo>
                  <a:lnTo>
                    <a:pt x="1609" y="198"/>
                  </a:lnTo>
                  <a:lnTo>
                    <a:pt x="1625" y="202"/>
                  </a:lnTo>
                  <a:lnTo>
                    <a:pt x="1642" y="218"/>
                  </a:lnTo>
                  <a:lnTo>
                    <a:pt x="1658" y="247"/>
                  </a:lnTo>
                  <a:lnTo>
                    <a:pt x="1675" y="280"/>
                  </a:lnTo>
                  <a:lnTo>
                    <a:pt x="1691" y="296"/>
                  </a:lnTo>
                  <a:lnTo>
                    <a:pt x="1712" y="325"/>
                  </a:lnTo>
                  <a:lnTo>
                    <a:pt x="1728" y="379"/>
                  </a:lnTo>
                  <a:lnTo>
                    <a:pt x="1745" y="712"/>
                  </a:lnTo>
                  <a:lnTo>
                    <a:pt x="1761" y="712"/>
                  </a:lnTo>
                  <a:lnTo>
                    <a:pt x="1778" y="712"/>
                  </a:lnTo>
                  <a:lnTo>
                    <a:pt x="1790" y="712"/>
                  </a:lnTo>
                </a:path>
              </a:pathLst>
            </a:custGeom>
            <a:noFill/>
            <a:ln w="0">
              <a:solidFill>
                <a:srgbClr val="FF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120"/>
            <p:cNvSpPr>
              <a:spLocks/>
            </p:cNvSpPr>
            <p:nvPr/>
          </p:nvSpPr>
          <p:spPr bwMode="auto">
            <a:xfrm>
              <a:off x="5174568" y="2021806"/>
              <a:ext cx="2935523" cy="1484914"/>
            </a:xfrm>
            <a:custGeom>
              <a:avLst/>
              <a:gdLst>
                <a:gd name="T0" fmla="*/ 13 w 1790"/>
                <a:gd name="T1" fmla="*/ 720 h 732"/>
                <a:gd name="T2" fmla="*/ 50 w 1790"/>
                <a:gd name="T3" fmla="*/ 695 h 732"/>
                <a:gd name="T4" fmla="*/ 83 w 1790"/>
                <a:gd name="T5" fmla="*/ 674 h 732"/>
                <a:gd name="T6" fmla="*/ 116 w 1790"/>
                <a:gd name="T7" fmla="*/ 662 h 732"/>
                <a:gd name="T8" fmla="*/ 148 w 1790"/>
                <a:gd name="T9" fmla="*/ 641 h 732"/>
                <a:gd name="T10" fmla="*/ 186 w 1790"/>
                <a:gd name="T11" fmla="*/ 613 h 732"/>
                <a:gd name="T12" fmla="*/ 218 w 1790"/>
                <a:gd name="T13" fmla="*/ 596 h 732"/>
                <a:gd name="T14" fmla="*/ 251 w 1790"/>
                <a:gd name="T15" fmla="*/ 584 h 732"/>
                <a:gd name="T16" fmla="*/ 284 w 1790"/>
                <a:gd name="T17" fmla="*/ 576 h 732"/>
                <a:gd name="T18" fmla="*/ 321 w 1790"/>
                <a:gd name="T19" fmla="*/ 567 h 732"/>
                <a:gd name="T20" fmla="*/ 354 w 1790"/>
                <a:gd name="T21" fmla="*/ 538 h 732"/>
                <a:gd name="T22" fmla="*/ 387 w 1790"/>
                <a:gd name="T23" fmla="*/ 506 h 732"/>
                <a:gd name="T24" fmla="*/ 424 w 1790"/>
                <a:gd name="T25" fmla="*/ 489 h 732"/>
                <a:gd name="T26" fmla="*/ 457 w 1790"/>
                <a:gd name="T27" fmla="*/ 473 h 732"/>
                <a:gd name="T28" fmla="*/ 490 w 1790"/>
                <a:gd name="T29" fmla="*/ 444 h 732"/>
                <a:gd name="T30" fmla="*/ 523 w 1790"/>
                <a:gd name="T31" fmla="*/ 394 h 732"/>
                <a:gd name="T32" fmla="*/ 560 w 1790"/>
                <a:gd name="T33" fmla="*/ 349 h 732"/>
                <a:gd name="T34" fmla="*/ 593 w 1790"/>
                <a:gd name="T35" fmla="*/ 333 h 732"/>
                <a:gd name="T36" fmla="*/ 626 w 1790"/>
                <a:gd name="T37" fmla="*/ 341 h 732"/>
                <a:gd name="T38" fmla="*/ 659 w 1790"/>
                <a:gd name="T39" fmla="*/ 333 h 732"/>
                <a:gd name="T40" fmla="*/ 696 w 1790"/>
                <a:gd name="T41" fmla="*/ 296 h 732"/>
                <a:gd name="T42" fmla="*/ 729 w 1790"/>
                <a:gd name="T43" fmla="*/ 271 h 732"/>
                <a:gd name="T44" fmla="*/ 761 w 1790"/>
                <a:gd name="T45" fmla="*/ 279 h 732"/>
                <a:gd name="T46" fmla="*/ 794 w 1790"/>
                <a:gd name="T47" fmla="*/ 259 h 732"/>
                <a:gd name="T48" fmla="*/ 831 w 1790"/>
                <a:gd name="T49" fmla="*/ 209 h 732"/>
                <a:gd name="T50" fmla="*/ 864 w 1790"/>
                <a:gd name="T51" fmla="*/ 181 h 732"/>
                <a:gd name="T52" fmla="*/ 897 w 1790"/>
                <a:gd name="T53" fmla="*/ 164 h 732"/>
                <a:gd name="T54" fmla="*/ 930 w 1790"/>
                <a:gd name="T55" fmla="*/ 148 h 732"/>
                <a:gd name="T56" fmla="*/ 967 w 1790"/>
                <a:gd name="T57" fmla="*/ 131 h 732"/>
                <a:gd name="T58" fmla="*/ 1000 w 1790"/>
                <a:gd name="T59" fmla="*/ 111 h 732"/>
                <a:gd name="T60" fmla="*/ 1033 w 1790"/>
                <a:gd name="T61" fmla="*/ 94 h 732"/>
                <a:gd name="T62" fmla="*/ 1070 w 1790"/>
                <a:gd name="T63" fmla="*/ 82 h 732"/>
                <a:gd name="T64" fmla="*/ 1103 w 1790"/>
                <a:gd name="T65" fmla="*/ 69 h 732"/>
                <a:gd name="T66" fmla="*/ 1136 w 1790"/>
                <a:gd name="T67" fmla="*/ 78 h 732"/>
                <a:gd name="T68" fmla="*/ 1169 w 1790"/>
                <a:gd name="T69" fmla="*/ 98 h 732"/>
                <a:gd name="T70" fmla="*/ 1206 w 1790"/>
                <a:gd name="T71" fmla="*/ 102 h 732"/>
                <a:gd name="T72" fmla="*/ 1239 w 1790"/>
                <a:gd name="T73" fmla="*/ 65 h 732"/>
                <a:gd name="T74" fmla="*/ 1272 w 1790"/>
                <a:gd name="T75" fmla="*/ 12 h 732"/>
                <a:gd name="T76" fmla="*/ 1305 w 1790"/>
                <a:gd name="T77" fmla="*/ 4 h 732"/>
                <a:gd name="T78" fmla="*/ 1342 w 1790"/>
                <a:gd name="T79" fmla="*/ 61 h 732"/>
                <a:gd name="T80" fmla="*/ 1375 w 1790"/>
                <a:gd name="T81" fmla="*/ 131 h 732"/>
                <a:gd name="T82" fmla="*/ 1407 w 1790"/>
                <a:gd name="T83" fmla="*/ 160 h 732"/>
                <a:gd name="T84" fmla="*/ 1440 w 1790"/>
                <a:gd name="T85" fmla="*/ 148 h 732"/>
                <a:gd name="T86" fmla="*/ 1477 w 1790"/>
                <a:gd name="T87" fmla="*/ 131 h 732"/>
                <a:gd name="T88" fmla="*/ 1510 w 1790"/>
                <a:gd name="T89" fmla="*/ 131 h 732"/>
                <a:gd name="T90" fmla="*/ 1543 w 1790"/>
                <a:gd name="T91" fmla="*/ 127 h 732"/>
                <a:gd name="T92" fmla="*/ 1580 w 1790"/>
                <a:gd name="T93" fmla="*/ 148 h 732"/>
                <a:gd name="T94" fmla="*/ 1613 w 1790"/>
                <a:gd name="T95" fmla="*/ 201 h 732"/>
                <a:gd name="T96" fmla="*/ 1646 w 1790"/>
                <a:gd name="T97" fmla="*/ 234 h 732"/>
                <a:gd name="T98" fmla="*/ 1679 w 1790"/>
                <a:gd name="T99" fmla="*/ 263 h 732"/>
                <a:gd name="T100" fmla="*/ 1716 w 1790"/>
                <a:gd name="T101" fmla="*/ 316 h 732"/>
                <a:gd name="T102" fmla="*/ 1749 w 1790"/>
                <a:gd name="T103" fmla="*/ 732 h 732"/>
                <a:gd name="T104" fmla="*/ 1782 w 1790"/>
                <a:gd name="T105" fmla="*/ 73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32">
                  <a:moveTo>
                    <a:pt x="0" y="728"/>
                  </a:moveTo>
                  <a:lnTo>
                    <a:pt x="13" y="720"/>
                  </a:lnTo>
                  <a:lnTo>
                    <a:pt x="29" y="707"/>
                  </a:lnTo>
                  <a:lnTo>
                    <a:pt x="50" y="695"/>
                  </a:lnTo>
                  <a:lnTo>
                    <a:pt x="66" y="682"/>
                  </a:lnTo>
                  <a:lnTo>
                    <a:pt x="83" y="674"/>
                  </a:lnTo>
                  <a:lnTo>
                    <a:pt x="99" y="666"/>
                  </a:lnTo>
                  <a:lnTo>
                    <a:pt x="116" y="662"/>
                  </a:lnTo>
                  <a:lnTo>
                    <a:pt x="132" y="650"/>
                  </a:lnTo>
                  <a:lnTo>
                    <a:pt x="148" y="641"/>
                  </a:lnTo>
                  <a:lnTo>
                    <a:pt x="169" y="625"/>
                  </a:lnTo>
                  <a:lnTo>
                    <a:pt x="186" y="613"/>
                  </a:lnTo>
                  <a:lnTo>
                    <a:pt x="202" y="604"/>
                  </a:lnTo>
                  <a:lnTo>
                    <a:pt x="218" y="596"/>
                  </a:lnTo>
                  <a:lnTo>
                    <a:pt x="235" y="588"/>
                  </a:lnTo>
                  <a:lnTo>
                    <a:pt x="251" y="584"/>
                  </a:lnTo>
                  <a:lnTo>
                    <a:pt x="268" y="580"/>
                  </a:lnTo>
                  <a:lnTo>
                    <a:pt x="284" y="576"/>
                  </a:lnTo>
                  <a:lnTo>
                    <a:pt x="305" y="571"/>
                  </a:lnTo>
                  <a:lnTo>
                    <a:pt x="321" y="567"/>
                  </a:lnTo>
                  <a:lnTo>
                    <a:pt x="338" y="555"/>
                  </a:lnTo>
                  <a:lnTo>
                    <a:pt x="354" y="538"/>
                  </a:lnTo>
                  <a:lnTo>
                    <a:pt x="371" y="522"/>
                  </a:lnTo>
                  <a:lnTo>
                    <a:pt x="387" y="506"/>
                  </a:lnTo>
                  <a:lnTo>
                    <a:pt x="404" y="497"/>
                  </a:lnTo>
                  <a:lnTo>
                    <a:pt x="424" y="489"/>
                  </a:lnTo>
                  <a:lnTo>
                    <a:pt x="441" y="481"/>
                  </a:lnTo>
                  <a:lnTo>
                    <a:pt x="457" y="473"/>
                  </a:lnTo>
                  <a:lnTo>
                    <a:pt x="474" y="464"/>
                  </a:lnTo>
                  <a:lnTo>
                    <a:pt x="490" y="444"/>
                  </a:lnTo>
                  <a:lnTo>
                    <a:pt x="506" y="423"/>
                  </a:lnTo>
                  <a:lnTo>
                    <a:pt x="523" y="394"/>
                  </a:lnTo>
                  <a:lnTo>
                    <a:pt x="539" y="370"/>
                  </a:lnTo>
                  <a:lnTo>
                    <a:pt x="560" y="349"/>
                  </a:lnTo>
                  <a:lnTo>
                    <a:pt x="576" y="337"/>
                  </a:lnTo>
                  <a:lnTo>
                    <a:pt x="593" y="333"/>
                  </a:lnTo>
                  <a:lnTo>
                    <a:pt x="609" y="337"/>
                  </a:lnTo>
                  <a:lnTo>
                    <a:pt x="626" y="341"/>
                  </a:lnTo>
                  <a:lnTo>
                    <a:pt x="642" y="345"/>
                  </a:lnTo>
                  <a:lnTo>
                    <a:pt x="659" y="333"/>
                  </a:lnTo>
                  <a:lnTo>
                    <a:pt x="679" y="316"/>
                  </a:lnTo>
                  <a:lnTo>
                    <a:pt x="696" y="296"/>
                  </a:lnTo>
                  <a:lnTo>
                    <a:pt x="712" y="279"/>
                  </a:lnTo>
                  <a:lnTo>
                    <a:pt x="729" y="271"/>
                  </a:lnTo>
                  <a:lnTo>
                    <a:pt x="745" y="275"/>
                  </a:lnTo>
                  <a:lnTo>
                    <a:pt x="761" y="279"/>
                  </a:lnTo>
                  <a:lnTo>
                    <a:pt x="778" y="275"/>
                  </a:lnTo>
                  <a:lnTo>
                    <a:pt x="794" y="259"/>
                  </a:lnTo>
                  <a:lnTo>
                    <a:pt x="815" y="234"/>
                  </a:lnTo>
                  <a:lnTo>
                    <a:pt x="831" y="209"/>
                  </a:lnTo>
                  <a:lnTo>
                    <a:pt x="848" y="193"/>
                  </a:lnTo>
                  <a:lnTo>
                    <a:pt x="864" y="181"/>
                  </a:lnTo>
                  <a:lnTo>
                    <a:pt x="881" y="168"/>
                  </a:lnTo>
                  <a:lnTo>
                    <a:pt x="897" y="164"/>
                  </a:lnTo>
                  <a:lnTo>
                    <a:pt x="914" y="156"/>
                  </a:lnTo>
                  <a:lnTo>
                    <a:pt x="930" y="148"/>
                  </a:lnTo>
                  <a:lnTo>
                    <a:pt x="951" y="144"/>
                  </a:lnTo>
                  <a:lnTo>
                    <a:pt x="967" y="131"/>
                  </a:lnTo>
                  <a:lnTo>
                    <a:pt x="984" y="123"/>
                  </a:lnTo>
                  <a:lnTo>
                    <a:pt x="1000" y="111"/>
                  </a:lnTo>
                  <a:lnTo>
                    <a:pt x="1017" y="102"/>
                  </a:lnTo>
                  <a:lnTo>
                    <a:pt x="1033" y="94"/>
                  </a:lnTo>
                  <a:lnTo>
                    <a:pt x="1049" y="90"/>
                  </a:lnTo>
                  <a:lnTo>
                    <a:pt x="1070" y="82"/>
                  </a:lnTo>
                  <a:lnTo>
                    <a:pt x="1087" y="78"/>
                  </a:lnTo>
                  <a:lnTo>
                    <a:pt x="1103" y="69"/>
                  </a:lnTo>
                  <a:lnTo>
                    <a:pt x="1119" y="69"/>
                  </a:lnTo>
                  <a:lnTo>
                    <a:pt x="1136" y="78"/>
                  </a:lnTo>
                  <a:lnTo>
                    <a:pt x="1152" y="90"/>
                  </a:lnTo>
                  <a:lnTo>
                    <a:pt x="1169" y="98"/>
                  </a:lnTo>
                  <a:lnTo>
                    <a:pt x="1185" y="106"/>
                  </a:lnTo>
                  <a:lnTo>
                    <a:pt x="1206" y="102"/>
                  </a:lnTo>
                  <a:lnTo>
                    <a:pt x="1222" y="90"/>
                  </a:lnTo>
                  <a:lnTo>
                    <a:pt x="1239" y="65"/>
                  </a:lnTo>
                  <a:lnTo>
                    <a:pt x="1255" y="37"/>
                  </a:lnTo>
                  <a:lnTo>
                    <a:pt x="1272" y="12"/>
                  </a:lnTo>
                  <a:lnTo>
                    <a:pt x="1288" y="0"/>
                  </a:lnTo>
                  <a:lnTo>
                    <a:pt x="1305" y="4"/>
                  </a:lnTo>
                  <a:lnTo>
                    <a:pt x="1325" y="28"/>
                  </a:lnTo>
                  <a:lnTo>
                    <a:pt x="1342" y="61"/>
                  </a:lnTo>
                  <a:lnTo>
                    <a:pt x="1358" y="98"/>
                  </a:lnTo>
                  <a:lnTo>
                    <a:pt x="1375" y="131"/>
                  </a:lnTo>
                  <a:lnTo>
                    <a:pt x="1391" y="152"/>
                  </a:lnTo>
                  <a:lnTo>
                    <a:pt x="1407" y="160"/>
                  </a:lnTo>
                  <a:lnTo>
                    <a:pt x="1424" y="156"/>
                  </a:lnTo>
                  <a:lnTo>
                    <a:pt x="1440" y="148"/>
                  </a:lnTo>
                  <a:lnTo>
                    <a:pt x="1461" y="135"/>
                  </a:lnTo>
                  <a:lnTo>
                    <a:pt x="1477" y="131"/>
                  </a:lnTo>
                  <a:lnTo>
                    <a:pt x="1494" y="131"/>
                  </a:lnTo>
                  <a:lnTo>
                    <a:pt x="1510" y="131"/>
                  </a:lnTo>
                  <a:lnTo>
                    <a:pt x="1527" y="127"/>
                  </a:lnTo>
                  <a:lnTo>
                    <a:pt x="1543" y="127"/>
                  </a:lnTo>
                  <a:lnTo>
                    <a:pt x="1560" y="131"/>
                  </a:lnTo>
                  <a:lnTo>
                    <a:pt x="1580" y="148"/>
                  </a:lnTo>
                  <a:lnTo>
                    <a:pt x="1597" y="172"/>
                  </a:lnTo>
                  <a:lnTo>
                    <a:pt x="1613" y="201"/>
                  </a:lnTo>
                  <a:lnTo>
                    <a:pt x="1630" y="218"/>
                  </a:lnTo>
                  <a:lnTo>
                    <a:pt x="1646" y="234"/>
                  </a:lnTo>
                  <a:lnTo>
                    <a:pt x="1663" y="250"/>
                  </a:lnTo>
                  <a:lnTo>
                    <a:pt x="1679" y="263"/>
                  </a:lnTo>
                  <a:lnTo>
                    <a:pt x="1695" y="283"/>
                  </a:lnTo>
                  <a:lnTo>
                    <a:pt x="1716" y="316"/>
                  </a:lnTo>
                  <a:lnTo>
                    <a:pt x="1732" y="394"/>
                  </a:lnTo>
                  <a:lnTo>
                    <a:pt x="1749" y="732"/>
                  </a:lnTo>
                  <a:lnTo>
                    <a:pt x="1765" y="732"/>
                  </a:lnTo>
                  <a:lnTo>
                    <a:pt x="1782" y="732"/>
                  </a:lnTo>
                  <a:lnTo>
                    <a:pt x="1790" y="732"/>
                  </a:lnTo>
                </a:path>
              </a:pathLst>
            </a:custGeom>
            <a:noFill/>
            <a:ln w="0">
              <a:solidFill>
                <a:srgbClr val="FF3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21"/>
            <p:cNvSpPr>
              <a:spLocks/>
            </p:cNvSpPr>
            <p:nvPr/>
          </p:nvSpPr>
          <p:spPr bwMode="auto">
            <a:xfrm>
              <a:off x="5174568" y="1987321"/>
              <a:ext cx="2935523" cy="1519400"/>
            </a:xfrm>
            <a:custGeom>
              <a:avLst/>
              <a:gdLst>
                <a:gd name="T0" fmla="*/ 13 w 1790"/>
                <a:gd name="T1" fmla="*/ 732 h 749"/>
                <a:gd name="T2" fmla="*/ 50 w 1790"/>
                <a:gd name="T3" fmla="*/ 708 h 749"/>
                <a:gd name="T4" fmla="*/ 83 w 1790"/>
                <a:gd name="T5" fmla="*/ 695 h 749"/>
                <a:gd name="T6" fmla="*/ 116 w 1790"/>
                <a:gd name="T7" fmla="*/ 691 h 749"/>
                <a:gd name="T8" fmla="*/ 148 w 1790"/>
                <a:gd name="T9" fmla="*/ 675 h 749"/>
                <a:gd name="T10" fmla="*/ 186 w 1790"/>
                <a:gd name="T11" fmla="*/ 646 h 749"/>
                <a:gd name="T12" fmla="*/ 218 w 1790"/>
                <a:gd name="T13" fmla="*/ 617 h 749"/>
                <a:gd name="T14" fmla="*/ 251 w 1790"/>
                <a:gd name="T15" fmla="*/ 605 h 749"/>
                <a:gd name="T16" fmla="*/ 284 w 1790"/>
                <a:gd name="T17" fmla="*/ 597 h 749"/>
                <a:gd name="T18" fmla="*/ 321 w 1790"/>
                <a:gd name="T19" fmla="*/ 580 h 749"/>
                <a:gd name="T20" fmla="*/ 354 w 1790"/>
                <a:gd name="T21" fmla="*/ 551 h 749"/>
                <a:gd name="T22" fmla="*/ 387 w 1790"/>
                <a:gd name="T23" fmla="*/ 535 h 749"/>
                <a:gd name="T24" fmla="*/ 420 w 1790"/>
                <a:gd name="T25" fmla="*/ 523 h 749"/>
                <a:gd name="T26" fmla="*/ 457 w 1790"/>
                <a:gd name="T27" fmla="*/ 486 h 749"/>
                <a:gd name="T28" fmla="*/ 490 w 1790"/>
                <a:gd name="T29" fmla="*/ 436 h 749"/>
                <a:gd name="T30" fmla="*/ 523 w 1790"/>
                <a:gd name="T31" fmla="*/ 395 h 749"/>
                <a:gd name="T32" fmla="*/ 560 w 1790"/>
                <a:gd name="T33" fmla="*/ 370 h 749"/>
                <a:gd name="T34" fmla="*/ 593 w 1790"/>
                <a:gd name="T35" fmla="*/ 374 h 749"/>
                <a:gd name="T36" fmla="*/ 626 w 1790"/>
                <a:gd name="T37" fmla="*/ 387 h 749"/>
                <a:gd name="T38" fmla="*/ 659 w 1790"/>
                <a:gd name="T39" fmla="*/ 374 h 749"/>
                <a:gd name="T40" fmla="*/ 696 w 1790"/>
                <a:gd name="T41" fmla="*/ 350 h 749"/>
                <a:gd name="T42" fmla="*/ 729 w 1790"/>
                <a:gd name="T43" fmla="*/ 325 h 749"/>
                <a:gd name="T44" fmla="*/ 761 w 1790"/>
                <a:gd name="T45" fmla="*/ 313 h 749"/>
                <a:gd name="T46" fmla="*/ 794 w 1790"/>
                <a:gd name="T47" fmla="*/ 280 h 749"/>
                <a:gd name="T48" fmla="*/ 831 w 1790"/>
                <a:gd name="T49" fmla="*/ 218 h 749"/>
                <a:gd name="T50" fmla="*/ 864 w 1790"/>
                <a:gd name="T51" fmla="*/ 161 h 749"/>
                <a:gd name="T52" fmla="*/ 897 w 1790"/>
                <a:gd name="T53" fmla="*/ 165 h 749"/>
                <a:gd name="T54" fmla="*/ 930 w 1790"/>
                <a:gd name="T55" fmla="*/ 185 h 749"/>
                <a:gd name="T56" fmla="*/ 967 w 1790"/>
                <a:gd name="T57" fmla="*/ 173 h 749"/>
                <a:gd name="T58" fmla="*/ 1000 w 1790"/>
                <a:gd name="T59" fmla="*/ 144 h 749"/>
                <a:gd name="T60" fmla="*/ 1033 w 1790"/>
                <a:gd name="T61" fmla="*/ 115 h 749"/>
                <a:gd name="T62" fmla="*/ 1070 w 1790"/>
                <a:gd name="T63" fmla="*/ 99 h 749"/>
                <a:gd name="T64" fmla="*/ 1103 w 1790"/>
                <a:gd name="T65" fmla="*/ 86 h 749"/>
                <a:gd name="T66" fmla="*/ 1136 w 1790"/>
                <a:gd name="T67" fmla="*/ 99 h 749"/>
                <a:gd name="T68" fmla="*/ 1169 w 1790"/>
                <a:gd name="T69" fmla="*/ 132 h 749"/>
                <a:gd name="T70" fmla="*/ 1206 w 1790"/>
                <a:gd name="T71" fmla="*/ 148 h 749"/>
                <a:gd name="T72" fmla="*/ 1239 w 1790"/>
                <a:gd name="T73" fmla="*/ 95 h 749"/>
                <a:gd name="T74" fmla="*/ 1272 w 1790"/>
                <a:gd name="T75" fmla="*/ 17 h 749"/>
                <a:gd name="T76" fmla="*/ 1305 w 1790"/>
                <a:gd name="T77" fmla="*/ 8 h 749"/>
                <a:gd name="T78" fmla="*/ 1342 w 1790"/>
                <a:gd name="T79" fmla="*/ 66 h 749"/>
                <a:gd name="T80" fmla="*/ 1375 w 1790"/>
                <a:gd name="T81" fmla="*/ 144 h 749"/>
                <a:gd name="T82" fmla="*/ 1407 w 1790"/>
                <a:gd name="T83" fmla="*/ 173 h 749"/>
                <a:gd name="T84" fmla="*/ 1440 w 1790"/>
                <a:gd name="T85" fmla="*/ 156 h 749"/>
                <a:gd name="T86" fmla="*/ 1477 w 1790"/>
                <a:gd name="T87" fmla="*/ 119 h 749"/>
                <a:gd name="T88" fmla="*/ 1510 w 1790"/>
                <a:gd name="T89" fmla="*/ 82 h 749"/>
                <a:gd name="T90" fmla="*/ 1543 w 1790"/>
                <a:gd name="T91" fmla="*/ 119 h 749"/>
                <a:gd name="T92" fmla="*/ 1576 w 1790"/>
                <a:gd name="T93" fmla="*/ 177 h 749"/>
                <a:gd name="T94" fmla="*/ 1613 w 1790"/>
                <a:gd name="T95" fmla="*/ 206 h 749"/>
                <a:gd name="T96" fmla="*/ 1646 w 1790"/>
                <a:gd name="T97" fmla="*/ 222 h 749"/>
                <a:gd name="T98" fmla="*/ 1679 w 1790"/>
                <a:gd name="T99" fmla="*/ 247 h 749"/>
                <a:gd name="T100" fmla="*/ 1716 w 1790"/>
                <a:gd name="T101" fmla="*/ 305 h 749"/>
                <a:gd name="T102" fmla="*/ 1749 w 1790"/>
                <a:gd name="T103" fmla="*/ 749 h 749"/>
                <a:gd name="T104" fmla="*/ 1782 w 1790"/>
                <a:gd name="T105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90" h="749">
                  <a:moveTo>
                    <a:pt x="0" y="745"/>
                  </a:moveTo>
                  <a:lnTo>
                    <a:pt x="13" y="732"/>
                  </a:lnTo>
                  <a:lnTo>
                    <a:pt x="29" y="720"/>
                  </a:lnTo>
                  <a:lnTo>
                    <a:pt x="50" y="708"/>
                  </a:lnTo>
                  <a:lnTo>
                    <a:pt x="66" y="699"/>
                  </a:lnTo>
                  <a:lnTo>
                    <a:pt x="83" y="695"/>
                  </a:lnTo>
                  <a:lnTo>
                    <a:pt x="99" y="691"/>
                  </a:lnTo>
                  <a:lnTo>
                    <a:pt x="116" y="691"/>
                  </a:lnTo>
                  <a:lnTo>
                    <a:pt x="132" y="687"/>
                  </a:lnTo>
                  <a:lnTo>
                    <a:pt x="148" y="675"/>
                  </a:lnTo>
                  <a:lnTo>
                    <a:pt x="165" y="662"/>
                  </a:lnTo>
                  <a:lnTo>
                    <a:pt x="186" y="646"/>
                  </a:lnTo>
                  <a:lnTo>
                    <a:pt x="202" y="630"/>
                  </a:lnTo>
                  <a:lnTo>
                    <a:pt x="218" y="617"/>
                  </a:lnTo>
                  <a:lnTo>
                    <a:pt x="235" y="609"/>
                  </a:lnTo>
                  <a:lnTo>
                    <a:pt x="251" y="605"/>
                  </a:lnTo>
                  <a:lnTo>
                    <a:pt x="268" y="601"/>
                  </a:lnTo>
                  <a:lnTo>
                    <a:pt x="284" y="597"/>
                  </a:lnTo>
                  <a:lnTo>
                    <a:pt x="305" y="588"/>
                  </a:lnTo>
                  <a:lnTo>
                    <a:pt x="321" y="580"/>
                  </a:lnTo>
                  <a:lnTo>
                    <a:pt x="338" y="564"/>
                  </a:lnTo>
                  <a:lnTo>
                    <a:pt x="354" y="551"/>
                  </a:lnTo>
                  <a:lnTo>
                    <a:pt x="371" y="543"/>
                  </a:lnTo>
                  <a:lnTo>
                    <a:pt x="387" y="535"/>
                  </a:lnTo>
                  <a:lnTo>
                    <a:pt x="404" y="531"/>
                  </a:lnTo>
                  <a:lnTo>
                    <a:pt x="420" y="523"/>
                  </a:lnTo>
                  <a:lnTo>
                    <a:pt x="441" y="506"/>
                  </a:lnTo>
                  <a:lnTo>
                    <a:pt x="457" y="486"/>
                  </a:lnTo>
                  <a:lnTo>
                    <a:pt x="474" y="461"/>
                  </a:lnTo>
                  <a:lnTo>
                    <a:pt x="490" y="436"/>
                  </a:lnTo>
                  <a:lnTo>
                    <a:pt x="506" y="416"/>
                  </a:lnTo>
                  <a:lnTo>
                    <a:pt x="523" y="395"/>
                  </a:lnTo>
                  <a:lnTo>
                    <a:pt x="539" y="383"/>
                  </a:lnTo>
                  <a:lnTo>
                    <a:pt x="560" y="370"/>
                  </a:lnTo>
                  <a:lnTo>
                    <a:pt x="576" y="366"/>
                  </a:lnTo>
                  <a:lnTo>
                    <a:pt x="593" y="374"/>
                  </a:lnTo>
                  <a:lnTo>
                    <a:pt x="609" y="379"/>
                  </a:lnTo>
                  <a:lnTo>
                    <a:pt x="626" y="387"/>
                  </a:lnTo>
                  <a:lnTo>
                    <a:pt x="642" y="383"/>
                  </a:lnTo>
                  <a:lnTo>
                    <a:pt x="659" y="374"/>
                  </a:lnTo>
                  <a:lnTo>
                    <a:pt x="675" y="362"/>
                  </a:lnTo>
                  <a:lnTo>
                    <a:pt x="696" y="350"/>
                  </a:lnTo>
                  <a:lnTo>
                    <a:pt x="712" y="337"/>
                  </a:lnTo>
                  <a:lnTo>
                    <a:pt x="729" y="325"/>
                  </a:lnTo>
                  <a:lnTo>
                    <a:pt x="745" y="321"/>
                  </a:lnTo>
                  <a:lnTo>
                    <a:pt x="761" y="313"/>
                  </a:lnTo>
                  <a:lnTo>
                    <a:pt x="778" y="300"/>
                  </a:lnTo>
                  <a:lnTo>
                    <a:pt x="794" y="280"/>
                  </a:lnTo>
                  <a:lnTo>
                    <a:pt x="815" y="251"/>
                  </a:lnTo>
                  <a:lnTo>
                    <a:pt x="831" y="218"/>
                  </a:lnTo>
                  <a:lnTo>
                    <a:pt x="848" y="185"/>
                  </a:lnTo>
                  <a:lnTo>
                    <a:pt x="864" y="161"/>
                  </a:lnTo>
                  <a:lnTo>
                    <a:pt x="881" y="156"/>
                  </a:lnTo>
                  <a:lnTo>
                    <a:pt x="897" y="165"/>
                  </a:lnTo>
                  <a:lnTo>
                    <a:pt x="914" y="177"/>
                  </a:lnTo>
                  <a:lnTo>
                    <a:pt x="930" y="185"/>
                  </a:lnTo>
                  <a:lnTo>
                    <a:pt x="951" y="181"/>
                  </a:lnTo>
                  <a:lnTo>
                    <a:pt x="967" y="173"/>
                  </a:lnTo>
                  <a:lnTo>
                    <a:pt x="984" y="161"/>
                  </a:lnTo>
                  <a:lnTo>
                    <a:pt x="1000" y="144"/>
                  </a:lnTo>
                  <a:lnTo>
                    <a:pt x="1017" y="128"/>
                  </a:lnTo>
                  <a:lnTo>
                    <a:pt x="1033" y="115"/>
                  </a:lnTo>
                  <a:lnTo>
                    <a:pt x="1049" y="107"/>
                  </a:lnTo>
                  <a:lnTo>
                    <a:pt x="1070" y="99"/>
                  </a:lnTo>
                  <a:lnTo>
                    <a:pt x="1087" y="91"/>
                  </a:lnTo>
                  <a:lnTo>
                    <a:pt x="1103" y="86"/>
                  </a:lnTo>
                  <a:lnTo>
                    <a:pt x="1119" y="91"/>
                  </a:lnTo>
                  <a:lnTo>
                    <a:pt x="1136" y="99"/>
                  </a:lnTo>
                  <a:lnTo>
                    <a:pt x="1152" y="115"/>
                  </a:lnTo>
                  <a:lnTo>
                    <a:pt x="1169" y="132"/>
                  </a:lnTo>
                  <a:lnTo>
                    <a:pt x="1185" y="144"/>
                  </a:lnTo>
                  <a:lnTo>
                    <a:pt x="1206" y="148"/>
                  </a:lnTo>
                  <a:lnTo>
                    <a:pt x="1222" y="132"/>
                  </a:lnTo>
                  <a:lnTo>
                    <a:pt x="1239" y="95"/>
                  </a:lnTo>
                  <a:lnTo>
                    <a:pt x="1255" y="54"/>
                  </a:lnTo>
                  <a:lnTo>
                    <a:pt x="1272" y="17"/>
                  </a:lnTo>
                  <a:lnTo>
                    <a:pt x="1288" y="0"/>
                  </a:lnTo>
                  <a:lnTo>
                    <a:pt x="1305" y="8"/>
                  </a:lnTo>
                  <a:lnTo>
                    <a:pt x="1321" y="33"/>
                  </a:lnTo>
                  <a:lnTo>
                    <a:pt x="1342" y="66"/>
                  </a:lnTo>
                  <a:lnTo>
                    <a:pt x="1358" y="107"/>
                  </a:lnTo>
                  <a:lnTo>
                    <a:pt x="1375" y="144"/>
                  </a:lnTo>
                  <a:lnTo>
                    <a:pt x="1391" y="169"/>
                  </a:lnTo>
                  <a:lnTo>
                    <a:pt x="1407" y="173"/>
                  </a:lnTo>
                  <a:lnTo>
                    <a:pt x="1424" y="169"/>
                  </a:lnTo>
                  <a:lnTo>
                    <a:pt x="1440" y="156"/>
                  </a:lnTo>
                  <a:lnTo>
                    <a:pt x="1461" y="140"/>
                  </a:lnTo>
                  <a:lnTo>
                    <a:pt x="1477" y="119"/>
                  </a:lnTo>
                  <a:lnTo>
                    <a:pt x="1494" y="95"/>
                  </a:lnTo>
                  <a:lnTo>
                    <a:pt x="1510" y="82"/>
                  </a:lnTo>
                  <a:lnTo>
                    <a:pt x="1527" y="91"/>
                  </a:lnTo>
                  <a:lnTo>
                    <a:pt x="1543" y="119"/>
                  </a:lnTo>
                  <a:lnTo>
                    <a:pt x="1560" y="156"/>
                  </a:lnTo>
                  <a:lnTo>
                    <a:pt x="1576" y="177"/>
                  </a:lnTo>
                  <a:lnTo>
                    <a:pt x="1597" y="189"/>
                  </a:lnTo>
                  <a:lnTo>
                    <a:pt x="1613" y="206"/>
                  </a:lnTo>
                  <a:lnTo>
                    <a:pt x="1630" y="214"/>
                  </a:lnTo>
                  <a:lnTo>
                    <a:pt x="1646" y="222"/>
                  </a:lnTo>
                  <a:lnTo>
                    <a:pt x="1663" y="230"/>
                  </a:lnTo>
                  <a:lnTo>
                    <a:pt x="1679" y="247"/>
                  </a:lnTo>
                  <a:lnTo>
                    <a:pt x="1695" y="267"/>
                  </a:lnTo>
                  <a:lnTo>
                    <a:pt x="1716" y="305"/>
                  </a:lnTo>
                  <a:lnTo>
                    <a:pt x="1732" y="387"/>
                  </a:lnTo>
                  <a:lnTo>
                    <a:pt x="1749" y="749"/>
                  </a:lnTo>
                  <a:lnTo>
                    <a:pt x="1765" y="749"/>
                  </a:lnTo>
                  <a:lnTo>
                    <a:pt x="1782" y="749"/>
                  </a:lnTo>
                  <a:lnTo>
                    <a:pt x="1790" y="74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641633" y="4240783"/>
            <a:ext cx="2711847" cy="1801188"/>
            <a:chOff x="4131642" y="4293286"/>
            <a:chExt cx="2711847" cy="1801188"/>
          </a:xfrm>
        </p:grpSpPr>
        <p:sp>
          <p:nvSpPr>
            <p:cNvPr id="491" name="Freeform 159"/>
            <p:cNvSpPr>
              <a:spLocks/>
            </p:cNvSpPr>
            <p:nvPr/>
          </p:nvSpPr>
          <p:spPr bwMode="auto">
            <a:xfrm>
              <a:off x="4131642" y="5552931"/>
              <a:ext cx="654026" cy="541543"/>
            </a:xfrm>
            <a:custGeom>
              <a:avLst/>
              <a:gdLst>
                <a:gd name="T0" fmla="*/ 10 w 485"/>
                <a:gd name="T1" fmla="*/ 365 h 365"/>
                <a:gd name="T2" fmla="*/ 24 w 485"/>
                <a:gd name="T3" fmla="*/ 365 h 365"/>
                <a:gd name="T4" fmla="*/ 39 w 485"/>
                <a:gd name="T5" fmla="*/ 365 h 365"/>
                <a:gd name="T6" fmla="*/ 53 w 485"/>
                <a:gd name="T7" fmla="*/ 365 h 365"/>
                <a:gd name="T8" fmla="*/ 67 w 485"/>
                <a:gd name="T9" fmla="*/ 365 h 365"/>
                <a:gd name="T10" fmla="*/ 82 w 485"/>
                <a:gd name="T11" fmla="*/ 365 h 365"/>
                <a:gd name="T12" fmla="*/ 96 w 485"/>
                <a:gd name="T13" fmla="*/ 365 h 365"/>
                <a:gd name="T14" fmla="*/ 111 w 485"/>
                <a:gd name="T15" fmla="*/ 360 h 365"/>
                <a:gd name="T16" fmla="*/ 125 w 485"/>
                <a:gd name="T17" fmla="*/ 341 h 365"/>
                <a:gd name="T18" fmla="*/ 139 w 485"/>
                <a:gd name="T19" fmla="*/ 327 h 365"/>
                <a:gd name="T20" fmla="*/ 154 w 485"/>
                <a:gd name="T21" fmla="*/ 312 h 365"/>
                <a:gd name="T22" fmla="*/ 168 w 485"/>
                <a:gd name="T23" fmla="*/ 298 h 365"/>
                <a:gd name="T24" fmla="*/ 178 w 485"/>
                <a:gd name="T25" fmla="*/ 288 h 365"/>
                <a:gd name="T26" fmla="*/ 192 w 485"/>
                <a:gd name="T27" fmla="*/ 269 h 365"/>
                <a:gd name="T28" fmla="*/ 207 w 485"/>
                <a:gd name="T29" fmla="*/ 255 h 365"/>
                <a:gd name="T30" fmla="*/ 226 w 485"/>
                <a:gd name="T31" fmla="*/ 240 h 365"/>
                <a:gd name="T32" fmla="*/ 231 w 485"/>
                <a:gd name="T33" fmla="*/ 235 h 365"/>
                <a:gd name="T34" fmla="*/ 245 w 485"/>
                <a:gd name="T35" fmla="*/ 221 h 365"/>
                <a:gd name="T36" fmla="*/ 250 w 485"/>
                <a:gd name="T37" fmla="*/ 216 h 365"/>
                <a:gd name="T38" fmla="*/ 264 w 485"/>
                <a:gd name="T39" fmla="*/ 202 h 365"/>
                <a:gd name="T40" fmla="*/ 269 w 485"/>
                <a:gd name="T41" fmla="*/ 197 h 365"/>
                <a:gd name="T42" fmla="*/ 274 w 485"/>
                <a:gd name="T43" fmla="*/ 192 h 365"/>
                <a:gd name="T44" fmla="*/ 288 w 485"/>
                <a:gd name="T45" fmla="*/ 178 h 365"/>
                <a:gd name="T46" fmla="*/ 303 w 485"/>
                <a:gd name="T47" fmla="*/ 168 h 365"/>
                <a:gd name="T48" fmla="*/ 317 w 485"/>
                <a:gd name="T49" fmla="*/ 154 h 365"/>
                <a:gd name="T50" fmla="*/ 331 w 485"/>
                <a:gd name="T51" fmla="*/ 139 h 365"/>
                <a:gd name="T52" fmla="*/ 341 w 485"/>
                <a:gd name="T53" fmla="*/ 135 h 365"/>
                <a:gd name="T54" fmla="*/ 351 w 485"/>
                <a:gd name="T55" fmla="*/ 120 h 365"/>
                <a:gd name="T56" fmla="*/ 360 w 485"/>
                <a:gd name="T57" fmla="*/ 115 h 365"/>
                <a:gd name="T58" fmla="*/ 370 w 485"/>
                <a:gd name="T59" fmla="*/ 106 h 365"/>
                <a:gd name="T60" fmla="*/ 384 w 485"/>
                <a:gd name="T61" fmla="*/ 91 h 365"/>
                <a:gd name="T62" fmla="*/ 389 w 485"/>
                <a:gd name="T63" fmla="*/ 87 h 365"/>
                <a:gd name="T64" fmla="*/ 403 w 485"/>
                <a:gd name="T65" fmla="*/ 77 h 365"/>
                <a:gd name="T66" fmla="*/ 408 w 485"/>
                <a:gd name="T67" fmla="*/ 72 h 365"/>
                <a:gd name="T68" fmla="*/ 413 w 485"/>
                <a:gd name="T69" fmla="*/ 67 h 365"/>
                <a:gd name="T70" fmla="*/ 427 w 485"/>
                <a:gd name="T71" fmla="*/ 53 h 365"/>
                <a:gd name="T72" fmla="*/ 442 w 485"/>
                <a:gd name="T73" fmla="*/ 39 h 365"/>
                <a:gd name="T74" fmla="*/ 456 w 485"/>
                <a:gd name="T75" fmla="*/ 29 h 365"/>
                <a:gd name="T76" fmla="*/ 461 w 485"/>
                <a:gd name="T77" fmla="*/ 24 h 365"/>
                <a:gd name="T78" fmla="*/ 466 w 485"/>
                <a:gd name="T79" fmla="*/ 19 h 365"/>
                <a:gd name="T80" fmla="*/ 471 w 485"/>
                <a:gd name="T81" fmla="*/ 15 h 365"/>
                <a:gd name="T82" fmla="*/ 475 w 485"/>
                <a:gd name="T83" fmla="*/ 1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" h="365">
                  <a:moveTo>
                    <a:pt x="0" y="365"/>
                  </a:moveTo>
                  <a:lnTo>
                    <a:pt x="5" y="365"/>
                  </a:lnTo>
                  <a:lnTo>
                    <a:pt x="10" y="365"/>
                  </a:lnTo>
                  <a:lnTo>
                    <a:pt x="15" y="365"/>
                  </a:lnTo>
                  <a:lnTo>
                    <a:pt x="19" y="365"/>
                  </a:lnTo>
                  <a:lnTo>
                    <a:pt x="24" y="365"/>
                  </a:lnTo>
                  <a:lnTo>
                    <a:pt x="29" y="365"/>
                  </a:lnTo>
                  <a:lnTo>
                    <a:pt x="34" y="365"/>
                  </a:lnTo>
                  <a:lnTo>
                    <a:pt x="39" y="365"/>
                  </a:lnTo>
                  <a:lnTo>
                    <a:pt x="43" y="365"/>
                  </a:lnTo>
                  <a:lnTo>
                    <a:pt x="48" y="365"/>
                  </a:lnTo>
                  <a:lnTo>
                    <a:pt x="53" y="365"/>
                  </a:lnTo>
                  <a:lnTo>
                    <a:pt x="58" y="365"/>
                  </a:lnTo>
                  <a:lnTo>
                    <a:pt x="63" y="365"/>
                  </a:lnTo>
                  <a:lnTo>
                    <a:pt x="67" y="365"/>
                  </a:lnTo>
                  <a:lnTo>
                    <a:pt x="72" y="365"/>
                  </a:lnTo>
                  <a:lnTo>
                    <a:pt x="77" y="365"/>
                  </a:lnTo>
                  <a:lnTo>
                    <a:pt x="82" y="365"/>
                  </a:lnTo>
                  <a:lnTo>
                    <a:pt x="87" y="365"/>
                  </a:lnTo>
                  <a:lnTo>
                    <a:pt x="91" y="365"/>
                  </a:lnTo>
                  <a:lnTo>
                    <a:pt x="96" y="365"/>
                  </a:lnTo>
                  <a:lnTo>
                    <a:pt x="101" y="365"/>
                  </a:lnTo>
                  <a:lnTo>
                    <a:pt x="106" y="365"/>
                  </a:lnTo>
                  <a:lnTo>
                    <a:pt x="111" y="360"/>
                  </a:lnTo>
                  <a:lnTo>
                    <a:pt x="115" y="355"/>
                  </a:lnTo>
                  <a:lnTo>
                    <a:pt x="125" y="346"/>
                  </a:lnTo>
                  <a:lnTo>
                    <a:pt x="125" y="341"/>
                  </a:lnTo>
                  <a:lnTo>
                    <a:pt x="130" y="336"/>
                  </a:lnTo>
                  <a:lnTo>
                    <a:pt x="135" y="331"/>
                  </a:lnTo>
                  <a:lnTo>
                    <a:pt x="139" y="327"/>
                  </a:lnTo>
                  <a:lnTo>
                    <a:pt x="144" y="322"/>
                  </a:lnTo>
                  <a:lnTo>
                    <a:pt x="149" y="317"/>
                  </a:lnTo>
                  <a:lnTo>
                    <a:pt x="154" y="312"/>
                  </a:lnTo>
                  <a:lnTo>
                    <a:pt x="159" y="307"/>
                  </a:lnTo>
                  <a:lnTo>
                    <a:pt x="163" y="303"/>
                  </a:lnTo>
                  <a:lnTo>
                    <a:pt x="168" y="298"/>
                  </a:lnTo>
                  <a:lnTo>
                    <a:pt x="178" y="288"/>
                  </a:lnTo>
                  <a:lnTo>
                    <a:pt x="173" y="288"/>
                  </a:lnTo>
                  <a:lnTo>
                    <a:pt x="178" y="288"/>
                  </a:lnTo>
                  <a:lnTo>
                    <a:pt x="187" y="279"/>
                  </a:lnTo>
                  <a:lnTo>
                    <a:pt x="187" y="274"/>
                  </a:lnTo>
                  <a:lnTo>
                    <a:pt x="192" y="269"/>
                  </a:lnTo>
                  <a:lnTo>
                    <a:pt x="197" y="264"/>
                  </a:lnTo>
                  <a:lnTo>
                    <a:pt x="202" y="259"/>
                  </a:lnTo>
                  <a:lnTo>
                    <a:pt x="207" y="255"/>
                  </a:lnTo>
                  <a:lnTo>
                    <a:pt x="211" y="255"/>
                  </a:lnTo>
                  <a:lnTo>
                    <a:pt x="216" y="250"/>
                  </a:lnTo>
                  <a:lnTo>
                    <a:pt x="226" y="240"/>
                  </a:lnTo>
                  <a:lnTo>
                    <a:pt x="221" y="240"/>
                  </a:lnTo>
                  <a:lnTo>
                    <a:pt x="226" y="240"/>
                  </a:lnTo>
                  <a:lnTo>
                    <a:pt x="231" y="235"/>
                  </a:lnTo>
                  <a:lnTo>
                    <a:pt x="235" y="231"/>
                  </a:lnTo>
                  <a:lnTo>
                    <a:pt x="240" y="226"/>
                  </a:lnTo>
                  <a:lnTo>
                    <a:pt x="245" y="221"/>
                  </a:lnTo>
                  <a:lnTo>
                    <a:pt x="245" y="226"/>
                  </a:lnTo>
                  <a:lnTo>
                    <a:pt x="245" y="221"/>
                  </a:lnTo>
                  <a:lnTo>
                    <a:pt x="250" y="216"/>
                  </a:lnTo>
                  <a:lnTo>
                    <a:pt x="255" y="211"/>
                  </a:lnTo>
                  <a:lnTo>
                    <a:pt x="259" y="207"/>
                  </a:lnTo>
                  <a:lnTo>
                    <a:pt x="264" y="202"/>
                  </a:lnTo>
                  <a:lnTo>
                    <a:pt x="264" y="207"/>
                  </a:lnTo>
                  <a:lnTo>
                    <a:pt x="264" y="202"/>
                  </a:lnTo>
                  <a:lnTo>
                    <a:pt x="269" y="197"/>
                  </a:lnTo>
                  <a:lnTo>
                    <a:pt x="269" y="202"/>
                  </a:lnTo>
                  <a:lnTo>
                    <a:pt x="269" y="197"/>
                  </a:lnTo>
                  <a:lnTo>
                    <a:pt x="274" y="192"/>
                  </a:lnTo>
                  <a:lnTo>
                    <a:pt x="279" y="187"/>
                  </a:lnTo>
                  <a:lnTo>
                    <a:pt x="283" y="183"/>
                  </a:lnTo>
                  <a:lnTo>
                    <a:pt x="288" y="178"/>
                  </a:lnTo>
                  <a:lnTo>
                    <a:pt x="293" y="173"/>
                  </a:lnTo>
                  <a:lnTo>
                    <a:pt x="298" y="168"/>
                  </a:lnTo>
                  <a:lnTo>
                    <a:pt x="303" y="168"/>
                  </a:lnTo>
                  <a:lnTo>
                    <a:pt x="307" y="163"/>
                  </a:lnTo>
                  <a:lnTo>
                    <a:pt x="312" y="159"/>
                  </a:lnTo>
                  <a:lnTo>
                    <a:pt x="317" y="154"/>
                  </a:lnTo>
                  <a:lnTo>
                    <a:pt x="322" y="149"/>
                  </a:lnTo>
                  <a:lnTo>
                    <a:pt x="327" y="144"/>
                  </a:lnTo>
                  <a:lnTo>
                    <a:pt x="331" y="139"/>
                  </a:lnTo>
                  <a:lnTo>
                    <a:pt x="336" y="135"/>
                  </a:lnTo>
                  <a:lnTo>
                    <a:pt x="341" y="130"/>
                  </a:lnTo>
                  <a:lnTo>
                    <a:pt x="341" y="135"/>
                  </a:lnTo>
                  <a:lnTo>
                    <a:pt x="341" y="130"/>
                  </a:lnTo>
                  <a:lnTo>
                    <a:pt x="346" y="125"/>
                  </a:lnTo>
                  <a:lnTo>
                    <a:pt x="351" y="120"/>
                  </a:lnTo>
                  <a:lnTo>
                    <a:pt x="355" y="115"/>
                  </a:lnTo>
                  <a:lnTo>
                    <a:pt x="360" y="111"/>
                  </a:lnTo>
                  <a:lnTo>
                    <a:pt x="360" y="115"/>
                  </a:lnTo>
                  <a:lnTo>
                    <a:pt x="360" y="111"/>
                  </a:lnTo>
                  <a:lnTo>
                    <a:pt x="365" y="111"/>
                  </a:lnTo>
                  <a:lnTo>
                    <a:pt x="370" y="106"/>
                  </a:lnTo>
                  <a:lnTo>
                    <a:pt x="375" y="101"/>
                  </a:lnTo>
                  <a:lnTo>
                    <a:pt x="379" y="96"/>
                  </a:lnTo>
                  <a:lnTo>
                    <a:pt x="384" y="91"/>
                  </a:lnTo>
                  <a:lnTo>
                    <a:pt x="384" y="96"/>
                  </a:lnTo>
                  <a:lnTo>
                    <a:pt x="384" y="91"/>
                  </a:lnTo>
                  <a:lnTo>
                    <a:pt x="389" y="87"/>
                  </a:lnTo>
                  <a:lnTo>
                    <a:pt x="394" y="82"/>
                  </a:lnTo>
                  <a:lnTo>
                    <a:pt x="399" y="82"/>
                  </a:lnTo>
                  <a:lnTo>
                    <a:pt x="403" y="77"/>
                  </a:lnTo>
                  <a:lnTo>
                    <a:pt x="408" y="72"/>
                  </a:lnTo>
                  <a:lnTo>
                    <a:pt x="408" y="77"/>
                  </a:lnTo>
                  <a:lnTo>
                    <a:pt x="408" y="72"/>
                  </a:lnTo>
                  <a:lnTo>
                    <a:pt x="413" y="67"/>
                  </a:lnTo>
                  <a:lnTo>
                    <a:pt x="413" y="72"/>
                  </a:lnTo>
                  <a:lnTo>
                    <a:pt x="413" y="67"/>
                  </a:lnTo>
                  <a:lnTo>
                    <a:pt x="418" y="63"/>
                  </a:lnTo>
                  <a:lnTo>
                    <a:pt x="423" y="58"/>
                  </a:lnTo>
                  <a:lnTo>
                    <a:pt x="427" y="53"/>
                  </a:lnTo>
                  <a:lnTo>
                    <a:pt x="432" y="48"/>
                  </a:lnTo>
                  <a:lnTo>
                    <a:pt x="437" y="43"/>
                  </a:lnTo>
                  <a:lnTo>
                    <a:pt x="442" y="39"/>
                  </a:lnTo>
                  <a:lnTo>
                    <a:pt x="447" y="39"/>
                  </a:lnTo>
                  <a:lnTo>
                    <a:pt x="451" y="34"/>
                  </a:lnTo>
                  <a:lnTo>
                    <a:pt x="456" y="29"/>
                  </a:lnTo>
                  <a:lnTo>
                    <a:pt x="456" y="34"/>
                  </a:lnTo>
                  <a:lnTo>
                    <a:pt x="456" y="29"/>
                  </a:lnTo>
                  <a:lnTo>
                    <a:pt x="461" y="24"/>
                  </a:lnTo>
                  <a:lnTo>
                    <a:pt x="461" y="19"/>
                  </a:lnTo>
                  <a:lnTo>
                    <a:pt x="461" y="24"/>
                  </a:lnTo>
                  <a:lnTo>
                    <a:pt x="466" y="19"/>
                  </a:lnTo>
                  <a:lnTo>
                    <a:pt x="466" y="24"/>
                  </a:lnTo>
                  <a:lnTo>
                    <a:pt x="466" y="19"/>
                  </a:lnTo>
                  <a:lnTo>
                    <a:pt x="471" y="15"/>
                  </a:lnTo>
                  <a:lnTo>
                    <a:pt x="475" y="10"/>
                  </a:lnTo>
                  <a:lnTo>
                    <a:pt x="475" y="15"/>
                  </a:lnTo>
                  <a:lnTo>
                    <a:pt x="475" y="10"/>
                  </a:lnTo>
                  <a:lnTo>
                    <a:pt x="480" y="5"/>
                  </a:lnTo>
                  <a:lnTo>
                    <a:pt x="485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60"/>
            <p:cNvSpPr>
              <a:spLocks/>
            </p:cNvSpPr>
            <p:nvPr/>
          </p:nvSpPr>
          <p:spPr bwMode="auto">
            <a:xfrm>
              <a:off x="4785667" y="5097441"/>
              <a:ext cx="536706" cy="462909"/>
            </a:xfrm>
            <a:custGeom>
              <a:avLst/>
              <a:gdLst>
                <a:gd name="T0" fmla="*/ 0 w 398"/>
                <a:gd name="T1" fmla="*/ 307 h 312"/>
                <a:gd name="T2" fmla="*/ 14 w 398"/>
                <a:gd name="T3" fmla="*/ 298 h 312"/>
                <a:gd name="T4" fmla="*/ 19 w 398"/>
                <a:gd name="T5" fmla="*/ 293 h 312"/>
                <a:gd name="T6" fmla="*/ 29 w 398"/>
                <a:gd name="T7" fmla="*/ 288 h 312"/>
                <a:gd name="T8" fmla="*/ 38 w 398"/>
                <a:gd name="T9" fmla="*/ 274 h 312"/>
                <a:gd name="T10" fmla="*/ 53 w 398"/>
                <a:gd name="T11" fmla="*/ 264 h 312"/>
                <a:gd name="T12" fmla="*/ 58 w 398"/>
                <a:gd name="T13" fmla="*/ 259 h 312"/>
                <a:gd name="T14" fmla="*/ 72 w 398"/>
                <a:gd name="T15" fmla="*/ 245 h 312"/>
                <a:gd name="T16" fmla="*/ 77 w 398"/>
                <a:gd name="T17" fmla="*/ 240 h 312"/>
                <a:gd name="T18" fmla="*/ 91 w 398"/>
                <a:gd name="T19" fmla="*/ 230 h 312"/>
                <a:gd name="T20" fmla="*/ 106 w 398"/>
                <a:gd name="T21" fmla="*/ 221 h 312"/>
                <a:gd name="T22" fmla="*/ 110 w 398"/>
                <a:gd name="T23" fmla="*/ 216 h 312"/>
                <a:gd name="T24" fmla="*/ 125 w 398"/>
                <a:gd name="T25" fmla="*/ 206 h 312"/>
                <a:gd name="T26" fmla="*/ 130 w 398"/>
                <a:gd name="T27" fmla="*/ 202 h 312"/>
                <a:gd name="T28" fmla="*/ 134 w 398"/>
                <a:gd name="T29" fmla="*/ 197 h 312"/>
                <a:gd name="T30" fmla="*/ 144 w 398"/>
                <a:gd name="T31" fmla="*/ 197 h 312"/>
                <a:gd name="T32" fmla="*/ 149 w 398"/>
                <a:gd name="T33" fmla="*/ 187 h 312"/>
                <a:gd name="T34" fmla="*/ 154 w 398"/>
                <a:gd name="T35" fmla="*/ 182 h 312"/>
                <a:gd name="T36" fmla="*/ 163 w 398"/>
                <a:gd name="T37" fmla="*/ 182 h 312"/>
                <a:gd name="T38" fmla="*/ 173 w 398"/>
                <a:gd name="T39" fmla="*/ 168 h 312"/>
                <a:gd name="T40" fmla="*/ 182 w 398"/>
                <a:gd name="T41" fmla="*/ 158 h 312"/>
                <a:gd name="T42" fmla="*/ 197 w 398"/>
                <a:gd name="T43" fmla="*/ 149 h 312"/>
                <a:gd name="T44" fmla="*/ 202 w 398"/>
                <a:gd name="T45" fmla="*/ 144 h 312"/>
                <a:gd name="T46" fmla="*/ 216 w 398"/>
                <a:gd name="T47" fmla="*/ 134 h 312"/>
                <a:gd name="T48" fmla="*/ 221 w 398"/>
                <a:gd name="T49" fmla="*/ 125 h 312"/>
                <a:gd name="T50" fmla="*/ 235 w 398"/>
                <a:gd name="T51" fmla="*/ 115 h 312"/>
                <a:gd name="T52" fmla="*/ 250 w 398"/>
                <a:gd name="T53" fmla="*/ 106 h 312"/>
                <a:gd name="T54" fmla="*/ 264 w 398"/>
                <a:gd name="T55" fmla="*/ 96 h 312"/>
                <a:gd name="T56" fmla="*/ 278 w 398"/>
                <a:gd name="T57" fmla="*/ 86 h 312"/>
                <a:gd name="T58" fmla="*/ 293 w 398"/>
                <a:gd name="T59" fmla="*/ 72 h 312"/>
                <a:gd name="T60" fmla="*/ 298 w 398"/>
                <a:gd name="T61" fmla="*/ 72 h 312"/>
                <a:gd name="T62" fmla="*/ 312 w 398"/>
                <a:gd name="T63" fmla="*/ 62 h 312"/>
                <a:gd name="T64" fmla="*/ 322 w 398"/>
                <a:gd name="T65" fmla="*/ 58 h 312"/>
                <a:gd name="T66" fmla="*/ 331 w 398"/>
                <a:gd name="T67" fmla="*/ 48 h 312"/>
                <a:gd name="T68" fmla="*/ 336 w 398"/>
                <a:gd name="T69" fmla="*/ 43 h 312"/>
                <a:gd name="T70" fmla="*/ 350 w 398"/>
                <a:gd name="T71" fmla="*/ 34 h 312"/>
                <a:gd name="T72" fmla="*/ 355 w 398"/>
                <a:gd name="T73" fmla="*/ 29 h 312"/>
                <a:gd name="T74" fmla="*/ 365 w 398"/>
                <a:gd name="T75" fmla="*/ 24 h 312"/>
                <a:gd name="T76" fmla="*/ 370 w 398"/>
                <a:gd name="T77" fmla="*/ 19 h 312"/>
                <a:gd name="T78" fmla="*/ 374 w 398"/>
                <a:gd name="T79" fmla="*/ 14 h 312"/>
                <a:gd name="T80" fmla="*/ 384 w 398"/>
                <a:gd name="T81" fmla="*/ 14 h 312"/>
                <a:gd name="T82" fmla="*/ 389 w 398"/>
                <a:gd name="T83" fmla="*/ 1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12">
                  <a:moveTo>
                    <a:pt x="0" y="307"/>
                  </a:moveTo>
                  <a:lnTo>
                    <a:pt x="0" y="312"/>
                  </a:lnTo>
                  <a:lnTo>
                    <a:pt x="0" y="307"/>
                  </a:lnTo>
                  <a:lnTo>
                    <a:pt x="5" y="302"/>
                  </a:lnTo>
                  <a:lnTo>
                    <a:pt x="10" y="302"/>
                  </a:lnTo>
                  <a:lnTo>
                    <a:pt x="14" y="298"/>
                  </a:lnTo>
                  <a:lnTo>
                    <a:pt x="14" y="302"/>
                  </a:lnTo>
                  <a:lnTo>
                    <a:pt x="14" y="298"/>
                  </a:lnTo>
                  <a:lnTo>
                    <a:pt x="19" y="293"/>
                  </a:lnTo>
                  <a:lnTo>
                    <a:pt x="24" y="288"/>
                  </a:lnTo>
                  <a:lnTo>
                    <a:pt x="29" y="283"/>
                  </a:lnTo>
                  <a:lnTo>
                    <a:pt x="29" y="288"/>
                  </a:lnTo>
                  <a:lnTo>
                    <a:pt x="29" y="283"/>
                  </a:lnTo>
                  <a:lnTo>
                    <a:pt x="34" y="278"/>
                  </a:lnTo>
                  <a:lnTo>
                    <a:pt x="38" y="274"/>
                  </a:lnTo>
                  <a:lnTo>
                    <a:pt x="43" y="269"/>
                  </a:lnTo>
                  <a:lnTo>
                    <a:pt x="48" y="269"/>
                  </a:lnTo>
                  <a:lnTo>
                    <a:pt x="53" y="264"/>
                  </a:lnTo>
                  <a:lnTo>
                    <a:pt x="53" y="269"/>
                  </a:lnTo>
                  <a:lnTo>
                    <a:pt x="53" y="264"/>
                  </a:lnTo>
                  <a:lnTo>
                    <a:pt x="58" y="259"/>
                  </a:lnTo>
                  <a:lnTo>
                    <a:pt x="62" y="254"/>
                  </a:lnTo>
                  <a:lnTo>
                    <a:pt x="67" y="250"/>
                  </a:lnTo>
                  <a:lnTo>
                    <a:pt x="72" y="245"/>
                  </a:lnTo>
                  <a:lnTo>
                    <a:pt x="77" y="240"/>
                  </a:lnTo>
                  <a:lnTo>
                    <a:pt x="77" y="245"/>
                  </a:lnTo>
                  <a:lnTo>
                    <a:pt x="77" y="240"/>
                  </a:lnTo>
                  <a:lnTo>
                    <a:pt x="82" y="240"/>
                  </a:lnTo>
                  <a:lnTo>
                    <a:pt x="86" y="235"/>
                  </a:lnTo>
                  <a:lnTo>
                    <a:pt x="91" y="230"/>
                  </a:lnTo>
                  <a:lnTo>
                    <a:pt x="96" y="230"/>
                  </a:lnTo>
                  <a:lnTo>
                    <a:pt x="101" y="226"/>
                  </a:lnTo>
                  <a:lnTo>
                    <a:pt x="106" y="221"/>
                  </a:lnTo>
                  <a:lnTo>
                    <a:pt x="110" y="216"/>
                  </a:lnTo>
                  <a:lnTo>
                    <a:pt x="110" y="221"/>
                  </a:lnTo>
                  <a:lnTo>
                    <a:pt x="110" y="216"/>
                  </a:lnTo>
                  <a:lnTo>
                    <a:pt x="115" y="211"/>
                  </a:lnTo>
                  <a:lnTo>
                    <a:pt x="120" y="211"/>
                  </a:lnTo>
                  <a:lnTo>
                    <a:pt x="125" y="206"/>
                  </a:lnTo>
                  <a:lnTo>
                    <a:pt x="125" y="211"/>
                  </a:lnTo>
                  <a:lnTo>
                    <a:pt x="125" y="206"/>
                  </a:lnTo>
                  <a:lnTo>
                    <a:pt x="130" y="202"/>
                  </a:lnTo>
                  <a:lnTo>
                    <a:pt x="130" y="206"/>
                  </a:lnTo>
                  <a:lnTo>
                    <a:pt x="130" y="202"/>
                  </a:lnTo>
                  <a:lnTo>
                    <a:pt x="134" y="197"/>
                  </a:lnTo>
                  <a:lnTo>
                    <a:pt x="134" y="202"/>
                  </a:lnTo>
                  <a:lnTo>
                    <a:pt x="134" y="197"/>
                  </a:lnTo>
                  <a:lnTo>
                    <a:pt x="144" y="197"/>
                  </a:lnTo>
                  <a:lnTo>
                    <a:pt x="139" y="197"/>
                  </a:lnTo>
                  <a:lnTo>
                    <a:pt x="144" y="192"/>
                  </a:lnTo>
                  <a:lnTo>
                    <a:pt x="149" y="187"/>
                  </a:lnTo>
                  <a:lnTo>
                    <a:pt x="149" y="192"/>
                  </a:lnTo>
                  <a:lnTo>
                    <a:pt x="149" y="187"/>
                  </a:lnTo>
                  <a:lnTo>
                    <a:pt x="154" y="182"/>
                  </a:lnTo>
                  <a:lnTo>
                    <a:pt x="154" y="187"/>
                  </a:lnTo>
                  <a:lnTo>
                    <a:pt x="154" y="182"/>
                  </a:lnTo>
                  <a:lnTo>
                    <a:pt x="163" y="182"/>
                  </a:lnTo>
                  <a:lnTo>
                    <a:pt x="163" y="173"/>
                  </a:lnTo>
                  <a:lnTo>
                    <a:pt x="168" y="173"/>
                  </a:lnTo>
                  <a:lnTo>
                    <a:pt x="173" y="168"/>
                  </a:lnTo>
                  <a:lnTo>
                    <a:pt x="178" y="168"/>
                  </a:lnTo>
                  <a:lnTo>
                    <a:pt x="187" y="158"/>
                  </a:lnTo>
                  <a:lnTo>
                    <a:pt x="182" y="158"/>
                  </a:lnTo>
                  <a:lnTo>
                    <a:pt x="187" y="158"/>
                  </a:lnTo>
                  <a:lnTo>
                    <a:pt x="192" y="154"/>
                  </a:lnTo>
                  <a:lnTo>
                    <a:pt x="197" y="149"/>
                  </a:lnTo>
                  <a:lnTo>
                    <a:pt x="202" y="144"/>
                  </a:lnTo>
                  <a:lnTo>
                    <a:pt x="202" y="149"/>
                  </a:lnTo>
                  <a:lnTo>
                    <a:pt x="202" y="144"/>
                  </a:lnTo>
                  <a:lnTo>
                    <a:pt x="206" y="139"/>
                  </a:lnTo>
                  <a:lnTo>
                    <a:pt x="211" y="134"/>
                  </a:lnTo>
                  <a:lnTo>
                    <a:pt x="216" y="134"/>
                  </a:lnTo>
                  <a:lnTo>
                    <a:pt x="221" y="130"/>
                  </a:lnTo>
                  <a:lnTo>
                    <a:pt x="221" y="134"/>
                  </a:lnTo>
                  <a:lnTo>
                    <a:pt x="221" y="125"/>
                  </a:lnTo>
                  <a:lnTo>
                    <a:pt x="226" y="125"/>
                  </a:lnTo>
                  <a:lnTo>
                    <a:pt x="230" y="120"/>
                  </a:lnTo>
                  <a:lnTo>
                    <a:pt x="235" y="115"/>
                  </a:lnTo>
                  <a:lnTo>
                    <a:pt x="240" y="110"/>
                  </a:lnTo>
                  <a:lnTo>
                    <a:pt x="245" y="110"/>
                  </a:lnTo>
                  <a:lnTo>
                    <a:pt x="250" y="106"/>
                  </a:lnTo>
                  <a:lnTo>
                    <a:pt x="254" y="101"/>
                  </a:lnTo>
                  <a:lnTo>
                    <a:pt x="259" y="101"/>
                  </a:lnTo>
                  <a:lnTo>
                    <a:pt x="264" y="96"/>
                  </a:lnTo>
                  <a:lnTo>
                    <a:pt x="269" y="91"/>
                  </a:lnTo>
                  <a:lnTo>
                    <a:pt x="274" y="86"/>
                  </a:lnTo>
                  <a:lnTo>
                    <a:pt x="278" y="86"/>
                  </a:lnTo>
                  <a:lnTo>
                    <a:pt x="283" y="82"/>
                  </a:lnTo>
                  <a:lnTo>
                    <a:pt x="288" y="77"/>
                  </a:lnTo>
                  <a:lnTo>
                    <a:pt x="293" y="72"/>
                  </a:lnTo>
                  <a:lnTo>
                    <a:pt x="293" y="77"/>
                  </a:lnTo>
                  <a:lnTo>
                    <a:pt x="293" y="72"/>
                  </a:lnTo>
                  <a:lnTo>
                    <a:pt x="298" y="72"/>
                  </a:lnTo>
                  <a:lnTo>
                    <a:pt x="302" y="67"/>
                  </a:lnTo>
                  <a:lnTo>
                    <a:pt x="307" y="67"/>
                  </a:lnTo>
                  <a:lnTo>
                    <a:pt x="312" y="62"/>
                  </a:lnTo>
                  <a:lnTo>
                    <a:pt x="317" y="58"/>
                  </a:lnTo>
                  <a:lnTo>
                    <a:pt x="322" y="53"/>
                  </a:lnTo>
                  <a:lnTo>
                    <a:pt x="322" y="58"/>
                  </a:lnTo>
                  <a:lnTo>
                    <a:pt x="322" y="53"/>
                  </a:lnTo>
                  <a:lnTo>
                    <a:pt x="326" y="53"/>
                  </a:lnTo>
                  <a:lnTo>
                    <a:pt x="331" y="48"/>
                  </a:lnTo>
                  <a:lnTo>
                    <a:pt x="331" y="53"/>
                  </a:lnTo>
                  <a:lnTo>
                    <a:pt x="331" y="48"/>
                  </a:lnTo>
                  <a:lnTo>
                    <a:pt x="336" y="43"/>
                  </a:lnTo>
                  <a:lnTo>
                    <a:pt x="341" y="38"/>
                  </a:lnTo>
                  <a:lnTo>
                    <a:pt x="346" y="38"/>
                  </a:lnTo>
                  <a:lnTo>
                    <a:pt x="350" y="34"/>
                  </a:lnTo>
                  <a:lnTo>
                    <a:pt x="355" y="29"/>
                  </a:lnTo>
                  <a:lnTo>
                    <a:pt x="355" y="34"/>
                  </a:lnTo>
                  <a:lnTo>
                    <a:pt x="355" y="29"/>
                  </a:lnTo>
                  <a:lnTo>
                    <a:pt x="360" y="24"/>
                  </a:lnTo>
                  <a:lnTo>
                    <a:pt x="360" y="29"/>
                  </a:lnTo>
                  <a:lnTo>
                    <a:pt x="365" y="24"/>
                  </a:lnTo>
                  <a:lnTo>
                    <a:pt x="365" y="29"/>
                  </a:lnTo>
                  <a:lnTo>
                    <a:pt x="365" y="24"/>
                  </a:lnTo>
                  <a:lnTo>
                    <a:pt x="370" y="19"/>
                  </a:lnTo>
                  <a:lnTo>
                    <a:pt x="374" y="14"/>
                  </a:lnTo>
                  <a:lnTo>
                    <a:pt x="374" y="19"/>
                  </a:lnTo>
                  <a:lnTo>
                    <a:pt x="374" y="14"/>
                  </a:lnTo>
                  <a:lnTo>
                    <a:pt x="379" y="14"/>
                  </a:lnTo>
                  <a:lnTo>
                    <a:pt x="384" y="10"/>
                  </a:lnTo>
                  <a:lnTo>
                    <a:pt x="384" y="14"/>
                  </a:lnTo>
                  <a:lnTo>
                    <a:pt x="384" y="10"/>
                  </a:lnTo>
                  <a:lnTo>
                    <a:pt x="384" y="14"/>
                  </a:lnTo>
                  <a:lnTo>
                    <a:pt x="389" y="10"/>
                  </a:lnTo>
                  <a:lnTo>
                    <a:pt x="394" y="5"/>
                  </a:lnTo>
                  <a:lnTo>
                    <a:pt x="398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3" name="Freeform 161"/>
            <p:cNvSpPr>
              <a:spLocks/>
            </p:cNvSpPr>
            <p:nvPr/>
          </p:nvSpPr>
          <p:spPr bwMode="auto">
            <a:xfrm>
              <a:off x="5322373" y="4698330"/>
              <a:ext cx="589298" cy="399110"/>
            </a:xfrm>
            <a:custGeom>
              <a:avLst/>
              <a:gdLst>
                <a:gd name="T0" fmla="*/ 5 w 437"/>
                <a:gd name="T1" fmla="*/ 269 h 269"/>
                <a:gd name="T2" fmla="*/ 10 w 437"/>
                <a:gd name="T3" fmla="*/ 264 h 269"/>
                <a:gd name="T4" fmla="*/ 24 w 437"/>
                <a:gd name="T5" fmla="*/ 250 h 269"/>
                <a:gd name="T6" fmla="*/ 39 w 437"/>
                <a:gd name="T7" fmla="*/ 240 h 269"/>
                <a:gd name="T8" fmla="*/ 53 w 437"/>
                <a:gd name="T9" fmla="*/ 231 h 269"/>
                <a:gd name="T10" fmla="*/ 63 w 437"/>
                <a:gd name="T11" fmla="*/ 226 h 269"/>
                <a:gd name="T12" fmla="*/ 72 w 437"/>
                <a:gd name="T13" fmla="*/ 216 h 269"/>
                <a:gd name="T14" fmla="*/ 77 w 437"/>
                <a:gd name="T15" fmla="*/ 211 h 269"/>
                <a:gd name="T16" fmla="*/ 82 w 437"/>
                <a:gd name="T17" fmla="*/ 211 h 269"/>
                <a:gd name="T18" fmla="*/ 87 w 437"/>
                <a:gd name="T19" fmla="*/ 207 h 269"/>
                <a:gd name="T20" fmla="*/ 101 w 437"/>
                <a:gd name="T21" fmla="*/ 197 h 269"/>
                <a:gd name="T22" fmla="*/ 116 w 437"/>
                <a:gd name="T23" fmla="*/ 187 h 269"/>
                <a:gd name="T24" fmla="*/ 135 w 437"/>
                <a:gd name="T25" fmla="*/ 183 h 269"/>
                <a:gd name="T26" fmla="*/ 140 w 437"/>
                <a:gd name="T27" fmla="*/ 173 h 269"/>
                <a:gd name="T28" fmla="*/ 149 w 437"/>
                <a:gd name="T29" fmla="*/ 173 h 269"/>
                <a:gd name="T30" fmla="*/ 159 w 437"/>
                <a:gd name="T31" fmla="*/ 163 h 269"/>
                <a:gd name="T32" fmla="*/ 173 w 437"/>
                <a:gd name="T33" fmla="*/ 159 h 269"/>
                <a:gd name="T34" fmla="*/ 178 w 437"/>
                <a:gd name="T35" fmla="*/ 149 h 269"/>
                <a:gd name="T36" fmla="*/ 183 w 437"/>
                <a:gd name="T37" fmla="*/ 144 h 269"/>
                <a:gd name="T38" fmla="*/ 197 w 437"/>
                <a:gd name="T39" fmla="*/ 135 h 269"/>
                <a:gd name="T40" fmla="*/ 202 w 437"/>
                <a:gd name="T41" fmla="*/ 135 h 269"/>
                <a:gd name="T42" fmla="*/ 212 w 437"/>
                <a:gd name="T43" fmla="*/ 125 h 269"/>
                <a:gd name="T44" fmla="*/ 221 w 437"/>
                <a:gd name="T45" fmla="*/ 120 h 269"/>
                <a:gd name="T46" fmla="*/ 236 w 437"/>
                <a:gd name="T47" fmla="*/ 111 h 269"/>
                <a:gd name="T48" fmla="*/ 240 w 437"/>
                <a:gd name="T49" fmla="*/ 111 h 269"/>
                <a:gd name="T50" fmla="*/ 255 w 437"/>
                <a:gd name="T51" fmla="*/ 101 h 269"/>
                <a:gd name="T52" fmla="*/ 264 w 437"/>
                <a:gd name="T53" fmla="*/ 96 h 269"/>
                <a:gd name="T54" fmla="*/ 274 w 437"/>
                <a:gd name="T55" fmla="*/ 96 h 269"/>
                <a:gd name="T56" fmla="*/ 288 w 437"/>
                <a:gd name="T57" fmla="*/ 87 h 269"/>
                <a:gd name="T58" fmla="*/ 303 w 437"/>
                <a:gd name="T59" fmla="*/ 77 h 269"/>
                <a:gd name="T60" fmla="*/ 312 w 437"/>
                <a:gd name="T61" fmla="*/ 77 h 269"/>
                <a:gd name="T62" fmla="*/ 322 w 437"/>
                <a:gd name="T63" fmla="*/ 67 h 269"/>
                <a:gd name="T64" fmla="*/ 332 w 437"/>
                <a:gd name="T65" fmla="*/ 58 h 269"/>
                <a:gd name="T66" fmla="*/ 346 w 437"/>
                <a:gd name="T67" fmla="*/ 53 h 269"/>
                <a:gd name="T68" fmla="*/ 351 w 437"/>
                <a:gd name="T69" fmla="*/ 48 h 269"/>
                <a:gd name="T70" fmla="*/ 360 w 437"/>
                <a:gd name="T71" fmla="*/ 48 h 269"/>
                <a:gd name="T72" fmla="*/ 375 w 437"/>
                <a:gd name="T73" fmla="*/ 39 h 269"/>
                <a:gd name="T74" fmla="*/ 384 w 437"/>
                <a:gd name="T75" fmla="*/ 34 h 269"/>
                <a:gd name="T76" fmla="*/ 399 w 437"/>
                <a:gd name="T77" fmla="*/ 19 h 269"/>
                <a:gd name="T78" fmla="*/ 413 w 437"/>
                <a:gd name="T79" fmla="*/ 15 h 269"/>
                <a:gd name="T80" fmla="*/ 418 w 437"/>
                <a:gd name="T81" fmla="*/ 15 h 269"/>
                <a:gd name="T82" fmla="*/ 428 w 437"/>
                <a:gd name="T83" fmla="*/ 1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269">
                  <a:moveTo>
                    <a:pt x="0" y="269"/>
                  </a:moveTo>
                  <a:lnTo>
                    <a:pt x="5" y="264"/>
                  </a:lnTo>
                  <a:lnTo>
                    <a:pt x="5" y="269"/>
                  </a:lnTo>
                  <a:lnTo>
                    <a:pt x="5" y="264"/>
                  </a:lnTo>
                  <a:lnTo>
                    <a:pt x="10" y="259"/>
                  </a:lnTo>
                  <a:lnTo>
                    <a:pt x="10" y="264"/>
                  </a:lnTo>
                  <a:lnTo>
                    <a:pt x="15" y="259"/>
                  </a:lnTo>
                  <a:lnTo>
                    <a:pt x="20" y="255"/>
                  </a:lnTo>
                  <a:lnTo>
                    <a:pt x="24" y="250"/>
                  </a:lnTo>
                  <a:lnTo>
                    <a:pt x="29" y="245"/>
                  </a:lnTo>
                  <a:lnTo>
                    <a:pt x="34" y="245"/>
                  </a:lnTo>
                  <a:lnTo>
                    <a:pt x="39" y="240"/>
                  </a:lnTo>
                  <a:lnTo>
                    <a:pt x="44" y="240"/>
                  </a:lnTo>
                  <a:lnTo>
                    <a:pt x="48" y="235"/>
                  </a:lnTo>
                  <a:lnTo>
                    <a:pt x="53" y="231"/>
                  </a:lnTo>
                  <a:lnTo>
                    <a:pt x="58" y="226"/>
                  </a:lnTo>
                  <a:lnTo>
                    <a:pt x="63" y="221"/>
                  </a:lnTo>
                  <a:lnTo>
                    <a:pt x="63" y="226"/>
                  </a:lnTo>
                  <a:lnTo>
                    <a:pt x="63" y="221"/>
                  </a:lnTo>
                  <a:lnTo>
                    <a:pt x="68" y="221"/>
                  </a:lnTo>
                  <a:lnTo>
                    <a:pt x="72" y="216"/>
                  </a:lnTo>
                  <a:lnTo>
                    <a:pt x="77" y="211"/>
                  </a:lnTo>
                  <a:lnTo>
                    <a:pt x="77" y="216"/>
                  </a:lnTo>
                  <a:lnTo>
                    <a:pt x="77" y="211"/>
                  </a:lnTo>
                  <a:lnTo>
                    <a:pt x="82" y="216"/>
                  </a:lnTo>
                  <a:lnTo>
                    <a:pt x="82" y="207"/>
                  </a:lnTo>
                  <a:lnTo>
                    <a:pt x="82" y="211"/>
                  </a:lnTo>
                  <a:lnTo>
                    <a:pt x="87" y="207"/>
                  </a:lnTo>
                  <a:lnTo>
                    <a:pt x="87" y="211"/>
                  </a:lnTo>
                  <a:lnTo>
                    <a:pt x="87" y="207"/>
                  </a:lnTo>
                  <a:lnTo>
                    <a:pt x="92" y="207"/>
                  </a:lnTo>
                  <a:lnTo>
                    <a:pt x="96" y="202"/>
                  </a:lnTo>
                  <a:lnTo>
                    <a:pt x="101" y="197"/>
                  </a:lnTo>
                  <a:lnTo>
                    <a:pt x="106" y="192"/>
                  </a:lnTo>
                  <a:lnTo>
                    <a:pt x="111" y="192"/>
                  </a:lnTo>
                  <a:lnTo>
                    <a:pt x="116" y="187"/>
                  </a:lnTo>
                  <a:lnTo>
                    <a:pt x="120" y="183"/>
                  </a:lnTo>
                  <a:lnTo>
                    <a:pt x="125" y="183"/>
                  </a:lnTo>
                  <a:lnTo>
                    <a:pt x="135" y="183"/>
                  </a:lnTo>
                  <a:lnTo>
                    <a:pt x="130" y="183"/>
                  </a:lnTo>
                  <a:lnTo>
                    <a:pt x="135" y="178"/>
                  </a:lnTo>
                  <a:lnTo>
                    <a:pt x="140" y="173"/>
                  </a:lnTo>
                  <a:lnTo>
                    <a:pt x="144" y="173"/>
                  </a:lnTo>
                  <a:lnTo>
                    <a:pt x="149" y="168"/>
                  </a:lnTo>
                  <a:lnTo>
                    <a:pt x="149" y="173"/>
                  </a:lnTo>
                  <a:lnTo>
                    <a:pt x="149" y="168"/>
                  </a:lnTo>
                  <a:lnTo>
                    <a:pt x="154" y="163"/>
                  </a:lnTo>
                  <a:lnTo>
                    <a:pt x="159" y="163"/>
                  </a:lnTo>
                  <a:lnTo>
                    <a:pt x="164" y="159"/>
                  </a:lnTo>
                  <a:lnTo>
                    <a:pt x="173" y="159"/>
                  </a:lnTo>
                  <a:lnTo>
                    <a:pt x="173" y="159"/>
                  </a:lnTo>
                  <a:lnTo>
                    <a:pt x="173" y="154"/>
                  </a:lnTo>
                  <a:lnTo>
                    <a:pt x="173" y="154"/>
                  </a:lnTo>
                  <a:lnTo>
                    <a:pt x="178" y="149"/>
                  </a:lnTo>
                  <a:lnTo>
                    <a:pt x="178" y="154"/>
                  </a:lnTo>
                  <a:lnTo>
                    <a:pt x="178" y="149"/>
                  </a:lnTo>
                  <a:lnTo>
                    <a:pt x="183" y="144"/>
                  </a:lnTo>
                  <a:lnTo>
                    <a:pt x="192" y="144"/>
                  </a:lnTo>
                  <a:lnTo>
                    <a:pt x="192" y="139"/>
                  </a:lnTo>
                  <a:lnTo>
                    <a:pt x="197" y="135"/>
                  </a:lnTo>
                  <a:lnTo>
                    <a:pt x="202" y="139"/>
                  </a:lnTo>
                  <a:lnTo>
                    <a:pt x="202" y="139"/>
                  </a:lnTo>
                  <a:lnTo>
                    <a:pt x="202" y="135"/>
                  </a:lnTo>
                  <a:lnTo>
                    <a:pt x="207" y="135"/>
                  </a:lnTo>
                  <a:lnTo>
                    <a:pt x="212" y="130"/>
                  </a:lnTo>
                  <a:lnTo>
                    <a:pt x="212" y="125"/>
                  </a:lnTo>
                  <a:lnTo>
                    <a:pt x="212" y="130"/>
                  </a:lnTo>
                  <a:lnTo>
                    <a:pt x="216" y="125"/>
                  </a:lnTo>
                  <a:lnTo>
                    <a:pt x="221" y="120"/>
                  </a:lnTo>
                  <a:lnTo>
                    <a:pt x="226" y="120"/>
                  </a:lnTo>
                  <a:lnTo>
                    <a:pt x="231" y="115"/>
                  </a:lnTo>
                  <a:lnTo>
                    <a:pt x="236" y="111"/>
                  </a:lnTo>
                  <a:lnTo>
                    <a:pt x="236" y="115"/>
                  </a:lnTo>
                  <a:lnTo>
                    <a:pt x="236" y="111"/>
                  </a:lnTo>
                  <a:lnTo>
                    <a:pt x="240" y="111"/>
                  </a:lnTo>
                  <a:lnTo>
                    <a:pt x="245" y="111"/>
                  </a:lnTo>
                  <a:lnTo>
                    <a:pt x="250" y="106"/>
                  </a:lnTo>
                  <a:lnTo>
                    <a:pt x="255" y="101"/>
                  </a:lnTo>
                  <a:lnTo>
                    <a:pt x="255" y="106"/>
                  </a:lnTo>
                  <a:lnTo>
                    <a:pt x="260" y="101"/>
                  </a:lnTo>
                  <a:lnTo>
                    <a:pt x="264" y="96"/>
                  </a:lnTo>
                  <a:lnTo>
                    <a:pt x="264" y="101"/>
                  </a:lnTo>
                  <a:lnTo>
                    <a:pt x="269" y="96"/>
                  </a:lnTo>
                  <a:lnTo>
                    <a:pt x="274" y="96"/>
                  </a:lnTo>
                  <a:lnTo>
                    <a:pt x="279" y="91"/>
                  </a:lnTo>
                  <a:lnTo>
                    <a:pt x="284" y="87"/>
                  </a:lnTo>
                  <a:lnTo>
                    <a:pt x="288" y="87"/>
                  </a:lnTo>
                  <a:lnTo>
                    <a:pt x="293" y="82"/>
                  </a:lnTo>
                  <a:lnTo>
                    <a:pt x="298" y="82"/>
                  </a:lnTo>
                  <a:lnTo>
                    <a:pt x="303" y="77"/>
                  </a:lnTo>
                  <a:lnTo>
                    <a:pt x="308" y="77"/>
                  </a:lnTo>
                  <a:lnTo>
                    <a:pt x="312" y="72"/>
                  </a:lnTo>
                  <a:lnTo>
                    <a:pt x="312" y="77"/>
                  </a:lnTo>
                  <a:lnTo>
                    <a:pt x="312" y="72"/>
                  </a:lnTo>
                  <a:lnTo>
                    <a:pt x="317" y="67"/>
                  </a:lnTo>
                  <a:lnTo>
                    <a:pt x="322" y="67"/>
                  </a:lnTo>
                  <a:lnTo>
                    <a:pt x="327" y="67"/>
                  </a:lnTo>
                  <a:lnTo>
                    <a:pt x="336" y="58"/>
                  </a:lnTo>
                  <a:lnTo>
                    <a:pt x="332" y="58"/>
                  </a:lnTo>
                  <a:lnTo>
                    <a:pt x="336" y="58"/>
                  </a:lnTo>
                  <a:lnTo>
                    <a:pt x="341" y="58"/>
                  </a:lnTo>
                  <a:lnTo>
                    <a:pt x="346" y="53"/>
                  </a:lnTo>
                  <a:lnTo>
                    <a:pt x="346" y="58"/>
                  </a:lnTo>
                  <a:lnTo>
                    <a:pt x="346" y="53"/>
                  </a:lnTo>
                  <a:lnTo>
                    <a:pt x="351" y="48"/>
                  </a:lnTo>
                  <a:lnTo>
                    <a:pt x="356" y="48"/>
                  </a:lnTo>
                  <a:lnTo>
                    <a:pt x="365" y="48"/>
                  </a:lnTo>
                  <a:lnTo>
                    <a:pt x="360" y="48"/>
                  </a:lnTo>
                  <a:lnTo>
                    <a:pt x="365" y="43"/>
                  </a:lnTo>
                  <a:lnTo>
                    <a:pt x="370" y="43"/>
                  </a:lnTo>
                  <a:lnTo>
                    <a:pt x="375" y="39"/>
                  </a:lnTo>
                  <a:lnTo>
                    <a:pt x="380" y="34"/>
                  </a:lnTo>
                  <a:lnTo>
                    <a:pt x="389" y="34"/>
                  </a:lnTo>
                  <a:lnTo>
                    <a:pt x="384" y="34"/>
                  </a:lnTo>
                  <a:lnTo>
                    <a:pt x="389" y="24"/>
                  </a:lnTo>
                  <a:lnTo>
                    <a:pt x="394" y="24"/>
                  </a:lnTo>
                  <a:lnTo>
                    <a:pt x="399" y="19"/>
                  </a:lnTo>
                  <a:lnTo>
                    <a:pt x="404" y="19"/>
                  </a:lnTo>
                  <a:lnTo>
                    <a:pt x="408" y="19"/>
                  </a:lnTo>
                  <a:lnTo>
                    <a:pt x="413" y="15"/>
                  </a:lnTo>
                  <a:lnTo>
                    <a:pt x="413" y="19"/>
                  </a:lnTo>
                  <a:lnTo>
                    <a:pt x="413" y="15"/>
                  </a:lnTo>
                  <a:lnTo>
                    <a:pt x="418" y="15"/>
                  </a:lnTo>
                  <a:lnTo>
                    <a:pt x="423" y="10"/>
                  </a:lnTo>
                  <a:lnTo>
                    <a:pt x="432" y="10"/>
                  </a:lnTo>
                  <a:lnTo>
                    <a:pt x="428" y="10"/>
                  </a:lnTo>
                  <a:lnTo>
                    <a:pt x="432" y="0"/>
                  </a:lnTo>
                  <a:lnTo>
                    <a:pt x="437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162"/>
            <p:cNvSpPr>
              <a:spLocks/>
            </p:cNvSpPr>
            <p:nvPr/>
          </p:nvSpPr>
          <p:spPr bwMode="auto">
            <a:xfrm>
              <a:off x="5911671" y="4435719"/>
              <a:ext cx="517827" cy="262611"/>
            </a:xfrm>
            <a:custGeom>
              <a:avLst/>
              <a:gdLst>
                <a:gd name="T0" fmla="*/ 10 w 384"/>
                <a:gd name="T1" fmla="*/ 172 h 177"/>
                <a:gd name="T2" fmla="*/ 24 w 384"/>
                <a:gd name="T3" fmla="*/ 168 h 177"/>
                <a:gd name="T4" fmla="*/ 39 w 384"/>
                <a:gd name="T5" fmla="*/ 158 h 177"/>
                <a:gd name="T6" fmla="*/ 53 w 384"/>
                <a:gd name="T7" fmla="*/ 148 h 177"/>
                <a:gd name="T8" fmla="*/ 63 w 384"/>
                <a:gd name="T9" fmla="*/ 148 h 177"/>
                <a:gd name="T10" fmla="*/ 67 w 384"/>
                <a:gd name="T11" fmla="*/ 144 h 177"/>
                <a:gd name="T12" fmla="*/ 77 w 384"/>
                <a:gd name="T13" fmla="*/ 144 h 177"/>
                <a:gd name="T14" fmla="*/ 82 w 384"/>
                <a:gd name="T15" fmla="*/ 134 h 177"/>
                <a:gd name="T16" fmla="*/ 91 w 384"/>
                <a:gd name="T17" fmla="*/ 134 h 177"/>
                <a:gd name="T18" fmla="*/ 96 w 384"/>
                <a:gd name="T19" fmla="*/ 129 h 177"/>
                <a:gd name="T20" fmla="*/ 111 w 384"/>
                <a:gd name="T21" fmla="*/ 120 h 177"/>
                <a:gd name="T22" fmla="*/ 120 w 384"/>
                <a:gd name="T23" fmla="*/ 115 h 177"/>
                <a:gd name="T24" fmla="*/ 135 w 384"/>
                <a:gd name="T25" fmla="*/ 110 h 177"/>
                <a:gd name="T26" fmla="*/ 149 w 384"/>
                <a:gd name="T27" fmla="*/ 100 h 177"/>
                <a:gd name="T28" fmla="*/ 154 w 384"/>
                <a:gd name="T29" fmla="*/ 96 h 177"/>
                <a:gd name="T30" fmla="*/ 163 w 384"/>
                <a:gd name="T31" fmla="*/ 91 h 177"/>
                <a:gd name="T32" fmla="*/ 173 w 384"/>
                <a:gd name="T33" fmla="*/ 91 h 177"/>
                <a:gd name="T34" fmla="*/ 183 w 384"/>
                <a:gd name="T35" fmla="*/ 81 h 177"/>
                <a:gd name="T36" fmla="*/ 183 w 384"/>
                <a:gd name="T37" fmla="*/ 86 h 177"/>
                <a:gd name="T38" fmla="*/ 197 w 384"/>
                <a:gd name="T39" fmla="*/ 76 h 177"/>
                <a:gd name="T40" fmla="*/ 202 w 384"/>
                <a:gd name="T41" fmla="*/ 72 h 177"/>
                <a:gd name="T42" fmla="*/ 207 w 384"/>
                <a:gd name="T43" fmla="*/ 76 h 177"/>
                <a:gd name="T44" fmla="*/ 221 w 384"/>
                <a:gd name="T45" fmla="*/ 72 h 177"/>
                <a:gd name="T46" fmla="*/ 231 w 384"/>
                <a:gd name="T47" fmla="*/ 67 h 177"/>
                <a:gd name="T48" fmla="*/ 240 w 384"/>
                <a:gd name="T49" fmla="*/ 57 h 177"/>
                <a:gd name="T50" fmla="*/ 250 w 384"/>
                <a:gd name="T51" fmla="*/ 57 h 177"/>
                <a:gd name="T52" fmla="*/ 259 w 384"/>
                <a:gd name="T53" fmla="*/ 48 h 177"/>
                <a:gd name="T54" fmla="*/ 264 w 384"/>
                <a:gd name="T55" fmla="*/ 43 h 177"/>
                <a:gd name="T56" fmla="*/ 279 w 384"/>
                <a:gd name="T57" fmla="*/ 38 h 177"/>
                <a:gd name="T58" fmla="*/ 283 w 384"/>
                <a:gd name="T59" fmla="*/ 38 h 177"/>
                <a:gd name="T60" fmla="*/ 288 w 384"/>
                <a:gd name="T61" fmla="*/ 33 h 177"/>
                <a:gd name="T62" fmla="*/ 298 w 384"/>
                <a:gd name="T63" fmla="*/ 28 h 177"/>
                <a:gd name="T64" fmla="*/ 307 w 384"/>
                <a:gd name="T65" fmla="*/ 24 h 177"/>
                <a:gd name="T66" fmla="*/ 312 w 384"/>
                <a:gd name="T67" fmla="*/ 28 h 177"/>
                <a:gd name="T68" fmla="*/ 327 w 384"/>
                <a:gd name="T69" fmla="*/ 24 h 177"/>
                <a:gd name="T70" fmla="*/ 331 w 384"/>
                <a:gd name="T71" fmla="*/ 14 h 177"/>
                <a:gd name="T72" fmla="*/ 336 w 384"/>
                <a:gd name="T73" fmla="*/ 14 h 177"/>
                <a:gd name="T74" fmla="*/ 346 w 384"/>
                <a:gd name="T75" fmla="*/ 9 h 177"/>
                <a:gd name="T76" fmla="*/ 351 w 384"/>
                <a:gd name="T77" fmla="*/ 14 h 177"/>
                <a:gd name="T78" fmla="*/ 360 w 384"/>
                <a:gd name="T79" fmla="*/ 9 h 177"/>
                <a:gd name="T80" fmla="*/ 365 w 384"/>
                <a:gd name="T81" fmla="*/ 4 h 177"/>
                <a:gd name="T82" fmla="*/ 370 w 384"/>
                <a:gd name="T83" fmla="*/ 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4" h="177">
                  <a:moveTo>
                    <a:pt x="0" y="177"/>
                  </a:moveTo>
                  <a:lnTo>
                    <a:pt x="5" y="177"/>
                  </a:lnTo>
                  <a:lnTo>
                    <a:pt x="10" y="172"/>
                  </a:lnTo>
                  <a:lnTo>
                    <a:pt x="15" y="172"/>
                  </a:lnTo>
                  <a:lnTo>
                    <a:pt x="19" y="168"/>
                  </a:lnTo>
                  <a:lnTo>
                    <a:pt x="24" y="168"/>
                  </a:lnTo>
                  <a:lnTo>
                    <a:pt x="29" y="163"/>
                  </a:lnTo>
                  <a:lnTo>
                    <a:pt x="34" y="163"/>
                  </a:lnTo>
                  <a:lnTo>
                    <a:pt x="39" y="158"/>
                  </a:lnTo>
                  <a:lnTo>
                    <a:pt x="43" y="158"/>
                  </a:lnTo>
                  <a:lnTo>
                    <a:pt x="48" y="153"/>
                  </a:lnTo>
                  <a:lnTo>
                    <a:pt x="53" y="148"/>
                  </a:lnTo>
                  <a:lnTo>
                    <a:pt x="53" y="153"/>
                  </a:lnTo>
                  <a:lnTo>
                    <a:pt x="53" y="148"/>
                  </a:lnTo>
                  <a:lnTo>
                    <a:pt x="63" y="148"/>
                  </a:lnTo>
                  <a:lnTo>
                    <a:pt x="58" y="148"/>
                  </a:lnTo>
                  <a:lnTo>
                    <a:pt x="63" y="148"/>
                  </a:lnTo>
                  <a:lnTo>
                    <a:pt x="67" y="144"/>
                  </a:lnTo>
                  <a:lnTo>
                    <a:pt x="67" y="148"/>
                  </a:lnTo>
                  <a:lnTo>
                    <a:pt x="67" y="144"/>
                  </a:lnTo>
                  <a:lnTo>
                    <a:pt x="77" y="144"/>
                  </a:lnTo>
                  <a:lnTo>
                    <a:pt x="77" y="144"/>
                  </a:lnTo>
                  <a:lnTo>
                    <a:pt x="77" y="139"/>
                  </a:lnTo>
                  <a:lnTo>
                    <a:pt x="82" y="134"/>
                  </a:lnTo>
                  <a:lnTo>
                    <a:pt x="82" y="139"/>
                  </a:lnTo>
                  <a:lnTo>
                    <a:pt x="82" y="134"/>
                  </a:lnTo>
                  <a:lnTo>
                    <a:pt x="91" y="134"/>
                  </a:lnTo>
                  <a:lnTo>
                    <a:pt x="87" y="134"/>
                  </a:lnTo>
                  <a:lnTo>
                    <a:pt x="91" y="134"/>
                  </a:lnTo>
                  <a:lnTo>
                    <a:pt x="96" y="129"/>
                  </a:lnTo>
                  <a:lnTo>
                    <a:pt x="101" y="129"/>
                  </a:lnTo>
                  <a:lnTo>
                    <a:pt x="106" y="124"/>
                  </a:lnTo>
                  <a:lnTo>
                    <a:pt x="111" y="120"/>
                  </a:lnTo>
                  <a:lnTo>
                    <a:pt x="111" y="124"/>
                  </a:lnTo>
                  <a:lnTo>
                    <a:pt x="115" y="120"/>
                  </a:lnTo>
                  <a:lnTo>
                    <a:pt x="120" y="115"/>
                  </a:lnTo>
                  <a:lnTo>
                    <a:pt x="125" y="115"/>
                  </a:lnTo>
                  <a:lnTo>
                    <a:pt x="130" y="115"/>
                  </a:lnTo>
                  <a:lnTo>
                    <a:pt x="135" y="110"/>
                  </a:lnTo>
                  <a:lnTo>
                    <a:pt x="139" y="105"/>
                  </a:lnTo>
                  <a:lnTo>
                    <a:pt x="144" y="100"/>
                  </a:lnTo>
                  <a:lnTo>
                    <a:pt x="149" y="100"/>
                  </a:lnTo>
                  <a:lnTo>
                    <a:pt x="154" y="96"/>
                  </a:lnTo>
                  <a:lnTo>
                    <a:pt x="154" y="100"/>
                  </a:lnTo>
                  <a:lnTo>
                    <a:pt x="154" y="96"/>
                  </a:lnTo>
                  <a:lnTo>
                    <a:pt x="163" y="96"/>
                  </a:lnTo>
                  <a:lnTo>
                    <a:pt x="159" y="96"/>
                  </a:lnTo>
                  <a:lnTo>
                    <a:pt x="163" y="91"/>
                  </a:lnTo>
                  <a:lnTo>
                    <a:pt x="168" y="91"/>
                  </a:lnTo>
                  <a:lnTo>
                    <a:pt x="173" y="86"/>
                  </a:lnTo>
                  <a:lnTo>
                    <a:pt x="173" y="91"/>
                  </a:lnTo>
                  <a:lnTo>
                    <a:pt x="173" y="86"/>
                  </a:lnTo>
                  <a:lnTo>
                    <a:pt x="178" y="86"/>
                  </a:lnTo>
                  <a:lnTo>
                    <a:pt x="183" y="81"/>
                  </a:lnTo>
                  <a:lnTo>
                    <a:pt x="183" y="86"/>
                  </a:lnTo>
                  <a:lnTo>
                    <a:pt x="183" y="81"/>
                  </a:lnTo>
                  <a:lnTo>
                    <a:pt x="183" y="86"/>
                  </a:lnTo>
                  <a:lnTo>
                    <a:pt x="187" y="81"/>
                  </a:lnTo>
                  <a:lnTo>
                    <a:pt x="192" y="81"/>
                  </a:lnTo>
                  <a:lnTo>
                    <a:pt x="197" y="76"/>
                  </a:lnTo>
                  <a:lnTo>
                    <a:pt x="197" y="81"/>
                  </a:lnTo>
                  <a:lnTo>
                    <a:pt x="197" y="76"/>
                  </a:lnTo>
                  <a:lnTo>
                    <a:pt x="202" y="72"/>
                  </a:lnTo>
                  <a:lnTo>
                    <a:pt x="202" y="76"/>
                  </a:lnTo>
                  <a:lnTo>
                    <a:pt x="211" y="76"/>
                  </a:lnTo>
                  <a:lnTo>
                    <a:pt x="207" y="76"/>
                  </a:lnTo>
                  <a:lnTo>
                    <a:pt x="211" y="72"/>
                  </a:lnTo>
                  <a:lnTo>
                    <a:pt x="216" y="67"/>
                  </a:lnTo>
                  <a:lnTo>
                    <a:pt x="221" y="72"/>
                  </a:lnTo>
                  <a:lnTo>
                    <a:pt x="226" y="67"/>
                  </a:lnTo>
                  <a:lnTo>
                    <a:pt x="231" y="62"/>
                  </a:lnTo>
                  <a:lnTo>
                    <a:pt x="231" y="67"/>
                  </a:lnTo>
                  <a:lnTo>
                    <a:pt x="231" y="62"/>
                  </a:lnTo>
                  <a:lnTo>
                    <a:pt x="235" y="57"/>
                  </a:lnTo>
                  <a:lnTo>
                    <a:pt x="240" y="57"/>
                  </a:lnTo>
                  <a:lnTo>
                    <a:pt x="245" y="57"/>
                  </a:lnTo>
                  <a:lnTo>
                    <a:pt x="250" y="52"/>
                  </a:lnTo>
                  <a:lnTo>
                    <a:pt x="250" y="57"/>
                  </a:lnTo>
                  <a:lnTo>
                    <a:pt x="250" y="52"/>
                  </a:lnTo>
                  <a:lnTo>
                    <a:pt x="255" y="52"/>
                  </a:lnTo>
                  <a:lnTo>
                    <a:pt x="259" y="48"/>
                  </a:lnTo>
                  <a:lnTo>
                    <a:pt x="259" y="43"/>
                  </a:lnTo>
                  <a:lnTo>
                    <a:pt x="259" y="48"/>
                  </a:lnTo>
                  <a:lnTo>
                    <a:pt x="264" y="43"/>
                  </a:lnTo>
                  <a:lnTo>
                    <a:pt x="269" y="43"/>
                  </a:lnTo>
                  <a:lnTo>
                    <a:pt x="274" y="43"/>
                  </a:lnTo>
                  <a:lnTo>
                    <a:pt x="279" y="38"/>
                  </a:lnTo>
                  <a:lnTo>
                    <a:pt x="279" y="43"/>
                  </a:lnTo>
                  <a:lnTo>
                    <a:pt x="279" y="38"/>
                  </a:lnTo>
                  <a:lnTo>
                    <a:pt x="283" y="38"/>
                  </a:lnTo>
                  <a:lnTo>
                    <a:pt x="288" y="33"/>
                  </a:lnTo>
                  <a:lnTo>
                    <a:pt x="288" y="38"/>
                  </a:lnTo>
                  <a:lnTo>
                    <a:pt x="288" y="33"/>
                  </a:lnTo>
                  <a:lnTo>
                    <a:pt x="298" y="33"/>
                  </a:lnTo>
                  <a:lnTo>
                    <a:pt x="293" y="33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307" y="28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2" y="24"/>
                  </a:lnTo>
                  <a:lnTo>
                    <a:pt x="312" y="28"/>
                  </a:lnTo>
                  <a:lnTo>
                    <a:pt x="312" y="24"/>
                  </a:lnTo>
                  <a:lnTo>
                    <a:pt x="317" y="24"/>
                  </a:lnTo>
                  <a:lnTo>
                    <a:pt x="327" y="24"/>
                  </a:lnTo>
                  <a:lnTo>
                    <a:pt x="322" y="24"/>
                  </a:lnTo>
                  <a:lnTo>
                    <a:pt x="327" y="19"/>
                  </a:lnTo>
                  <a:lnTo>
                    <a:pt x="331" y="14"/>
                  </a:lnTo>
                  <a:lnTo>
                    <a:pt x="336" y="19"/>
                  </a:lnTo>
                  <a:lnTo>
                    <a:pt x="336" y="19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46" y="14"/>
                  </a:lnTo>
                  <a:lnTo>
                    <a:pt x="346" y="9"/>
                  </a:lnTo>
                  <a:lnTo>
                    <a:pt x="346" y="14"/>
                  </a:lnTo>
                  <a:lnTo>
                    <a:pt x="351" y="9"/>
                  </a:lnTo>
                  <a:lnTo>
                    <a:pt x="351" y="14"/>
                  </a:lnTo>
                  <a:lnTo>
                    <a:pt x="351" y="9"/>
                  </a:lnTo>
                  <a:lnTo>
                    <a:pt x="355" y="4"/>
                  </a:lnTo>
                  <a:lnTo>
                    <a:pt x="360" y="9"/>
                  </a:lnTo>
                  <a:lnTo>
                    <a:pt x="360" y="4"/>
                  </a:lnTo>
                  <a:lnTo>
                    <a:pt x="360" y="9"/>
                  </a:lnTo>
                  <a:lnTo>
                    <a:pt x="365" y="4"/>
                  </a:lnTo>
                  <a:lnTo>
                    <a:pt x="365" y="9"/>
                  </a:lnTo>
                  <a:lnTo>
                    <a:pt x="365" y="4"/>
                  </a:lnTo>
                  <a:lnTo>
                    <a:pt x="370" y="4"/>
                  </a:lnTo>
                  <a:lnTo>
                    <a:pt x="375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63"/>
            <p:cNvSpPr>
              <a:spLocks/>
            </p:cNvSpPr>
            <p:nvPr/>
          </p:nvSpPr>
          <p:spPr bwMode="auto">
            <a:xfrm>
              <a:off x="6422755" y="4293286"/>
              <a:ext cx="420734" cy="142433"/>
            </a:xfrm>
            <a:custGeom>
              <a:avLst/>
              <a:gdLst>
                <a:gd name="T0" fmla="*/ 0 w 312"/>
                <a:gd name="T1" fmla="*/ 96 h 96"/>
                <a:gd name="T2" fmla="*/ 10 w 312"/>
                <a:gd name="T3" fmla="*/ 91 h 96"/>
                <a:gd name="T4" fmla="*/ 20 w 312"/>
                <a:gd name="T5" fmla="*/ 91 h 96"/>
                <a:gd name="T6" fmla="*/ 20 w 312"/>
                <a:gd name="T7" fmla="*/ 91 h 96"/>
                <a:gd name="T8" fmla="*/ 29 w 312"/>
                <a:gd name="T9" fmla="*/ 81 h 96"/>
                <a:gd name="T10" fmla="*/ 39 w 312"/>
                <a:gd name="T11" fmla="*/ 76 h 96"/>
                <a:gd name="T12" fmla="*/ 39 w 312"/>
                <a:gd name="T13" fmla="*/ 76 h 96"/>
                <a:gd name="T14" fmla="*/ 44 w 312"/>
                <a:gd name="T15" fmla="*/ 81 h 96"/>
                <a:gd name="T16" fmla="*/ 48 w 312"/>
                <a:gd name="T17" fmla="*/ 76 h 96"/>
                <a:gd name="T18" fmla="*/ 58 w 312"/>
                <a:gd name="T19" fmla="*/ 72 h 96"/>
                <a:gd name="T20" fmla="*/ 68 w 312"/>
                <a:gd name="T21" fmla="*/ 67 h 96"/>
                <a:gd name="T22" fmla="*/ 72 w 312"/>
                <a:gd name="T23" fmla="*/ 67 h 96"/>
                <a:gd name="T24" fmla="*/ 82 w 312"/>
                <a:gd name="T25" fmla="*/ 62 h 96"/>
                <a:gd name="T26" fmla="*/ 92 w 312"/>
                <a:gd name="T27" fmla="*/ 57 h 96"/>
                <a:gd name="T28" fmla="*/ 101 w 312"/>
                <a:gd name="T29" fmla="*/ 52 h 96"/>
                <a:gd name="T30" fmla="*/ 106 w 312"/>
                <a:gd name="T31" fmla="*/ 52 h 96"/>
                <a:gd name="T32" fmla="*/ 111 w 312"/>
                <a:gd name="T33" fmla="*/ 52 h 96"/>
                <a:gd name="T34" fmla="*/ 116 w 312"/>
                <a:gd name="T35" fmla="*/ 48 h 96"/>
                <a:gd name="T36" fmla="*/ 120 w 312"/>
                <a:gd name="T37" fmla="*/ 43 h 96"/>
                <a:gd name="T38" fmla="*/ 125 w 312"/>
                <a:gd name="T39" fmla="*/ 43 h 96"/>
                <a:gd name="T40" fmla="*/ 130 w 312"/>
                <a:gd name="T41" fmla="*/ 43 h 96"/>
                <a:gd name="T42" fmla="*/ 135 w 312"/>
                <a:gd name="T43" fmla="*/ 43 h 96"/>
                <a:gd name="T44" fmla="*/ 144 w 312"/>
                <a:gd name="T45" fmla="*/ 38 h 96"/>
                <a:gd name="T46" fmla="*/ 154 w 312"/>
                <a:gd name="T47" fmla="*/ 33 h 96"/>
                <a:gd name="T48" fmla="*/ 154 w 312"/>
                <a:gd name="T49" fmla="*/ 33 h 96"/>
                <a:gd name="T50" fmla="*/ 159 w 312"/>
                <a:gd name="T51" fmla="*/ 33 h 96"/>
                <a:gd name="T52" fmla="*/ 164 w 312"/>
                <a:gd name="T53" fmla="*/ 28 h 96"/>
                <a:gd name="T54" fmla="*/ 173 w 312"/>
                <a:gd name="T55" fmla="*/ 28 h 96"/>
                <a:gd name="T56" fmla="*/ 178 w 312"/>
                <a:gd name="T57" fmla="*/ 28 h 96"/>
                <a:gd name="T58" fmla="*/ 188 w 312"/>
                <a:gd name="T59" fmla="*/ 19 h 96"/>
                <a:gd name="T60" fmla="*/ 188 w 312"/>
                <a:gd name="T61" fmla="*/ 19 h 96"/>
                <a:gd name="T62" fmla="*/ 192 w 312"/>
                <a:gd name="T63" fmla="*/ 24 h 96"/>
                <a:gd name="T64" fmla="*/ 192 w 312"/>
                <a:gd name="T65" fmla="*/ 19 h 96"/>
                <a:gd name="T66" fmla="*/ 202 w 312"/>
                <a:gd name="T67" fmla="*/ 14 h 96"/>
                <a:gd name="T68" fmla="*/ 207 w 312"/>
                <a:gd name="T69" fmla="*/ 14 h 96"/>
                <a:gd name="T70" fmla="*/ 216 w 312"/>
                <a:gd name="T71" fmla="*/ 14 h 96"/>
                <a:gd name="T72" fmla="*/ 221 w 312"/>
                <a:gd name="T73" fmla="*/ 14 h 96"/>
                <a:gd name="T74" fmla="*/ 221 w 312"/>
                <a:gd name="T75" fmla="*/ 9 h 96"/>
                <a:gd name="T76" fmla="*/ 236 w 312"/>
                <a:gd name="T77" fmla="*/ 0 h 96"/>
                <a:gd name="T78" fmla="*/ 236 w 312"/>
                <a:gd name="T79" fmla="*/ 0 h 96"/>
                <a:gd name="T80" fmla="*/ 245 w 312"/>
                <a:gd name="T81" fmla="*/ 0 h 96"/>
                <a:gd name="T82" fmla="*/ 255 w 312"/>
                <a:gd name="T83" fmla="*/ 0 h 96"/>
                <a:gd name="T84" fmla="*/ 264 w 312"/>
                <a:gd name="T85" fmla="*/ 0 h 96"/>
                <a:gd name="T86" fmla="*/ 274 w 312"/>
                <a:gd name="T87" fmla="*/ 0 h 96"/>
                <a:gd name="T88" fmla="*/ 284 w 312"/>
                <a:gd name="T89" fmla="*/ 0 h 96"/>
                <a:gd name="T90" fmla="*/ 293 w 312"/>
                <a:gd name="T91" fmla="*/ 0 h 96"/>
                <a:gd name="T92" fmla="*/ 303 w 312"/>
                <a:gd name="T93" fmla="*/ 0 h 96"/>
                <a:gd name="T94" fmla="*/ 312 w 312"/>
                <a:gd name="T9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96">
                  <a:moveTo>
                    <a:pt x="5" y="96"/>
                  </a:moveTo>
                  <a:lnTo>
                    <a:pt x="0" y="96"/>
                  </a:lnTo>
                  <a:lnTo>
                    <a:pt x="5" y="96"/>
                  </a:lnTo>
                  <a:lnTo>
                    <a:pt x="10" y="91"/>
                  </a:lnTo>
                  <a:lnTo>
                    <a:pt x="15" y="86"/>
                  </a:lnTo>
                  <a:lnTo>
                    <a:pt x="20" y="91"/>
                  </a:lnTo>
                  <a:lnTo>
                    <a:pt x="20" y="86"/>
                  </a:lnTo>
                  <a:lnTo>
                    <a:pt x="20" y="91"/>
                  </a:lnTo>
                  <a:lnTo>
                    <a:pt x="24" y="86"/>
                  </a:lnTo>
                  <a:lnTo>
                    <a:pt x="29" y="81"/>
                  </a:lnTo>
                  <a:lnTo>
                    <a:pt x="34" y="81"/>
                  </a:lnTo>
                  <a:lnTo>
                    <a:pt x="39" y="76"/>
                  </a:lnTo>
                  <a:lnTo>
                    <a:pt x="39" y="81"/>
                  </a:lnTo>
                  <a:lnTo>
                    <a:pt x="39" y="76"/>
                  </a:lnTo>
                  <a:lnTo>
                    <a:pt x="44" y="81"/>
                  </a:lnTo>
                  <a:lnTo>
                    <a:pt x="44" y="81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3" y="72"/>
                  </a:lnTo>
                  <a:lnTo>
                    <a:pt x="58" y="72"/>
                  </a:lnTo>
                  <a:lnTo>
                    <a:pt x="63" y="72"/>
                  </a:lnTo>
                  <a:lnTo>
                    <a:pt x="68" y="67"/>
                  </a:lnTo>
                  <a:lnTo>
                    <a:pt x="77" y="67"/>
                  </a:lnTo>
                  <a:lnTo>
                    <a:pt x="72" y="67"/>
                  </a:lnTo>
                  <a:lnTo>
                    <a:pt x="77" y="62"/>
                  </a:lnTo>
                  <a:lnTo>
                    <a:pt x="82" y="62"/>
                  </a:lnTo>
                  <a:lnTo>
                    <a:pt x="87" y="57"/>
                  </a:lnTo>
                  <a:lnTo>
                    <a:pt x="92" y="57"/>
                  </a:lnTo>
                  <a:lnTo>
                    <a:pt x="96" y="57"/>
                  </a:lnTo>
                  <a:lnTo>
                    <a:pt x="101" y="52"/>
                  </a:lnTo>
                  <a:lnTo>
                    <a:pt x="101" y="57"/>
                  </a:lnTo>
                  <a:lnTo>
                    <a:pt x="106" y="52"/>
                  </a:lnTo>
                  <a:lnTo>
                    <a:pt x="111" y="48"/>
                  </a:lnTo>
                  <a:lnTo>
                    <a:pt x="111" y="52"/>
                  </a:lnTo>
                  <a:lnTo>
                    <a:pt x="111" y="48"/>
                  </a:lnTo>
                  <a:lnTo>
                    <a:pt x="116" y="48"/>
                  </a:lnTo>
                  <a:lnTo>
                    <a:pt x="120" y="43"/>
                  </a:lnTo>
                  <a:lnTo>
                    <a:pt x="120" y="43"/>
                  </a:lnTo>
                  <a:lnTo>
                    <a:pt x="120" y="48"/>
                  </a:lnTo>
                  <a:lnTo>
                    <a:pt x="125" y="43"/>
                  </a:lnTo>
                  <a:lnTo>
                    <a:pt x="125" y="48"/>
                  </a:lnTo>
                  <a:lnTo>
                    <a:pt x="130" y="43"/>
                  </a:lnTo>
                  <a:lnTo>
                    <a:pt x="140" y="43"/>
                  </a:lnTo>
                  <a:lnTo>
                    <a:pt x="135" y="43"/>
                  </a:lnTo>
                  <a:lnTo>
                    <a:pt x="140" y="38"/>
                  </a:lnTo>
                  <a:lnTo>
                    <a:pt x="144" y="38"/>
                  </a:lnTo>
                  <a:lnTo>
                    <a:pt x="149" y="38"/>
                  </a:lnTo>
                  <a:lnTo>
                    <a:pt x="154" y="33"/>
                  </a:lnTo>
                  <a:lnTo>
                    <a:pt x="154" y="28"/>
                  </a:lnTo>
                  <a:lnTo>
                    <a:pt x="154" y="33"/>
                  </a:lnTo>
                  <a:lnTo>
                    <a:pt x="159" y="28"/>
                  </a:lnTo>
                  <a:lnTo>
                    <a:pt x="159" y="33"/>
                  </a:lnTo>
                  <a:lnTo>
                    <a:pt x="159" y="28"/>
                  </a:lnTo>
                  <a:lnTo>
                    <a:pt x="164" y="28"/>
                  </a:lnTo>
                  <a:lnTo>
                    <a:pt x="168" y="24"/>
                  </a:lnTo>
                  <a:lnTo>
                    <a:pt x="173" y="28"/>
                  </a:lnTo>
                  <a:lnTo>
                    <a:pt x="183" y="28"/>
                  </a:lnTo>
                  <a:lnTo>
                    <a:pt x="178" y="28"/>
                  </a:lnTo>
                  <a:lnTo>
                    <a:pt x="183" y="24"/>
                  </a:lnTo>
                  <a:lnTo>
                    <a:pt x="188" y="19"/>
                  </a:lnTo>
                  <a:lnTo>
                    <a:pt x="188" y="24"/>
                  </a:lnTo>
                  <a:lnTo>
                    <a:pt x="188" y="19"/>
                  </a:lnTo>
                  <a:lnTo>
                    <a:pt x="192" y="24"/>
                  </a:lnTo>
                  <a:lnTo>
                    <a:pt x="192" y="24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202" y="19"/>
                  </a:lnTo>
                  <a:lnTo>
                    <a:pt x="202" y="14"/>
                  </a:lnTo>
                  <a:lnTo>
                    <a:pt x="202" y="19"/>
                  </a:lnTo>
                  <a:lnTo>
                    <a:pt x="207" y="14"/>
                  </a:lnTo>
                  <a:lnTo>
                    <a:pt x="212" y="9"/>
                  </a:lnTo>
                  <a:lnTo>
                    <a:pt x="216" y="14"/>
                  </a:lnTo>
                  <a:lnTo>
                    <a:pt x="216" y="9"/>
                  </a:lnTo>
                  <a:lnTo>
                    <a:pt x="221" y="14"/>
                  </a:lnTo>
                  <a:lnTo>
                    <a:pt x="221" y="14"/>
                  </a:lnTo>
                  <a:lnTo>
                    <a:pt x="221" y="9"/>
                  </a:lnTo>
                  <a:lnTo>
                    <a:pt x="226" y="9"/>
                  </a:lnTo>
                  <a:lnTo>
                    <a:pt x="236" y="0"/>
                  </a:lnTo>
                  <a:lnTo>
                    <a:pt x="231" y="0"/>
                  </a:lnTo>
                  <a:lnTo>
                    <a:pt x="236" y="0"/>
                  </a:lnTo>
                  <a:lnTo>
                    <a:pt x="240" y="0"/>
                  </a:lnTo>
                  <a:lnTo>
                    <a:pt x="245" y="0"/>
                  </a:lnTo>
                  <a:lnTo>
                    <a:pt x="250" y="0"/>
                  </a:lnTo>
                  <a:lnTo>
                    <a:pt x="255" y="0"/>
                  </a:lnTo>
                  <a:lnTo>
                    <a:pt x="260" y="0"/>
                  </a:lnTo>
                  <a:lnTo>
                    <a:pt x="264" y="0"/>
                  </a:lnTo>
                  <a:lnTo>
                    <a:pt x="269" y="0"/>
                  </a:lnTo>
                  <a:lnTo>
                    <a:pt x="274" y="0"/>
                  </a:lnTo>
                  <a:lnTo>
                    <a:pt x="279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2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786591" y="4065128"/>
            <a:ext cx="3682099" cy="2819054"/>
            <a:chOff x="3276600" y="4117631"/>
            <a:chExt cx="3682099" cy="2819054"/>
          </a:xfrm>
        </p:grpSpPr>
        <p:sp>
          <p:nvSpPr>
            <p:cNvPr id="498" name="AutoShape 770"/>
            <p:cNvSpPr>
              <a:spLocks noChangeAspect="1" noChangeArrowheads="1" noTextEdit="1"/>
            </p:cNvSpPr>
            <p:nvPr/>
          </p:nvSpPr>
          <p:spPr bwMode="auto">
            <a:xfrm>
              <a:off x="3628021" y="4117631"/>
              <a:ext cx="3330678" cy="28190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Rectangle 989"/>
            <p:cNvSpPr>
              <a:spLocks noChangeArrowheads="1"/>
            </p:cNvSpPr>
            <p:nvPr/>
          </p:nvSpPr>
          <p:spPr bwMode="auto">
            <a:xfrm>
              <a:off x="5135651" y="6619108"/>
              <a:ext cx="561376" cy="185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Time (s)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8" name="Rectangle 991"/>
            <p:cNvSpPr>
              <a:spLocks noChangeArrowheads="1"/>
            </p:cNvSpPr>
            <p:nvPr/>
          </p:nvSpPr>
          <p:spPr bwMode="auto">
            <a:xfrm rot="16200000">
              <a:off x="3845511" y="5323950"/>
              <a:ext cx="0" cy="2767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22" name="TextBox 721"/>
                <p:cNvSpPr txBox="1"/>
                <p:nvPr/>
              </p:nvSpPr>
              <p:spPr>
                <a:xfrm rot="16200000">
                  <a:off x="3013419" y="5072311"/>
                  <a:ext cx="89569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̅"/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en-US" i="1">
                                <a:latin typeface="Cambria Math"/>
                              </a:rPr>
                              <m:t>𝐸</m:t>
                            </m:r>
                            <m:r>
                              <m:rPr>
                                <m:nor/>
                              </m:rPr>
                              <a:rPr lang="en-US" dirty="0"/>
                              <m:t> </m:t>
                            </m:r>
                          </m:e>
                        </m:acc>
                        <m:r>
                          <a:rPr lang="en-US" b="0" i="1" smtClean="0">
                            <a:latin typeface="Cambria Math"/>
                          </a:rPr>
                          <m:t>(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𝐸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𝑟</m:t>
                            </m:r>
                          </m:sub>
                        </m:sSub>
                        <m:r>
                          <a:rPr lang="en-US" b="0" i="1" smtClean="0">
                            <a:latin typeface="Cambria Math"/>
                          </a:rPr>
                          <m:t>)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722" name="TextBox 72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16200000">
                  <a:off x="3013419" y="5072311"/>
                  <a:ext cx="895694" cy="369332"/>
                </a:xfrm>
                <a:prstGeom prst="rect">
                  <a:avLst/>
                </a:prstGeom>
                <a:blipFill>
                  <a:blip r:embed="rId6"/>
                  <a:stretch>
                    <a:fillRect r="-15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02" name="Rectangle 269"/>
            <p:cNvSpPr>
              <a:spLocks noChangeArrowheads="1"/>
            </p:cNvSpPr>
            <p:nvPr/>
          </p:nvSpPr>
          <p:spPr bwMode="auto">
            <a:xfrm>
              <a:off x="4130416" y="4224955"/>
              <a:ext cx="2699177" cy="2120616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Line 270"/>
            <p:cNvSpPr>
              <a:spLocks noChangeShapeType="1"/>
            </p:cNvSpPr>
            <p:nvPr/>
          </p:nvSpPr>
          <p:spPr bwMode="auto">
            <a:xfrm>
              <a:off x="4130416" y="6345571"/>
              <a:ext cx="269917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Line 271"/>
            <p:cNvSpPr>
              <a:spLocks noChangeShapeType="1"/>
            </p:cNvSpPr>
            <p:nvPr/>
          </p:nvSpPr>
          <p:spPr bwMode="auto">
            <a:xfrm flipV="1">
              <a:off x="4130416" y="4224955"/>
              <a:ext cx="0" cy="21206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Rectangle 273"/>
            <p:cNvSpPr>
              <a:spLocks noChangeArrowheads="1"/>
            </p:cNvSpPr>
            <p:nvPr/>
          </p:nvSpPr>
          <p:spPr bwMode="auto">
            <a:xfrm>
              <a:off x="4090756" y="6366567"/>
              <a:ext cx="146973" cy="186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7" name="Line 274"/>
            <p:cNvSpPr>
              <a:spLocks noChangeShapeType="1"/>
            </p:cNvSpPr>
            <p:nvPr/>
          </p:nvSpPr>
          <p:spPr bwMode="auto">
            <a:xfrm flipV="1">
              <a:off x="4616828" y="6312910"/>
              <a:ext cx="0" cy="326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8" name="Rectangle 275"/>
            <p:cNvSpPr>
              <a:spLocks noChangeArrowheads="1"/>
            </p:cNvSpPr>
            <p:nvPr/>
          </p:nvSpPr>
          <p:spPr bwMode="auto">
            <a:xfrm>
              <a:off x="4561194" y="6366567"/>
              <a:ext cx="83628" cy="18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09" name="Line 276"/>
            <p:cNvSpPr>
              <a:spLocks noChangeShapeType="1"/>
            </p:cNvSpPr>
            <p:nvPr/>
          </p:nvSpPr>
          <p:spPr bwMode="auto">
            <a:xfrm flipV="1">
              <a:off x="5110238" y="6312910"/>
              <a:ext cx="0" cy="326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Rectangle 277"/>
            <p:cNvSpPr>
              <a:spLocks noChangeArrowheads="1"/>
            </p:cNvSpPr>
            <p:nvPr/>
          </p:nvSpPr>
          <p:spPr bwMode="auto">
            <a:xfrm>
              <a:off x="5054605" y="6366567"/>
              <a:ext cx="83628" cy="18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1" name="Line 278"/>
            <p:cNvSpPr>
              <a:spLocks noChangeShapeType="1"/>
            </p:cNvSpPr>
            <p:nvPr/>
          </p:nvSpPr>
          <p:spPr bwMode="auto">
            <a:xfrm flipV="1">
              <a:off x="5603649" y="6312910"/>
              <a:ext cx="0" cy="326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Rectangle 279"/>
            <p:cNvSpPr>
              <a:spLocks noChangeArrowheads="1"/>
            </p:cNvSpPr>
            <p:nvPr/>
          </p:nvSpPr>
          <p:spPr bwMode="auto">
            <a:xfrm>
              <a:off x="5548015" y="6366567"/>
              <a:ext cx="83628" cy="18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3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3" name="Line 280"/>
            <p:cNvSpPr>
              <a:spLocks noChangeShapeType="1"/>
            </p:cNvSpPr>
            <p:nvPr/>
          </p:nvSpPr>
          <p:spPr bwMode="auto">
            <a:xfrm flipV="1">
              <a:off x="6095893" y="6312910"/>
              <a:ext cx="0" cy="326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Rectangle 281"/>
            <p:cNvSpPr>
              <a:spLocks noChangeArrowheads="1"/>
            </p:cNvSpPr>
            <p:nvPr/>
          </p:nvSpPr>
          <p:spPr bwMode="auto">
            <a:xfrm>
              <a:off x="6040259" y="6366567"/>
              <a:ext cx="83628" cy="18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915" name="Line 282"/>
            <p:cNvSpPr>
              <a:spLocks noChangeShapeType="1"/>
            </p:cNvSpPr>
            <p:nvPr/>
          </p:nvSpPr>
          <p:spPr bwMode="auto">
            <a:xfrm flipV="1">
              <a:off x="6589303" y="6312910"/>
              <a:ext cx="0" cy="326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6" name="Rectangle 283"/>
            <p:cNvSpPr>
              <a:spLocks noChangeArrowheads="1"/>
            </p:cNvSpPr>
            <p:nvPr/>
          </p:nvSpPr>
          <p:spPr bwMode="auto">
            <a:xfrm>
              <a:off x="6533670" y="6366567"/>
              <a:ext cx="83628" cy="1809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5</a:t>
              </a:r>
              <a:endParaRPr kumimoji="0" lang="en-US" altLang="en-US" sz="1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3" name="Rectangle 380"/>
            <p:cNvSpPr>
              <a:spLocks noChangeArrowheads="1"/>
            </p:cNvSpPr>
            <p:nvPr/>
          </p:nvSpPr>
          <p:spPr bwMode="auto">
            <a:xfrm>
              <a:off x="4117585" y="6300080"/>
              <a:ext cx="66488" cy="125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14" name="Rectangle 381"/>
            <p:cNvSpPr>
              <a:spLocks noChangeArrowheads="1"/>
            </p:cNvSpPr>
            <p:nvPr/>
          </p:nvSpPr>
          <p:spPr bwMode="auto">
            <a:xfrm>
              <a:off x="6829593" y="4171298"/>
              <a:ext cx="66488" cy="1259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9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031" name="Line 270"/>
            <p:cNvSpPr>
              <a:spLocks noChangeShapeType="1"/>
            </p:cNvSpPr>
            <p:nvPr/>
          </p:nvSpPr>
          <p:spPr bwMode="auto">
            <a:xfrm>
              <a:off x="4130415" y="4234287"/>
              <a:ext cx="269917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Line 271"/>
            <p:cNvSpPr>
              <a:spLocks noChangeShapeType="1"/>
            </p:cNvSpPr>
            <p:nvPr/>
          </p:nvSpPr>
          <p:spPr bwMode="auto">
            <a:xfrm flipV="1">
              <a:off x="6839508" y="4240436"/>
              <a:ext cx="0" cy="212061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Line 130"/>
            <p:cNvSpPr>
              <a:spLocks noChangeShapeType="1"/>
            </p:cNvSpPr>
            <p:nvPr/>
          </p:nvSpPr>
          <p:spPr bwMode="auto">
            <a:xfrm flipV="1">
              <a:off x="4131642" y="4261342"/>
              <a:ext cx="9402" cy="20898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Line 131"/>
            <p:cNvSpPr>
              <a:spLocks noChangeShapeType="1"/>
            </p:cNvSpPr>
            <p:nvPr/>
          </p:nvSpPr>
          <p:spPr bwMode="auto">
            <a:xfrm flipV="1">
              <a:off x="4131642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Line 133"/>
            <p:cNvSpPr>
              <a:spLocks noChangeShapeType="1"/>
            </p:cNvSpPr>
            <p:nvPr/>
          </p:nvSpPr>
          <p:spPr bwMode="auto">
            <a:xfrm flipV="1">
              <a:off x="4623846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Line 135"/>
            <p:cNvSpPr>
              <a:spLocks noChangeShapeType="1"/>
            </p:cNvSpPr>
            <p:nvPr/>
          </p:nvSpPr>
          <p:spPr bwMode="auto">
            <a:xfrm flipV="1">
              <a:off x="5116052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Line 137"/>
            <p:cNvSpPr>
              <a:spLocks noChangeShapeType="1"/>
            </p:cNvSpPr>
            <p:nvPr/>
          </p:nvSpPr>
          <p:spPr bwMode="auto">
            <a:xfrm flipV="1">
              <a:off x="5608256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Line 139"/>
            <p:cNvSpPr>
              <a:spLocks noChangeShapeType="1"/>
            </p:cNvSpPr>
            <p:nvPr/>
          </p:nvSpPr>
          <p:spPr bwMode="auto">
            <a:xfrm flipV="1">
              <a:off x="6099113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Line 141"/>
            <p:cNvSpPr>
              <a:spLocks noChangeShapeType="1"/>
            </p:cNvSpPr>
            <p:nvPr/>
          </p:nvSpPr>
          <p:spPr bwMode="auto">
            <a:xfrm flipV="1">
              <a:off x="6591318" y="631554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Line 143"/>
            <p:cNvSpPr>
              <a:spLocks noChangeShapeType="1"/>
            </p:cNvSpPr>
            <p:nvPr/>
          </p:nvSpPr>
          <p:spPr bwMode="auto">
            <a:xfrm>
              <a:off x="4131642" y="6351151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Line 145"/>
            <p:cNvSpPr>
              <a:spLocks noChangeShapeType="1"/>
            </p:cNvSpPr>
            <p:nvPr/>
          </p:nvSpPr>
          <p:spPr bwMode="auto">
            <a:xfrm>
              <a:off x="4131642" y="6051448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Line 147"/>
            <p:cNvSpPr>
              <a:spLocks noChangeShapeType="1"/>
            </p:cNvSpPr>
            <p:nvPr/>
          </p:nvSpPr>
          <p:spPr bwMode="auto">
            <a:xfrm>
              <a:off x="4131642" y="5759163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Line 149"/>
            <p:cNvSpPr>
              <a:spLocks noChangeShapeType="1"/>
            </p:cNvSpPr>
            <p:nvPr/>
          </p:nvSpPr>
          <p:spPr bwMode="auto">
            <a:xfrm>
              <a:off x="4131642" y="5468361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Line 151"/>
            <p:cNvSpPr>
              <a:spLocks noChangeShapeType="1"/>
            </p:cNvSpPr>
            <p:nvPr/>
          </p:nvSpPr>
          <p:spPr bwMode="auto">
            <a:xfrm>
              <a:off x="4131642" y="5168658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Line 153"/>
            <p:cNvSpPr>
              <a:spLocks noChangeShapeType="1"/>
            </p:cNvSpPr>
            <p:nvPr/>
          </p:nvSpPr>
          <p:spPr bwMode="auto">
            <a:xfrm>
              <a:off x="4131642" y="4876372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Line 155"/>
            <p:cNvSpPr>
              <a:spLocks noChangeShapeType="1"/>
            </p:cNvSpPr>
            <p:nvPr/>
          </p:nvSpPr>
          <p:spPr bwMode="auto">
            <a:xfrm>
              <a:off x="4131642" y="4584087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Line 157"/>
            <p:cNvSpPr>
              <a:spLocks noChangeShapeType="1"/>
            </p:cNvSpPr>
            <p:nvPr/>
          </p:nvSpPr>
          <p:spPr bwMode="auto">
            <a:xfrm>
              <a:off x="4131642" y="4293286"/>
              <a:ext cx="2562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90" name="Group 489"/>
            <p:cNvGrpSpPr/>
            <p:nvPr/>
          </p:nvGrpSpPr>
          <p:grpSpPr>
            <a:xfrm>
              <a:off x="3782378" y="4207232"/>
              <a:ext cx="356006" cy="2278934"/>
              <a:chOff x="860425" y="4138613"/>
              <a:chExt cx="419100" cy="2438399"/>
            </a:xfrm>
          </p:grpSpPr>
          <p:sp>
            <p:nvSpPr>
              <p:cNvPr id="580" name="Rectangle 144"/>
              <p:cNvSpPr>
                <a:spLocks noChangeArrowheads="1"/>
              </p:cNvSpPr>
              <p:nvPr/>
            </p:nvSpPr>
            <p:spPr bwMode="auto">
              <a:xfrm>
                <a:off x="860425" y="6340475"/>
                <a:ext cx="419100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0.75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1" name="Rectangle 146"/>
              <p:cNvSpPr>
                <a:spLocks noChangeArrowheads="1"/>
              </p:cNvSpPr>
              <p:nvPr/>
            </p:nvSpPr>
            <p:spPr bwMode="auto">
              <a:xfrm>
                <a:off x="952500" y="6021388"/>
                <a:ext cx="320675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0.8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2" name="Rectangle 148"/>
              <p:cNvSpPr>
                <a:spLocks noChangeArrowheads="1"/>
              </p:cNvSpPr>
              <p:nvPr/>
            </p:nvSpPr>
            <p:spPr bwMode="auto">
              <a:xfrm>
                <a:off x="860425" y="5708650"/>
                <a:ext cx="419100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0.85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3" name="Rectangle 150"/>
              <p:cNvSpPr>
                <a:spLocks noChangeArrowheads="1"/>
              </p:cNvSpPr>
              <p:nvPr/>
            </p:nvSpPr>
            <p:spPr bwMode="auto">
              <a:xfrm>
                <a:off x="952500" y="5395913"/>
                <a:ext cx="320675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0.9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4" name="Rectangle 152"/>
              <p:cNvSpPr>
                <a:spLocks noChangeArrowheads="1"/>
              </p:cNvSpPr>
              <p:nvPr/>
            </p:nvSpPr>
            <p:spPr bwMode="auto">
              <a:xfrm>
                <a:off x="860425" y="5075238"/>
                <a:ext cx="419100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0.95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5" name="Rectangle 154"/>
              <p:cNvSpPr>
                <a:spLocks noChangeArrowheads="1"/>
              </p:cNvSpPr>
              <p:nvPr/>
            </p:nvSpPr>
            <p:spPr bwMode="auto">
              <a:xfrm>
                <a:off x="1089025" y="4764088"/>
                <a:ext cx="174625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6" name="Rectangle 156"/>
              <p:cNvSpPr>
                <a:spLocks noChangeArrowheads="1"/>
              </p:cNvSpPr>
              <p:nvPr/>
            </p:nvSpPr>
            <p:spPr bwMode="auto">
              <a:xfrm>
                <a:off x="860425" y="4451350"/>
                <a:ext cx="419100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1.05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7" name="Rectangle 158"/>
              <p:cNvSpPr>
                <a:spLocks noChangeArrowheads="1"/>
              </p:cNvSpPr>
              <p:nvPr/>
            </p:nvSpPr>
            <p:spPr bwMode="auto">
              <a:xfrm>
                <a:off x="952500" y="4138613"/>
                <a:ext cx="320675" cy="2365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1.1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496" name="Line 164"/>
            <p:cNvSpPr>
              <a:spLocks noChangeShapeType="1"/>
            </p:cNvSpPr>
            <p:nvPr/>
          </p:nvSpPr>
          <p:spPr bwMode="auto">
            <a:xfrm>
              <a:off x="4177491" y="6201300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Line 165"/>
            <p:cNvSpPr>
              <a:spLocks noChangeShapeType="1"/>
            </p:cNvSpPr>
            <p:nvPr/>
          </p:nvSpPr>
          <p:spPr bwMode="auto">
            <a:xfrm>
              <a:off x="4151869" y="6201300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Line 166"/>
            <p:cNvSpPr>
              <a:spLocks noChangeShapeType="1"/>
            </p:cNvSpPr>
            <p:nvPr/>
          </p:nvSpPr>
          <p:spPr bwMode="auto">
            <a:xfrm>
              <a:off x="4151869" y="6236908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Line 167"/>
            <p:cNvSpPr>
              <a:spLocks noChangeShapeType="1"/>
            </p:cNvSpPr>
            <p:nvPr/>
          </p:nvSpPr>
          <p:spPr bwMode="auto">
            <a:xfrm>
              <a:off x="4196370" y="6158273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Line 168"/>
            <p:cNvSpPr>
              <a:spLocks noChangeShapeType="1"/>
            </p:cNvSpPr>
            <p:nvPr/>
          </p:nvSpPr>
          <p:spPr bwMode="auto">
            <a:xfrm>
              <a:off x="4170748" y="6158273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Line 169"/>
            <p:cNvSpPr>
              <a:spLocks noChangeShapeType="1"/>
            </p:cNvSpPr>
            <p:nvPr/>
          </p:nvSpPr>
          <p:spPr bwMode="auto">
            <a:xfrm>
              <a:off x="4170748" y="6193881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Line 170"/>
            <p:cNvSpPr>
              <a:spLocks noChangeShapeType="1"/>
            </p:cNvSpPr>
            <p:nvPr/>
          </p:nvSpPr>
          <p:spPr bwMode="auto">
            <a:xfrm>
              <a:off x="4209855" y="6150855"/>
              <a:ext cx="0" cy="430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Line 171"/>
            <p:cNvSpPr>
              <a:spLocks noChangeShapeType="1"/>
            </p:cNvSpPr>
            <p:nvPr/>
          </p:nvSpPr>
          <p:spPr bwMode="auto">
            <a:xfrm>
              <a:off x="4184233" y="6150855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Line 172"/>
            <p:cNvSpPr>
              <a:spLocks noChangeShapeType="1"/>
            </p:cNvSpPr>
            <p:nvPr/>
          </p:nvSpPr>
          <p:spPr bwMode="auto">
            <a:xfrm>
              <a:off x="4184233" y="6193881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Line 173"/>
            <p:cNvSpPr>
              <a:spLocks noChangeShapeType="1"/>
            </p:cNvSpPr>
            <p:nvPr/>
          </p:nvSpPr>
          <p:spPr bwMode="auto">
            <a:xfrm>
              <a:off x="4228734" y="6079638"/>
              <a:ext cx="0" cy="356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Line 174"/>
            <p:cNvSpPr>
              <a:spLocks noChangeShapeType="1"/>
            </p:cNvSpPr>
            <p:nvPr/>
          </p:nvSpPr>
          <p:spPr bwMode="auto">
            <a:xfrm>
              <a:off x="4203112" y="6079638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Line 175"/>
            <p:cNvSpPr>
              <a:spLocks noChangeShapeType="1"/>
            </p:cNvSpPr>
            <p:nvPr/>
          </p:nvSpPr>
          <p:spPr bwMode="auto">
            <a:xfrm>
              <a:off x="4203112" y="6115247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Line 176"/>
            <p:cNvSpPr>
              <a:spLocks noChangeShapeType="1"/>
            </p:cNvSpPr>
            <p:nvPr/>
          </p:nvSpPr>
          <p:spPr bwMode="auto">
            <a:xfrm>
              <a:off x="4254355" y="6066285"/>
              <a:ext cx="0" cy="786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Line 177"/>
            <p:cNvSpPr>
              <a:spLocks noChangeShapeType="1"/>
            </p:cNvSpPr>
            <p:nvPr/>
          </p:nvSpPr>
          <p:spPr bwMode="auto">
            <a:xfrm>
              <a:off x="4228734" y="6066285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Line 178"/>
            <p:cNvSpPr>
              <a:spLocks noChangeShapeType="1"/>
            </p:cNvSpPr>
            <p:nvPr/>
          </p:nvSpPr>
          <p:spPr bwMode="auto">
            <a:xfrm>
              <a:off x="4228734" y="6144920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Line 179"/>
            <p:cNvSpPr>
              <a:spLocks noChangeShapeType="1"/>
            </p:cNvSpPr>
            <p:nvPr/>
          </p:nvSpPr>
          <p:spPr bwMode="auto">
            <a:xfrm>
              <a:off x="4274583" y="6073704"/>
              <a:ext cx="0" cy="4896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Line 180"/>
            <p:cNvSpPr>
              <a:spLocks noChangeShapeType="1"/>
            </p:cNvSpPr>
            <p:nvPr/>
          </p:nvSpPr>
          <p:spPr bwMode="auto">
            <a:xfrm>
              <a:off x="4254355" y="6073704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Line 181"/>
            <p:cNvSpPr>
              <a:spLocks noChangeShapeType="1"/>
            </p:cNvSpPr>
            <p:nvPr/>
          </p:nvSpPr>
          <p:spPr bwMode="auto">
            <a:xfrm>
              <a:off x="4254355" y="6122665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Line 182"/>
            <p:cNvSpPr>
              <a:spLocks noChangeShapeType="1"/>
            </p:cNvSpPr>
            <p:nvPr/>
          </p:nvSpPr>
          <p:spPr bwMode="auto">
            <a:xfrm>
              <a:off x="4325827" y="6015839"/>
              <a:ext cx="0" cy="2818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Line 183"/>
            <p:cNvSpPr>
              <a:spLocks noChangeShapeType="1"/>
            </p:cNvSpPr>
            <p:nvPr/>
          </p:nvSpPr>
          <p:spPr bwMode="auto">
            <a:xfrm>
              <a:off x="4300205" y="6015839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Line 184"/>
            <p:cNvSpPr>
              <a:spLocks noChangeShapeType="1"/>
            </p:cNvSpPr>
            <p:nvPr/>
          </p:nvSpPr>
          <p:spPr bwMode="auto">
            <a:xfrm>
              <a:off x="4300205" y="6044030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Line 185"/>
            <p:cNvSpPr>
              <a:spLocks noChangeShapeType="1"/>
            </p:cNvSpPr>
            <p:nvPr/>
          </p:nvSpPr>
          <p:spPr bwMode="auto">
            <a:xfrm>
              <a:off x="4378418" y="5916433"/>
              <a:ext cx="0" cy="5044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Line 186"/>
            <p:cNvSpPr>
              <a:spLocks noChangeShapeType="1"/>
            </p:cNvSpPr>
            <p:nvPr/>
          </p:nvSpPr>
          <p:spPr bwMode="auto">
            <a:xfrm>
              <a:off x="4351448" y="5916433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Line 187"/>
            <p:cNvSpPr>
              <a:spLocks noChangeShapeType="1"/>
            </p:cNvSpPr>
            <p:nvPr/>
          </p:nvSpPr>
          <p:spPr bwMode="auto">
            <a:xfrm>
              <a:off x="4351448" y="5966878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Line 188"/>
            <p:cNvSpPr>
              <a:spLocks noChangeShapeType="1"/>
            </p:cNvSpPr>
            <p:nvPr/>
          </p:nvSpPr>
          <p:spPr bwMode="auto">
            <a:xfrm>
              <a:off x="4448540" y="5845217"/>
              <a:ext cx="0" cy="5044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Line 189"/>
            <p:cNvSpPr>
              <a:spLocks noChangeShapeType="1"/>
            </p:cNvSpPr>
            <p:nvPr/>
          </p:nvSpPr>
          <p:spPr bwMode="auto">
            <a:xfrm>
              <a:off x="4422919" y="5845217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Line 190"/>
            <p:cNvSpPr>
              <a:spLocks noChangeShapeType="1"/>
            </p:cNvSpPr>
            <p:nvPr/>
          </p:nvSpPr>
          <p:spPr bwMode="auto">
            <a:xfrm>
              <a:off x="4422919" y="5895662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Line 191"/>
            <p:cNvSpPr>
              <a:spLocks noChangeShapeType="1"/>
            </p:cNvSpPr>
            <p:nvPr/>
          </p:nvSpPr>
          <p:spPr bwMode="auto">
            <a:xfrm>
              <a:off x="4520012" y="5809608"/>
              <a:ext cx="0" cy="637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Line 192"/>
            <p:cNvSpPr>
              <a:spLocks noChangeShapeType="1"/>
            </p:cNvSpPr>
            <p:nvPr/>
          </p:nvSpPr>
          <p:spPr bwMode="auto">
            <a:xfrm>
              <a:off x="4501133" y="5809608"/>
              <a:ext cx="4450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Line 193"/>
            <p:cNvSpPr>
              <a:spLocks noChangeShapeType="1"/>
            </p:cNvSpPr>
            <p:nvPr/>
          </p:nvSpPr>
          <p:spPr bwMode="auto">
            <a:xfrm>
              <a:off x="4501133" y="5873406"/>
              <a:ext cx="4450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Line 194"/>
            <p:cNvSpPr>
              <a:spLocks noChangeShapeType="1"/>
            </p:cNvSpPr>
            <p:nvPr/>
          </p:nvSpPr>
          <p:spPr bwMode="auto">
            <a:xfrm>
              <a:off x="4669696" y="5667175"/>
              <a:ext cx="0" cy="919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Line 195"/>
            <p:cNvSpPr>
              <a:spLocks noChangeShapeType="1"/>
            </p:cNvSpPr>
            <p:nvPr/>
          </p:nvSpPr>
          <p:spPr bwMode="auto">
            <a:xfrm>
              <a:off x="4642725" y="5667175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Line 196"/>
            <p:cNvSpPr>
              <a:spLocks noChangeShapeType="1"/>
            </p:cNvSpPr>
            <p:nvPr/>
          </p:nvSpPr>
          <p:spPr bwMode="auto">
            <a:xfrm>
              <a:off x="4642725" y="5759163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Line 197"/>
            <p:cNvSpPr>
              <a:spLocks noChangeShapeType="1"/>
            </p:cNvSpPr>
            <p:nvPr/>
          </p:nvSpPr>
          <p:spPr bwMode="auto">
            <a:xfrm>
              <a:off x="4818031" y="5524741"/>
              <a:ext cx="0" cy="712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Line 198"/>
            <p:cNvSpPr>
              <a:spLocks noChangeShapeType="1"/>
            </p:cNvSpPr>
            <p:nvPr/>
          </p:nvSpPr>
          <p:spPr bwMode="auto">
            <a:xfrm>
              <a:off x="4792410" y="5524741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Line 199"/>
            <p:cNvSpPr>
              <a:spLocks noChangeShapeType="1"/>
            </p:cNvSpPr>
            <p:nvPr/>
          </p:nvSpPr>
          <p:spPr bwMode="auto">
            <a:xfrm>
              <a:off x="4792410" y="5595958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Line 200"/>
            <p:cNvSpPr>
              <a:spLocks noChangeShapeType="1"/>
            </p:cNvSpPr>
            <p:nvPr/>
          </p:nvSpPr>
          <p:spPr bwMode="auto">
            <a:xfrm>
              <a:off x="4966367" y="5354118"/>
              <a:ext cx="0" cy="430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Line 201"/>
            <p:cNvSpPr>
              <a:spLocks noChangeShapeType="1"/>
            </p:cNvSpPr>
            <p:nvPr/>
          </p:nvSpPr>
          <p:spPr bwMode="auto">
            <a:xfrm>
              <a:off x="4940746" y="5354118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Line 202"/>
            <p:cNvSpPr>
              <a:spLocks noChangeShapeType="1"/>
            </p:cNvSpPr>
            <p:nvPr/>
          </p:nvSpPr>
          <p:spPr bwMode="auto">
            <a:xfrm>
              <a:off x="4940746" y="5397145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Line 203"/>
            <p:cNvSpPr>
              <a:spLocks noChangeShapeType="1"/>
            </p:cNvSpPr>
            <p:nvPr/>
          </p:nvSpPr>
          <p:spPr bwMode="auto">
            <a:xfrm>
              <a:off x="5116052" y="5247292"/>
              <a:ext cx="0" cy="712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Line 204"/>
            <p:cNvSpPr>
              <a:spLocks noChangeShapeType="1"/>
            </p:cNvSpPr>
            <p:nvPr/>
          </p:nvSpPr>
          <p:spPr bwMode="auto">
            <a:xfrm>
              <a:off x="5090430" y="5247292"/>
              <a:ext cx="4450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Line 205"/>
            <p:cNvSpPr>
              <a:spLocks noChangeShapeType="1"/>
            </p:cNvSpPr>
            <p:nvPr/>
          </p:nvSpPr>
          <p:spPr bwMode="auto">
            <a:xfrm>
              <a:off x="5090430" y="5318509"/>
              <a:ext cx="4450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Line 206"/>
            <p:cNvSpPr>
              <a:spLocks noChangeShapeType="1"/>
            </p:cNvSpPr>
            <p:nvPr/>
          </p:nvSpPr>
          <p:spPr bwMode="auto">
            <a:xfrm>
              <a:off x="5407329" y="5133049"/>
              <a:ext cx="0" cy="786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Line 207"/>
            <p:cNvSpPr>
              <a:spLocks noChangeShapeType="1"/>
            </p:cNvSpPr>
            <p:nvPr/>
          </p:nvSpPr>
          <p:spPr bwMode="auto">
            <a:xfrm>
              <a:off x="5381707" y="5133049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Line 208"/>
            <p:cNvSpPr>
              <a:spLocks noChangeShapeType="1"/>
            </p:cNvSpPr>
            <p:nvPr/>
          </p:nvSpPr>
          <p:spPr bwMode="auto">
            <a:xfrm>
              <a:off x="5381707" y="5211684"/>
              <a:ext cx="512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Line 209"/>
            <p:cNvSpPr>
              <a:spLocks noChangeShapeType="1"/>
            </p:cNvSpPr>
            <p:nvPr/>
          </p:nvSpPr>
          <p:spPr bwMode="auto">
            <a:xfrm>
              <a:off x="5705349" y="4848183"/>
              <a:ext cx="0" cy="637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Line 210"/>
            <p:cNvSpPr>
              <a:spLocks noChangeShapeType="1"/>
            </p:cNvSpPr>
            <p:nvPr/>
          </p:nvSpPr>
          <p:spPr bwMode="auto">
            <a:xfrm>
              <a:off x="5678379" y="4848183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Line 211"/>
            <p:cNvSpPr>
              <a:spLocks noChangeShapeType="1"/>
            </p:cNvSpPr>
            <p:nvPr/>
          </p:nvSpPr>
          <p:spPr bwMode="auto">
            <a:xfrm>
              <a:off x="5678379" y="4911980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Line 212"/>
            <p:cNvSpPr>
              <a:spLocks noChangeShapeType="1"/>
            </p:cNvSpPr>
            <p:nvPr/>
          </p:nvSpPr>
          <p:spPr bwMode="auto">
            <a:xfrm>
              <a:off x="5996626" y="4670141"/>
              <a:ext cx="0" cy="13501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Line 213"/>
            <p:cNvSpPr>
              <a:spLocks noChangeShapeType="1"/>
            </p:cNvSpPr>
            <p:nvPr/>
          </p:nvSpPr>
          <p:spPr bwMode="auto">
            <a:xfrm>
              <a:off x="5976399" y="4670141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Line 214"/>
            <p:cNvSpPr>
              <a:spLocks noChangeShapeType="1"/>
            </p:cNvSpPr>
            <p:nvPr/>
          </p:nvSpPr>
          <p:spPr bwMode="auto">
            <a:xfrm>
              <a:off x="5976399" y="4805155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Line 215"/>
            <p:cNvSpPr>
              <a:spLocks noChangeShapeType="1"/>
            </p:cNvSpPr>
            <p:nvPr/>
          </p:nvSpPr>
          <p:spPr bwMode="auto">
            <a:xfrm>
              <a:off x="6293298" y="4563316"/>
              <a:ext cx="0" cy="11424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Line 216"/>
            <p:cNvSpPr>
              <a:spLocks noChangeShapeType="1"/>
            </p:cNvSpPr>
            <p:nvPr/>
          </p:nvSpPr>
          <p:spPr bwMode="auto">
            <a:xfrm>
              <a:off x="6267677" y="4563316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Line 217"/>
            <p:cNvSpPr>
              <a:spLocks noChangeShapeType="1"/>
            </p:cNvSpPr>
            <p:nvPr/>
          </p:nvSpPr>
          <p:spPr bwMode="auto">
            <a:xfrm>
              <a:off x="6267677" y="4677559"/>
              <a:ext cx="5259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Line 218"/>
            <p:cNvSpPr>
              <a:spLocks noChangeShapeType="1"/>
            </p:cNvSpPr>
            <p:nvPr/>
          </p:nvSpPr>
          <p:spPr bwMode="auto">
            <a:xfrm>
              <a:off x="6591318" y="4441654"/>
              <a:ext cx="0" cy="1646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Line 219"/>
            <p:cNvSpPr>
              <a:spLocks noChangeShapeType="1"/>
            </p:cNvSpPr>
            <p:nvPr/>
          </p:nvSpPr>
          <p:spPr bwMode="auto">
            <a:xfrm>
              <a:off x="6565696" y="4441654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Line 220"/>
            <p:cNvSpPr>
              <a:spLocks noChangeShapeType="1"/>
            </p:cNvSpPr>
            <p:nvPr/>
          </p:nvSpPr>
          <p:spPr bwMode="auto">
            <a:xfrm>
              <a:off x="6565696" y="4606342"/>
              <a:ext cx="4584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Oval 221"/>
            <p:cNvSpPr>
              <a:spLocks noChangeArrowheads="1"/>
            </p:cNvSpPr>
            <p:nvPr/>
          </p:nvSpPr>
          <p:spPr bwMode="auto">
            <a:xfrm>
              <a:off x="4164006" y="6208718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Oval 222"/>
            <p:cNvSpPr>
              <a:spLocks noChangeArrowheads="1"/>
            </p:cNvSpPr>
            <p:nvPr/>
          </p:nvSpPr>
          <p:spPr bwMode="auto">
            <a:xfrm>
              <a:off x="4184233" y="6158273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Oval 223"/>
            <p:cNvSpPr>
              <a:spLocks noChangeArrowheads="1"/>
            </p:cNvSpPr>
            <p:nvPr/>
          </p:nvSpPr>
          <p:spPr bwMode="auto">
            <a:xfrm>
              <a:off x="4196370" y="6158273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Oval 224"/>
            <p:cNvSpPr>
              <a:spLocks noChangeArrowheads="1"/>
            </p:cNvSpPr>
            <p:nvPr/>
          </p:nvSpPr>
          <p:spPr bwMode="auto">
            <a:xfrm>
              <a:off x="4216597" y="6079638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Oval 225"/>
            <p:cNvSpPr>
              <a:spLocks noChangeArrowheads="1"/>
            </p:cNvSpPr>
            <p:nvPr/>
          </p:nvSpPr>
          <p:spPr bwMode="auto">
            <a:xfrm>
              <a:off x="4242219" y="6087056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Oval 226"/>
            <p:cNvSpPr>
              <a:spLocks noChangeArrowheads="1"/>
            </p:cNvSpPr>
            <p:nvPr/>
          </p:nvSpPr>
          <p:spPr bwMode="auto">
            <a:xfrm>
              <a:off x="4261098" y="6087056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Oval 227"/>
            <p:cNvSpPr>
              <a:spLocks noChangeArrowheads="1"/>
            </p:cNvSpPr>
            <p:nvPr/>
          </p:nvSpPr>
          <p:spPr bwMode="auto">
            <a:xfrm>
              <a:off x="4313690" y="6015839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Oval 228"/>
            <p:cNvSpPr>
              <a:spLocks noChangeArrowheads="1"/>
            </p:cNvSpPr>
            <p:nvPr/>
          </p:nvSpPr>
          <p:spPr bwMode="auto">
            <a:xfrm>
              <a:off x="4364933" y="5923851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Oval 229"/>
            <p:cNvSpPr>
              <a:spLocks noChangeArrowheads="1"/>
            </p:cNvSpPr>
            <p:nvPr/>
          </p:nvSpPr>
          <p:spPr bwMode="auto">
            <a:xfrm>
              <a:off x="4436404" y="5860053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8" name="Oval 230"/>
            <p:cNvSpPr>
              <a:spLocks noChangeArrowheads="1"/>
            </p:cNvSpPr>
            <p:nvPr/>
          </p:nvSpPr>
          <p:spPr bwMode="auto">
            <a:xfrm>
              <a:off x="4507875" y="5830380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Oval 231"/>
            <p:cNvSpPr>
              <a:spLocks noChangeArrowheads="1"/>
            </p:cNvSpPr>
            <p:nvPr/>
          </p:nvSpPr>
          <p:spPr bwMode="auto">
            <a:xfrm>
              <a:off x="4656211" y="5702783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Oval 232"/>
            <p:cNvSpPr>
              <a:spLocks noChangeArrowheads="1"/>
            </p:cNvSpPr>
            <p:nvPr/>
          </p:nvSpPr>
          <p:spPr bwMode="auto">
            <a:xfrm>
              <a:off x="4804546" y="5545513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Oval 233"/>
            <p:cNvSpPr>
              <a:spLocks noChangeArrowheads="1"/>
            </p:cNvSpPr>
            <p:nvPr/>
          </p:nvSpPr>
          <p:spPr bwMode="auto">
            <a:xfrm>
              <a:off x="4954231" y="5361536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Oval 234"/>
            <p:cNvSpPr>
              <a:spLocks noChangeArrowheads="1"/>
            </p:cNvSpPr>
            <p:nvPr/>
          </p:nvSpPr>
          <p:spPr bwMode="auto">
            <a:xfrm>
              <a:off x="5102567" y="5268064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Oval 235"/>
            <p:cNvSpPr>
              <a:spLocks noChangeArrowheads="1"/>
            </p:cNvSpPr>
            <p:nvPr/>
          </p:nvSpPr>
          <p:spPr bwMode="auto">
            <a:xfrm>
              <a:off x="5393844" y="5153821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Oval 236"/>
            <p:cNvSpPr>
              <a:spLocks noChangeArrowheads="1"/>
            </p:cNvSpPr>
            <p:nvPr/>
          </p:nvSpPr>
          <p:spPr bwMode="auto">
            <a:xfrm>
              <a:off x="5691864" y="4863019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Oval 237"/>
            <p:cNvSpPr>
              <a:spLocks noChangeArrowheads="1"/>
            </p:cNvSpPr>
            <p:nvPr/>
          </p:nvSpPr>
          <p:spPr bwMode="auto">
            <a:xfrm>
              <a:off x="5983141" y="4720586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Oval 238"/>
            <p:cNvSpPr>
              <a:spLocks noChangeArrowheads="1"/>
            </p:cNvSpPr>
            <p:nvPr/>
          </p:nvSpPr>
          <p:spPr bwMode="auto">
            <a:xfrm>
              <a:off x="6281162" y="4606342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Oval 239"/>
            <p:cNvSpPr>
              <a:spLocks noChangeArrowheads="1"/>
            </p:cNvSpPr>
            <p:nvPr/>
          </p:nvSpPr>
          <p:spPr bwMode="auto">
            <a:xfrm>
              <a:off x="6579181" y="4506936"/>
              <a:ext cx="32364" cy="3560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Rectangle 244"/>
            <p:cNvSpPr>
              <a:spLocks noChangeArrowheads="1"/>
            </p:cNvSpPr>
            <p:nvPr/>
          </p:nvSpPr>
          <p:spPr bwMode="auto">
            <a:xfrm>
              <a:off x="4119505" y="6300706"/>
              <a:ext cx="64728" cy="114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</p:grpSp>
      <p:sp>
        <p:nvSpPr>
          <p:cNvPr id="579" name="Rectangle 245"/>
          <p:cNvSpPr>
            <a:spLocks noChangeArrowheads="1"/>
          </p:cNvSpPr>
          <p:nvPr/>
        </p:nvSpPr>
        <p:spPr bwMode="auto">
          <a:xfrm>
            <a:off x="8341344" y="3890634"/>
            <a:ext cx="64728" cy="114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en-US" sz="8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Helvetica" panose="020B0604020202020204" pitchFamily="34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1525359" y="4198779"/>
            <a:ext cx="3113595" cy="2496925"/>
            <a:chOff x="15368" y="4251282"/>
            <a:chExt cx="3113595" cy="2496925"/>
          </a:xfrm>
        </p:grpSpPr>
        <p:grpSp>
          <p:nvGrpSpPr>
            <p:cNvPr id="11" name="Group 10"/>
            <p:cNvGrpSpPr/>
            <p:nvPr/>
          </p:nvGrpSpPr>
          <p:grpSpPr>
            <a:xfrm>
              <a:off x="15368" y="4251282"/>
              <a:ext cx="3113595" cy="2496925"/>
              <a:chOff x="15368" y="4251282"/>
              <a:chExt cx="3113595" cy="2496925"/>
            </a:xfrm>
          </p:grpSpPr>
          <p:sp>
            <p:nvSpPr>
              <p:cNvPr id="288" name="Rectangle 609"/>
              <p:cNvSpPr>
                <a:spLocks noChangeArrowheads="1"/>
              </p:cNvSpPr>
              <p:nvPr/>
            </p:nvSpPr>
            <p:spPr bwMode="auto">
              <a:xfrm>
                <a:off x="1669921" y="6563125"/>
                <a:ext cx="563479" cy="1850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Time (s)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89" name="Rectangle 610"/>
              <p:cNvSpPr>
                <a:spLocks noChangeArrowheads="1"/>
              </p:cNvSpPr>
              <p:nvPr/>
            </p:nvSpPr>
            <p:spPr bwMode="auto">
              <a:xfrm rot="16200000">
                <a:off x="-314567" y="5220072"/>
                <a:ext cx="858109" cy="19823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Atom Number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44" name="Rectangle 112"/>
              <p:cNvSpPr>
                <a:spLocks noChangeArrowheads="1"/>
              </p:cNvSpPr>
              <p:nvPr/>
            </p:nvSpPr>
            <p:spPr bwMode="auto">
              <a:xfrm>
                <a:off x="495300" y="4302400"/>
                <a:ext cx="2570322" cy="2021365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Line 113"/>
              <p:cNvSpPr>
                <a:spLocks noChangeShapeType="1"/>
              </p:cNvSpPr>
              <p:nvPr/>
            </p:nvSpPr>
            <p:spPr bwMode="auto">
              <a:xfrm>
                <a:off x="495300" y="4302400"/>
                <a:ext cx="257032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Line 114"/>
              <p:cNvSpPr>
                <a:spLocks noChangeShapeType="1"/>
              </p:cNvSpPr>
              <p:nvPr/>
            </p:nvSpPr>
            <p:spPr bwMode="auto">
              <a:xfrm>
                <a:off x="495300" y="6323763"/>
                <a:ext cx="257032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Line 115"/>
              <p:cNvSpPr>
                <a:spLocks noChangeShapeType="1"/>
              </p:cNvSpPr>
              <p:nvPr/>
            </p:nvSpPr>
            <p:spPr bwMode="auto">
              <a:xfrm flipV="1">
                <a:off x="3065621" y="4302400"/>
                <a:ext cx="0" cy="2021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Line 116"/>
              <p:cNvSpPr>
                <a:spLocks noChangeShapeType="1"/>
              </p:cNvSpPr>
              <p:nvPr/>
            </p:nvSpPr>
            <p:spPr bwMode="auto">
              <a:xfrm flipV="1">
                <a:off x="495300" y="4302400"/>
                <a:ext cx="0" cy="2021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Line 117"/>
              <p:cNvSpPr>
                <a:spLocks noChangeShapeType="1"/>
              </p:cNvSpPr>
              <p:nvPr/>
            </p:nvSpPr>
            <p:spPr bwMode="auto">
              <a:xfrm>
                <a:off x="495300" y="6323763"/>
                <a:ext cx="257032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Line 118"/>
              <p:cNvSpPr>
                <a:spLocks noChangeShapeType="1"/>
              </p:cNvSpPr>
              <p:nvPr/>
            </p:nvSpPr>
            <p:spPr bwMode="auto">
              <a:xfrm flipV="1">
                <a:off x="495300" y="4302400"/>
                <a:ext cx="0" cy="2021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Line 119"/>
              <p:cNvSpPr>
                <a:spLocks noChangeShapeType="1"/>
              </p:cNvSpPr>
              <p:nvPr/>
            </p:nvSpPr>
            <p:spPr bwMode="auto">
              <a:xfrm flipV="1">
                <a:off x="495300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Line 120"/>
              <p:cNvSpPr>
                <a:spLocks noChangeShapeType="1"/>
              </p:cNvSpPr>
              <p:nvPr/>
            </p:nvSpPr>
            <p:spPr bwMode="auto">
              <a:xfrm>
                <a:off x="495300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Rectangle 121"/>
              <p:cNvSpPr>
                <a:spLocks noChangeArrowheads="1"/>
              </p:cNvSpPr>
              <p:nvPr/>
            </p:nvSpPr>
            <p:spPr bwMode="auto">
              <a:xfrm>
                <a:off x="457517" y="6342655"/>
                <a:ext cx="140018" cy="177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0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4" name="Line 122"/>
              <p:cNvSpPr>
                <a:spLocks noChangeShapeType="1"/>
              </p:cNvSpPr>
              <p:nvPr/>
            </p:nvSpPr>
            <p:spPr bwMode="auto">
              <a:xfrm flipV="1">
                <a:off x="958691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Line 123"/>
              <p:cNvSpPr>
                <a:spLocks noChangeShapeType="1"/>
              </p:cNvSpPr>
              <p:nvPr/>
            </p:nvSpPr>
            <p:spPr bwMode="auto">
              <a:xfrm>
                <a:off x="958691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Rectangle 124"/>
              <p:cNvSpPr>
                <a:spLocks noChangeArrowheads="1"/>
              </p:cNvSpPr>
              <p:nvPr/>
            </p:nvSpPr>
            <p:spPr bwMode="auto">
              <a:xfrm>
                <a:off x="912861" y="6342655"/>
                <a:ext cx="79670" cy="172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57" name="Line 125"/>
              <p:cNvSpPr>
                <a:spLocks noChangeShapeType="1"/>
              </p:cNvSpPr>
              <p:nvPr/>
            </p:nvSpPr>
            <p:spPr bwMode="auto">
              <a:xfrm flipV="1">
                <a:off x="1428750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Line 126"/>
              <p:cNvSpPr>
                <a:spLocks noChangeShapeType="1"/>
              </p:cNvSpPr>
              <p:nvPr/>
            </p:nvSpPr>
            <p:spPr bwMode="auto">
              <a:xfrm>
                <a:off x="1428750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Rectangle 127"/>
              <p:cNvSpPr>
                <a:spLocks noChangeArrowheads="1"/>
              </p:cNvSpPr>
              <p:nvPr/>
            </p:nvSpPr>
            <p:spPr bwMode="auto">
              <a:xfrm>
                <a:off x="1382919" y="6342655"/>
                <a:ext cx="79670" cy="172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en-US" sz="1600" dirty="0">
                    <a:solidFill>
                      <a:srgbClr val="000000"/>
                    </a:solidFill>
                    <a:latin typeface="Helvetica" panose="020B0604020202020204" pitchFamily="34" charset="0"/>
                  </a:rPr>
                  <a:t>2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0" name="Line 128"/>
              <p:cNvSpPr>
                <a:spLocks noChangeShapeType="1"/>
              </p:cNvSpPr>
              <p:nvPr/>
            </p:nvSpPr>
            <p:spPr bwMode="auto">
              <a:xfrm flipV="1">
                <a:off x="1897698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Line 129"/>
              <p:cNvSpPr>
                <a:spLocks noChangeShapeType="1"/>
              </p:cNvSpPr>
              <p:nvPr/>
            </p:nvSpPr>
            <p:spPr bwMode="auto">
              <a:xfrm>
                <a:off x="1897698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Rectangle 130"/>
              <p:cNvSpPr>
                <a:spLocks noChangeArrowheads="1"/>
              </p:cNvSpPr>
              <p:nvPr/>
            </p:nvSpPr>
            <p:spPr bwMode="auto">
              <a:xfrm>
                <a:off x="1851867" y="6342655"/>
                <a:ext cx="79670" cy="172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3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3" name="Line 131"/>
              <p:cNvSpPr>
                <a:spLocks noChangeShapeType="1"/>
              </p:cNvSpPr>
              <p:nvPr/>
            </p:nvSpPr>
            <p:spPr bwMode="auto">
              <a:xfrm flipV="1">
                <a:off x="2367756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Line 132"/>
              <p:cNvSpPr>
                <a:spLocks noChangeShapeType="1"/>
              </p:cNvSpPr>
              <p:nvPr/>
            </p:nvSpPr>
            <p:spPr bwMode="auto">
              <a:xfrm>
                <a:off x="2367756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Rectangle 133"/>
              <p:cNvSpPr>
                <a:spLocks noChangeArrowheads="1"/>
              </p:cNvSpPr>
              <p:nvPr/>
            </p:nvSpPr>
            <p:spPr bwMode="auto">
              <a:xfrm>
                <a:off x="2293643" y="6342655"/>
                <a:ext cx="79670" cy="172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4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6" name="Line 134"/>
              <p:cNvSpPr>
                <a:spLocks noChangeShapeType="1"/>
              </p:cNvSpPr>
              <p:nvPr/>
            </p:nvSpPr>
            <p:spPr bwMode="auto">
              <a:xfrm flipV="1">
                <a:off x="2836704" y="6292648"/>
                <a:ext cx="0" cy="311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Line 135"/>
              <p:cNvSpPr>
                <a:spLocks noChangeShapeType="1"/>
              </p:cNvSpPr>
              <p:nvPr/>
            </p:nvSpPr>
            <p:spPr bwMode="auto">
              <a:xfrm>
                <a:off x="2836704" y="4302400"/>
                <a:ext cx="0" cy="2555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Rectangle 136"/>
              <p:cNvSpPr>
                <a:spLocks noChangeArrowheads="1"/>
              </p:cNvSpPr>
              <p:nvPr/>
            </p:nvSpPr>
            <p:spPr bwMode="auto">
              <a:xfrm>
                <a:off x="2762591" y="6342655"/>
                <a:ext cx="79670" cy="172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69" name="Line 137"/>
              <p:cNvSpPr>
                <a:spLocks noChangeShapeType="1"/>
              </p:cNvSpPr>
              <p:nvPr/>
            </p:nvSpPr>
            <p:spPr bwMode="auto">
              <a:xfrm>
                <a:off x="495300" y="5709242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Line 138"/>
              <p:cNvSpPr>
                <a:spLocks noChangeShapeType="1"/>
              </p:cNvSpPr>
              <p:nvPr/>
            </p:nvSpPr>
            <p:spPr bwMode="auto">
              <a:xfrm flipH="1">
                <a:off x="3052286" y="5709242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Line 139"/>
              <p:cNvSpPr>
                <a:spLocks noChangeShapeType="1"/>
              </p:cNvSpPr>
              <p:nvPr/>
            </p:nvSpPr>
            <p:spPr bwMode="auto">
              <a:xfrm>
                <a:off x="495300" y="5804810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Line 140"/>
              <p:cNvSpPr>
                <a:spLocks noChangeShapeType="1"/>
              </p:cNvSpPr>
              <p:nvPr/>
            </p:nvSpPr>
            <p:spPr bwMode="auto">
              <a:xfrm flipH="1">
                <a:off x="3052286" y="5804810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Line 141"/>
              <p:cNvSpPr>
                <a:spLocks noChangeShapeType="1"/>
              </p:cNvSpPr>
              <p:nvPr/>
            </p:nvSpPr>
            <p:spPr bwMode="auto">
              <a:xfrm>
                <a:off x="495300" y="5905933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Line 142"/>
              <p:cNvSpPr>
                <a:spLocks noChangeShapeType="1"/>
              </p:cNvSpPr>
              <p:nvPr/>
            </p:nvSpPr>
            <p:spPr bwMode="auto">
              <a:xfrm flipH="1">
                <a:off x="3052286" y="5905933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Line 143"/>
              <p:cNvSpPr>
                <a:spLocks noChangeShapeType="1"/>
              </p:cNvSpPr>
              <p:nvPr/>
            </p:nvSpPr>
            <p:spPr bwMode="auto">
              <a:xfrm>
                <a:off x="495300" y="6025948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Line 144"/>
              <p:cNvSpPr>
                <a:spLocks noChangeShapeType="1"/>
              </p:cNvSpPr>
              <p:nvPr/>
            </p:nvSpPr>
            <p:spPr bwMode="auto">
              <a:xfrm flipH="1">
                <a:off x="3052286" y="6025948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Line 145"/>
              <p:cNvSpPr>
                <a:spLocks noChangeShapeType="1"/>
              </p:cNvSpPr>
              <p:nvPr/>
            </p:nvSpPr>
            <p:spPr bwMode="auto">
              <a:xfrm>
                <a:off x="495300" y="6159298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Line 146"/>
              <p:cNvSpPr>
                <a:spLocks noChangeShapeType="1"/>
              </p:cNvSpPr>
              <p:nvPr/>
            </p:nvSpPr>
            <p:spPr bwMode="auto">
              <a:xfrm flipH="1">
                <a:off x="3052286" y="6159298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Line 147"/>
              <p:cNvSpPr>
                <a:spLocks noChangeShapeType="1"/>
              </p:cNvSpPr>
              <p:nvPr/>
            </p:nvSpPr>
            <p:spPr bwMode="auto">
              <a:xfrm>
                <a:off x="495300" y="6318207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Line 148"/>
              <p:cNvSpPr>
                <a:spLocks noChangeShapeType="1"/>
              </p:cNvSpPr>
              <p:nvPr/>
            </p:nvSpPr>
            <p:spPr bwMode="auto">
              <a:xfrm flipH="1">
                <a:off x="3052286" y="6318207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Line 149"/>
              <p:cNvSpPr>
                <a:spLocks noChangeShapeType="1"/>
              </p:cNvSpPr>
              <p:nvPr/>
            </p:nvSpPr>
            <p:spPr bwMode="auto">
              <a:xfrm>
                <a:off x="495300" y="5709242"/>
                <a:ext cx="25559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Line 150"/>
              <p:cNvSpPr>
                <a:spLocks noChangeShapeType="1"/>
              </p:cNvSpPr>
              <p:nvPr/>
            </p:nvSpPr>
            <p:spPr bwMode="auto">
              <a:xfrm flipH="1">
                <a:off x="3040063" y="5709242"/>
                <a:ext cx="3222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Rectangle 151"/>
              <p:cNvSpPr>
                <a:spLocks noChangeArrowheads="1"/>
              </p:cNvSpPr>
              <p:nvPr/>
            </p:nvSpPr>
            <p:spPr bwMode="auto">
              <a:xfrm>
                <a:off x="172490" y="5715910"/>
                <a:ext cx="222250" cy="177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10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84" name="Rectangle 152"/>
              <p:cNvSpPr>
                <a:spLocks noChangeArrowheads="1"/>
              </p:cNvSpPr>
              <p:nvPr/>
            </p:nvSpPr>
            <p:spPr bwMode="auto">
              <a:xfrm>
                <a:off x="388620" y="5582560"/>
                <a:ext cx="95568" cy="1266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5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85" name="Line 153"/>
              <p:cNvSpPr>
                <a:spLocks noChangeShapeType="1"/>
              </p:cNvSpPr>
              <p:nvPr/>
            </p:nvSpPr>
            <p:spPr bwMode="auto">
              <a:xfrm>
                <a:off x="495300" y="5101388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Line 154"/>
              <p:cNvSpPr>
                <a:spLocks noChangeShapeType="1"/>
              </p:cNvSpPr>
              <p:nvPr/>
            </p:nvSpPr>
            <p:spPr bwMode="auto">
              <a:xfrm flipH="1">
                <a:off x="3052286" y="5101388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Line 155"/>
              <p:cNvSpPr>
                <a:spLocks noChangeShapeType="1"/>
              </p:cNvSpPr>
              <p:nvPr/>
            </p:nvSpPr>
            <p:spPr bwMode="auto">
              <a:xfrm>
                <a:off x="495300" y="4745788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Line 156"/>
              <p:cNvSpPr>
                <a:spLocks noChangeShapeType="1"/>
              </p:cNvSpPr>
              <p:nvPr/>
            </p:nvSpPr>
            <p:spPr bwMode="auto">
              <a:xfrm flipH="1">
                <a:off x="3052286" y="4745788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Line 157"/>
              <p:cNvSpPr>
                <a:spLocks noChangeShapeType="1"/>
              </p:cNvSpPr>
              <p:nvPr/>
            </p:nvSpPr>
            <p:spPr bwMode="auto">
              <a:xfrm>
                <a:off x="495300" y="4492423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Line 158"/>
              <p:cNvSpPr>
                <a:spLocks noChangeShapeType="1"/>
              </p:cNvSpPr>
              <p:nvPr/>
            </p:nvSpPr>
            <p:spPr bwMode="auto">
              <a:xfrm flipH="1">
                <a:off x="3052286" y="4492423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Line 159"/>
              <p:cNvSpPr>
                <a:spLocks noChangeShapeType="1"/>
              </p:cNvSpPr>
              <p:nvPr/>
            </p:nvSpPr>
            <p:spPr bwMode="auto">
              <a:xfrm>
                <a:off x="495300" y="4302400"/>
                <a:ext cx="1333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Line 160"/>
              <p:cNvSpPr>
                <a:spLocks noChangeShapeType="1"/>
              </p:cNvSpPr>
              <p:nvPr/>
            </p:nvSpPr>
            <p:spPr bwMode="auto">
              <a:xfrm flipH="1">
                <a:off x="3052286" y="4302400"/>
                <a:ext cx="2000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Line 161"/>
              <p:cNvSpPr>
                <a:spLocks noChangeShapeType="1"/>
              </p:cNvSpPr>
              <p:nvPr/>
            </p:nvSpPr>
            <p:spPr bwMode="auto">
              <a:xfrm>
                <a:off x="495300" y="4302400"/>
                <a:ext cx="257032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Line 162"/>
              <p:cNvSpPr>
                <a:spLocks noChangeShapeType="1"/>
              </p:cNvSpPr>
              <p:nvPr/>
            </p:nvSpPr>
            <p:spPr bwMode="auto">
              <a:xfrm>
                <a:off x="495300" y="6323763"/>
                <a:ext cx="2570322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Line 163"/>
              <p:cNvSpPr>
                <a:spLocks noChangeShapeType="1"/>
              </p:cNvSpPr>
              <p:nvPr/>
            </p:nvSpPr>
            <p:spPr bwMode="auto">
              <a:xfrm flipV="1">
                <a:off x="3065621" y="4302400"/>
                <a:ext cx="0" cy="2021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Line 164"/>
              <p:cNvSpPr>
                <a:spLocks noChangeShapeType="1"/>
              </p:cNvSpPr>
              <p:nvPr/>
            </p:nvSpPr>
            <p:spPr bwMode="auto">
              <a:xfrm flipV="1">
                <a:off x="495300" y="4302400"/>
                <a:ext cx="0" cy="2021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Rectangle 247"/>
              <p:cNvSpPr>
                <a:spLocks noChangeArrowheads="1"/>
              </p:cNvSpPr>
              <p:nvPr/>
            </p:nvSpPr>
            <p:spPr bwMode="auto">
              <a:xfrm>
                <a:off x="470296" y="6320985"/>
                <a:ext cx="63342" cy="1200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880" name="Rectangle 248"/>
              <p:cNvSpPr>
                <a:spLocks noChangeArrowheads="1"/>
              </p:cNvSpPr>
              <p:nvPr/>
            </p:nvSpPr>
            <p:spPr bwMode="auto">
              <a:xfrm>
                <a:off x="3065621" y="4251282"/>
                <a:ext cx="63342" cy="1200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9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23" name="Line 307"/>
            <p:cNvSpPr>
              <a:spLocks noChangeShapeType="1"/>
            </p:cNvSpPr>
            <p:nvPr/>
          </p:nvSpPr>
          <p:spPr bwMode="auto">
            <a:xfrm>
              <a:off x="509789" y="5100322"/>
              <a:ext cx="1211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Line 311"/>
            <p:cNvSpPr>
              <a:spLocks noChangeShapeType="1"/>
            </p:cNvSpPr>
            <p:nvPr/>
          </p:nvSpPr>
          <p:spPr bwMode="auto">
            <a:xfrm>
              <a:off x="509789" y="4515190"/>
              <a:ext cx="1211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Line 314"/>
            <p:cNvSpPr>
              <a:spLocks noChangeShapeType="1"/>
            </p:cNvSpPr>
            <p:nvPr/>
          </p:nvSpPr>
          <p:spPr bwMode="auto">
            <a:xfrm flipH="1">
              <a:off x="3015373" y="4326269"/>
              <a:ext cx="1816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1" name="Line 325"/>
            <p:cNvSpPr>
              <a:spLocks noChangeShapeType="1"/>
            </p:cNvSpPr>
            <p:nvPr/>
          </p:nvSpPr>
          <p:spPr bwMode="auto">
            <a:xfrm>
              <a:off x="550963" y="4464024"/>
              <a:ext cx="0" cy="4460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Line 326"/>
            <p:cNvSpPr>
              <a:spLocks noChangeShapeType="1"/>
            </p:cNvSpPr>
            <p:nvPr/>
          </p:nvSpPr>
          <p:spPr bwMode="auto">
            <a:xfrm>
              <a:off x="534009" y="4464024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Line 327"/>
            <p:cNvSpPr>
              <a:spLocks noChangeShapeType="1"/>
            </p:cNvSpPr>
            <p:nvPr/>
          </p:nvSpPr>
          <p:spPr bwMode="auto">
            <a:xfrm>
              <a:off x="534009" y="4508630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Line 328"/>
            <p:cNvSpPr>
              <a:spLocks noChangeShapeType="1"/>
            </p:cNvSpPr>
            <p:nvPr/>
          </p:nvSpPr>
          <p:spPr bwMode="auto">
            <a:xfrm>
              <a:off x="567917" y="4477143"/>
              <a:ext cx="0" cy="314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Line 329"/>
            <p:cNvSpPr>
              <a:spLocks noChangeShapeType="1"/>
            </p:cNvSpPr>
            <p:nvPr/>
          </p:nvSpPr>
          <p:spPr bwMode="auto">
            <a:xfrm>
              <a:off x="544908" y="4477143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Line 330"/>
            <p:cNvSpPr>
              <a:spLocks noChangeShapeType="1"/>
            </p:cNvSpPr>
            <p:nvPr/>
          </p:nvSpPr>
          <p:spPr bwMode="auto">
            <a:xfrm>
              <a:off x="544908" y="4508630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Line 331"/>
            <p:cNvSpPr>
              <a:spLocks noChangeShapeType="1"/>
            </p:cNvSpPr>
            <p:nvPr/>
          </p:nvSpPr>
          <p:spPr bwMode="auto">
            <a:xfrm>
              <a:off x="586083" y="4470584"/>
              <a:ext cx="0" cy="13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Line 332"/>
            <p:cNvSpPr>
              <a:spLocks noChangeShapeType="1"/>
            </p:cNvSpPr>
            <p:nvPr/>
          </p:nvSpPr>
          <p:spPr bwMode="auto">
            <a:xfrm>
              <a:off x="563073" y="4470584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Line 333"/>
            <p:cNvSpPr>
              <a:spLocks noChangeShapeType="1"/>
            </p:cNvSpPr>
            <p:nvPr/>
          </p:nvSpPr>
          <p:spPr bwMode="auto">
            <a:xfrm>
              <a:off x="563073" y="4483704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Line 334"/>
            <p:cNvSpPr>
              <a:spLocks noChangeShapeType="1"/>
            </p:cNvSpPr>
            <p:nvPr/>
          </p:nvSpPr>
          <p:spPr bwMode="auto">
            <a:xfrm>
              <a:off x="596982" y="4490263"/>
              <a:ext cx="0" cy="1180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Line 335"/>
            <p:cNvSpPr>
              <a:spLocks noChangeShapeType="1"/>
            </p:cNvSpPr>
            <p:nvPr/>
          </p:nvSpPr>
          <p:spPr bwMode="auto">
            <a:xfrm>
              <a:off x="573973" y="4490263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Line 336"/>
            <p:cNvSpPr>
              <a:spLocks noChangeShapeType="1"/>
            </p:cNvSpPr>
            <p:nvPr/>
          </p:nvSpPr>
          <p:spPr bwMode="auto">
            <a:xfrm>
              <a:off x="573973" y="4502071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Line 337"/>
            <p:cNvSpPr>
              <a:spLocks noChangeShapeType="1"/>
            </p:cNvSpPr>
            <p:nvPr/>
          </p:nvSpPr>
          <p:spPr bwMode="auto">
            <a:xfrm>
              <a:off x="621202" y="4515190"/>
              <a:ext cx="0" cy="183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Line 338"/>
            <p:cNvSpPr>
              <a:spLocks noChangeShapeType="1"/>
            </p:cNvSpPr>
            <p:nvPr/>
          </p:nvSpPr>
          <p:spPr bwMode="auto">
            <a:xfrm>
              <a:off x="596982" y="4515190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Line 339"/>
            <p:cNvSpPr>
              <a:spLocks noChangeShapeType="1"/>
            </p:cNvSpPr>
            <p:nvPr/>
          </p:nvSpPr>
          <p:spPr bwMode="auto">
            <a:xfrm>
              <a:off x="596982" y="4533558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Line 340"/>
            <p:cNvSpPr>
              <a:spLocks noChangeShapeType="1"/>
            </p:cNvSpPr>
            <p:nvPr/>
          </p:nvSpPr>
          <p:spPr bwMode="auto">
            <a:xfrm>
              <a:off x="644211" y="4526998"/>
              <a:ext cx="0" cy="1312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Line 341"/>
            <p:cNvSpPr>
              <a:spLocks noChangeShapeType="1"/>
            </p:cNvSpPr>
            <p:nvPr/>
          </p:nvSpPr>
          <p:spPr bwMode="auto">
            <a:xfrm>
              <a:off x="621202" y="4526998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Line 342"/>
            <p:cNvSpPr>
              <a:spLocks noChangeShapeType="1"/>
            </p:cNvSpPr>
            <p:nvPr/>
          </p:nvSpPr>
          <p:spPr bwMode="auto">
            <a:xfrm>
              <a:off x="621202" y="4540117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Line 343"/>
            <p:cNvSpPr>
              <a:spLocks noChangeShapeType="1"/>
            </p:cNvSpPr>
            <p:nvPr/>
          </p:nvSpPr>
          <p:spPr bwMode="auto">
            <a:xfrm>
              <a:off x="690230" y="4589971"/>
              <a:ext cx="0" cy="314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Line 344"/>
            <p:cNvSpPr>
              <a:spLocks noChangeShapeType="1"/>
            </p:cNvSpPr>
            <p:nvPr/>
          </p:nvSpPr>
          <p:spPr bwMode="auto">
            <a:xfrm>
              <a:off x="667220" y="4589971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Line 345"/>
            <p:cNvSpPr>
              <a:spLocks noChangeShapeType="1"/>
            </p:cNvSpPr>
            <p:nvPr/>
          </p:nvSpPr>
          <p:spPr bwMode="auto">
            <a:xfrm>
              <a:off x="667220" y="4621458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Line 346"/>
            <p:cNvSpPr>
              <a:spLocks noChangeShapeType="1"/>
            </p:cNvSpPr>
            <p:nvPr/>
          </p:nvSpPr>
          <p:spPr bwMode="auto">
            <a:xfrm>
              <a:off x="737459" y="4634578"/>
              <a:ext cx="0" cy="314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Line 347"/>
            <p:cNvSpPr>
              <a:spLocks noChangeShapeType="1"/>
            </p:cNvSpPr>
            <p:nvPr/>
          </p:nvSpPr>
          <p:spPr bwMode="auto">
            <a:xfrm>
              <a:off x="713239" y="4634578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Line 348"/>
            <p:cNvSpPr>
              <a:spLocks noChangeShapeType="1"/>
            </p:cNvSpPr>
            <p:nvPr/>
          </p:nvSpPr>
          <p:spPr bwMode="auto">
            <a:xfrm>
              <a:off x="713239" y="4666065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Line 349"/>
            <p:cNvSpPr>
              <a:spLocks noChangeShapeType="1"/>
            </p:cNvSpPr>
            <p:nvPr/>
          </p:nvSpPr>
          <p:spPr bwMode="auto">
            <a:xfrm>
              <a:off x="806487" y="4722479"/>
              <a:ext cx="0" cy="3804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Line 350"/>
            <p:cNvSpPr>
              <a:spLocks noChangeShapeType="1"/>
            </p:cNvSpPr>
            <p:nvPr/>
          </p:nvSpPr>
          <p:spPr bwMode="auto">
            <a:xfrm>
              <a:off x="783477" y="4722479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Line 351"/>
            <p:cNvSpPr>
              <a:spLocks noChangeShapeType="1"/>
            </p:cNvSpPr>
            <p:nvPr/>
          </p:nvSpPr>
          <p:spPr bwMode="auto">
            <a:xfrm>
              <a:off x="783477" y="4760526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Line 352"/>
            <p:cNvSpPr>
              <a:spLocks noChangeShapeType="1"/>
            </p:cNvSpPr>
            <p:nvPr/>
          </p:nvSpPr>
          <p:spPr bwMode="auto">
            <a:xfrm>
              <a:off x="876726" y="4785453"/>
              <a:ext cx="0" cy="4460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Line 353"/>
            <p:cNvSpPr>
              <a:spLocks noChangeShapeType="1"/>
            </p:cNvSpPr>
            <p:nvPr/>
          </p:nvSpPr>
          <p:spPr bwMode="auto">
            <a:xfrm>
              <a:off x="853716" y="4785453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Line 354"/>
            <p:cNvSpPr>
              <a:spLocks noChangeShapeType="1"/>
            </p:cNvSpPr>
            <p:nvPr/>
          </p:nvSpPr>
          <p:spPr bwMode="auto">
            <a:xfrm>
              <a:off x="853716" y="4830060"/>
              <a:ext cx="3996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Line 355"/>
            <p:cNvSpPr>
              <a:spLocks noChangeShapeType="1"/>
            </p:cNvSpPr>
            <p:nvPr/>
          </p:nvSpPr>
          <p:spPr bwMode="auto">
            <a:xfrm>
              <a:off x="1009937" y="4893033"/>
              <a:ext cx="0" cy="249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Line 356"/>
            <p:cNvSpPr>
              <a:spLocks noChangeShapeType="1"/>
            </p:cNvSpPr>
            <p:nvPr/>
          </p:nvSpPr>
          <p:spPr bwMode="auto">
            <a:xfrm>
              <a:off x="986928" y="4893033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Line 357"/>
            <p:cNvSpPr>
              <a:spLocks noChangeShapeType="1"/>
            </p:cNvSpPr>
            <p:nvPr/>
          </p:nvSpPr>
          <p:spPr bwMode="auto">
            <a:xfrm>
              <a:off x="986928" y="4917960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Line 358"/>
            <p:cNvSpPr>
              <a:spLocks noChangeShapeType="1"/>
            </p:cNvSpPr>
            <p:nvPr/>
          </p:nvSpPr>
          <p:spPr bwMode="auto">
            <a:xfrm>
              <a:off x="1149203" y="4967814"/>
              <a:ext cx="0" cy="314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Line 359"/>
            <p:cNvSpPr>
              <a:spLocks noChangeShapeType="1"/>
            </p:cNvSpPr>
            <p:nvPr/>
          </p:nvSpPr>
          <p:spPr bwMode="auto">
            <a:xfrm>
              <a:off x="1126194" y="4967814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Line 360"/>
            <p:cNvSpPr>
              <a:spLocks noChangeShapeType="1"/>
            </p:cNvSpPr>
            <p:nvPr/>
          </p:nvSpPr>
          <p:spPr bwMode="auto">
            <a:xfrm>
              <a:off x="1126194" y="4999301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Line 361"/>
            <p:cNvSpPr>
              <a:spLocks noChangeShapeType="1"/>
            </p:cNvSpPr>
            <p:nvPr/>
          </p:nvSpPr>
          <p:spPr bwMode="auto">
            <a:xfrm>
              <a:off x="1289681" y="5057027"/>
              <a:ext cx="0" cy="52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Line 362"/>
            <p:cNvSpPr>
              <a:spLocks noChangeShapeType="1"/>
            </p:cNvSpPr>
            <p:nvPr/>
          </p:nvSpPr>
          <p:spPr bwMode="auto">
            <a:xfrm>
              <a:off x="1265460" y="5057027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Line 363"/>
            <p:cNvSpPr>
              <a:spLocks noChangeShapeType="1"/>
            </p:cNvSpPr>
            <p:nvPr/>
          </p:nvSpPr>
          <p:spPr bwMode="auto">
            <a:xfrm>
              <a:off x="1265460" y="5062275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Line 364"/>
            <p:cNvSpPr>
              <a:spLocks noChangeShapeType="1"/>
            </p:cNvSpPr>
            <p:nvPr/>
          </p:nvSpPr>
          <p:spPr bwMode="auto">
            <a:xfrm>
              <a:off x="1422892" y="5169855"/>
              <a:ext cx="0" cy="249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Line 365"/>
            <p:cNvSpPr>
              <a:spLocks noChangeShapeType="1"/>
            </p:cNvSpPr>
            <p:nvPr/>
          </p:nvSpPr>
          <p:spPr bwMode="auto">
            <a:xfrm>
              <a:off x="1399883" y="5169855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Line 366"/>
            <p:cNvSpPr>
              <a:spLocks noChangeShapeType="1"/>
            </p:cNvSpPr>
            <p:nvPr/>
          </p:nvSpPr>
          <p:spPr bwMode="auto">
            <a:xfrm>
              <a:off x="1399883" y="5194783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3" name="Line 367"/>
            <p:cNvSpPr>
              <a:spLocks noChangeShapeType="1"/>
            </p:cNvSpPr>
            <p:nvPr/>
          </p:nvSpPr>
          <p:spPr bwMode="auto">
            <a:xfrm>
              <a:off x="1701425" y="5327290"/>
              <a:ext cx="0" cy="4985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Line 368"/>
            <p:cNvSpPr>
              <a:spLocks noChangeShapeType="1"/>
            </p:cNvSpPr>
            <p:nvPr/>
          </p:nvSpPr>
          <p:spPr bwMode="auto">
            <a:xfrm>
              <a:off x="1678416" y="5327290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Line 369"/>
            <p:cNvSpPr>
              <a:spLocks noChangeShapeType="1"/>
            </p:cNvSpPr>
            <p:nvPr/>
          </p:nvSpPr>
          <p:spPr bwMode="auto">
            <a:xfrm>
              <a:off x="1678416" y="5377144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Line 370"/>
            <p:cNvSpPr>
              <a:spLocks noChangeShapeType="1"/>
            </p:cNvSpPr>
            <p:nvPr/>
          </p:nvSpPr>
          <p:spPr bwMode="auto">
            <a:xfrm>
              <a:off x="1975113" y="5459798"/>
              <a:ext cx="0" cy="183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Line 371"/>
            <p:cNvSpPr>
              <a:spLocks noChangeShapeType="1"/>
            </p:cNvSpPr>
            <p:nvPr/>
          </p:nvSpPr>
          <p:spPr bwMode="auto">
            <a:xfrm>
              <a:off x="1952105" y="5459798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Line 372"/>
            <p:cNvSpPr>
              <a:spLocks noChangeShapeType="1"/>
            </p:cNvSpPr>
            <p:nvPr/>
          </p:nvSpPr>
          <p:spPr bwMode="auto">
            <a:xfrm>
              <a:off x="1952105" y="5478165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Line 373"/>
            <p:cNvSpPr>
              <a:spLocks noChangeShapeType="1"/>
            </p:cNvSpPr>
            <p:nvPr/>
          </p:nvSpPr>
          <p:spPr bwMode="auto">
            <a:xfrm>
              <a:off x="2248802" y="5592305"/>
              <a:ext cx="0" cy="183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Line 374"/>
            <p:cNvSpPr>
              <a:spLocks noChangeShapeType="1"/>
            </p:cNvSpPr>
            <p:nvPr/>
          </p:nvSpPr>
          <p:spPr bwMode="auto">
            <a:xfrm>
              <a:off x="2224582" y="5592305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Line 375"/>
            <p:cNvSpPr>
              <a:spLocks noChangeShapeType="1"/>
            </p:cNvSpPr>
            <p:nvPr/>
          </p:nvSpPr>
          <p:spPr bwMode="auto">
            <a:xfrm>
              <a:off x="2224582" y="5610672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Line 376"/>
            <p:cNvSpPr>
              <a:spLocks noChangeShapeType="1"/>
            </p:cNvSpPr>
            <p:nvPr/>
          </p:nvSpPr>
          <p:spPr bwMode="auto">
            <a:xfrm>
              <a:off x="2527335" y="5705133"/>
              <a:ext cx="0" cy="183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Line 377"/>
            <p:cNvSpPr>
              <a:spLocks noChangeShapeType="1"/>
            </p:cNvSpPr>
            <p:nvPr/>
          </p:nvSpPr>
          <p:spPr bwMode="auto">
            <a:xfrm>
              <a:off x="2504326" y="5705133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Line 378"/>
            <p:cNvSpPr>
              <a:spLocks noChangeShapeType="1"/>
            </p:cNvSpPr>
            <p:nvPr/>
          </p:nvSpPr>
          <p:spPr bwMode="auto">
            <a:xfrm>
              <a:off x="2504326" y="5723500"/>
              <a:ext cx="4601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Line 379"/>
            <p:cNvSpPr>
              <a:spLocks noChangeShapeType="1"/>
            </p:cNvSpPr>
            <p:nvPr/>
          </p:nvSpPr>
          <p:spPr bwMode="auto">
            <a:xfrm>
              <a:off x="2801024" y="5844200"/>
              <a:ext cx="0" cy="249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Line 380"/>
            <p:cNvSpPr>
              <a:spLocks noChangeShapeType="1"/>
            </p:cNvSpPr>
            <p:nvPr/>
          </p:nvSpPr>
          <p:spPr bwMode="auto">
            <a:xfrm>
              <a:off x="2776804" y="5844200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Line 381"/>
            <p:cNvSpPr>
              <a:spLocks noChangeShapeType="1"/>
            </p:cNvSpPr>
            <p:nvPr/>
          </p:nvSpPr>
          <p:spPr bwMode="auto">
            <a:xfrm>
              <a:off x="2776804" y="5869128"/>
              <a:ext cx="4723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Oval 382"/>
            <p:cNvSpPr>
              <a:spLocks noChangeArrowheads="1"/>
            </p:cNvSpPr>
            <p:nvPr/>
          </p:nvSpPr>
          <p:spPr bwMode="auto">
            <a:xfrm>
              <a:off x="538853" y="447058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Oval 383"/>
            <p:cNvSpPr>
              <a:spLocks noChangeArrowheads="1"/>
            </p:cNvSpPr>
            <p:nvPr/>
          </p:nvSpPr>
          <p:spPr bwMode="auto">
            <a:xfrm>
              <a:off x="557019" y="448370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Oval 384"/>
            <p:cNvSpPr>
              <a:spLocks noChangeArrowheads="1"/>
            </p:cNvSpPr>
            <p:nvPr/>
          </p:nvSpPr>
          <p:spPr bwMode="auto">
            <a:xfrm>
              <a:off x="573973" y="446402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Oval 385"/>
            <p:cNvSpPr>
              <a:spLocks noChangeArrowheads="1"/>
            </p:cNvSpPr>
            <p:nvPr/>
          </p:nvSpPr>
          <p:spPr bwMode="auto">
            <a:xfrm>
              <a:off x="586083" y="448370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Oval 386"/>
            <p:cNvSpPr>
              <a:spLocks noChangeArrowheads="1"/>
            </p:cNvSpPr>
            <p:nvPr/>
          </p:nvSpPr>
          <p:spPr bwMode="auto">
            <a:xfrm>
              <a:off x="609092" y="4508630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Oval 387"/>
            <p:cNvSpPr>
              <a:spLocks noChangeArrowheads="1"/>
            </p:cNvSpPr>
            <p:nvPr/>
          </p:nvSpPr>
          <p:spPr bwMode="auto">
            <a:xfrm>
              <a:off x="632101" y="4521750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Oval 388"/>
            <p:cNvSpPr>
              <a:spLocks noChangeArrowheads="1"/>
            </p:cNvSpPr>
            <p:nvPr/>
          </p:nvSpPr>
          <p:spPr bwMode="auto">
            <a:xfrm>
              <a:off x="679330" y="4596532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Oval 389"/>
            <p:cNvSpPr>
              <a:spLocks noChangeArrowheads="1"/>
            </p:cNvSpPr>
            <p:nvPr/>
          </p:nvSpPr>
          <p:spPr bwMode="auto">
            <a:xfrm>
              <a:off x="725349" y="4641138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Oval 390"/>
            <p:cNvSpPr>
              <a:spLocks noChangeArrowheads="1"/>
            </p:cNvSpPr>
            <p:nvPr/>
          </p:nvSpPr>
          <p:spPr bwMode="auto">
            <a:xfrm>
              <a:off x="795588" y="4729039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Oval 391"/>
            <p:cNvSpPr>
              <a:spLocks noChangeArrowheads="1"/>
            </p:cNvSpPr>
            <p:nvPr/>
          </p:nvSpPr>
          <p:spPr bwMode="auto">
            <a:xfrm>
              <a:off x="864616" y="4798573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Oval 392"/>
            <p:cNvSpPr>
              <a:spLocks noChangeArrowheads="1"/>
            </p:cNvSpPr>
            <p:nvPr/>
          </p:nvSpPr>
          <p:spPr bwMode="auto">
            <a:xfrm>
              <a:off x="999038" y="4893033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Oval 393"/>
            <p:cNvSpPr>
              <a:spLocks noChangeArrowheads="1"/>
            </p:cNvSpPr>
            <p:nvPr/>
          </p:nvSpPr>
          <p:spPr bwMode="auto">
            <a:xfrm>
              <a:off x="1138304" y="496781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Oval 394"/>
            <p:cNvSpPr>
              <a:spLocks noChangeArrowheads="1"/>
            </p:cNvSpPr>
            <p:nvPr/>
          </p:nvSpPr>
          <p:spPr bwMode="auto">
            <a:xfrm>
              <a:off x="1277570" y="5043908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Oval 395"/>
            <p:cNvSpPr>
              <a:spLocks noChangeArrowheads="1"/>
            </p:cNvSpPr>
            <p:nvPr/>
          </p:nvSpPr>
          <p:spPr bwMode="auto">
            <a:xfrm>
              <a:off x="1410782" y="5169855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Oval 396"/>
            <p:cNvSpPr>
              <a:spLocks noChangeArrowheads="1"/>
            </p:cNvSpPr>
            <p:nvPr/>
          </p:nvSpPr>
          <p:spPr bwMode="auto">
            <a:xfrm>
              <a:off x="1690526" y="5340410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Oval 397"/>
            <p:cNvSpPr>
              <a:spLocks noChangeArrowheads="1"/>
            </p:cNvSpPr>
            <p:nvPr/>
          </p:nvSpPr>
          <p:spPr bwMode="auto">
            <a:xfrm>
              <a:off x="1963003" y="5453238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Oval 398"/>
            <p:cNvSpPr>
              <a:spLocks noChangeArrowheads="1"/>
            </p:cNvSpPr>
            <p:nvPr/>
          </p:nvSpPr>
          <p:spPr bwMode="auto">
            <a:xfrm>
              <a:off x="2236692" y="5585745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Oval 399"/>
            <p:cNvSpPr>
              <a:spLocks noChangeArrowheads="1"/>
            </p:cNvSpPr>
            <p:nvPr/>
          </p:nvSpPr>
          <p:spPr bwMode="auto">
            <a:xfrm>
              <a:off x="2515225" y="5698574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Oval 400"/>
            <p:cNvSpPr>
              <a:spLocks noChangeArrowheads="1"/>
            </p:cNvSpPr>
            <p:nvPr/>
          </p:nvSpPr>
          <p:spPr bwMode="auto">
            <a:xfrm>
              <a:off x="2788914" y="5844200"/>
              <a:ext cx="29064" cy="3148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019780" y="4481055"/>
            <a:ext cx="2528594" cy="1052188"/>
            <a:chOff x="509789" y="4533558"/>
            <a:chExt cx="2528594" cy="1052188"/>
          </a:xfrm>
        </p:grpSpPr>
        <p:sp>
          <p:nvSpPr>
            <p:cNvPr id="637" name="Freeform 321"/>
            <p:cNvSpPr>
              <a:spLocks/>
            </p:cNvSpPr>
            <p:nvPr/>
          </p:nvSpPr>
          <p:spPr bwMode="auto">
            <a:xfrm>
              <a:off x="509789" y="4533558"/>
              <a:ext cx="738717" cy="283382"/>
            </a:xfrm>
            <a:custGeom>
              <a:avLst/>
              <a:gdLst>
                <a:gd name="T0" fmla="*/ 10 w 610"/>
                <a:gd name="T1" fmla="*/ 0 h 216"/>
                <a:gd name="T2" fmla="*/ 24 w 610"/>
                <a:gd name="T3" fmla="*/ 0 h 216"/>
                <a:gd name="T4" fmla="*/ 39 w 610"/>
                <a:gd name="T5" fmla="*/ 0 h 216"/>
                <a:gd name="T6" fmla="*/ 53 w 610"/>
                <a:gd name="T7" fmla="*/ 0 h 216"/>
                <a:gd name="T8" fmla="*/ 68 w 610"/>
                <a:gd name="T9" fmla="*/ 0 h 216"/>
                <a:gd name="T10" fmla="*/ 82 w 610"/>
                <a:gd name="T11" fmla="*/ 0 h 216"/>
                <a:gd name="T12" fmla="*/ 96 w 610"/>
                <a:gd name="T13" fmla="*/ 0 h 216"/>
                <a:gd name="T14" fmla="*/ 111 w 610"/>
                <a:gd name="T15" fmla="*/ 0 h 216"/>
                <a:gd name="T16" fmla="*/ 125 w 610"/>
                <a:gd name="T17" fmla="*/ 10 h 216"/>
                <a:gd name="T18" fmla="*/ 140 w 610"/>
                <a:gd name="T19" fmla="*/ 15 h 216"/>
                <a:gd name="T20" fmla="*/ 154 w 610"/>
                <a:gd name="T21" fmla="*/ 19 h 216"/>
                <a:gd name="T22" fmla="*/ 168 w 610"/>
                <a:gd name="T23" fmla="*/ 29 h 216"/>
                <a:gd name="T24" fmla="*/ 183 w 610"/>
                <a:gd name="T25" fmla="*/ 34 h 216"/>
                <a:gd name="T26" fmla="*/ 197 w 610"/>
                <a:gd name="T27" fmla="*/ 39 h 216"/>
                <a:gd name="T28" fmla="*/ 212 w 610"/>
                <a:gd name="T29" fmla="*/ 48 h 216"/>
                <a:gd name="T30" fmla="*/ 226 w 610"/>
                <a:gd name="T31" fmla="*/ 53 h 216"/>
                <a:gd name="T32" fmla="*/ 240 w 610"/>
                <a:gd name="T33" fmla="*/ 58 h 216"/>
                <a:gd name="T34" fmla="*/ 255 w 610"/>
                <a:gd name="T35" fmla="*/ 63 h 216"/>
                <a:gd name="T36" fmla="*/ 269 w 610"/>
                <a:gd name="T37" fmla="*/ 72 h 216"/>
                <a:gd name="T38" fmla="*/ 284 w 610"/>
                <a:gd name="T39" fmla="*/ 77 h 216"/>
                <a:gd name="T40" fmla="*/ 298 w 610"/>
                <a:gd name="T41" fmla="*/ 82 h 216"/>
                <a:gd name="T42" fmla="*/ 312 w 610"/>
                <a:gd name="T43" fmla="*/ 91 h 216"/>
                <a:gd name="T44" fmla="*/ 327 w 610"/>
                <a:gd name="T45" fmla="*/ 96 h 216"/>
                <a:gd name="T46" fmla="*/ 341 w 610"/>
                <a:gd name="T47" fmla="*/ 101 h 216"/>
                <a:gd name="T48" fmla="*/ 356 w 610"/>
                <a:gd name="T49" fmla="*/ 106 h 216"/>
                <a:gd name="T50" fmla="*/ 370 w 610"/>
                <a:gd name="T51" fmla="*/ 115 h 216"/>
                <a:gd name="T52" fmla="*/ 384 w 610"/>
                <a:gd name="T53" fmla="*/ 120 h 216"/>
                <a:gd name="T54" fmla="*/ 399 w 610"/>
                <a:gd name="T55" fmla="*/ 125 h 216"/>
                <a:gd name="T56" fmla="*/ 413 w 610"/>
                <a:gd name="T57" fmla="*/ 135 h 216"/>
                <a:gd name="T58" fmla="*/ 428 w 610"/>
                <a:gd name="T59" fmla="*/ 139 h 216"/>
                <a:gd name="T60" fmla="*/ 442 w 610"/>
                <a:gd name="T61" fmla="*/ 144 h 216"/>
                <a:gd name="T62" fmla="*/ 456 w 610"/>
                <a:gd name="T63" fmla="*/ 149 h 216"/>
                <a:gd name="T64" fmla="*/ 471 w 610"/>
                <a:gd name="T65" fmla="*/ 159 h 216"/>
                <a:gd name="T66" fmla="*/ 485 w 610"/>
                <a:gd name="T67" fmla="*/ 163 h 216"/>
                <a:gd name="T68" fmla="*/ 500 w 610"/>
                <a:gd name="T69" fmla="*/ 168 h 216"/>
                <a:gd name="T70" fmla="*/ 514 w 610"/>
                <a:gd name="T71" fmla="*/ 178 h 216"/>
                <a:gd name="T72" fmla="*/ 528 w 610"/>
                <a:gd name="T73" fmla="*/ 183 h 216"/>
                <a:gd name="T74" fmla="*/ 543 w 610"/>
                <a:gd name="T75" fmla="*/ 187 h 216"/>
                <a:gd name="T76" fmla="*/ 557 w 610"/>
                <a:gd name="T77" fmla="*/ 192 h 216"/>
                <a:gd name="T78" fmla="*/ 572 w 610"/>
                <a:gd name="T79" fmla="*/ 202 h 216"/>
                <a:gd name="T80" fmla="*/ 586 w 610"/>
                <a:gd name="T81" fmla="*/ 207 h 216"/>
                <a:gd name="T82" fmla="*/ 600 w 610"/>
                <a:gd name="T83" fmla="*/ 21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0" h="21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3" y="0"/>
                  </a:lnTo>
                  <a:lnTo>
                    <a:pt x="58" y="0"/>
                  </a:lnTo>
                  <a:lnTo>
                    <a:pt x="63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16" y="5"/>
                  </a:lnTo>
                  <a:lnTo>
                    <a:pt x="120" y="5"/>
                  </a:lnTo>
                  <a:lnTo>
                    <a:pt x="125" y="10"/>
                  </a:lnTo>
                  <a:lnTo>
                    <a:pt x="130" y="10"/>
                  </a:lnTo>
                  <a:lnTo>
                    <a:pt x="135" y="15"/>
                  </a:lnTo>
                  <a:lnTo>
                    <a:pt x="140" y="15"/>
                  </a:lnTo>
                  <a:lnTo>
                    <a:pt x="144" y="15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4" y="24"/>
                  </a:lnTo>
                  <a:lnTo>
                    <a:pt x="168" y="29"/>
                  </a:lnTo>
                  <a:lnTo>
                    <a:pt x="173" y="29"/>
                  </a:lnTo>
                  <a:lnTo>
                    <a:pt x="178" y="29"/>
                  </a:lnTo>
                  <a:lnTo>
                    <a:pt x="183" y="34"/>
                  </a:lnTo>
                  <a:lnTo>
                    <a:pt x="188" y="34"/>
                  </a:lnTo>
                  <a:lnTo>
                    <a:pt x="192" y="39"/>
                  </a:lnTo>
                  <a:lnTo>
                    <a:pt x="197" y="39"/>
                  </a:lnTo>
                  <a:lnTo>
                    <a:pt x="202" y="43"/>
                  </a:lnTo>
                  <a:lnTo>
                    <a:pt x="207" y="43"/>
                  </a:lnTo>
                  <a:lnTo>
                    <a:pt x="212" y="48"/>
                  </a:lnTo>
                  <a:lnTo>
                    <a:pt x="216" y="48"/>
                  </a:lnTo>
                  <a:lnTo>
                    <a:pt x="221" y="48"/>
                  </a:lnTo>
                  <a:lnTo>
                    <a:pt x="226" y="53"/>
                  </a:lnTo>
                  <a:lnTo>
                    <a:pt x="231" y="53"/>
                  </a:lnTo>
                  <a:lnTo>
                    <a:pt x="236" y="58"/>
                  </a:lnTo>
                  <a:lnTo>
                    <a:pt x="240" y="58"/>
                  </a:lnTo>
                  <a:lnTo>
                    <a:pt x="245" y="58"/>
                  </a:lnTo>
                  <a:lnTo>
                    <a:pt x="250" y="63"/>
                  </a:lnTo>
                  <a:lnTo>
                    <a:pt x="255" y="63"/>
                  </a:lnTo>
                  <a:lnTo>
                    <a:pt x="260" y="67"/>
                  </a:lnTo>
                  <a:lnTo>
                    <a:pt x="264" y="67"/>
                  </a:lnTo>
                  <a:lnTo>
                    <a:pt x="269" y="72"/>
                  </a:lnTo>
                  <a:lnTo>
                    <a:pt x="274" y="72"/>
                  </a:lnTo>
                  <a:lnTo>
                    <a:pt x="279" y="77"/>
                  </a:lnTo>
                  <a:lnTo>
                    <a:pt x="284" y="77"/>
                  </a:lnTo>
                  <a:lnTo>
                    <a:pt x="288" y="77"/>
                  </a:lnTo>
                  <a:lnTo>
                    <a:pt x="293" y="82"/>
                  </a:lnTo>
                  <a:lnTo>
                    <a:pt x="298" y="82"/>
                  </a:lnTo>
                  <a:lnTo>
                    <a:pt x="303" y="87"/>
                  </a:lnTo>
                  <a:lnTo>
                    <a:pt x="308" y="87"/>
                  </a:lnTo>
                  <a:lnTo>
                    <a:pt x="312" y="91"/>
                  </a:lnTo>
                  <a:lnTo>
                    <a:pt x="317" y="91"/>
                  </a:lnTo>
                  <a:lnTo>
                    <a:pt x="322" y="91"/>
                  </a:lnTo>
                  <a:lnTo>
                    <a:pt x="327" y="96"/>
                  </a:lnTo>
                  <a:lnTo>
                    <a:pt x="332" y="96"/>
                  </a:lnTo>
                  <a:lnTo>
                    <a:pt x="336" y="101"/>
                  </a:lnTo>
                  <a:lnTo>
                    <a:pt x="341" y="101"/>
                  </a:lnTo>
                  <a:lnTo>
                    <a:pt x="346" y="106"/>
                  </a:lnTo>
                  <a:lnTo>
                    <a:pt x="351" y="106"/>
                  </a:lnTo>
                  <a:lnTo>
                    <a:pt x="356" y="106"/>
                  </a:lnTo>
                  <a:lnTo>
                    <a:pt x="360" y="111"/>
                  </a:lnTo>
                  <a:lnTo>
                    <a:pt x="365" y="111"/>
                  </a:lnTo>
                  <a:lnTo>
                    <a:pt x="370" y="115"/>
                  </a:lnTo>
                  <a:lnTo>
                    <a:pt x="375" y="115"/>
                  </a:lnTo>
                  <a:lnTo>
                    <a:pt x="380" y="115"/>
                  </a:lnTo>
                  <a:lnTo>
                    <a:pt x="384" y="120"/>
                  </a:lnTo>
                  <a:lnTo>
                    <a:pt x="389" y="120"/>
                  </a:lnTo>
                  <a:lnTo>
                    <a:pt x="394" y="125"/>
                  </a:lnTo>
                  <a:lnTo>
                    <a:pt x="399" y="125"/>
                  </a:lnTo>
                  <a:lnTo>
                    <a:pt x="404" y="130"/>
                  </a:lnTo>
                  <a:lnTo>
                    <a:pt x="408" y="130"/>
                  </a:lnTo>
                  <a:lnTo>
                    <a:pt x="413" y="135"/>
                  </a:lnTo>
                  <a:lnTo>
                    <a:pt x="418" y="135"/>
                  </a:lnTo>
                  <a:lnTo>
                    <a:pt x="423" y="135"/>
                  </a:lnTo>
                  <a:lnTo>
                    <a:pt x="428" y="139"/>
                  </a:lnTo>
                  <a:lnTo>
                    <a:pt x="432" y="139"/>
                  </a:lnTo>
                  <a:lnTo>
                    <a:pt x="437" y="144"/>
                  </a:lnTo>
                  <a:lnTo>
                    <a:pt x="442" y="144"/>
                  </a:lnTo>
                  <a:lnTo>
                    <a:pt x="447" y="149"/>
                  </a:lnTo>
                  <a:lnTo>
                    <a:pt x="452" y="149"/>
                  </a:lnTo>
                  <a:lnTo>
                    <a:pt x="456" y="149"/>
                  </a:lnTo>
                  <a:lnTo>
                    <a:pt x="461" y="154"/>
                  </a:lnTo>
                  <a:lnTo>
                    <a:pt x="466" y="154"/>
                  </a:lnTo>
                  <a:lnTo>
                    <a:pt x="471" y="159"/>
                  </a:lnTo>
                  <a:lnTo>
                    <a:pt x="476" y="159"/>
                  </a:lnTo>
                  <a:lnTo>
                    <a:pt x="480" y="163"/>
                  </a:lnTo>
                  <a:lnTo>
                    <a:pt x="485" y="163"/>
                  </a:lnTo>
                  <a:lnTo>
                    <a:pt x="490" y="163"/>
                  </a:lnTo>
                  <a:lnTo>
                    <a:pt x="495" y="168"/>
                  </a:lnTo>
                  <a:lnTo>
                    <a:pt x="500" y="168"/>
                  </a:lnTo>
                  <a:lnTo>
                    <a:pt x="504" y="173"/>
                  </a:lnTo>
                  <a:lnTo>
                    <a:pt x="509" y="173"/>
                  </a:lnTo>
                  <a:lnTo>
                    <a:pt x="514" y="178"/>
                  </a:lnTo>
                  <a:lnTo>
                    <a:pt x="519" y="178"/>
                  </a:lnTo>
                  <a:lnTo>
                    <a:pt x="524" y="178"/>
                  </a:lnTo>
                  <a:lnTo>
                    <a:pt x="528" y="183"/>
                  </a:lnTo>
                  <a:lnTo>
                    <a:pt x="533" y="183"/>
                  </a:lnTo>
                  <a:lnTo>
                    <a:pt x="538" y="187"/>
                  </a:lnTo>
                  <a:lnTo>
                    <a:pt x="543" y="187"/>
                  </a:lnTo>
                  <a:lnTo>
                    <a:pt x="548" y="192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2" y="197"/>
                  </a:lnTo>
                  <a:lnTo>
                    <a:pt x="567" y="197"/>
                  </a:lnTo>
                  <a:lnTo>
                    <a:pt x="572" y="202"/>
                  </a:lnTo>
                  <a:lnTo>
                    <a:pt x="576" y="202"/>
                  </a:lnTo>
                  <a:lnTo>
                    <a:pt x="581" y="207"/>
                  </a:lnTo>
                  <a:lnTo>
                    <a:pt x="586" y="207"/>
                  </a:lnTo>
                  <a:lnTo>
                    <a:pt x="591" y="211"/>
                  </a:lnTo>
                  <a:lnTo>
                    <a:pt x="596" y="211"/>
                  </a:lnTo>
                  <a:lnTo>
                    <a:pt x="600" y="211"/>
                  </a:lnTo>
                  <a:lnTo>
                    <a:pt x="605" y="216"/>
                  </a:lnTo>
                  <a:lnTo>
                    <a:pt x="610" y="21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322"/>
            <p:cNvSpPr>
              <a:spLocks/>
            </p:cNvSpPr>
            <p:nvPr/>
          </p:nvSpPr>
          <p:spPr bwMode="auto">
            <a:xfrm>
              <a:off x="1248506" y="4816940"/>
              <a:ext cx="738717" cy="339797"/>
            </a:xfrm>
            <a:custGeom>
              <a:avLst/>
              <a:gdLst>
                <a:gd name="T0" fmla="*/ 10 w 610"/>
                <a:gd name="T1" fmla="*/ 5 h 259"/>
                <a:gd name="T2" fmla="*/ 24 w 610"/>
                <a:gd name="T3" fmla="*/ 15 h 259"/>
                <a:gd name="T4" fmla="*/ 38 w 610"/>
                <a:gd name="T5" fmla="*/ 19 h 259"/>
                <a:gd name="T6" fmla="*/ 53 w 610"/>
                <a:gd name="T7" fmla="*/ 24 h 259"/>
                <a:gd name="T8" fmla="*/ 67 w 610"/>
                <a:gd name="T9" fmla="*/ 29 h 259"/>
                <a:gd name="T10" fmla="*/ 82 w 610"/>
                <a:gd name="T11" fmla="*/ 39 h 259"/>
                <a:gd name="T12" fmla="*/ 96 w 610"/>
                <a:gd name="T13" fmla="*/ 43 h 259"/>
                <a:gd name="T14" fmla="*/ 110 w 610"/>
                <a:gd name="T15" fmla="*/ 48 h 259"/>
                <a:gd name="T16" fmla="*/ 125 w 610"/>
                <a:gd name="T17" fmla="*/ 58 h 259"/>
                <a:gd name="T18" fmla="*/ 139 w 610"/>
                <a:gd name="T19" fmla="*/ 63 h 259"/>
                <a:gd name="T20" fmla="*/ 154 w 610"/>
                <a:gd name="T21" fmla="*/ 67 h 259"/>
                <a:gd name="T22" fmla="*/ 168 w 610"/>
                <a:gd name="T23" fmla="*/ 72 h 259"/>
                <a:gd name="T24" fmla="*/ 182 w 610"/>
                <a:gd name="T25" fmla="*/ 82 h 259"/>
                <a:gd name="T26" fmla="*/ 197 w 610"/>
                <a:gd name="T27" fmla="*/ 87 h 259"/>
                <a:gd name="T28" fmla="*/ 211 w 610"/>
                <a:gd name="T29" fmla="*/ 91 h 259"/>
                <a:gd name="T30" fmla="*/ 226 w 610"/>
                <a:gd name="T31" fmla="*/ 101 h 259"/>
                <a:gd name="T32" fmla="*/ 240 w 610"/>
                <a:gd name="T33" fmla="*/ 106 h 259"/>
                <a:gd name="T34" fmla="*/ 254 w 610"/>
                <a:gd name="T35" fmla="*/ 111 h 259"/>
                <a:gd name="T36" fmla="*/ 269 w 610"/>
                <a:gd name="T37" fmla="*/ 115 h 259"/>
                <a:gd name="T38" fmla="*/ 283 w 610"/>
                <a:gd name="T39" fmla="*/ 125 h 259"/>
                <a:gd name="T40" fmla="*/ 298 w 610"/>
                <a:gd name="T41" fmla="*/ 130 h 259"/>
                <a:gd name="T42" fmla="*/ 312 w 610"/>
                <a:gd name="T43" fmla="*/ 135 h 259"/>
                <a:gd name="T44" fmla="*/ 326 w 610"/>
                <a:gd name="T45" fmla="*/ 139 h 259"/>
                <a:gd name="T46" fmla="*/ 341 w 610"/>
                <a:gd name="T47" fmla="*/ 149 h 259"/>
                <a:gd name="T48" fmla="*/ 355 w 610"/>
                <a:gd name="T49" fmla="*/ 154 h 259"/>
                <a:gd name="T50" fmla="*/ 370 w 610"/>
                <a:gd name="T51" fmla="*/ 159 h 259"/>
                <a:gd name="T52" fmla="*/ 384 w 610"/>
                <a:gd name="T53" fmla="*/ 168 h 259"/>
                <a:gd name="T54" fmla="*/ 398 w 610"/>
                <a:gd name="T55" fmla="*/ 173 h 259"/>
                <a:gd name="T56" fmla="*/ 413 w 610"/>
                <a:gd name="T57" fmla="*/ 178 h 259"/>
                <a:gd name="T58" fmla="*/ 427 w 610"/>
                <a:gd name="T59" fmla="*/ 183 h 259"/>
                <a:gd name="T60" fmla="*/ 442 w 610"/>
                <a:gd name="T61" fmla="*/ 192 h 259"/>
                <a:gd name="T62" fmla="*/ 456 w 610"/>
                <a:gd name="T63" fmla="*/ 197 h 259"/>
                <a:gd name="T64" fmla="*/ 470 w 610"/>
                <a:gd name="T65" fmla="*/ 202 h 259"/>
                <a:gd name="T66" fmla="*/ 485 w 610"/>
                <a:gd name="T67" fmla="*/ 207 h 259"/>
                <a:gd name="T68" fmla="*/ 499 w 610"/>
                <a:gd name="T69" fmla="*/ 216 h 259"/>
                <a:gd name="T70" fmla="*/ 514 w 610"/>
                <a:gd name="T71" fmla="*/ 221 h 259"/>
                <a:gd name="T72" fmla="*/ 528 w 610"/>
                <a:gd name="T73" fmla="*/ 226 h 259"/>
                <a:gd name="T74" fmla="*/ 542 w 610"/>
                <a:gd name="T75" fmla="*/ 235 h 259"/>
                <a:gd name="T76" fmla="*/ 557 w 610"/>
                <a:gd name="T77" fmla="*/ 240 h 259"/>
                <a:gd name="T78" fmla="*/ 571 w 610"/>
                <a:gd name="T79" fmla="*/ 245 h 259"/>
                <a:gd name="T80" fmla="*/ 586 w 610"/>
                <a:gd name="T81" fmla="*/ 250 h 259"/>
                <a:gd name="T82" fmla="*/ 600 w 610"/>
                <a:gd name="T83" fmla="*/ 255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0" h="259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4" y="15"/>
                  </a:lnTo>
                  <a:lnTo>
                    <a:pt x="29" y="15"/>
                  </a:lnTo>
                  <a:lnTo>
                    <a:pt x="34" y="15"/>
                  </a:lnTo>
                  <a:lnTo>
                    <a:pt x="38" y="19"/>
                  </a:lnTo>
                  <a:lnTo>
                    <a:pt x="43" y="19"/>
                  </a:lnTo>
                  <a:lnTo>
                    <a:pt x="48" y="24"/>
                  </a:lnTo>
                  <a:lnTo>
                    <a:pt x="53" y="24"/>
                  </a:lnTo>
                  <a:lnTo>
                    <a:pt x="58" y="29"/>
                  </a:lnTo>
                  <a:lnTo>
                    <a:pt x="62" y="29"/>
                  </a:lnTo>
                  <a:lnTo>
                    <a:pt x="67" y="29"/>
                  </a:lnTo>
                  <a:lnTo>
                    <a:pt x="72" y="34"/>
                  </a:lnTo>
                  <a:lnTo>
                    <a:pt x="77" y="34"/>
                  </a:lnTo>
                  <a:lnTo>
                    <a:pt x="82" y="39"/>
                  </a:lnTo>
                  <a:lnTo>
                    <a:pt x="86" y="39"/>
                  </a:lnTo>
                  <a:lnTo>
                    <a:pt x="91" y="43"/>
                  </a:lnTo>
                  <a:lnTo>
                    <a:pt x="96" y="43"/>
                  </a:lnTo>
                  <a:lnTo>
                    <a:pt x="101" y="48"/>
                  </a:lnTo>
                  <a:lnTo>
                    <a:pt x="106" y="48"/>
                  </a:lnTo>
                  <a:lnTo>
                    <a:pt x="110" y="48"/>
                  </a:lnTo>
                  <a:lnTo>
                    <a:pt x="115" y="53"/>
                  </a:lnTo>
                  <a:lnTo>
                    <a:pt x="120" y="53"/>
                  </a:lnTo>
                  <a:lnTo>
                    <a:pt x="125" y="58"/>
                  </a:lnTo>
                  <a:lnTo>
                    <a:pt x="130" y="58"/>
                  </a:lnTo>
                  <a:lnTo>
                    <a:pt x="134" y="63"/>
                  </a:lnTo>
                  <a:lnTo>
                    <a:pt x="139" y="63"/>
                  </a:lnTo>
                  <a:lnTo>
                    <a:pt x="144" y="63"/>
                  </a:lnTo>
                  <a:lnTo>
                    <a:pt x="149" y="67"/>
                  </a:lnTo>
                  <a:lnTo>
                    <a:pt x="154" y="67"/>
                  </a:lnTo>
                  <a:lnTo>
                    <a:pt x="158" y="72"/>
                  </a:lnTo>
                  <a:lnTo>
                    <a:pt x="163" y="72"/>
                  </a:lnTo>
                  <a:lnTo>
                    <a:pt x="168" y="72"/>
                  </a:lnTo>
                  <a:lnTo>
                    <a:pt x="173" y="77"/>
                  </a:lnTo>
                  <a:lnTo>
                    <a:pt x="178" y="77"/>
                  </a:lnTo>
                  <a:lnTo>
                    <a:pt x="182" y="82"/>
                  </a:lnTo>
                  <a:lnTo>
                    <a:pt x="187" y="82"/>
                  </a:lnTo>
                  <a:lnTo>
                    <a:pt x="192" y="87"/>
                  </a:lnTo>
                  <a:lnTo>
                    <a:pt x="197" y="87"/>
                  </a:lnTo>
                  <a:lnTo>
                    <a:pt x="202" y="91"/>
                  </a:lnTo>
                  <a:lnTo>
                    <a:pt x="206" y="91"/>
                  </a:lnTo>
                  <a:lnTo>
                    <a:pt x="211" y="91"/>
                  </a:lnTo>
                  <a:lnTo>
                    <a:pt x="216" y="96"/>
                  </a:lnTo>
                  <a:lnTo>
                    <a:pt x="221" y="96"/>
                  </a:lnTo>
                  <a:lnTo>
                    <a:pt x="226" y="101"/>
                  </a:lnTo>
                  <a:lnTo>
                    <a:pt x="230" y="101"/>
                  </a:lnTo>
                  <a:lnTo>
                    <a:pt x="235" y="106"/>
                  </a:lnTo>
                  <a:lnTo>
                    <a:pt x="240" y="106"/>
                  </a:lnTo>
                  <a:lnTo>
                    <a:pt x="245" y="106"/>
                  </a:lnTo>
                  <a:lnTo>
                    <a:pt x="250" y="111"/>
                  </a:lnTo>
                  <a:lnTo>
                    <a:pt x="254" y="111"/>
                  </a:lnTo>
                  <a:lnTo>
                    <a:pt x="259" y="115"/>
                  </a:lnTo>
                  <a:lnTo>
                    <a:pt x="264" y="115"/>
                  </a:lnTo>
                  <a:lnTo>
                    <a:pt x="269" y="115"/>
                  </a:lnTo>
                  <a:lnTo>
                    <a:pt x="274" y="120"/>
                  </a:lnTo>
                  <a:lnTo>
                    <a:pt x="278" y="120"/>
                  </a:lnTo>
                  <a:lnTo>
                    <a:pt x="283" y="125"/>
                  </a:lnTo>
                  <a:lnTo>
                    <a:pt x="288" y="125"/>
                  </a:lnTo>
                  <a:lnTo>
                    <a:pt x="293" y="130"/>
                  </a:lnTo>
                  <a:lnTo>
                    <a:pt x="298" y="130"/>
                  </a:lnTo>
                  <a:lnTo>
                    <a:pt x="302" y="130"/>
                  </a:lnTo>
                  <a:lnTo>
                    <a:pt x="307" y="135"/>
                  </a:lnTo>
                  <a:lnTo>
                    <a:pt x="312" y="135"/>
                  </a:lnTo>
                  <a:lnTo>
                    <a:pt x="317" y="139"/>
                  </a:lnTo>
                  <a:lnTo>
                    <a:pt x="322" y="139"/>
                  </a:lnTo>
                  <a:lnTo>
                    <a:pt x="326" y="139"/>
                  </a:lnTo>
                  <a:lnTo>
                    <a:pt x="331" y="144"/>
                  </a:lnTo>
                  <a:lnTo>
                    <a:pt x="336" y="144"/>
                  </a:lnTo>
                  <a:lnTo>
                    <a:pt x="341" y="149"/>
                  </a:lnTo>
                  <a:lnTo>
                    <a:pt x="346" y="149"/>
                  </a:lnTo>
                  <a:lnTo>
                    <a:pt x="350" y="154"/>
                  </a:lnTo>
                  <a:lnTo>
                    <a:pt x="355" y="154"/>
                  </a:lnTo>
                  <a:lnTo>
                    <a:pt x="360" y="154"/>
                  </a:lnTo>
                  <a:lnTo>
                    <a:pt x="365" y="159"/>
                  </a:lnTo>
                  <a:lnTo>
                    <a:pt x="370" y="159"/>
                  </a:lnTo>
                  <a:lnTo>
                    <a:pt x="374" y="163"/>
                  </a:lnTo>
                  <a:lnTo>
                    <a:pt x="379" y="163"/>
                  </a:lnTo>
                  <a:lnTo>
                    <a:pt x="384" y="168"/>
                  </a:lnTo>
                  <a:lnTo>
                    <a:pt x="389" y="168"/>
                  </a:lnTo>
                  <a:lnTo>
                    <a:pt x="394" y="168"/>
                  </a:lnTo>
                  <a:lnTo>
                    <a:pt x="398" y="173"/>
                  </a:lnTo>
                  <a:lnTo>
                    <a:pt x="403" y="173"/>
                  </a:lnTo>
                  <a:lnTo>
                    <a:pt x="408" y="178"/>
                  </a:lnTo>
                  <a:lnTo>
                    <a:pt x="413" y="178"/>
                  </a:lnTo>
                  <a:lnTo>
                    <a:pt x="418" y="183"/>
                  </a:lnTo>
                  <a:lnTo>
                    <a:pt x="422" y="183"/>
                  </a:lnTo>
                  <a:lnTo>
                    <a:pt x="427" y="183"/>
                  </a:lnTo>
                  <a:lnTo>
                    <a:pt x="432" y="187"/>
                  </a:lnTo>
                  <a:lnTo>
                    <a:pt x="437" y="187"/>
                  </a:lnTo>
                  <a:lnTo>
                    <a:pt x="442" y="192"/>
                  </a:lnTo>
                  <a:lnTo>
                    <a:pt x="446" y="192"/>
                  </a:lnTo>
                  <a:lnTo>
                    <a:pt x="451" y="197"/>
                  </a:lnTo>
                  <a:lnTo>
                    <a:pt x="456" y="197"/>
                  </a:lnTo>
                  <a:lnTo>
                    <a:pt x="461" y="197"/>
                  </a:lnTo>
                  <a:lnTo>
                    <a:pt x="466" y="202"/>
                  </a:lnTo>
                  <a:lnTo>
                    <a:pt x="470" y="202"/>
                  </a:lnTo>
                  <a:lnTo>
                    <a:pt x="475" y="207"/>
                  </a:lnTo>
                  <a:lnTo>
                    <a:pt x="480" y="207"/>
                  </a:lnTo>
                  <a:lnTo>
                    <a:pt x="485" y="207"/>
                  </a:lnTo>
                  <a:lnTo>
                    <a:pt x="490" y="211"/>
                  </a:lnTo>
                  <a:lnTo>
                    <a:pt x="494" y="211"/>
                  </a:lnTo>
                  <a:lnTo>
                    <a:pt x="499" y="216"/>
                  </a:lnTo>
                  <a:lnTo>
                    <a:pt x="504" y="216"/>
                  </a:lnTo>
                  <a:lnTo>
                    <a:pt x="509" y="221"/>
                  </a:lnTo>
                  <a:lnTo>
                    <a:pt x="514" y="221"/>
                  </a:lnTo>
                  <a:lnTo>
                    <a:pt x="518" y="221"/>
                  </a:lnTo>
                  <a:lnTo>
                    <a:pt x="523" y="226"/>
                  </a:lnTo>
                  <a:lnTo>
                    <a:pt x="528" y="226"/>
                  </a:lnTo>
                  <a:lnTo>
                    <a:pt x="533" y="231"/>
                  </a:lnTo>
                  <a:lnTo>
                    <a:pt x="538" y="231"/>
                  </a:lnTo>
                  <a:lnTo>
                    <a:pt x="542" y="235"/>
                  </a:lnTo>
                  <a:lnTo>
                    <a:pt x="547" y="235"/>
                  </a:lnTo>
                  <a:lnTo>
                    <a:pt x="552" y="235"/>
                  </a:lnTo>
                  <a:lnTo>
                    <a:pt x="557" y="240"/>
                  </a:lnTo>
                  <a:lnTo>
                    <a:pt x="562" y="240"/>
                  </a:lnTo>
                  <a:lnTo>
                    <a:pt x="566" y="245"/>
                  </a:lnTo>
                  <a:lnTo>
                    <a:pt x="571" y="245"/>
                  </a:lnTo>
                  <a:lnTo>
                    <a:pt x="576" y="245"/>
                  </a:lnTo>
                  <a:lnTo>
                    <a:pt x="581" y="250"/>
                  </a:lnTo>
                  <a:lnTo>
                    <a:pt x="586" y="250"/>
                  </a:lnTo>
                  <a:lnTo>
                    <a:pt x="590" y="255"/>
                  </a:lnTo>
                  <a:lnTo>
                    <a:pt x="595" y="255"/>
                  </a:lnTo>
                  <a:lnTo>
                    <a:pt x="600" y="255"/>
                  </a:lnTo>
                  <a:lnTo>
                    <a:pt x="605" y="259"/>
                  </a:lnTo>
                  <a:lnTo>
                    <a:pt x="610" y="25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323"/>
            <p:cNvSpPr>
              <a:spLocks/>
            </p:cNvSpPr>
            <p:nvPr/>
          </p:nvSpPr>
          <p:spPr bwMode="auto">
            <a:xfrm>
              <a:off x="1987224" y="5156736"/>
              <a:ext cx="737507" cy="334549"/>
            </a:xfrm>
            <a:custGeom>
              <a:avLst/>
              <a:gdLst>
                <a:gd name="T0" fmla="*/ 9 w 609"/>
                <a:gd name="T1" fmla="*/ 5 h 255"/>
                <a:gd name="T2" fmla="*/ 24 w 609"/>
                <a:gd name="T3" fmla="*/ 10 h 255"/>
                <a:gd name="T4" fmla="*/ 38 w 609"/>
                <a:gd name="T5" fmla="*/ 20 h 255"/>
                <a:gd name="T6" fmla="*/ 52 w 609"/>
                <a:gd name="T7" fmla="*/ 24 h 255"/>
                <a:gd name="T8" fmla="*/ 67 w 609"/>
                <a:gd name="T9" fmla="*/ 29 h 255"/>
                <a:gd name="T10" fmla="*/ 81 w 609"/>
                <a:gd name="T11" fmla="*/ 34 h 255"/>
                <a:gd name="T12" fmla="*/ 96 w 609"/>
                <a:gd name="T13" fmla="*/ 44 h 255"/>
                <a:gd name="T14" fmla="*/ 110 w 609"/>
                <a:gd name="T15" fmla="*/ 48 h 255"/>
                <a:gd name="T16" fmla="*/ 124 w 609"/>
                <a:gd name="T17" fmla="*/ 53 h 255"/>
                <a:gd name="T18" fmla="*/ 139 w 609"/>
                <a:gd name="T19" fmla="*/ 63 h 255"/>
                <a:gd name="T20" fmla="*/ 153 w 609"/>
                <a:gd name="T21" fmla="*/ 68 h 255"/>
                <a:gd name="T22" fmla="*/ 168 w 609"/>
                <a:gd name="T23" fmla="*/ 72 h 255"/>
                <a:gd name="T24" fmla="*/ 182 w 609"/>
                <a:gd name="T25" fmla="*/ 77 h 255"/>
                <a:gd name="T26" fmla="*/ 196 w 609"/>
                <a:gd name="T27" fmla="*/ 82 h 255"/>
                <a:gd name="T28" fmla="*/ 211 w 609"/>
                <a:gd name="T29" fmla="*/ 92 h 255"/>
                <a:gd name="T30" fmla="*/ 225 w 609"/>
                <a:gd name="T31" fmla="*/ 96 h 255"/>
                <a:gd name="T32" fmla="*/ 240 w 609"/>
                <a:gd name="T33" fmla="*/ 101 h 255"/>
                <a:gd name="T34" fmla="*/ 254 w 609"/>
                <a:gd name="T35" fmla="*/ 106 h 255"/>
                <a:gd name="T36" fmla="*/ 268 w 609"/>
                <a:gd name="T37" fmla="*/ 116 h 255"/>
                <a:gd name="T38" fmla="*/ 283 w 609"/>
                <a:gd name="T39" fmla="*/ 120 h 255"/>
                <a:gd name="T40" fmla="*/ 297 w 609"/>
                <a:gd name="T41" fmla="*/ 125 h 255"/>
                <a:gd name="T42" fmla="*/ 312 w 609"/>
                <a:gd name="T43" fmla="*/ 130 h 255"/>
                <a:gd name="T44" fmla="*/ 326 w 609"/>
                <a:gd name="T45" fmla="*/ 140 h 255"/>
                <a:gd name="T46" fmla="*/ 340 w 609"/>
                <a:gd name="T47" fmla="*/ 144 h 255"/>
                <a:gd name="T48" fmla="*/ 355 w 609"/>
                <a:gd name="T49" fmla="*/ 149 h 255"/>
                <a:gd name="T50" fmla="*/ 369 w 609"/>
                <a:gd name="T51" fmla="*/ 154 h 255"/>
                <a:gd name="T52" fmla="*/ 384 w 609"/>
                <a:gd name="T53" fmla="*/ 164 h 255"/>
                <a:gd name="T54" fmla="*/ 398 w 609"/>
                <a:gd name="T55" fmla="*/ 168 h 255"/>
                <a:gd name="T56" fmla="*/ 412 w 609"/>
                <a:gd name="T57" fmla="*/ 173 h 255"/>
                <a:gd name="T58" fmla="*/ 427 w 609"/>
                <a:gd name="T59" fmla="*/ 178 h 255"/>
                <a:gd name="T60" fmla="*/ 441 w 609"/>
                <a:gd name="T61" fmla="*/ 188 h 255"/>
                <a:gd name="T62" fmla="*/ 456 w 609"/>
                <a:gd name="T63" fmla="*/ 192 h 255"/>
                <a:gd name="T64" fmla="*/ 470 w 609"/>
                <a:gd name="T65" fmla="*/ 197 h 255"/>
                <a:gd name="T66" fmla="*/ 484 w 609"/>
                <a:gd name="T67" fmla="*/ 202 h 255"/>
                <a:gd name="T68" fmla="*/ 499 w 609"/>
                <a:gd name="T69" fmla="*/ 212 h 255"/>
                <a:gd name="T70" fmla="*/ 513 w 609"/>
                <a:gd name="T71" fmla="*/ 216 h 255"/>
                <a:gd name="T72" fmla="*/ 528 w 609"/>
                <a:gd name="T73" fmla="*/ 221 h 255"/>
                <a:gd name="T74" fmla="*/ 542 w 609"/>
                <a:gd name="T75" fmla="*/ 226 h 255"/>
                <a:gd name="T76" fmla="*/ 556 w 609"/>
                <a:gd name="T77" fmla="*/ 236 h 255"/>
                <a:gd name="T78" fmla="*/ 571 w 609"/>
                <a:gd name="T79" fmla="*/ 240 h 255"/>
                <a:gd name="T80" fmla="*/ 585 w 609"/>
                <a:gd name="T81" fmla="*/ 245 h 255"/>
                <a:gd name="T82" fmla="*/ 600 w 609"/>
                <a:gd name="T83" fmla="*/ 2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9" h="255">
                  <a:moveTo>
                    <a:pt x="0" y="0"/>
                  </a:moveTo>
                  <a:lnTo>
                    <a:pt x="4" y="5"/>
                  </a:lnTo>
                  <a:lnTo>
                    <a:pt x="9" y="5"/>
                  </a:lnTo>
                  <a:lnTo>
                    <a:pt x="14" y="10"/>
                  </a:lnTo>
                  <a:lnTo>
                    <a:pt x="19" y="10"/>
                  </a:lnTo>
                  <a:lnTo>
                    <a:pt x="24" y="10"/>
                  </a:lnTo>
                  <a:lnTo>
                    <a:pt x="28" y="15"/>
                  </a:lnTo>
                  <a:lnTo>
                    <a:pt x="33" y="15"/>
                  </a:lnTo>
                  <a:lnTo>
                    <a:pt x="38" y="20"/>
                  </a:lnTo>
                  <a:lnTo>
                    <a:pt x="43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7" y="24"/>
                  </a:lnTo>
                  <a:lnTo>
                    <a:pt x="62" y="29"/>
                  </a:lnTo>
                  <a:lnTo>
                    <a:pt x="67" y="29"/>
                  </a:lnTo>
                  <a:lnTo>
                    <a:pt x="72" y="34"/>
                  </a:lnTo>
                  <a:lnTo>
                    <a:pt x="76" y="34"/>
                  </a:lnTo>
                  <a:lnTo>
                    <a:pt x="81" y="34"/>
                  </a:lnTo>
                  <a:lnTo>
                    <a:pt x="86" y="39"/>
                  </a:lnTo>
                  <a:lnTo>
                    <a:pt x="91" y="39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5" y="48"/>
                  </a:lnTo>
                  <a:lnTo>
                    <a:pt x="110" y="48"/>
                  </a:lnTo>
                  <a:lnTo>
                    <a:pt x="115" y="48"/>
                  </a:lnTo>
                  <a:lnTo>
                    <a:pt x="120" y="53"/>
                  </a:lnTo>
                  <a:lnTo>
                    <a:pt x="124" y="53"/>
                  </a:lnTo>
                  <a:lnTo>
                    <a:pt x="129" y="58"/>
                  </a:lnTo>
                  <a:lnTo>
                    <a:pt x="134" y="58"/>
                  </a:lnTo>
                  <a:lnTo>
                    <a:pt x="139" y="63"/>
                  </a:lnTo>
                  <a:lnTo>
                    <a:pt x="144" y="63"/>
                  </a:lnTo>
                  <a:lnTo>
                    <a:pt x="148" y="63"/>
                  </a:lnTo>
                  <a:lnTo>
                    <a:pt x="153" y="68"/>
                  </a:lnTo>
                  <a:lnTo>
                    <a:pt x="158" y="68"/>
                  </a:lnTo>
                  <a:lnTo>
                    <a:pt x="163" y="72"/>
                  </a:lnTo>
                  <a:lnTo>
                    <a:pt x="168" y="72"/>
                  </a:lnTo>
                  <a:lnTo>
                    <a:pt x="172" y="72"/>
                  </a:lnTo>
                  <a:lnTo>
                    <a:pt x="177" y="77"/>
                  </a:lnTo>
                  <a:lnTo>
                    <a:pt x="182" y="77"/>
                  </a:lnTo>
                  <a:lnTo>
                    <a:pt x="187" y="82"/>
                  </a:lnTo>
                  <a:lnTo>
                    <a:pt x="192" y="82"/>
                  </a:lnTo>
                  <a:lnTo>
                    <a:pt x="196" y="82"/>
                  </a:lnTo>
                  <a:lnTo>
                    <a:pt x="201" y="87"/>
                  </a:lnTo>
                  <a:lnTo>
                    <a:pt x="206" y="87"/>
                  </a:lnTo>
                  <a:lnTo>
                    <a:pt x="211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25" y="96"/>
                  </a:lnTo>
                  <a:lnTo>
                    <a:pt x="230" y="96"/>
                  </a:lnTo>
                  <a:lnTo>
                    <a:pt x="235" y="101"/>
                  </a:lnTo>
                  <a:lnTo>
                    <a:pt x="240" y="101"/>
                  </a:lnTo>
                  <a:lnTo>
                    <a:pt x="244" y="106"/>
                  </a:lnTo>
                  <a:lnTo>
                    <a:pt x="249" y="106"/>
                  </a:lnTo>
                  <a:lnTo>
                    <a:pt x="254" y="106"/>
                  </a:lnTo>
                  <a:lnTo>
                    <a:pt x="259" y="111"/>
                  </a:lnTo>
                  <a:lnTo>
                    <a:pt x="264" y="111"/>
                  </a:lnTo>
                  <a:lnTo>
                    <a:pt x="268" y="116"/>
                  </a:lnTo>
                  <a:lnTo>
                    <a:pt x="273" y="116"/>
                  </a:lnTo>
                  <a:lnTo>
                    <a:pt x="278" y="120"/>
                  </a:lnTo>
                  <a:lnTo>
                    <a:pt x="283" y="120"/>
                  </a:lnTo>
                  <a:lnTo>
                    <a:pt x="288" y="120"/>
                  </a:lnTo>
                  <a:lnTo>
                    <a:pt x="292" y="125"/>
                  </a:lnTo>
                  <a:lnTo>
                    <a:pt x="297" y="125"/>
                  </a:lnTo>
                  <a:lnTo>
                    <a:pt x="302" y="130"/>
                  </a:lnTo>
                  <a:lnTo>
                    <a:pt x="307" y="130"/>
                  </a:lnTo>
                  <a:lnTo>
                    <a:pt x="312" y="130"/>
                  </a:lnTo>
                  <a:lnTo>
                    <a:pt x="316" y="135"/>
                  </a:lnTo>
                  <a:lnTo>
                    <a:pt x="321" y="135"/>
                  </a:lnTo>
                  <a:lnTo>
                    <a:pt x="326" y="140"/>
                  </a:lnTo>
                  <a:lnTo>
                    <a:pt x="331" y="140"/>
                  </a:lnTo>
                  <a:lnTo>
                    <a:pt x="336" y="140"/>
                  </a:lnTo>
                  <a:lnTo>
                    <a:pt x="340" y="144"/>
                  </a:lnTo>
                  <a:lnTo>
                    <a:pt x="345" y="144"/>
                  </a:lnTo>
                  <a:lnTo>
                    <a:pt x="350" y="149"/>
                  </a:lnTo>
                  <a:lnTo>
                    <a:pt x="355" y="149"/>
                  </a:lnTo>
                  <a:lnTo>
                    <a:pt x="360" y="149"/>
                  </a:lnTo>
                  <a:lnTo>
                    <a:pt x="364" y="154"/>
                  </a:lnTo>
                  <a:lnTo>
                    <a:pt x="369" y="154"/>
                  </a:lnTo>
                  <a:lnTo>
                    <a:pt x="374" y="159"/>
                  </a:lnTo>
                  <a:lnTo>
                    <a:pt x="379" y="159"/>
                  </a:lnTo>
                  <a:lnTo>
                    <a:pt x="384" y="164"/>
                  </a:lnTo>
                  <a:lnTo>
                    <a:pt x="388" y="164"/>
                  </a:lnTo>
                  <a:lnTo>
                    <a:pt x="393" y="164"/>
                  </a:lnTo>
                  <a:lnTo>
                    <a:pt x="398" y="168"/>
                  </a:lnTo>
                  <a:lnTo>
                    <a:pt x="403" y="168"/>
                  </a:lnTo>
                  <a:lnTo>
                    <a:pt x="408" y="173"/>
                  </a:lnTo>
                  <a:lnTo>
                    <a:pt x="412" y="173"/>
                  </a:lnTo>
                  <a:lnTo>
                    <a:pt x="417" y="178"/>
                  </a:lnTo>
                  <a:lnTo>
                    <a:pt x="422" y="178"/>
                  </a:lnTo>
                  <a:lnTo>
                    <a:pt x="427" y="178"/>
                  </a:lnTo>
                  <a:lnTo>
                    <a:pt x="432" y="183"/>
                  </a:lnTo>
                  <a:lnTo>
                    <a:pt x="436" y="183"/>
                  </a:lnTo>
                  <a:lnTo>
                    <a:pt x="441" y="188"/>
                  </a:lnTo>
                  <a:lnTo>
                    <a:pt x="446" y="188"/>
                  </a:lnTo>
                  <a:lnTo>
                    <a:pt x="451" y="188"/>
                  </a:lnTo>
                  <a:lnTo>
                    <a:pt x="456" y="192"/>
                  </a:lnTo>
                  <a:lnTo>
                    <a:pt x="460" y="192"/>
                  </a:lnTo>
                  <a:lnTo>
                    <a:pt x="465" y="197"/>
                  </a:lnTo>
                  <a:lnTo>
                    <a:pt x="470" y="197"/>
                  </a:lnTo>
                  <a:lnTo>
                    <a:pt x="475" y="202"/>
                  </a:lnTo>
                  <a:lnTo>
                    <a:pt x="480" y="202"/>
                  </a:lnTo>
                  <a:lnTo>
                    <a:pt x="484" y="202"/>
                  </a:lnTo>
                  <a:lnTo>
                    <a:pt x="489" y="207"/>
                  </a:lnTo>
                  <a:lnTo>
                    <a:pt x="494" y="207"/>
                  </a:lnTo>
                  <a:lnTo>
                    <a:pt x="499" y="212"/>
                  </a:lnTo>
                  <a:lnTo>
                    <a:pt x="504" y="212"/>
                  </a:lnTo>
                  <a:lnTo>
                    <a:pt x="508" y="212"/>
                  </a:lnTo>
                  <a:lnTo>
                    <a:pt x="513" y="216"/>
                  </a:lnTo>
                  <a:lnTo>
                    <a:pt x="518" y="216"/>
                  </a:lnTo>
                  <a:lnTo>
                    <a:pt x="523" y="221"/>
                  </a:lnTo>
                  <a:lnTo>
                    <a:pt x="528" y="221"/>
                  </a:lnTo>
                  <a:lnTo>
                    <a:pt x="532" y="226"/>
                  </a:lnTo>
                  <a:lnTo>
                    <a:pt x="537" y="226"/>
                  </a:lnTo>
                  <a:lnTo>
                    <a:pt x="542" y="226"/>
                  </a:lnTo>
                  <a:lnTo>
                    <a:pt x="547" y="231"/>
                  </a:lnTo>
                  <a:lnTo>
                    <a:pt x="552" y="231"/>
                  </a:lnTo>
                  <a:lnTo>
                    <a:pt x="556" y="236"/>
                  </a:lnTo>
                  <a:lnTo>
                    <a:pt x="561" y="236"/>
                  </a:lnTo>
                  <a:lnTo>
                    <a:pt x="566" y="236"/>
                  </a:lnTo>
                  <a:lnTo>
                    <a:pt x="571" y="240"/>
                  </a:lnTo>
                  <a:lnTo>
                    <a:pt x="576" y="240"/>
                  </a:lnTo>
                  <a:lnTo>
                    <a:pt x="580" y="245"/>
                  </a:lnTo>
                  <a:lnTo>
                    <a:pt x="585" y="245"/>
                  </a:lnTo>
                  <a:lnTo>
                    <a:pt x="590" y="245"/>
                  </a:lnTo>
                  <a:lnTo>
                    <a:pt x="595" y="250"/>
                  </a:lnTo>
                  <a:lnTo>
                    <a:pt x="600" y="250"/>
                  </a:lnTo>
                  <a:lnTo>
                    <a:pt x="604" y="255"/>
                  </a:lnTo>
                  <a:lnTo>
                    <a:pt x="609" y="25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0" name="Freeform 324"/>
            <p:cNvSpPr>
              <a:spLocks/>
            </p:cNvSpPr>
            <p:nvPr/>
          </p:nvSpPr>
          <p:spPr bwMode="auto">
            <a:xfrm>
              <a:off x="2724730" y="5491285"/>
              <a:ext cx="313653" cy="94461"/>
            </a:xfrm>
            <a:custGeom>
              <a:avLst/>
              <a:gdLst>
                <a:gd name="T0" fmla="*/ 0 w 259"/>
                <a:gd name="T1" fmla="*/ 0 h 72"/>
                <a:gd name="T2" fmla="*/ 5 w 259"/>
                <a:gd name="T3" fmla="*/ 5 h 72"/>
                <a:gd name="T4" fmla="*/ 10 w 259"/>
                <a:gd name="T5" fmla="*/ 5 h 72"/>
                <a:gd name="T6" fmla="*/ 15 w 259"/>
                <a:gd name="T7" fmla="*/ 5 h 72"/>
                <a:gd name="T8" fmla="*/ 19 w 259"/>
                <a:gd name="T9" fmla="*/ 9 h 72"/>
                <a:gd name="T10" fmla="*/ 24 w 259"/>
                <a:gd name="T11" fmla="*/ 9 h 72"/>
                <a:gd name="T12" fmla="*/ 29 w 259"/>
                <a:gd name="T13" fmla="*/ 14 h 72"/>
                <a:gd name="T14" fmla="*/ 34 w 259"/>
                <a:gd name="T15" fmla="*/ 14 h 72"/>
                <a:gd name="T16" fmla="*/ 39 w 259"/>
                <a:gd name="T17" fmla="*/ 19 h 72"/>
                <a:gd name="T18" fmla="*/ 43 w 259"/>
                <a:gd name="T19" fmla="*/ 19 h 72"/>
                <a:gd name="T20" fmla="*/ 48 w 259"/>
                <a:gd name="T21" fmla="*/ 19 h 72"/>
                <a:gd name="T22" fmla="*/ 53 w 259"/>
                <a:gd name="T23" fmla="*/ 24 h 72"/>
                <a:gd name="T24" fmla="*/ 58 w 259"/>
                <a:gd name="T25" fmla="*/ 24 h 72"/>
                <a:gd name="T26" fmla="*/ 63 w 259"/>
                <a:gd name="T27" fmla="*/ 29 h 72"/>
                <a:gd name="T28" fmla="*/ 67 w 259"/>
                <a:gd name="T29" fmla="*/ 29 h 72"/>
                <a:gd name="T30" fmla="*/ 72 w 259"/>
                <a:gd name="T31" fmla="*/ 29 h 72"/>
                <a:gd name="T32" fmla="*/ 77 w 259"/>
                <a:gd name="T33" fmla="*/ 33 h 72"/>
                <a:gd name="T34" fmla="*/ 82 w 259"/>
                <a:gd name="T35" fmla="*/ 33 h 72"/>
                <a:gd name="T36" fmla="*/ 87 w 259"/>
                <a:gd name="T37" fmla="*/ 38 h 72"/>
                <a:gd name="T38" fmla="*/ 91 w 259"/>
                <a:gd name="T39" fmla="*/ 38 h 72"/>
                <a:gd name="T40" fmla="*/ 96 w 259"/>
                <a:gd name="T41" fmla="*/ 43 h 72"/>
                <a:gd name="T42" fmla="*/ 101 w 259"/>
                <a:gd name="T43" fmla="*/ 43 h 72"/>
                <a:gd name="T44" fmla="*/ 106 w 259"/>
                <a:gd name="T45" fmla="*/ 43 h 72"/>
                <a:gd name="T46" fmla="*/ 111 w 259"/>
                <a:gd name="T47" fmla="*/ 48 h 72"/>
                <a:gd name="T48" fmla="*/ 115 w 259"/>
                <a:gd name="T49" fmla="*/ 48 h 72"/>
                <a:gd name="T50" fmla="*/ 120 w 259"/>
                <a:gd name="T51" fmla="*/ 53 h 72"/>
                <a:gd name="T52" fmla="*/ 125 w 259"/>
                <a:gd name="T53" fmla="*/ 53 h 72"/>
                <a:gd name="T54" fmla="*/ 130 w 259"/>
                <a:gd name="T55" fmla="*/ 53 h 72"/>
                <a:gd name="T56" fmla="*/ 135 w 259"/>
                <a:gd name="T57" fmla="*/ 57 h 72"/>
                <a:gd name="T58" fmla="*/ 139 w 259"/>
                <a:gd name="T59" fmla="*/ 57 h 72"/>
                <a:gd name="T60" fmla="*/ 144 w 259"/>
                <a:gd name="T61" fmla="*/ 62 h 72"/>
                <a:gd name="T62" fmla="*/ 149 w 259"/>
                <a:gd name="T63" fmla="*/ 62 h 72"/>
                <a:gd name="T64" fmla="*/ 154 w 259"/>
                <a:gd name="T65" fmla="*/ 67 h 72"/>
                <a:gd name="T66" fmla="*/ 159 w 259"/>
                <a:gd name="T67" fmla="*/ 67 h 72"/>
                <a:gd name="T68" fmla="*/ 163 w 259"/>
                <a:gd name="T69" fmla="*/ 67 h 72"/>
                <a:gd name="T70" fmla="*/ 168 w 259"/>
                <a:gd name="T71" fmla="*/ 72 h 72"/>
                <a:gd name="T72" fmla="*/ 173 w 259"/>
                <a:gd name="T73" fmla="*/ 72 h 72"/>
                <a:gd name="T74" fmla="*/ 178 w 259"/>
                <a:gd name="T75" fmla="*/ 72 h 72"/>
                <a:gd name="T76" fmla="*/ 183 w 259"/>
                <a:gd name="T77" fmla="*/ 72 h 72"/>
                <a:gd name="T78" fmla="*/ 187 w 259"/>
                <a:gd name="T79" fmla="*/ 72 h 72"/>
                <a:gd name="T80" fmla="*/ 192 w 259"/>
                <a:gd name="T81" fmla="*/ 72 h 72"/>
                <a:gd name="T82" fmla="*/ 197 w 259"/>
                <a:gd name="T83" fmla="*/ 72 h 72"/>
                <a:gd name="T84" fmla="*/ 202 w 259"/>
                <a:gd name="T85" fmla="*/ 72 h 72"/>
                <a:gd name="T86" fmla="*/ 207 w 259"/>
                <a:gd name="T87" fmla="*/ 72 h 72"/>
                <a:gd name="T88" fmla="*/ 211 w 259"/>
                <a:gd name="T89" fmla="*/ 72 h 72"/>
                <a:gd name="T90" fmla="*/ 216 w 259"/>
                <a:gd name="T91" fmla="*/ 72 h 72"/>
                <a:gd name="T92" fmla="*/ 221 w 259"/>
                <a:gd name="T93" fmla="*/ 72 h 72"/>
                <a:gd name="T94" fmla="*/ 226 w 259"/>
                <a:gd name="T95" fmla="*/ 72 h 72"/>
                <a:gd name="T96" fmla="*/ 231 w 259"/>
                <a:gd name="T97" fmla="*/ 72 h 72"/>
                <a:gd name="T98" fmla="*/ 235 w 259"/>
                <a:gd name="T99" fmla="*/ 72 h 72"/>
                <a:gd name="T100" fmla="*/ 240 w 259"/>
                <a:gd name="T101" fmla="*/ 72 h 72"/>
                <a:gd name="T102" fmla="*/ 245 w 259"/>
                <a:gd name="T103" fmla="*/ 72 h 72"/>
                <a:gd name="T104" fmla="*/ 250 w 259"/>
                <a:gd name="T105" fmla="*/ 72 h 72"/>
                <a:gd name="T106" fmla="*/ 255 w 259"/>
                <a:gd name="T107" fmla="*/ 72 h 72"/>
                <a:gd name="T108" fmla="*/ 259 w 259"/>
                <a:gd name="T10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59" h="72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19" y="9"/>
                  </a:lnTo>
                  <a:lnTo>
                    <a:pt x="24" y="9"/>
                  </a:lnTo>
                  <a:lnTo>
                    <a:pt x="29" y="14"/>
                  </a:lnTo>
                  <a:lnTo>
                    <a:pt x="34" y="14"/>
                  </a:lnTo>
                  <a:lnTo>
                    <a:pt x="39" y="19"/>
                  </a:lnTo>
                  <a:lnTo>
                    <a:pt x="43" y="19"/>
                  </a:lnTo>
                  <a:lnTo>
                    <a:pt x="48" y="19"/>
                  </a:lnTo>
                  <a:lnTo>
                    <a:pt x="53" y="24"/>
                  </a:lnTo>
                  <a:lnTo>
                    <a:pt x="58" y="24"/>
                  </a:lnTo>
                  <a:lnTo>
                    <a:pt x="63" y="29"/>
                  </a:lnTo>
                  <a:lnTo>
                    <a:pt x="67" y="29"/>
                  </a:lnTo>
                  <a:lnTo>
                    <a:pt x="72" y="29"/>
                  </a:lnTo>
                  <a:lnTo>
                    <a:pt x="77" y="33"/>
                  </a:lnTo>
                  <a:lnTo>
                    <a:pt x="82" y="33"/>
                  </a:lnTo>
                  <a:lnTo>
                    <a:pt x="87" y="38"/>
                  </a:lnTo>
                  <a:lnTo>
                    <a:pt x="91" y="38"/>
                  </a:lnTo>
                  <a:lnTo>
                    <a:pt x="96" y="43"/>
                  </a:lnTo>
                  <a:lnTo>
                    <a:pt x="101" y="43"/>
                  </a:lnTo>
                  <a:lnTo>
                    <a:pt x="106" y="43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20" y="53"/>
                  </a:lnTo>
                  <a:lnTo>
                    <a:pt x="125" y="53"/>
                  </a:lnTo>
                  <a:lnTo>
                    <a:pt x="130" y="53"/>
                  </a:lnTo>
                  <a:lnTo>
                    <a:pt x="135" y="57"/>
                  </a:lnTo>
                  <a:lnTo>
                    <a:pt x="139" y="57"/>
                  </a:lnTo>
                  <a:lnTo>
                    <a:pt x="144" y="62"/>
                  </a:lnTo>
                  <a:lnTo>
                    <a:pt x="149" y="62"/>
                  </a:lnTo>
                  <a:lnTo>
                    <a:pt x="154" y="67"/>
                  </a:lnTo>
                  <a:lnTo>
                    <a:pt x="159" y="67"/>
                  </a:lnTo>
                  <a:lnTo>
                    <a:pt x="163" y="67"/>
                  </a:lnTo>
                  <a:lnTo>
                    <a:pt x="168" y="72"/>
                  </a:lnTo>
                  <a:lnTo>
                    <a:pt x="173" y="72"/>
                  </a:lnTo>
                  <a:lnTo>
                    <a:pt x="178" y="72"/>
                  </a:lnTo>
                  <a:lnTo>
                    <a:pt x="183" y="72"/>
                  </a:lnTo>
                  <a:lnTo>
                    <a:pt x="187" y="72"/>
                  </a:lnTo>
                  <a:lnTo>
                    <a:pt x="192" y="72"/>
                  </a:lnTo>
                  <a:lnTo>
                    <a:pt x="197" y="72"/>
                  </a:lnTo>
                  <a:lnTo>
                    <a:pt x="202" y="72"/>
                  </a:lnTo>
                  <a:lnTo>
                    <a:pt x="207" y="72"/>
                  </a:lnTo>
                  <a:lnTo>
                    <a:pt x="211" y="72"/>
                  </a:lnTo>
                  <a:lnTo>
                    <a:pt x="216" y="72"/>
                  </a:lnTo>
                  <a:lnTo>
                    <a:pt x="221" y="72"/>
                  </a:lnTo>
                  <a:lnTo>
                    <a:pt x="226" y="72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40" y="72"/>
                  </a:lnTo>
                  <a:lnTo>
                    <a:pt x="245" y="72"/>
                  </a:lnTo>
                  <a:lnTo>
                    <a:pt x="250" y="72"/>
                  </a:lnTo>
                  <a:lnTo>
                    <a:pt x="255" y="72"/>
                  </a:lnTo>
                  <a:lnTo>
                    <a:pt x="259" y="7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8C24E880-0622-45ED-B50C-7D99480DCDFE}"/>
              </a:ext>
            </a:extLst>
          </p:cNvPr>
          <p:cNvSpPr txBox="1"/>
          <p:nvPr/>
        </p:nvSpPr>
        <p:spPr>
          <a:xfrm>
            <a:off x="44172" y="4523333"/>
            <a:ext cx="18153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There is extra 3-body loss</a:t>
            </a:r>
          </a:p>
        </p:txBody>
      </p:sp>
    </p:spTree>
    <p:extLst>
      <p:ext uri="{BB962C8B-B14F-4D97-AF65-F5344CB8AC3E}">
        <p14:creationId xmlns:p14="http://schemas.microsoft.com/office/powerpoint/2010/main" val="11018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1.48148E-6 L -0.0026 0.0490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2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5DB78F8-3903-40E2-BAF9-B7E4D01F027D}"/>
              </a:ext>
            </a:extLst>
          </p:cNvPr>
          <p:cNvCxnSpPr>
            <a:cxnSpLocks/>
          </p:cNvCxnSpPr>
          <p:nvPr/>
        </p:nvCxnSpPr>
        <p:spPr>
          <a:xfrm flipV="1">
            <a:off x="3075369" y="2971801"/>
            <a:ext cx="157482" cy="138885"/>
          </a:xfrm>
          <a:prstGeom prst="straightConnector1">
            <a:avLst/>
          </a:prstGeom>
          <a:ln w="2540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98A28685-9777-4BED-80EE-65B16F161240}"/>
              </a:ext>
            </a:extLst>
          </p:cNvPr>
          <p:cNvCxnSpPr>
            <a:cxnSpLocks/>
          </p:cNvCxnSpPr>
          <p:nvPr/>
        </p:nvCxnSpPr>
        <p:spPr>
          <a:xfrm flipH="1" flipV="1">
            <a:off x="3513896" y="2971801"/>
            <a:ext cx="149162" cy="181126"/>
          </a:xfrm>
          <a:prstGeom prst="straightConnector1">
            <a:avLst/>
          </a:prstGeom>
          <a:ln w="2540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DA538F9-44A4-4EBC-83AF-4ED59A6E1430}"/>
              </a:ext>
            </a:extLst>
          </p:cNvPr>
          <p:cNvCxnSpPr>
            <a:cxnSpLocks/>
          </p:cNvCxnSpPr>
          <p:nvPr/>
        </p:nvCxnSpPr>
        <p:spPr>
          <a:xfrm flipH="1">
            <a:off x="3381961" y="2583687"/>
            <a:ext cx="93625" cy="305557"/>
          </a:xfrm>
          <a:prstGeom prst="straightConnector1">
            <a:avLst/>
          </a:prstGeom>
          <a:ln w="25400"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96CED39B-1288-4E49-A1C0-8618040CE1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u="sng" dirty="0"/>
              <a:t>3-body recombination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1535B2-4B9A-4B7E-9412-A9124B85EA87}"/>
              </a:ext>
            </a:extLst>
          </p:cNvPr>
          <p:cNvSpPr txBox="1"/>
          <p:nvPr/>
        </p:nvSpPr>
        <p:spPr>
          <a:xfrm>
            <a:off x="228600" y="1328880"/>
            <a:ext cx="2682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Esry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Greene, Burke, </a:t>
            </a:r>
            <a:r>
              <a:rPr lang="en-US" i="1" dirty="0">
                <a:solidFill>
                  <a:schemeClr val="accent6">
                    <a:lumMod val="75000"/>
                  </a:schemeClr>
                </a:solidFill>
              </a:rPr>
              <a:t>PRL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83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1751 (1999)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8FFB3D0-2064-429C-9563-615BF02B23EC}"/>
              </a:ext>
            </a:extLst>
          </p:cNvPr>
          <p:cNvSpPr/>
          <p:nvPr/>
        </p:nvSpPr>
        <p:spPr>
          <a:xfrm>
            <a:off x="2720460" y="3041374"/>
            <a:ext cx="381000" cy="381000"/>
          </a:xfrm>
          <a:prstGeom prst="ellipse">
            <a:avLst/>
          </a:prstGeom>
          <a:solidFill>
            <a:srgbClr val="008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02F7BC81-5A13-4718-8F04-1878DCB13989}"/>
              </a:ext>
            </a:extLst>
          </p:cNvPr>
          <p:cNvSpPr/>
          <p:nvPr/>
        </p:nvSpPr>
        <p:spPr>
          <a:xfrm>
            <a:off x="3344117" y="2286804"/>
            <a:ext cx="381000" cy="381000"/>
          </a:xfrm>
          <a:prstGeom prst="ellipse">
            <a:avLst/>
          </a:prstGeom>
          <a:solidFill>
            <a:srgbClr val="008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E098135-242D-457C-9A75-9774C942357B}"/>
              </a:ext>
            </a:extLst>
          </p:cNvPr>
          <p:cNvSpPr/>
          <p:nvPr/>
        </p:nvSpPr>
        <p:spPr>
          <a:xfrm>
            <a:off x="3588477" y="3110686"/>
            <a:ext cx="381000" cy="381000"/>
          </a:xfrm>
          <a:prstGeom prst="ellipse">
            <a:avLst/>
          </a:prstGeom>
          <a:solidFill>
            <a:srgbClr val="008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047E56F-4F08-4DD7-A8BE-2B61892B9435}"/>
              </a:ext>
            </a:extLst>
          </p:cNvPr>
          <p:cNvGrpSpPr/>
          <p:nvPr/>
        </p:nvGrpSpPr>
        <p:grpSpPr>
          <a:xfrm rot="1441126">
            <a:off x="6549548" y="1362278"/>
            <a:ext cx="853861" cy="2989317"/>
            <a:chOff x="6040658" y="1417638"/>
            <a:chExt cx="853861" cy="2989317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C6F4B5D4-EFBB-4742-87A3-E98B7C7807CD}"/>
                </a:ext>
              </a:extLst>
            </p:cNvPr>
            <p:cNvSpPr/>
            <p:nvPr/>
          </p:nvSpPr>
          <p:spPr>
            <a:xfrm>
              <a:off x="6040658" y="3322638"/>
              <a:ext cx="381000" cy="381000"/>
            </a:xfrm>
            <a:prstGeom prst="ellipse">
              <a:avLst/>
            </a:prstGeom>
            <a:solidFill>
              <a:srgbClr val="008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48CAAB-04C8-43CD-B1B1-2C1C16949B2A}"/>
                </a:ext>
              </a:extLst>
            </p:cNvPr>
            <p:cNvSpPr/>
            <p:nvPr/>
          </p:nvSpPr>
          <p:spPr>
            <a:xfrm>
              <a:off x="6277579" y="2286000"/>
              <a:ext cx="381000" cy="381000"/>
            </a:xfrm>
            <a:prstGeom prst="ellipse">
              <a:avLst/>
            </a:prstGeom>
            <a:solidFill>
              <a:srgbClr val="008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F32A326-99EC-477D-A218-AF109682E292}"/>
                </a:ext>
              </a:extLst>
            </p:cNvPr>
            <p:cNvSpPr/>
            <p:nvPr/>
          </p:nvSpPr>
          <p:spPr>
            <a:xfrm>
              <a:off x="6513519" y="3322638"/>
              <a:ext cx="381000" cy="381000"/>
            </a:xfrm>
            <a:prstGeom prst="ellipse">
              <a:avLst/>
            </a:prstGeom>
            <a:solidFill>
              <a:srgbClr val="008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D3805803-BE62-494A-8351-766AE718A721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68079" y="1417638"/>
              <a:ext cx="15549" cy="888765"/>
            </a:xfrm>
            <a:prstGeom prst="straightConnector1">
              <a:avLst/>
            </a:prstGeom>
            <a:ln w="25400"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5D192AAB-9F0A-4103-9B6B-70428C6D0560}"/>
                </a:ext>
              </a:extLst>
            </p:cNvPr>
            <p:cNvCxnSpPr>
              <a:cxnSpLocks/>
              <a:endCxn id="13" idx="6"/>
            </p:cNvCxnSpPr>
            <p:nvPr/>
          </p:nvCxnSpPr>
          <p:spPr>
            <a:xfrm flipH="1">
              <a:off x="6421658" y="3513138"/>
              <a:ext cx="161814" cy="0"/>
            </a:xfrm>
            <a:prstGeom prst="straightConnector1">
              <a:avLst/>
            </a:prstGeom>
            <a:ln w="254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Arrow Connector 26">
              <a:extLst>
                <a:ext uri="{FF2B5EF4-FFF2-40B4-BE49-F238E27FC236}">
                  <a16:creationId xmlns:a16="http://schemas.microsoft.com/office/drawing/2014/main" id="{B370622D-444C-496A-A6B8-4EEB178D1F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68079" y="3518190"/>
              <a:ext cx="15549" cy="888765"/>
            </a:xfrm>
            <a:prstGeom prst="straightConnector1">
              <a:avLst/>
            </a:prstGeom>
            <a:ln w="25400">
              <a:headEnd type="triangle" w="lg" len="lg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Rectangle 7">
            <a:extLst>
              <a:ext uri="{FF2B5EF4-FFF2-40B4-BE49-F238E27FC236}">
                <a16:creationId xmlns:a16="http://schemas.microsoft.com/office/drawing/2014/main" id="{79006EDD-89F9-41E8-A620-C8B9C412C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3012" y="2407962"/>
            <a:ext cx="835025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ja-JP" altLang="en-US" sz="4800" dirty="0">
                <a:solidFill>
                  <a:schemeClr val="tx1"/>
                </a:solidFill>
                <a:ea typeface="MS PGothic" pitchFamily="34" charset="-128"/>
                <a:sym typeface="Wingdings" pitchFamily="2" charset="2"/>
              </a:rPr>
              <a:t>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4D01564-A541-45F9-9468-1FC511BDE9C1}"/>
              </a:ext>
            </a:extLst>
          </p:cNvPr>
          <p:cNvSpPr txBox="1"/>
          <p:nvPr/>
        </p:nvSpPr>
        <p:spPr>
          <a:xfrm>
            <a:off x="1452449" y="5097205"/>
            <a:ext cx="65944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In 3D at low energy, the loss coefficient,K</a:t>
            </a:r>
            <a:r>
              <a:rPr lang="en-US" sz="2400" baseline="-25000" dirty="0">
                <a:solidFill>
                  <a:srgbClr val="0000FF"/>
                </a:solidFill>
              </a:rPr>
              <a:t>3</a:t>
            </a:r>
            <a:r>
              <a:rPr lang="en-US" sz="2400" dirty="0">
                <a:solidFill>
                  <a:srgbClr val="0000FF"/>
                </a:solidFill>
              </a:rPr>
              <a:t>, is energy independent.</a:t>
            </a:r>
          </a:p>
        </p:txBody>
      </p:sp>
    </p:spTree>
    <p:extLst>
      <p:ext uri="{BB962C8B-B14F-4D97-AF65-F5344CB8AC3E}">
        <p14:creationId xmlns:p14="http://schemas.microsoft.com/office/powerpoint/2010/main" val="48446147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B5691B-984F-4B87-B817-EBAD8A23DE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16565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u="sng" dirty="0"/>
              <a:t>Suppression of 3-body recombination in 1D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6F95AC-F716-4F3C-BF50-0C169A76BB33}"/>
              </a:ext>
            </a:extLst>
          </p:cNvPr>
          <p:cNvSpPr txBox="1"/>
          <p:nvPr/>
        </p:nvSpPr>
        <p:spPr>
          <a:xfrm>
            <a:off x="-50057" y="1148110"/>
            <a:ext cx="42659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Two reasons for suppression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531BE71-789F-479A-B27B-AE00B1C74E5B}"/>
              </a:ext>
            </a:extLst>
          </p:cNvPr>
          <p:cNvSpPr txBox="1"/>
          <p:nvPr/>
        </p:nvSpPr>
        <p:spPr>
          <a:xfrm>
            <a:off x="228600" y="1604602"/>
            <a:ext cx="64780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Reduced g</a:t>
            </a:r>
            <a:r>
              <a:rPr lang="en-US" sz="2400" baseline="-25000" dirty="0">
                <a:solidFill>
                  <a:srgbClr val="0000FF"/>
                </a:solidFill>
              </a:rPr>
              <a:t>3</a:t>
            </a:r>
            <a:r>
              <a:rPr lang="en-US" sz="2400" dirty="0">
                <a:solidFill>
                  <a:srgbClr val="0000FF"/>
                </a:solidFill>
              </a:rPr>
              <a:t>(0) due to increased correlations</a:t>
            </a:r>
          </a:p>
        </p:txBody>
      </p:sp>
      <p:grpSp>
        <p:nvGrpSpPr>
          <p:cNvPr id="7" name="Group 501">
            <a:extLst>
              <a:ext uri="{FF2B5EF4-FFF2-40B4-BE49-F238E27FC236}">
                <a16:creationId xmlns:a16="http://schemas.microsoft.com/office/drawing/2014/main" id="{4269E9C2-228A-4F14-96BC-E78BB8688639}"/>
              </a:ext>
            </a:extLst>
          </p:cNvPr>
          <p:cNvGrpSpPr>
            <a:grpSpLocks/>
          </p:cNvGrpSpPr>
          <p:nvPr/>
        </p:nvGrpSpPr>
        <p:grpSpPr bwMode="auto">
          <a:xfrm>
            <a:off x="434009" y="2508839"/>
            <a:ext cx="2281237" cy="484187"/>
            <a:chOff x="1536" y="1824"/>
            <a:chExt cx="2278" cy="497"/>
          </a:xfrm>
        </p:grpSpPr>
        <p:grpSp>
          <p:nvGrpSpPr>
            <p:cNvPr id="8" name="Group 502">
              <a:extLst>
                <a:ext uri="{FF2B5EF4-FFF2-40B4-BE49-F238E27FC236}">
                  <a16:creationId xmlns:a16="http://schemas.microsoft.com/office/drawing/2014/main" id="{CFE55E60-302E-41F7-B26F-94C548647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59" y="1824"/>
              <a:ext cx="1055" cy="497"/>
              <a:chOff x="2759" y="1824"/>
              <a:chExt cx="1055" cy="497"/>
            </a:xfrm>
          </p:grpSpPr>
          <p:sp>
            <p:nvSpPr>
              <p:cNvPr id="18" name="Freeform 503">
                <a:extLst>
                  <a:ext uri="{FF2B5EF4-FFF2-40B4-BE49-F238E27FC236}">
                    <a16:creationId xmlns:a16="http://schemas.microsoft.com/office/drawing/2014/main" id="{5C7AADE8-00BD-4778-B4E8-C5AE92DA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" name="Freeform 504">
                <a:extLst>
                  <a:ext uri="{FF2B5EF4-FFF2-40B4-BE49-F238E27FC236}">
                    <a16:creationId xmlns:a16="http://schemas.microsoft.com/office/drawing/2014/main" id="{13D31D27-E59C-4429-9331-3F91621CC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" name="Group 505">
              <a:extLst>
                <a:ext uri="{FF2B5EF4-FFF2-40B4-BE49-F238E27FC236}">
                  <a16:creationId xmlns:a16="http://schemas.microsoft.com/office/drawing/2014/main" id="{D26889F2-DC0C-4E69-98E7-BF7791EB1F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2" y="1824"/>
              <a:ext cx="1055" cy="497"/>
              <a:chOff x="2759" y="1824"/>
              <a:chExt cx="1055" cy="497"/>
            </a:xfrm>
          </p:grpSpPr>
          <p:sp>
            <p:nvSpPr>
              <p:cNvPr id="16" name="Freeform 506">
                <a:extLst>
                  <a:ext uri="{FF2B5EF4-FFF2-40B4-BE49-F238E27FC236}">
                    <a16:creationId xmlns:a16="http://schemas.microsoft.com/office/drawing/2014/main" id="{D2FB95EA-2F56-4670-A3D1-BC9B31A4A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507">
                <a:extLst>
                  <a:ext uri="{FF2B5EF4-FFF2-40B4-BE49-F238E27FC236}">
                    <a16:creationId xmlns:a16="http://schemas.microsoft.com/office/drawing/2014/main" id="{82744355-CED9-49F6-B598-0ACEF55E9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" name="Group 508">
              <a:extLst>
                <a:ext uri="{FF2B5EF4-FFF2-40B4-BE49-F238E27FC236}">
                  <a16:creationId xmlns:a16="http://schemas.microsoft.com/office/drawing/2014/main" id="{654D682F-14C8-45AA-AF1B-2CDDB3745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0" y="1824"/>
              <a:ext cx="1055" cy="497"/>
              <a:chOff x="2759" y="1824"/>
              <a:chExt cx="1055" cy="497"/>
            </a:xfrm>
          </p:grpSpPr>
          <p:sp>
            <p:nvSpPr>
              <p:cNvPr id="14" name="Freeform 509">
                <a:extLst>
                  <a:ext uri="{FF2B5EF4-FFF2-40B4-BE49-F238E27FC236}">
                    <a16:creationId xmlns:a16="http://schemas.microsoft.com/office/drawing/2014/main" id="{7F348870-3C8D-4574-9A99-C6E8189CC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510">
                <a:extLst>
                  <a:ext uri="{FF2B5EF4-FFF2-40B4-BE49-F238E27FC236}">
                    <a16:creationId xmlns:a16="http://schemas.microsoft.com/office/drawing/2014/main" id="{AC36C880-6376-46AA-8939-D787242D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" name="Group 511">
              <a:extLst>
                <a:ext uri="{FF2B5EF4-FFF2-40B4-BE49-F238E27FC236}">
                  <a16:creationId xmlns:a16="http://schemas.microsoft.com/office/drawing/2014/main" id="{0AF66961-1146-4E8F-BE27-A07009BB06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36" y="1824"/>
              <a:ext cx="1055" cy="497"/>
              <a:chOff x="2759" y="1824"/>
              <a:chExt cx="1055" cy="497"/>
            </a:xfrm>
          </p:grpSpPr>
          <p:sp>
            <p:nvSpPr>
              <p:cNvPr id="12" name="Freeform 512">
                <a:extLst>
                  <a:ext uri="{FF2B5EF4-FFF2-40B4-BE49-F238E27FC236}">
                    <a16:creationId xmlns:a16="http://schemas.microsoft.com/office/drawing/2014/main" id="{458B3711-F5B6-4E59-BA7A-7E4C06990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513">
                <a:extLst>
                  <a:ext uri="{FF2B5EF4-FFF2-40B4-BE49-F238E27FC236}">
                    <a16:creationId xmlns:a16="http://schemas.microsoft.com/office/drawing/2014/main" id="{1E691F49-2564-4A50-8394-365D2DAD1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0" name="Picture 19">
            <a:extLst>
              <a:ext uri="{FF2B5EF4-FFF2-40B4-BE49-F238E27FC236}">
                <a16:creationId xmlns:a16="http://schemas.microsoft.com/office/drawing/2014/main" id="{BB5EA942-5A45-4AD8-A62E-129D4EE55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58050" y="2229220"/>
            <a:ext cx="4121878" cy="2522833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0BA5C022-4216-46C1-B63B-721B74D85335}"/>
              </a:ext>
            </a:extLst>
          </p:cNvPr>
          <p:cNvSpPr txBox="1"/>
          <p:nvPr/>
        </p:nvSpPr>
        <p:spPr>
          <a:xfrm>
            <a:off x="6596993" y="1343175"/>
            <a:ext cx="2682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Laburthe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Tolra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et al. PRL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92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190401 (2004)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1100C02-8CA6-4CDB-8787-AF24699694A3}"/>
              </a:ext>
            </a:extLst>
          </p:cNvPr>
          <p:cNvSpPr txBox="1"/>
          <p:nvPr/>
        </p:nvSpPr>
        <p:spPr>
          <a:xfrm>
            <a:off x="6789439" y="2178466"/>
            <a:ext cx="22974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Haller et al. PRL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107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230404 (2011)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2AA5244-F71F-4069-B6EC-D82662CC74A6}"/>
              </a:ext>
            </a:extLst>
          </p:cNvPr>
          <p:cNvSpPr txBox="1"/>
          <p:nvPr/>
        </p:nvSpPr>
        <p:spPr>
          <a:xfrm>
            <a:off x="152400" y="3264810"/>
            <a:ext cx="295550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8000"/>
                </a:solidFill>
              </a:rPr>
              <a:t>Applies to a gas in thermal </a:t>
            </a:r>
            <a:r>
              <a:rPr lang="en-US" sz="2400" dirty="0" err="1">
                <a:solidFill>
                  <a:srgbClr val="008000"/>
                </a:solidFill>
              </a:rPr>
              <a:t>equilibriuim</a:t>
            </a:r>
            <a:endParaRPr lang="en-US" sz="2400" dirty="0">
              <a:solidFill>
                <a:srgbClr val="008000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2F6389B-0D92-4198-9925-DBDD3285F61A}"/>
              </a:ext>
            </a:extLst>
          </p:cNvPr>
          <p:cNvSpPr txBox="1"/>
          <p:nvPr/>
        </p:nvSpPr>
        <p:spPr>
          <a:xfrm>
            <a:off x="152400" y="4891138"/>
            <a:ext cx="746871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Threshold scattering for isolated 3-body collisions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60850C0-E7DA-47CC-9F90-8EA397EBC697}"/>
              </a:ext>
            </a:extLst>
          </p:cNvPr>
          <p:cNvSpPr txBox="1"/>
          <p:nvPr/>
        </p:nvSpPr>
        <p:spPr>
          <a:xfrm>
            <a:off x="5257800" y="5834257"/>
            <a:ext cx="4267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8000"/>
                </a:solidFill>
              </a:rPr>
              <a:t>Related to </a:t>
            </a:r>
            <a:r>
              <a:rPr lang="en-US" sz="2400" dirty="0" err="1">
                <a:solidFill>
                  <a:srgbClr val="008000"/>
                </a:solidFill>
              </a:rPr>
              <a:t>Efimov</a:t>
            </a:r>
            <a:r>
              <a:rPr lang="en-US" sz="2400" dirty="0">
                <a:solidFill>
                  <a:srgbClr val="008000"/>
                </a:solidFill>
              </a:rPr>
              <a:t> physics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524E5D7-C3B6-490C-BF37-FF2A823B74AE}"/>
              </a:ext>
            </a:extLst>
          </p:cNvPr>
          <p:cNvGrpSpPr/>
          <p:nvPr/>
        </p:nvGrpSpPr>
        <p:grpSpPr>
          <a:xfrm>
            <a:off x="160751" y="5415269"/>
            <a:ext cx="4931737" cy="1116211"/>
            <a:chOff x="160751" y="5415269"/>
            <a:chExt cx="4931737" cy="1116211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51CE5AFC-625F-4CDC-BEBB-74FECF0AF89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60751" y="5415269"/>
              <a:ext cx="4931737" cy="1075462"/>
            </a:xfrm>
            <a:prstGeom prst="rect">
              <a:avLst/>
            </a:prstGeom>
          </p:spPr>
        </p:pic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813580F-8C9F-4C31-A27B-CA6E3B16E776}"/>
                </a:ext>
              </a:extLst>
            </p:cNvPr>
            <p:cNvSpPr/>
            <p:nvPr/>
          </p:nvSpPr>
          <p:spPr>
            <a:xfrm>
              <a:off x="1752600" y="5508245"/>
              <a:ext cx="3331397" cy="1023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735137E-88F5-45B4-80C8-2DE02C6984DB}"/>
              </a:ext>
            </a:extLst>
          </p:cNvPr>
          <p:cNvSpPr txBox="1"/>
          <p:nvPr/>
        </p:nvSpPr>
        <p:spPr>
          <a:xfrm>
            <a:off x="2307668" y="5741925"/>
            <a:ext cx="2682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Mehta, </a:t>
            </a:r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Esry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Greene PRA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76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022711 (2007)</a:t>
            </a:r>
          </a:p>
        </p:txBody>
      </p:sp>
    </p:spTree>
    <p:extLst>
      <p:ext uri="{BB962C8B-B14F-4D97-AF65-F5344CB8AC3E}">
        <p14:creationId xmlns:p14="http://schemas.microsoft.com/office/powerpoint/2010/main" val="1772921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itle 1"/>
          <p:cNvSpPr>
            <a:spLocks noGrp="1"/>
          </p:cNvSpPr>
          <p:nvPr>
            <p:ph type="title"/>
          </p:nvPr>
        </p:nvSpPr>
        <p:spPr>
          <a:xfrm>
            <a:off x="314325" y="0"/>
            <a:ext cx="8229600" cy="1143000"/>
          </a:xfrm>
        </p:spPr>
        <p:txBody>
          <a:bodyPr/>
          <a:lstStyle/>
          <a:p>
            <a:r>
              <a:rPr lang="en-US" altLang="en-US" u="sng" dirty="0"/>
              <a:t>Our motivation</a:t>
            </a:r>
          </a:p>
        </p:txBody>
      </p:sp>
      <p:sp>
        <p:nvSpPr>
          <p:cNvPr id="4099" name="TextBox 2"/>
          <p:cNvSpPr txBox="1">
            <a:spLocks noChangeArrowheads="1"/>
          </p:cNvSpPr>
          <p:nvPr/>
        </p:nvSpPr>
        <p:spPr bwMode="auto">
          <a:xfrm>
            <a:off x="76200" y="963613"/>
            <a:ext cx="88392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Generically, many-body systems thermalize: they approach a most probable (highest entropy) state</a:t>
            </a:r>
          </a:p>
        </p:txBody>
      </p:sp>
      <p:sp>
        <p:nvSpPr>
          <p:cNvPr id="4100" name="TextBox 8"/>
          <p:cNvSpPr txBox="1">
            <a:spLocks noChangeArrowheads="1"/>
          </p:cNvSpPr>
          <p:nvPr/>
        </p:nvSpPr>
        <p:spPr bwMode="auto">
          <a:xfrm>
            <a:off x="0" y="2143125"/>
            <a:ext cx="15525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Observable</a:t>
            </a:r>
          </a:p>
        </p:txBody>
      </p:sp>
      <p:sp>
        <p:nvSpPr>
          <p:cNvPr id="4101" name="TextBox 18"/>
          <p:cNvSpPr txBox="1">
            <a:spLocks noChangeArrowheads="1"/>
          </p:cNvSpPr>
          <p:nvPr/>
        </p:nvSpPr>
        <p:spPr bwMode="auto">
          <a:xfrm>
            <a:off x="5526088" y="2525713"/>
            <a:ext cx="328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the stat mech answer</a:t>
            </a:r>
          </a:p>
        </p:txBody>
      </p:sp>
      <p:grpSp>
        <p:nvGrpSpPr>
          <p:cNvPr id="4102" name="Group 23"/>
          <p:cNvGrpSpPr>
            <a:grpSpLocks/>
          </p:cNvGrpSpPr>
          <p:nvPr/>
        </p:nvGrpSpPr>
        <p:grpSpPr bwMode="auto">
          <a:xfrm>
            <a:off x="1541463" y="1793875"/>
            <a:ext cx="3984625" cy="2024063"/>
            <a:chOff x="1949822" y="2151528"/>
            <a:chExt cx="3985799" cy="2022704"/>
          </a:xfrm>
        </p:grpSpPr>
        <p:grpSp>
          <p:nvGrpSpPr>
            <p:cNvPr id="4109" name="Group 9"/>
            <p:cNvGrpSpPr>
              <a:grpSpLocks/>
            </p:cNvGrpSpPr>
            <p:nvPr/>
          </p:nvGrpSpPr>
          <p:grpSpPr bwMode="auto">
            <a:xfrm>
              <a:off x="1949822" y="2151528"/>
              <a:ext cx="3071399" cy="1586753"/>
              <a:chOff x="1640541" y="2756647"/>
              <a:chExt cx="3071399" cy="1586753"/>
            </a:xfrm>
          </p:grpSpPr>
          <p:cxnSp>
            <p:nvCxnSpPr>
              <p:cNvPr id="4115" name="Straight Arrow Connector 4"/>
              <p:cNvCxnSpPr>
                <a:cxnSpLocks noChangeShapeType="1"/>
              </p:cNvCxnSpPr>
              <p:nvPr/>
            </p:nvCxnSpPr>
            <p:spPr bwMode="auto">
              <a:xfrm>
                <a:off x="1640541" y="2756647"/>
                <a:ext cx="0" cy="1586753"/>
              </a:xfrm>
              <a:prstGeom prst="straightConnector1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116" name="Straight Arrow Connector 6"/>
              <p:cNvCxnSpPr>
                <a:cxnSpLocks noChangeShapeType="1"/>
              </p:cNvCxnSpPr>
              <p:nvPr/>
            </p:nvCxnSpPr>
            <p:spPr bwMode="auto">
              <a:xfrm flipH="1">
                <a:off x="1640541" y="4343400"/>
                <a:ext cx="3071399" cy="0"/>
              </a:xfrm>
              <a:prstGeom prst="straightConnector1">
                <a:avLst/>
              </a:prstGeom>
              <a:noFill/>
              <a:ln w="19050" algn="ctr">
                <a:solidFill>
                  <a:schemeClr val="tx1"/>
                </a:solidFill>
                <a:round/>
                <a:headEnd type="triangle" w="med" len="med"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4110" name="TextBox 10"/>
            <p:cNvSpPr txBox="1">
              <a:spLocks noChangeArrowheads="1"/>
            </p:cNvSpPr>
            <p:nvPr/>
          </p:nvSpPr>
          <p:spPr bwMode="auto">
            <a:xfrm>
              <a:off x="4120624" y="3774122"/>
              <a:ext cx="71686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chemeClr val="tx1"/>
                  </a:solidFill>
                </a:rPr>
                <a:t>time</a:t>
              </a:r>
            </a:p>
          </p:txBody>
        </p:sp>
        <p:cxnSp>
          <p:nvCxnSpPr>
            <p:cNvPr id="4111" name="Straight Connector 12"/>
            <p:cNvCxnSpPr>
              <a:cxnSpLocks noChangeShapeType="1"/>
            </p:cNvCxnSpPr>
            <p:nvPr/>
          </p:nvCxnSpPr>
          <p:spPr bwMode="auto">
            <a:xfrm flipV="1">
              <a:off x="1949822" y="3133165"/>
              <a:ext cx="3516699" cy="13447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prstDash val="dashDot"/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112" name="Freeform 16"/>
            <p:cNvSpPr>
              <a:spLocks/>
            </p:cNvSpPr>
            <p:nvPr/>
          </p:nvSpPr>
          <p:spPr bwMode="auto">
            <a:xfrm>
              <a:off x="1949822" y="2469793"/>
              <a:ext cx="3254189" cy="645459"/>
            </a:xfrm>
            <a:custGeom>
              <a:avLst/>
              <a:gdLst>
                <a:gd name="T0" fmla="*/ 0 w 3254189"/>
                <a:gd name="T1" fmla="*/ 0 h 645459"/>
                <a:gd name="T2" fmla="*/ 591671 w 3254189"/>
                <a:gd name="T3" fmla="*/ 349623 h 645459"/>
                <a:gd name="T4" fmla="*/ 1573306 w 3254189"/>
                <a:gd name="T5" fmla="*/ 524435 h 645459"/>
                <a:gd name="T6" fmla="*/ 2649071 w 3254189"/>
                <a:gd name="T7" fmla="*/ 618565 h 645459"/>
                <a:gd name="T8" fmla="*/ 3254189 w 3254189"/>
                <a:gd name="T9" fmla="*/ 645459 h 6454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54189" h="645459">
                  <a:moveTo>
                    <a:pt x="0" y="0"/>
                  </a:moveTo>
                  <a:cubicBezTo>
                    <a:pt x="164726" y="131108"/>
                    <a:pt x="329453" y="262217"/>
                    <a:pt x="591671" y="349623"/>
                  </a:cubicBezTo>
                  <a:cubicBezTo>
                    <a:pt x="853889" y="437029"/>
                    <a:pt x="1230406" y="479611"/>
                    <a:pt x="1573306" y="524435"/>
                  </a:cubicBezTo>
                  <a:cubicBezTo>
                    <a:pt x="1916206" y="569259"/>
                    <a:pt x="2368924" y="598394"/>
                    <a:pt x="2649071" y="618565"/>
                  </a:cubicBezTo>
                  <a:cubicBezTo>
                    <a:pt x="2929218" y="638736"/>
                    <a:pt x="3091703" y="642097"/>
                    <a:pt x="3254189" y="645459"/>
                  </a:cubicBezTo>
                </a:path>
              </a:pathLst>
            </a:cu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4113" name="Freeform 17"/>
            <p:cNvSpPr>
              <a:spLocks/>
            </p:cNvSpPr>
            <p:nvPr/>
          </p:nvSpPr>
          <p:spPr bwMode="auto">
            <a:xfrm>
              <a:off x="1949824" y="2514600"/>
              <a:ext cx="645458" cy="255494"/>
            </a:xfrm>
            <a:custGeom>
              <a:avLst/>
              <a:gdLst>
                <a:gd name="T0" fmla="*/ 0 w 645458"/>
                <a:gd name="T1" fmla="*/ 0 h 255494"/>
                <a:gd name="T2" fmla="*/ 645458 w 645458"/>
                <a:gd name="T3" fmla="*/ 255494 h 2554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5458" h="255494">
                  <a:moveTo>
                    <a:pt x="0" y="0"/>
                  </a:moveTo>
                  <a:cubicBezTo>
                    <a:pt x="214032" y="96370"/>
                    <a:pt x="428064" y="192741"/>
                    <a:pt x="645458" y="255494"/>
                  </a:cubicBezTo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cxnSp>
          <p:nvCxnSpPr>
            <p:cNvPr id="4114" name="Straight Arrow Connector 20"/>
            <p:cNvCxnSpPr>
              <a:cxnSpLocks noChangeShapeType="1"/>
            </p:cNvCxnSpPr>
            <p:nvPr/>
          </p:nvCxnSpPr>
          <p:spPr bwMode="auto">
            <a:xfrm>
              <a:off x="5021221" y="3146612"/>
              <a:ext cx="914400" cy="914400"/>
            </a:xfrm>
            <a:prstGeom prst="straightConnector1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4103" name="TextBox 22"/>
          <p:cNvSpPr txBox="1">
            <a:spLocks noChangeArrowheads="1"/>
          </p:cNvSpPr>
          <p:nvPr/>
        </p:nvSpPr>
        <p:spPr bwMode="auto">
          <a:xfrm>
            <a:off x="4686300" y="3078163"/>
            <a:ext cx="45291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depends only on bath temperature (canonical) or total energy (microcanonical). </a:t>
            </a:r>
          </a:p>
        </p:txBody>
      </p:sp>
      <p:sp>
        <p:nvSpPr>
          <p:cNvPr id="26" name="Oval 25"/>
          <p:cNvSpPr>
            <a:spLocks noChangeArrowheads="1"/>
          </p:cNvSpPr>
          <p:nvPr/>
        </p:nvSpPr>
        <p:spPr bwMode="auto">
          <a:xfrm>
            <a:off x="3741738" y="5248275"/>
            <a:ext cx="80962" cy="8096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-44450" y="3817938"/>
            <a:ext cx="4986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b="1">
                <a:solidFill>
                  <a:srgbClr val="0000FF"/>
                </a:solidFill>
              </a:rPr>
              <a:t>integrable</a:t>
            </a:r>
            <a:r>
              <a:rPr lang="en-US" altLang="en-US">
                <a:solidFill>
                  <a:srgbClr val="0000FF"/>
                </a:solidFill>
              </a:rPr>
              <a:t> systems are an exception: there are extra conserved quantities</a:t>
            </a:r>
          </a:p>
        </p:txBody>
      </p:sp>
      <p:sp>
        <p:nvSpPr>
          <p:cNvPr id="29" name="TextBox 28"/>
          <p:cNvSpPr txBox="1">
            <a:spLocks noChangeArrowheads="1"/>
          </p:cNvSpPr>
          <p:nvPr/>
        </p:nvSpPr>
        <p:spPr bwMode="auto">
          <a:xfrm>
            <a:off x="4795838" y="4359275"/>
            <a:ext cx="3738562" cy="193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Are they mathematical singular points, or are they the center of a region where stat mech does not apply?</a:t>
            </a:r>
          </a:p>
        </p:txBody>
      </p:sp>
      <p:sp>
        <p:nvSpPr>
          <p:cNvPr id="30" name="Oval 29"/>
          <p:cNvSpPr>
            <a:spLocks noChangeArrowheads="1"/>
          </p:cNvSpPr>
          <p:nvPr/>
        </p:nvSpPr>
        <p:spPr bwMode="auto">
          <a:xfrm>
            <a:off x="2968625" y="4730750"/>
            <a:ext cx="1627188" cy="1116013"/>
          </a:xfrm>
          <a:prstGeom prst="ellipse">
            <a:avLst/>
          </a:prstGeom>
          <a:noFill/>
          <a:ln w="952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" name="TextBox 30"/>
          <p:cNvSpPr txBox="1">
            <a:spLocks noChangeArrowheads="1"/>
          </p:cNvSpPr>
          <p:nvPr/>
        </p:nvSpPr>
        <p:spPr bwMode="auto">
          <a:xfrm>
            <a:off x="1383506" y="6354762"/>
            <a:ext cx="68246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b="1" dirty="0">
                <a:solidFill>
                  <a:srgbClr val="FF0000"/>
                </a:solidFill>
              </a:rPr>
              <a:t>When does the premise of stat </a:t>
            </a:r>
            <a:r>
              <a:rPr lang="en-US" altLang="en-US" b="1" dirty="0" err="1">
                <a:solidFill>
                  <a:srgbClr val="FF0000"/>
                </a:solidFill>
              </a:rPr>
              <a:t>mech</a:t>
            </a:r>
            <a:r>
              <a:rPr lang="en-US" altLang="en-US" b="1" dirty="0">
                <a:solidFill>
                  <a:srgbClr val="FF0000"/>
                </a:solidFill>
              </a:rPr>
              <a:t> hold? </a:t>
            </a:r>
          </a:p>
        </p:txBody>
      </p:sp>
    </p:spTree>
    <p:extLst>
      <p:ext uri="{BB962C8B-B14F-4D97-AF65-F5344CB8AC3E}">
        <p14:creationId xmlns:p14="http://schemas.microsoft.com/office/powerpoint/2010/main" val="283906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/>
      <p:bldP spid="29" grpId="0"/>
      <p:bldP spid="30" grpId="0" animBg="1"/>
      <p:bldP spid="3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4A57B78-5682-416F-B9A5-748D45C526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5210" y="966460"/>
            <a:ext cx="7640053" cy="573004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457200" y="184691"/>
            <a:ext cx="843472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u="sng" dirty="0"/>
              <a:t>Varying the Axial Energy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63826" y="1977307"/>
            <a:ext cx="35138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Vary U over a factor of 5 </a:t>
            </a:r>
            <a:endParaRPr lang="en-US" sz="2400" baseline="-25000" dirty="0">
              <a:solidFill>
                <a:srgbClr val="0000FF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95415" y="3831480"/>
            <a:ext cx="347855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Choose </a:t>
            </a:r>
            <a:r>
              <a:rPr lang="en-US" sz="2400" dirty="0" err="1">
                <a:solidFill>
                  <a:srgbClr val="0000FF"/>
                </a:solidFill>
              </a:rPr>
              <a:t>U</a:t>
            </a:r>
            <a:r>
              <a:rPr lang="en-US" sz="2400" baseline="-25000" dirty="0" err="1">
                <a:solidFill>
                  <a:srgbClr val="0000FF"/>
                </a:solidFill>
              </a:rPr>
              <a:t>final</a:t>
            </a:r>
            <a:r>
              <a:rPr lang="en-US" sz="2400" dirty="0">
                <a:solidFill>
                  <a:srgbClr val="0000FF"/>
                </a:solidFill>
              </a:rPr>
              <a:t> to ensure 1D for each of 4 different lattice depths</a:t>
            </a:r>
          </a:p>
        </p:txBody>
      </p:sp>
    </p:spTree>
    <p:extLst>
      <p:ext uri="{BB962C8B-B14F-4D97-AF65-F5344CB8AC3E}">
        <p14:creationId xmlns:p14="http://schemas.microsoft.com/office/powerpoint/2010/main" val="1040433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4800" y="-51755"/>
            <a:ext cx="8534400" cy="1143000"/>
          </a:xfrm>
        </p:spPr>
        <p:txBody>
          <a:bodyPr>
            <a:normAutofit/>
          </a:bodyPr>
          <a:lstStyle/>
          <a:p>
            <a:r>
              <a:rPr lang="en-US" u="sng" dirty="0">
                <a:latin typeface="Comic Sans MS" panose="030F0702030302020204" pitchFamily="66" charset="0"/>
              </a:rPr>
              <a:t>Simple fit of 3-body loss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06" name="TextBox 1205">
                <a:extLst>
                  <a:ext uri="{FF2B5EF4-FFF2-40B4-BE49-F238E27FC236}">
                    <a16:creationId xmlns:a16="http://schemas.microsoft.com/office/drawing/2014/main" id="{79B5B4CF-880F-4870-ADED-4ACAEED7DC68}"/>
                  </a:ext>
                </a:extLst>
              </p:cNvPr>
              <p:cNvSpPr txBox="1"/>
              <p:nvPr/>
            </p:nvSpPr>
            <p:spPr>
              <a:xfrm>
                <a:off x="5383778" y="1568256"/>
                <a:ext cx="3561226" cy="80733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𝑑𝑁</m:t>
                          </m:r>
                        </m:num>
                        <m:den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𝑁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𝑒𝑓𝑓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bSup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𝑑𝑧</m:t>
                          </m:r>
                        </m:e>
                      </m:nary>
                    </m:oMath>
                  </m:oMathPara>
                </a14:m>
                <a:endParaRPr lang="en-US" sz="2000" dirty="0">
                  <a:solidFill>
                    <a:schemeClr val="tx1"/>
                  </a:solidFill>
                </a:endParaRPr>
              </a:p>
            </p:txBody>
          </p:sp>
        </mc:Choice>
        <mc:Fallback>
          <p:sp>
            <p:nvSpPr>
              <p:cNvPr id="1206" name="TextBox 1205">
                <a:extLst>
                  <a:ext uri="{FF2B5EF4-FFF2-40B4-BE49-F238E27FC236}">
                    <a16:creationId xmlns:a16="http://schemas.microsoft.com/office/drawing/2014/main" id="{79B5B4CF-880F-4870-ADED-4ACAEED7DC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83778" y="1568256"/>
                <a:ext cx="3561226" cy="807337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07" name="TextBox 1206">
            <a:extLst>
              <a:ext uri="{FF2B5EF4-FFF2-40B4-BE49-F238E27FC236}">
                <a16:creationId xmlns:a16="http://schemas.microsoft.com/office/drawing/2014/main" id="{53C34AA3-3017-4A80-AB4A-36BAE0130AF7}"/>
              </a:ext>
            </a:extLst>
          </p:cNvPr>
          <p:cNvSpPr txBox="1"/>
          <p:nvPr/>
        </p:nvSpPr>
        <p:spPr>
          <a:xfrm>
            <a:off x="508322" y="1062133"/>
            <a:ext cx="66087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To compare the 3-body loss for all data sets in one figure, we fit loss data to: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34D445B-EC86-480B-881E-FAEC624FD64F}"/>
              </a:ext>
            </a:extLst>
          </p:cNvPr>
          <p:cNvGrpSpPr/>
          <p:nvPr/>
        </p:nvGrpSpPr>
        <p:grpSpPr>
          <a:xfrm>
            <a:off x="9525000" y="1994241"/>
            <a:ext cx="6372632" cy="4403301"/>
            <a:chOff x="3793674" y="778299"/>
            <a:chExt cx="4941158" cy="2734489"/>
          </a:xfrm>
        </p:grpSpPr>
        <p:sp>
          <p:nvSpPr>
            <p:cNvPr id="1211" name="Rectangle 1135">
              <a:extLst>
                <a:ext uri="{FF2B5EF4-FFF2-40B4-BE49-F238E27FC236}">
                  <a16:creationId xmlns:a16="http://schemas.microsoft.com/office/drawing/2014/main" id="{4B8BFB01-AACC-4D4E-9703-3C13E983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790" y="810219"/>
              <a:ext cx="81838" cy="1684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260" name="Freeform 1194">
              <a:extLst>
                <a:ext uri="{FF2B5EF4-FFF2-40B4-BE49-F238E27FC236}">
                  <a16:creationId xmlns:a16="http://schemas.microsoft.com/office/drawing/2014/main" id="{C83F524E-E559-40F6-B17B-77A69B07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968" y="966489"/>
              <a:ext cx="4046517" cy="1789726"/>
            </a:xfrm>
            <a:custGeom>
              <a:avLst/>
              <a:gdLst>
                <a:gd name="T0" fmla="*/ 0 w 4104"/>
                <a:gd name="T1" fmla="*/ 0 h 1626"/>
                <a:gd name="T2" fmla="*/ 31 w 4104"/>
                <a:gd name="T3" fmla="*/ 37 h 1626"/>
                <a:gd name="T4" fmla="*/ 55 w 4104"/>
                <a:gd name="T5" fmla="*/ 64 h 1626"/>
                <a:gd name="T6" fmla="*/ 86 w 4104"/>
                <a:gd name="T7" fmla="*/ 91 h 1626"/>
                <a:gd name="T8" fmla="*/ 125 w 4104"/>
                <a:gd name="T9" fmla="*/ 127 h 1626"/>
                <a:gd name="T10" fmla="*/ 172 w 4104"/>
                <a:gd name="T11" fmla="*/ 164 h 1626"/>
                <a:gd name="T12" fmla="*/ 251 w 4104"/>
                <a:gd name="T13" fmla="*/ 236 h 1626"/>
                <a:gd name="T14" fmla="*/ 337 w 4104"/>
                <a:gd name="T15" fmla="*/ 291 h 1626"/>
                <a:gd name="T16" fmla="*/ 463 w 4104"/>
                <a:gd name="T17" fmla="*/ 363 h 1626"/>
                <a:gd name="T18" fmla="*/ 588 w 4104"/>
                <a:gd name="T19" fmla="*/ 436 h 1626"/>
                <a:gd name="T20" fmla="*/ 839 w 4104"/>
                <a:gd name="T21" fmla="*/ 554 h 1626"/>
                <a:gd name="T22" fmla="*/ 1091 w 4104"/>
                <a:gd name="T23" fmla="*/ 663 h 1626"/>
                <a:gd name="T24" fmla="*/ 1342 w 4104"/>
                <a:gd name="T25" fmla="*/ 763 h 1626"/>
                <a:gd name="T26" fmla="*/ 1593 w 4104"/>
                <a:gd name="T27" fmla="*/ 854 h 1626"/>
                <a:gd name="T28" fmla="*/ 2095 w 4104"/>
                <a:gd name="T29" fmla="*/ 1026 h 1626"/>
                <a:gd name="T30" fmla="*/ 2597 w 4104"/>
                <a:gd name="T31" fmla="*/ 1181 h 1626"/>
                <a:gd name="T32" fmla="*/ 3099 w 4104"/>
                <a:gd name="T33" fmla="*/ 1335 h 1626"/>
                <a:gd name="T34" fmla="*/ 3602 w 4104"/>
                <a:gd name="T35" fmla="*/ 1481 h 1626"/>
                <a:gd name="T36" fmla="*/ 4104 w 4104"/>
                <a:gd name="T37" fmla="*/ 1626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04" h="1626">
                  <a:moveTo>
                    <a:pt x="0" y="0"/>
                  </a:moveTo>
                  <a:lnTo>
                    <a:pt x="31" y="37"/>
                  </a:lnTo>
                  <a:lnTo>
                    <a:pt x="55" y="64"/>
                  </a:lnTo>
                  <a:lnTo>
                    <a:pt x="86" y="91"/>
                  </a:lnTo>
                  <a:lnTo>
                    <a:pt x="125" y="127"/>
                  </a:lnTo>
                  <a:lnTo>
                    <a:pt x="172" y="164"/>
                  </a:lnTo>
                  <a:lnTo>
                    <a:pt x="251" y="236"/>
                  </a:lnTo>
                  <a:lnTo>
                    <a:pt x="337" y="291"/>
                  </a:lnTo>
                  <a:lnTo>
                    <a:pt x="463" y="363"/>
                  </a:lnTo>
                  <a:lnTo>
                    <a:pt x="588" y="436"/>
                  </a:lnTo>
                  <a:lnTo>
                    <a:pt x="839" y="554"/>
                  </a:lnTo>
                  <a:lnTo>
                    <a:pt x="1091" y="663"/>
                  </a:lnTo>
                  <a:lnTo>
                    <a:pt x="1342" y="763"/>
                  </a:lnTo>
                  <a:lnTo>
                    <a:pt x="1593" y="854"/>
                  </a:lnTo>
                  <a:lnTo>
                    <a:pt x="2095" y="1026"/>
                  </a:lnTo>
                  <a:lnTo>
                    <a:pt x="2597" y="1181"/>
                  </a:lnTo>
                  <a:lnTo>
                    <a:pt x="3099" y="1335"/>
                  </a:lnTo>
                  <a:lnTo>
                    <a:pt x="3602" y="1481"/>
                  </a:lnTo>
                  <a:lnTo>
                    <a:pt x="4104" y="1626"/>
                  </a:lnTo>
                </a:path>
              </a:pathLst>
            </a:custGeom>
            <a:noFill/>
            <a:ln w="49213" cap="flat">
              <a:solidFill>
                <a:srgbClr val="FF0000"/>
              </a:solidFill>
              <a:prstDash val="sys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Rectangle 1427">
              <a:extLst>
                <a:ext uri="{FF2B5EF4-FFF2-40B4-BE49-F238E27FC236}">
                  <a16:creationId xmlns:a16="http://schemas.microsoft.com/office/drawing/2014/main" id="{D37C7803-7EFD-479A-8E84-441C29E08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7925" y="778299"/>
              <a:ext cx="76907" cy="179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5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83148CB1-0447-48DC-98B7-8A84E5AF07B1}"/>
                </a:ext>
              </a:extLst>
            </p:cNvPr>
            <p:cNvGrpSpPr/>
            <p:nvPr/>
          </p:nvGrpSpPr>
          <p:grpSpPr>
            <a:xfrm>
              <a:off x="3793674" y="869484"/>
              <a:ext cx="4872139" cy="2643304"/>
              <a:chOff x="3793674" y="869484"/>
              <a:chExt cx="4872139" cy="2643304"/>
            </a:xfrm>
          </p:grpSpPr>
          <p:sp>
            <p:nvSpPr>
              <p:cNvPr id="1210" name="Rectangle 425">
                <a:extLst>
                  <a:ext uri="{FF2B5EF4-FFF2-40B4-BE49-F238E27FC236}">
                    <a16:creationId xmlns:a16="http://schemas.microsoft.com/office/drawing/2014/main" id="{965D6B6C-674F-47FA-A83C-56AAA2F04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1994" y="872039"/>
                <a:ext cx="1750733" cy="529787"/>
              </a:xfrm>
              <a:prstGeom prst="rect">
                <a:avLst/>
              </a:prstGeom>
              <a:noFill/>
              <a:ln w="17463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Rectangle 1141">
                <a:extLst>
                  <a:ext uri="{FF2B5EF4-FFF2-40B4-BE49-F238E27FC236}">
                    <a16:creationId xmlns:a16="http://schemas.microsoft.com/office/drawing/2014/main" id="{0D4F23D6-497B-4B42-96FE-C912B6E14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6607" y="874233"/>
                <a:ext cx="4209205" cy="2119933"/>
              </a:xfrm>
              <a:prstGeom prst="rect">
                <a:avLst/>
              </a:prstGeom>
              <a:noFill/>
              <a:ln w="25400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Line 1143">
                <a:extLst>
                  <a:ext uri="{FF2B5EF4-FFF2-40B4-BE49-F238E27FC236}">
                    <a16:creationId xmlns:a16="http://schemas.microsoft.com/office/drawing/2014/main" id="{5E3A0E49-29A8-48A2-9CCB-E666A592B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994166"/>
                <a:ext cx="4209205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Line 1144">
                <a:extLst>
                  <a:ext uri="{FF2B5EF4-FFF2-40B4-BE49-F238E27FC236}">
                    <a16:creationId xmlns:a16="http://schemas.microsoft.com/office/drawing/2014/main" id="{25E31D22-50AF-4F8F-B05F-DA5565A2D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65812" y="874233"/>
                <a:ext cx="0" cy="211993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Line 1145">
                <a:extLst>
                  <a:ext uri="{FF2B5EF4-FFF2-40B4-BE49-F238E27FC236}">
                    <a16:creationId xmlns:a16="http://schemas.microsoft.com/office/drawing/2014/main" id="{DFAA2766-A615-41F0-B6EB-67F5DA9464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6607" y="874233"/>
                <a:ext cx="0" cy="211993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Line 1146">
                <a:extLst>
                  <a:ext uri="{FF2B5EF4-FFF2-40B4-BE49-F238E27FC236}">
                    <a16:creationId xmlns:a16="http://schemas.microsoft.com/office/drawing/2014/main" id="{6851B00E-F700-451B-94BC-252592CF82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994166"/>
                <a:ext cx="4209205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Line 1147">
                <a:extLst>
                  <a:ext uri="{FF2B5EF4-FFF2-40B4-BE49-F238E27FC236}">
                    <a16:creationId xmlns:a16="http://schemas.microsoft.com/office/drawing/2014/main" id="{2B3079D2-7BD3-4084-9CAB-890331B418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6607" y="874233"/>
                <a:ext cx="0" cy="211993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Line 1148">
                <a:extLst>
                  <a:ext uri="{FF2B5EF4-FFF2-40B4-BE49-F238E27FC236}">
                    <a16:creationId xmlns:a16="http://schemas.microsoft.com/office/drawing/2014/main" id="{2CB6929D-4F08-412F-BF09-192A7E57A9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6607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Line 1149">
                <a:extLst>
                  <a:ext uri="{FF2B5EF4-FFF2-40B4-BE49-F238E27FC236}">
                    <a16:creationId xmlns:a16="http://schemas.microsoft.com/office/drawing/2014/main" id="{0CFCC424-1C56-43A0-BCE9-03E050DC5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Rectangle 1150">
                <a:extLst>
                  <a:ext uri="{FF2B5EF4-FFF2-40B4-BE49-F238E27FC236}">
                    <a16:creationId xmlns:a16="http://schemas.microsoft.com/office/drawing/2014/main" id="{50B1DA1D-C9A8-4680-84A6-8E60F21A3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153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1" name="Line 1151">
                <a:extLst>
                  <a:ext uri="{FF2B5EF4-FFF2-40B4-BE49-F238E27FC236}">
                    <a16:creationId xmlns:a16="http://schemas.microsoft.com/office/drawing/2014/main" id="{0FBC3CD6-2689-45DC-9A4B-FA82D94F50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276954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Line 1152">
                <a:extLst>
                  <a:ext uri="{FF2B5EF4-FFF2-40B4-BE49-F238E27FC236}">
                    <a16:creationId xmlns:a16="http://schemas.microsoft.com/office/drawing/2014/main" id="{D4B82477-0531-466B-B3F4-66DB2C6471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76954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Rectangle 1153">
                <a:extLst>
                  <a:ext uri="{FF2B5EF4-FFF2-40B4-BE49-F238E27FC236}">
                    <a16:creationId xmlns:a16="http://schemas.microsoft.com/office/drawing/2014/main" id="{8EC1214C-2986-46BC-9040-63D26A431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8500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4" name="Line 1154">
                <a:extLst>
                  <a:ext uri="{FF2B5EF4-FFF2-40B4-BE49-F238E27FC236}">
                    <a16:creationId xmlns:a16="http://schemas.microsoft.com/office/drawing/2014/main" id="{80782442-B2ED-41F0-8B68-EB4EBF7B0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05188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Line 1155">
                <a:extLst>
                  <a:ext uri="{FF2B5EF4-FFF2-40B4-BE49-F238E27FC236}">
                    <a16:creationId xmlns:a16="http://schemas.microsoft.com/office/drawing/2014/main" id="{7079D231-FBF7-47A7-B9A2-31108DE5EF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97716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Rectangle 1156">
                <a:extLst>
                  <a:ext uri="{FF2B5EF4-FFF2-40B4-BE49-F238E27FC236}">
                    <a16:creationId xmlns:a16="http://schemas.microsoft.com/office/drawing/2014/main" id="{9481CF96-B76D-4281-B702-369661A07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6734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2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27" name="Line 1157">
                <a:extLst>
                  <a:ext uri="{FF2B5EF4-FFF2-40B4-BE49-F238E27FC236}">
                    <a16:creationId xmlns:a16="http://schemas.microsoft.com/office/drawing/2014/main" id="{59ABC30B-14E4-420D-9273-FBE9906C5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32436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Line 1158">
                <a:extLst>
                  <a:ext uri="{FF2B5EF4-FFF2-40B4-BE49-F238E27FC236}">
                    <a16:creationId xmlns:a16="http://schemas.microsoft.com/office/drawing/2014/main" id="{07E508B6-B857-4DC6-9672-66D3DBE74B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8198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Rectangle 1159">
                <a:extLst>
                  <a:ext uri="{FF2B5EF4-FFF2-40B4-BE49-F238E27FC236}">
                    <a16:creationId xmlns:a16="http://schemas.microsoft.com/office/drawing/2014/main" id="{38F8FDE4-FBA3-4A79-96DB-7E9AD86B2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983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3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0" name="Line 1160">
                <a:extLst>
                  <a:ext uri="{FF2B5EF4-FFF2-40B4-BE49-F238E27FC236}">
                    <a16:creationId xmlns:a16="http://schemas.microsoft.com/office/drawing/2014/main" id="{33D5A237-029E-4294-AC5A-69B3F6AF06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752783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Line 1161">
                <a:extLst>
                  <a:ext uri="{FF2B5EF4-FFF2-40B4-BE49-F238E27FC236}">
                    <a16:creationId xmlns:a16="http://schemas.microsoft.com/office/drawing/2014/main" id="{F417974B-216E-4BAA-9585-720B259313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52783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Rectangle 1162">
                <a:extLst>
                  <a:ext uri="{FF2B5EF4-FFF2-40B4-BE49-F238E27FC236}">
                    <a16:creationId xmlns:a16="http://schemas.microsoft.com/office/drawing/2014/main" id="{3450A4C6-AB68-443E-A66F-D6FA3C157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4330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3" name="Line 1164">
                <a:extLst>
                  <a:ext uri="{FF2B5EF4-FFF2-40B4-BE49-F238E27FC236}">
                    <a16:creationId xmlns:a16="http://schemas.microsoft.com/office/drawing/2014/main" id="{8368D456-F05B-4A53-A163-EE554B2DE3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69600" y="874233"/>
                <a:ext cx="0" cy="10016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Rectangle 1165">
                <a:extLst>
                  <a:ext uri="{FF2B5EF4-FFF2-40B4-BE49-F238E27FC236}">
                    <a16:creationId xmlns:a16="http://schemas.microsoft.com/office/drawing/2014/main" id="{20089986-C2BE-4EB3-A3C4-EAB6D6E28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2564" y="3023886"/>
                <a:ext cx="110681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5</a:t>
                </a:r>
                <a:endParaRPr kumimoji="0" lang="en-US" altLang="en-US" sz="12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35" name="Line 1166">
                <a:extLst>
                  <a:ext uri="{FF2B5EF4-FFF2-40B4-BE49-F238E27FC236}">
                    <a16:creationId xmlns:a16="http://schemas.microsoft.com/office/drawing/2014/main" id="{17CD50B8-8882-4F48-BBAE-76BDD6B28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354665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Line 1167">
                <a:extLst>
                  <a:ext uri="{FF2B5EF4-FFF2-40B4-BE49-F238E27FC236}">
                    <a16:creationId xmlns:a16="http://schemas.microsoft.com/office/drawing/2014/main" id="{3ECE0D23-8324-4314-85E3-5BCB3CCD1B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354665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Line 1168">
                <a:extLst>
                  <a:ext uri="{FF2B5EF4-FFF2-40B4-BE49-F238E27FC236}">
                    <a16:creationId xmlns:a16="http://schemas.microsoft.com/office/drawing/2014/main" id="{1B7437C2-7DE0-4F33-A726-A1E1177BD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443821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Line 1169">
                <a:extLst>
                  <a:ext uri="{FF2B5EF4-FFF2-40B4-BE49-F238E27FC236}">
                    <a16:creationId xmlns:a16="http://schemas.microsoft.com/office/drawing/2014/main" id="{BB341F7E-58E1-416A-B620-0CBE6ADD6C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443821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Line 1170">
                <a:extLst>
                  <a:ext uri="{FF2B5EF4-FFF2-40B4-BE49-F238E27FC236}">
                    <a16:creationId xmlns:a16="http://schemas.microsoft.com/office/drawing/2014/main" id="{E0657B22-2BEC-46FD-850E-999D06D4C2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553889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Line 1171">
                <a:extLst>
                  <a:ext uri="{FF2B5EF4-FFF2-40B4-BE49-F238E27FC236}">
                    <a16:creationId xmlns:a16="http://schemas.microsoft.com/office/drawing/2014/main" id="{7BB71349-28E7-4132-B28F-96E5DE9507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553889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Line 1172">
                <a:extLst>
                  <a:ext uri="{FF2B5EF4-FFF2-40B4-BE49-F238E27FC236}">
                    <a16:creationId xmlns:a16="http://schemas.microsoft.com/office/drawing/2014/main" id="{53FD71F6-8898-42EC-A2B3-24BDB2929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683771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Line 1173">
                <a:extLst>
                  <a:ext uri="{FF2B5EF4-FFF2-40B4-BE49-F238E27FC236}">
                    <a16:creationId xmlns:a16="http://schemas.microsoft.com/office/drawing/2014/main" id="{BF81D42C-FFA0-4B51-85BB-7CBB63AABC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683771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Line 1174">
                <a:extLst>
                  <a:ext uri="{FF2B5EF4-FFF2-40B4-BE49-F238E27FC236}">
                    <a16:creationId xmlns:a16="http://schemas.microsoft.com/office/drawing/2014/main" id="{2D02A7B8-ED2F-46E4-8A78-F3E0A5414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823560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Line 1175">
                <a:extLst>
                  <a:ext uri="{FF2B5EF4-FFF2-40B4-BE49-F238E27FC236}">
                    <a16:creationId xmlns:a16="http://schemas.microsoft.com/office/drawing/2014/main" id="{616BD742-2404-471A-A634-1C201CFD74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823560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Line 1176">
                <a:extLst>
                  <a:ext uri="{FF2B5EF4-FFF2-40B4-BE49-F238E27FC236}">
                    <a16:creationId xmlns:a16="http://schemas.microsoft.com/office/drawing/2014/main" id="{33AF612D-C6CC-4518-898B-8CEAEB99E5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984261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Line 1177">
                <a:extLst>
                  <a:ext uri="{FF2B5EF4-FFF2-40B4-BE49-F238E27FC236}">
                    <a16:creationId xmlns:a16="http://schemas.microsoft.com/office/drawing/2014/main" id="{F2090DA5-640D-474A-A6DD-0A593CDF3D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2984261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Line 1178">
                <a:extLst>
                  <a:ext uri="{FF2B5EF4-FFF2-40B4-BE49-F238E27FC236}">
                    <a16:creationId xmlns:a16="http://schemas.microsoft.com/office/drawing/2014/main" id="{F2F92422-4C58-4418-9030-CD1569ED21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354665"/>
                <a:ext cx="77894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Line 1179">
                <a:extLst>
                  <a:ext uri="{FF2B5EF4-FFF2-40B4-BE49-F238E27FC236}">
                    <a16:creationId xmlns:a16="http://schemas.microsoft.com/office/drawing/2014/main" id="{A6B3E191-9F4C-471E-AF6C-39FD1D0DD2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581017" y="2354665"/>
                <a:ext cx="84796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Rectangle 1180">
                <a:extLst>
                  <a:ext uri="{FF2B5EF4-FFF2-40B4-BE49-F238E27FC236}">
                    <a16:creationId xmlns:a16="http://schemas.microsoft.com/office/drawing/2014/main" id="{D0552319-D80B-4FD2-9E45-F6B4C8094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0301" y="2234690"/>
                <a:ext cx="221363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10</a:t>
                </a:r>
                <a:endParaRPr kumimoji="0" lang="en-US" altLang="en-US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1250" name="Rectangle 1181">
                <a:extLst>
                  <a:ext uri="{FF2B5EF4-FFF2-40B4-BE49-F238E27FC236}">
                    <a16:creationId xmlns:a16="http://schemas.microsoft.com/office/drawing/2014/main" id="{C9183DF6-1372-4425-AF11-422BFA50F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4410" y="2174152"/>
                <a:ext cx="86085" cy="206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4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5</a:t>
                </a:r>
                <a:endParaRPr kumimoji="0" lang="en-US" altLang="en-US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51" name="Line 1182">
                <a:extLst>
                  <a:ext uri="{FF2B5EF4-FFF2-40B4-BE49-F238E27FC236}">
                    <a16:creationId xmlns:a16="http://schemas.microsoft.com/office/drawing/2014/main" id="{00A8BE2B-1601-4821-BD44-A15CC435E8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1714062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Line 1183">
                <a:extLst>
                  <a:ext uri="{FF2B5EF4-FFF2-40B4-BE49-F238E27FC236}">
                    <a16:creationId xmlns:a16="http://schemas.microsoft.com/office/drawing/2014/main" id="{BB3E10B6-7D9C-4E45-B373-B6C378BB46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1714062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Line 1184">
                <a:extLst>
                  <a:ext uri="{FF2B5EF4-FFF2-40B4-BE49-F238E27FC236}">
                    <a16:creationId xmlns:a16="http://schemas.microsoft.com/office/drawing/2014/main" id="{7346F08B-20FE-4C2C-B80E-A45BA1F98F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1344230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Line 1185">
                <a:extLst>
                  <a:ext uri="{FF2B5EF4-FFF2-40B4-BE49-F238E27FC236}">
                    <a16:creationId xmlns:a16="http://schemas.microsoft.com/office/drawing/2014/main" id="{8608845A-4867-4D40-AB18-5578C5A70D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1344230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Line 1186">
                <a:extLst>
                  <a:ext uri="{FF2B5EF4-FFF2-40B4-BE49-F238E27FC236}">
                    <a16:creationId xmlns:a16="http://schemas.microsoft.com/office/drawing/2014/main" id="{36E5C2FE-6703-4F5C-ADA0-5272CB093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1074560"/>
                <a:ext cx="39440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Line 1187">
                <a:extLst>
                  <a:ext uri="{FF2B5EF4-FFF2-40B4-BE49-F238E27FC236}">
                    <a16:creationId xmlns:a16="http://schemas.microsoft.com/office/drawing/2014/main" id="{DE7943B2-09DD-44E0-9CCB-77425B4F9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619471" y="1074560"/>
                <a:ext cx="46342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Line 1191">
                <a:extLst>
                  <a:ext uri="{FF2B5EF4-FFF2-40B4-BE49-F238E27FC236}">
                    <a16:creationId xmlns:a16="http://schemas.microsoft.com/office/drawing/2014/main" id="{55CF1E19-A26A-4989-9C68-11B32A2121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56607" y="2994166"/>
                <a:ext cx="4209205" cy="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Line 1192">
                <a:extLst>
                  <a:ext uri="{FF2B5EF4-FFF2-40B4-BE49-F238E27FC236}">
                    <a16:creationId xmlns:a16="http://schemas.microsoft.com/office/drawing/2014/main" id="{E90BBD25-CD81-4D8F-ACDC-735B877FA2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665812" y="874233"/>
                <a:ext cx="0" cy="211993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Line 1193">
                <a:extLst>
                  <a:ext uri="{FF2B5EF4-FFF2-40B4-BE49-F238E27FC236}">
                    <a16:creationId xmlns:a16="http://schemas.microsoft.com/office/drawing/2014/main" id="{2A126551-0C0B-4692-BB9C-CA2F5618B6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6607" y="874233"/>
                <a:ext cx="0" cy="2119933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Line 1195">
                <a:extLst>
                  <a:ext uri="{FF2B5EF4-FFF2-40B4-BE49-F238E27FC236}">
                    <a16:creationId xmlns:a16="http://schemas.microsoft.com/office/drawing/2014/main" id="{1C0CBC37-5C24-454B-817B-99C602CC3D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4501" y="964490"/>
                <a:ext cx="0" cy="990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Line 1196">
                <a:extLst>
                  <a:ext uri="{FF2B5EF4-FFF2-40B4-BE49-F238E27FC236}">
                    <a16:creationId xmlns:a16="http://schemas.microsoft.com/office/drawing/2014/main" id="{21235B31-C989-431C-B648-EFD0F2B8DB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6377" y="964490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Line 1197">
                <a:extLst>
                  <a:ext uri="{FF2B5EF4-FFF2-40B4-BE49-F238E27FC236}">
                    <a16:creationId xmlns:a16="http://schemas.microsoft.com/office/drawing/2014/main" id="{E3960302-C3C6-41C0-9EAE-F1C00FCA0D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66377" y="974397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Line 1198">
                <a:extLst>
                  <a:ext uri="{FF2B5EF4-FFF2-40B4-BE49-F238E27FC236}">
                    <a16:creationId xmlns:a16="http://schemas.microsoft.com/office/drawing/2014/main" id="{773B40DB-94F0-4C05-85AD-B688B06951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65067" y="984303"/>
                <a:ext cx="0" cy="3082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5" name="Line 1199">
                <a:extLst>
                  <a:ext uri="{FF2B5EF4-FFF2-40B4-BE49-F238E27FC236}">
                    <a16:creationId xmlns:a16="http://schemas.microsoft.com/office/drawing/2014/main" id="{86ADDABA-9402-484C-BF20-C42FE7BC16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8725" y="984303"/>
                <a:ext cx="8479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6" name="Line 1200">
                <a:extLst>
                  <a:ext uri="{FF2B5EF4-FFF2-40B4-BE49-F238E27FC236}">
                    <a16:creationId xmlns:a16="http://schemas.microsoft.com/office/drawing/2014/main" id="{7C20845C-5D59-444C-9A29-C6C6E9723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8725" y="1015122"/>
                <a:ext cx="8479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7" name="Line 1201">
                <a:extLst>
                  <a:ext uri="{FF2B5EF4-FFF2-40B4-BE49-F238E27FC236}">
                    <a16:creationId xmlns:a16="http://schemas.microsoft.com/office/drawing/2014/main" id="{49347652-0F29-4017-AFD8-70A21B4233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8730" y="1025028"/>
                <a:ext cx="0" cy="990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8" name="Line 1202">
                <a:extLst>
                  <a:ext uri="{FF2B5EF4-FFF2-40B4-BE49-F238E27FC236}">
                    <a16:creationId xmlns:a16="http://schemas.microsoft.com/office/drawing/2014/main" id="{1DCD3496-806C-4D88-84F4-1F0B87C2E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49290" y="1025028"/>
                <a:ext cx="7789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9" name="Line 1203">
                <a:extLst>
                  <a:ext uri="{FF2B5EF4-FFF2-40B4-BE49-F238E27FC236}">
                    <a16:creationId xmlns:a16="http://schemas.microsoft.com/office/drawing/2014/main" id="{21A9303C-A3EC-4764-9802-EEAB121687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49290" y="1034935"/>
                <a:ext cx="7789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0" name="Line 1204">
                <a:extLst>
                  <a:ext uri="{FF2B5EF4-FFF2-40B4-BE49-F238E27FC236}">
                    <a16:creationId xmlns:a16="http://schemas.microsoft.com/office/drawing/2014/main" id="{D7F397A4-908F-46C0-AC9A-64B31290C3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296" y="1054747"/>
                <a:ext cx="0" cy="198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1" name="Line 1205">
                <a:extLst>
                  <a:ext uri="{FF2B5EF4-FFF2-40B4-BE49-F238E27FC236}">
                    <a16:creationId xmlns:a16="http://schemas.microsoft.com/office/drawing/2014/main" id="{D5A90106-5C3B-43B4-B853-0C0EBB4685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0843" y="1054747"/>
                <a:ext cx="7690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2" name="Line 1206">
                <a:extLst>
                  <a:ext uri="{FF2B5EF4-FFF2-40B4-BE49-F238E27FC236}">
                    <a16:creationId xmlns:a16="http://schemas.microsoft.com/office/drawing/2014/main" id="{3DDCE1B0-5CF3-4756-8F8C-F173DCE22D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0843" y="1074560"/>
                <a:ext cx="76907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3" name="Line 1207">
                <a:extLst>
                  <a:ext uri="{FF2B5EF4-FFF2-40B4-BE49-F238E27FC236}">
                    <a16:creationId xmlns:a16="http://schemas.microsoft.com/office/drawing/2014/main" id="{074852E5-700C-4AEA-AFF6-33CA5A7627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7750" y="1094372"/>
                <a:ext cx="0" cy="198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4" name="Line 1208">
                <a:extLst>
                  <a:ext uri="{FF2B5EF4-FFF2-40B4-BE49-F238E27FC236}">
                    <a16:creationId xmlns:a16="http://schemas.microsoft.com/office/drawing/2014/main" id="{FA8097E7-FEB2-4DAD-8198-C0BC34097E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296" y="1094372"/>
                <a:ext cx="7789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5" name="Line 1209">
                <a:extLst>
                  <a:ext uri="{FF2B5EF4-FFF2-40B4-BE49-F238E27FC236}">
                    <a16:creationId xmlns:a16="http://schemas.microsoft.com/office/drawing/2014/main" id="{C3352B71-5443-4275-99A4-B2F4645871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19296" y="1114185"/>
                <a:ext cx="77894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6" name="Line 1210">
                <a:extLst>
                  <a:ext uri="{FF2B5EF4-FFF2-40B4-BE49-F238E27FC236}">
                    <a16:creationId xmlns:a16="http://schemas.microsoft.com/office/drawing/2014/main" id="{390C556C-15B6-4C06-B6FE-42B9606569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4091" y="1135098"/>
                <a:ext cx="0" cy="990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7" name="Line 1211">
                <a:extLst>
                  <a:ext uri="{FF2B5EF4-FFF2-40B4-BE49-F238E27FC236}">
                    <a16:creationId xmlns:a16="http://schemas.microsoft.com/office/drawing/2014/main" id="{76BC8F1A-7441-48ED-98E3-9FEF061E7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5508" y="1135098"/>
                <a:ext cx="1381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8" name="Line 1212">
                <a:extLst>
                  <a:ext uri="{FF2B5EF4-FFF2-40B4-BE49-F238E27FC236}">
                    <a16:creationId xmlns:a16="http://schemas.microsoft.com/office/drawing/2014/main" id="{15B62695-D7F9-4652-82F7-4C3D647B68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5508" y="1145004"/>
                <a:ext cx="138152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9" name="Line 1213">
                <a:extLst>
                  <a:ext uri="{FF2B5EF4-FFF2-40B4-BE49-F238E27FC236}">
                    <a16:creationId xmlns:a16="http://schemas.microsoft.com/office/drawing/2014/main" id="{458BCCD3-620A-498F-BB25-39289E8369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81985" y="1194535"/>
                <a:ext cx="0" cy="198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0" name="Line 1214">
                <a:extLst>
                  <a:ext uri="{FF2B5EF4-FFF2-40B4-BE49-F238E27FC236}">
                    <a16:creationId xmlns:a16="http://schemas.microsoft.com/office/drawing/2014/main" id="{D0A60887-17F4-409C-B864-EAD5CEBB5B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3862" y="1194535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1" name="Line 1215">
                <a:extLst>
                  <a:ext uri="{FF2B5EF4-FFF2-40B4-BE49-F238E27FC236}">
                    <a16:creationId xmlns:a16="http://schemas.microsoft.com/office/drawing/2014/main" id="{C45348E2-00F4-4FDA-AEA5-26B3BB98A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13862" y="1214348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2" name="Line 1216">
                <a:extLst>
                  <a:ext uri="{FF2B5EF4-FFF2-40B4-BE49-F238E27FC236}">
                    <a16:creationId xmlns:a16="http://schemas.microsoft.com/office/drawing/2014/main" id="{5F9702DB-D2DB-4EF2-BBC2-671F6BEB3E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66781" y="1264980"/>
                <a:ext cx="0" cy="2971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3" name="Line 1217">
                <a:extLst>
                  <a:ext uri="{FF2B5EF4-FFF2-40B4-BE49-F238E27FC236}">
                    <a16:creationId xmlns:a16="http://schemas.microsoft.com/office/drawing/2014/main" id="{CC6BCB95-4878-4581-98AB-936105470A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8657" y="1264980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4" name="Line 1218">
                <a:extLst>
                  <a:ext uri="{FF2B5EF4-FFF2-40B4-BE49-F238E27FC236}">
                    <a16:creationId xmlns:a16="http://schemas.microsoft.com/office/drawing/2014/main" id="{D72910A6-38FC-43F3-986A-E11DA105A4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8657" y="1294698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5" name="Line 1219">
                <a:extLst>
                  <a:ext uri="{FF2B5EF4-FFF2-40B4-BE49-F238E27FC236}">
                    <a16:creationId xmlns:a16="http://schemas.microsoft.com/office/drawing/2014/main" id="{7ED08D87-F632-4CC8-87B4-E5F55DFECF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91016" y="1334323"/>
                <a:ext cx="0" cy="4072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6" name="Line 1220">
                <a:extLst>
                  <a:ext uri="{FF2B5EF4-FFF2-40B4-BE49-F238E27FC236}">
                    <a16:creationId xmlns:a16="http://schemas.microsoft.com/office/drawing/2014/main" id="{8B3521D4-1A6E-4335-864D-A2316495E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2892" y="1334323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7" name="Line 1221">
                <a:extLst>
                  <a:ext uri="{FF2B5EF4-FFF2-40B4-BE49-F238E27FC236}">
                    <a16:creationId xmlns:a16="http://schemas.microsoft.com/office/drawing/2014/main" id="{F021C1AF-58A0-4E41-87E2-CFA47C4277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22892" y="1375048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Line 1223">
                <a:extLst>
                  <a:ext uri="{FF2B5EF4-FFF2-40B4-BE49-F238E27FC236}">
                    <a16:creationId xmlns:a16="http://schemas.microsoft.com/office/drawing/2014/main" id="{5C16FAC6-A035-40FE-8A09-4F7270F8D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5762" y="1434486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Line 1224">
                <a:extLst>
                  <a:ext uri="{FF2B5EF4-FFF2-40B4-BE49-F238E27FC236}">
                    <a16:creationId xmlns:a16="http://schemas.microsoft.com/office/drawing/2014/main" id="{C6DDFBF0-BA63-4F11-8B66-CF35356AEE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45762" y="1454298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Line 1226">
                <a:extLst>
                  <a:ext uri="{FF2B5EF4-FFF2-40B4-BE49-F238E27FC236}">
                    <a16:creationId xmlns:a16="http://schemas.microsoft.com/office/drawing/2014/main" id="{AB4AFC89-9A83-4A9A-89C6-D388C43F92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93245" y="1564368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Line 1227">
                <a:extLst>
                  <a:ext uri="{FF2B5EF4-FFF2-40B4-BE49-F238E27FC236}">
                    <a16:creationId xmlns:a16="http://schemas.microsoft.com/office/drawing/2014/main" id="{D976E380-8331-40A5-A495-C1C2D216B1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93245" y="1594087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Line 1229">
                <a:extLst>
                  <a:ext uri="{FF2B5EF4-FFF2-40B4-BE49-F238E27FC236}">
                    <a16:creationId xmlns:a16="http://schemas.microsoft.com/office/drawing/2014/main" id="{0D0C214D-2327-4463-AF98-D70BC9A58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40730" y="1684343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Line 1230">
                <a:extLst>
                  <a:ext uri="{FF2B5EF4-FFF2-40B4-BE49-F238E27FC236}">
                    <a16:creationId xmlns:a16="http://schemas.microsoft.com/office/drawing/2014/main" id="{678DBFD7-9264-4650-8B9D-912308433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40730" y="1704155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Line 1232">
                <a:extLst>
                  <a:ext uri="{FF2B5EF4-FFF2-40B4-BE49-F238E27FC236}">
                    <a16:creationId xmlns:a16="http://schemas.microsoft.com/office/drawing/2014/main" id="{4024D5AB-CE59-4020-96A3-273D8E531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8214" y="1794412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Line 1233">
                <a:extLst>
                  <a:ext uri="{FF2B5EF4-FFF2-40B4-BE49-F238E27FC236}">
                    <a16:creationId xmlns:a16="http://schemas.microsoft.com/office/drawing/2014/main" id="{68E35AFF-72A0-469B-8B52-B20FBD5A1B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8214" y="1814225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Line 1235">
                <a:extLst>
                  <a:ext uri="{FF2B5EF4-FFF2-40B4-BE49-F238E27FC236}">
                    <a16:creationId xmlns:a16="http://schemas.microsoft.com/office/drawing/2014/main" id="{4EE458DE-DB4B-4048-935F-FF801342C9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37064" y="1904482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Line 1236">
                <a:extLst>
                  <a:ext uri="{FF2B5EF4-FFF2-40B4-BE49-F238E27FC236}">
                    <a16:creationId xmlns:a16="http://schemas.microsoft.com/office/drawing/2014/main" id="{D4ADC02F-2704-4B4C-B425-A42B6804B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37064" y="1914388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Line 1238">
                <a:extLst>
                  <a:ext uri="{FF2B5EF4-FFF2-40B4-BE49-F238E27FC236}">
                    <a16:creationId xmlns:a16="http://schemas.microsoft.com/office/drawing/2014/main" id="{ED5FA214-C573-4A35-ADC7-381F11F218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32033" y="2093801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Line 1239">
                <a:extLst>
                  <a:ext uri="{FF2B5EF4-FFF2-40B4-BE49-F238E27FC236}">
                    <a16:creationId xmlns:a16="http://schemas.microsoft.com/office/drawing/2014/main" id="{0F7D7176-3596-4603-9007-F2E51D753F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532033" y="2104807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Line 1241">
                <a:extLst>
                  <a:ext uri="{FF2B5EF4-FFF2-40B4-BE49-F238E27FC236}">
                    <a16:creationId xmlns:a16="http://schemas.microsoft.com/office/drawing/2014/main" id="{2A40F806-EE21-461E-B291-B083A25790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27002" y="2254502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Line 1242">
                <a:extLst>
                  <a:ext uri="{FF2B5EF4-FFF2-40B4-BE49-F238E27FC236}">
                    <a16:creationId xmlns:a16="http://schemas.microsoft.com/office/drawing/2014/main" id="{26C3C0FF-9791-4F26-8CC9-67A0FD3B30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027002" y="2284220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Line 1244">
                <a:extLst>
                  <a:ext uri="{FF2B5EF4-FFF2-40B4-BE49-F238E27FC236}">
                    <a16:creationId xmlns:a16="http://schemas.microsoft.com/office/drawing/2014/main" id="{9BC24259-243B-47F0-A351-62D9DB1F56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21591" y="2404196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Line 1245">
                <a:extLst>
                  <a:ext uri="{FF2B5EF4-FFF2-40B4-BE49-F238E27FC236}">
                    <a16:creationId xmlns:a16="http://schemas.microsoft.com/office/drawing/2014/main" id="{08B7A5FD-01DC-43D5-8C35-0985F7C2F7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21591" y="2433915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Line 1247">
                <a:extLst>
                  <a:ext uri="{FF2B5EF4-FFF2-40B4-BE49-F238E27FC236}">
                    <a16:creationId xmlns:a16="http://schemas.microsoft.com/office/drawing/2014/main" id="{385D0D81-63A2-4544-A42A-0B696D118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16559" y="2573702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Line 1248">
                <a:extLst>
                  <a:ext uri="{FF2B5EF4-FFF2-40B4-BE49-F238E27FC236}">
                    <a16:creationId xmlns:a16="http://schemas.microsoft.com/office/drawing/2014/main" id="{70903096-232B-4B57-86D4-9524F6EFB6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16559" y="2594616"/>
                <a:ext cx="13799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Line 1250">
                <a:extLst>
                  <a:ext uri="{FF2B5EF4-FFF2-40B4-BE49-F238E27FC236}">
                    <a16:creationId xmlns:a16="http://schemas.microsoft.com/office/drawing/2014/main" id="{BED434CC-D21B-4B13-A6FD-8F539CDE1E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94" y="2693679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Line 1251">
                <a:extLst>
                  <a:ext uri="{FF2B5EF4-FFF2-40B4-BE49-F238E27FC236}">
                    <a16:creationId xmlns:a16="http://schemas.microsoft.com/office/drawing/2014/main" id="{54058CBF-3AD6-4532-A92C-9950E256AC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94" y="2744310"/>
                <a:ext cx="13624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Oval 1252">
                <a:extLst>
                  <a:ext uri="{FF2B5EF4-FFF2-40B4-BE49-F238E27FC236}">
                    <a16:creationId xmlns:a16="http://schemas.microsoft.com/office/drawing/2014/main" id="{63FC79A7-567D-4BA4-B657-E7C4F77EC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949" y="934772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Oval 1253">
                <a:extLst>
                  <a:ext uri="{FF2B5EF4-FFF2-40B4-BE49-F238E27FC236}">
                    <a16:creationId xmlns:a16="http://schemas.microsoft.com/office/drawing/2014/main" id="{D4C89C9B-EF3B-40C3-82BB-ECA1CCC06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501" y="954585"/>
                <a:ext cx="69020" cy="9025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Oval 1254">
                <a:extLst>
                  <a:ext uri="{FF2B5EF4-FFF2-40B4-BE49-F238E27FC236}">
                    <a16:creationId xmlns:a16="http://schemas.microsoft.com/office/drawing/2014/main" id="{7FAE3931-2121-4595-9C20-A17286EDD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179" y="994210"/>
                <a:ext cx="70006" cy="9025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Oval 1255">
                <a:extLst>
                  <a:ext uri="{FF2B5EF4-FFF2-40B4-BE49-F238E27FC236}">
                    <a16:creationId xmlns:a16="http://schemas.microsoft.com/office/drawing/2014/main" id="{6FAEED60-A14F-4898-9B8C-EF9699D5E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8730" y="1025028"/>
                <a:ext cx="69020" cy="8915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Oval 1256">
                <a:extLst>
                  <a:ext uri="{FF2B5EF4-FFF2-40B4-BE49-F238E27FC236}">
                    <a16:creationId xmlns:a16="http://schemas.microsoft.com/office/drawing/2014/main" id="{4BA63273-6711-4022-B991-93587B28E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7184" y="1064653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Oval 1257">
                <a:extLst>
                  <a:ext uri="{FF2B5EF4-FFF2-40B4-BE49-F238E27FC236}">
                    <a16:creationId xmlns:a16="http://schemas.microsoft.com/office/drawing/2014/main" id="{2F19648C-D170-454C-98E2-E154FF516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3526" y="1094372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Oval 1258">
                <a:extLst>
                  <a:ext uri="{FF2B5EF4-FFF2-40B4-BE49-F238E27FC236}">
                    <a16:creationId xmlns:a16="http://schemas.microsoft.com/office/drawing/2014/main" id="{B31115A2-4C90-467F-A989-233534C15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419" y="1164817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Oval 1259">
                <a:extLst>
                  <a:ext uri="{FF2B5EF4-FFF2-40B4-BE49-F238E27FC236}">
                    <a16:creationId xmlns:a16="http://schemas.microsoft.com/office/drawing/2014/main" id="{4AF0E522-9FE6-47C1-88B4-D815BDC84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215" y="1244067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Oval 1260">
                <a:extLst>
                  <a:ext uri="{FF2B5EF4-FFF2-40B4-BE49-F238E27FC236}">
                    <a16:creationId xmlns:a16="http://schemas.microsoft.com/office/drawing/2014/main" id="{1959446F-B1BC-4219-853F-E31EA26F7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9464" y="1314510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Oval 1261">
                <a:extLst>
                  <a:ext uri="{FF2B5EF4-FFF2-40B4-BE49-F238E27FC236}">
                    <a16:creationId xmlns:a16="http://schemas.microsoft.com/office/drawing/2014/main" id="{64A7C7EA-6A9C-4F12-BCF3-90DA8CC43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3699" y="1404767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Oval 1262">
                <a:extLst>
                  <a:ext uri="{FF2B5EF4-FFF2-40B4-BE49-F238E27FC236}">
                    <a16:creationId xmlns:a16="http://schemas.microsoft.com/office/drawing/2014/main" id="{C436A259-2C1B-4491-836E-63471395B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1183" y="1544555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Oval 1263">
                <a:extLst>
                  <a:ext uri="{FF2B5EF4-FFF2-40B4-BE49-F238E27FC236}">
                    <a16:creationId xmlns:a16="http://schemas.microsoft.com/office/drawing/2014/main" id="{3ECD5FB5-9FAD-421D-910E-C4057534A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8668" y="1654625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Oval 1264">
                <a:extLst>
                  <a:ext uri="{FF2B5EF4-FFF2-40B4-BE49-F238E27FC236}">
                    <a16:creationId xmlns:a16="http://schemas.microsoft.com/office/drawing/2014/main" id="{7A4F4A15-F252-4DEF-876F-D89D4B641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6151" y="1764694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Oval 1265">
                <a:extLst>
                  <a:ext uri="{FF2B5EF4-FFF2-40B4-BE49-F238E27FC236}">
                    <a16:creationId xmlns:a16="http://schemas.microsoft.com/office/drawing/2014/main" id="{49A11D9A-D944-4D6A-B391-EFFC962F1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3637" y="1874763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Oval 1266">
                <a:extLst>
                  <a:ext uri="{FF2B5EF4-FFF2-40B4-BE49-F238E27FC236}">
                    <a16:creationId xmlns:a16="http://schemas.microsoft.com/office/drawing/2014/main" id="{F250494E-15EA-487C-B461-42261D196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9591" y="2054176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Oval 1267">
                <a:extLst>
                  <a:ext uri="{FF2B5EF4-FFF2-40B4-BE49-F238E27FC236}">
                    <a16:creationId xmlns:a16="http://schemas.microsoft.com/office/drawing/2014/main" id="{DA15B22B-798F-4EBB-A0C5-2605F6F07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4559" y="2224783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Oval 1268">
                <a:extLst>
                  <a:ext uri="{FF2B5EF4-FFF2-40B4-BE49-F238E27FC236}">
                    <a16:creationId xmlns:a16="http://schemas.microsoft.com/office/drawing/2014/main" id="{11C81B59-A666-4875-B8BF-22896061B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9528" y="2374477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Oval 1269">
                <a:extLst>
                  <a:ext uri="{FF2B5EF4-FFF2-40B4-BE49-F238E27FC236}">
                    <a16:creationId xmlns:a16="http://schemas.microsoft.com/office/drawing/2014/main" id="{934A560C-E012-4EE3-BCE4-2C13124EE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4497" y="2543984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Oval 1270">
                <a:extLst>
                  <a:ext uri="{FF2B5EF4-FFF2-40B4-BE49-F238E27FC236}">
                    <a16:creationId xmlns:a16="http://schemas.microsoft.com/office/drawing/2014/main" id="{75FEEA15-4D2D-4DAE-915A-F2E09D119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9466" y="2683771"/>
                <a:ext cx="68152" cy="7607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Oval 1272">
                <a:extLst>
                  <a:ext uri="{FF2B5EF4-FFF2-40B4-BE49-F238E27FC236}">
                    <a16:creationId xmlns:a16="http://schemas.microsoft.com/office/drawing/2014/main" id="{0AFF71F3-8659-46D6-85BE-704989CBB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4501" y="954585"/>
                <a:ext cx="62118" cy="80351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Oval 1273">
                <a:extLst>
                  <a:ext uri="{FF2B5EF4-FFF2-40B4-BE49-F238E27FC236}">
                    <a16:creationId xmlns:a16="http://schemas.microsoft.com/office/drawing/2014/main" id="{3EF38DFA-C67B-4C22-B1BB-DCC4C50E4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178" y="994210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Oval 1274">
                <a:extLst>
                  <a:ext uri="{FF2B5EF4-FFF2-40B4-BE49-F238E27FC236}">
                    <a16:creationId xmlns:a16="http://schemas.microsoft.com/office/drawing/2014/main" id="{EBDB6396-A955-4D98-B321-1106C0892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8730" y="1025028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Oval 1275">
                <a:extLst>
                  <a:ext uri="{FF2B5EF4-FFF2-40B4-BE49-F238E27FC236}">
                    <a16:creationId xmlns:a16="http://schemas.microsoft.com/office/drawing/2014/main" id="{42B394AB-EC02-4C57-A50E-3A81263DE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7184" y="1064653"/>
                <a:ext cx="62118" cy="80351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Oval 1277">
                <a:extLst>
                  <a:ext uri="{FF2B5EF4-FFF2-40B4-BE49-F238E27FC236}">
                    <a16:creationId xmlns:a16="http://schemas.microsoft.com/office/drawing/2014/main" id="{1A7381CF-46D7-4E9E-8477-24AC94C5B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419" y="1164817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Oval 1278">
                <a:extLst>
                  <a:ext uri="{FF2B5EF4-FFF2-40B4-BE49-F238E27FC236}">
                    <a16:creationId xmlns:a16="http://schemas.microsoft.com/office/drawing/2014/main" id="{43817A62-0B3A-40F9-BB6B-04CD68E9F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214" y="1244067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Oval 1279">
                <a:extLst>
                  <a:ext uri="{FF2B5EF4-FFF2-40B4-BE49-F238E27FC236}">
                    <a16:creationId xmlns:a16="http://schemas.microsoft.com/office/drawing/2014/main" id="{24E1539D-403E-4A86-A945-8EFACD481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9463" y="1314510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Oval 1280">
                <a:extLst>
                  <a:ext uri="{FF2B5EF4-FFF2-40B4-BE49-F238E27FC236}">
                    <a16:creationId xmlns:a16="http://schemas.microsoft.com/office/drawing/2014/main" id="{F3788AD8-4847-4676-BEE7-D89F18513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3699" y="1404767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Oval 1281">
                <a:extLst>
                  <a:ext uri="{FF2B5EF4-FFF2-40B4-BE49-F238E27FC236}">
                    <a16:creationId xmlns:a16="http://schemas.microsoft.com/office/drawing/2014/main" id="{FCF11330-A2DC-4C6E-8E29-EA28501C0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1183" y="1544555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Oval 1282">
                <a:extLst>
                  <a:ext uri="{FF2B5EF4-FFF2-40B4-BE49-F238E27FC236}">
                    <a16:creationId xmlns:a16="http://schemas.microsoft.com/office/drawing/2014/main" id="{427651B3-F3DD-4707-9AB3-97B6E577F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8667" y="1654625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Oval 1283">
                <a:extLst>
                  <a:ext uri="{FF2B5EF4-FFF2-40B4-BE49-F238E27FC236}">
                    <a16:creationId xmlns:a16="http://schemas.microsoft.com/office/drawing/2014/main" id="{64173ADB-9985-401D-897B-6F4632B45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6151" y="1764694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Oval 1284">
                <a:extLst>
                  <a:ext uri="{FF2B5EF4-FFF2-40B4-BE49-F238E27FC236}">
                    <a16:creationId xmlns:a16="http://schemas.microsoft.com/office/drawing/2014/main" id="{69672AD3-9B5A-4E71-A160-0BA49E048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3636" y="1874763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Oval 1285">
                <a:extLst>
                  <a:ext uri="{FF2B5EF4-FFF2-40B4-BE49-F238E27FC236}">
                    <a16:creationId xmlns:a16="http://schemas.microsoft.com/office/drawing/2014/main" id="{85691F1C-93AE-4B9A-8BE3-6FB6F13EB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9590" y="2054176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Oval 1286">
                <a:extLst>
                  <a:ext uri="{FF2B5EF4-FFF2-40B4-BE49-F238E27FC236}">
                    <a16:creationId xmlns:a16="http://schemas.microsoft.com/office/drawing/2014/main" id="{6170EC63-985A-4B31-949E-CD8CE77ED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4558" y="2224783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Oval 1287">
                <a:extLst>
                  <a:ext uri="{FF2B5EF4-FFF2-40B4-BE49-F238E27FC236}">
                    <a16:creationId xmlns:a16="http://schemas.microsoft.com/office/drawing/2014/main" id="{3F4A8B0C-40B2-4619-8427-23601C4AD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9528" y="2374477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Oval 1288">
                <a:extLst>
                  <a:ext uri="{FF2B5EF4-FFF2-40B4-BE49-F238E27FC236}">
                    <a16:creationId xmlns:a16="http://schemas.microsoft.com/office/drawing/2014/main" id="{6F55D886-1542-492B-B01A-8B7C76880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4496" y="2543984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Oval 1289">
                <a:extLst>
                  <a:ext uri="{FF2B5EF4-FFF2-40B4-BE49-F238E27FC236}">
                    <a16:creationId xmlns:a16="http://schemas.microsoft.com/office/drawing/2014/main" id="{90935FE0-0908-4D25-9CEE-272762CB2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9465" y="2683771"/>
                <a:ext cx="68152" cy="76079"/>
              </a:xfrm>
              <a:prstGeom prst="ellips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8" name="Rectangle 1424">
                <a:extLst>
                  <a:ext uri="{FF2B5EF4-FFF2-40B4-BE49-F238E27FC236}">
                    <a16:creationId xmlns:a16="http://schemas.microsoft.com/office/drawing/2014/main" id="{B2658E1D-ED1D-4BFE-A556-6D74AF617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2101" y="3247152"/>
                <a:ext cx="748515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Time [s]</a:t>
                </a:r>
                <a:endParaRPr kumimoji="0" lang="en-US" altLang="en-US" sz="12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79" name="Rectangle 1425">
                <a:extLst>
                  <a:ext uri="{FF2B5EF4-FFF2-40B4-BE49-F238E27FC236}">
                    <a16:creationId xmlns:a16="http://schemas.microsoft.com/office/drawing/2014/main" id="{BFF95B3C-60AC-44EB-B135-66003FEDB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283924" y="1794417"/>
                <a:ext cx="1285135" cy="2656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Atom Number</a:t>
                </a:r>
                <a:endParaRPr kumimoji="0" lang="en-US" altLang="en-US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</a:endParaRPr>
              </a:p>
            </p:txBody>
          </p:sp>
          <p:sp>
            <p:nvSpPr>
              <p:cNvPr id="1380" name="Rectangle 1426">
                <a:extLst>
                  <a:ext uri="{FF2B5EF4-FFF2-40B4-BE49-F238E27FC236}">
                    <a16:creationId xmlns:a16="http://schemas.microsoft.com/office/drawing/2014/main" id="{E8405B90-ED08-41E8-AEED-CC2C87520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1817" y="2907038"/>
                <a:ext cx="76907" cy="1794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5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82" name="Line 1163">
                <a:extLst>
                  <a:ext uri="{FF2B5EF4-FFF2-40B4-BE49-F238E27FC236}">
                    <a16:creationId xmlns:a16="http://schemas.microsoft.com/office/drawing/2014/main" id="{5A880CC4-21E1-49A3-90FA-D5922032E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81017" y="2884098"/>
                <a:ext cx="0" cy="110069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Line 1740">
                <a:extLst>
                  <a:ext uri="{FF2B5EF4-FFF2-40B4-BE49-F238E27FC236}">
                    <a16:creationId xmlns:a16="http://schemas.microsoft.com/office/drawing/2014/main" id="{0C441E08-CD3E-4769-858A-945C221BB9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50452" y="913685"/>
                <a:ext cx="0" cy="47330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Rectangle 1768">
                <a:extLst>
                  <a:ext uri="{FF2B5EF4-FFF2-40B4-BE49-F238E27FC236}">
                    <a16:creationId xmlns:a16="http://schemas.microsoft.com/office/drawing/2014/main" id="{FD626820-C928-481F-AE08-9B373A542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44684" y="1963745"/>
                <a:ext cx="35496" cy="847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434" name="Rectangle 1769">
                <a:extLst>
                  <a:ext uri="{FF2B5EF4-FFF2-40B4-BE49-F238E27FC236}">
                    <a16:creationId xmlns:a16="http://schemas.microsoft.com/office/drawing/2014/main" id="{2233737C-F73A-43DB-B2A9-8C6AAE831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2989" y="870758"/>
                <a:ext cx="35496" cy="847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8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566" name="Line 1191">
                <a:extLst>
                  <a:ext uri="{FF2B5EF4-FFF2-40B4-BE49-F238E27FC236}">
                    <a16:creationId xmlns:a16="http://schemas.microsoft.com/office/drawing/2014/main" id="{60B834D9-711B-4509-B529-E79EBA347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40699" y="869484"/>
                <a:ext cx="4223921" cy="18885"/>
              </a:xfrm>
              <a:prstGeom prst="line">
                <a:avLst/>
              </a:pr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151" name="Picture 150">
            <a:extLst>
              <a:ext uri="{FF2B5EF4-FFF2-40B4-BE49-F238E27FC236}">
                <a16:creationId xmlns:a16="http://schemas.microsoft.com/office/drawing/2014/main" id="{B0938DCF-275F-4CAD-8165-539BF2004E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27594" y="2199160"/>
            <a:ext cx="6787239" cy="44783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280410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1509B9-A746-4E47-9826-3D357795EE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u="sng" dirty="0"/>
              <a:t>The loss depends on the average energy</a:t>
            </a:r>
          </a:p>
        </p:txBody>
      </p:sp>
      <p:sp>
        <p:nvSpPr>
          <p:cNvPr id="4" name="Text Box 8">
            <a:extLst>
              <a:ext uri="{FF2B5EF4-FFF2-40B4-BE49-F238E27FC236}">
                <a16:creationId xmlns:a16="http://schemas.microsoft.com/office/drawing/2014/main" id="{937AA2AA-C001-494F-9A4D-CC6A35458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9737" y="1117677"/>
            <a:ext cx="347587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chemeClr val="accent6">
                    <a:lumMod val="75000"/>
                  </a:schemeClr>
                </a:solidFill>
              </a:rPr>
              <a:t>L.A. Zundel, J.M. Wilson, N. </a:t>
            </a:r>
            <a:r>
              <a:rPr lang="en-US" altLang="en-US" sz="1600" dirty="0" err="1">
                <a:solidFill>
                  <a:schemeClr val="accent6">
                    <a:lumMod val="75000"/>
                  </a:schemeClr>
                </a:solidFill>
              </a:rPr>
              <a:t>Malvania</a:t>
            </a:r>
            <a:r>
              <a:rPr lang="en-US" altLang="en-US" sz="1600" dirty="0">
                <a:solidFill>
                  <a:schemeClr val="accent6">
                    <a:lumMod val="75000"/>
                  </a:schemeClr>
                </a:solidFill>
              </a:rPr>
              <a:t>, L. Xia, J.F </a:t>
            </a:r>
            <a:r>
              <a:rPr lang="en-US" altLang="en-US" sz="1600" dirty="0" err="1">
                <a:solidFill>
                  <a:schemeClr val="accent6">
                    <a:lumMod val="75000"/>
                  </a:schemeClr>
                </a:solidFill>
              </a:rPr>
              <a:t>Riou</a:t>
            </a:r>
            <a:r>
              <a:rPr lang="en-US" altLang="en-US" sz="1600" dirty="0">
                <a:solidFill>
                  <a:schemeClr val="accent6">
                    <a:lumMod val="75000"/>
                  </a:schemeClr>
                </a:solidFill>
              </a:rPr>
              <a:t>, D.S. Weiss, </a:t>
            </a:r>
            <a:r>
              <a:rPr lang="en-US" altLang="en-US" sz="1600" i="1" dirty="0">
                <a:solidFill>
                  <a:schemeClr val="accent6">
                    <a:lumMod val="75000"/>
                  </a:schemeClr>
                </a:solidFill>
              </a:rPr>
              <a:t>PRL</a:t>
            </a:r>
            <a:r>
              <a:rPr lang="en-US" altLang="en-US" sz="16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1600" dirty="0">
                <a:solidFill>
                  <a:schemeClr val="accent6">
                    <a:lumMod val="75000"/>
                  </a:schemeClr>
                </a:solidFill>
              </a:rPr>
              <a:t>122, 013402 (2019)</a:t>
            </a:r>
            <a:endParaRPr lang="en-US" altLang="en-US" sz="1600" dirty="0">
              <a:solidFill>
                <a:schemeClr val="accent6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467AEF8-1E33-47D7-B525-DADDB19FBAAA}"/>
                  </a:ext>
                </a:extLst>
              </p:cNvPr>
              <p:cNvSpPr txBox="1"/>
              <p:nvPr/>
            </p:nvSpPr>
            <p:spPr>
              <a:xfrm>
                <a:off x="574952" y="5689330"/>
                <a:ext cx="8355429" cy="49128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rgbClr val="FF0000"/>
                    </a:solidFill>
                  </a:rPr>
                  <a:t>More energetic ensembles of atoms have a higher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  <m:r>
                          <a:rPr lang="en-US" sz="2400" b="0" i="1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𝑒𝑓𝑓</m:t>
                        </m:r>
                      </m:sub>
                    </m:sSub>
                  </m:oMath>
                </a14:m>
                <a:r>
                  <a:rPr lang="en-US" sz="2400" baseline="30000" dirty="0">
                    <a:solidFill>
                      <a:srgbClr val="FF0000"/>
                    </a:solidFill>
                  </a:rPr>
                  <a:t>1D</a:t>
                </a:r>
                <a:endParaRPr lang="en-US" sz="2400" dirty="0">
                  <a:solidFill>
                    <a:srgbClr val="FF0000"/>
                  </a:solidFill>
                </a:endParaRPr>
              </a:p>
            </p:txBody>
          </p:sp>
        </mc:Choice>
        <mc:Fallback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0467AEF8-1E33-47D7-B525-DADDB19FBA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4952" y="5689330"/>
                <a:ext cx="8355429" cy="491288"/>
              </a:xfrm>
              <a:prstGeom prst="rect">
                <a:avLst/>
              </a:prstGeom>
              <a:blipFill>
                <a:blip r:embed="rId2"/>
                <a:stretch>
                  <a:fillRect l="-1094" t="-8642" b="-2222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55" name="TextBox 454">
            <a:extLst>
              <a:ext uri="{FF2B5EF4-FFF2-40B4-BE49-F238E27FC236}">
                <a16:creationId xmlns:a16="http://schemas.microsoft.com/office/drawing/2014/main" id="{6298477D-A276-4C5B-B360-B7785E6FE553}"/>
              </a:ext>
            </a:extLst>
          </p:cNvPr>
          <p:cNvSpPr txBox="1"/>
          <p:nvPr/>
        </p:nvSpPr>
        <p:spPr>
          <a:xfrm>
            <a:off x="749756" y="6200661"/>
            <a:ext cx="835542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In 3D, this curve would be a horizontal line.</a:t>
            </a:r>
          </a:p>
        </p:txBody>
      </p:sp>
      <p:pic>
        <p:nvPicPr>
          <p:cNvPr id="456" name="Picture 455">
            <a:extLst>
              <a:ext uri="{FF2B5EF4-FFF2-40B4-BE49-F238E27FC236}">
                <a16:creationId xmlns:a16="http://schemas.microsoft.com/office/drawing/2014/main" id="{0390FD45-06E2-4E77-9346-4C7856F129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402" y="1600566"/>
            <a:ext cx="4879182" cy="3930950"/>
          </a:xfrm>
          <a:prstGeom prst="rect">
            <a:avLst/>
          </a:prstGeom>
        </p:spPr>
      </p:pic>
      <p:pic>
        <p:nvPicPr>
          <p:cNvPr id="457" name="Picture 456">
            <a:extLst>
              <a:ext uri="{FF2B5EF4-FFF2-40B4-BE49-F238E27FC236}">
                <a16:creationId xmlns:a16="http://schemas.microsoft.com/office/drawing/2014/main" id="{51CA4F67-ABB1-407E-AAE2-E6270A6436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0748" y="1600566"/>
            <a:ext cx="4879182" cy="3930950"/>
          </a:xfrm>
          <a:prstGeom prst="rect">
            <a:avLst/>
          </a:prstGeom>
        </p:spPr>
      </p:pic>
      <p:pic>
        <p:nvPicPr>
          <p:cNvPr id="458" name="Picture 457">
            <a:extLst>
              <a:ext uri="{FF2B5EF4-FFF2-40B4-BE49-F238E27FC236}">
                <a16:creationId xmlns:a16="http://schemas.microsoft.com/office/drawing/2014/main" id="{5E2EE853-A96B-4FD4-ACD4-3296E0D01C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032" y="1597593"/>
            <a:ext cx="4879182" cy="3930950"/>
          </a:xfrm>
          <a:prstGeom prst="rect">
            <a:avLst/>
          </a:prstGeom>
        </p:spPr>
      </p:pic>
      <p:sp>
        <p:nvSpPr>
          <p:cNvPr id="459" name="TextBox 458">
            <a:extLst>
              <a:ext uri="{FF2B5EF4-FFF2-40B4-BE49-F238E27FC236}">
                <a16:creationId xmlns:a16="http://schemas.microsoft.com/office/drawing/2014/main" id="{BE077B71-2FA0-42AA-BDD2-7BC834B6C1B1}"/>
              </a:ext>
            </a:extLst>
          </p:cNvPr>
          <p:cNvSpPr txBox="1"/>
          <p:nvPr/>
        </p:nvSpPr>
        <p:spPr>
          <a:xfrm>
            <a:off x="5705208" y="2321103"/>
            <a:ext cx="341658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Two different initial densities, 4 different lattice depths, ~7 different initial average energies</a:t>
            </a:r>
          </a:p>
        </p:txBody>
      </p:sp>
    </p:spTree>
    <p:extLst>
      <p:ext uri="{BB962C8B-B14F-4D97-AF65-F5344CB8AC3E}">
        <p14:creationId xmlns:p14="http://schemas.microsoft.com/office/powerpoint/2010/main" val="3838496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455" grpId="0"/>
      <p:bldP spid="45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34672" y="131450"/>
            <a:ext cx="72746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/>
              <a:t>Adapting a strictly 1D theory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33441" y="877669"/>
            <a:ext cx="33795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Mehta, </a:t>
            </a:r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Esry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Greene PRA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76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022711 (2007)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TextBox 3"/>
              <p:cNvSpPr txBox="1"/>
              <p:nvPr/>
            </p:nvSpPr>
            <p:spPr>
              <a:xfrm>
                <a:off x="1575436" y="2184433"/>
                <a:ext cx="1702646" cy="31367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r>
                        <a:rPr lang="en-U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∝</m:t>
                      </m:r>
                      <m:sSup>
                        <m:sSupPr>
                          <m:ctrlPr>
                            <a:rPr lang="en-U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𝑘</m:t>
                              </m:r>
                              <m:sSub>
                                <m:sSubPr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𝐷</m:t>
                                  </m:r>
                                </m:sub>
                              </m:sSub>
                            </m:e>
                          </m:d>
                        </m:e>
                        <m:sup>
                          <m:r>
                            <a:rPr lang="en-U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6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5436" y="2184433"/>
                <a:ext cx="1702646" cy="313676"/>
              </a:xfrm>
              <a:prstGeom prst="rect">
                <a:avLst/>
              </a:prstGeom>
              <a:blipFill>
                <a:blip r:embed="rId3"/>
                <a:stretch>
                  <a:fillRect l="-2857" r="-1071" b="-1923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5" name="TextBox 4"/>
              <p:cNvSpPr txBox="1"/>
              <p:nvPr/>
            </p:nvSpPr>
            <p:spPr>
              <a:xfrm>
                <a:off x="5591446" y="1937945"/>
                <a:ext cx="1450654" cy="67396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</m:sub>
                      </m:sSub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=−</m:t>
                      </m:r>
                      <m:f>
                        <m:f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2</m:t>
                          </m:r>
                          <m:sSubSup>
                            <m:sSubSup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000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⊥</m:t>
                              </m:r>
                            </m:sub>
                            <m: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num>
                        <m:den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𝐷</m:t>
                              </m:r>
                            </m:sub>
                          </m:sSub>
                        </m:den>
                      </m:f>
                    </m:oMath>
                  </m:oMathPara>
                </a14:m>
                <a:endParaRPr lang="en-US" sz="2000" dirty="0"/>
              </a:p>
            </p:txBody>
          </p:sp>
        </mc:Choice>
        <mc:Fallback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91446" y="1937945"/>
                <a:ext cx="1450654" cy="673967"/>
              </a:xfrm>
              <a:prstGeom prst="rect">
                <a:avLst/>
              </a:prstGeom>
              <a:blipFill>
                <a:blip r:embed="rId4"/>
                <a:stretch>
                  <a:fillRect b="-9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TextBox 7"/>
              <p:cNvSpPr txBox="1"/>
              <p:nvPr/>
            </p:nvSpPr>
            <p:spPr>
              <a:xfrm>
                <a:off x="3709023" y="2990749"/>
                <a:ext cx="1627753" cy="31367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r>
                        <a:rPr lang="en-US" sz="200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∝</m:t>
                      </m:r>
                      <m:sSubSup>
                        <m:sSubSupPr>
                          <m:ctrlP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sz="2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𝑐𝑚</m:t>
                          </m:r>
                        </m:sub>
                        <m:sup>
                          <m: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</m:sup>
                      </m:sSubSup>
                      <m:sSubSup>
                        <m:sSubSupPr>
                          <m:ctrlP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⊥</m:t>
                          </m:r>
                        </m:sub>
                        <m:sup>
                          <m:r>
                            <a:rPr lang="en-US" sz="2000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12</m:t>
                          </m:r>
                        </m:sup>
                      </m:sSubSup>
                    </m:oMath>
                  </m:oMathPara>
                </a14:m>
                <a:endParaRPr lang="en-US" sz="2000" dirty="0"/>
              </a:p>
            </p:txBody>
          </p:sp>
        </mc:Choice>
        <mc:Fallback>
          <p:sp>
            <p:nvSpPr>
              <p:cNvPr id="8" name="TextBox 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09023" y="2990749"/>
                <a:ext cx="1627753" cy="313676"/>
              </a:xfrm>
              <a:prstGeom prst="rect">
                <a:avLst/>
              </a:prstGeom>
              <a:blipFill>
                <a:blip r:embed="rId5"/>
                <a:stretch>
                  <a:fillRect l="-2996" t="-1961" r="-1498" b="-196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TextBox 8"/>
          <p:cNvSpPr txBox="1"/>
          <p:nvPr/>
        </p:nvSpPr>
        <p:spPr>
          <a:xfrm>
            <a:off x="5137871" y="951156"/>
            <a:ext cx="33795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solidFill>
                  <a:schemeClr val="accent6">
                    <a:lumMod val="75000"/>
                  </a:schemeClr>
                </a:solidFill>
              </a:rPr>
              <a:t>Olshanii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, PRL </a:t>
            </a:r>
            <a:r>
              <a:rPr lang="en-US" b="1" dirty="0">
                <a:solidFill>
                  <a:schemeClr val="accent6">
                    <a:lumMod val="75000"/>
                  </a:schemeClr>
                </a:solidFill>
              </a:rPr>
              <a:t>81, 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938 (1998)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0" name="TextBox 9"/>
              <p:cNvSpPr txBox="1"/>
              <p:nvPr/>
            </p:nvSpPr>
            <p:spPr>
              <a:xfrm>
                <a:off x="1361179" y="3556929"/>
                <a:ext cx="3696087" cy="846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rgbClr val="0000FF"/>
                    </a:solidFill>
                  </a:rPr>
                  <a:t>Bound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  <m:sup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𝐷</m:t>
                        </m:r>
                      </m:sup>
                    </m:sSubSup>
                  </m:oMath>
                </a14:m>
                <a:r>
                  <a:rPr lang="en-US" sz="2400" dirty="0">
                    <a:solidFill>
                      <a:srgbClr val="0000FF"/>
                    </a:solidFill>
                  </a:rPr>
                  <a:t> by the thermal value of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r>
                          <a:rPr lang="en-US" sz="240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</m:sub>
                      <m:sup>
                        <m:r>
                          <a:rPr lang="en-US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  <m:r>
                          <a:rPr lang="en-US" sz="2400" b="0" i="1" dirty="0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𝐷</m:t>
                        </m:r>
                      </m:sup>
                    </m:sSubSup>
                  </m:oMath>
                </a14:m>
                <a:r>
                  <a:rPr lang="en-US" sz="2400" dirty="0">
                    <a:solidFill>
                      <a:srgbClr val="0000FF"/>
                    </a:solidFill>
                  </a:rPr>
                  <a:t>:</a:t>
                </a:r>
              </a:p>
            </p:txBody>
          </p:sp>
        </mc:Choice>
        <mc:Fallback>
          <p:sp>
            <p:nvSpPr>
              <p:cNvPr id="10" name="TextBox 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61179" y="3556929"/>
                <a:ext cx="3696087" cy="846963"/>
              </a:xfrm>
              <a:prstGeom prst="rect">
                <a:avLst/>
              </a:prstGeom>
              <a:blipFill>
                <a:blip r:embed="rId6"/>
                <a:stretch>
                  <a:fillRect l="-2471" t="-4317" b="-158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1530264" y="1548378"/>
            <a:ext cx="28280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Strictly 1D theory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36776" y="1523826"/>
            <a:ext cx="25474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Quasi-1D theory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2" name="TextBox 11"/>
              <p:cNvSpPr txBox="1"/>
              <p:nvPr/>
            </p:nvSpPr>
            <p:spPr>
              <a:xfrm>
                <a:off x="4588565" y="3694151"/>
                <a:ext cx="2115451" cy="695768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sSub>
                            <m:sSub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𝑚𝑎𝑥</m:t>
                              </m:r>
                            </m:sub>
                          </m:sSub>
                        </m:sub>
                        <m:sup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6</m:t>
                          </m:r>
                          <m:sSubSup>
                            <m:sSubSup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𝐾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</m:sub>
                            <m: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3</m:t>
                              </m:r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𝐷</m:t>
                              </m:r>
                            </m:sup>
                          </m:sSubSup>
                        </m:num>
                        <m:den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  <m:sSup>
                            <m:sSup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𝜋</m:t>
                              </m:r>
                            </m:e>
                            <m: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Sup>
                            <m:sSubSup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⊥ </m:t>
                              </m:r>
                            </m:sub>
                            <m: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4 </m:t>
                              </m:r>
                            </m:sup>
                          </m:sSubSup>
                        </m:den>
                      </m:f>
                    </m:oMath>
                  </m:oMathPara>
                </a14:m>
                <a:endParaRPr lang="en-US" sz="2000" dirty="0"/>
              </a:p>
            </p:txBody>
          </p:sp>
        </mc:Choice>
        <mc:Fallback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588565" y="3694151"/>
                <a:ext cx="2115451" cy="695768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0E303C9F-327A-4B49-9C82-EE8F957C357A}"/>
                  </a:ext>
                </a:extLst>
              </p:cNvPr>
              <p:cNvSpPr txBox="1"/>
              <p:nvPr/>
            </p:nvSpPr>
            <p:spPr>
              <a:xfrm>
                <a:off x="152400" y="4800600"/>
                <a:ext cx="8991600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400" dirty="0">
                    <a:solidFill>
                      <a:srgbClr val="0000FF"/>
                    </a:solidFill>
                  </a:rPr>
                  <a:t>Introduce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r>
                          <a:rPr lang="en-US" sz="24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𝑙</m:t>
                        </m:r>
                      </m:sub>
                    </m:sSub>
                  </m:oMath>
                </a14:m>
                <a:r>
                  <a:rPr lang="en-US" sz="2400" dirty="0">
                    <a:solidFill>
                      <a:srgbClr val="0000FF"/>
                    </a:solidFill>
                  </a:rPr>
                  <a:t> to characterize crossover between 1D and 3D.</a:t>
                </a:r>
              </a:p>
            </p:txBody>
          </p:sp>
        </mc:Choice>
        <mc:Fallback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0E303C9F-327A-4B49-9C82-EE8F957C35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2400" y="4800600"/>
                <a:ext cx="8991600" cy="461665"/>
              </a:xfrm>
              <a:prstGeom prst="rect">
                <a:avLst/>
              </a:prstGeom>
              <a:blipFill>
                <a:blip r:embed="rId8"/>
                <a:stretch>
                  <a:fillRect l="-1017" t="-10667" b="-29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33582A8E-98CF-458D-BA5F-BC2CEF96B8FF}"/>
                  </a:ext>
                </a:extLst>
              </p:cNvPr>
              <p:cNvSpPr txBox="1"/>
              <p:nvPr/>
            </p:nvSpPr>
            <p:spPr>
              <a:xfrm>
                <a:off x="2115701" y="5549363"/>
                <a:ext cx="4814395" cy="8917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</m:t>
                          </m:r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  <m:t>𝑐𝑚</m:t>
                              </m:r>
                            </m:sub>
                          </m:sSub>
                        </m:e>
                      </m:d>
                      <m:r>
                        <a:rPr lang="en-US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𝐶</m:t>
                          </m:r>
                        </m:e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</m:sup>
                      </m:sSup>
                      <m:sSubSup>
                        <m:sSub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𝑎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⊥</m:t>
                          </m:r>
                        </m:sub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12</m:t>
                          </m:r>
                        </m:sup>
                      </m:sSubSup>
                      <m:sSubSup>
                        <m:sSubSup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𝑐𝑚</m:t>
                          </m:r>
                        </m:sub>
                        <m:sup>
                          <m:r>
                            <a:rPr lang="en-US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bSup>
                      <m:d>
                        <m:dPr>
                          <m:ctrlPr>
                            <a:rPr lang="en-US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𝐶</m:t>
                                  </m:r>
                                </m:e>
                                <m:sup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′</m:t>
                                  </m:r>
                                </m:sup>
                              </m:sSup>
                              <m:sSubSup>
                                <m:sSubSup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𝑎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⊥</m:t>
                                  </m:r>
                                </m:sub>
                                <m:sup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12</m:t>
                                  </m:r>
                                </m:sup>
                              </m:sSubSup>
                              <m:sSubSup>
                                <m:sSubSup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𝑐𝑚</m:t>
                                  </m:r>
                                </m:sub>
                                <m:sup>
                                  <m: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</m:sup>
                              </m:sSubSup>
                            </m:num>
                            <m:den>
                              <m:sSubSup>
                                <m:sSubSupPr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𝐾</m:t>
                                  </m:r>
                                </m:e>
                                <m:sub>
                                  <m:sSub>
                                    <m:sSubPr>
                                      <m:ctrlPr>
                                        <a:rPr lang="en-US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e>
                                    <m:sub>
                                      <m:r>
                                        <a:rPr lang="en-US" i="1">
                                          <a:latin typeface="Cambria Math" panose="02040503050406030204" pitchFamily="18" charset="0"/>
                                        </a:rPr>
                                        <m:t>𝑚𝑎𝑥</m:t>
                                      </m:r>
                                    </m:sub>
                                  </m:sSub>
                                </m:sub>
                                <m:sup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i="1">
                                      <a:latin typeface="Cambria Math" panose="02040503050406030204" pitchFamily="18" charset="0"/>
                                    </a:rPr>
                                    <m:t>𝐷</m:t>
                                  </m:r>
                                </m:sup>
                              </m:sSubSup>
                              <m:d>
                                <m:d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dPr>
                                <m:e>
                                  <m:f>
                                    <m:fPr>
                                      <m:ctrlPr>
                                        <a:rPr lang="en-US" b="0" i="1" smtClean="0">
                                          <a:latin typeface="Cambria Math" panose="02040503050406030204" pitchFamily="18" charset="0"/>
                                        </a:rPr>
                                      </m:ctrlPr>
                                    </m:fPr>
                                    <m:num>
                                      <m:sSub>
                                        <m:sSubPr>
                                          <m:ctrlP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𝐸</m:t>
                                          </m:r>
                                        </m:e>
                                        <m:sub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𝑐𝑚</m:t>
                                          </m:r>
                                        </m:sub>
                                      </m:sSub>
                                    </m:num>
                                    <m:den>
                                      <m:sSub>
                                        <m:sSubPr>
                                          <m:ctrlP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𝐸</m:t>
                                          </m:r>
                                        </m:e>
                                        <m:sub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𝑐𝑚</m:t>
                                          </m:r>
                                        </m:sub>
                                      </m:sSub>
                                      <m:r>
                                        <a:rPr lang="en-US" b="0" i="1" smtClean="0">
                                          <a:latin typeface="Cambria Math" panose="02040503050406030204" pitchFamily="18" charset="0"/>
                                        </a:rPr>
                                        <m:t>+</m:t>
                                      </m:r>
                                      <m:sSub>
                                        <m:sSubPr>
                                          <m:ctrlP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𝐸</m:t>
                                          </m:r>
                                        </m:e>
                                        <m:sub>
                                          <m:r>
                                            <a:rPr lang="en-US" b="0" i="1" smtClean="0">
                                              <a:latin typeface="Cambria Math" panose="02040503050406030204" pitchFamily="18" charset="0"/>
                                            </a:rPr>
                                            <m:t>𝑙</m:t>
                                          </m:r>
                                        </m:sub>
                                      </m:sSub>
                                    </m:den>
                                  </m:f>
                                </m:e>
                              </m:d>
                            </m:den>
                          </m:f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+1</m:t>
                          </m:r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>
          <p:sp>
            <p:nvSpPr>
              <p:cNvPr id="95" name="TextBox 94">
                <a:extLst>
                  <a:ext uri="{FF2B5EF4-FFF2-40B4-BE49-F238E27FC236}">
                    <a16:creationId xmlns:a16="http://schemas.microsoft.com/office/drawing/2014/main" id="{33582A8E-98CF-458D-BA5F-BC2CEF96B8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15701" y="5549363"/>
                <a:ext cx="4814395" cy="891719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28" name="Straight Arrow Connector 227">
            <a:extLst>
              <a:ext uri="{FF2B5EF4-FFF2-40B4-BE49-F238E27FC236}">
                <a16:creationId xmlns:a16="http://schemas.microsoft.com/office/drawing/2014/main" id="{1492EE68-EDA3-4DD4-A33E-9883E889D3B6}"/>
              </a:ext>
            </a:extLst>
          </p:cNvPr>
          <p:cNvCxnSpPr>
            <a:cxnSpLocks/>
          </p:cNvCxnSpPr>
          <p:nvPr/>
        </p:nvCxnSpPr>
        <p:spPr>
          <a:xfrm flipH="1">
            <a:off x="5591446" y="2589167"/>
            <a:ext cx="562366" cy="397085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Arrow Connector 142">
            <a:extLst>
              <a:ext uri="{FF2B5EF4-FFF2-40B4-BE49-F238E27FC236}">
                <a16:creationId xmlns:a16="http://schemas.microsoft.com/office/drawing/2014/main" id="{62140B18-34AF-48A9-865D-D320001497A0}"/>
              </a:ext>
            </a:extLst>
          </p:cNvPr>
          <p:cNvCxnSpPr>
            <a:cxnSpLocks/>
          </p:cNvCxnSpPr>
          <p:nvPr/>
        </p:nvCxnSpPr>
        <p:spPr>
          <a:xfrm>
            <a:off x="2811982" y="2595204"/>
            <a:ext cx="560918" cy="473352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93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2" grpId="0"/>
      <p:bldP spid="77" grpId="0"/>
      <p:bldP spid="9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B669E12B-19D2-479C-9126-E72EB5E0F78F}"/>
              </a:ext>
            </a:extLst>
          </p:cNvPr>
          <p:cNvGrpSpPr/>
          <p:nvPr/>
        </p:nvGrpSpPr>
        <p:grpSpPr>
          <a:xfrm>
            <a:off x="4659470" y="1172512"/>
            <a:ext cx="3780267" cy="3358190"/>
            <a:chOff x="5119417" y="984814"/>
            <a:chExt cx="3780267" cy="3358190"/>
          </a:xfrm>
        </p:grpSpPr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413924FE-A606-4112-BC3B-F2F028EE9101}"/>
                </a:ext>
              </a:extLst>
            </p:cNvPr>
            <p:cNvGrpSpPr/>
            <p:nvPr/>
          </p:nvGrpSpPr>
          <p:grpSpPr>
            <a:xfrm>
              <a:off x="5119417" y="984814"/>
              <a:ext cx="3780267" cy="3358190"/>
              <a:chOff x="5119417" y="984814"/>
              <a:chExt cx="3780267" cy="3358190"/>
            </a:xfrm>
          </p:grpSpPr>
          <p:grpSp>
            <p:nvGrpSpPr>
              <p:cNvPr id="468" name="Group 467">
                <a:extLst>
                  <a:ext uri="{FF2B5EF4-FFF2-40B4-BE49-F238E27FC236}">
                    <a16:creationId xmlns:a16="http://schemas.microsoft.com/office/drawing/2014/main" id="{AD94B347-C570-4949-A3DC-C88028392999}"/>
                  </a:ext>
                </a:extLst>
              </p:cNvPr>
              <p:cNvGrpSpPr/>
              <p:nvPr/>
            </p:nvGrpSpPr>
            <p:grpSpPr>
              <a:xfrm>
                <a:off x="5522395" y="984814"/>
                <a:ext cx="3377289" cy="3358190"/>
                <a:chOff x="5522395" y="984814"/>
                <a:chExt cx="3377289" cy="3358190"/>
              </a:xfrm>
            </p:grpSpPr>
            <p:sp>
              <p:nvSpPr>
                <p:cNvPr id="267" name="Rectangle 214">
                  <a:extLst>
                    <a:ext uri="{FF2B5EF4-FFF2-40B4-BE49-F238E27FC236}">
                      <a16:creationId xmlns:a16="http://schemas.microsoft.com/office/drawing/2014/main" id="{41641D9E-5E96-4170-B231-F6A946BB7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8270" y="1085883"/>
                  <a:ext cx="3055872" cy="2722128"/>
                </a:xfrm>
                <a:prstGeom prst="rect">
                  <a:avLst/>
                </a:prstGeom>
                <a:noFill/>
                <a:ln w="17463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Line 215">
                  <a:extLst>
                    <a:ext uri="{FF2B5EF4-FFF2-40B4-BE49-F238E27FC236}">
                      <a16:creationId xmlns:a16="http://schemas.microsoft.com/office/drawing/2014/main" id="{E5272408-D0C1-4828-9F15-38DC39DC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1085883"/>
                  <a:ext cx="3055872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Line 216">
                  <a:extLst>
                    <a:ext uri="{FF2B5EF4-FFF2-40B4-BE49-F238E27FC236}">
                      <a16:creationId xmlns:a16="http://schemas.microsoft.com/office/drawing/2014/main" id="{BDC9A9C4-044A-460A-8692-53544428E1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3808012"/>
                  <a:ext cx="3055872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Line 217">
                  <a:extLst>
                    <a:ext uri="{FF2B5EF4-FFF2-40B4-BE49-F238E27FC236}">
                      <a16:creationId xmlns:a16="http://schemas.microsoft.com/office/drawing/2014/main" id="{CF183086-1F08-44F3-873F-5C0248398C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734143" y="1085883"/>
                  <a:ext cx="0" cy="2722128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Line 218">
                  <a:extLst>
                    <a:ext uri="{FF2B5EF4-FFF2-40B4-BE49-F238E27FC236}">
                      <a16:creationId xmlns:a16="http://schemas.microsoft.com/office/drawing/2014/main" id="{B358F42A-3E88-4B1B-BFBD-64780D4C82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678270" y="1085883"/>
                  <a:ext cx="0" cy="2722128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Line 219">
                  <a:extLst>
                    <a:ext uri="{FF2B5EF4-FFF2-40B4-BE49-F238E27FC236}">
                      <a16:creationId xmlns:a16="http://schemas.microsoft.com/office/drawing/2014/main" id="{F76F97BE-9693-427F-A9B9-96633A0B3D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3808012"/>
                  <a:ext cx="3055872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Line 220">
                  <a:extLst>
                    <a:ext uri="{FF2B5EF4-FFF2-40B4-BE49-F238E27FC236}">
                      <a16:creationId xmlns:a16="http://schemas.microsoft.com/office/drawing/2014/main" id="{C81E138D-DF56-413F-80FF-607D37B99B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678270" y="1085883"/>
                  <a:ext cx="0" cy="2722128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Line 221">
                  <a:extLst>
                    <a:ext uri="{FF2B5EF4-FFF2-40B4-BE49-F238E27FC236}">
                      <a16:creationId xmlns:a16="http://schemas.microsoft.com/office/drawing/2014/main" id="{34616B09-0FE5-4B10-B836-5C0DC6BC97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678270" y="3732547"/>
                  <a:ext cx="0" cy="75465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Line 222">
                  <a:extLst>
                    <a:ext uri="{FF2B5EF4-FFF2-40B4-BE49-F238E27FC236}">
                      <a16:creationId xmlns:a16="http://schemas.microsoft.com/office/drawing/2014/main" id="{9AB8ECE6-12D4-4464-BB9B-EA5AAECB05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1085883"/>
                  <a:ext cx="0" cy="68727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Rectangle 223">
                  <a:extLst>
                    <a:ext uri="{FF2B5EF4-FFF2-40B4-BE49-F238E27FC236}">
                      <a16:creationId xmlns:a16="http://schemas.microsoft.com/office/drawing/2014/main" id="{FB54BFE7-EF84-4A5E-A660-F83F7F766A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44437" y="3833616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0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77" name="Line 224">
                  <a:extLst>
                    <a:ext uri="{FF2B5EF4-FFF2-40B4-BE49-F238E27FC236}">
                      <a16:creationId xmlns:a16="http://schemas.microsoft.com/office/drawing/2014/main" id="{D63CE7CB-B99F-4EC5-B707-6B9EC304FE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695686" y="3732547"/>
                  <a:ext cx="0" cy="75465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Line 225">
                  <a:extLst>
                    <a:ext uri="{FF2B5EF4-FFF2-40B4-BE49-F238E27FC236}">
                      <a16:creationId xmlns:a16="http://schemas.microsoft.com/office/drawing/2014/main" id="{28756AD2-4E22-48DA-B842-7348C463FA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695686" y="1085883"/>
                  <a:ext cx="0" cy="68727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Rectangle 226">
                  <a:extLst>
                    <a:ext uri="{FF2B5EF4-FFF2-40B4-BE49-F238E27FC236}">
                      <a16:creationId xmlns:a16="http://schemas.microsoft.com/office/drawing/2014/main" id="{49A4A1B0-E3DD-4D49-8421-6145782DC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97811" y="3833616"/>
                  <a:ext cx="262208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0.5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0" name="Line 227">
                  <a:extLst>
                    <a:ext uri="{FF2B5EF4-FFF2-40B4-BE49-F238E27FC236}">
                      <a16:creationId xmlns:a16="http://schemas.microsoft.com/office/drawing/2014/main" id="{46403CA7-649D-4EDC-9203-B427E32C1E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711894" y="3732547"/>
                  <a:ext cx="0" cy="75465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Line 228">
                  <a:extLst>
                    <a:ext uri="{FF2B5EF4-FFF2-40B4-BE49-F238E27FC236}">
                      <a16:creationId xmlns:a16="http://schemas.microsoft.com/office/drawing/2014/main" id="{D316FDFD-1DD6-4A22-899E-BA613E879D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711894" y="1085883"/>
                  <a:ext cx="0" cy="68727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Rectangle 229">
                  <a:extLst>
                    <a:ext uri="{FF2B5EF4-FFF2-40B4-BE49-F238E27FC236}">
                      <a16:creationId xmlns:a16="http://schemas.microsoft.com/office/drawing/2014/main" id="{A72D1F7A-A5E0-4A8C-876D-347476EBC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676852" y="3833616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3" name="Line 230">
                  <a:extLst>
                    <a:ext uri="{FF2B5EF4-FFF2-40B4-BE49-F238E27FC236}">
                      <a16:creationId xmlns:a16="http://schemas.microsoft.com/office/drawing/2014/main" id="{1D6034D8-A4C8-4009-AF80-EF71565C08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734143" y="3732547"/>
                  <a:ext cx="0" cy="75465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Line 231">
                  <a:extLst>
                    <a:ext uri="{FF2B5EF4-FFF2-40B4-BE49-F238E27FC236}">
                      <a16:creationId xmlns:a16="http://schemas.microsoft.com/office/drawing/2014/main" id="{B2A96A38-B05F-4E75-931C-002E0B196D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734143" y="1085883"/>
                  <a:ext cx="0" cy="68727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Rectangle 232">
                  <a:extLst>
                    <a:ext uri="{FF2B5EF4-FFF2-40B4-BE49-F238E27FC236}">
                      <a16:creationId xmlns:a16="http://schemas.microsoft.com/office/drawing/2014/main" id="{D7B12B27-6E90-47A3-950C-CBA3B6B487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37476" y="3833616"/>
                  <a:ext cx="262208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1.5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6" name="Line 233">
                  <a:extLst>
                    <a:ext uri="{FF2B5EF4-FFF2-40B4-BE49-F238E27FC236}">
                      <a16:creationId xmlns:a16="http://schemas.microsoft.com/office/drawing/2014/main" id="{962B02BE-530B-4202-B4A2-C3B5D954ADA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3808012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Line 234">
                  <a:extLst>
                    <a:ext uri="{FF2B5EF4-FFF2-40B4-BE49-F238E27FC236}">
                      <a16:creationId xmlns:a16="http://schemas.microsoft.com/office/drawing/2014/main" id="{BCEF74A3-913F-473A-9528-7EF71FFD71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3808012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Rectangle 235">
                  <a:extLst>
                    <a:ext uri="{FF2B5EF4-FFF2-40B4-BE49-F238E27FC236}">
                      <a16:creationId xmlns:a16="http://schemas.microsoft.com/office/drawing/2014/main" id="{43ED1ECE-930B-48AF-8610-870D75DB5E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2395" y="3706942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0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9" name="Line 236">
                  <a:extLst>
                    <a:ext uri="{FF2B5EF4-FFF2-40B4-BE49-F238E27FC236}">
                      <a16:creationId xmlns:a16="http://schemas.microsoft.com/office/drawing/2014/main" id="{DF5FD04E-ECF7-4ABB-A1BA-1BEFEB2EE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3258196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Line 237">
                  <a:extLst>
                    <a:ext uri="{FF2B5EF4-FFF2-40B4-BE49-F238E27FC236}">
                      <a16:creationId xmlns:a16="http://schemas.microsoft.com/office/drawing/2014/main" id="{292503BC-5706-4E5A-97E4-FE2834A3EF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3258196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Rectangle 238">
                  <a:extLst>
                    <a:ext uri="{FF2B5EF4-FFF2-40B4-BE49-F238E27FC236}">
                      <a16:creationId xmlns:a16="http://schemas.microsoft.com/office/drawing/2014/main" id="{F378300B-ACF6-4CA5-97CF-74F6898CA0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2395" y="3157126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2" name="Line 239">
                  <a:extLst>
                    <a:ext uri="{FF2B5EF4-FFF2-40B4-BE49-F238E27FC236}">
                      <a16:creationId xmlns:a16="http://schemas.microsoft.com/office/drawing/2014/main" id="{11BDC1E3-58FB-404C-AB08-56DD55B451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2717813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Line 240">
                  <a:extLst>
                    <a:ext uri="{FF2B5EF4-FFF2-40B4-BE49-F238E27FC236}">
                      <a16:creationId xmlns:a16="http://schemas.microsoft.com/office/drawing/2014/main" id="{CE9DAD06-D2CE-4AC5-B3CE-BBAED984E5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2717813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Rectangle 241">
                  <a:extLst>
                    <a:ext uri="{FF2B5EF4-FFF2-40B4-BE49-F238E27FC236}">
                      <a16:creationId xmlns:a16="http://schemas.microsoft.com/office/drawing/2014/main" id="{9D8B6BF7-B7C6-4E14-BD6E-AC6B13986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2395" y="2616744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2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5" name="Line 242">
                  <a:extLst>
                    <a:ext uri="{FF2B5EF4-FFF2-40B4-BE49-F238E27FC236}">
                      <a16:creationId xmlns:a16="http://schemas.microsoft.com/office/drawing/2014/main" id="{BDB85A09-B6A2-43CA-A26E-FD6CD3665A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2167997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Line 243">
                  <a:extLst>
                    <a:ext uri="{FF2B5EF4-FFF2-40B4-BE49-F238E27FC236}">
                      <a16:creationId xmlns:a16="http://schemas.microsoft.com/office/drawing/2014/main" id="{FAF2EBC0-443C-4DCC-A58B-15397A77A1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2167997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Rectangle 244">
                  <a:extLst>
                    <a:ext uri="{FF2B5EF4-FFF2-40B4-BE49-F238E27FC236}">
                      <a16:creationId xmlns:a16="http://schemas.microsoft.com/office/drawing/2014/main" id="{29D34736-624A-4B4F-ADF7-F094F8D59A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46562" y="2066928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3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8" name="Line 245">
                  <a:extLst>
                    <a:ext uri="{FF2B5EF4-FFF2-40B4-BE49-F238E27FC236}">
                      <a16:creationId xmlns:a16="http://schemas.microsoft.com/office/drawing/2014/main" id="{0075713B-068E-4AA2-A0A3-D967460FA1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1627614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Line 246">
                  <a:extLst>
                    <a:ext uri="{FF2B5EF4-FFF2-40B4-BE49-F238E27FC236}">
                      <a16:creationId xmlns:a16="http://schemas.microsoft.com/office/drawing/2014/main" id="{BE2D9E8E-6930-4EE6-B5C5-FC794111C0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1627614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Rectangle 247">
                  <a:extLst>
                    <a:ext uri="{FF2B5EF4-FFF2-40B4-BE49-F238E27FC236}">
                      <a16:creationId xmlns:a16="http://schemas.microsoft.com/office/drawing/2014/main" id="{3CE93464-E501-4BE0-99BF-3FA84BADA4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2395" y="1526545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4</a:t>
                  </a:r>
                  <a:endParaRPr kumimoji="0" lang="en-US" altLang="en-US" sz="18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1" name="Line 248">
                  <a:extLst>
                    <a:ext uri="{FF2B5EF4-FFF2-40B4-BE49-F238E27FC236}">
                      <a16:creationId xmlns:a16="http://schemas.microsoft.com/office/drawing/2014/main" id="{FBE82A5A-C347-4B0E-A3B6-133925D994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1085883"/>
                  <a:ext cx="55583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Line 249">
                  <a:extLst>
                    <a:ext uri="{FF2B5EF4-FFF2-40B4-BE49-F238E27FC236}">
                      <a16:creationId xmlns:a16="http://schemas.microsoft.com/office/drawing/2014/main" id="{39AF0A66-4787-4024-963B-2693581B0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672518" y="1085883"/>
                  <a:ext cx="61625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Rectangle 250">
                  <a:extLst>
                    <a:ext uri="{FF2B5EF4-FFF2-40B4-BE49-F238E27FC236}">
                      <a16:creationId xmlns:a16="http://schemas.microsoft.com/office/drawing/2014/main" id="{A2A35082-5154-45B6-96FB-889D4D1A7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22395" y="984814"/>
                  <a:ext cx="145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5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4" name="Line 253">
                  <a:extLst>
                    <a:ext uri="{FF2B5EF4-FFF2-40B4-BE49-F238E27FC236}">
                      <a16:creationId xmlns:a16="http://schemas.microsoft.com/office/drawing/2014/main" id="{7B64227D-1B22-4262-A146-3214AAF559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1085883"/>
                  <a:ext cx="3055872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Line 254">
                  <a:extLst>
                    <a:ext uri="{FF2B5EF4-FFF2-40B4-BE49-F238E27FC236}">
                      <a16:creationId xmlns:a16="http://schemas.microsoft.com/office/drawing/2014/main" id="{E7185CCA-D3A2-4DBB-8155-B5F7C0E6AD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678270" y="3808012"/>
                  <a:ext cx="3055872" cy="0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Line 255">
                  <a:extLst>
                    <a:ext uri="{FF2B5EF4-FFF2-40B4-BE49-F238E27FC236}">
                      <a16:creationId xmlns:a16="http://schemas.microsoft.com/office/drawing/2014/main" id="{58053477-D431-413A-8D6F-F930F10FA0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734143" y="1085883"/>
                  <a:ext cx="0" cy="2722128"/>
                </a:xfrm>
                <a:prstGeom prst="line">
                  <a:avLst/>
                </a:pr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257">
                  <a:extLst>
                    <a:ext uri="{FF2B5EF4-FFF2-40B4-BE49-F238E27FC236}">
                      <a16:creationId xmlns:a16="http://schemas.microsoft.com/office/drawing/2014/main" id="{8D63E709-C7D9-4DF0-8E2F-0C2E343D1F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394302"/>
                  <a:ext cx="1203499" cy="413710"/>
                </a:xfrm>
                <a:custGeom>
                  <a:avLst/>
                  <a:gdLst>
                    <a:gd name="T0" fmla="*/ 18 w 996"/>
                    <a:gd name="T1" fmla="*/ 138 h 307"/>
                    <a:gd name="T2" fmla="*/ 41 w 996"/>
                    <a:gd name="T3" fmla="*/ 219 h 307"/>
                    <a:gd name="T4" fmla="*/ 63 w 996"/>
                    <a:gd name="T5" fmla="*/ 307 h 307"/>
                    <a:gd name="T6" fmla="*/ 86 w 996"/>
                    <a:gd name="T7" fmla="*/ 307 h 307"/>
                    <a:gd name="T8" fmla="*/ 109 w 996"/>
                    <a:gd name="T9" fmla="*/ 307 h 307"/>
                    <a:gd name="T10" fmla="*/ 132 w 996"/>
                    <a:gd name="T11" fmla="*/ 307 h 307"/>
                    <a:gd name="T12" fmla="*/ 161 w 996"/>
                    <a:gd name="T13" fmla="*/ 307 h 307"/>
                    <a:gd name="T14" fmla="*/ 184 w 996"/>
                    <a:gd name="T15" fmla="*/ 307 h 307"/>
                    <a:gd name="T16" fmla="*/ 206 w 996"/>
                    <a:gd name="T17" fmla="*/ 307 h 307"/>
                    <a:gd name="T18" fmla="*/ 229 w 996"/>
                    <a:gd name="T19" fmla="*/ 307 h 307"/>
                    <a:gd name="T20" fmla="*/ 252 w 996"/>
                    <a:gd name="T21" fmla="*/ 307 h 307"/>
                    <a:gd name="T22" fmla="*/ 275 w 996"/>
                    <a:gd name="T23" fmla="*/ 307 h 307"/>
                    <a:gd name="T24" fmla="*/ 298 w 996"/>
                    <a:gd name="T25" fmla="*/ 307 h 307"/>
                    <a:gd name="T26" fmla="*/ 321 w 996"/>
                    <a:gd name="T27" fmla="*/ 307 h 307"/>
                    <a:gd name="T28" fmla="*/ 344 w 996"/>
                    <a:gd name="T29" fmla="*/ 307 h 307"/>
                    <a:gd name="T30" fmla="*/ 367 w 996"/>
                    <a:gd name="T31" fmla="*/ 307 h 307"/>
                    <a:gd name="T32" fmla="*/ 395 w 996"/>
                    <a:gd name="T33" fmla="*/ 307 h 307"/>
                    <a:gd name="T34" fmla="*/ 418 w 996"/>
                    <a:gd name="T35" fmla="*/ 307 h 307"/>
                    <a:gd name="T36" fmla="*/ 441 w 996"/>
                    <a:gd name="T37" fmla="*/ 307 h 307"/>
                    <a:gd name="T38" fmla="*/ 464 w 996"/>
                    <a:gd name="T39" fmla="*/ 307 h 307"/>
                    <a:gd name="T40" fmla="*/ 487 w 996"/>
                    <a:gd name="T41" fmla="*/ 307 h 307"/>
                    <a:gd name="T42" fmla="*/ 510 w 996"/>
                    <a:gd name="T43" fmla="*/ 307 h 307"/>
                    <a:gd name="T44" fmla="*/ 533 w 996"/>
                    <a:gd name="T45" fmla="*/ 307 h 307"/>
                    <a:gd name="T46" fmla="*/ 555 w 996"/>
                    <a:gd name="T47" fmla="*/ 307 h 307"/>
                    <a:gd name="T48" fmla="*/ 578 w 996"/>
                    <a:gd name="T49" fmla="*/ 307 h 307"/>
                    <a:gd name="T50" fmla="*/ 601 w 996"/>
                    <a:gd name="T51" fmla="*/ 307 h 307"/>
                    <a:gd name="T52" fmla="*/ 630 w 996"/>
                    <a:gd name="T53" fmla="*/ 307 h 307"/>
                    <a:gd name="T54" fmla="*/ 653 w 996"/>
                    <a:gd name="T55" fmla="*/ 307 h 307"/>
                    <a:gd name="T56" fmla="*/ 676 w 996"/>
                    <a:gd name="T57" fmla="*/ 307 h 307"/>
                    <a:gd name="T58" fmla="*/ 699 w 996"/>
                    <a:gd name="T59" fmla="*/ 307 h 307"/>
                    <a:gd name="T60" fmla="*/ 721 w 996"/>
                    <a:gd name="T61" fmla="*/ 307 h 307"/>
                    <a:gd name="T62" fmla="*/ 744 w 996"/>
                    <a:gd name="T63" fmla="*/ 307 h 307"/>
                    <a:gd name="T64" fmla="*/ 767 w 996"/>
                    <a:gd name="T65" fmla="*/ 307 h 307"/>
                    <a:gd name="T66" fmla="*/ 790 w 996"/>
                    <a:gd name="T67" fmla="*/ 307 h 307"/>
                    <a:gd name="T68" fmla="*/ 813 w 996"/>
                    <a:gd name="T69" fmla="*/ 307 h 307"/>
                    <a:gd name="T70" fmla="*/ 836 w 996"/>
                    <a:gd name="T71" fmla="*/ 307 h 307"/>
                    <a:gd name="T72" fmla="*/ 864 w 996"/>
                    <a:gd name="T73" fmla="*/ 307 h 307"/>
                    <a:gd name="T74" fmla="*/ 887 w 996"/>
                    <a:gd name="T75" fmla="*/ 307 h 307"/>
                    <a:gd name="T76" fmla="*/ 910 w 996"/>
                    <a:gd name="T77" fmla="*/ 307 h 307"/>
                    <a:gd name="T78" fmla="*/ 933 w 996"/>
                    <a:gd name="T79" fmla="*/ 307 h 307"/>
                    <a:gd name="T80" fmla="*/ 956 w 996"/>
                    <a:gd name="T81" fmla="*/ 307 h 307"/>
                    <a:gd name="T82" fmla="*/ 979 w 996"/>
                    <a:gd name="T83" fmla="*/ 307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307">
                      <a:moveTo>
                        <a:pt x="0" y="0"/>
                      </a:moveTo>
                      <a:lnTo>
                        <a:pt x="12" y="94"/>
                      </a:lnTo>
                      <a:lnTo>
                        <a:pt x="18" y="138"/>
                      </a:lnTo>
                      <a:lnTo>
                        <a:pt x="23" y="169"/>
                      </a:lnTo>
                      <a:lnTo>
                        <a:pt x="35" y="194"/>
                      </a:lnTo>
                      <a:lnTo>
                        <a:pt x="41" y="219"/>
                      </a:lnTo>
                      <a:lnTo>
                        <a:pt x="46" y="238"/>
                      </a:lnTo>
                      <a:lnTo>
                        <a:pt x="58" y="263"/>
                      </a:lnTo>
                      <a:lnTo>
                        <a:pt x="63" y="307"/>
                      </a:lnTo>
                      <a:lnTo>
                        <a:pt x="69" y="307"/>
                      </a:lnTo>
                      <a:lnTo>
                        <a:pt x="81" y="307"/>
                      </a:lnTo>
                      <a:lnTo>
                        <a:pt x="86" y="307"/>
                      </a:lnTo>
                      <a:lnTo>
                        <a:pt x="98" y="307"/>
                      </a:lnTo>
                      <a:lnTo>
                        <a:pt x="103" y="307"/>
                      </a:lnTo>
                      <a:lnTo>
                        <a:pt x="109" y="307"/>
                      </a:lnTo>
                      <a:lnTo>
                        <a:pt x="121" y="307"/>
                      </a:lnTo>
                      <a:lnTo>
                        <a:pt x="126" y="307"/>
                      </a:lnTo>
                      <a:lnTo>
                        <a:pt x="132" y="307"/>
                      </a:lnTo>
                      <a:lnTo>
                        <a:pt x="144" y="307"/>
                      </a:lnTo>
                      <a:lnTo>
                        <a:pt x="149" y="307"/>
                      </a:lnTo>
                      <a:lnTo>
                        <a:pt x="161" y="307"/>
                      </a:lnTo>
                      <a:lnTo>
                        <a:pt x="166" y="307"/>
                      </a:lnTo>
                      <a:lnTo>
                        <a:pt x="172" y="307"/>
                      </a:lnTo>
                      <a:lnTo>
                        <a:pt x="184" y="307"/>
                      </a:lnTo>
                      <a:lnTo>
                        <a:pt x="189" y="307"/>
                      </a:lnTo>
                      <a:lnTo>
                        <a:pt x="195" y="307"/>
                      </a:lnTo>
                      <a:lnTo>
                        <a:pt x="206" y="307"/>
                      </a:lnTo>
                      <a:lnTo>
                        <a:pt x="212" y="307"/>
                      </a:lnTo>
                      <a:lnTo>
                        <a:pt x="218" y="307"/>
                      </a:lnTo>
                      <a:lnTo>
                        <a:pt x="229" y="307"/>
                      </a:lnTo>
                      <a:lnTo>
                        <a:pt x="235" y="307"/>
                      </a:lnTo>
                      <a:lnTo>
                        <a:pt x="247" y="307"/>
                      </a:lnTo>
                      <a:lnTo>
                        <a:pt x="252" y="307"/>
                      </a:lnTo>
                      <a:lnTo>
                        <a:pt x="258" y="307"/>
                      </a:lnTo>
                      <a:lnTo>
                        <a:pt x="269" y="307"/>
                      </a:lnTo>
                      <a:lnTo>
                        <a:pt x="275" y="307"/>
                      </a:lnTo>
                      <a:lnTo>
                        <a:pt x="281" y="307"/>
                      </a:lnTo>
                      <a:lnTo>
                        <a:pt x="292" y="307"/>
                      </a:lnTo>
                      <a:lnTo>
                        <a:pt x="298" y="307"/>
                      </a:lnTo>
                      <a:lnTo>
                        <a:pt x="309" y="307"/>
                      </a:lnTo>
                      <a:lnTo>
                        <a:pt x="315" y="307"/>
                      </a:lnTo>
                      <a:lnTo>
                        <a:pt x="321" y="307"/>
                      </a:lnTo>
                      <a:lnTo>
                        <a:pt x="332" y="307"/>
                      </a:lnTo>
                      <a:lnTo>
                        <a:pt x="338" y="307"/>
                      </a:lnTo>
                      <a:lnTo>
                        <a:pt x="344" y="307"/>
                      </a:lnTo>
                      <a:lnTo>
                        <a:pt x="355" y="307"/>
                      </a:lnTo>
                      <a:lnTo>
                        <a:pt x="361" y="307"/>
                      </a:lnTo>
                      <a:lnTo>
                        <a:pt x="367" y="307"/>
                      </a:lnTo>
                      <a:lnTo>
                        <a:pt x="378" y="307"/>
                      </a:lnTo>
                      <a:lnTo>
                        <a:pt x="384" y="307"/>
                      </a:lnTo>
                      <a:lnTo>
                        <a:pt x="395" y="307"/>
                      </a:lnTo>
                      <a:lnTo>
                        <a:pt x="401" y="307"/>
                      </a:lnTo>
                      <a:lnTo>
                        <a:pt x="407" y="307"/>
                      </a:lnTo>
                      <a:lnTo>
                        <a:pt x="418" y="307"/>
                      </a:lnTo>
                      <a:lnTo>
                        <a:pt x="424" y="307"/>
                      </a:lnTo>
                      <a:lnTo>
                        <a:pt x="430" y="307"/>
                      </a:lnTo>
                      <a:lnTo>
                        <a:pt x="441" y="307"/>
                      </a:lnTo>
                      <a:lnTo>
                        <a:pt x="447" y="307"/>
                      </a:lnTo>
                      <a:lnTo>
                        <a:pt x="452" y="307"/>
                      </a:lnTo>
                      <a:lnTo>
                        <a:pt x="464" y="307"/>
                      </a:lnTo>
                      <a:lnTo>
                        <a:pt x="470" y="307"/>
                      </a:lnTo>
                      <a:lnTo>
                        <a:pt x="481" y="307"/>
                      </a:lnTo>
                      <a:lnTo>
                        <a:pt x="487" y="307"/>
                      </a:lnTo>
                      <a:lnTo>
                        <a:pt x="493" y="307"/>
                      </a:lnTo>
                      <a:lnTo>
                        <a:pt x="504" y="307"/>
                      </a:lnTo>
                      <a:lnTo>
                        <a:pt x="510" y="307"/>
                      </a:lnTo>
                      <a:lnTo>
                        <a:pt x="515" y="307"/>
                      </a:lnTo>
                      <a:lnTo>
                        <a:pt x="527" y="307"/>
                      </a:lnTo>
                      <a:lnTo>
                        <a:pt x="533" y="307"/>
                      </a:lnTo>
                      <a:lnTo>
                        <a:pt x="544" y="307"/>
                      </a:lnTo>
                      <a:lnTo>
                        <a:pt x="550" y="307"/>
                      </a:lnTo>
                      <a:lnTo>
                        <a:pt x="555" y="307"/>
                      </a:lnTo>
                      <a:lnTo>
                        <a:pt x="567" y="307"/>
                      </a:lnTo>
                      <a:lnTo>
                        <a:pt x="573" y="307"/>
                      </a:lnTo>
                      <a:lnTo>
                        <a:pt x="578" y="307"/>
                      </a:lnTo>
                      <a:lnTo>
                        <a:pt x="590" y="307"/>
                      </a:lnTo>
                      <a:lnTo>
                        <a:pt x="596" y="307"/>
                      </a:lnTo>
                      <a:lnTo>
                        <a:pt x="601" y="307"/>
                      </a:lnTo>
                      <a:lnTo>
                        <a:pt x="613" y="307"/>
                      </a:lnTo>
                      <a:lnTo>
                        <a:pt x="618" y="307"/>
                      </a:lnTo>
                      <a:lnTo>
                        <a:pt x="630" y="307"/>
                      </a:lnTo>
                      <a:lnTo>
                        <a:pt x="636" y="307"/>
                      </a:lnTo>
                      <a:lnTo>
                        <a:pt x="641" y="307"/>
                      </a:lnTo>
                      <a:lnTo>
                        <a:pt x="653" y="307"/>
                      </a:lnTo>
                      <a:lnTo>
                        <a:pt x="658" y="307"/>
                      </a:lnTo>
                      <a:lnTo>
                        <a:pt x="664" y="307"/>
                      </a:lnTo>
                      <a:lnTo>
                        <a:pt x="676" y="307"/>
                      </a:lnTo>
                      <a:lnTo>
                        <a:pt x="681" y="307"/>
                      </a:lnTo>
                      <a:lnTo>
                        <a:pt x="687" y="307"/>
                      </a:lnTo>
                      <a:lnTo>
                        <a:pt x="699" y="307"/>
                      </a:lnTo>
                      <a:lnTo>
                        <a:pt x="704" y="307"/>
                      </a:lnTo>
                      <a:lnTo>
                        <a:pt x="716" y="307"/>
                      </a:lnTo>
                      <a:lnTo>
                        <a:pt x="721" y="307"/>
                      </a:lnTo>
                      <a:lnTo>
                        <a:pt x="727" y="307"/>
                      </a:lnTo>
                      <a:lnTo>
                        <a:pt x="739" y="307"/>
                      </a:lnTo>
                      <a:lnTo>
                        <a:pt x="744" y="307"/>
                      </a:lnTo>
                      <a:lnTo>
                        <a:pt x="750" y="307"/>
                      </a:lnTo>
                      <a:lnTo>
                        <a:pt x="761" y="307"/>
                      </a:lnTo>
                      <a:lnTo>
                        <a:pt x="767" y="307"/>
                      </a:lnTo>
                      <a:lnTo>
                        <a:pt x="779" y="307"/>
                      </a:lnTo>
                      <a:lnTo>
                        <a:pt x="784" y="307"/>
                      </a:lnTo>
                      <a:lnTo>
                        <a:pt x="790" y="307"/>
                      </a:lnTo>
                      <a:lnTo>
                        <a:pt x="801" y="307"/>
                      </a:lnTo>
                      <a:lnTo>
                        <a:pt x="807" y="307"/>
                      </a:lnTo>
                      <a:lnTo>
                        <a:pt x="813" y="307"/>
                      </a:lnTo>
                      <a:lnTo>
                        <a:pt x="824" y="307"/>
                      </a:lnTo>
                      <a:lnTo>
                        <a:pt x="830" y="307"/>
                      </a:lnTo>
                      <a:lnTo>
                        <a:pt x="836" y="307"/>
                      </a:lnTo>
                      <a:lnTo>
                        <a:pt x="847" y="307"/>
                      </a:lnTo>
                      <a:lnTo>
                        <a:pt x="853" y="307"/>
                      </a:lnTo>
                      <a:lnTo>
                        <a:pt x="864" y="307"/>
                      </a:lnTo>
                      <a:lnTo>
                        <a:pt x="870" y="307"/>
                      </a:lnTo>
                      <a:lnTo>
                        <a:pt x="876" y="307"/>
                      </a:lnTo>
                      <a:lnTo>
                        <a:pt x="887" y="307"/>
                      </a:lnTo>
                      <a:lnTo>
                        <a:pt x="893" y="307"/>
                      </a:lnTo>
                      <a:lnTo>
                        <a:pt x="899" y="307"/>
                      </a:lnTo>
                      <a:lnTo>
                        <a:pt x="910" y="307"/>
                      </a:lnTo>
                      <a:lnTo>
                        <a:pt x="916" y="307"/>
                      </a:lnTo>
                      <a:lnTo>
                        <a:pt x="927" y="307"/>
                      </a:lnTo>
                      <a:lnTo>
                        <a:pt x="933" y="307"/>
                      </a:lnTo>
                      <a:lnTo>
                        <a:pt x="939" y="307"/>
                      </a:lnTo>
                      <a:lnTo>
                        <a:pt x="950" y="307"/>
                      </a:lnTo>
                      <a:lnTo>
                        <a:pt x="956" y="307"/>
                      </a:lnTo>
                      <a:lnTo>
                        <a:pt x="962" y="307"/>
                      </a:lnTo>
                      <a:lnTo>
                        <a:pt x="973" y="307"/>
                      </a:lnTo>
                      <a:lnTo>
                        <a:pt x="979" y="307"/>
                      </a:lnTo>
                      <a:lnTo>
                        <a:pt x="985" y="307"/>
                      </a:lnTo>
                      <a:lnTo>
                        <a:pt x="996" y="307"/>
                      </a:lnTo>
                    </a:path>
                  </a:pathLst>
                </a:custGeom>
                <a:noFill/>
                <a:ln w="17463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258">
                  <a:extLst>
                    <a:ext uri="{FF2B5EF4-FFF2-40B4-BE49-F238E27FC236}">
                      <a16:creationId xmlns:a16="http://schemas.microsoft.com/office/drawing/2014/main" id="{0A38E860-93AD-4357-B907-8ADCB7632E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259">
                  <a:extLst>
                    <a:ext uri="{FF2B5EF4-FFF2-40B4-BE49-F238E27FC236}">
                      <a16:creationId xmlns:a16="http://schemas.microsoft.com/office/drawing/2014/main" id="{7CAE7E85-E26B-4A9E-89DB-C8AE969F9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260">
                  <a:extLst>
                    <a:ext uri="{FF2B5EF4-FFF2-40B4-BE49-F238E27FC236}">
                      <a16:creationId xmlns:a16="http://schemas.microsoft.com/office/drawing/2014/main" id="{B595CA1F-23FA-4834-BC6A-856AAD6CF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360612"/>
                  <a:ext cx="1203499" cy="447399"/>
                </a:xfrm>
                <a:custGeom>
                  <a:avLst/>
                  <a:gdLst>
                    <a:gd name="T0" fmla="*/ 18 w 996"/>
                    <a:gd name="T1" fmla="*/ 150 h 332"/>
                    <a:gd name="T2" fmla="*/ 41 w 996"/>
                    <a:gd name="T3" fmla="*/ 131 h 332"/>
                    <a:gd name="T4" fmla="*/ 63 w 996"/>
                    <a:gd name="T5" fmla="*/ 0 h 332"/>
                    <a:gd name="T6" fmla="*/ 86 w 996"/>
                    <a:gd name="T7" fmla="*/ 100 h 332"/>
                    <a:gd name="T8" fmla="*/ 109 w 996"/>
                    <a:gd name="T9" fmla="*/ 200 h 332"/>
                    <a:gd name="T10" fmla="*/ 132 w 996"/>
                    <a:gd name="T11" fmla="*/ 332 h 332"/>
                    <a:gd name="T12" fmla="*/ 161 w 996"/>
                    <a:gd name="T13" fmla="*/ 332 h 332"/>
                    <a:gd name="T14" fmla="*/ 184 w 996"/>
                    <a:gd name="T15" fmla="*/ 332 h 332"/>
                    <a:gd name="T16" fmla="*/ 206 w 996"/>
                    <a:gd name="T17" fmla="*/ 332 h 332"/>
                    <a:gd name="T18" fmla="*/ 229 w 996"/>
                    <a:gd name="T19" fmla="*/ 332 h 332"/>
                    <a:gd name="T20" fmla="*/ 252 w 996"/>
                    <a:gd name="T21" fmla="*/ 332 h 332"/>
                    <a:gd name="T22" fmla="*/ 275 w 996"/>
                    <a:gd name="T23" fmla="*/ 332 h 332"/>
                    <a:gd name="T24" fmla="*/ 298 w 996"/>
                    <a:gd name="T25" fmla="*/ 332 h 332"/>
                    <a:gd name="T26" fmla="*/ 321 w 996"/>
                    <a:gd name="T27" fmla="*/ 332 h 332"/>
                    <a:gd name="T28" fmla="*/ 344 w 996"/>
                    <a:gd name="T29" fmla="*/ 332 h 332"/>
                    <a:gd name="T30" fmla="*/ 367 w 996"/>
                    <a:gd name="T31" fmla="*/ 332 h 332"/>
                    <a:gd name="T32" fmla="*/ 395 w 996"/>
                    <a:gd name="T33" fmla="*/ 332 h 332"/>
                    <a:gd name="T34" fmla="*/ 418 w 996"/>
                    <a:gd name="T35" fmla="*/ 332 h 332"/>
                    <a:gd name="T36" fmla="*/ 441 w 996"/>
                    <a:gd name="T37" fmla="*/ 332 h 332"/>
                    <a:gd name="T38" fmla="*/ 464 w 996"/>
                    <a:gd name="T39" fmla="*/ 332 h 332"/>
                    <a:gd name="T40" fmla="*/ 487 w 996"/>
                    <a:gd name="T41" fmla="*/ 332 h 332"/>
                    <a:gd name="T42" fmla="*/ 510 w 996"/>
                    <a:gd name="T43" fmla="*/ 332 h 332"/>
                    <a:gd name="T44" fmla="*/ 533 w 996"/>
                    <a:gd name="T45" fmla="*/ 332 h 332"/>
                    <a:gd name="T46" fmla="*/ 555 w 996"/>
                    <a:gd name="T47" fmla="*/ 332 h 332"/>
                    <a:gd name="T48" fmla="*/ 578 w 996"/>
                    <a:gd name="T49" fmla="*/ 332 h 332"/>
                    <a:gd name="T50" fmla="*/ 601 w 996"/>
                    <a:gd name="T51" fmla="*/ 332 h 332"/>
                    <a:gd name="T52" fmla="*/ 630 w 996"/>
                    <a:gd name="T53" fmla="*/ 332 h 332"/>
                    <a:gd name="T54" fmla="*/ 653 w 996"/>
                    <a:gd name="T55" fmla="*/ 332 h 332"/>
                    <a:gd name="T56" fmla="*/ 676 w 996"/>
                    <a:gd name="T57" fmla="*/ 332 h 332"/>
                    <a:gd name="T58" fmla="*/ 699 w 996"/>
                    <a:gd name="T59" fmla="*/ 332 h 332"/>
                    <a:gd name="T60" fmla="*/ 721 w 996"/>
                    <a:gd name="T61" fmla="*/ 332 h 332"/>
                    <a:gd name="T62" fmla="*/ 744 w 996"/>
                    <a:gd name="T63" fmla="*/ 332 h 332"/>
                    <a:gd name="T64" fmla="*/ 767 w 996"/>
                    <a:gd name="T65" fmla="*/ 332 h 332"/>
                    <a:gd name="T66" fmla="*/ 790 w 996"/>
                    <a:gd name="T67" fmla="*/ 332 h 332"/>
                    <a:gd name="T68" fmla="*/ 813 w 996"/>
                    <a:gd name="T69" fmla="*/ 332 h 332"/>
                    <a:gd name="T70" fmla="*/ 836 w 996"/>
                    <a:gd name="T71" fmla="*/ 332 h 332"/>
                    <a:gd name="T72" fmla="*/ 864 w 996"/>
                    <a:gd name="T73" fmla="*/ 332 h 332"/>
                    <a:gd name="T74" fmla="*/ 887 w 996"/>
                    <a:gd name="T75" fmla="*/ 332 h 332"/>
                    <a:gd name="T76" fmla="*/ 910 w 996"/>
                    <a:gd name="T77" fmla="*/ 332 h 332"/>
                    <a:gd name="T78" fmla="*/ 933 w 996"/>
                    <a:gd name="T79" fmla="*/ 332 h 332"/>
                    <a:gd name="T80" fmla="*/ 956 w 996"/>
                    <a:gd name="T81" fmla="*/ 332 h 332"/>
                    <a:gd name="T82" fmla="*/ 979 w 996"/>
                    <a:gd name="T83" fmla="*/ 332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332">
                      <a:moveTo>
                        <a:pt x="0" y="156"/>
                      </a:moveTo>
                      <a:lnTo>
                        <a:pt x="12" y="156"/>
                      </a:lnTo>
                      <a:lnTo>
                        <a:pt x="18" y="150"/>
                      </a:lnTo>
                      <a:lnTo>
                        <a:pt x="23" y="144"/>
                      </a:lnTo>
                      <a:lnTo>
                        <a:pt x="35" y="138"/>
                      </a:lnTo>
                      <a:lnTo>
                        <a:pt x="41" y="131"/>
                      </a:lnTo>
                      <a:lnTo>
                        <a:pt x="46" y="112"/>
                      </a:lnTo>
                      <a:lnTo>
                        <a:pt x="58" y="87"/>
                      </a:lnTo>
                      <a:lnTo>
                        <a:pt x="63" y="0"/>
                      </a:lnTo>
                      <a:lnTo>
                        <a:pt x="69" y="37"/>
                      </a:lnTo>
                      <a:lnTo>
                        <a:pt x="81" y="69"/>
                      </a:lnTo>
                      <a:lnTo>
                        <a:pt x="86" y="100"/>
                      </a:lnTo>
                      <a:lnTo>
                        <a:pt x="98" y="131"/>
                      </a:lnTo>
                      <a:lnTo>
                        <a:pt x="103" y="163"/>
                      </a:lnTo>
                      <a:lnTo>
                        <a:pt x="109" y="200"/>
                      </a:lnTo>
                      <a:lnTo>
                        <a:pt x="121" y="244"/>
                      </a:lnTo>
                      <a:lnTo>
                        <a:pt x="126" y="332"/>
                      </a:lnTo>
                      <a:lnTo>
                        <a:pt x="132" y="332"/>
                      </a:lnTo>
                      <a:lnTo>
                        <a:pt x="144" y="332"/>
                      </a:lnTo>
                      <a:lnTo>
                        <a:pt x="149" y="332"/>
                      </a:lnTo>
                      <a:lnTo>
                        <a:pt x="161" y="332"/>
                      </a:lnTo>
                      <a:lnTo>
                        <a:pt x="166" y="332"/>
                      </a:lnTo>
                      <a:lnTo>
                        <a:pt x="172" y="332"/>
                      </a:lnTo>
                      <a:lnTo>
                        <a:pt x="184" y="332"/>
                      </a:lnTo>
                      <a:lnTo>
                        <a:pt x="189" y="332"/>
                      </a:lnTo>
                      <a:lnTo>
                        <a:pt x="195" y="332"/>
                      </a:lnTo>
                      <a:lnTo>
                        <a:pt x="206" y="332"/>
                      </a:lnTo>
                      <a:lnTo>
                        <a:pt x="212" y="332"/>
                      </a:lnTo>
                      <a:lnTo>
                        <a:pt x="218" y="332"/>
                      </a:lnTo>
                      <a:lnTo>
                        <a:pt x="229" y="332"/>
                      </a:lnTo>
                      <a:lnTo>
                        <a:pt x="235" y="332"/>
                      </a:lnTo>
                      <a:lnTo>
                        <a:pt x="247" y="332"/>
                      </a:lnTo>
                      <a:lnTo>
                        <a:pt x="252" y="332"/>
                      </a:lnTo>
                      <a:lnTo>
                        <a:pt x="258" y="332"/>
                      </a:lnTo>
                      <a:lnTo>
                        <a:pt x="269" y="332"/>
                      </a:lnTo>
                      <a:lnTo>
                        <a:pt x="275" y="332"/>
                      </a:lnTo>
                      <a:lnTo>
                        <a:pt x="281" y="332"/>
                      </a:lnTo>
                      <a:lnTo>
                        <a:pt x="292" y="332"/>
                      </a:lnTo>
                      <a:lnTo>
                        <a:pt x="298" y="332"/>
                      </a:lnTo>
                      <a:lnTo>
                        <a:pt x="309" y="332"/>
                      </a:lnTo>
                      <a:lnTo>
                        <a:pt x="315" y="332"/>
                      </a:lnTo>
                      <a:lnTo>
                        <a:pt x="321" y="332"/>
                      </a:lnTo>
                      <a:lnTo>
                        <a:pt x="332" y="332"/>
                      </a:lnTo>
                      <a:lnTo>
                        <a:pt x="338" y="332"/>
                      </a:lnTo>
                      <a:lnTo>
                        <a:pt x="344" y="332"/>
                      </a:lnTo>
                      <a:lnTo>
                        <a:pt x="355" y="332"/>
                      </a:lnTo>
                      <a:lnTo>
                        <a:pt x="361" y="332"/>
                      </a:lnTo>
                      <a:lnTo>
                        <a:pt x="367" y="332"/>
                      </a:lnTo>
                      <a:lnTo>
                        <a:pt x="378" y="332"/>
                      </a:lnTo>
                      <a:lnTo>
                        <a:pt x="384" y="332"/>
                      </a:lnTo>
                      <a:lnTo>
                        <a:pt x="395" y="332"/>
                      </a:lnTo>
                      <a:lnTo>
                        <a:pt x="401" y="332"/>
                      </a:lnTo>
                      <a:lnTo>
                        <a:pt x="407" y="332"/>
                      </a:lnTo>
                      <a:lnTo>
                        <a:pt x="418" y="332"/>
                      </a:lnTo>
                      <a:lnTo>
                        <a:pt x="424" y="332"/>
                      </a:lnTo>
                      <a:lnTo>
                        <a:pt x="430" y="332"/>
                      </a:lnTo>
                      <a:lnTo>
                        <a:pt x="441" y="332"/>
                      </a:lnTo>
                      <a:lnTo>
                        <a:pt x="447" y="332"/>
                      </a:lnTo>
                      <a:lnTo>
                        <a:pt x="452" y="332"/>
                      </a:lnTo>
                      <a:lnTo>
                        <a:pt x="464" y="332"/>
                      </a:lnTo>
                      <a:lnTo>
                        <a:pt x="470" y="332"/>
                      </a:lnTo>
                      <a:lnTo>
                        <a:pt x="481" y="332"/>
                      </a:lnTo>
                      <a:lnTo>
                        <a:pt x="487" y="332"/>
                      </a:lnTo>
                      <a:lnTo>
                        <a:pt x="493" y="332"/>
                      </a:lnTo>
                      <a:lnTo>
                        <a:pt x="504" y="332"/>
                      </a:lnTo>
                      <a:lnTo>
                        <a:pt x="510" y="332"/>
                      </a:lnTo>
                      <a:lnTo>
                        <a:pt x="515" y="332"/>
                      </a:lnTo>
                      <a:lnTo>
                        <a:pt x="527" y="332"/>
                      </a:lnTo>
                      <a:lnTo>
                        <a:pt x="533" y="332"/>
                      </a:lnTo>
                      <a:lnTo>
                        <a:pt x="544" y="332"/>
                      </a:lnTo>
                      <a:lnTo>
                        <a:pt x="550" y="332"/>
                      </a:lnTo>
                      <a:lnTo>
                        <a:pt x="555" y="332"/>
                      </a:lnTo>
                      <a:lnTo>
                        <a:pt x="567" y="332"/>
                      </a:lnTo>
                      <a:lnTo>
                        <a:pt x="573" y="332"/>
                      </a:lnTo>
                      <a:lnTo>
                        <a:pt x="578" y="332"/>
                      </a:lnTo>
                      <a:lnTo>
                        <a:pt x="590" y="332"/>
                      </a:lnTo>
                      <a:lnTo>
                        <a:pt x="596" y="332"/>
                      </a:lnTo>
                      <a:lnTo>
                        <a:pt x="601" y="332"/>
                      </a:lnTo>
                      <a:lnTo>
                        <a:pt x="613" y="332"/>
                      </a:lnTo>
                      <a:lnTo>
                        <a:pt x="618" y="332"/>
                      </a:lnTo>
                      <a:lnTo>
                        <a:pt x="630" y="332"/>
                      </a:lnTo>
                      <a:lnTo>
                        <a:pt x="636" y="332"/>
                      </a:lnTo>
                      <a:lnTo>
                        <a:pt x="641" y="332"/>
                      </a:lnTo>
                      <a:lnTo>
                        <a:pt x="653" y="332"/>
                      </a:lnTo>
                      <a:lnTo>
                        <a:pt x="658" y="332"/>
                      </a:lnTo>
                      <a:lnTo>
                        <a:pt x="664" y="332"/>
                      </a:lnTo>
                      <a:lnTo>
                        <a:pt x="676" y="332"/>
                      </a:lnTo>
                      <a:lnTo>
                        <a:pt x="681" y="332"/>
                      </a:lnTo>
                      <a:lnTo>
                        <a:pt x="687" y="332"/>
                      </a:lnTo>
                      <a:lnTo>
                        <a:pt x="699" y="332"/>
                      </a:lnTo>
                      <a:lnTo>
                        <a:pt x="704" y="332"/>
                      </a:lnTo>
                      <a:lnTo>
                        <a:pt x="716" y="332"/>
                      </a:lnTo>
                      <a:lnTo>
                        <a:pt x="721" y="332"/>
                      </a:lnTo>
                      <a:lnTo>
                        <a:pt x="727" y="332"/>
                      </a:lnTo>
                      <a:lnTo>
                        <a:pt x="739" y="332"/>
                      </a:lnTo>
                      <a:lnTo>
                        <a:pt x="744" y="332"/>
                      </a:lnTo>
                      <a:lnTo>
                        <a:pt x="750" y="332"/>
                      </a:lnTo>
                      <a:lnTo>
                        <a:pt x="761" y="332"/>
                      </a:lnTo>
                      <a:lnTo>
                        <a:pt x="767" y="332"/>
                      </a:lnTo>
                      <a:lnTo>
                        <a:pt x="779" y="332"/>
                      </a:lnTo>
                      <a:lnTo>
                        <a:pt x="784" y="332"/>
                      </a:lnTo>
                      <a:lnTo>
                        <a:pt x="790" y="332"/>
                      </a:lnTo>
                      <a:lnTo>
                        <a:pt x="801" y="332"/>
                      </a:lnTo>
                      <a:lnTo>
                        <a:pt x="807" y="332"/>
                      </a:lnTo>
                      <a:lnTo>
                        <a:pt x="813" y="332"/>
                      </a:lnTo>
                      <a:lnTo>
                        <a:pt x="824" y="332"/>
                      </a:lnTo>
                      <a:lnTo>
                        <a:pt x="830" y="332"/>
                      </a:lnTo>
                      <a:lnTo>
                        <a:pt x="836" y="332"/>
                      </a:lnTo>
                      <a:lnTo>
                        <a:pt x="847" y="332"/>
                      </a:lnTo>
                      <a:lnTo>
                        <a:pt x="853" y="332"/>
                      </a:lnTo>
                      <a:lnTo>
                        <a:pt x="864" y="332"/>
                      </a:lnTo>
                      <a:lnTo>
                        <a:pt x="870" y="332"/>
                      </a:lnTo>
                      <a:lnTo>
                        <a:pt x="876" y="332"/>
                      </a:lnTo>
                      <a:lnTo>
                        <a:pt x="887" y="332"/>
                      </a:lnTo>
                      <a:lnTo>
                        <a:pt x="893" y="332"/>
                      </a:lnTo>
                      <a:lnTo>
                        <a:pt x="899" y="332"/>
                      </a:lnTo>
                      <a:lnTo>
                        <a:pt x="910" y="332"/>
                      </a:lnTo>
                      <a:lnTo>
                        <a:pt x="916" y="332"/>
                      </a:lnTo>
                      <a:lnTo>
                        <a:pt x="927" y="332"/>
                      </a:lnTo>
                      <a:lnTo>
                        <a:pt x="933" y="332"/>
                      </a:lnTo>
                      <a:lnTo>
                        <a:pt x="939" y="332"/>
                      </a:lnTo>
                      <a:lnTo>
                        <a:pt x="950" y="332"/>
                      </a:lnTo>
                      <a:lnTo>
                        <a:pt x="956" y="332"/>
                      </a:lnTo>
                      <a:lnTo>
                        <a:pt x="962" y="332"/>
                      </a:lnTo>
                      <a:lnTo>
                        <a:pt x="973" y="332"/>
                      </a:lnTo>
                      <a:lnTo>
                        <a:pt x="979" y="332"/>
                      </a:lnTo>
                      <a:lnTo>
                        <a:pt x="985" y="332"/>
                      </a:lnTo>
                      <a:lnTo>
                        <a:pt x="996" y="332"/>
                      </a:lnTo>
                    </a:path>
                  </a:pathLst>
                </a:custGeom>
                <a:noFill/>
                <a:ln w="17463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261">
                  <a:extLst>
                    <a:ext uri="{FF2B5EF4-FFF2-40B4-BE49-F238E27FC236}">
                      <a16:creationId xmlns:a16="http://schemas.microsoft.com/office/drawing/2014/main" id="{617EDC0D-8E65-4260-986B-E41984EB2C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262">
                  <a:extLst>
                    <a:ext uri="{FF2B5EF4-FFF2-40B4-BE49-F238E27FC236}">
                      <a16:creationId xmlns:a16="http://schemas.microsoft.com/office/drawing/2014/main" id="{756D92D8-08A0-4169-8EBE-6FEAAC097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263">
                  <a:extLst>
                    <a:ext uri="{FF2B5EF4-FFF2-40B4-BE49-F238E27FC236}">
                      <a16:creationId xmlns:a16="http://schemas.microsoft.com/office/drawing/2014/main" id="{30496E88-1460-4399-B505-95FAB73D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58196"/>
                  <a:ext cx="1203499" cy="549816"/>
                </a:xfrm>
                <a:custGeom>
                  <a:avLst/>
                  <a:gdLst>
                    <a:gd name="T0" fmla="*/ 18 w 996"/>
                    <a:gd name="T1" fmla="*/ 232 h 408"/>
                    <a:gd name="T2" fmla="*/ 41 w 996"/>
                    <a:gd name="T3" fmla="*/ 226 h 408"/>
                    <a:gd name="T4" fmla="*/ 63 w 996"/>
                    <a:gd name="T5" fmla="*/ 214 h 408"/>
                    <a:gd name="T6" fmla="*/ 86 w 996"/>
                    <a:gd name="T7" fmla="*/ 195 h 408"/>
                    <a:gd name="T8" fmla="*/ 109 w 996"/>
                    <a:gd name="T9" fmla="*/ 145 h 408"/>
                    <a:gd name="T10" fmla="*/ 132 w 996"/>
                    <a:gd name="T11" fmla="*/ 38 h 408"/>
                    <a:gd name="T12" fmla="*/ 161 w 996"/>
                    <a:gd name="T13" fmla="*/ 145 h 408"/>
                    <a:gd name="T14" fmla="*/ 184 w 996"/>
                    <a:gd name="T15" fmla="*/ 289 h 408"/>
                    <a:gd name="T16" fmla="*/ 206 w 996"/>
                    <a:gd name="T17" fmla="*/ 408 h 408"/>
                    <a:gd name="T18" fmla="*/ 229 w 996"/>
                    <a:gd name="T19" fmla="*/ 408 h 408"/>
                    <a:gd name="T20" fmla="*/ 252 w 996"/>
                    <a:gd name="T21" fmla="*/ 408 h 408"/>
                    <a:gd name="T22" fmla="*/ 275 w 996"/>
                    <a:gd name="T23" fmla="*/ 408 h 408"/>
                    <a:gd name="T24" fmla="*/ 298 w 996"/>
                    <a:gd name="T25" fmla="*/ 408 h 408"/>
                    <a:gd name="T26" fmla="*/ 321 w 996"/>
                    <a:gd name="T27" fmla="*/ 408 h 408"/>
                    <a:gd name="T28" fmla="*/ 344 w 996"/>
                    <a:gd name="T29" fmla="*/ 408 h 408"/>
                    <a:gd name="T30" fmla="*/ 367 w 996"/>
                    <a:gd name="T31" fmla="*/ 408 h 408"/>
                    <a:gd name="T32" fmla="*/ 395 w 996"/>
                    <a:gd name="T33" fmla="*/ 408 h 408"/>
                    <a:gd name="T34" fmla="*/ 418 w 996"/>
                    <a:gd name="T35" fmla="*/ 408 h 408"/>
                    <a:gd name="T36" fmla="*/ 441 w 996"/>
                    <a:gd name="T37" fmla="*/ 408 h 408"/>
                    <a:gd name="T38" fmla="*/ 464 w 996"/>
                    <a:gd name="T39" fmla="*/ 408 h 408"/>
                    <a:gd name="T40" fmla="*/ 487 w 996"/>
                    <a:gd name="T41" fmla="*/ 408 h 408"/>
                    <a:gd name="T42" fmla="*/ 510 w 996"/>
                    <a:gd name="T43" fmla="*/ 408 h 408"/>
                    <a:gd name="T44" fmla="*/ 533 w 996"/>
                    <a:gd name="T45" fmla="*/ 408 h 408"/>
                    <a:gd name="T46" fmla="*/ 555 w 996"/>
                    <a:gd name="T47" fmla="*/ 408 h 408"/>
                    <a:gd name="T48" fmla="*/ 578 w 996"/>
                    <a:gd name="T49" fmla="*/ 408 h 408"/>
                    <a:gd name="T50" fmla="*/ 601 w 996"/>
                    <a:gd name="T51" fmla="*/ 408 h 408"/>
                    <a:gd name="T52" fmla="*/ 630 w 996"/>
                    <a:gd name="T53" fmla="*/ 408 h 408"/>
                    <a:gd name="T54" fmla="*/ 653 w 996"/>
                    <a:gd name="T55" fmla="*/ 408 h 408"/>
                    <a:gd name="T56" fmla="*/ 676 w 996"/>
                    <a:gd name="T57" fmla="*/ 408 h 408"/>
                    <a:gd name="T58" fmla="*/ 699 w 996"/>
                    <a:gd name="T59" fmla="*/ 408 h 408"/>
                    <a:gd name="T60" fmla="*/ 721 w 996"/>
                    <a:gd name="T61" fmla="*/ 408 h 408"/>
                    <a:gd name="T62" fmla="*/ 744 w 996"/>
                    <a:gd name="T63" fmla="*/ 408 h 408"/>
                    <a:gd name="T64" fmla="*/ 767 w 996"/>
                    <a:gd name="T65" fmla="*/ 408 h 408"/>
                    <a:gd name="T66" fmla="*/ 790 w 996"/>
                    <a:gd name="T67" fmla="*/ 408 h 408"/>
                    <a:gd name="T68" fmla="*/ 813 w 996"/>
                    <a:gd name="T69" fmla="*/ 408 h 408"/>
                    <a:gd name="T70" fmla="*/ 836 w 996"/>
                    <a:gd name="T71" fmla="*/ 408 h 408"/>
                    <a:gd name="T72" fmla="*/ 864 w 996"/>
                    <a:gd name="T73" fmla="*/ 408 h 408"/>
                    <a:gd name="T74" fmla="*/ 887 w 996"/>
                    <a:gd name="T75" fmla="*/ 408 h 408"/>
                    <a:gd name="T76" fmla="*/ 910 w 996"/>
                    <a:gd name="T77" fmla="*/ 408 h 408"/>
                    <a:gd name="T78" fmla="*/ 933 w 996"/>
                    <a:gd name="T79" fmla="*/ 408 h 408"/>
                    <a:gd name="T80" fmla="*/ 956 w 996"/>
                    <a:gd name="T81" fmla="*/ 408 h 408"/>
                    <a:gd name="T82" fmla="*/ 979 w 996"/>
                    <a:gd name="T83" fmla="*/ 408 h 4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08">
                      <a:moveTo>
                        <a:pt x="0" y="232"/>
                      </a:moveTo>
                      <a:lnTo>
                        <a:pt x="12" y="232"/>
                      </a:lnTo>
                      <a:lnTo>
                        <a:pt x="18" y="232"/>
                      </a:lnTo>
                      <a:lnTo>
                        <a:pt x="23" y="232"/>
                      </a:lnTo>
                      <a:lnTo>
                        <a:pt x="35" y="232"/>
                      </a:lnTo>
                      <a:lnTo>
                        <a:pt x="41" y="226"/>
                      </a:lnTo>
                      <a:lnTo>
                        <a:pt x="46" y="226"/>
                      </a:lnTo>
                      <a:lnTo>
                        <a:pt x="58" y="220"/>
                      </a:lnTo>
                      <a:lnTo>
                        <a:pt x="63" y="214"/>
                      </a:lnTo>
                      <a:lnTo>
                        <a:pt x="69" y="207"/>
                      </a:lnTo>
                      <a:lnTo>
                        <a:pt x="81" y="201"/>
                      </a:lnTo>
                      <a:lnTo>
                        <a:pt x="86" y="195"/>
                      </a:lnTo>
                      <a:lnTo>
                        <a:pt x="98" y="182"/>
                      </a:lnTo>
                      <a:lnTo>
                        <a:pt x="103" y="163"/>
                      </a:lnTo>
                      <a:lnTo>
                        <a:pt x="109" y="145"/>
                      </a:lnTo>
                      <a:lnTo>
                        <a:pt x="121" y="107"/>
                      </a:lnTo>
                      <a:lnTo>
                        <a:pt x="126" y="0"/>
                      </a:lnTo>
                      <a:lnTo>
                        <a:pt x="132" y="38"/>
                      </a:lnTo>
                      <a:lnTo>
                        <a:pt x="144" y="76"/>
                      </a:lnTo>
                      <a:lnTo>
                        <a:pt x="149" y="107"/>
                      </a:lnTo>
                      <a:lnTo>
                        <a:pt x="161" y="145"/>
                      </a:lnTo>
                      <a:lnTo>
                        <a:pt x="166" y="188"/>
                      </a:lnTo>
                      <a:lnTo>
                        <a:pt x="172" y="232"/>
                      </a:lnTo>
                      <a:lnTo>
                        <a:pt x="184" y="289"/>
                      </a:lnTo>
                      <a:lnTo>
                        <a:pt x="189" y="408"/>
                      </a:lnTo>
                      <a:lnTo>
                        <a:pt x="195" y="408"/>
                      </a:lnTo>
                      <a:lnTo>
                        <a:pt x="206" y="408"/>
                      </a:lnTo>
                      <a:lnTo>
                        <a:pt x="212" y="408"/>
                      </a:lnTo>
                      <a:lnTo>
                        <a:pt x="218" y="408"/>
                      </a:lnTo>
                      <a:lnTo>
                        <a:pt x="229" y="408"/>
                      </a:lnTo>
                      <a:lnTo>
                        <a:pt x="235" y="408"/>
                      </a:lnTo>
                      <a:lnTo>
                        <a:pt x="247" y="408"/>
                      </a:lnTo>
                      <a:lnTo>
                        <a:pt x="252" y="408"/>
                      </a:lnTo>
                      <a:lnTo>
                        <a:pt x="258" y="408"/>
                      </a:lnTo>
                      <a:lnTo>
                        <a:pt x="269" y="408"/>
                      </a:lnTo>
                      <a:lnTo>
                        <a:pt x="275" y="408"/>
                      </a:lnTo>
                      <a:lnTo>
                        <a:pt x="281" y="408"/>
                      </a:lnTo>
                      <a:lnTo>
                        <a:pt x="292" y="408"/>
                      </a:lnTo>
                      <a:lnTo>
                        <a:pt x="298" y="408"/>
                      </a:lnTo>
                      <a:lnTo>
                        <a:pt x="309" y="408"/>
                      </a:lnTo>
                      <a:lnTo>
                        <a:pt x="315" y="408"/>
                      </a:lnTo>
                      <a:lnTo>
                        <a:pt x="321" y="408"/>
                      </a:lnTo>
                      <a:lnTo>
                        <a:pt x="332" y="408"/>
                      </a:lnTo>
                      <a:lnTo>
                        <a:pt x="338" y="408"/>
                      </a:lnTo>
                      <a:lnTo>
                        <a:pt x="344" y="408"/>
                      </a:lnTo>
                      <a:lnTo>
                        <a:pt x="355" y="408"/>
                      </a:lnTo>
                      <a:lnTo>
                        <a:pt x="361" y="408"/>
                      </a:lnTo>
                      <a:lnTo>
                        <a:pt x="367" y="408"/>
                      </a:lnTo>
                      <a:lnTo>
                        <a:pt x="378" y="408"/>
                      </a:lnTo>
                      <a:lnTo>
                        <a:pt x="384" y="408"/>
                      </a:lnTo>
                      <a:lnTo>
                        <a:pt x="395" y="408"/>
                      </a:lnTo>
                      <a:lnTo>
                        <a:pt x="401" y="408"/>
                      </a:lnTo>
                      <a:lnTo>
                        <a:pt x="407" y="408"/>
                      </a:lnTo>
                      <a:lnTo>
                        <a:pt x="418" y="408"/>
                      </a:lnTo>
                      <a:lnTo>
                        <a:pt x="424" y="408"/>
                      </a:lnTo>
                      <a:lnTo>
                        <a:pt x="430" y="408"/>
                      </a:lnTo>
                      <a:lnTo>
                        <a:pt x="441" y="408"/>
                      </a:lnTo>
                      <a:lnTo>
                        <a:pt x="447" y="408"/>
                      </a:lnTo>
                      <a:lnTo>
                        <a:pt x="452" y="408"/>
                      </a:lnTo>
                      <a:lnTo>
                        <a:pt x="464" y="408"/>
                      </a:lnTo>
                      <a:lnTo>
                        <a:pt x="470" y="408"/>
                      </a:lnTo>
                      <a:lnTo>
                        <a:pt x="481" y="408"/>
                      </a:lnTo>
                      <a:lnTo>
                        <a:pt x="487" y="408"/>
                      </a:lnTo>
                      <a:lnTo>
                        <a:pt x="493" y="408"/>
                      </a:lnTo>
                      <a:lnTo>
                        <a:pt x="504" y="408"/>
                      </a:lnTo>
                      <a:lnTo>
                        <a:pt x="510" y="408"/>
                      </a:lnTo>
                      <a:lnTo>
                        <a:pt x="515" y="408"/>
                      </a:lnTo>
                      <a:lnTo>
                        <a:pt x="527" y="408"/>
                      </a:lnTo>
                      <a:lnTo>
                        <a:pt x="533" y="408"/>
                      </a:lnTo>
                      <a:lnTo>
                        <a:pt x="544" y="408"/>
                      </a:lnTo>
                      <a:lnTo>
                        <a:pt x="550" y="408"/>
                      </a:lnTo>
                      <a:lnTo>
                        <a:pt x="555" y="408"/>
                      </a:lnTo>
                      <a:lnTo>
                        <a:pt x="567" y="408"/>
                      </a:lnTo>
                      <a:lnTo>
                        <a:pt x="573" y="408"/>
                      </a:lnTo>
                      <a:lnTo>
                        <a:pt x="578" y="408"/>
                      </a:lnTo>
                      <a:lnTo>
                        <a:pt x="590" y="408"/>
                      </a:lnTo>
                      <a:lnTo>
                        <a:pt x="596" y="408"/>
                      </a:lnTo>
                      <a:lnTo>
                        <a:pt x="601" y="408"/>
                      </a:lnTo>
                      <a:lnTo>
                        <a:pt x="613" y="408"/>
                      </a:lnTo>
                      <a:lnTo>
                        <a:pt x="618" y="408"/>
                      </a:lnTo>
                      <a:lnTo>
                        <a:pt x="630" y="408"/>
                      </a:lnTo>
                      <a:lnTo>
                        <a:pt x="636" y="408"/>
                      </a:lnTo>
                      <a:lnTo>
                        <a:pt x="641" y="408"/>
                      </a:lnTo>
                      <a:lnTo>
                        <a:pt x="653" y="408"/>
                      </a:lnTo>
                      <a:lnTo>
                        <a:pt x="658" y="408"/>
                      </a:lnTo>
                      <a:lnTo>
                        <a:pt x="664" y="408"/>
                      </a:lnTo>
                      <a:lnTo>
                        <a:pt x="676" y="408"/>
                      </a:lnTo>
                      <a:lnTo>
                        <a:pt x="681" y="408"/>
                      </a:lnTo>
                      <a:lnTo>
                        <a:pt x="687" y="408"/>
                      </a:lnTo>
                      <a:lnTo>
                        <a:pt x="699" y="408"/>
                      </a:lnTo>
                      <a:lnTo>
                        <a:pt x="704" y="408"/>
                      </a:lnTo>
                      <a:lnTo>
                        <a:pt x="716" y="408"/>
                      </a:lnTo>
                      <a:lnTo>
                        <a:pt x="721" y="408"/>
                      </a:lnTo>
                      <a:lnTo>
                        <a:pt x="727" y="408"/>
                      </a:lnTo>
                      <a:lnTo>
                        <a:pt x="739" y="408"/>
                      </a:lnTo>
                      <a:lnTo>
                        <a:pt x="744" y="408"/>
                      </a:lnTo>
                      <a:lnTo>
                        <a:pt x="750" y="408"/>
                      </a:lnTo>
                      <a:lnTo>
                        <a:pt x="761" y="408"/>
                      </a:lnTo>
                      <a:lnTo>
                        <a:pt x="767" y="408"/>
                      </a:lnTo>
                      <a:lnTo>
                        <a:pt x="779" y="408"/>
                      </a:lnTo>
                      <a:lnTo>
                        <a:pt x="784" y="408"/>
                      </a:lnTo>
                      <a:lnTo>
                        <a:pt x="790" y="408"/>
                      </a:lnTo>
                      <a:lnTo>
                        <a:pt x="801" y="408"/>
                      </a:lnTo>
                      <a:lnTo>
                        <a:pt x="807" y="408"/>
                      </a:lnTo>
                      <a:lnTo>
                        <a:pt x="813" y="408"/>
                      </a:lnTo>
                      <a:lnTo>
                        <a:pt x="824" y="408"/>
                      </a:lnTo>
                      <a:lnTo>
                        <a:pt x="830" y="408"/>
                      </a:lnTo>
                      <a:lnTo>
                        <a:pt x="836" y="408"/>
                      </a:lnTo>
                      <a:lnTo>
                        <a:pt x="847" y="408"/>
                      </a:lnTo>
                      <a:lnTo>
                        <a:pt x="853" y="408"/>
                      </a:lnTo>
                      <a:lnTo>
                        <a:pt x="864" y="408"/>
                      </a:lnTo>
                      <a:lnTo>
                        <a:pt x="870" y="408"/>
                      </a:lnTo>
                      <a:lnTo>
                        <a:pt x="876" y="408"/>
                      </a:lnTo>
                      <a:lnTo>
                        <a:pt x="887" y="408"/>
                      </a:lnTo>
                      <a:lnTo>
                        <a:pt x="893" y="408"/>
                      </a:lnTo>
                      <a:lnTo>
                        <a:pt x="899" y="408"/>
                      </a:lnTo>
                      <a:lnTo>
                        <a:pt x="910" y="408"/>
                      </a:lnTo>
                      <a:lnTo>
                        <a:pt x="916" y="408"/>
                      </a:lnTo>
                      <a:lnTo>
                        <a:pt x="927" y="408"/>
                      </a:lnTo>
                      <a:lnTo>
                        <a:pt x="933" y="408"/>
                      </a:lnTo>
                      <a:lnTo>
                        <a:pt x="939" y="408"/>
                      </a:lnTo>
                      <a:lnTo>
                        <a:pt x="950" y="408"/>
                      </a:lnTo>
                      <a:lnTo>
                        <a:pt x="956" y="408"/>
                      </a:lnTo>
                      <a:lnTo>
                        <a:pt x="962" y="408"/>
                      </a:lnTo>
                      <a:lnTo>
                        <a:pt x="973" y="408"/>
                      </a:lnTo>
                      <a:lnTo>
                        <a:pt x="979" y="408"/>
                      </a:lnTo>
                      <a:lnTo>
                        <a:pt x="985" y="408"/>
                      </a:lnTo>
                      <a:lnTo>
                        <a:pt x="996" y="408"/>
                      </a:lnTo>
                    </a:path>
                  </a:pathLst>
                </a:custGeom>
                <a:noFill/>
                <a:ln w="17463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264">
                  <a:extLst>
                    <a:ext uri="{FF2B5EF4-FFF2-40B4-BE49-F238E27FC236}">
                      <a16:creationId xmlns:a16="http://schemas.microsoft.com/office/drawing/2014/main" id="{0BF2879E-FD70-4183-8A54-BFFF20B87B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265">
                  <a:extLst>
                    <a:ext uri="{FF2B5EF4-FFF2-40B4-BE49-F238E27FC236}">
                      <a16:creationId xmlns:a16="http://schemas.microsoft.com/office/drawing/2014/main" id="{405D9F04-C5F9-49FC-ABDD-8E867EE759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266">
                  <a:extLst>
                    <a:ext uri="{FF2B5EF4-FFF2-40B4-BE49-F238E27FC236}">
                      <a16:creationId xmlns:a16="http://schemas.microsoft.com/office/drawing/2014/main" id="{8F211CCA-BDFC-4151-AD7A-5BD7F95698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24506"/>
                  <a:ext cx="1203499" cy="583506"/>
                </a:xfrm>
                <a:custGeom>
                  <a:avLst/>
                  <a:gdLst>
                    <a:gd name="T0" fmla="*/ 18 w 996"/>
                    <a:gd name="T1" fmla="*/ 270 h 433"/>
                    <a:gd name="T2" fmla="*/ 41 w 996"/>
                    <a:gd name="T3" fmla="*/ 270 h 433"/>
                    <a:gd name="T4" fmla="*/ 63 w 996"/>
                    <a:gd name="T5" fmla="*/ 264 h 433"/>
                    <a:gd name="T6" fmla="*/ 86 w 996"/>
                    <a:gd name="T7" fmla="*/ 257 h 433"/>
                    <a:gd name="T8" fmla="*/ 109 w 996"/>
                    <a:gd name="T9" fmla="*/ 245 h 433"/>
                    <a:gd name="T10" fmla="*/ 132 w 996"/>
                    <a:gd name="T11" fmla="*/ 226 h 433"/>
                    <a:gd name="T12" fmla="*/ 161 w 996"/>
                    <a:gd name="T13" fmla="*/ 195 h 433"/>
                    <a:gd name="T14" fmla="*/ 184 w 996"/>
                    <a:gd name="T15" fmla="*/ 113 h 433"/>
                    <a:gd name="T16" fmla="*/ 206 w 996"/>
                    <a:gd name="T17" fmla="*/ 69 h 433"/>
                    <a:gd name="T18" fmla="*/ 229 w 996"/>
                    <a:gd name="T19" fmla="*/ 188 h 433"/>
                    <a:gd name="T20" fmla="*/ 252 w 996"/>
                    <a:gd name="T21" fmla="*/ 433 h 433"/>
                    <a:gd name="T22" fmla="*/ 275 w 996"/>
                    <a:gd name="T23" fmla="*/ 433 h 433"/>
                    <a:gd name="T24" fmla="*/ 298 w 996"/>
                    <a:gd name="T25" fmla="*/ 433 h 433"/>
                    <a:gd name="T26" fmla="*/ 321 w 996"/>
                    <a:gd name="T27" fmla="*/ 433 h 433"/>
                    <a:gd name="T28" fmla="*/ 344 w 996"/>
                    <a:gd name="T29" fmla="*/ 433 h 433"/>
                    <a:gd name="T30" fmla="*/ 367 w 996"/>
                    <a:gd name="T31" fmla="*/ 433 h 433"/>
                    <a:gd name="T32" fmla="*/ 395 w 996"/>
                    <a:gd name="T33" fmla="*/ 433 h 433"/>
                    <a:gd name="T34" fmla="*/ 418 w 996"/>
                    <a:gd name="T35" fmla="*/ 433 h 433"/>
                    <a:gd name="T36" fmla="*/ 441 w 996"/>
                    <a:gd name="T37" fmla="*/ 433 h 433"/>
                    <a:gd name="T38" fmla="*/ 464 w 996"/>
                    <a:gd name="T39" fmla="*/ 433 h 433"/>
                    <a:gd name="T40" fmla="*/ 487 w 996"/>
                    <a:gd name="T41" fmla="*/ 433 h 433"/>
                    <a:gd name="T42" fmla="*/ 510 w 996"/>
                    <a:gd name="T43" fmla="*/ 433 h 433"/>
                    <a:gd name="T44" fmla="*/ 533 w 996"/>
                    <a:gd name="T45" fmla="*/ 433 h 433"/>
                    <a:gd name="T46" fmla="*/ 555 w 996"/>
                    <a:gd name="T47" fmla="*/ 433 h 433"/>
                    <a:gd name="T48" fmla="*/ 578 w 996"/>
                    <a:gd name="T49" fmla="*/ 433 h 433"/>
                    <a:gd name="T50" fmla="*/ 601 w 996"/>
                    <a:gd name="T51" fmla="*/ 433 h 433"/>
                    <a:gd name="T52" fmla="*/ 630 w 996"/>
                    <a:gd name="T53" fmla="*/ 433 h 433"/>
                    <a:gd name="T54" fmla="*/ 653 w 996"/>
                    <a:gd name="T55" fmla="*/ 433 h 433"/>
                    <a:gd name="T56" fmla="*/ 676 w 996"/>
                    <a:gd name="T57" fmla="*/ 433 h 433"/>
                    <a:gd name="T58" fmla="*/ 699 w 996"/>
                    <a:gd name="T59" fmla="*/ 433 h 433"/>
                    <a:gd name="T60" fmla="*/ 721 w 996"/>
                    <a:gd name="T61" fmla="*/ 433 h 433"/>
                    <a:gd name="T62" fmla="*/ 744 w 996"/>
                    <a:gd name="T63" fmla="*/ 433 h 433"/>
                    <a:gd name="T64" fmla="*/ 767 w 996"/>
                    <a:gd name="T65" fmla="*/ 433 h 433"/>
                    <a:gd name="T66" fmla="*/ 790 w 996"/>
                    <a:gd name="T67" fmla="*/ 433 h 433"/>
                    <a:gd name="T68" fmla="*/ 813 w 996"/>
                    <a:gd name="T69" fmla="*/ 433 h 433"/>
                    <a:gd name="T70" fmla="*/ 836 w 996"/>
                    <a:gd name="T71" fmla="*/ 433 h 433"/>
                    <a:gd name="T72" fmla="*/ 864 w 996"/>
                    <a:gd name="T73" fmla="*/ 433 h 433"/>
                    <a:gd name="T74" fmla="*/ 887 w 996"/>
                    <a:gd name="T75" fmla="*/ 433 h 433"/>
                    <a:gd name="T76" fmla="*/ 910 w 996"/>
                    <a:gd name="T77" fmla="*/ 433 h 433"/>
                    <a:gd name="T78" fmla="*/ 933 w 996"/>
                    <a:gd name="T79" fmla="*/ 433 h 433"/>
                    <a:gd name="T80" fmla="*/ 956 w 996"/>
                    <a:gd name="T81" fmla="*/ 433 h 433"/>
                    <a:gd name="T82" fmla="*/ 979 w 996"/>
                    <a:gd name="T83" fmla="*/ 433 h 4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33">
                      <a:moveTo>
                        <a:pt x="0" y="276"/>
                      </a:moveTo>
                      <a:lnTo>
                        <a:pt x="12" y="276"/>
                      </a:lnTo>
                      <a:lnTo>
                        <a:pt x="18" y="270"/>
                      </a:lnTo>
                      <a:lnTo>
                        <a:pt x="23" y="270"/>
                      </a:lnTo>
                      <a:lnTo>
                        <a:pt x="35" y="270"/>
                      </a:lnTo>
                      <a:lnTo>
                        <a:pt x="41" y="270"/>
                      </a:lnTo>
                      <a:lnTo>
                        <a:pt x="46" y="270"/>
                      </a:lnTo>
                      <a:lnTo>
                        <a:pt x="58" y="270"/>
                      </a:lnTo>
                      <a:lnTo>
                        <a:pt x="63" y="264"/>
                      </a:lnTo>
                      <a:lnTo>
                        <a:pt x="69" y="264"/>
                      </a:lnTo>
                      <a:lnTo>
                        <a:pt x="81" y="264"/>
                      </a:lnTo>
                      <a:lnTo>
                        <a:pt x="86" y="257"/>
                      </a:lnTo>
                      <a:lnTo>
                        <a:pt x="98" y="257"/>
                      </a:lnTo>
                      <a:lnTo>
                        <a:pt x="103" y="251"/>
                      </a:lnTo>
                      <a:lnTo>
                        <a:pt x="109" y="245"/>
                      </a:lnTo>
                      <a:lnTo>
                        <a:pt x="121" y="239"/>
                      </a:lnTo>
                      <a:lnTo>
                        <a:pt x="126" y="232"/>
                      </a:lnTo>
                      <a:lnTo>
                        <a:pt x="132" y="226"/>
                      </a:lnTo>
                      <a:lnTo>
                        <a:pt x="144" y="220"/>
                      </a:lnTo>
                      <a:lnTo>
                        <a:pt x="149" y="207"/>
                      </a:lnTo>
                      <a:lnTo>
                        <a:pt x="161" y="195"/>
                      </a:lnTo>
                      <a:lnTo>
                        <a:pt x="166" y="176"/>
                      </a:lnTo>
                      <a:lnTo>
                        <a:pt x="172" y="151"/>
                      </a:lnTo>
                      <a:lnTo>
                        <a:pt x="184" y="113"/>
                      </a:lnTo>
                      <a:lnTo>
                        <a:pt x="189" y="0"/>
                      </a:lnTo>
                      <a:lnTo>
                        <a:pt x="195" y="32"/>
                      </a:lnTo>
                      <a:lnTo>
                        <a:pt x="206" y="69"/>
                      </a:lnTo>
                      <a:lnTo>
                        <a:pt x="212" y="107"/>
                      </a:lnTo>
                      <a:lnTo>
                        <a:pt x="218" y="144"/>
                      </a:lnTo>
                      <a:lnTo>
                        <a:pt x="229" y="188"/>
                      </a:lnTo>
                      <a:lnTo>
                        <a:pt x="235" y="239"/>
                      </a:lnTo>
                      <a:lnTo>
                        <a:pt x="247" y="301"/>
                      </a:lnTo>
                      <a:lnTo>
                        <a:pt x="252" y="433"/>
                      </a:lnTo>
                      <a:lnTo>
                        <a:pt x="258" y="433"/>
                      </a:lnTo>
                      <a:lnTo>
                        <a:pt x="269" y="433"/>
                      </a:lnTo>
                      <a:lnTo>
                        <a:pt x="275" y="433"/>
                      </a:lnTo>
                      <a:lnTo>
                        <a:pt x="281" y="433"/>
                      </a:lnTo>
                      <a:lnTo>
                        <a:pt x="292" y="433"/>
                      </a:lnTo>
                      <a:lnTo>
                        <a:pt x="298" y="433"/>
                      </a:lnTo>
                      <a:lnTo>
                        <a:pt x="309" y="433"/>
                      </a:lnTo>
                      <a:lnTo>
                        <a:pt x="315" y="433"/>
                      </a:lnTo>
                      <a:lnTo>
                        <a:pt x="321" y="433"/>
                      </a:lnTo>
                      <a:lnTo>
                        <a:pt x="332" y="433"/>
                      </a:lnTo>
                      <a:lnTo>
                        <a:pt x="338" y="433"/>
                      </a:lnTo>
                      <a:lnTo>
                        <a:pt x="344" y="433"/>
                      </a:lnTo>
                      <a:lnTo>
                        <a:pt x="355" y="433"/>
                      </a:lnTo>
                      <a:lnTo>
                        <a:pt x="361" y="433"/>
                      </a:lnTo>
                      <a:lnTo>
                        <a:pt x="367" y="433"/>
                      </a:lnTo>
                      <a:lnTo>
                        <a:pt x="378" y="433"/>
                      </a:lnTo>
                      <a:lnTo>
                        <a:pt x="384" y="433"/>
                      </a:lnTo>
                      <a:lnTo>
                        <a:pt x="395" y="433"/>
                      </a:lnTo>
                      <a:lnTo>
                        <a:pt x="401" y="433"/>
                      </a:lnTo>
                      <a:lnTo>
                        <a:pt x="407" y="433"/>
                      </a:lnTo>
                      <a:lnTo>
                        <a:pt x="418" y="433"/>
                      </a:lnTo>
                      <a:lnTo>
                        <a:pt x="424" y="433"/>
                      </a:lnTo>
                      <a:lnTo>
                        <a:pt x="430" y="433"/>
                      </a:lnTo>
                      <a:lnTo>
                        <a:pt x="441" y="433"/>
                      </a:lnTo>
                      <a:lnTo>
                        <a:pt x="447" y="433"/>
                      </a:lnTo>
                      <a:lnTo>
                        <a:pt x="452" y="433"/>
                      </a:lnTo>
                      <a:lnTo>
                        <a:pt x="464" y="433"/>
                      </a:lnTo>
                      <a:lnTo>
                        <a:pt x="470" y="433"/>
                      </a:lnTo>
                      <a:lnTo>
                        <a:pt x="481" y="433"/>
                      </a:lnTo>
                      <a:lnTo>
                        <a:pt x="487" y="433"/>
                      </a:lnTo>
                      <a:lnTo>
                        <a:pt x="493" y="433"/>
                      </a:lnTo>
                      <a:lnTo>
                        <a:pt x="504" y="433"/>
                      </a:lnTo>
                      <a:lnTo>
                        <a:pt x="510" y="433"/>
                      </a:lnTo>
                      <a:lnTo>
                        <a:pt x="515" y="433"/>
                      </a:lnTo>
                      <a:lnTo>
                        <a:pt x="527" y="433"/>
                      </a:lnTo>
                      <a:lnTo>
                        <a:pt x="533" y="433"/>
                      </a:lnTo>
                      <a:lnTo>
                        <a:pt x="544" y="433"/>
                      </a:lnTo>
                      <a:lnTo>
                        <a:pt x="550" y="433"/>
                      </a:lnTo>
                      <a:lnTo>
                        <a:pt x="555" y="433"/>
                      </a:lnTo>
                      <a:lnTo>
                        <a:pt x="567" y="433"/>
                      </a:lnTo>
                      <a:lnTo>
                        <a:pt x="573" y="433"/>
                      </a:lnTo>
                      <a:lnTo>
                        <a:pt x="578" y="433"/>
                      </a:lnTo>
                      <a:lnTo>
                        <a:pt x="590" y="433"/>
                      </a:lnTo>
                      <a:lnTo>
                        <a:pt x="596" y="433"/>
                      </a:lnTo>
                      <a:lnTo>
                        <a:pt x="601" y="433"/>
                      </a:lnTo>
                      <a:lnTo>
                        <a:pt x="613" y="433"/>
                      </a:lnTo>
                      <a:lnTo>
                        <a:pt x="618" y="433"/>
                      </a:lnTo>
                      <a:lnTo>
                        <a:pt x="630" y="433"/>
                      </a:lnTo>
                      <a:lnTo>
                        <a:pt x="636" y="433"/>
                      </a:lnTo>
                      <a:lnTo>
                        <a:pt x="641" y="433"/>
                      </a:lnTo>
                      <a:lnTo>
                        <a:pt x="653" y="433"/>
                      </a:lnTo>
                      <a:lnTo>
                        <a:pt x="658" y="433"/>
                      </a:lnTo>
                      <a:lnTo>
                        <a:pt x="664" y="433"/>
                      </a:lnTo>
                      <a:lnTo>
                        <a:pt x="676" y="433"/>
                      </a:lnTo>
                      <a:lnTo>
                        <a:pt x="681" y="433"/>
                      </a:lnTo>
                      <a:lnTo>
                        <a:pt x="687" y="433"/>
                      </a:lnTo>
                      <a:lnTo>
                        <a:pt x="699" y="433"/>
                      </a:lnTo>
                      <a:lnTo>
                        <a:pt x="704" y="433"/>
                      </a:lnTo>
                      <a:lnTo>
                        <a:pt x="716" y="433"/>
                      </a:lnTo>
                      <a:lnTo>
                        <a:pt x="721" y="433"/>
                      </a:lnTo>
                      <a:lnTo>
                        <a:pt x="727" y="433"/>
                      </a:lnTo>
                      <a:lnTo>
                        <a:pt x="739" y="433"/>
                      </a:lnTo>
                      <a:lnTo>
                        <a:pt x="744" y="433"/>
                      </a:lnTo>
                      <a:lnTo>
                        <a:pt x="750" y="433"/>
                      </a:lnTo>
                      <a:lnTo>
                        <a:pt x="761" y="433"/>
                      </a:lnTo>
                      <a:lnTo>
                        <a:pt x="767" y="433"/>
                      </a:lnTo>
                      <a:lnTo>
                        <a:pt x="779" y="433"/>
                      </a:lnTo>
                      <a:lnTo>
                        <a:pt x="784" y="433"/>
                      </a:lnTo>
                      <a:lnTo>
                        <a:pt x="790" y="433"/>
                      </a:lnTo>
                      <a:lnTo>
                        <a:pt x="801" y="433"/>
                      </a:lnTo>
                      <a:lnTo>
                        <a:pt x="807" y="433"/>
                      </a:lnTo>
                      <a:lnTo>
                        <a:pt x="813" y="433"/>
                      </a:lnTo>
                      <a:lnTo>
                        <a:pt x="824" y="433"/>
                      </a:lnTo>
                      <a:lnTo>
                        <a:pt x="830" y="433"/>
                      </a:lnTo>
                      <a:lnTo>
                        <a:pt x="836" y="433"/>
                      </a:lnTo>
                      <a:lnTo>
                        <a:pt x="847" y="433"/>
                      </a:lnTo>
                      <a:lnTo>
                        <a:pt x="853" y="433"/>
                      </a:lnTo>
                      <a:lnTo>
                        <a:pt x="864" y="433"/>
                      </a:lnTo>
                      <a:lnTo>
                        <a:pt x="870" y="433"/>
                      </a:lnTo>
                      <a:lnTo>
                        <a:pt x="876" y="433"/>
                      </a:lnTo>
                      <a:lnTo>
                        <a:pt x="887" y="433"/>
                      </a:lnTo>
                      <a:lnTo>
                        <a:pt x="893" y="433"/>
                      </a:lnTo>
                      <a:lnTo>
                        <a:pt x="899" y="433"/>
                      </a:lnTo>
                      <a:lnTo>
                        <a:pt x="910" y="433"/>
                      </a:lnTo>
                      <a:lnTo>
                        <a:pt x="916" y="433"/>
                      </a:lnTo>
                      <a:lnTo>
                        <a:pt x="927" y="433"/>
                      </a:lnTo>
                      <a:lnTo>
                        <a:pt x="933" y="433"/>
                      </a:lnTo>
                      <a:lnTo>
                        <a:pt x="939" y="433"/>
                      </a:lnTo>
                      <a:lnTo>
                        <a:pt x="950" y="433"/>
                      </a:lnTo>
                      <a:lnTo>
                        <a:pt x="956" y="433"/>
                      </a:lnTo>
                      <a:lnTo>
                        <a:pt x="962" y="433"/>
                      </a:lnTo>
                      <a:lnTo>
                        <a:pt x="973" y="433"/>
                      </a:lnTo>
                      <a:lnTo>
                        <a:pt x="979" y="433"/>
                      </a:lnTo>
                      <a:lnTo>
                        <a:pt x="985" y="433"/>
                      </a:lnTo>
                      <a:lnTo>
                        <a:pt x="996" y="433"/>
                      </a:lnTo>
                    </a:path>
                  </a:pathLst>
                </a:custGeom>
                <a:noFill/>
                <a:ln w="17463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267">
                  <a:extLst>
                    <a:ext uri="{FF2B5EF4-FFF2-40B4-BE49-F238E27FC236}">
                      <a16:creationId xmlns:a16="http://schemas.microsoft.com/office/drawing/2014/main" id="{B10D1C83-E680-4024-96DD-5E53D57A10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268">
                  <a:extLst>
                    <a:ext uri="{FF2B5EF4-FFF2-40B4-BE49-F238E27FC236}">
                      <a16:creationId xmlns:a16="http://schemas.microsoft.com/office/drawing/2014/main" id="{B65E8F1D-39CC-4166-A111-F7E8EA9B7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Freeform 269">
                  <a:extLst>
                    <a:ext uri="{FF2B5EF4-FFF2-40B4-BE49-F238E27FC236}">
                      <a16:creationId xmlns:a16="http://schemas.microsoft.com/office/drawing/2014/main" id="{77981579-F0FD-41A5-8D31-05D877DC4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16420"/>
                  <a:ext cx="1203499" cy="591591"/>
                </a:xfrm>
                <a:custGeom>
                  <a:avLst/>
                  <a:gdLst>
                    <a:gd name="T0" fmla="*/ 18 w 996"/>
                    <a:gd name="T1" fmla="*/ 295 h 439"/>
                    <a:gd name="T2" fmla="*/ 41 w 996"/>
                    <a:gd name="T3" fmla="*/ 295 h 439"/>
                    <a:gd name="T4" fmla="*/ 63 w 996"/>
                    <a:gd name="T5" fmla="*/ 288 h 439"/>
                    <a:gd name="T6" fmla="*/ 86 w 996"/>
                    <a:gd name="T7" fmla="*/ 288 h 439"/>
                    <a:gd name="T8" fmla="*/ 109 w 996"/>
                    <a:gd name="T9" fmla="*/ 282 h 439"/>
                    <a:gd name="T10" fmla="*/ 132 w 996"/>
                    <a:gd name="T11" fmla="*/ 276 h 439"/>
                    <a:gd name="T12" fmla="*/ 161 w 996"/>
                    <a:gd name="T13" fmla="*/ 263 h 439"/>
                    <a:gd name="T14" fmla="*/ 184 w 996"/>
                    <a:gd name="T15" fmla="*/ 251 h 439"/>
                    <a:gd name="T16" fmla="*/ 206 w 996"/>
                    <a:gd name="T17" fmla="*/ 226 h 439"/>
                    <a:gd name="T18" fmla="*/ 229 w 996"/>
                    <a:gd name="T19" fmla="*/ 182 h 439"/>
                    <a:gd name="T20" fmla="*/ 252 w 996"/>
                    <a:gd name="T21" fmla="*/ 0 h 439"/>
                    <a:gd name="T22" fmla="*/ 275 w 996"/>
                    <a:gd name="T23" fmla="*/ 107 h 439"/>
                    <a:gd name="T24" fmla="*/ 298 w 996"/>
                    <a:gd name="T25" fmla="*/ 238 h 439"/>
                    <a:gd name="T26" fmla="*/ 321 w 996"/>
                    <a:gd name="T27" fmla="*/ 439 h 439"/>
                    <a:gd name="T28" fmla="*/ 344 w 996"/>
                    <a:gd name="T29" fmla="*/ 439 h 439"/>
                    <a:gd name="T30" fmla="*/ 367 w 996"/>
                    <a:gd name="T31" fmla="*/ 439 h 439"/>
                    <a:gd name="T32" fmla="*/ 395 w 996"/>
                    <a:gd name="T33" fmla="*/ 439 h 439"/>
                    <a:gd name="T34" fmla="*/ 418 w 996"/>
                    <a:gd name="T35" fmla="*/ 439 h 439"/>
                    <a:gd name="T36" fmla="*/ 441 w 996"/>
                    <a:gd name="T37" fmla="*/ 439 h 439"/>
                    <a:gd name="T38" fmla="*/ 464 w 996"/>
                    <a:gd name="T39" fmla="*/ 439 h 439"/>
                    <a:gd name="T40" fmla="*/ 487 w 996"/>
                    <a:gd name="T41" fmla="*/ 439 h 439"/>
                    <a:gd name="T42" fmla="*/ 510 w 996"/>
                    <a:gd name="T43" fmla="*/ 439 h 439"/>
                    <a:gd name="T44" fmla="*/ 533 w 996"/>
                    <a:gd name="T45" fmla="*/ 439 h 439"/>
                    <a:gd name="T46" fmla="*/ 555 w 996"/>
                    <a:gd name="T47" fmla="*/ 439 h 439"/>
                    <a:gd name="T48" fmla="*/ 578 w 996"/>
                    <a:gd name="T49" fmla="*/ 439 h 439"/>
                    <a:gd name="T50" fmla="*/ 601 w 996"/>
                    <a:gd name="T51" fmla="*/ 439 h 439"/>
                    <a:gd name="T52" fmla="*/ 630 w 996"/>
                    <a:gd name="T53" fmla="*/ 439 h 439"/>
                    <a:gd name="T54" fmla="*/ 653 w 996"/>
                    <a:gd name="T55" fmla="*/ 439 h 439"/>
                    <a:gd name="T56" fmla="*/ 676 w 996"/>
                    <a:gd name="T57" fmla="*/ 439 h 439"/>
                    <a:gd name="T58" fmla="*/ 699 w 996"/>
                    <a:gd name="T59" fmla="*/ 439 h 439"/>
                    <a:gd name="T60" fmla="*/ 721 w 996"/>
                    <a:gd name="T61" fmla="*/ 439 h 439"/>
                    <a:gd name="T62" fmla="*/ 744 w 996"/>
                    <a:gd name="T63" fmla="*/ 439 h 439"/>
                    <a:gd name="T64" fmla="*/ 767 w 996"/>
                    <a:gd name="T65" fmla="*/ 439 h 439"/>
                    <a:gd name="T66" fmla="*/ 790 w 996"/>
                    <a:gd name="T67" fmla="*/ 439 h 439"/>
                    <a:gd name="T68" fmla="*/ 813 w 996"/>
                    <a:gd name="T69" fmla="*/ 439 h 439"/>
                    <a:gd name="T70" fmla="*/ 836 w 996"/>
                    <a:gd name="T71" fmla="*/ 439 h 439"/>
                    <a:gd name="T72" fmla="*/ 864 w 996"/>
                    <a:gd name="T73" fmla="*/ 439 h 439"/>
                    <a:gd name="T74" fmla="*/ 887 w 996"/>
                    <a:gd name="T75" fmla="*/ 439 h 439"/>
                    <a:gd name="T76" fmla="*/ 910 w 996"/>
                    <a:gd name="T77" fmla="*/ 439 h 439"/>
                    <a:gd name="T78" fmla="*/ 933 w 996"/>
                    <a:gd name="T79" fmla="*/ 439 h 439"/>
                    <a:gd name="T80" fmla="*/ 956 w 996"/>
                    <a:gd name="T81" fmla="*/ 439 h 439"/>
                    <a:gd name="T82" fmla="*/ 979 w 996"/>
                    <a:gd name="T83" fmla="*/ 439 h 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39">
                      <a:moveTo>
                        <a:pt x="0" y="295"/>
                      </a:moveTo>
                      <a:lnTo>
                        <a:pt x="12" y="295"/>
                      </a:lnTo>
                      <a:lnTo>
                        <a:pt x="18" y="295"/>
                      </a:lnTo>
                      <a:lnTo>
                        <a:pt x="23" y="295"/>
                      </a:lnTo>
                      <a:lnTo>
                        <a:pt x="35" y="295"/>
                      </a:lnTo>
                      <a:lnTo>
                        <a:pt x="41" y="295"/>
                      </a:lnTo>
                      <a:lnTo>
                        <a:pt x="46" y="295"/>
                      </a:lnTo>
                      <a:lnTo>
                        <a:pt x="58" y="295"/>
                      </a:lnTo>
                      <a:lnTo>
                        <a:pt x="63" y="288"/>
                      </a:lnTo>
                      <a:lnTo>
                        <a:pt x="69" y="288"/>
                      </a:lnTo>
                      <a:lnTo>
                        <a:pt x="81" y="288"/>
                      </a:lnTo>
                      <a:lnTo>
                        <a:pt x="86" y="288"/>
                      </a:lnTo>
                      <a:lnTo>
                        <a:pt x="98" y="288"/>
                      </a:lnTo>
                      <a:lnTo>
                        <a:pt x="103" y="282"/>
                      </a:lnTo>
                      <a:lnTo>
                        <a:pt x="109" y="282"/>
                      </a:lnTo>
                      <a:lnTo>
                        <a:pt x="121" y="282"/>
                      </a:lnTo>
                      <a:lnTo>
                        <a:pt x="126" y="276"/>
                      </a:lnTo>
                      <a:lnTo>
                        <a:pt x="132" y="276"/>
                      </a:lnTo>
                      <a:lnTo>
                        <a:pt x="144" y="270"/>
                      </a:lnTo>
                      <a:lnTo>
                        <a:pt x="149" y="270"/>
                      </a:lnTo>
                      <a:lnTo>
                        <a:pt x="161" y="263"/>
                      </a:lnTo>
                      <a:lnTo>
                        <a:pt x="166" y="257"/>
                      </a:lnTo>
                      <a:lnTo>
                        <a:pt x="172" y="257"/>
                      </a:lnTo>
                      <a:lnTo>
                        <a:pt x="184" y="251"/>
                      </a:lnTo>
                      <a:lnTo>
                        <a:pt x="189" y="245"/>
                      </a:lnTo>
                      <a:lnTo>
                        <a:pt x="195" y="232"/>
                      </a:lnTo>
                      <a:lnTo>
                        <a:pt x="206" y="226"/>
                      </a:lnTo>
                      <a:lnTo>
                        <a:pt x="212" y="213"/>
                      </a:lnTo>
                      <a:lnTo>
                        <a:pt x="218" y="201"/>
                      </a:lnTo>
                      <a:lnTo>
                        <a:pt x="229" y="182"/>
                      </a:lnTo>
                      <a:lnTo>
                        <a:pt x="235" y="157"/>
                      </a:lnTo>
                      <a:lnTo>
                        <a:pt x="247" y="113"/>
                      </a:lnTo>
                      <a:lnTo>
                        <a:pt x="252" y="0"/>
                      </a:lnTo>
                      <a:lnTo>
                        <a:pt x="258" y="31"/>
                      </a:lnTo>
                      <a:lnTo>
                        <a:pt x="269" y="69"/>
                      </a:lnTo>
                      <a:lnTo>
                        <a:pt x="275" y="107"/>
                      </a:lnTo>
                      <a:lnTo>
                        <a:pt x="281" y="144"/>
                      </a:lnTo>
                      <a:lnTo>
                        <a:pt x="292" y="188"/>
                      </a:lnTo>
                      <a:lnTo>
                        <a:pt x="298" y="238"/>
                      </a:lnTo>
                      <a:lnTo>
                        <a:pt x="309" y="301"/>
                      </a:lnTo>
                      <a:lnTo>
                        <a:pt x="315" y="439"/>
                      </a:lnTo>
                      <a:lnTo>
                        <a:pt x="321" y="439"/>
                      </a:lnTo>
                      <a:lnTo>
                        <a:pt x="332" y="439"/>
                      </a:lnTo>
                      <a:lnTo>
                        <a:pt x="338" y="439"/>
                      </a:lnTo>
                      <a:lnTo>
                        <a:pt x="344" y="439"/>
                      </a:lnTo>
                      <a:lnTo>
                        <a:pt x="355" y="439"/>
                      </a:lnTo>
                      <a:lnTo>
                        <a:pt x="361" y="439"/>
                      </a:lnTo>
                      <a:lnTo>
                        <a:pt x="367" y="439"/>
                      </a:lnTo>
                      <a:lnTo>
                        <a:pt x="378" y="439"/>
                      </a:lnTo>
                      <a:lnTo>
                        <a:pt x="384" y="439"/>
                      </a:lnTo>
                      <a:lnTo>
                        <a:pt x="395" y="439"/>
                      </a:lnTo>
                      <a:lnTo>
                        <a:pt x="401" y="439"/>
                      </a:lnTo>
                      <a:lnTo>
                        <a:pt x="407" y="439"/>
                      </a:lnTo>
                      <a:lnTo>
                        <a:pt x="418" y="439"/>
                      </a:lnTo>
                      <a:lnTo>
                        <a:pt x="424" y="439"/>
                      </a:lnTo>
                      <a:lnTo>
                        <a:pt x="430" y="439"/>
                      </a:lnTo>
                      <a:lnTo>
                        <a:pt x="441" y="439"/>
                      </a:lnTo>
                      <a:lnTo>
                        <a:pt x="447" y="439"/>
                      </a:lnTo>
                      <a:lnTo>
                        <a:pt x="452" y="439"/>
                      </a:lnTo>
                      <a:lnTo>
                        <a:pt x="464" y="439"/>
                      </a:lnTo>
                      <a:lnTo>
                        <a:pt x="470" y="439"/>
                      </a:lnTo>
                      <a:lnTo>
                        <a:pt x="481" y="439"/>
                      </a:lnTo>
                      <a:lnTo>
                        <a:pt x="487" y="439"/>
                      </a:lnTo>
                      <a:lnTo>
                        <a:pt x="493" y="439"/>
                      </a:lnTo>
                      <a:lnTo>
                        <a:pt x="504" y="439"/>
                      </a:lnTo>
                      <a:lnTo>
                        <a:pt x="510" y="439"/>
                      </a:lnTo>
                      <a:lnTo>
                        <a:pt x="515" y="439"/>
                      </a:lnTo>
                      <a:lnTo>
                        <a:pt x="527" y="439"/>
                      </a:lnTo>
                      <a:lnTo>
                        <a:pt x="533" y="439"/>
                      </a:lnTo>
                      <a:lnTo>
                        <a:pt x="544" y="439"/>
                      </a:lnTo>
                      <a:lnTo>
                        <a:pt x="550" y="439"/>
                      </a:lnTo>
                      <a:lnTo>
                        <a:pt x="555" y="439"/>
                      </a:lnTo>
                      <a:lnTo>
                        <a:pt x="567" y="439"/>
                      </a:lnTo>
                      <a:lnTo>
                        <a:pt x="573" y="439"/>
                      </a:lnTo>
                      <a:lnTo>
                        <a:pt x="578" y="439"/>
                      </a:lnTo>
                      <a:lnTo>
                        <a:pt x="590" y="439"/>
                      </a:lnTo>
                      <a:lnTo>
                        <a:pt x="596" y="439"/>
                      </a:lnTo>
                      <a:lnTo>
                        <a:pt x="601" y="439"/>
                      </a:lnTo>
                      <a:lnTo>
                        <a:pt x="613" y="439"/>
                      </a:lnTo>
                      <a:lnTo>
                        <a:pt x="618" y="439"/>
                      </a:lnTo>
                      <a:lnTo>
                        <a:pt x="630" y="439"/>
                      </a:lnTo>
                      <a:lnTo>
                        <a:pt x="636" y="439"/>
                      </a:lnTo>
                      <a:lnTo>
                        <a:pt x="641" y="439"/>
                      </a:lnTo>
                      <a:lnTo>
                        <a:pt x="653" y="439"/>
                      </a:lnTo>
                      <a:lnTo>
                        <a:pt x="658" y="439"/>
                      </a:lnTo>
                      <a:lnTo>
                        <a:pt x="664" y="439"/>
                      </a:lnTo>
                      <a:lnTo>
                        <a:pt x="676" y="439"/>
                      </a:lnTo>
                      <a:lnTo>
                        <a:pt x="681" y="439"/>
                      </a:lnTo>
                      <a:lnTo>
                        <a:pt x="687" y="439"/>
                      </a:lnTo>
                      <a:lnTo>
                        <a:pt x="699" y="439"/>
                      </a:lnTo>
                      <a:lnTo>
                        <a:pt x="704" y="439"/>
                      </a:lnTo>
                      <a:lnTo>
                        <a:pt x="716" y="439"/>
                      </a:lnTo>
                      <a:lnTo>
                        <a:pt x="721" y="439"/>
                      </a:lnTo>
                      <a:lnTo>
                        <a:pt x="727" y="439"/>
                      </a:lnTo>
                      <a:lnTo>
                        <a:pt x="739" y="439"/>
                      </a:lnTo>
                      <a:lnTo>
                        <a:pt x="744" y="439"/>
                      </a:lnTo>
                      <a:lnTo>
                        <a:pt x="750" y="439"/>
                      </a:lnTo>
                      <a:lnTo>
                        <a:pt x="761" y="439"/>
                      </a:lnTo>
                      <a:lnTo>
                        <a:pt x="767" y="439"/>
                      </a:lnTo>
                      <a:lnTo>
                        <a:pt x="779" y="439"/>
                      </a:lnTo>
                      <a:lnTo>
                        <a:pt x="784" y="439"/>
                      </a:lnTo>
                      <a:lnTo>
                        <a:pt x="790" y="439"/>
                      </a:lnTo>
                      <a:lnTo>
                        <a:pt x="801" y="439"/>
                      </a:lnTo>
                      <a:lnTo>
                        <a:pt x="807" y="439"/>
                      </a:lnTo>
                      <a:lnTo>
                        <a:pt x="813" y="439"/>
                      </a:lnTo>
                      <a:lnTo>
                        <a:pt x="824" y="439"/>
                      </a:lnTo>
                      <a:lnTo>
                        <a:pt x="830" y="439"/>
                      </a:lnTo>
                      <a:lnTo>
                        <a:pt x="836" y="439"/>
                      </a:lnTo>
                      <a:lnTo>
                        <a:pt x="847" y="439"/>
                      </a:lnTo>
                      <a:lnTo>
                        <a:pt x="853" y="439"/>
                      </a:lnTo>
                      <a:lnTo>
                        <a:pt x="864" y="439"/>
                      </a:lnTo>
                      <a:lnTo>
                        <a:pt x="870" y="439"/>
                      </a:lnTo>
                      <a:lnTo>
                        <a:pt x="876" y="439"/>
                      </a:lnTo>
                      <a:lnTo>
                        <a:pt x="887" y="439"/>
                      </a:lnTo>
                      <a:lnTo>
                        <a:pt x="893" y="439"/>
                      </a:lnTo>
                      <a:lnTo>
                        <a:pt x="899" y="439"/>
                      </a:lnTo>
                      <a:lnTo>
                        <a:pt x="910" y="439"/>
                      </a:lnTo>
                      <a:lnTo>
                        <a:pt x="916" y="439"/>
                      </a:lnTo>
                      <a:lnTo>
                        <a:pt x="927" y="439"/>
                      </a:lnTo>
                      <a:lnTo>
                        <a:pt x="933" y="439"/>
                      </a:lnTo>
                      <a:lnTo>
                        <a:pt x="939" y="439"/>
                      </a:lnTo>
                      <a:lnTo>
                        <a:pt x="950" y="439"/>
                      </a:lnTo>
                      <a:lnTo>
                        <a:pt x="956" y="439"/>
                      </a:lnTo>
                      <a:lnTo>
                        <a:pt x="962" y="439"/>
                      </a:lnTo>
                      <a:lnTo>
                        <a:pt x="973" y="439"/>
                      </a:lnTo>
                      <a:lnTo>
                        <a:pt x="979" y="439"/>
                      </a:lnTo>
                      <a:lnTo>
                        <a:pt x="985" y="439"/>
                      </a:lnTo>
                      <a:lnTo>
                        <a:pt x="996" y="439"/>
                      </a:lnTo>
                    </a:path>
                  </a:pathLst>
                </a:custGeom>
                <a:noFill/>
                <a:ln w="17463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270">
                  <a:extLst>
                    <a:ext uri="{FF2B5EF4-FFF2-40B4-BE49-F238E27FC236}">
                      <a16:creationId xmlns:a16="http://schemas.microsoft.com/office/drawing/2014/main" id="{487FC9E6-0DA9-4244-92BF-9CF3E707C3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271">
                  <a:extLst>
                    <a:ext uri="{FF2B5EF4-FFF2-40B4-BE49-F238E27FC236}">
                      <a16:creationId xmlns:a16="http://schemas.microsoft.com/office/drawing/2014/main" id="{44385C5C-F0CC-4C76-BF71-3085B3182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272">
                  <a:extLst>
                    <a:ext uri="{FF2B5EF4-FFF2-40B4-BE49-F238E27FC236}">
                      <a16:creationId xmlns:a16="http://schemas.microsoft.com/office/drawing/2014/main" id="{77E0CADD-7FDC-4389-8BE4-9795463AFB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42025"/>
                  <a:ext cx="1203499" cy="565987"/>
                </a:xfrm>
                <a:custGeom>
                  <a:avLst/>
                  <a:gdLst>
                    <a:gd name="T0" fmla="*/ 18 w 996"/>
                    <a:gd name="T1" fmla="*/ 295 h 420"/>
                    <a:gd name="T2" fmla="*/ 41 w 996"/>
                    <a:gd name="T3" fmla="*/ 295 h 420"/>
                    <a:gd name="T4" fmla="*/ 63 w 996"/>
                    <a:gd name="T5" fmla="*/ 295 h 420"/>
                    <a:gd name="T6" fmla="*/ 86 w 996"/>
                    <a:gd name="T7" fmla="*/ 288 h 420"/>
                    <a:gd name="T8" fmla="*/ 109 w 996"/>
                    <a:gd name="T9" fmla="*/ 288 h 420"/>
                    <a:gd name="T10" fmla="*/ 132 w 996"/>
                    <a:gd name="T11" fmla="*/ 282 h 420"/>
                    <a:gd name="T12" fmla="*/ 161 w 996"/>
                    <a:gd name="T13" fmla="*/ 276 h 420"/>
                    <a:gd name="T14" fmla="*/ 184 w 996"/>
                    <a:gd name="T15" fmla="*/ 269 h 420"/>
                    <a:gd name="T16" fmla="*/ 206 w 996"/>
                    <a:gd name="T17" fmla="*/ 263 h 420"/>
                    <a:gd name="T18" fmla="*/ 229 w 996"/>
                    <a:gd name="T19" fmla="*/ 251 h 420"/>
                    <a:gd name="T20" fmla="*/ 252 w 996"/>
                    <a:gd name="T21" fmla="*/ 232 h 420"/>
                    <a:gd name="T22" fmla="*/ 275 w 996"/>
                    <a:gd name="T23" fmla="*/ 207 h 420"/>
                    <a:gd name="T24" fmla="*/ 298 w 996"/>
                    <a:gd name="T25" fmla="*/ 150 h 420"/>
                    <a:gd name="T26" fmla="*/ 321 w 996"/>
                    <a:gd name="T27" fmla="*/ 31 h 420"/>
                    <a:gd name="T28" fmla="*/ 344 w 996"/>
                    <a:gd name="T29" fmla="*/ 138 h 420"/>
                    <a:gd name="T30" fmla="*/ 367 w 996"/>
                    <a:gd name="T31" fmla="*/ 288 h 420"/>
                    <a:gd name="T32" fmla="*/ 395 w 996"/>
                    <a:gd name="T33" fmla="*/ 420 h 420"/>
                    <a:gd name="T34" fmla="*/ 418 w 996"/>
                    <a:gd name="T35" fmla="*/ 420 h 420"/>
                    <a:gd name="T36" fmla="*/ 441 w 996"/>
                    <a:gd name="T37" fmla="*/ 420 h 420"/>
                    <a:gd name="T38" fmla="*/ 464 w 996"/>
                    <a:gd name="T39" fmla="*/ 420 h 420"/>
                    <a:gd name="T40" fmla="*/ 487 w 996"/>
                    <a:gd name="T41" fmla="*/ 420 h 420"/>
                    <a:gd name="T42" fmla="*/ 510 w 996"/>
                    <a:gd name="T43" fmla="*/ 420 h 420"/>
                    <a:gd name="T44" fmla="*/ 533 w 996"/>
                    <a:gd name="T45" fmla="*/ 420 h 420"/>
                    <a:gd name="T46" fmla="*/ 555 w 996"/>
                    <a:gd name="T47" fmla="*/ 420 h 420"/>
                    <a:gd name="T48" fmla="*/ 578 w 996"/>
                    <a:gd name="T49" fmla="*/ 420 h 420"/>
                    <a:gd name="T50" fmla="*/ 601 w 996"/>
                    <a:gd name="T51" fmla="*/ 420 h 420"/>
                    <a:gd name="T52" fmla="*/ 630 w 996"/>
                    <a:gd name="T53" fmla="*/ 420 h 420"/>
                    <a:gd name="T54" fmla="*/ 653 w 996"/>
                    <a:gd name="T55" fmla="*/ 420 h 420"/>
                    <a:gd name="T56" fmla="*/ 676 w 996"/>
                    <a:gd name="T57" fmla="*/ 420 h 420"/>
                    <a:gd name="T58" fmla="*/ 699 w 996"/>
                    <a:gd name="T59" fmla="*/ 420 h 420"/>
                    <a:gd name="T60" fmla="*/ 721 w 996"/>
                    <a:gd name="T61" fmla="*/ 420 h 420"/>
                    <a:gd name="T62" fmla="*/ 744 w 996"/>
                    <a:gd name="T63" fmla="*/ 420 h 420"/>
                    <a:gd name="T64" fmla="*/ 767 w 996"/>
                    <a:gd name="T65" fmla="*/ 420 h 420"/>
                    <a:gd name="T66" fmla="*/ 790 w 996"/>
                    <a:gd name="T67" fmla="*/ 420 h 420"/>
                    <a:gd name="T68" fmla="*/ 813 w 996"/>
                    <a:gd name="T69" fmla="*/ 420 h 420"/>
                    <a:gd name="T70" fmla="*/ 836 w 996"/>
                    <a:gd name="T71" fmla="*/ 420 h 420"/>
                    <a:gd name="T72" fmla="*/ 864 w 996"/>
                    <a:gd name="T73" fmla="*/ 420 h 420"/>
                    <a:gd name="T74" fmla="*/ 887 w 996"/>
                    <a:gd name="T75" fmla="*/ 420 h 420"/>
                    <a:gd name="T76" fmla="*/ 910 w 996"/>
                    <a:gd name="T77" fmla="*/ 420 h 420"/>
                    <a:gd name="T78" fmla="*/ 933 w 996"/>
                    <a:gd name="T79" fmla="*/ 420 h 420"/>
                    <a:gd name="T80" fmla="*/ 956 w 996"/>
                    <a:gd name="T81" fmla="*/ 420 h 420"/>
                    <a:gd name="T82" fmla="*/ 979 w 996"/>
                    <a:gd name="T83" fmla="*/ 420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20">
                      <a:moveTo>
                        <a:pt x="0" y="295"/>
                      </a:moveTo>
                      <a:lnTo>
                        <a:pt x="12" y="295"/>
                      </a:lnTo>
                      <a:lnTo>
                        <a:pt x="18" y="295"/>
                      </a:lnTo>
                      <a:lnTo>
                        <a:pt x="23" y="295"/>
                      </a:lnTo>
                      <a:lnTo>
                        <a:pt x="35" y="295"/>
                      </a:lnTo>
                      <a:lnTo>
                        <a:pt x="41" y="295"/>
                      </a:lnTo>
                      <a:lnTo>
                        <a:pt x="46" y="295"/>
                      </a:lnTo>
                      <a:lnTo>
                        <a:pt x="58" y="295"/>
                      </a:lnTo>
                      <a:lnTo>
                        <a:pt x="63" y="295"/>
                      </a:lnTo>
                      <a:lnTo>
                        <a:pt x="69" y="295"/>
                      </a:lnTo>
                      <a:lnTo>
                        <a:pt x="81" y="295"/>
                      </a:lnTo>
                      <a:lnTo>
                        <a:pt x="86" y="288"/>
                      </a:lnTo>
                      <a:lnTo>
                        <a:pt x="98" y="288"/>
                      </a:lnTo>
                      <a:lnTo>
                        <a:pt x="103" y="288"/>
                      </a:lnTo>
                      <a:lnTo>
                        <a:pt x="109" y="288"/>
                      </a:lnTo>
                      <a:lnTo>
                        <a:pt x="121" y="288"/>
                      </a:lnTo>
                      <a:lnTo>
                        <a:pt x="126" y="288"/>
                      </a:lnTo>
                      <a:lnTo>
                        <a:pt x="132" y="282"/>
                      </a:lnTo>
                      <a:lnTo>
                        <a:pt x="144" y="282"/>
                      </a:lnTo>
                      <a:lnTo>
                        <a:pt x="149" y="282"/>
                      </a:lnTo>
                      <a:lnTo>
                        <a:pt x="161" y="276"/>
                      </a:lnTo>
                      <a:lnTo>
                        <a:pt x="166" y="276"/>
                      </a:lnTo>
                      <a:lnTo>
                        <a:pt x="172" y="276"/>
                      </a:lnTo>
                      <a:lnTo>
                        <a:pt x="184" y="269"/>
                      </a:lnTo>
                      <a:lnTo>
                        <a:pt x="189" y="269"/>
                      </a:lnTo>
                      <a:lnTo>
                        <a:pt x="195" y="269"/>
                      </a:lnTo>
                      <a:lnTo>
                        <a:pt x="206" y="263"/>
                      </a:lnTo>
                      <a:lnTo>
                        <a:pt x="212" y="257"/>
                      </a:lnTo>
                      <a:lnTo>
                        <a:pt x="218" y="257"/>
                      </a:lnTo>
                      <a:lnTo>
                        <a:pt x="229" y="251"/>
                      </a:lnTo>
                      <a:lnTo>
                        <a:pt x="235" y="244"/>
                      </a:lnTo>
                      <a:lnTo>
                        <a:pt x="247" y="238"/>
                      </a:lnTo>
                      <a:lnTo>
                        <a:pt x="252" y="232"/>
                      </a:lnTo>
                      <a:lnTo>
                        <a:pt x="258" y="226"/>
                      </a:lnTo>
                      <a:lnTo>
                        <a:pt x="269" y="219"/>
                      </a:lnTo>
                      <a:lnTo>
                        <a:pt x="275" y="207"/>
                      </a:lnTo>
                      <a:lnTo>
                        <a:pt x="281" y="194"/>
                      </a:lnTo>
                      <a:lnTo>
                        <a:pt x="292" y="175"/>
                      </a:lnTo>
                      <a:lnTo>
                        <a:pt x="298" y="150"/>
                      </a:lnTo>
                      <a:lnTo>
                        <a:pt x="309" y="106"/>
                      </a:lnTo>
                      <a:lnTo>
                        <a:pt x="315" y="0"/>
                      </a:lnTo>
                      <a:lnTo>
                        <a:pt x="321" y="31"/>
                      </a:lnTo>
                      <a:lnTo>
                        <a:pt x="332" y="62"/>
                      </a:lnTo>
                      <a:lnTo>
                        <a:pt x="338" y="100"/>
                      </a:lnTo>
                      <a:lnTo>
                        <a:pt x="344" y="138"/>
                      </a:lnTo>
                      <a:lnTo>
                        <a:pt x="355" y="175"/>
                      </a:lnTo>
                      <a:lnTo>
                        <a:pt x="361" y="226"/>
                      </a:lnTo>
                      <a:lnTo>
                        <a:pt x="367" y="288"/>
                      </a:lnTo>
                      <a:lnTo>
                        <a:pt x="378" y="420"/>
                      </a:lnTo>
                      <a:lnTo>
                        <a:pt x="384" y="420"/>
                      </a:lnTo>
                      <a:lnTo>
                        <a:pt x="395" y="420"/>
                      </a:lnTo>
                      <a:lnTo>
                        <a:pt x="401" y="420"/>
                      </a:lnTo>
                      <a:lnTo>
                        <a:pt x="407" y="420"/>
                      </a:lnTo>
                      <a:lnTo>
                        <a:pt x="418" y="420"/>
                      </a:lnTo>
                      <a:lnTo>
                        <a:pt x="424" y="420"/>
                      </a:lnTo>
                      <a:lnTo>
                        <a:pt x="430" y="420"/>
                      </a:lnTo>
                      <a:lnTo>
                        <a:pt x="441" y="420"/>
                      </a:lnTo>
                      <a:lnTo>
                        <a:pt x="447" y="420"/>
                      </a:lnTo>
                      <a:lnTo>
                        <a:pt x="452" y="420"/>
                      </a:lnTo>
                      <a:lnTo>
                        <a:pt x="464" y="420"/>
                      </a:lnTo>
                      <a:lnTo>
                        <a:pt x="470" y="420"/>
                      </a:lnTo>
                      <a:lnTo>
                        <a:pt x="481" y="420"/>
                      </a:lnTo>
                      <a:lnTo>
                        <a:pt x="487" y="420"/>
                      </a:lnTo>
                      <a:lnTo>
                        <a:pt x="493" y="420"/>
                      </a:lnTo>
                      <a:lnTo>
                        <a:pt x="504" y="420"/>
                      </a:lnTo>
                      <a:lnTo>
                        <a:pt x="510" y="420"/>
                      </a:lnTo>
                      <a:lnTo>
                        <a:pt x="515" y="420"/>
                      </a:lnTo>
                      <a:lnTo>
                        <a:pt x="527" y="420"/>
                      </a:lnTo>
                      <a:lnTo>
                        <a:pt x="533" y="420"/>
                      </a:lnTo>
                      <a:lnTo>
                        <a:pt x="544" y="420"/>
                      </a:lnTo>
                      <a:lnTo>
                        <a:pt x="550" y="420"/>
                      </a:lnTo>
                      <a:lnTo>
                        <a:pt x="555" y="420"/>
                      </a:lnTo>
                      <a:lnTo>
                        <a:pt x="567" y="420"/>
                      </a:lnTo>
                      <a:lnTo>
                        <a:pt x="573" y="420"/>
                      </a:lnTo>
                      <a:lnTo>
                        <a:pt x="578" y="420"/>
                      </a:lnTo>
                      <a:lnTo>
                        <a:pt x="590" y="420"/>
                      </a:lnTo>
                      <a:lnTo>
                        <a:pt x="596" y="420"/>
                      </a:lnTo>
                      <a:lnTo>
                        <a:pt x="601" y="420"/>
                      </a:lnTo>
                      <a:lnTo>
                        <a:pt x="613" y="420"/>
                      </a:lnTo>
                      <a:lnTo>
                        <a:pt x="618" y="420"/>
                      </a:lnTo>
                      <a:lnTo>
                        <a:pt x="630" y="420"/>
                      </a:lnTo>
                      <a:lnTo>
                        <a:pt x="636" y="420"/>
                      </a:lnTo>
                      <a:lnTo>
                        <a:pt x="641" y="420"/>
                      </a:lnTo>
                      <a:lnTo>
                        <a:pt x="653" y="420"/>
                      </a:lnTo>
                      <a:lnTo>
                        <a:pt x="658" y="420"/>
                      </a:lnTo>
                      <a:lnTo>
                        <a:pt x="664" y="420"/>
                      </a:lnTo>
                      <a:lnTo>
                        <a:pt x="676" y="420"/>
                      </a:lnTo>
                      <a:lnTo>
                        <a:pt x="681" y="420"/>
                      </a:lnTo>
                      <a:lnTo>
                        <a:pt x="687" y="420"/>
                      </a:lnTo>
                      <a:lnTo>
                        <a:pt x="699" y="420"/>
                      </a:lnTo>
                      <a:lnTo>
                        <a:pt x="704" y="420"/>
                      </a:lnTo>
                      <a:lnTo>
                        <a:pt x="716" y="420"/>
                      </a:lnTo>
                      <a:lnTo>
                        <a:pt x="721" y="420"/>
                      </a:lnTo>
                      <a:lnTo>
                        <a:pt x="727" y="420"/>
                      </a:lnTo>
                      <a:lnTo>
                        <a:pt x="739" y="420"/>
                      </a:lnTo>
                      <a:lnTo>
                        <a:pt x="744" y="420"/>
                      </a:lnTo>
                      <a:lnTo>
                        <a:pt x="750" y="420"/>
                      </a:lnTo>
                      <a:lnTo>
                        <a:pt x="761" y="420"/>
                      </a:lnTo>
                      <a:lnTo>
                        <a:pt x="767" y="420"/>
                      </a:lnTo>
                      <a:lnTo>
                        <a:pt x="779" y="420"/>
                      </a:lnTo>
                      <a:lnTo>
                        <a:pt x="784" y="420"/>
                      </a:lnTo>
                      <a:lnTo>
                        <a:pt x="790" y="420"/>
                      </a:lnTo>
                      <a:lnTo>
                        <a:pt x="801" y="420"/>
                      </a:lnTo>
                      <a:lnTo>
                        <a:pt x="807" y="420"/>
                      </a:lnTo>
                      <a:lnTo>
                        <a:pt x="813" y="420"/>
                      </a:lnTo>
                      <a:lnTo>
                        <a:pt x="824" y="420"/>
                      </a:lnTo>
                      <a:lnTo>
                        <a:pt x="830" y="420"/>
                      </a:lnTo>
                      <a:lnTo>
                        <a:pt x="836" y="420"/>
                      </a:lnTo>
                      <a:lnTo>
                        <a:pt x="847" y="420"/>
                      </a:lnTo>
                      <a:lnTo>
                        <a:pt x="853" y="420"/>
                      </a:lnTo>
                      <a:lnTo>
                        <a:pt x="864" y="420"/>
                      </a:lnTo>
                      <a:lnTo>
                        <a:pt x="870" y="420"/>
                      </a:lnTo>
                      <a:lnTo>
                        <a:pt x="876" y="420"/>
                      </a:lnTo>
                      <a:lnTo>
                        <a:pt x="887" y="420"/>
                      </a:lnTo>
                      <a:lnTo>
                        <a:pt x="893" y="420"/>
                      </a:lnTo>
                      <a:lnTo>
                        <a:pt x="899" y="420"/>
                      </a:lnTo>
                      <a:lnTo>
                        <a:pt x="910" y="420"/>
                      </a:lnTo>
                      <a:lnTo>
                        <a:pt x="916" y="420"/>
                      </a:lnTo>
                      <a:lnTo>
                        <a:pt x="927" y="420"/>
                      </a:lnTo>
                      <a:lnTo>
                        <a:pt x="933" y="420"/>
                      </a:lnTo>
                      <a:lnTo>
                        <a:pt x="939" y="420"/>
                      </a:lnTo>
                      <a:lnTo>
                        <a:pt x="950" y="420"/>
                      </a:lnTo>
                      <a:lnTo>
                        <a:pt x="956" y="420"/>
                      </a:lnTo>
                      <a:lnTo>
                        <a:pt x="962" y="420"/>
                      </a:lnTo>
                      <a:lnTo>
                        <a:pt x="973" y="420"/>
                      </a:lnTo>
                      <a:lnTo>
                        <a:pt x="979" y="420"/>
                      </a:lnTo>
                      <a:lnTo>
                        <a:pt x="985" y="420"/>
                      </a:lnTo>
                      <a:lnTo>
                        <a:pt x="996" y="420"/>
                      </a:lnTo>
                    </a:path>
                  </a:pathLst>
                </a:custGeom>
                <a:noFill/>
                <a:ln w="17463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273">
                  <a:extLst>
                    <a:ext uri="{FF2B5EF4-FFF2-40B4-BE49-F238E27FC236}">
                      <a16:creationId xmlns:a16="http://schemas.microsoft.com/office/drawing/2014/main" id="{A4F21CDA-687D-41A1-8B7F-5B01F45B33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274">
                  <a:extLst>
                    <a:ext uri="{FF2B5EF4-FFF2-40B4-BE49-F238E27FC236}">
                      <a16:creationId xmlns:a16="http://schemas.microsoft.com/office/drawing/2014/main" id="{595D5C13-A6CC-4D43-8A36-F261D92DD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275">
                  <a:extLst>
                    <a:ext uri="{FF2B5EF4-FFF2-40B4-BE49-F238E27FC236}">
                      <a16:creationId xmlns:a16="http://schemas.microsoft.com/office/drawing/2014/main" id="{3585F888-07EC-498B-97AA-5DD552A81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50110"/>
                  <a:ext cx="1203499" cy="557902"/>
                </a:xfrm>
                <a:custGeom>
                  <a:avLst/>
                  <a:gdLst>
                    <a:gd name="T0" fmla="*/ 18 w 996"/>
                    <a:gd name="T1" fmla="*/ 301 h 414"/>
                    <a:gd name="T2" fmla="*/ 41 w 996"/>
                    <a:gd name="T3" fmla="*/ 301 h 414"/>
                    <a:gd name="T4" fmla="*/ 63 w 996"/>
                    <a:gd name="T5" fmla="*/ 301 h 414"/>
                    <a:gd name="T6" fmla="*/ 86 w 996"/>
                    <a:gd name="T7" fmla="*/ 301 h 414"/>
                    <a:gd name="T8" fmla="*/ 109 w 996"/>
                    <a:gd name="T9" fmla="*/ 295 h 414"/>
                    <a:gd name="T10" fmla="*/ 132 w 996"/>
                    <a:gd name="T11" fmla="*/ 295 h 414"/>
                    <a:gd name="T12" fmla="*/ 161 w 996"/>
                    <a:gd name="T13" fmla="*/ 295 h 414"/>
                    <a:gd name="T14" fmla="*/ 184 w 996"/>
                    <a:gd name="T15" fmla="*/ 289 h 414"/>
                    <a:gd name="T16" fmla="*/ 206 w 996"/>
                    <a:gd name="T17" fmla="*/ 282 h 414"/>
                    <a:gd name="T18" fmla="*/ 229 w 996"/>
                    <a:gd name="T19" fmla="*/ 276 h 414"/>
                    <a:gd name="T20" fmla="*/ 252 w 996"/>
                    <a:gd name="T21" fmla="*/ 270 h 414"/>
                    <a:gd name="T22" fmla="*/ 275 w 996"/>
                    <a:gd name="T23" fmla="*/ 257 h 414"/>
                    <a:gd name="T24" fmla="*/ 298 w 996"/>
                    <a:gd name="T25" fmla="*/ 245 h 414"/>
                    <a:gd name="T26" fmla="*/ 321 w 996"/>
                    <a:gd name="T27" fmla="*/ 226 h 414"/>
                    <a:gd name="T28" fmla="*/ 344 w 996"/>
                    <a:gd name="T29" fmla="*/ 188 h 414"/>
                    <a:gd name="T30" fmla="*/ 367 w 996"/>
                    <a:gd name="T31" fmla="*/ 107 h 414"/>
                    <a:gd name="T32" fmla="*/ 395 w 996"/>
                    <a:gd name="T33" fmla="*/ 63 h 414"/>
                    <a:gd name="T34" fmla="*/ 418 w 996"/>
                    <a:gd name="T35" fmla="*/ 176 h 414"/>
                    <a:gd name="T36" fmla="*/ 441 w 996"/>
                    <a:gd name="T37" fmla="*/ 414 h 414"/>
                    <a:gd name="T38" fmla="*/ 464 w 996"/>
                    <a:gd name="T39" fmla="*/ 414 h 414"/>
                    <a:gd name="T40" fmla="*/ 487 w 996"/>
                    <a:gd name="T41" fmla="*/ 414 h 414"/>
                    <a:gd name="T42" fmla="*/ 510 w 996"/>
                    <a:gd name="T43" fmla="*/ 414 h 414"/>
                    <a:gd name="T44" fmla="*/ 533 w 996"/>
                    <a:gd name="T45" fmla="*/ 414 h 414"/>
                    <a:gd name="T46" fmla="*/ 555 w 996"/>
                    <a:gd name="T47" fmla="*/ 414 h 414"/>
                    <a:gd name="T48" fmla="*/ 578 w 996"/>
                    <a:gd name="T49" fmla="*/ 414 h 414"/>
                    <a:gd name="T50" fmla="*/ 601 w 996"/>
                    <a:gd name="T51" fmla="*/ 414 h 414"/>
                    <a:gd name="T52" fmla="*/ 630 w 996"/>
                    <a:gd name="T53" fmla="*/ 414 h 414"/>
                    <a:gd name="T54" fmla="*/ 653 w 996"/>
                    <a:gd name="T55" fmla="*/ 414 h 414"/>
                    <a:gd name="T56" fmla="*/ 676 w 996"/>
                    <a:gd name="T57" fmla="*/ 414 h 414"/>
                    <a:gd name="T58" fmla="*/ 699 w 996"/>
                    <a:gd name="T59" fmla="*/ 414 h 414"/>
                    <a:gd name="T60" fmla="*/ 721 w 996"/>
                    <a:gd name="T61" fmla="*/ 414 h 414"/>
                    <a:gd name="T62" fmla="*/ 744 w 996"/>
                    <a:gd name="T63" fmla="*/ 414 h 414"/>
                    <a:gd name="T64" fmla="*/ 767 w 996"/>
                    <a:gd name="T65" fmla="*/ 414 h 414"/>
                    <a:gd name="T66" fmla="*/ 790 w 996"/>
                    <a:gd name="T67" fmla="*/ 414 h 414"/>
                    <a:gd name="T68" fmla="*/ 813 w 996"/>
                    <a:gd name="T69" fmla="*/ 414 h 414"/>
                    <a:gd name="T70" fmla="*/ 836 w 996"/>
                    <a:gd name="T71" fmla="*/ 414 h 414"/>
                    <a:gd name="T72" fmla="*/ 864 w 996"/>
                    <a:gd name="T73" fmla="*/ 414 h 414"/>
                    <a:gd name="T74" fmla="*/ 887 w 996"/>
                    <a:gd name="T75" fmla="*/ 414 h 414"/>
                    <a:gd name="T76" fmla="*/ 910 w 996"/>
                    <a:gd name="T77" fmla="*/ 414 h 414"/>
                    <a:gd name="T78" fmla="*/ 933 w 996"/>
                    <a:gd name="T79" fmla="*/ 414 h 414"/>
                    <a:gd name="T80" fmla="*/ 956 w 996"/>
                    <a:gd name="T81" fmla="*/ 414 h 414"/>
                    <a:gd name="T82" fmla="*/ 979 w 996"/>
                    <a:gd name="T83" fmla="*/ 414 h 4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14">
                      <a:moveTo>
                        <a:pt x="0" y="301"/>
                      </a:moveTo>
                      <a:lnTo>
                        <a:pt x="12" y="301"/>
                      </a:lnTo>
                      <a:lnTo>
                        <a:pt x="18" y="301"/>
                      </a:lnTo>
                      <a:lnTo>
                        <a:pt x="23" y="301"/>
                      </a:lnTo>
                      <a:lnTo>
                        <a:pt x="35" y="301"/>
                      </a:lnTo>
                      <a:lnTo>
                        <a:pt x="41" y="301"/>
                      </a:lnTo>
                      <a:lnTo>
                        <a:pt x="46" y="301"/>
                      </a:lnTo>
                      <a:lnTo>
                        <a:pt x="58" y="301"/>
                      </a:lnTo>
                      <a:lnTo>
                        <a:pt x="63" y="301"/>
                      </a:lnTo>
                      <a:lnTo>
                        <a:pt x="69" y="301"/>
                      </a:lnTo>
                      <a:lnTo>
                        <a:pt x="81" y="301"/>
                      </a:lnTo>
                      <a:lnTo>
                        <a:pt x="86" y="301"/>
                      </a:lnTo>
                      <a:lnTo>
                        <a:pt x="98" y="301"/>
                      </a:lnTo>
                      <a:lnTo>
                        <a:pt x="103" y="295"/>
                      </a:lnTo>
                      <a:lnTo>
                        <a:pt x="109" y="295"/>
                      </a:lnTo>
                      <a:lnTo>
                        <a:pt x="121" y="295"/>
                      </a:lnTo>
                      <a:lnTo>
                        <a:pt x="126" y="295"/>
                      </a:lnTo>
                      <a:lnTo>
                        <a:pt x="132" y="295"/>
                      </a:lnTo>
                      <a:lnTo>
                        <a:pt x="144" y="295"/>
                      </a:lnTo>
                      <a:lnTo>
                        <a:pt x="149" y="295"/>
                      </a:lnTo>
                      <a:lnTo>
                        <a:pt x="161" y="295"/>
                      </a:lnTo>
                      <a:lnTo>
                        <a:pt x="166" y="289"/>
                      </a:lnTo>
                      <a:lnTo>
                        <a:pt x="172" y="289"/>
                      </a:lnTo>
                      <a:lnTo>
                        <a:pt x="184" y="289"/>
                      </a:lnTo>
                      <a:lnTo>
                        <a:pt x="189" y="289"/>
                      </a:lnTo>
                      <a:lnTo>
                        <a:pt x="195" y="282"/>
                      </a:lnTo>
                      <a:lnTo>
                        <a:pt x="206" y="282"/>
                      </a:lnTo>
                      <a:lnTo>
                        <a:pt x="212" y="282"/>
                      </a:lnTo>
                      <a:lnTo>
                        <a:pt x="218" y="282"/>
                      </a:lnTo>
                      <a:lnTo>
                        <a:pt x="229" y="276"/>
                      </a:lnTo>
                      <a:lnTo>
                        <a:pt x="235" y="276"/>
                      </a:lnTo>
                      <a:lnTo>
                        <a:pt x="247" y="270"/>
                      </a:lnTo>
                      <a:lnTo>
                        <a:pt x="252" y="270"/>
                      </a:lnTo>
                      <a:lnTo>
                        <a:pt x="258" y="263"/>
                      </a:lnTo>
                      <a:lnTo>
                        <a:pt x="269" y="263"/>
                      </a:lnTo>
                      <a:lnTo>
                        <a:pt x="275" y="257"/>
                      </a:lnTo>
                      <a:lnTo>
                        <a:pt x="281" y="257"/>
                      </a:lnTo>
                      <a:lnTo>
                        <a:pt x="292" y="251"/>
                      </a:lnTo>
                      <a:lnTo>
                        <a:pt x="298" y="245"/>
                      </a:lnTo>
                      <a:lnTo>
                        <a:pt x="309" y="238"/>
                      </a:lnTo>
                      <a:lnTo>
                        <a:pt x="315" y="232"/>
                      </a:lnTo>
                      <a:lnTo>
                        <a:pt x="321" y="226"/>
                      </a:lnTo>
                      <a:lnTo>
                        <a:pt x="332" y="213"/>
                      </a:lnTo>
                      <a:lnTo>
                        <a:pt x="338" y="207"/>
                      </a:lnTo>
                      <a:lnTo>
                        <a:pt x="344" y="188"/>
                      </a:lnTo>
                      <a:lnTo>
                        <a:pt x="355" y="176"/>
                      </a:lnTo>
                      <a:lnTo>
                        <a:pt x="361" y="151"/>
                      </a:lnTo>
                      <a:lnTo>
                        <a:pt x="367" y="107"/>
                      </a:lnTo>
                      <a:lnTo>
                        <a:pt x="378" y="0"/>
                      </a:lnTo>
                      <a:lnTo>
                        <a:pt x="384" y="31"/>
                      </a:lnTo>
                      <a:lnTo>
                        <a:pt x="395" y="63"/>
                      </a:lnTo>
                      <a:lnTo>
                        <a:pt x="401" y="94"/>
                      </a:lnTo>
                      <a:lnTo>
                        <a:pt x="407" y="132"/>
                      </a:lnTo>
                      <a:lnTo>
                        <a:pt x="418" y="176"/>
                      </a:lnTo>
                      <a:lnTo>
                        <a:pt x="424" y="220"/>
                      </a:lnTo>
                      <a:lnTo>
                        <a:pt x="430" y="282"/>
                      </a:lnTo>
                      <a:lnTo>
                        <a:pt x="441" y="414"/>
                      </a:lnTo>
                      <a:lnTo>
                        <a:pt x="447" y="414"/>
                      </a:lnTo>
                      <a:lnTo>
                        <a:pt x="452" y="414"/>
                      </a:lnTo>
                      <a:lnTo>
                        <a:pt x="464" y="414"/>
                      </a:lnTo>
                      <a:lnTo>
                        <a:pt x="470" y="414"/>
                      </a:lnTo>
                      <a:lnTo>
                        <a:pt x="481" y="414"/>
                      </a:lnTo>
                      <a:lnTo>
                        <a:pt x="487" y="414"/>
                      </a:lnTo>
                      <a:lnTo>
                        <a:pt x="493" y="414"/>
                      </a:lnTo>
                      <a:lnTo>
                        <a:pt x="504" y="414"/>
                      </a:lnTo>
                      <a:lnTo>
                        <a:pt x="510" y="414"/>
                      </a:lnTo>
                      <a:lnTo>
                        <a:pt x="515" y="414"/>
                      </a:lnTo>
                      <a:lnTo>
                        <a:pt x="527" y="414"/>
                      </a:lnTo>
                      <a:lnTo>
                        <a:pt x="533" y="414"/>
                      </a:lnTo>
                      <a:lnTo>
                        <a:pt x="544" y="414"/>
                      </a:lnTo>
                      <a:lnTo>
                        <a:pt x="550" y="414"/>
                      </a:lnTo>
                      <a:lnTo>
                        <a:pt x="555" y="414"/>
                      </a:lnTo>
                      <a:lnTo>
                        <a:pt x="567" y="414"/>
                      </a:lnTo>
                      <a:lnTo>
                        <a:pt x="573" y="414"/>
                      </a:lnTo>
                      <a:lnTo>
                        <a:pt x="578" y="414"/>
                      </a:lnTo>
                      <a:lnTo>
                        <a:pt x="590" y="414"/>
                      </a:lnTo>
                      <a:lnTo>
                        <a:pt x="596" y="414"/>
                      </a:lnTo>
                      <a:lnTo>
                        <a:pt x="601" y="414"/>
                      </a:lnTo>
                      <a:lnTo>
                        <a:pt x="613" y="414"/>
                      </a:lnTo>
                      <a:lnTo>
                        <a:pt x="618" y="414"/>
                      </a:lnTo>
                      <a:lnTo>
                        <a:pt x="630" y="414"/>
                      </a:lnTo>
                      <a:lnTo>
                        <a:pt x="636" y="414"/>
                      </a:lnTo>
                      <a:lnTo>
                        <a:pt x="641" y="414"/>
                      </a:lnTo>
                      <a:lnTo>
                        <a:pt x="653" y="414"/>
                      </a:lnTo>
                      <a:lnTo>
                        <a:pt x="658" y="414"/>
                      </a:lnTo>
                      <a:lnTo>
                        <a:pt x="664" y="414"/>
                      </a:lnTo>
                      <a:lnTo>
                        <a:pt x="676" y="414"/>
                      </a:lnTo>
                      <a:lnTo>
                        <a:pt x="681" y="414"/>
                      </a:lnTo>
                      <a:lnTo>
                        <a:pt x="687" y="414"/>
                      </a:lnTo>
                      <a:lnTo>
                        <a:pt x="699" y="414"/>
                      </a:lnTo>
                      <a:lnTo>
                        <a:pt x="704" y="414"/>
                      </a:lnTo>
                      <a:lnTo>
                        <a:pt x="716" y="414"/>
                      </a:lnTo>
                      <a:lnTo>
                        <a:pt x="721" y="414"/>
                      </a:lnTo>
                      <a:lnTo>
                        <a:pt x="727" y="414"/>
                      </a:lnTo>
                      <a:lnTo>
                        <a:pt x="739" y="414"/>
                      </a:lnTo>
                      <a:lnTo>
                        <a:pt x="744" y="414"/>
                      </a:lnTo>
                      <a:lnTo>
                        <a:pt x="750" y="414"/>
                      </a:lnTo>
                      <a:lnTo>
                        <a:pt x="761" y="414"/>
                      </a:lnTo>
                      <a:lnTo>
                        <a:pt x="767" y="414"/>
                      </a:lnTo>
                      <a:lnTo>
                        <a:pt x="779" y="414"/>
                      </a:lnTo>
                      <a:lnTo>
                        <a:pt x="784" y="414"/>
                      </a:lnTo>
                      <a:lnTo>
                        <a:pt x="790" y="414"/>
                      </a:lnTo>
                      <a:lnTo>
                        <a:pt x="801" y="414"/>
                      </a:lnTo>
                      <a:lnTo>
                        <a:pt x="807" y="414"/>
                      </a:lnTo>
                      <a:lnTo>
                        <a:pt x="813" y="414"/>
                      </a:lnTo>
                      <a:lnTo>
                        <a:pt x="824" y="414"/>
                      </a:lnTo>
                      <a:lnTo>
                        <a:pt x="830" y="414"/>
                      </a:lnTo>
                      <a:lnTo>
                        <a:pt x="836" y="414"/>
                      </a:lnTo>
                      <a:lnTo>
                        <a:pt x="847" y="414"/>
                      </a:lnTo>
                      <a:lnTo>
                        <a:pt x="853" y="414"/>
                      </a:lnTo>
                      <a:lnTo>
                        <a:pt x="864" y="414"/>
                      </a:lnTo>
                      <a:lnTo>
                        <a:pt x="870" y="414"/>
                      </a:lnTo>
                      <a:lnTo>
                        <a:pt x="876" y="414"/>
                      </a:lnTo>
                      <a:lnTo>
                        <a:pt x="887" y="414"/>
                      </a:lnTo>
                      <a:lnTo>
                        <a:pt x="893" y="414"/>
                      </a:lnTo>
                      <a:lnTo>
                        <a:pt x="899" y="414"/>
                      </a:lnTo>
                      <a:lnTo>
                        <a:pt x="910" y="414"/>
                      </a:lnTo>
                      <a:lnTo>
                        <a:pt x="916" y="414"/>
                      </a:lnTo>
                      <a:lnTo>
                        <a:pt x="927" y="414"/>
                      </a:lnTo>
                      <a:lnTo>
                        <a:pt x="933" y="414"/>
                      </a:lnTo>
                      <a:lnTo>
                        <a:pt x="939" y="414"/>
                      </a:lnTo>
                      <a:lnTo>
                        <a:pt x="950" y="414"/>
                      </a:lnTo>
                      <a:lnTo>
                        <a:pt x="956" y="414"/>
                      </a:lnTo>
                      <a:lnTo>
                        <a:pt x="962" y="414"/>
                      </a:lnTo>
                      <a:lnTo>
                        <a:pt x="973" y="414"/>
                      </a:lnTo>
                      <a:lnTo>
                        <a:pt x="979" y="414"/>
                      </a:lnTo>
                      <a:lnTo>
                        <a:pt x="985" y="414"/>
                      </a:lnTo>
                      <a:lnTo>
                        <a:pt x="996" y="414"/>
                      </a:lnTo>
                    </a:path>
                  </a:pathLst>
                </a:custGeom>
                <a:noFill/>
                <a:ln w="17463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276">
                  <a:extLst>
                    <a:ext uri="{FF2B5EF4-FFF2-40B4-BE49-F238E27FC236}">
                      <a16:creationId xmlns:a16="http://schemas.microsoft.com/office/drawing/2014/main" id="{137CCF9C-FE7D-4173-87DF-CD25000A2F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277">
                  <a:extLst>
                    <a:ext uri="{FF2B5EF4-FFF2-40B4-BE49-F238E27FC236}">
                      <a16:creationId xmlns:a16="http://schemas.microsoft.com/office/drawing/2014/main" id="{2AE60622-4895-4959-8806-5A205B159C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278">
                  <a:extLst>
                    <a:ext uri="{FF2B5EF4-FFF2-40B4-BE49-F238E27FC236}">
                      <a16:creationId xmlns:a16="http://schemas.microsoft.com/office/drawing/2014/main" id="{903286C8-9934-4DEF-82F7-63B31CE078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75714"/>
                  <a:ext cx="1203499" cy="532297"/>
                </a:xfrm>
                <a:custGeom>
                  <a:avLst/>
                  <a:gdLst>
                    <a:gd name="T0" fmla="*/ 18 w 996"/>
                    <a:gd name="T1" fmla="*/ 295 h 395"/>
                    <a:gd name="T2" fmla="*/ 41 w 996"/>
                    <a:gd name="T3" fmla="*/ 295 h 395"/>
                    <a:gd name="T4" fmla="*/ 63 w 996"/>
                    <a:gd name="T5" fmla="*/ 295 h 395"/>
                    <a:gd name="T6" fmla="*/ 86 w 996"/>
                    <a:gd name="T7" fmla="*/ 295 h 395"/>
                    <a:gd name="T8" fmla="*/ 109 w 996"/>
                    <a:gd name="T9" fmla="*/ 295 h 395"/>
                    <a:gd name="T10" fmla="*/ 132 w 996"/>
                    <a:gd name="T11" fmla="*/ 288 h 395"/>
                    <a:gd name="T12" fmla="*/ 161 w 996"/>
                    <a:gd name="T13" fmla="*/ 288 h 395"/>
                    <a:gd name="T14" fmla="*/ 184 w 996"/>
                    <a:gd name="T15" fmla="*/ 288 h 395"/>
                    <a:gd name="T16" fmla="*/ 206 w 996"/>
                    <a:gd name="T17" fmla="*/ 282 h 395"/>
                    <a:gd name="T18" fmla="*/ 229 w 996"/>
                    <a:gd name="T19" fmla="*/ 282 h 395"/>
                    <a:gd name="T20" fmla="*/ 252 w 996"/>
                    <a:gd name="T21" fmla="*/ 276 h 395"/>
                    <a:gd name="T22" fmla="*/ 275 w 996"/>
                    <a:gd name="T23" fmla="*/ 270 h 395"/>
                    <a:gd name="T24" fmla="*/ 298 w 996"/>
                    <a:gd name="T25" fmla="*/ 263 h 395"/>
                    <a:gd name="T26" fmla="*/ 321 w 996"/>
                    <a:gd name="T27" fmla="*/ 257 h 395"/>
                    <a:gd name="T28" fmla="*/ 344 w 996"/>
                    <a:gd name="T29" fmla="*/ 244 h 395"/>
                    <a:gd name="T30" fmla="*/ 367 w 996"/>
                    <a:gd name="T31" fmla="*/ 232 h 395"/>
                    <a:gd name="T32" fmla="*/ 395 w 996"/>
                    <a:gd name="T33" fmla="*/ 207 h 395"/>
                    <a:gd name="T34" fmla="*/ 418 w 996"/>
                    <a:gd name="T35" fmla="*/ 163 h 395"/>
                    <a:gd name="T36" fmla="*/ 441 w 996"/>
                    <a:gd name="T37" fmla="*/ 0 h 395"/>
                    <a:gd name="T38" fmla="*/ 464 w 996"/>
                    <a:gd name="T39" fmla="*/ 88 h 395"/>
                    <a:gd name="T40" fmla="*/ 487 w 996"/>
                    <a:gd name="T41" fmla="*/ 207 h 395"/>
                    <a:gd name="T42" fmla="*/ 510 w 996"/>
                    <a:gd name="T43" fmla="*/ 395 h 395"/>
                    <a:gd name="T44" fmla="*/ 533 w 996"/>
                    <a:gd name="T45" fmla="*/ 395 h 395"/>
                    <a:gd name="T46" fmla="*/ 555 w 996"/>
                    <a:gd name="T47" fmla="*/ 395 h 395"/>
                    <a:gd name="T48" fmla="*/ 578 w 996"/>
                    <a:gd name="T49" fmla="*/ 395 h 395"/>
                    <a:gd name="T50" fmla="*/ 601 w 996"/>
                    <a:gd name="T51" fmla="*/ 395 h 395"/>
                    <a:gd name="T52" fmla="*/ 630 w 996"/>
                    <a:gd name="T53" fmla="*/ 395 h 395"/>
                    <a:gd name="T54" fmla="*/ 653 w 996"/>
                    <a:gd name="T55" fmla="*/ 395 h 395"/>
                    <a:gd name="T56" fmla="*/ 676 w 996"/>
                    <a:gd name="T57" fmla="*/ 395 h 395"/>
                    <a:gd name="T58" fmla="*/ 699 w 996"/>
                    <a:gd name="T59" fmla="*/ 395 h 395"/>
                    <a:gd name="T60" fmla="*/ 721 w 996"/>
                    <a:gd name="T61" fmla="*/ 395 h 395"/>
                    <a:gd name="T62" fmla="*/ 744 w 996"/>
                    <a:gd name="T63" fmla="*/ 395 h 395"/>
                    <a:gd name="T64" fmla="*/ 767 w 996"/>
                    <a:gd name="T65" fmla="*/ 395 h 395"/>
                    <a:gd name="T66" fmla="*/ 790 w 996"/>
                    <a:gd name="T67" fmla="*/ 395 h 395"/>
                    <a:gd name="T68" fmla="*/ 813 w 996"/>
                    <a:gd name="T69" fmla="*/ 395 h 395"/>
                    <a:gd name="T70" fmla="*/ 836 w 996"/>
                    <a:gd name="T71" fmla="*/ 395 h 395"/>
                    <a:gd name="T72" fmla="*/ 864 w 996"/>
                    <a:gd name="T73" fmla="*/ 395 h 395"/>
                    <a:gd name="T74" fmla="*/ 887 w 996"/>
                    <a:gd name="T75" fmla="*/ 395 h 395"/>
                    <a:gd name="T76" fmla="*/ 910 w 996"/>
                    <a:gd name="T77" fmla="*/ 395 h 395"/>
                    <a:gd name="T78" fmla="*/ 933 w 996"/>
                    <a:gd name="T79" fmla="*/ 395 h 395"/>
                    <a:gd name="T80" fmla="*/ 956 w 996"/>
                    <a:gd name="T81" fmla="*/ 395 h 395"/>
                    <a:gd name="T82" fmla="*/ 979 w 996"/>
                    <a:gd name="T83" fmla="*/ 395 h 3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395">
                      <a:moveTo>
                        <a:pt x="0" y="295"/>
                      </a:moveTo>
                      <a:lnTo>
                        <a:pt x="12" y="295"/>
                      </a:lnTo>
                      <a:lnTo>
                        <a:pt x="18" y="295"/>
                      </a:lnTo>
                      <a:lnTo>
                        <a:pt x="23" y="295"/>
                      </a:lnTo>
                      <a:lnTo>
                        <a:pt x="35" y="295"/>
                      </a:lnTo>
                      <a:lnTo>
                        <a:pt x="41" y="295"/>
                      </a:lnTo>
                      <a:lnTo>
                        <a:pt x="46" y="295"/>
                      </a:lnTo>
                      <a:lnTo>
                        <a:pt x="58" y="295"/>
                      </a:lnTo>
                      <a:lnTo>
                        <a:pt x="63" y="295"/>
                      </a:lnTo>
                      <a:lnTo>
                        <a:pt x="69" y="295"/>
                      </a:lnTo>
                      <a:lnTo>
                        <a:pt x="81" y="295"/>
                      </a:lnTo>
                      <a:lnTo>
                        <a:pt x="86" y="295"/>
                      </a:lnTo>
                      <a:lnTo>
                        <a:pt x="98" y="295"/>
                      </a:lnTo>
                      <a:lnTo>
                        <a:pt x="103" y="295"/>
                      </a:lnTo>
                      <a:lnTo>
                        <a:pt x="109" y="295"/>
                      </a:lnTo>
                      <a:lnTo>
                        <a:pt x="121" y="295"/>
                      </a:lnTo>
                      <a:lnTo>
                        <a:pt x="126" y="288"/>
                      </a:lnTo>
                      <a:lnTo>
                        <a:pt x="132" y="288"/>
                      </a:lnTo>
                      <a:lnTo>
                        <a:pt x="144" y="288"/>
                      </a:lnTo>
                      <a:lnTo>
                        <a:pt x="149" y="288"/>
                      </a:lnTo>
                      <a:lnTo>
                        <a:pt x="161" y="288"/>
                      </a:lnTo>
                      <a:lnTo>
                        <a:pt x="166" y="288"/>
                      </a:lnTo>
                      <a:lnTo>
                        <a:pt x="172" y="288"/>
                      </a:lnTo>
                      <a:lnTo>
                        <a:pt x="184" y="288"/>
                      </a:lnTo>
                      <a:lnTo>
                        <a:pt x="189" y="288"/>
                      </a:lnTo>
                      <a:lnTo>
                        <a:pt x="195" y="282"/>
                      </a:lnTo>
                      <a:lnTo>
                        <a:pt x="206" y="282"/>
                      </a:lnTo>
                      <a:lnTo>
                        <a:pt x="212" y="282"/>
                      </a:lnTo>
                      <a:lnTo>
                        <a:pt x="218" y="282"/>
                      </a:lnTo>
                      <a:lnTo>
                        <a:pt x="229" y="282"/>
                      </a:lnTo>
                      <a:lnTo>
                        <a:pt x="235" y="276"/>
                      </a:lnTo>
                      <a:lnTo>
                        <a:pt x="247" y="276"/>
                      </a:lnTo>
                      <a:lnTo>
                        <a:pt x="252" y="276"/>
                      </a:lnTo>
                      <a:lnTo>
                        <a:pt x="258" y="276"/>
                      </a:lnTo>
                      <a:lnTo>
                        <a:pt x="269" y="270"/>
                      </a:lnTo>
                      <a:lnTo>
                        <a:pt x="275" y="270"/>
                      </a:lnTo>
                      <a:lnTo>
                        <a:pt x="281" y="270"/>
                      </a:lnTo>
                      <a:lnTo>
                        <a:pt x="292" y="263"/>
                      </a:lnTo>
                      <a:lnTo>
                        <a:pt x="298" y="263"/>
                      </a:lnTo>
                      <a:lnTo>
                        <a:pt x="309" y="263"/>
                      </a:lnTo>
                      <a:lnTo>
                        <a:pt x="315" y="257"/>
                      </a:lnTo>
                      <a:lnTo>
                        <a:pt x="321" y="257"/>
                      </a:lnTo>
                      <a:lnTo>
                        <a:pt x="332" y="251"/>
                      </a:lnTo>
                      <a:lnTo>
                        <a:pt x="338" y="251"/>
                      </a:lnTo>
                      <a:lnTo>
                        <a:pt x="344" y="244"/>
                      </a:lnTo>
                      <a:lnTo>
                        <a:pt x="355" y="238"/>
                      </a:lnTo>
                      <a:lnTo>
                        <a:pt x="361" y="232"/>
                      </a:lnTo>
                      <a:lnTo>
                        <a:pt x="367" y="232"/>
                      </a:lnTo>
                      <a:lnTo>
                        <a:pt x="378" y="226"/>
                      </a:lnTo>
                      <a:lnTo>
                        <a:pt x="384" y="213"/>
                      </a:lnTo>
                      <a:lnTo>
                        <a:pt x="395" y="207"/>
                      </a:lnTo>
                      <a:lnTo>
                        <a:pt x="401" y="194"/>
                      </a:lnTo>
                      <a:lnTo>
                        <a:pt x="407" y="182"/>
                      </a:lnTo>
                      <a:lnTo>
                        <a:pt x="418" y="163"/>
                      </a:lnTo>
                      <a:lnTo>
                        <a:pt x="424" y="144"/>
                      </a:lnTo>
                      <a:lnTo>
                        <a:pt x="430" y="100"/>
                      </a:lnTo>
                      <a:lnTo>
                        <a:pt x="441" y="0"/>
                      </a:lnTo>
                      <a:lnTo>
                        <a:pt x="447" y="31"/>
                      </a:lnTo>
                      <a:lnTo>
                        <a:pt x="452" y="56"/>
                      </a:lnTo>
                      <a:lnTo>
                        <a:pt x="464" y="88"/>
                      </a:lnTo>
                      <a:lnTo>
                        <a:pt x="470" y="125"/>
                      </a:lnTo>
                      <a:lnTo>
                        <a:pt x="481" y="163"/>
                      </a:lnTo>
                      <a:lnTo>
                        <a:pt x="487" y="207"/>
                      </a:lnTo>
                      <a:lnTo>
                        <a:pt x="493" y="270"/>
                      </a:lnTo>
                      <a:lnTo>
                        <a:pt x="504" y="395"/>
                      </a:lnTo>
                      <a:lnTo>
                        <a:pt x="510" y="395"/>
                      </a:lnTo>
                      <a:lnTo>
                        <a:pt x="515" y="395"/>
                      </a:lnTo>
                      <a:lnTo>
                        <a:pt x="527" y="395"/>
                      </a:lnTo>
                      <a:lnTo>
                        <a:pt x="533" y="395"/>
                      </a:lnTo>
                      <a:lnTo>
                        <a:pt x="544" y="395"/>
                      </a:lnTo>
                      <a:lnTo>
                        <a:pt x="550" y="395"/>
                      </a:lnTo>
                      <a:lnTo>
                        <a:pt x="555" y="395"/>
                      </a:lnTo>
                      <a:lnTo>
                        <a:pt x="567" y="395"/>
                      </a:lnTo>
                      <a:lnTo>
                        <a:pt x="573" y="395"/>
                      </a:lnTo>
                      <a:lnTo>
                        <a:pt x="578" y="395"/>
                      </a:lnTo>
                      <a:lnTo>
                        <a:pt x="590" y="395"/>
                      </a:lnTo>
                      <a:lnTo>
                        <a:pt x="596" y="395"/>
                      </a:lnTo>
                      <a:lnTo>
                        <a:pt x="601" y="395"/>
                      </a:lnTo>
                      <a:lnTo>
                        <a:pt x="613" y="395"/>
                      </a:lnTo>
                      <a:lnTo>
                        <a:pt x="618" y="395"/>
                      </a:lnTo>
                      <a:lnTo>
                        <a:pt x="630" y="395"/>
                      </a:lnTo>
                      <a:lnTo>
                        <a:pt x="636" y="395"/>
                      </a:lnTo>
                      <a:lnTo>
                        <a:pt x="641" y="395"/>
                      </a:lnTo>
                      <a:lnTo>
                        <a:pt x="653" y="395"/>
                      </a:lnTo>
                      <a:lnTo>
                        <a:pt x="658" y="395"/>
                      </a:lnTo>
                      <a:lnTo>
                        <a:pt x="664" y="395"/>
                      </a:lnTo>
                      <a:lnTo>
                        <a:pt x="676" y="395"/>
                      </a:lnTo>
                      <a:lnTo>
                        <a:pt x="681" y="395"/>
                      </a:lnTo>
                      <a:lnTo>
                        <a:pt x="687" y="395"/>
                      </a:lnTo>
                      <a:lnTo>
                        <a:pt x="699" y="395"/>
                      </a:lnTo>
                      <a:lnTo>
                        <a:pt x="704" y="395"/>
                      </a:lnTo>
                      <a:lnTo>
                        <a:pt x="716" y="395"/>
                      </a:lnTo>
                      <a:lnTo>
                        <a:pt x="721" y="395"/>
                      </a:lnTo>
                      <a:lnTo>
                        <a:pt x="727" y="395"/>
                      </a:lnTo>
                      <a:lnTo>
                        <a:pt x="739" y="395"/>
                      </a:lnTo>
                      <a:lnTo>
                        <a:pt x="744" y="395"/>
                      </a:lnTo>
                      <a:lnTo>
                        <a:pt x="750" y="395"/>
                      </a:lnTo>
                      <a:lnTo>
                        <a:pt x="761" y="395"/>
                      </a:lnTo>
                      <a:lnTo>
                        <a:pt x="767" y="395"/>
                      </a:lnTo>
                      <a:lnTo>
                        <a:pt x="779" y="395"/>
                      </a:lnTo>
                      <a:lnTo>
                        <a:pt x="784" y="395"/>
                      </a:lnTo>
                      <a:lnTo>
                        <a:pt x="790" y="395"/>
                      </a:lnTo>
                      <a:lnTo>
                        <a:pt x="801" y="395"/>
                      </a:lnTo>
                      <a:lnTo>
                        <a:pt x="807" y="395"/>
                      </a:lnTo>
                      <a:lnTo>
                        <a:pt x="813" y="395"/>
                      </a:lnTo>
                      <a:lnTo>
                        <a:pt x="824" y="395"/>
                      </a:lnTo>
                      <a:lnTo>
                        <a:pt x="830" y="395"/>
                      </a:lnTo>
                      <a:lnTo>
                        <a:pt x="836" y="395"/>
                      </a:lnTo>
                      <a:lnTo>
                        <a:pt x="847" y="395"/>
                      </a:lnTo>
                      <a:lnTo>
                        <a:pt x="853" y="395"/>
                      </a:lnTo>
                      <a:lnTo>
                        <a:pt x="864" y="395"/>
                      </a:lnTo>
                      <a:lnTo>
                        <a:pt x="870" y="395"/>
                      </a:lnTo>
                      <a:lnTo>
                        <a:pt x="876" y="395"/>
                      </a:lnTo>
                      <a:lnTo>
                        <a:pt x="887" y="395"/>
                      </a:lnTo>
                      <a:lnTo>
                        <a:pt x="893" y="395"/>
                      </a:lnTo>
                      <a:lnTo>
                        <a:pt x="899" y="395"/>
                      </a:lnTo>
                      <a:lnTo>
                        <a:pt x="910" y="395"/>
                      </a:lnTo>
                      <a:lnTo>
                        <a:pt x="916" y="395"/>
                      </a:lnTo>
                      <a:lnTo>
                        <a:pt x="927" y="395"/>
                      </a:lnTo>
                      <a:lnTo>
                        <a:pt x="933" y="395"/>
                      </a:lnTo>
                      <a:lnTo>
                        <a:pt x="939" y="395"/>
                      </a:lnTo>
                      <a:lnTo>
                        <a:pt x="950" y="395"/>
                      </a:lnTo>
                      <a:lnTo>
                        <a:pt x="956" y="395"/>
                      </a:lnTo>
                      <a:lnTo>
                        <a:pt x="962" y="395"/>
                      </a:lnTo>
                      <a:lnTo>
                        <a:pt x="973" y="395"/>
                      </a:lnTo>
                      <a:lnTo>
                        <a:pt x="979" y="395"/>
                      </a:lnTo>
                      <a:lnTo>
                        <a:pt x="985" y="395"/>
                      </a:lnTo>
                      <a:lnTo>
                        <a:pt x="996" y="395"/>
                      </a:lnTo>
                    </a:path>
                  </a:pathLst>
                </a:custGeom>
                <a:noFill/>
                <a:ln w="17463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279">
                  <a:extLst>
                    <a:ext uri="{FF2B5EF4-FFF2-40B4-BE49-F238E27FC236}">
                      <a16:creationId xmlns:a16="http://schemas.microsoft.com/office/drawing/2014/main" id="{559B6D0E-849E-49F3-A3B5-EC8792512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280">
                  <a:extLst>
                    <a:ext uri="{FF2B5EF4-FFF2-40B4-BE49-F238E27FC236}">
                      <a16:creationId xmlns:a16="http://schemas.microsoft.com/office/drawing/2014/main" id="{58DFDBF0-F2DB-4D65-86DB-60DFD2F2A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281">
                  <a:extLst>
                    <a:ext uri="{FF2B5EF4-FFF2-40B4-BE49-F238E27FC236}">
                      <a16:creationId xmlns:a16="http://schemas.microsoft.com/office/drawing/2014/main" id="{09D7DB8B-F527-4534-AEA6-8FBFD0B3A2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67629"/>
                  <a:ext cx="1203499" cy="540383"/>
                </a:xfrm>
                <a:custGeom>
                  <a:avLst/>
                  <a:gdLst>
                    <a:gd name="T0" fmla="*/ 18 w 996"/>
                    <a:gd name="T1" fmla="*/ 307 h 401"/>
                    <a:gd name="T2" fmla="*/ 41 w 996"/>
                    <a:gd name="T3" fmla="*/ 307 h 401"/>
                    <a:gd name="T4" fmla="*/ 63 w 996"/>
                    <a:gd name="T5" fmla="*/ 307 h 401"/>
                    <a:gd name="T6" fmla="*/ 86 w 996"/>
                    <a:gd name="T7" fmla="*/ 307 h 401"/>
                    <a:gd name="T8" fmla="*/ 109 w 996"/>
                    <a:gd name="T9" fmla="*/ 307 h 401"/>
                    <a:gd name="T10" fmla="*/ 132 w 996"/>
                    <a:gd name="T11" fmla="*/ 301 h 401"/>
                    <a:gd name="T12" fmla="*/ 161 w 996"/>
                    <a:gd name="T13" fmla="*/ 301 h 401"/>
                    <a:gd name="T14" fmla="*/ 184 w 996"/>
                    <a:gd name="T15" fmla="*/ 301 h 401"/>
                    <a:gd name="T16" fmla="*/ 206 w 996"/>
                    <a:gd name="T17" fmla="*/ 301 h 401"/>
                    <a:gd name="T18" fmla="*/ 229 w 996"/>
                    <a:gd name="T19" fmla="*/ 294 h 401"/>
                    <a:gd name="T20" fmla="*/ 252 w 996"/>
                    <a:gd name="T21" fmla="*/ 294 h 401"/>
                    <a:gd name="T22" fmla="*/ 275 w 996"/>
                    <a:gd name="T23" fmla="*/ 288 h 401"/>
                    <a:gd name="T24" fmla="*/ 298 w 996"/>
                    <a:gd name="T25" fmla="*/ 288 h 401"/>
                    <a:gd name="T26" fmla="*/ 321 w 996"/>
                    <a:gd name="T27" fmla="*/ 282 h 401"/>
                    <a:gd name="T28" fmla="*/ 344 w 996"/>
                    <a:gd name="T29" fmla="*/ 276 h 401"/>
                    <a:gd name="T30" fmla="*/ 367 w 996"/>
                    <a:gd name="T31" fmla="*/ 269 h 401"/>
                    <a:gd name="T32" fmla="*/ 395 w 996"/>
                    <a:gd name="T33" fmla="*/ 257 h 401"/>
                    <a:gd name="T34" fmla="*/ 418 w 996"/>
                    <a:gd name="T35" fmla="*/ 244 h 401"/>
                    <a:gd name="T36" fmla="*/ 441 w 996"/>
                    <a:gd name="T37" fmla="*/ 225 h 401"/>
                    <a:gd name="T38" fmla="*/ 464 w 996"/>
                    <a:gd name="T39" fmla="*/ 200 h 401"/>
                    <a:gd name="T40" fmla="*/ 487 w 996"/>
                    <a:gd name="T41" fmla="*/ 144 h 401"/>
                    <a:gd name="T42" fmla="*/ 510 w 996"/>
                    <a:gd name="T43" fmla="*/ 31 h 401"/>
                    <a:gd name="T44" fmla="*/ 533 w 996"/>
                    <a:gd name="T45" fmla="*/ 125 h 401"/>
                    <a:gd name="T46" fmla="*/ 555 w 996"/>
                    <a:gd name="T47" fmla="*/ 276 h 401"/>
                    <a:gd name="T48" fmla="*/ 578 w 996"/>
                    <a:gd name="T49" fmla="*/ 401 h 401"/>
                    <a:gd name="T50" fmla="*/ 601 w 996"/>
                    <a:gd name="T51" fmla="*/ 401 h 401"/>
                    <a:gd name="T52" fmla="*/ 630 w 996"/>
                    <a:gd name="T53" fmla="*/ 401 h 401"/>
                    <a:gd name="T54" fmla="*/ 653 w 996"/>
                    <a:gd name="T55" fmla="*/ 401 h 401"/>
                    <a:gd name="T56" fmla="*/ 676 w 996"/>
                    <a:gd name="T57" fmla="*/ 401 h 401"/>
                    <a:gd name="T58" fmla="*/ 699 w 996"/>
                    <a:gd name="T59" fmla="*/ 401 h 401"/>
                    <a:gd name="T60" fmla="*/ 721 w 996"/>
                    <a:gd name="T61" fmla="*/ 401 h 401"/>
                    <a:gd name="T62" fmla="*/ 744 w 996"/>
                    <a:gd name="T63" fmla="*/ 401 h 401"/>
                    <a:gd name="T64" fmla="*/ 767 w 996"/>
                    <a:gd name="T65" fmla="*/ 401 h 401"/>
                    <a:gd name="T66" fmla="*/ 790 w 996"/>
                    <a:gd name="T67" fmla="*/ 401 h 401"/>
                    <a:gd name="T68" fmla="*/ 813 w 996"/>
                    <a:gd name="T69" fmla="*/ 401 h 401"/>
                    <a:gd name="T70" fmla="*/ 836 w 996"/>
                    <a:gd name="T71" fmla="*/ 401 h 401"/>
                    <a:gd name="T72" fmla="*/ 864 w 996"/>
                    <a:gd name="T73" fmla="*/ 401 h 401"/>
                    <a:gd name="T74" fmla="*/ 887 w 996"/>
                    <a:gd name="T75" fmla="*/ 401 h 401"/>
                    <a:gd name="T76" fmla="*/ 910 w 996"/>
                    <a:gd name="T77" fmla="*/ 401 h 401"/>
                    <a:gd name="T78" fmla="*/ 933 w 996"/>
                    <a:gd name="T79" fmla="*/ 401 h 401"/>
                    <a:gd name="T80" fmla="*/ 956 w 996"/>
                    <a:gd name="T81" fmla="*/ 401 h 401"/>
                    <a:gd name="T82" fmla="*/ 979 w 996"/>
                    <a:gd name="T83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01">
                      <a:moveTo>
                        <a:pt x="0" y="307"/>
                      </a:moveTo>
                      <a:lnTo>
                        <a:pt x="12" y="307"/>
                      </a:lnTo>
                      <a:lnTo>
                        <a:pt x="18" y="307"/>
                      </a:lnTo>
                      <a:lnTo>
                        <a:pt x="23" y="307"/>
                      </a:lnTo>
                      <a:lnTo>
                        <a:pt x="35" y="307"/>
                      </a:lnTo>
                      <a:lnTo>
                        <a:pt x="41" y="307"/>
                      </a:lnTo>
                      <a:lnTo>
                        <a:pt x="46" y="307"/>
                      </a:lnTo>
                      <a:lnTo>
                        <a:pt x="58" y="307"/>
                      </a:lnTo>
                      <a:lnTo>
                        <a:pt x="63" y="307"/>
                      </a:lnTo>
                      <a:lnTo>
                        <a:pt x="69" y="307"/>
                      </a:lnTo>
                      <a:lnTo>
                        <a:pt x="81" y="307"/>
                      </a:lnTo>
                      <a:lnTo>
                        <a:pt x="86" y="307"/>
                      </a:lnTo>
                      <a:lnTo>
                        <a:pt x="98" y="307"/>
                      </a:lnTo>
                      <a:lnTo>
                        <a:pt x="103" y="307"/>
                      </a:lnTo>
                      <a:lnTo>
                        <a:pt x="109" y="307"/>
                      </a:lnTo>
                      <a:lnTo>
                        <a:pt x="121" y="307"/>
                      </a:lnTo>
                      <a:lnTo>
                        <a:pt x="126" y="301"/>
                      </a:lnTo>
                      <a:lnTo>
                        <a:pt x="132" y="301"/>
                      </a:lnTo>
                      <a:lnTo>
                        <a:pt x="144" y="301"/>
                      </a:lnTo>
                      <a:lnTo>
                        <a:pt x="149" y="301"/>
                      </a:lnTo>
                      <a:lnTo>
                        <a:pt x="161" y="301"/>
                      </a:lnTo>
                      <a:lnTo>
                        <a:pt x="166" y="301"/>
                      </a:lnTo>
                      <a:lnTo>
                        <a:pt x="172" y="301"/>
                      </a:lnTo>
                      <a:lnTo>
                        <a:pt x="184" y="301"/>
                      </a:lnTo>
                      <a:lnTo>
                        <a:pt x="189" y="301"/>
                      </a:lnTo>
                      <a:lnTo>
                        <a:pt x="195" y="301"/>
                      </a:lnTo>
                      <a:lnTo>
                        <a:pt x="206" y="301"/>
                      </a:lnTo>
                      <a:lnTo>
                        <a:pt x="212" y="294"/>
                      </a:lnTo>
                      <a:lnTo>
                        <a:pt x="218" y="294"/>
                      </a:lnTo>
                      <a:lnTo>
                        <a:pt x="229" y="294"/>
                      </a:lnTo>
                      <a:lnTo>
                        <a:pt x="235" y="294"/>
                      </a:lnTo>
                      <a:lnTo>
                        <a:pt x="247" y="294"/>
                      </a:lnTo>
                      <a:lnTo>
                        <a:pt x="252" y="294"/>
                      </a:lnTo>
                      <a:lnTo>
                        <a:pt x="258" y="294"/>
                      </a:lnTo>
                      <a:lnTo>
                        <a:pt x="269" y="288"/>
                      </a:lnTo>
                      <a:lnTo>
                        <a:pt x="275" y="288"/>
                      </a:lnTo>
                      <a:lnTo>
                        <a:pt x="281" y="288"/>
                      </a:lnTo>
                      <a:lnTo>
                        <a:pt x="292" y="288"/>
                      </a:lnTo>
                      <a:lnTo>
                        <a:pt x="298" y="288"/>
                      </a:lnTo>
                      <a:lnTo>
                        <a:pt x="309" y="282"/>
                      </a:lnTo>
                      <a:lnTo>
                        <a:pt x="315" y="282"/>
                      </a:lnTo>
                      <a:lnTo>
                        <a:pt x="321" y="282"/>
                      </a:lnTo>
                      <a:lnTo>
                        <a:pt x="332" y="276"/>
                      </a:lnTo>
                      <a:lnTo>
                        <a:pt x="338" y="276"/>
                      </a:lnTo>
                      <a:lnTo>
                        <a:pt x="344" y="276"/>
                      </a:lnTo>
                      <a:lnTo>
                        <a:pt x="355" y="269"/>
                      </a:lnTo>
                      <a:lnTo>
                        <a:pt x="361" y="269"/>
                      </a:lnTo>
                      <a:lnTo>
                        <a:pt x="367" y="269"/>
                      </a:lnTo>
                      <a:lnTo>
                        <a:pt x="378" y="263"/>
                      </a:lnTo>
                      <a:lnTo>
                        <a:pt x="384" y="263"/>
                      </a:lnTo>
                      <a:lnTo>
                        <a:pt x="395" y="257"/>
                      </a:lnTo>
                      <a:lnTo>
                        <a:pt x="401" y="257"/>
                      </a:lnTo>
                      <a:lnTo>
                        <a:pt x="407" y="250"/>
                      </a:lnTo>
                      <a:lnTo>
                        <a:pt x="418" y="244"/>
                      </a:lnTo>
                      <a:lnTo>
                        <a:pt x="424" y="238"/>
                      </a:lnTo>
                      <a:lnTo>
                        <a:pt x="430" y="232"/>
                      </a:lnTo>
                      <a:lnTo>
                        <a:pt x="441" y="225"/>
                      </a:lnTo>
                      <a:lnTo>
                        <a:pt x="447" y="219"/>
                      </a:lnTo>
                      <a:lnTo>
                        <a:pt x="452" y="213"/>
                      </a:lnTo>
                      <a:lnTo>
                        <a:pt x="464" y="200"/>
                      </a:lnTo>
                      <a:lnTo>
                        <a:pt x="470" y="188"/>
                      </a:lnTo>
                      <a:lnTo>
                        <a:pt x="481" y="169"/>
                      </a:lnTo>
                      <a:lnTo>
                        <a:pt x="487" y="144"/>
                      </a:lnTo>
                      <a:lnTo>
                        <a:pt x="493" y="106"/>
                      </a:lnTo>
                      <a:lnTo>
                        <a:pt x="504" y="0"/>
                      </a:lnTo>
                      <a:lnTo>
                        <a:pt x="510" y="31"/>
                      </a:lnTo>
                      <a:lnTo>
                        <a:pt x="515" y="56"/>
                      </a:lnTo>
                      <a:lnTo>
                        <a:pt x="527" y="94"/>
                      </a:lnTo>
                      <a:lnTo>
                        <a:pt x="533" y="125"/>
                      </a:lnTo>
                      <a:lnTo>
                        <a:pt x="544" y="163"/>
                      </a:lnTo>
                      <a:lnTo>
                        <a:pt x="550" y="213"/>
                      </a:lnTo>
                      <a:lnTo>
                        <a:pt x="555" y="276"/>
                      </a:lnTo>
                      <a:lnTo>
                        <a:pt x="567" y="401"/>
                      </a:lnTo>
                      <a:lnTo>
                        <a:pt x="573" y="401"/>
                      </a:lnTo>
                      <a:lnTo>
                        <a:pt x="578" y="401"/>
                      </a:lnTo>
                      <a:lnTo>
                        <a:pt x="590" y="401"/>
                      </a:lnTo>
                      <a:lnTo>
                        <a:pt x="596" y="401"/>
                      </a:lnTo>
                      <a:lnTo>
                        <a:pt x="601" y="401"/>
                      </a:lnTo>
                      <a:lnTo>
                        <a:pt x="613" y="401"/>
                      </a:lnTo>
                      <a:lnTo>
                        <a:pt x="618" y="401"/>
                      </a:lnTo>
                      <a:lnTo>
                        <a:pt x="630" y="401"/>
                      </a:lnTo>
                      <a:lnTo>
                        <a:pt x="636" y="401"/>
                      </a:lnTo>
                      <a:lnTo>
                        <a:pt x="641" y="401"/>
                      </a:lnTo>
                      <a:lnTo>
                        <a:pt x="653" y="401"/>
                      </a:lnTo>
                      <a:lnTo>
                        <a:pt x="658" y="401"/>
                      </a:lnTo>
                      <a:lnTo>
                        <a:pt x="664" y="401"/>
                      </a:lnTo>
                      <a:lnTo>
                        <a:pt x="676" y="401"/>
                      </a:lnTo>
                      <a:lnTo>
                        <a:pt x="681" y="401"/>
                      </a:lnTo>
                      <a:lnTo>
                        <a:pt x="687" y="401"/>
                      </a:lnTo>
                      <a:lnTo>
                        <a:pt x="699" y="401"/>
                      </a:lnTo>
                      <a:lnTo>
                        <a:pt x="704" y="401"/>
                      </a:lnTo>
                      <a:lnTo>
                        <a:pt x="716" y="401"/>
                      </a:lnTo>
                      <a:lnTo>
                        <a:pt x="721" y="401"/>
                      </a:lnTo>
                      <a:lnTo>
                        <a:pt x="727" y="401"/>
                      </a:lnTo>
                      <a:lnTo>
                        <a:pt x="739" y="401"/>
                      </a:lnTo>
                      <a:lnTo>
                        <a:pt x="744" y="401"/>
                      </a:lnTo>
                      <a:lnTo>
                        <a:pt x="750" y="401"/>
                      </a:lnTo>
                      <a:lnTo>
                        <a:pt x="761" y="401"/>
                      </a:lnTo>
                      <a:lnTo>
                        <a:pt x="767" y="401"/>
                      </a:lnTo>
                      <a:lnTo>
                        <a:pt x="779" y="401"/>
                      </a:lnTo>
                      <a:lnTo>
                        <a:pt x="784" y="401"/>
                      </a:lnTo>
                      <a:lnTo>
                        <a:pt x="790" y="401"/>
                      </a:lnTo>
                      <a:lnTo>
                        <a:pt x="801" y="401"/>
                      </a:lnTo>
                      <a:lnTo>
                        <a:pt x="807" y="401"/>
                      </a:lnTo>
                      <a:lnTo>
                        <a:pt x="813" y="401"/>
                      </a:lnTo>
                      <a:lnTo>
                        <a:pt x="824" y="401"/>
                      </a:lnTo>
                      <a:lnTo>
                        <a:pt x="830" y="401"/>
                      </a:lnTo>
                      <a:lnTo>
                        <a:pt x="836" y="401"/>
                      </a:lnTo>
                      <a:lnTo>
                        <a:pt x="847" y="401"/>
                      </a:lnTo>
                      <a:lnTo>
                        <a:pt x="853" y="401"/>
                      </a:lnTo>
                      <a:lnTo>
                        <a:pt x="864" y="401"/>
                      </a:lnTo>
                      <a:lnTo>
                        <a:pt x="870" y="401"/>
                      </a:lnTo>
                      <a:lnTo>
                        <a:pt x="876" y="401"/>
                      </a:lnTo>
                      <a:lnTo>
                        <a:pt x="887" y="401"/>
                      </a:lnTo>
                      <a:lnTo>
                        <a:pt x="893" y="401"/>
                      </a:lnTo>
                      <a:lnTo>
                        <a:pt x="899" y="401"/>
                      </a:lnTo>
                      <a:lnTo>
                        <a:pt x="910" y="401"/>
                      </a:lnTo>
                      <a:lnTo>
                        <a:pt x="916" y="401"/>
                      </a:lnTo>
                      <a:lnTo>
                        <a:pt x="927" y="401"/>
                      </a:lnTo>
                      <a:lnTo>
                        <a:pt x="933" y="401"/>
                      </a:lnTo>
                      <a:lnTo>
                        <a:pt x="939" y="401"/>
                      </a:lnTo>
                      <a:lnTo>
                        <a:pt x="950" y="401"/>
                      </a:lnTo>
                      <a:lnTo>
                        <a:pt x="956" y="401"/>
                      </a:lnTo>
                      <a:lnTo>
                        <a:pt x="962" y="401"/>
                      </a:lnTo>
                      <a:lnTo>
                        <a:pt x="973" y="401"/>
                      </a:lnTo>
                      <a:lnTo>
                        <a:pt x="979" y="401"/>
                      </a:lnTo>
                      <a:lnTo>
                        <a:pt x="985" y="401"/>
                      </a:lnTo>
                      <a:lnTo>
                        <a:pt x="996" y="401"/>
                      </a:lnTo>
                    </a:path>
                  </a:pathLst>
                </a:custGeom>
                <a:noFill/>
                <a:ln w="17463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282">
                  <a:extLst>
                    <a:ext uri="{FF2B5EF4-FFF2-40B4-BE49-F238E27FC236}">
                      <a16:creationId xmlns:a16="http://schemas.microsoft.com/office/drawing/2014/main" id="{FD3ED4FD-ED6E-4046-AB49-6546BDF4FB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283">
                  <a:extLst>
                    <a:ext uri="{FF2B5EF4-FFF2-40B4-BE49-F238E27FC236}">
                      <a16:creationId xmlns:a16="http://schemas.microsoft.com/office/drawing/2014/main" id="{2FBE6118-B3C5-49AB-8388-326A2150E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284">
                  <a:extLst>
                    <a:ext uri="{FF2B5EF4-FFF2-40B4-BE49-F238E27FC236}">
                      <a16:creationId xmlns:a16="http://schemas.microsoft.com/office/drawing/2014/main" id="{B0C32C9E-1352-4D13-9E19-BB2A49AAA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33939"/>
                  <a:ext cx="1203499" cy="574073"/>
                </a:xfrm>
                <a:custGeom>
                  <a:avLst/>
                  <a:gdLst>
                    <a:gd name="T0" fmla="*/ 18 w 996"/>
                    <a:gd name="T1" fmla="*/ 332 h 426"/>
                    <a:gd name="T2" fmla="*/ 41 w 996"/>
                    <a:gd name="T3" fmla="*/ 332 h 426"/>
                    <a:gd name="T4" fmla="*/ 63 w 996"/>
                    <a:gd name="T5" fmla="*/ 332 h 426"/>
                    <a:gd name="T6" fmla="*/ 86 w 996"/>
                    <a:gd name="T7" fmla="*/ 332 h 426"/>
                    <a:gd name="T8" fmla="*/ 109 w 996"/>
                    <a:gd name="T9" fmla="*/ 332 h 426"/>
                    <a:gd name="T10" fmla="*/ 132 w 996"/>
                    <a:gd name="T11" fmla="*/ 332 h 426"/>
                    <a:gd name="T12" fmla="*/ 161 w 996"/>
                    <a:gd name="T13" fmla="*/ 326 h 426"/>
                    <a:gd name="T14" fmla="*/ 184 w 996"/>
                    <a:gd name="T15" fmla="*/ 326 h 426"/>
                    <a:gd name="T16" fmla="*/ 206 w 996"/>
                    <a:gd name="T17" fmla="*/ 326 h 426"/>
                    <a:gd name="T18" fmla="*/ 229 w 996"/>
                    <a:gd name="T19" fmla="*/ 326 h 426"/>
                    <a:gd name="T20" fmla="*/ 252 w 996"/>
                    <a:gd name="T21" fmla="*/ 319 h 426"/>
                    <a:gd name="T22" fmla="*/ 275 w 996"/>
                    <a:gd name="T23" fmla="*/ 319 h 426"/>
                    <a:gd name="T24" fmla="*/ 298 w 996"/>
                    <a:gd name="T25" fmla="*/ 313 h 426"/>
                    <a:gd name="T26" fmla="*/ 321 w 996"/>
                    <a:gd name="T27" fmla="*/ 313 h 426"/>
                    <a:gd name="T28" fmla="*/ 344 w 996"/>
                    <a:gd name="T29" fmla="*/ 307 h 426"/>
                    <a:gd name="T30" fmla="*/ 367 w 996"/>
                    <a:gd name="T31" fmla="*/ 301 h 426"/>
                    <a:gd name="T32" fmla="*/ 395 w 996"/>
                    <a:gd name="T33" fmla="*/ 301 h 426"/>
                    <a:gd name="T34" fmla="*/ 418 w 996"/>
                    <a:gd name="T35" fmla="*/ 288 h 426"/>
                    <a:gd name="T36" fmla="*/ 441 w 996"/>
                    <a:gd name="T37" fmla="*/ 282 h 426"/>
                    <a:gd name="T38" fmla="*/ 464 w 996"/>
                    <a:gd name="T39" fmla="*/ 269 h 426"/>
                    <a:gd name="T40" fmla="*/ 487 w 996"/>
                    <a:gd name="T41" fmla="*/ 257 h 426"/>
                    <a:gd name="T42" fmla="*/ 510 w 996"/>
                    <a:gd name="T43" fmla="*/ 232 h 426"/>
                    <a:gd name="T44" fmla="*/ 533 w 996"/>
                    <a:gd name="T45" fmla="*/ 194 h 426"/>
                    <a:gd name="T46" fmla="*/ 555 w 996"/>
                    <a:gd name="T47" fmla="*/ 112 h 426"/>
                    <a:gd name="T48" fmla="*/ 578 w 996"/>
                    <a:gd name="T49" fmla="*/ 62 h 426"/>
                    <a:gd name="T50" fmla="*/ 601 w 996"/>
                    <a:gd name="T51" fmla="*/ 175 h 426"/>
                    <a:gd name="T52" fmla="*/ 630 w 996"/>
                    <a:gd name="T53" fmla="*/ 426 h 426"/>
                    <a:gd name="T54" fmla="*/ 653 w 996"/>
                    <a:gd name="T55" fmla="*/ 426 h 426"/>
                    <a:gd name="T56" fmla="*/ 676 w 996"/>
                    <a:gd name="T57" fmla="*/ 426 h 426"/>
                    <a:gd name="T58" fmla="*/ 699 w 996"/>
                    <a:gd name="T59" fmla="*/ 426 h 426"/>
                    <a:gd name="T60" fmla="*/ 721 w 996"/>
                    <a:gd name="T61" fmla="*/ 426 h 426"/>
                    <a:gd name="T62" fmla="*/ 744 w 996"/>
                    <a:gd name="T63" fmla="*/ 426 h 426"/>
                    <a:gd name="T64" fmla="*/ 767 w 996"/>
                    <a:gd name="T65" fmla="*/ 426 h 426"/>
                    <a:gd name="T66" fmla="*/ 790 w 996"/>
                    <a:gd name="T67" fmla="*/ 426 h 426"/>
                    <a:gd name="T68" fmla="*/ 813 w 996"/>
                    <a:gd name="T69" fmla="*/ 426 h 426"/>
                    <a:gd name="T70" fmla="*/ 836 w 996"/>
                    <a:gd name="T71" fmla="*/ 426 h 426"/>
                    <a:gd name="T72" fmla="*/ 864 w 996"/>
                    <a:gd name="T73" fmla="*/ 426 h 426"/>
                    <a:gd name="T74" fmla="*/ 887 w 996"/>
                    <a:gd name="T75" fmla="*/ 426 h 426"/>
                    <a:gd name="T76" fmla="*/ 910 w 996"/>
                    <a:gd name="T77" fmla="*/ 426 h 426"/>
                    <a:gd name="T78" fmla="*/ 933 w 996"/>
                    <a:gd name="T79" fmla="*/ 426 h 426"/>
                    <a:gd name="T80" fmla="*/ 956 w 996"/>
                    <a:gd name="T81" fmla="*/ 426 h 426"/>
                    <a:gd name="T82" fmla="*/ 979 w 996"/>
                    <a:gd name="T83" fmla="*/ 426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26">
                      <a:moveTo>
                        <a:pt x="0" y="332"/>
                      </a:moveTo>
                      <a:lnTo>
                        <a:pt x="12" y="332"/>
                      </a:lnTo>
                      <a:lnTo>
                        <a:pt x="18" y="332"/>
                      </a:lnTo>
                      <a:lnTo>
                        <a:pt x="23" y="332"/>
                      </a:lnTo>
                      <a:lnTo>
                        <a:pt x="35" y="332"/>
                      </a:lnTo>
                      <a:lnTo>
                        <a:pt x="41" y="332"/>
                      </a:lnTo>
                      <a:lnTo>
                        <a:pt x="46" y="332"/>
                      </a:lnTo>
                      <a:lnTo>
                        <a:pt x="58" y="332"/>
                      </a:lnTo>
                      <a:lnTo>
                        <a:pt x="63" y="332"/>
                      </a:lnTo>
                      <a:lnTo>
                        <a:pt x="69" y="332"/>
                      </a:lnTo>
                      <a:lnTo>
                        <a:pt x="81" y="332"/>
                      </a:lnTo>
                      <a:lnTo>
                        <a:pt x="86" y="332"/>
                      </a:lnTo>
                      <a:lnTo>
                        <a:pt x="98" y="332"/>
                      </a:lnTo>
                      <a:lnTo>
                        <a:pt x="103" y="332"/>
                      </a:lnTo>
                      <a:lnTo>
                        <a:pt x="109" y="332"/>
                      </a:lnTo>
                      <a:lnTo>
                        <a:pt x="121" y="332"/>
                      </a:lnTo>
                      <a:lnTo>
                        <a:pt x="126" y="332"/>
                      </a:lnTo>
                      <a:lnTo>
                        <a:pt x="132" y="332"/>
                      </a:lnTo>
                      <a:lnTo>
                        <a:pt x="144" y="326"/>
                      </a:lnTo>
                      <a:lnTo>
                        <a:pt x="149" y="326"/>
                      </a:lnTo>
                      <a:lnTo>
                        <a:pt x="161" y="326"/>
                      </a:lnTo>
                      <a:lnTo>
                        <a:pt x="166" y="326"/>
                      </a:lnTo>
                      <a:lnTo>
                        <a:pt x="172" y="326"/>
                      </a:lnTo>
                      <a:lnTo>
                        <a:pt x="184" y="326"/>
                      </a:lnTo>
                      <a:lnTo>
                        <a:pt x="189" y="326"/>
                      </a:lnTo>
                      <a:lnTo>
                        <a:pt x="195" y="326"/>
                      </a:lnTo>
                      <a:lnTo>
                        <a:pt x="206" y="326"/>
                      </a:lnTo>
                      <a:lnTo>
                        <a:pt x="212" y="326"/>
                      </a:lnTo>
                      <a:lnTo>
                        <a:pt x="218" y="326"/>
                      </a:lnTo>
                      <a:lnTo>
                        <a:pt x="229" y="326"/>
                      </a:lnTo>
                      <a:lnTo>
                        <a:pt x="235" y="319"/>
                      </a:lnTo>
                      <a:lnTo>
                        <a:pt x="247" y="319"/>
                      </a:lnTo>
                      <a:lnTo>
                        <a:pt x="252" y="319"/>
                      </a:lnTo>
                      <a:lnTo>
                        <a:pt x="258" y="319"/>
                      </a:lnTo>
                      <a:lnTo>
                        <a:pt x="269" y="319"/>
                      </a:lnTo>
                      <a:lnTo>
                        <a:pt x="275" y="319"/>
                      </a:lnTo>
                      <a:lnTo>
                        <a:pt x="281" y="319"/>
                      </a:lnTo>
                      <a:lnTo>
                        <a:pt x="292" y="319"/>
                      </a:lnTo>
                      <a:lnTo>
                        <a:pt x="298" y="313"/>
                      </a:lnTo>
                      <a:lnTo>
                        <a:pt x="309" y="313"/>
                      </a:lnTo>
                      <a:lnTo>
                        <a:pt x="315" y="313"/>
                      </a:lnTo>
                      <a:lnTo>
                        <a:pt x="321" y="313"/>
                      </a:lnTo>
                      <a:lnTo>
                        <a:pt x="332" y="313"/>
                      </a:lnTo>
                      <a:lnTo>
                        <a:pt x="338" y="307"/>
                      </a:lnTo>
                      <a:lnTo>
                        <a:pt x="344" y="307"/>
                      </a:lnTo>
                      <a:lnTo>
                        <a:pt x="355" y="307"/>
                      </a:lnTo>
                      <a:lnTo>
                        <a:pt x="361" y="307"/>
                      </a:lnTo>
                      <a:lnTo>
                        <a:pt x="367" y="301"/>
                      </a:lnTo>
                      <a:lnTo>
                        <a:pt x="378" y="301"/>
                      </a:lnTo>
                      <a:lnTo>
                        <a:pt x="384" y="301"/>
                      </a:lnTo>
                      <a:lnTo>
                        <a:pt x="395" y="301"/>
                      </a:lnTo>
                      <a:lnTo>
                        <a:pt x="401" y="294"/>
                      </a:lnTo>
                      <a:lnTo>
                        <a:pt x="407" y="294"/>
                      </a:lnTo>
                      <a:lnTo>
                        <a:pt x="418" y="288"/>
                      </a:lnTo>
                      <a:lnTo>
                        <a:pt x="424" y="288"/>
                      </a:lnTo>
                      <a:lnTo>
                        <a:pt x="430" y="288"/>
                      </a:lnTo>
                      <a:lnTo>
                        <a:pt x="441" y="282"/>
                      </a:lnTo>
                      <a:lnTo>
                        <a:pt x="447" y="275"/>
                      </a:lnTo>
                      <a:lnTo>
                        <a:pt x="452" y="275"/>
                      </a:lnTo>
                      <a:lnTo>
                        <a:pt x="464" y="269"/>
                      </a:lnTo>
                      <a:lnTo>
                        <a:pt x="470" y="263"/>
                      </a:lnTo>
                      <a:lnTo>
                        <a:pt x="481" y="263"/>
                      </a:lnTo>
                      <a:lnTo>
                        <a:pt x="487" y="257"/>
                      </a:lnTo>
                      <a:lnTo>
                        <a:pt x="493" y="250"/>
                      </a:lnTo>
                      <a:lnTo>
                        <a:pt x="504" y="244"/>
                      </a:lnTo>
                      <a:lnTo>
                        <a:pt x="510" y="232"/>
                      </a:lnTo>
                      <a:lnTo>
                        <a:pt x="515" y="225"/>
                      </a:lnTo>
                      <a:lnTo>
                        <a:pt x="527" y="213"/>
                      </a:lnTo>
                      <a:lnTo>
                        <a:pt x="533" y="194"/>
                      </a:lnTo>
                      <a:lnTo>
                        <a:pt x="544" y="175"/>
                      </a:lnTo>
                      <a:lnTo>
                        <a:pt x="550" y="150"/>
                      </a:lnTo>
                      <a:lnTo>
                        <a:pt x="555" y="112"/>
                      </a:lnTo>
                      <a:lnTo>
                        <a:pt x="567" y="0"/>
                      </a:lnTo>
                      <a:lnTo>
                        <a:pt x="573" y="31"/>
                      </a:lnTo>
                      <a:lnTo>
                        <a:pt x="578" y="62"/>
                      </a:lnTo>
                      <a:lnTo>
                        <a:pt x="590" y="94"/>
                      </a:lnTo>
                      <a:lnTo>
                        <a:pt x="596" y="131"/>
                      </a:lnTo>
                      <a:lnTo>
                        <a:pt x="601" y="175"/>
                      </a:lnTo>
                      <a:lnTo>
                        <a:pt x="613" y="225"/>
                      </a:lnTo>
                      <a:lnTo>
                        <a:pt x="618" y="288"/>
                      </a:lnTo>
                      <a:lnTo>
                        <a:pt x="630" y="426"/>
                      </a:lnTo>
                      <a:lnTo>
                        <a:pt x="636" y="426"/>
                      </a:lnTo>
                      <a:lnTo>
                        <a:pt x="641" y="426"/>
                      </a:lnTo>
                      <a:lnTo>
                        <a:pt x="653" y="426"/>
                      </a:lnTo>
                      <a:lnTo>
                        <a:pt x="658" y="426"/>
                      </a:lnTo>
                      <a:lnTo>
                        <a:pt x="664" y="426"/>
                      </a:lnTo>
                      <a:lnTo>
                        <a:pt x="676" y="426"/>
                      </a:lnTo>
                      <a:lnTo>
                        <a:pt x="681" y="426"/>
                      </a:lnTo>
                      <a:lnTo>
                        <a:pt x="687" y="426"/>
                      </a:lnTo>
                      <a:lnTo>
                        <a:pt x="699" y="426"/>
                      </a:lnTo>
                      <a:lnTo>
                        <a:pt x="704" y="426"/>
                      </a:lnTo>
                      <a:lnTo>
                        <a:pt x="716" y="426"/>
                      </a:lnTo>
                      <a:lnTo>
                        <a:pt x="721" y="426"/>
                      </a:lnTo>
                      <a:lnTo>
                        <a:pt x="727" y="426"/>
                      </a:lnTo>
                      <a:lnTo>
                        <a:pt x="739" y="426"/>
                      </a:lnTo>
                      <a:lnTo>
                        <a:pt x="744" y="426"/>
                      </a:lnTo>
                      <a:lnTo>
                        <a:pt x="750" y="426"/>
                      </a:lnTo>
                      <a:lnTo>
                        <a:pt x="761" y="426"/>
                      </a:lnTo>
                      <a:lnTo>
                        <a:pt x="767" y="426"/>
                      </a:lnTo>
                      <a:lnTo>
                        <a:pt x="779" y="426"/>
                      </a:lnTo>
                      <a:lnTo>
                        <a:pt x="784" y="426"/>
                      </a:lnTo>
                      <a:lnTo>
                        <a:pt x="790" y="426"/>
                      </a:lnTo>
                      <a:lnTo>
                        <a:pt x="801" y="426"/>
                      </a:lnTo>
                      <a:lnTo>
                        <a:pt x="807" y="426"/>
                      </a:lnTo>
                      <a:lnTo>
                        <a:pt x="813" y="426"/>
                      </a:lnTo>
                      <a:lnTo>
                        <a:pt x="824" y="426"/>
                      </a:lnTo>
                      <a:lnTo>
                        <a:pt x="830" y="426"/>
                      </a:lnTo>
                      <a:lnTo>
                        <a:pt x="836" y="426"/>
                      </a:lnTo>
                      <a:lnTo>
                        <a:pt x="847" y="426"/>
                      </a:lnTo>
                      <a:lnTo>
                        <a:pt x="853" y="426"/>
                      </a:lnTo>
                      <a:lnTo>
                        <a:pt x="864" y="426"/>
                      </a:lnTo>
                      <a:lnTo>
                        <a:pt x="870" y="426"/>
                      </a:lnTo>
                      <a:lnTo>
                        <a:pt x="876" y="426"/>
                      </a:lnTo>
                      <a:lnTo>
                        <a:pt x="887" y="426"/>
                      </a:lnTo>
                      <a:lnTo>
                        <a:pt x="893" y="426"/>
                      </a:lnTo>
                      <a:lnTo>
                        <a:pt x="899" y="426"/>
                      </a:lnTo>
                      <a:lnTo>
                        <a:pt x="910" y="426"/>
                      </a:lnTo>
                      <a:lnTo>
                        <a:pt x="916" y="426"/>
                      </a:lnTo>
                      <a:lnTo>
                        <a:pt x="927" y="426"/>
                      </a:lnTo>
                      <a:lnTo>
                        <a:pt x="933" y="426"/>
                      </a:lnTo>
                      <a:lnTo>
                        <a:pt x="939" y="426"/>
                      </a:lnTo>
                      <a:lnTo>
                        <a:pt x="950" y="426"/>
                      </a:lnTo>
                      <a:lnTo>
                        <a:pt x="956" y="426"/>
                      </a:lnTo>
                      <a:lnTo>
                        <a:pt x="962" y="426"/>
                      </a:lnTo>
                      <a:lnTo>
                        <a:pt x="973" y="426"/>
                      </a:lnTo>
                      <a:lnTo>
                        <a:pt x="979" y="426"/>
                      </a:lnTo>
                      <a:lnTo>
                        <a:pt x="985" y="426"/>
                      </a:lnTo>
                      <a:lnTo>
                        <a:pt x="996" y="426"/>
                      </a:lnTo>
                    </a:path>
                  </a:pathLst>
                </a:custGeom>
                <a:noFill/>
                <a:ln w="17463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285">
                  <a:extLst>
                    <a:ext uri="{FF2B5EF4-FFF2-40B4-BE49-F238E27FC236}">
                      <a16:creationId xmlns:a16="http://schemas.microsoft.com/office/drawing/2014/main" id="{7AF80726-5494-43F0-8301-4461F4F4C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286">
                  <a:extLst>
                    <a:ext uri="{FF2B5EF4-FFF2-40B4-BE49-F238E27FC236}">
                      <a16:creationId xmlns:a16="http://schemas.microsoft.com/office/drawing/2014/main" id="{990BFD00-792D-4F9F-9910-8CE33EF91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287">
                  <a:extLst>
                    <a:ext uri="{FF2B5EF4-FFF2-40B4-BE49-F238E27FC236}">
                      <a16:creationId xmlns:a16="http://schemas.microsoft.com/office/drawing/2014/main" id="{5E1988DB-8B62-4E97-B16A-140227371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149041"/>
                  <a:ext cx="1203499" cy="658971"/>
                </a:xfrm>
                <a:custGeom>
                  <a:avLst/>
                  <a:gdLst>
                    <a:gd name="T0" fmla="*/ 18 w 996"/>
                    <a:gd name="T1" fmla="*/ 389 h 489"/>
                    <a:gd name="T2" fmla="*/ 41 w 996"/>
                    <a:gd name="T3" fmla="*/ 389 h 489"/>
                    <a:gd name="T4" fmla="*/ 63 w 996"/>
                    <a:gd name="T5" fmla="*/ 389 h 489"/>
                    <a:gd name="T6" fmla="*/ 86 w 996"/>
                    <a:gd name="T7" fmla="*/ 389 h 489"/>
                    <a:gd name="T8" fmla="*/ 109 w 996"/>
                    <a:gd name="T9" fmla="*/ 389 h 489"/>
                    <a:gd name="T10" fmla="*/ 132 w 996"/>
                    <a:gd name="T11" fmla="*/ 382 h 489"/>
                    <a:gd name="T12" fmla="*/ 161 w 996"/>
                    <a:gd name="T13" fmla="*/ 382 h 489"/>
                    <a:gd name="T14" fmla="*/ 184 w 996"/>
                    <a:gd name="T15" fmla="*/ 382 h 489"/>
                    <a:gd name="T16" fmla="*/ 206 w 996"/>
                    <a:gd name="T17" fmla="*/ 382 h 489"/>
                    <a:gd name="T18" fmla="*/ 229 w 996"/>
                    <a:gd name="T19" fmla="*/ 382 h 489"/>
                    <a:gd name="T20" fmla="*/ 252 w 996"/>
                    <a:gd name="T21" fmla="*/ 376 h 489"/>
                    <a:gd name="T22" fmla="*/ 275 w 996"/>
                    <a:gd name="T23" fmla="*/ 376 h 489"/>
                    <a:gd name="T24" fmla="*/ 298 w 996"/>
                    <a:gd name="T25" fmla="*/ 376 h 489"/>
                    <a:gd name="T26" fmla="*/ 321 w 996"/>
                    <a:gd name="T27" fmla="*/ 370 h 489"/>
                    <a:gd name="T28" fmla="*/ 344 w 996"/>
                    <a:gd name="T29" fmla="*/ 370 h 489"/>
                    <a:gd name="T30" fmla="*/ 367 w 996"/>
                    <a:gd name="T31" fmla="*/ 364 h 489"/>
                    <a:gd name="T32" fmla="*/ 395 w 996"/>
                    <a:gd name="T33" fmla="*/ 357 h 489"/>
                    <a:gd name="T34" fmla="*/ 418 w 996"/>
                    <a:gd name="T35" fmla="*/ 357 h 489"/>
                    <a:gd name="T36" fmla="*/ 441 w 996"/>
                    <a:gd name="T37" fmla="*/ 351 h 489"/>
                    <a:gd name="T38" fmla="*/ 464 w 996"/>
                    <a:gd name="T39" fmla="*/ 338 h 489"/>
                    <a:gd name="T40" fmla="*/ 487 w 996"/>
                    <a:gd name="T41" fmla="*/ 332 h 489"/>
                    <a:gd name="T42" fmla="*/ 510 w 996"/>
                    <a:gd name="T43" fmla="*/ 320 h 489"/>
                    <a:gd name="T44" fmla="*/ 533 w 996"/>
                    <a:gd name="T45" fmla="*/ 307 h 489"/>
                    <a:gd name="T46" fmla="*/ 555 w 996"/>
                    <a:gd name="T47" fmla="*/ 288 h 489"/>
                    <a:gd name="T48" fmla="*/ 578 w 996"/>
                    <a:gd name="T49" fmla="*/ 257 h 489"/>
                    <a:gd name="T50" fmla="*/ 601 w 996"/>
                    <a:gd name="T51" fmla="*/ 207 h 489"/>
                    <a:gd name="T52" fmla="*/ 630 w 996"/>
                    <a:gd name="T53" fmla="*/ 0 h 489"/>
                    <a:gd name="T54" fmla="*/ 653 w 996"/>
                    <a:gd name="T55" fmla="*/ 106 h 489"/>
                    <a:gd name="T56" fmla="*/ 676 w 996"/>
                    <a:gd name="T57" fmla="*/ 257 h 489"/>
                    <a:gd name="T58" fmla="*/ 699 w 996"/>
                    <a:gd name="T59" fmla="*/ 489 h 489"/>
                    <a:gd name="T60" fmla="*/ 721 w 996"/>
                    <a:gd name="T61" fmla="*/ 489 h 489"/>
                    <a:gd name="T62" fmla="*/ 744 w 996"/>
                    <a:gd name="T63" fmla="*/ 489 h 489"/>
                    <a:gd name="T64" fmla="*/ 767 w 996"/>
                    <a:gd name="T65" fmla="*/ 489 h 489"/>
                    <a:gd name="T66" fmla="*/ 790 w 996"/>
                    <a:gd name="T67" fmla="*/ 489 h 489"/>
                    <a:gd name="T68" fmla="*/ 813 w 996"/>
                    <a:gd name="T69" fmla="*/ 489 h 489"/>
                    <a:gd name="T70" fmla="*/ 836 w 996"/>
                    <a:gd name="T71" fmla="*/ 489 h 489"/>
                    <a:gd name="T72" fmla="*/ 864 w 996"/>
                    <a:gd name="T73" fmla="*/ 489 h 489"/>
                    <a:gd name="T74" fmla="*/ 887 w 996"/>
                    <a:gd name="T75" fmla="*/ 489 h 489"/>
                    <a:gd name="T76" fmla="*/ 910 w 996"/>
                    <a:gd name="T77" fmla="*/ 489 h 489"/>
                    <a:gd name="T78" fmla="*/ 933 w 996"/>
                    <a:gd name="T79" fmla="*/ 489 h 489"/>
                    <a:gd name="T80" fmla="*/ 956 w 996"/>
                    <a:gd name="T81" fmla="*/ 489 h 489"/>
                    <a:gd name="T82" fmla="*/ 979 w 996"/>
                    <a:gd name="T83" fmla="*/ 489 h 4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489">
                      <a:moveTo>
                        <a:pt x="0" y="389"/>
                      </a:moveTo>
                      <a:lnTo>
                        <a:pt x="12" y="389"/>
                      </a:lnTo>
                      <a:lnTo>
                        <a:pt x="18" y="389"/>
                      </a:lnTo>
                      <a:lnTo>
                        <a:pt x="23" y="389"/>
                      </a:lnTo>
                      <a:lnTo>
                        <a:pt x="35" y="389"/>
                      </a:lnTo>
                      <a:lnTo>
                        <a:pt x="41" y="389"/>
                      </a:lnTo>
                      <a:lnTo>
                        <a:pt x="46" y="389"/>
                      </a:lnTo>
                      <a:lnTo>
                        <a:pt x="58" y="389"/>
                      </a:lnTo>
                      <a:lnTo>
                        <a:pt x="63" y="389"/>
                      </a:lnTo>
                      <a:lnTo>
                        <a:pt x="69" y="389"/>
                      </a:lnTo>
                      <a:lnTo>
                        <a:pt x="81" y="389"/>
                      </a:lnTo>
                      <a:lnTo>
                        <a:pt x="86" y="389"/>
                      </a:lnTo>
                      <a:lnTo>
                        <a:pt x="98" y="389"/>
                      </a:lnTo>
                      <a:lnTo>
                        <a:pt x="103" y="389"/>
                      </a:lnTo>
                      <a:lnTo>
                        <a:pt x="109" y="389"/>
                      </a:lnTo>
                      <a:lnTo>
                        <a:pt x="121" y="389"/>
                      </a:lnTo>
                      <a:lnTo>
                        <a:pt x="126" y="389"/>
                      </a:lnTo>
                      <a:lnTo>
                        <a:pt x="132" y="382"/>
                      </a:lnTo>
                      <a:lnTo>
                        <a:pt x="144" y="382"/>
                      </a:lnTo>
                      <a:lnTo>
                        <a:pt x="149" y="382"/>
                      </a:lnTo>
                      <a:lnTo>
                        <a:pt x="161" y="382"/>
                      </a:lnTo>
                      <a:lnTo>
                        <a:pt x="166" y="382"/>
                      </a:lnTo>
                      <a:lnTo>
                        <a:pt x="172" y="382"/>
                      </a:lnTo>
                      <a:lnTo>
                        <a:pt x="184" y="382"/>
                      </a:lnTo>
                      <a:lnTo>
                        <a:pt x="189" y="382"/>
                      </a:lnTo>
                      <a:lnTo>
                        <a:pt x="195" y="382"/>
                      </a:lnTo>
                      <a:lnTo>
                        <a:pt x="206" y="382"/>
                      </a:lnTo>
                      <a:lnTo>
                        <a:pt x="212" y="382"/>
                      </a:lnTo>
                      <a:lnTo>
                        <a:pt x="218" y="382"/>
                      </a:lnTo>
                      <a:lnTo>
                        <a:pt x="229" y="382"/>
                      </a:lnTo>
                      <a:lnTo>
                        <a:pt x="235" y="382"/>
                      </a:lnTo>
                      <a:lnTo>
                        <a:pt x="247" y="376"/>
                      </a:lnTo>
                      <a:lnTo>
                        <a:pt x="252" y="376"/>
                      </a:lnTo>
                      <a:lnTo>
                        <a:pt x="258" y="376"/>
                      </a:lnTo>
                      <a:lnTo>
                        <a:pt x="269" y="376"/>
                      </a:lnTo>
                      <a:lnTo>
                        <a:pt x="275" y="376"/>
                      </a:lnTo>
                      <a:lnTo>
                        <a:pt x="281" y="376"/>
                      </a:lnTo>
                      <a:lnTo>
                        <a:pt x="292" y="376"/>
                      </a:lnTo>
                      <a:lnTo>
                        <a:pt x="298" y="376"/>
                      </a:lnTo>
                      <a:lnTo>
                        <a:pt x="309" y="370"/>
                      </a:lnTo>
                      <a:lnTo>
                        <a:pt x="315" y="370"/>
                      </a:lnTo>
                      <a:lnTo>
                        <a:pt x="321" y="370"/>
                      </a:lnTo>
                      <a:lnTo>
                        <a:pt x="332" y="370"/>
                      </a:lnTo>
                      <a:lnTo>
                        <a:pt x="338" y="370"/>
                      </a:lnTo>
                      <a:lnTo>
                        <a:pt x="344" y="370"/>
                      </a:lnTo>
                      <a:lnTo>
                        <a:pt x="355" y="364"/>
                      </a:lnTo>
                      <a:lnTo>
                        <a:pt x="361" y="364"/>
                      </a:lnTo>
                      <a:lnTo>
                        <a:pt x="367" y="364"/>
                      </a:lnTo>
                      <a:lnTo>
                        <a:pt x="378" y="364"/>
                      </a:lnTo>
                      <a:lnTo>
                        <a:pt x="384" y="364"/>
                      </a:lnTo>
                      <a:lnTo>
                        <a:pt x="395" y="357"/>
                      </a:lnTo>
                      <a:lnTo>
                        <a:pt x="401" y="357"/>
                      </a:lnTo>
                      <a:lnTo>
                        <a:pt x="407" y="357"/>
                      </a:lnTo>
                      <a:lnTo>
                        <a:pt x="418" y="357"/>
                      </a:lnTo>
                      <a:lnTo>
                        <a:pt x="424" y="351"/>
                      </a:lnTo>
                      <a:lnTo>
                        <a:pt x="430" y="351"/>
                      </a:lnTo>
                      <a:lnTo>
                        <a:pt x="441" y="351"/>
                      </a:lnTo>
                      <a:lnTo>
                        <a:pt x="447" y="345"/>
                      </a:lnTo>
                      <a:lnTo>
                        <a:pt x="452" y="345"/>
                      </a:lnTo>
                      <a:lnTo>
                        <a:pt x="464" y="338"/>
                      </a:lnTo>
                      <a:lnTo>
                        <a:pt x="470" y="338"/>
                      </a:lnTo>
                      <a:lnTo>
                        <a:pt x="481" y="338"/>
                      </a:lnTo>
                      <a:lnTo>
                        <a:pt x="487" y="332"/>
                      </a:lnTo>
                      <a:lnTo>
                        <a:pt x="493" y="332"/>
                      </a:lnTo>
                      <a:lnTo>
                        <a:pt x="504" y="326"/>
                      </a:lnTo>
                      <a:lnTo>
                        <a:pt x="510" y="320"/>
                      </a:lnTo>
                      <a:lnTo>
                        <a:pt x="515" y="320"/>
                      </a:lnTo>
                      <a:lnTo>
                        <a:pt x="527" y="313"/>
                      </a:lnTo>
                      <a:lnTo>
                        <a:pt x="533" y="307"/>
                      </a:lnTo>
                      <a:lnTo>
                        <a:pt x="544" y="301"/>
                      </a:lnTo>
                      <a:lnTo>
                        <a:pt x="550" y="295"/>
                      </a:lnTo>
                      <a:lnTo>
                        <a:pt x="555" y="288"/>
                      </a:lnTo>
                      <a:lnTo>
                        <a:pt x="567" y="282"/>
                      </a:lnTo>
                      <a:lnTo>
                        <a:pt x="573" y="269"/>
                      </a:lnTo>
                      <a:lnTo>
                        <a:pt x="578" y="257"/>
                      </a:lnTo>
                      <a:lnTo>
                        <a:pt x="590" y="244"/>
                      </a:lnTo>
                      <a:lnTo>
                        <a:pt x="596" y="226"/>
                      </a:lnTo>
                      <a:lnTo>
                        <a:pt x="601" y="207"/>
                      </a:lnTo>
                      <a:lnTo>
                        <a:pt x="613" y="175"/>
                      </a:lnTo>
                      <a:lnTo>
                        <a:pt x="618" y="131"/>
                      </a:lnTo>
                      <a:lnTo>
                        <a:pt x="630" y="0"/>
                      </a:lnTo>
                      <a:lnTo>
                        <a:pt x="636" y="37"/>
                      </a:lnTo>
                      <a:lnTo>
                        <a:pt x="641" y="69"/>
                      </a:lnTo>
                      <a:lnTo>
                        <a:pt x="653" y="106"/>
                      </a:lnTo>
                      <a:lnTo>
                        <a:pt x="658" y="150"/>
                      </a:lnTo>
                      <a:lnTo>
                        <a:pt x="664" y="200"/>
                      </a:lnTo>
                      <a:lnTo>
                        <a:pt x="676" y="257"/>
                      </a:lnTo>
                      <a:lnTo>
                        <a:pt x="681" y="332"/>
                      </a:lnTo>
                      <a:lnTo>
                        <a:pt x="687" y="489"/>
                      </a:lnTo>
                      <a:lnTo>
                        <a:pt x="699" y="489"/>
                      </a:lnTo>
                      <a:lnTo>
                        <a:pt x="704" y="489"/>
                      </a:lnTo>
                      <a:lnTo>
                        <a:pt x="716" y="489"/>
                      </a:lnTo>
                      <a:lnTo>
                        <a:pt x="721" y="489"/>
                      </a:lnTo>
                      <a:lnTo>
                        <a:pt x="727" y="489"/>
                      </a:lnTo>
                      <a:lnTo>
                        <a:pt x="739" y="489"/>
                      </a:lnTo>
                      <a:lnTo>
                        <a:pt x="744" y="489"/>
                      </a:lnTo>
                      <a:lnTo>
                        <a:pt x="750" y="489"/>
                      </a:lnTo>
                      <a:lnTo>
                        <a:pt x="761" y="489"/>
                      </a:lnTo>
                      <a:lnTo>
                        <a:pt x="767" y="489"/>
                      </a:lnTo>
                      <a:lnTo>
                        <a:pt x="779" y="489"/>
                      </a:lnTo>
                      <a:lnTo>
                        <a:pt x="784" y="489"/>
                      </a:lnTo>
                      <a:lnTo>
                        <a:pt x="790" y="489"/>
                      </a:lnTo>
                      <a:lnTo>
                        <a:pt x="801" y="489"/>
                      </a:lnTo>
                      <a:lnTo>
                        <a:pt x="807" y="489"/>
                      </a:lnTo>
                      <a:lnTo>
                        <a:pt x="813" y="489"/>
                      </a:lnTo>
                      <a:lnTo>
                        <a:pt x="824" y="489"/>
                      </a:lnTo>
                      <a:lnTo>
                        <a:pt x="830" y="489"/>
                      </a:lnTo>
                      <a:lnTo>
                        <a:pt x="836" y="489"/>
                      </a:lnTo>
                      <a:lnTo>
                        <a:pt x="847" y="489"/>
                      </a:lnTo>
                      <a:lnTo>
                        <a:pt x="853" y="489"/>
                      </a:lnTo>
                      <a:lnTo>
                        <a:pt x="864" y="489"/>
                      </a:lnTo>
                      <a:lnTo>
                        <a:pt x="870" y="489"/>
                      </a:lnTo>
                      <a:lnTo>
                        <a:pt x="876" y="489"/>
                      </a:lnTo>
                      <a:lnTo>
                        <a:pt x="887" y="489"/>
                      </a:lnTo>
                      <a:lnTo>
                        <a:pt x="893" y="489"/>
                      </a:lnTo>
                      <a:lnTo>
                        <a:pt x="899" y="489"/>
                      </a:lnTo>
                      <a:lnTo>
                        <a:pt x="910" y="489"/>
                      </a:lnTo>
                      <a:lnTo>
                        <a:pt x="916" y="489"/>
                      </a:lnTo>
                      <a:lnTo>
                        <a:pt x="927" y="489"/>
                      </a:lnTo>
                      <a:lnTo>
                        <a:pt x="933" y="489"/>
                      </a:lnTo>
                      <a:lnTo>
                        <a:pt x="939" y="489"/>
                      </a:lnTo>
                      <a:lnTo>
                        <a:pt x="950" y="489"/>
                      </a:lnTo>
                      <a:lnTo>
                        <a:pt x="956" y="489"/>
                      </a:lnTo>
                      <a:lnTo>
                        <a:pt x="962" y="489"/>
                      </a:lnTo>
                      <a:lnTo>
                        <a:pt x="973" y="489"/>
                      </a:lnTo>
                      <a:lnTo>
                        <a:pt x="979" y="489"/>
                      </a:lnTo>
                      <a:lnTo>
                        <a:pt x="985" y="489"/>
                      </a:lnTo>
                      <a:lnTo>
                        <a:pt x="996" y="489"/>
                      </a:lnTo>
                    </a:path>
                  </a:pathLst>
                </a:custGeom>
                <a:noFill/>
                <a:ln w="17463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288">
                  <a:extLst>
                    <a:ext uri="{FF2B5EF4-FFF2-40B4-BE49-F238E27FC236}">
                      <a16:creationId xmlns:a16="http://schemas.microsoft.com/office/drawing/2014/main" id="{F73F8698-0A58-4B0D-A3D3-F9C271D5B7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289">
                  <a:extLst>
                    <a:ext uri="{FF2B5EF4-FFF2-40B4-BE49-F238E27FC236}">
                      <a16:creationId xmlns:a16="http://schemas.microsoft.com/office/drawing/2014/main" id="{503EC15A-3863-43D9-8496-A7D030B88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290">
                  <a:extLst>
                    <a:ext uri="{FF2B5EF4-FFF2-40B4-BE49-F238E27FC236}">
                      <a16:creationId xmlns:a16="http://schemas.microsoft.com/office/drawing/2014/main" id="{68DBCA85-3D61-4F9C-BEA0-A85996F34B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072228"/>
                  <a:ext cx="1203499" cy="735783"/>
                </a:xfrm>
                <a:custGeom>
                  <a:avLst/>
                  <a:gdLst>
                    <a:gd name="T0" fmla="*/ 18 w 996"/>
                    <a:gd name="T1" fmla="*/ 439 h 546"/>
                    <a:gd name="T2" fmla="*/ 41 w 996"/>
                    <a:gd name="T3" fmla="*/ 439 h 546"/>
                    <a:gd name="T4" fmla="*/ 63 w 996"/>
                    <a:gd name="T5" fmla="*/ 439 h 546"/>
                    <a:gd name="T6" fmla="*/ 86 w 996"/>
                    <a:gd name="T7" fmla="*/ 439 h 546"/>
                    <a:gd name="T8" fmla="*/ 109 w 996"/>
                    <a:gd name="T9" fmla="*/ 439 h 546"/>
                    <a:gd name="T10" fmla="*/ 132 w 996"/>
                    <a:gd name="T11" fmla="*/ 439 h 546"/>
                    <a:gd name="T12" fmla="*/ 161 w 996"/>
                    <a:gd name="T13" fmla="*/ 439 h 546"/>
                    <a:gd name="T14" fmla="*/ 184 w 996"/>
                    <a:gd name="T15" fmla="*/ 433 h 546"/>
                    <a:gd name="T16" fmla="*/ 206 w 996"/>
                    <a:gd name="T17" fmla="*/ 433 h 546"/>
                    <a:gd name="T18" fmla="*/ 229 w 996"/>
                    <a:gd name="T19" fmla="*/ 433 h 546"/>
                    <a:gd name="T20" fmla="*/ 252 w 996"/>
                    <a:gd name="T21" fmla="*/ 433 h 546"/>
                    <a:gd name="T22" fmla="*/ 275 w 996"/>
                    <a:gd name="T23" fmla="*/ 427 h 546"/>
                    <a:gd name="T24" fmla="*/ 298 w 996"/>
                    <a:gd name="T25" fmla="*/ 427 h 546"/>
                    <a:gd name="T26" fmla="*/ 321 w 996"/>
                    <a:gd name="T27" fmla="*/ 427 h 546"/>
                    <a:gd name="T28" fmla="*/ 344 w 996"/>
                    <a:gd name="T29" fmla="*/ 421 h 546"/>
                    <a:gd name="T30" fmla="*/ 367 w 996"/>
                    <a:gd name="T31" fmla="*/ 421 h 546"/>
                    <a:gd name="T32" fmla="*/ 395 w 996"/>
                    <a:gd name="T33" fmla="*/ 414 h 546"/>
                    <a:gd name="T34" fmla="*/ 418 w 996"/>
                    <a:gd name="T35" fmla="*/ 414 h 546"/>
                    <a:gd name="T36" fmla="*/ 441 w 996"/>
                    <a:gd name="T37" fmla="*/ 408 h 546"/>
                    <a:gd name="T38" fmla="*/ 464 w 996"/>
                    <a:gd name="T39" fmla="*/ 402 h 546"/>
                    <a:gd name="T40" fmla="*/ 487 w 996"/>
                    <a:gd name="T41" fmla="*/ 395 h 546"/>
                    <a:gd name="T42" fmla="*/ 510 w 996"/>
                    <a:gd name="T43" fmla="*/ 389 h 546"/>
                    <a:gd name="T44" fmla="*/ 533 w 996"/>
                    <a:gd name="T45" fmla="*/ 383 h 546"/>
                    <a:gd name="T46" fmla="*/ 555 w 996"/>
                    <a:gd name="T47" fmla="*/ 370 h 546"/>
                    <a:gd name="T48" fmla="*/ 578 w 996"/>
                    <a:gd name="T49" fmla="*/ 358 h 546"/>
                    <a:gd name="T50" fmla="*/ 601 w 996"/>
                    <a:gd name="T51" fmla="*/ 339 h 546"/>
                    <a:gd name="T52" fmla="*/ 630 w 996"/>
                    <a:gd name="T53" fmla="*/ 314 h 546"/>
                    <a:gd name="T54" fmla="*/ 653 w 996"/>
                    <a:gd name="T55" fmla="*/ 276 h 546"/>
                    <a:gd name="T56" fmla="*/ 676 w 996"/>
                    <a:gd name="T57" fmla="*/ 201 h 546"/>
                    <a:gd name="T58" fmla="*/ 699 w 996"/>
                    <a:gd name="T59" fmla="*/ 38 h 546"/>
                    <a:gd name="T60" fmla="*/ 721 w 996"/>
                    <a:gd name="T61" fmla="*/ 170 h 546"/>
                    <a:gd name="T62" fmla="*/ 744 w 996"/>
                    <a:gd name="T63" fmla="*/ 370 h 546"/>
                    <a:gd name="T64" fmla="*/ 767 w 996"/>
                    <a:gd name="T65" fmla="*/ 546 h 546"/>
                    <a:gd name="T66" fmla="*/ 790 w 996"/>
                    <a:gd name="T67" fmla="*/ 546 h 546"/>
                    <a:gd name="T68" fmla="*/ 813 w 996"/>
                    <a:gd name="T69" fmla="*/ 546 h 546"/>
                    <a:gd name="T70" fmla="*/ 836 w 996"/>
                    <a:gd name="T71" fmla="*/ 546 h 546"/>
                    <a:gd name="T72" fmla="*/ 864 w 996"/>
                    <a:gd name="T73" fmla="*/ 546 h 546"/>
                    <a:gd name="T74" fmla="*/ 887 w 996"/>
                    <a:gd name="T75" fmla="*/ 546 h 546"/>
                    <a:gd name="T76" fmla="*/ 910 w 996"/>
                    <a:gd name="T77" fmla="*/ 546 h 546"/>
                    <a:gd name="T78" fmla="*/ 933 w 996"/>
                    <a:gd name="T79" fmla="*/ 546 h 546"/>
                    <a:gd name="T80" fmla="*/ 956 w 996"/>
                    <a:gd name="T81" fmla="*/ 546 h 546"/>
                    <a:gd name="T82" fmla="*/ 979 w 996"/>
                    <a:gd name="T83" fmla="*/ 546 h 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546">
                      <a:moveTo>
                        <a:pt x="0" y="439"/>
                      </a:moveTo>
                      <a:lnTo>
                        <a:pt x="12" y="439"/>
                      </a:lnTo>
                      <a:lnTo>
                        <a:pt x="18" y="439"/>
                      </a:lnTo>
                      <a:lnTo>
                        <a:pt x="23" y="439"/>
                      </a:lnTo>
                      <a:lnTo>
                        <a:pt x="35" y="439"/>
                      </a:lnTo>
                      <a:lnTo>
                        <a:pt x="41" y="439"/>
                      </a:lnTo>
                      <a:lnTo>
                        <a:pt x="46" y="439"/>
                      </a:lnTo>
                      <a:lnTo>
                        <a:pt x="58" y="439"/>
                      </a:lnTo>
                      <a:lnTo>
                        <a:pt x="63" y="439"/>
                      </a:lnTo>
                      <a:lnTo>
                        <a:pt x="69" y="439"/>
                      </a:lnTo>
                      <a:lnTo>
                        <a:pt x="81" y="439"/>
                      </a:lnTo>
                      <a:lnTo>
                        <a:pt x="86" y="439"/>
                      </a:lnTo>
                      <a:lnTo>
                        <a:pt x="98" y="439"/>
                      </a:lnTo>
                      <a:lnTo>
                        <a:pt x="103" y="439"/>
                      </a:lnTo>
                      <a:lnTo>
                        <a:pt x="109" y="439"/>
                      </a:lnTo>
                      <a:lnTo>
                        <a:pt x="121" y="439"/>
                      </a:lnTo>
                      <a:lnTo>
                        <a:pt x="126" y="439"/>
                      </a:lnTo>
                      <a:lnTo>
                        <a:pt x="132" y="439"/>
                      </a:lnTo>
                      <a:lnTo>
                        <a:pt x="144" y="439"/>
                      </a:lnTo>
                      <a:lnTo>
                        <a:pt x="149" y="439"/>
                      </a:lnTo>
                      <a:lnTo>
                        <a:pt x="161" y="439"/>
                      </a:lnTo>
                      <a:lnTo>
                        <a:pt x="166" y="439"/>
                      </a:lnTo>
                      <a:lnTo>
                        <a:pt x="172" y="433"/>
                      </a:lnTo>
                      <a:lnTo>
                        <a:pt x="184" y="433"/>
                      </a:lnTo>
                      <a:lnTo>
                        <a:pt x="189" y="433"/>
                      </a:lnTo>
                      <a:lnTo>
                        <a:pt x="195" y="433"/>
                      </a:lnTo>
                      <a:lnTo>
                        <a:pt x="206" y="433"/>
                      </a:lnTo>
                      <a:lnTo>
                        <a:pt x="212" y="433"/>
                      </a:lnTo>
                      <a:lnTo>
                        <a:pt x="218" y="433"/>
                      </a:lnTo>
                      <a:lnTo>
                        <a:pt x="229" y="433"/>
                      </a:lnTo>
                      <a:lnTo>
                        <a:pt x="235" y="433"/>
                      </a:lnTo>
                      <a:lnTo>
                        <a:pt x="247" y="433"/>
                      </a:lnTo>
                      <a:lnTo>
                        <a:pt x="252" y="433"/>
                      </a:lnTo>
                      <a:lnTo>
                        <a:pt x="258" y="433"/>
                      </a:lnTo>
                      <a:lnTo>
                        <a:pt x="269" y="433"/>
                      </a:lnTo>
                      <a:lnTo>
                        <a:pt x="275" y="427"/>
                      </a:lnTo>
                      <a:lnTo>
                        <a:pt x="281" y="427"/>
                      </a:lnTo>
                      <a:lnTo>
                        <a:pt x="292" y="427"/>
                      </a:lnTo>
                      <a:lnTo>
                        <a:pt x="298" y="427"/>
                      </a:lnTo>
                      <a:lnTo>
                        <a:pt x="309" y="427"/>
                      </a:lnTo>
                      <a:lnTo>
                        <a:pt x="315" y="427"/>
                      </a:lnTo>
                      <a:lnTo>
                        <a:pt x="321" y="427"/>
                      </a:lnTo>
                      <a:lnTo>
                        <a:pt x="332" y="427"/>
                      </a:lnTo>
                      <a:lnTo>
                        <a:pt x="338" y="421"/>
                      </a:lnTo>
                      <a:lnTo>
                        <a:pt x="344" y="421"/>
                      </a:lnTo>
                      <a:lnTo>
                        <a:pt x="355" y="421"/>
                      </a:lnTo>
                      <a:lnTo>
                        <a:pt x="361" y="421"/>
                      </a:lnTo>
                      <a:lnTo>
                        <a:pt x="367" y="421"/>
                      </a:lnTo>
                      <a:lnTo>
                        <a:pt x="378" y="421"/>
                      </a:lnTo>
                      <a:lnTo>
                        <a:pt x="384" y="421"/>
                      </a:lnTo>
                      <a:lnTo>
                        <a:pt x="395" y="414"/>
                      </a:lnTo>
                      <a:lnTo>
                        <a:pt x="401" y="414"/>
                      </a:lnTo>
                      <a:lnTo>
                        <a:pt x="407" y="414"/>
                      </a:lnTo>
                      <a:lnTo>
                        <a:pt x="418" y="414"/>
                      </a:lnTo>
                      <a:lnTo>
                        <a:pt x="424" y="408"/>
                      </a:lnTo>
                      <a:lnTo>
                        <a:pt x="430" y="408"/>
                      </a:lnTo>
                      <a:lnTo>
                        <a:pt x="441" y="408"/>
                      </a:lnTo>
                      <a:lnTo>
                        <a:pt x="447" y="408"/>
                      </a:lnTo>
                      <a:lnTo>
                        <a:pt x="452" y="402"/>
                      </a:lnTo>
                      <a:lnTo>
                        <a:pt x="464" y="402"/>
                      </a:lnTo>
                      <a:lnTo>
                        <a:pt x="470" y="402"/>
                      </a:lnTo>
                      <a:lnTo>
                        <a:pt x="481" y="402"/>
                      </a:lnTo>
                      <a:lnTo>
                        <a:pt x="487" y="395"/>
                      </a:lnTo>
                      <a:lnTo>
                        <a:pt x="493" y="395"/>
                      </a:lnTo>
                      <a:lnTo>
                        <a:pt x="504" y="389"/>
                      </a:lnTo>
                      <a:lnTo>
                        <a:pt x="510" y="389"/>
                      </a:lnTo>
                      <a:lnTo>
                        <a:pt x="515" y="389"/>
                      </a:lnTo>
                      <a:lnTo>
                        <a:pt x="527" y="383"/>
                      </a:lnTo>
                      <a:lnTo>
                        <a:pt x="533" y="383"/>
                      </a:lnTo>
                      <a:lnTo>
                        <a:pt x="544" y="377"/>
                      </a:lnTo>
                      <a:lnTo>
                        <a:pt x="550" y="377"/>
                      </a:lnTo>
                      <a:lnTo>
                        <a:pt x="555" y="370"/>
                      </a:lnTo>
                      <a:lnTo>
                        <a:pt x="567" y="364"/>
                      </a:lnTo>
                      <a:lnTo>
                        <a:pt x="573" y="364"/>
                      </a:lnTo>
                      <a:lnTo>
                        <a:pt x="578" y="358"/>
                      </a:lnTo>
                      <a:lnTo>
                        <a:pt x="590" y="352"/>
                      </a:lnTo>
                      <a:lnTo>
                        <a:pt x="596" y="345"/>
                      </a:lnTo>
                      <a:lnTo>
                        <a:pt x="601" y="339"/>
                      </a:lnTo>
                      <a:lnTo>
                        <a:pt x="613" y="333"/>
                      </a:lnTo>
                      <a:lnTo>
                        <a:pt x="618" y="320"/>
                      </a:lnTo>
                      <a:lnTo>
                        <a:pt x="630" y="314"/>
                      </a:lnTo>
                      <a:lnTo>
                        <a:pt x="636" y="301"/>
                      </a:lnTo>
                      <a:lnTo>
                        <a:pt x="641" y="289"/>
                      </a:lnTo>
                      <a:lnTo>
                        <a:pt x="653" y="276"/>
                      </a:lnTo>
                      <a:lnTo>
                        <a:pt x="658" y="257"/>
                      </a:lnTo>
                      <a:lnTo>
                        <a:pt x="664" y="232"/>
                      </a:lnTo>
                      <a:lnTo>
                        <a:pt x="676" y="201"/>
                      </a:lnTo>
                      <a:lnTo>
                        <a:pt x="681" y="145"/>
                      </a:lnTo>
                      <a:lnTo>
                        <a:pt x="687" y="0"/>
                      </a:lnTo>
                      <a:lnTo>
                        <a:pt x="699" y="38"/>
                      </a:lnTo>
                      <a:lnTo>
                        <a:pt x="704" y="82"/>
                      </a:lnTo>
                      <a:lnTo>
                        <a:pt x="716" y="126"/>
                      </a:lnTo>
                      <a:lnTo>
                        <a:pt x="721" y="170"/>
                      </a:lnTo>
                      <a:lnTo>
                        <a:pt x="727" y="226"/>
                      </a:lnTo>
                      <a:lnTo>
                        <a:pt x="739" y="289"/>
                      </a:lnTo>
                      <a:lnTo>
                        <a:pt x="744" y="370"/>
                      </a:lnTo>
                      <a:lnTo>
                        <a:pt x="750" y="546"/>
                      </a:lnTo>
                      <a:lnTo>
                        <a:pt x="761" y="546"/>
                      </a:lnTo>
                      <a:lnTo>
                        <a:pt x="767" y="546"/>
                      </a:lnTo>
                      <a:lnTo>
                        <a:pt x="779" y="546"/>
                      </a:lnTo>
                      <a:lnTo>
                        <a:pt x="784" y="546"/>
                      </a:lnTo>
                      <a:lnTo>
                        <a:pt x="790" y="546"/>
                      </a:lnTo>
                      <a:lnTo>
                        <a:pt x="801" y="546"/>
                      </a:lnTo>
                      <a:lnTo>
                        <a:pt x="807" y="546"/>
                      </a:lnTo>
                      <a:lnTo>
                        <a:pt x="813" y="546"/>
                      </a:lnTo>
                      <a:lnTo>
                        <a:pt x="824" y="546"/>
                      </a:lnTo>
                      <a:lnTo>
                        <a:pt x="830" y="546"/>
                      </a:lnTo>
                      <a:lnTo>
                        <a:pt x="836" y="546"/>
                      </a:lnTo>
                      <a:lnTo>
                        <a:pt x="847" y="546"/>
                      </a:lnTo>
                      <a:lnTo>
                        <a:pt x="853" y="546"/>
                      </a:lnTo>
                      <a:lnTo>
                        <a:pt x="864" y="546"/>
                      </a:lnTo>
                      <a:lnTo>
                        <a:pt x="870" y="546"/>
                      </a:lnTo>
                      <a:lnTo>
                        <a:pt x="876" y="546"/>
                      </a:lnTo>
                      <a:lnTo>
                        <a:pt x="887" y="546"/>
                      </a:lnTo>
                      <a:lnTo>
                        <a:pt x="893" y="546"/>
                      </a:lnTo>
                      <a:lnTo>
                        <a:pt x="899" y="546"/>
                      </a:lnTo>
                      <a:lnTo>
                        <a:pt x="910" y="546"/>
                      </a:lnTo>
                      <a:lnTo>
                        <a:pt x="916" y="546"/>
                      </a:lnTo>
                      <a:lnTo>
                        <a:pt x="927" y="546"/>
                      </a:lnTo>
                      <a:lnTo>
                        <a:pt x="933" y="546"/>
                      </a:lnTo>
                      <a:lnTo>
                        <a:pt x="939" y="546"/>
                      </a:lnTo>
                      <a:lnTo>
                        <a:pt x="950" y="546"/>
                      </a:lnTo>
                      <a:lnTo>
                        <a:pt x="956" y="546"/>
                      </a:lnTo>
                      <a:lnTo>
                        <a:pt x="962" y="546"/>
                      </a:lnTo>
                      <a:lnTo>
                        <a:pt x="973" y="546"/>
                      </a:lnTo>
                      <a:lnTo>
                        <a:pt x="979" y="546"/>
                      </a:lnTo>
                      <a:lnTo>
                        <a:pt x="985" y="546"/>
                      </a:lnTo>
                      <a:lnTo>
                        <a:pt x="996" y="546"/>
                      </a:lnTo>
                    </a:path>
                  </a:pathLst>
                </a:custGeom>
                <a:noFill/>
                <a:ln w="17463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291">
                  <a:extLst>
                    <a:ext uri="{FF2B5EF4-FFF2-40B4-BE49-F238E27FC236}">
                      <a16:creationId xmlns:a16="http://schemas.microsoft.com/office/drawing/2014/main" id="{42E02A17-5D10-4515-A838-1EC61557F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292">
                  <a:extLst>
                    <a:ext uri="{FF2B5EF4-FFF2-40B4-BE49-F238E27FC236}">
                      <a16:creationId xmlns:a16="http://schemas.microsoft.com/office/drawing/2014/main" id="{498A8C56-01E9-41D0-83AC-CA815B0B0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293">
                  <a:extLst>
                    <a:ext uri="{FF2B5EF4-FFF2-40B4-BE49-F238E27FC236}">
                      <a16:creationId xmlns:a16="http://schemas.microsoft.com/office/drawing/2014/main" id="{C7EA1C12-F107-469D-B06F-82D4E9765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030453"/>
                  <a:ext cx="1203499" cy="777558"/>
                </a:xfrm>
                <a:custGeom>
                  <a:avLst/>
                  <a:gdLst>
                    <a:gd name="T0" fmla="*/ 18 w 996"/>
                    <a:gd name="T1" fmla="*/ 470 h 577"/>
                    <a:gd name="T2" fmla="*/ 41 w 996"/>
                    <a:gd name="T3" fmla="*/ 470 h 577"/>
                    <a:gd name="T4" fmla="*/ 63 w 996"/>
                    <a:gd name="T5" fmla="*/ 470 h 577"/>
                    <a:gd name="T6" fmla="*/ 86 w 996"/>
                    <a:gd name="T7" fmla="*/ 470 h 577"/>
                    <a:gd name="T8" fmla="*/ 109 w 996"/>
                    <a:gd name="T9" fmla="*/ 470 h 577"/>
                    <a:gd name="T10" fmla="*/ 132 w 996"/>
                    <a:gd name="T11" fmla="*/ 470 h 577"/>
                    <a:gd name="T12" fmla="*/ 161 w 996"/>
                    <a:gd name="T13" fmla="*/ 470 h 577"/>
                    <a:gd name="T14" fmla="*/ 184 w 996"/>
                    <a:gd name="T15" fmla="*/ 464 h 577"/>
                    <a:gd name="T16" fmla="*/ 206 w 996"/>
                    <a:gd name="T17" fmla="*/ 464 h 577"/>
                    <a:gd name="T18" fmla="*/ 229 w 996"/>
                    <a:gd name="T19" fmla="*/ 464 h 577"/>
                    <a:gd name="T20" fmla="*/ 252 w 996"/>
                    <a:gd name="T21" fmla="*/ 464 h 577"/>
                    <a:gd name="T22" fmla="*/ 275 w 996"/>
                    <a:gd name="T23" fmla="*/ 464 h 577"/>
                    <a:gd name="T24" fmla="*/ 298 w 996"/>
                    <a:gd name="T25" fmla="*/ 458 h 577"/>
                    <a:gd name="T26" fmla="*/ 321 w 996"/>
                    <a:gd name="T27" fmla="*/ 458 h 577"/>
                    <a:gd name="T28" fmla="*/ 344 w 996"/>
                    <a:gd name="T29" fmla="*/ 458 h 577"/>
                    <a:gd name="T30" fmla="*/ 367 w 996"/>
                    <a:gd name="T31" fmla="*/ 452 h 577"/>
                    <a:gd name="T32" fmla="*/ 395 w 996"/>
                    <a:gd name="T33" fmla="*/ 452 h 577"/>
                    <a:gd name="T34" fmla="*/ 418 w 996"/>
                    <a:gd name="T35" fmla="*/ 445 h 577"/>
                    <a:gd name="T36" fmla="*/ 441 w 996"/>
                    <a:gd name="T37" fmla="*/ 445 h 577"/>
                    <a:gd name="T38" fmla="*/ 464 w 996"/>
                    <a:gd name="T39" fmla="*/ 439 h 577"/>
                    <a:gd name="T40" fmla="*/ 487 w 996"/>
                    <a:gd name="T41" fmla="*/ 439 h 577"/>
                    <a:gd name="T42" fmla="*/ 510 w 996"/>
                    <a:gd name="T43" fmla="*/ 433 h 577"/>
                    <a:gd name="T44" fmla="*/ 533 w 996"/>
                    <a:gd name="T45" fmla="*/ 426 h 577"/>
                    <a:gd name="T46" fmla="*/ 555 w 996"/>
                    <a:gd name="T47" fmla="*/ 420 h 577"/>
                    <a:gd name="T48" fmla="*/ 578 w 996"/>
                    <a:gd name="T49" fmla="*/ 408 h 577"/>
                    <a:gd name="T50" fmla="*/ 601 w 996"/>
                    <a:gd name="T51" fmla="*/ 401 h 577"/>
                    <a:gd name="T52" fmla="*/ 630 w 996"/>
                    <a:gd name="T53" fmla="*/ 389 h 577"/>
                    <a:gd name="T54" fmla="*/ 653 w 996"/>
                    <a:gd name="T55" fmla="*/ 370 h 577"/>
                    <a:gd name="T56" fmla="*/ 676 w 996"/>
                    <a:gd name="T57" fmla="*/ 351 h 577"/>
                    <a:gd name="T58" fmla="*/ 699 w 996"/>
                    <a:gd name="T59" fmla="*/ 320 h 577"/>
                    <a:gd name="T60" fmla="*/ 721 w 996"/>
                    <a:gd name="T61" fmla="*/ 270 h 577"/>
                    <a:gd name="T62" fmla="*/ 744 w 996"/>
                    <a:gd name="T63" fmla="*/ 151 h 577"/>
                    <a:gd name="T64" fmla="*/ 767 w 996"/>
                    <a:gd name="T65" fmla="*/ 82 h 577"/>
                    <a:gd name="T66" fmla="*/ 790 w 996"/>
                    <a:gd name="T67" fmla="*/ 232 h 577"/>
                    <a:gd name="T68" fmla="*/ 813 w 996"/>
                    <a:gd name="T69" fmla="*/ 577 h 577"/>
                    <a:gd name="T70" fmla="*/ 836 w 996"/>
                    <a:gd name="T71" fmla="*/ 577 h 577"/>
                    <a:gd name="T72" fmla="*/ 864 w 996"/>
                    <a:gd name="T73" fmla="*/ 577 h 577"/>
                    <a:gd name="T74" fmla="*/ 887 w 996"/>
                    <a:gd name="T75" fmla="*/ 577 h 577"/>
                    <a:gd name="T76" fmla="*/ 910 w 996"/>
                    <a:gd name="T77" fmla="*/ 577 h 577"/>
                    <a:gd name="T78" fmla="*/ 933 w 996"/>
                    <a:gd name="T79" fmla="*/ 577 h 577"/>
                    <a:gd name="T80" fmla="*/ 956 w 996"/>
                    <a:gd name="T81" fmla="*/ 577 h 577"/>
                    <a:gd name="T82" fmla="*/ 979 w 996"/>
                    <a:gd name="T83" fmla="*/ 577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577">
                      <a:moveTo>
                        <a:pt x="0" y="470"/>
                      </a:moveTo>
                      <a:lnTo>
                        <a:pt x="12" y="470"/>
                      </a:lnTo>
                      <a:lnTo>
                        <a:pt x="18" y="470"/>
                      </a:lnTo>
                      <a:lnTo>
                        <a:pt x="23" y="470"/>
                      </a:lnTo>
                      <a:lnTo>
                        <a:pt x="35" y="470"/>
                      </a:lnTo>
                      <a:lnTo>
                        <a:pt x="41" y="470"/>
                      </a:lnTo>
                      <a:lnTo>
                        <a:pt x="46" y="470"/>
                      </a:lnTo>
                      <a:lnTo>
                        <a:pt x="58" y="470"/>
                      </a:lnTo>
                      <a:lnTo>
                        <a:pt x="63" y="470"/>
                      </a:lnTo>
                      <a:lnTo>
                        <a:pt x="69" y="470"/>
                      </a:lnTo>
                      <a:lnTo>
                        <a:pt x="81" y="470"/>
                      </a:lnTo>
                      <a:lnTo>
                        <a:pt x="86" y="470"/>
                      </a:lnTo>
                      <a:lnTo>
                        <a:pt x="98" y="470"/>
                      </a:lnTo>
                      <a:lnTo>
                        <a:pt x="103" y="470"/>
                      </a:lnTo>
                      <a:lnTo>
                        <a:pt x="109" y="470"/>
                      </a:lnTo>
                      <a:lnTo>
                        <a:pt x="121" y="470"/>
                      </a:lnTo>
                      <a:lnTo>
                        <a:pt x="126" y="470"/>
                      </a:lnTo>
                      <a:lnTo>
                        <a:pt x="132" y="470"/>
                      </a:lnTo>
                      <a:lnTo>
                        <a:pt x="144" y="470"/>
                      </a:lnTo>
                      <a:lnTo>
                        <a:pt x="149" y="470"/>
                      </a:lnTo>
                      <a:lnTo>
                        <a:pt x="161" y="470"/>
                      </a:lnTo>
                      <a:lnTo>
                        <a:pt x="166" y="470"/>
                      </a:lnTo>
                      <a:lnTo>
                        <a:pt x="172" y="470"/>
                      </a:lnTo>
                      <a:lnTo>
                        <a:pt x="184" y="464"/>
                      </a:lnTo>
                      <a:lnTo>
                        <a:pt x="189" y="464"/>
                      </a:lnTo>
                      <a:lnTo>
                        <a:pt x="195" y="464"/>
                      </a:lnTo>
                      <a:lnTo>
                        <a:pt x="206" y="464"/>
                      </a:lnTo>
                      <a:lnTo>
                        <a:pt x="212" y="464"/>
                      </a:lnTo>
                      <a:lnTo>
                        <a:pt x="218" y="464"/>
                      </a:lnTo>
                      <a:lnTo>
                        <a:pt x="229" y="464"/>
                      </a:lnTo>
                      <a:lnTo>
                        <a:pt x="235" y="464"/>
                      </a:lnTo>
                      <a:lnTo>
                        <a:pt x="247" y="464"/>
                      </a:lnTo>
                      <a:lnTo>
                        <a:pt x="252" y="464"/>
                      </a:lnTo>
                      <a:lnTo>
                        <a:pt x="258" y="464"/>
                      </a:lnTo>
                      <a:lnTo>
                        <a:pt x="269" y="464"/>
                      </a:lnTo>
                      <a:lnTo>
                        <a:pt x="275" y="464"/>
                      </a:lnTo>
                      <a:lnTo>
                        <a:pt x="281" y="464"/>
                      </a:lnTo>
                      <a:lnTo>
                        <a:pt x="292" y="458"/>
                      </a:lnTo>
                      <a:lnTo>
                        <a:pt x="298" y="458"/>
                      </a:lnTo>
                      <a:lnTo>
                        <a:pt x="309" y="458"/>
                      </a:lnTo>
                      <a:lnTo>
                        <a:pt x="315" y="458"/>
                      </a:lnTo>
                      <a:lnTo>
                        <a:pt x="321" y="458"/>
                      </a:lnTo>
                      <a:lnTo>
                        <a:pt x="332" y="458"/>
                      </a:lnTo>
                      <a:lnTo>
                        <a:pt x="338" y="458"/>
                      </a:lnTo>
                      <a:lnTo>
                        <a:pt x="344" y="458"/>
                      </a:lnTo>
                      <a:lnTo>
                        <a:pt x="355" y="458"/>
                      </a:lnTo>
                      <a:lnTo>
                        <a:pt x="361" y="452"/>
                      </a:lnTo>
                      <a:lnTo>
                        <a:pt x="367" y="452"/>
                      </a:lnTo>
                      <a:lnTo>
                        <a:pt x="378" y="452"/>
                      </a:lnTo>
                      <a:lnTo>
                        <a:pt x="384" y="452"/>
                      </a:lnTo>
                      <a:lnTo>
                        <a:pt x="395" y="452"/>
                      </a:lnTo>
                      <a:lnTo>
                        <a:pt x="401" y="452"/>
                      </a:lnTo>
                      <a:lnTo>
                        <a:pt x="407" y="452"/>
                      </a:lnTo>
                      <a:lnTo>
                        <a:pt x="418" y="445"/>
                      </a:lnTo>
                      <a:lnTo>
                        <a:pt x="424" y="445"/>
                      </a:lnTo>
                      <a:lnTo>
                        <a:pt x="430" y="445"/>
                      </a:lnTo>
                      <a:lnTo>
                        <a:pt x="441" y="445"/>
                      </a:lnTo>
                      <a:lnTo>
                        <a:pt x="447" y="445"/>
                      </a:lnTo>
                      <a:lnTo>
                        <a:pt x="452" y="439"/>
                      </a:lnTo>
                      <a:lnTo>
                        <a:pt x="464" y="439"/>
                      </a:lnTo>
                      <a:lnTo>
                        <a:pt x="470" y="439"/>
                      </a:lnTo>
                      <a:lnTo>
                        <a:pt x="481" y="439"/>
                      </a:lnTo>
                      <a:lnTo>
                        <a:pt x="487" y="439"/>
                      </a:lnTo>
                      <a:lnTo>
                        <a:pt x="493" y="433"/>
                      </a:lnTo>
                      <a:lnTo>
                        <a:pt x="504" y="433"/>
                      </a:lnTo>
                      <a:lnTo>
                        <a:pt x="510" y="433"/>
                      </a:lnTo>
                      <a:lnTo>
                        <a:pt x="515" y="426"/>
                      </a:lnTo>
                      <a:lnTo>
                        <a:pt x="527" y="426"/>
                      </a:lnTo>
                      <a:lnTo>
                        <a:pt x="533" y="426"/>
                      </a:lnTo>
                      <a:lnTo>
                        <a:pt x="544" y="420"/>
                      </a:lnTo>
                      <a:lnTo>
                        <a:pt x="550" y="420"/>
                      </a:lnTo>
                      <a:lnTo>
                        <a:pt x="555" y="420"/>
                      </a:lnTo>
                      <a:lnTo>
                        <a:pt x="567" y="414"/>
                      </a:lnTo>
                      <a:lnTo>
                        <a:pt x="573" y="414"/>
                      </a:lnTo>
                      <a:lnTo>
                        <a:pt x="578" y="408"/>
                      </a:lnTo>
                      <a:lnTo>
                        <a:pt x="590" y="408"/>
                      </a:lnTo>
                      <a:lnTo>
                        <a:pt x="596" y="401"/>
                      </a:lnTo>
                      <a:lnTo>
                        <a:pt x="601" y="401"/>
                      </a:lnTo>
                      <a:lnTo>
                        <a:pt x="613" y="395"/>
                      </a:lnTo>
                      <a:lnTo>
                        <a:pt x="618" y="389"/>
                      </a:lnTo>
                      <a:lnTo>
                        <a:pt x="630" y="389"/>
                      </a:lnTo>
                      <a:lnTo>
                        <a:pt x="636" y="383"/>
                      </a:lnTo>
                      <a:lnTo>
                        <a:pt x="641" y="376"/>
                      </a:lnTo>
                      <a:lnTo>
                        <a:pt x="653" y="370"/>
                      </a:lnTo>
                      <a:lnTo>
                        <a:pt x="658" y="364"/>
                      </a:lnTo>
                      <a:lnTo>
                        <a:pt x="664" y="357"/>
                      </a:lnTo>
                      <a:lnTo>
                        <a:pt x="676" y="351"/>
                      </a:lnTo>
                      <a:lnTo>
                        <a:pt x="681" y="339"/>
                      </a:lnTo>
                      <a:lnTo>
                        <a:pt x="687" y="332"/>
                      </a:lnTo>
                      <a:lnTo>
                        <a:pt x="699" y="320"/>
                      </a:lnTo>
                      <a:lnTo>
                        <a:pt x="704" y="307"/>
                      </a:lnTo>
                      <a:lnTo>
                        <a:pt x="716" y="288"/>
                      </a:lnTo>
                      <a:lnTo>
                        <a:pt x="721" y="270"/>
                      </a:lnTo>
                      <a:lnTo>
                        <a:pt x="727" y="245"/>
                      </a:lnTo>
                      <a:lnTo>
                        <a:pt x="739" y="207"/>
                      </a:lnTo>
                      <a:lnTo>
                        <a:pt x="744" y="151"/>
                      </a:lnTo>
                      <a:lnTo>
                        <a:pt x="750" y="0"/>
                      </a:lnTo>
                      <a:lnTo>
                        <a:pt x="761" y="38"/>
                      </a:lnTo>
                      <a:lnTo>
                        <a:pt x="767" y="82"/>
                      </a:lnTo>
                      <a:lnTo>
                        <a:pt x="779" y="125"/>
                      </a:lnTo>
                      <a:lnTo>
                        <a:pt x="784" y="176"/>
                      </a:lnTo>
                      <a:lnTo>
                        <a:pt x="790" y="232"/>
                      </a:lnTo>
                      <a:lnTo>
                        <a:pt x="801" y="301"/>
                      </a:lnTo>
                      <a:lnTo>
                        <a:pt x="807" y="389"/>
                      </a:lnTo>
                      <a:lnTo>
                        <a:pt x="813" y="577"/>
                      </a:lnTo>
                      <a:lnTo>
                        <a:pt x="824" y="577"/>
                      </a:lnTo>
                      <a:lnTo>
                        <a:pt x="830" y="577"/>
                      </a:lnTo>
                      <a:lnTo>
                        <a:pt x="836" y="577"/>
                      </a:lnTo>
                      <a:lnTo>
                        <a:pt x="847" y="577"/>
                      </a:lnTo>
                      <a:lnTo>
                        <a:pt x="853" y="577"/>
                      </a:lnTo>
                      <a:lnTo>
                        <a:pt x="864" y="577"/>
                      </a:lnTo>
                      <a:lnTo>
                        <a:pt x="870" y="577"/>
                      </a:lnTo>
                      <a:lnTo>
                        <a:pt x="876" y="577"/>
                      </a:lnTo>
                      <a:lnTo>
                        <a:pt x="887" y="577"/>
                      </a:lnTo>
                      <a:lnTo>
                        <a:pt x="893" y="577"/>
                      </a:lnTo>
                      <a:lnTo>
                        <a:pt x="899" y="577"/>
                      </a:lnTo>
                      <a:lnTo>
                        <a:pt x="910" y="577"/>
                      </a:lnTo>
                      <a:lnTo>
                        <a:pt x="916" y="577"/>
                      </a:lnTo>
                      <a:lnTo>
                        <a:pt x="927" y="577"/>
                      </a:lnTo>
                      <a:lnTo>
                        <a:pt x="933" y="577"/>
                      </a:lnTo>
                      <a:lnTo>
                        <a:pt x="939" y="577"/>
                      </a:lnTo>
                      <a:lnTo>
                        <a:pt x="950" y="577"/>
                      </a:lnTo>
                      <a:lnTo>
                        <a:pt x="956" y="577"/>
                      </a:lnTo>
                      <a:lnTo>
                        <a:pt x="962" y="577"/>
                      </a:lnTo>
                      <a:lnTo>
                        <a:pt x="973" y="577"/>
                      </a:lnTo>
                      <a:lnTo>
                        <a:pt x="979" y="577"/>
                      </a:lnTo>
                      <a:lnTo>
                        <a:pt x="985" y="577"/>
                      </a:lnTo>
                      <a:lnTo>
                        <a:pt x="996" y="577"/>
                      </a:lnTo>
                    </a:path>
                  </a:pathLst>
                </a:custGeom>
                <a:noFill/>
                <a:ln w="17463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294">
                  <a:extLst>
                    <a:ext uri="{FF2B5EF4-FFF2-40B4-BE49-F238E27FC236}">
                      <a16:creationId xmlns:a16="http://schemas.microsoft.com/office/drawing/2014/main" id="{521FED9E-6970-463C-B2A1-CF3F31494F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295">
                  <a:extLst>
                    <a:ext uri="{FF2B5EF4-FFF2-40B4-BE49-F238E27FC236}">
                      <a16:creationId xmlns:a16="http://schemas.microsoft.com/office/drawing/2014/main" id="{7F10FA2B-3E76-4322-AAC6-BF606DF7EE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296">
                  <a:extLst>
                    <a:ext uri="{FF2B5EF4-FFF2-40B4-BE49-F238E27FC236}">
                      <a16:creationId xmlns:a16="http://schemas.microsoft.com/office/drawing/2014/main" id="{CB20CD7C-75D1-4342-BE93-9A44CBF157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047972"/>
                  <a:ext cx="1203499" cy="760040"/>
                </a:xfrm>
                <a:custGeom>
                  <a:avLst/>
                  <a:gdLst>
                    <a:gd name="T0" fmla="*/ 18 w 996"/>
                    <a:gd name="T1" fmla="*/ 464 h 564"/>
                    <a:gd name="T2" fmla="*/ 41 w 996"/>
                    <a:gd name="T3" fmla="*/ 464 h 564"/>
                    <a:gd name="T4" fmla="*/ 63 w 996"/>
                    <a:gd name="T5" fmla="*/ 464 h 564"/>
                    <a:gd name="T6" fmla="*/ 86 w 996"/>
                    <a:gd name="T7" fmla="*/ 464 h 564"/>
                    <a:gd name="T8" fmla="*/ 109 w 996"/>
                    <a:gd name="T9" fmla="*/ 464 h 564"/>
                    <a:gd name="T10" fmla="*/ 132 w 996"/>
                    <a:gd name="T11" fmla="*/ 464 h 564"/>
                    <a:gd name="T12" fmla="*/ 161 w 996"/>
                    <a:gd name="T13" fmla="*/ 464 h 564"/>
                    <a:gd name="T14" fmla="*/ 184 w 996"/>
                    <a:gd name="T15" fmla="*/ 464 h 564"/>
                    <a:gd name="T16" fmla="*/ 206 w 996"/>
                    <a:gd name="T17" fmla="*/ 464 h 564"/>
                    <a:gd name="T18" fmla="*/ 229 w 996"/>
                    <a:gd name="T19" fmla="*/ 457 h 564"/>
                    <a:gd name="T20" fmla="*/ 252 w 996"/>
                    <a:gd name="T21" fmla="*/ 457 h 564"/>
                    <a:gd name="T22" fmla="*/ 275 w 996"/>
                    <a:gd name="T23" fmla="*/ 457 h 564"/>
                    <a:gd name="T24" fmla="*/ 298 w 996"/>
                    <a:gd name="T25" fmla="*/ 457 h 564"/>
                    <a:gd name="T26" fmla="*/ 321 w 996"/>
                    <a:gd name="T27" fmla="*/ 457 h 564"/>
                    <a:gd name="T28" fmla="*/ 344 w 996"/>
                    <a:gd name="T29" fmla="*/ 451 h 564"/>
                    <a:gd name="T30" fmla="*/ 367 w 996"/>
                    <a:gd name="T31" fmla="*/ 451 h 564"/>
                    <a:gd name="T32" fmla="*/ 395 w 996"/>
                    <a:gd name="T33" fmla="*/ 451 h 564"/>
                    <a:gd name="T34" fmla="*/ 418 w 996"/>
                    <a:gd name="T35" fmla="*/ 445 h 564"/>
                    <a:gd name="T36" fmla="*/ 441 w 996"/>
                    <a:gd name="T37" fmla="*/ 445 h 564"/>
                    <a:gd name="T38" fmla="*/ 464 w 996"/>
                    <a:gd name="T39" fmla="*/ 439 h 564"/>
                    <a:gd name="T40" fmla="*/ 487 w 996"/>
                    <a:gd name="T41" fmla="*/ 439 h 564"/>
                    <a:gd name="T42" fmla="*/ 510 w 996"/>
                    <a:gd name="T43" fmla="*/ 432 h 564"/>
                    <a:gd name="T44" fmla="*/ 533 w 996"/>
                    <a:gd name="T45" fmla="*/ 432 h 564"/>
                    <a:gd name="T46" fmla="*/ 555 w 996"/>
                    <a:gd name="T47" fmla="*/ 426 h 564"/>
                    <a:gd name="T48" fmla="*/ 578 w 996"/>
                    <a:gd name="T49" fmla="*/ 420 h 564"/>
                    <a:gd name="T50" fmla="*/ 601 w 996"/>
                    <a:gd name="T51" fmla="*/ 413 h 564"/>
                    <a:gd name="T52" fmla="*/ 630 w 996"/>
                    <a:gd name="T53" fmla="*/ 407 h 564"/>
                    <a:gd name="T54" fmla="*/ 653 w 996"/>
                    <a:gd name="T55" fmla="*/ 395 h 564"/>
                    <a:gd name="T56" fmla="*/ 676 w 996"/>
                    <a:gd name="T57" fmla="*/ 388 h 564"/>
                    <a:gd name="T58" fmla="*/ 699 w 996"/>
                    <a:gd name="T59" fmla="*/ 376 h 564"/>
                    <a:gd name="T60" fmla="*/ 721 w 996"/>
                    <a:gd name="T61" fmla="*/ 357 h 564"/>
                    <a:gd name="T62" fmla="*/ 744 w 996"/>
                    <a:gd name="T63" fmla="*/ 332 h 564"/>
                    <a:gd name="T64" fmla="*/ 767 w 996"/>
                    <a:gd name="T65" fmla="*/ 301 h 564"/>
                    <a:gd name="T66" fmla="*/ 790 w 996"/>
                    <a:gd name="T67" fmla="*/ 238 h 564"/>
                    <a:gd name="T68" fmla="*/ 813 w 996"/>
                    <a:gd name="T69" fmla="*/ 0 h 564"/>
                    <a:gd name="T70" fmla="*/ 836 w 996"/>
                    <a:gd name="T71" fmla="*/ 125 h 564"/>
                    <a:gd name="T72" fmla="*/ 864 w 996"/>
                    <a:gd name="T73" fmla="*/ 294 h 564"/>
                    <a:gd name="T74" fmla="*/ 887 w 996"/>
                    <a:gd name="T75" fmla="*/ 564 h 564"/>
                    <a:gd name="T76" fmla="*/ 910 w 996"/>
                    <a:gd name="T77" fmla="*/ 564 h 564"/>
                    <a:gd name="T78" fmla="*/ 933 w 996"/>
                    <a:gd name="T79" fmla="*/ 564 h 564"/>
                    <a:gd name="T80" fmla="*/ 956 w 996"/>
                    <a:gd name="T81" fmla="*/ 564 h 564"/>
                    <a:gd name="T82" fmla="*/ 979 w 996"/>
                    <a:gd name="T83" fmla="*/ 564 h 5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564">
                      <a:moveTo>
                        <a:pt x="0" y="464"/>
                      </a:moveTo>
                      <a:lnTo>
                        <a:pt x="12" y="464"/>
                      </a:lnTo>
                      <a:lnTo>
                        <a:pt x="18" y="464"/>
                      </a:lnTo>
                      <a:lnTo>
                        <a:pt x="23" y="464"/>
                      </a:lnTo>
                      <a:lnTo>
                        <a:pt x="35" y="464"/>
                      </a:lnTo>
                      <a:lnTo>
                        <a:pt x="41" y="464"/>
                      </a:lnTo>
                      <a:lnTo>
                        <a:pt x="46" y="464"/>
                      </a:lnTo>
                      <a:lnTo>
                        <a:pt x="58" y="464"/>
                      </a:lnTo>
                      <a:lnTo>
                        <a:pt x="63" y="464"/>
                      </a:lnTo>
                      <a:lnTo>
                        <a:pt x="69" y="464"/>
                      </a:lnTo>
                      <a:lnTo>
                        <a:pt x="81" y="464"/>
                      </a:lnTo>
                      <a:lnTo>
                        <a:pt x="86" y="464"/>
                      </a:lnTo>
                      <a:lnTo>
                        <a:pt x="98" y="464"/>
                      </a:lnTo>
                      <a:lnTo>
                        <a:pt x="103" y="464"/>
                      </a:lnTo>
                      <a:lnTo>
                        <a:pt x="109" y="464"/>
                      </a:lnTo>
                      <a:lnTo>
                        <a:pt x="121" y="464"/>
                      </a:lnTo>
                      <a:lnTo>
                        <a:pt x="126" y="464"/>
                      </a:lnTo>
                      <a:lnTo>
                        <a:pt x="132" y="464"/>
                      </a:lnTo>
                      <a:lnTo>
                        <a:pt x="144" y="464"/>
                      </a:lnTo>
                      <a:lnTo>
                        <a:pt x="149" y="464"/>
                      </a:lnTo>
                      <a:lnTo>
                        <a:pt x="161" y="464"/>
                      </a:lnTo>
                      <a:lnTo>
                        <a:pt x="166" y="464"/>
                      </a:lnTo>
                      <a:lnTo>
                        <a:pt x="172" y="464"/>
                      </a:lnTo>
                      <a:lnTo>
                        <a:pt x="184" y="464"/>
                      </a:lnTo>
                      <a:lnTo>
                        <a:pt x="189" y="464"/>
                      </a:lnTo>
                      <a:lnTo>
                        <a:pt x="195" y="464"/>
                      </a:lnTo>
                      <a:lnTo>
                        <a:pt x="206" y="464"/>
                      </a:lnTo>
                      <a:lnTo>
                        <a:pt x="212" y="464"/>
                      </a:lnTo>
                      <a:lnTo>
                        <a:pt x="218" y="464"/>
                      </a:lnTo>
                      <a:lnTo>
                        <a:pt x="229" y="457"/>
                      </a:lnTo>
                      <a:lnTo>
                        <a:pt x="235" y="457"/>
                      </a:lnTo>
                      <a:lnTo>
                        <a:pt x="247" y="457"/>
                      </a:lnTo>
                      <a:lnTo>
                        <a:pt x="252" y="457"/>
                      </a:lnTo>
                      <a:lnTo>
                        <a:pt x="258" y="457"/>
                      </a:lnTo>
                      <a:lnTo>
                        <a:pt x="269" y="457"/>
                      </a:lnTo>
                      <a:lnTo>
                        <a:pt x="275" y="457"/>
                      </a:lnTo>
                      <a:lnTo>
                        <a:pt x="281" y="457"/>
                      </a:lnTo>
                      <a:lnTo>
                        <a:pt x="292" y="457"/>
                      </a:lnTo>
                      <a:lnTo>
                        <a:pt x="298" y="457"/>
                      </a:lnTo>
                      <a:lnTo>
                        <a:pt x="309" y="457"/>
                      </a:lnTo>
                      <a:lnTo>
                        <a:pt x="315" y="457"/>
                      </a:lnTo>
                      <a:lnTo>
                        <a:pt x="321" y="457"/>
                      </a:lnTo>
                      <a:lnTo>
                        <a:pt x="332" y="457"/>
                      </a:lnTo>
                      <a:lnTo>
                        <a:pt x="338" y="451"/>
                      </a:lnTo>
                      <a:lnTo>
                        <a:pt x="344" y="451"/>
                      </a:lnTo>
                      <a:lnTo>
                        <a:pt x="355" y="451"/>
                      </a:lnTo>
                      <a:lnTo>
                        <a:pt x="361" y="451"/>
                      </a:lnTo>
                      <a:lnTo>
                        <a:pt x="367" y="451"/>
                      </a:lnTo>
                      <a:lnTo>
                        <a:pt x="378" y="451"/>
                      </a:lnTo>
                      <a:lnTo>
                        <a:pt x="384" y="451"/>
                      </a:lnTo>
                      <a:lnTo>
                        <a:pt x="395" y="451"/>
                      </a:lnTo>
                      <a:lnTo>
                        <a:pt x="401" y="451"/>
                      </a:lnTo>
                      <a:lnTo>
                        <a:pt x="407" y="445"/>
                      </a:lnTo>
                      <a:lnTo>
                        <a:pt x="418" y="445"/>
                      </a:lnTo>
                      <a:lnTo>
                        <a:pt x="424" y="445"/>
                      </a:lnTo>
                      <a:lnTo>
                        <a:pt x="430" y="445"/>
                      </a:lnTo>
                      <a:lnTo>
                        <a:pt x="441" y="445"/>
                      </a:lnTo>
                      <a:lnTo>
                        <a:pt x="447" y="445"/>
                      </a:lnTo>
                      <a:lnTo>
                        <a:pt x="452" y="445"/>
                      </a:lnTo>
                      <a:lnTo>
                        <a:pt x="464" y="439"/>
                      </a:lnTo>
                      <a:lnTo>
                        <a:pt x="470" y="439"/>
                      </a:lnTo>
                      <a:lnTo>
                        <a:pt x="481" y="439"/>
                      </a:lnTo>
                      <a:lnTo>
                        <a:pt x="487" y="439"/>
                      </a:lnTo>
                      <a:lnTo>
                        <a:pt x="493" y="439"/>
                      </a:lnTo>
                      <a:lnTo>
                        <a:pt x="504" y="439"/>
                      </a:lnTo>
                      <a:lnTo>
                        <a:pt x="510" y="432"/>
                      </a:lnTo>
                      <a:lnTo>
                        <a:pt x="515" y="432"/>
                      </a:lnTo>
                      <a:lnTo>
                        <a:pt x="527" y="432"/>
                      </a:lnTo>
                      <a:lnTo>
                        <a:pt x="533" y="432"/>
                      </a:lnTo>
                      <a:lnTo>
                        <a:pt x="544" y="426"/>
                      </a:lnTo>
                      <a:lnTo>
                        <a:pt x="550" y="426"/>
                      </a:lnTo>
                      <a:lnTo>
                        <a:pt x="555" y="426"/>
                      </a:lnTo>
                      <a:lnTo>
                        <a:pt x="567" y="426"/>
                      </a:lnTo>
                      <a:lnTo>
                        <a:pt x="573" y="420"/>
                      </a:lnTo>
                      <a:lnTo>
                        <a:pt x="578" y="420"/>
                      </a:lnTo>
                      <a:lnTo>
                        <a:pt x="590" y="420"/>
                      </a:lnTo>
                      <a:lnTo>
                        <a:pt x="596" y="413"/>
                      </a:lnTo>
                      <a:lnTo>
                        <a:pt x="601" y="413"/>
                      </a:lnTo>
                      <a:lnTo>
                        <a:pt x="613" y="413"/>
                      </a:lnTo>
                      <a:lnTo>
                        <a:pt x="618" y="407"/>
                      </a:lnTo>
                      <a:lnTo>
                        <a:pt x="630" y="407"/>
                      </a:lnTo>
                      <a:lnTo>
                        <a:pt x="636" y="401"/>
                      </a:lnTo>
                      <a:lnTo>
                        <a:pt x="641" y="401"/>
                      </a:lnTo>
                      <a:lnTo>
                        <a:pt x="653" y="395"/>
                      </a:lnTo>
                      <a:lnTo>
                        <a:pt x="658" y="395"/>
                      </a:lnTo>
                      <a:lnTo>
                        <a:pt x="664" y="388"/>
                      </a:lnTo>
                      <a:lnTo>
                        <a:pt x="676" y="388"/>
                      </a:lnTo>
                      <a:lnTo>
                        <a:pt x="681" y="382"/>
                      </a:lnTo>
                      <a:lnTo>
                        <a:pt x="687" y="376"/>
                      </a:lnTo>
                      <a:lnTo>
                        <a:pt x="699" y="376"/>
                      </a:lnTo>
                      <a:lnTo>
                        <a:pt x="704" y="370"/>
                      </a:lnTo>
                      <a:lnTo>
                        <a:pt x="716" y="363"/>
                      </a:lnTo>
                      <a:lnTo>
                        <a:pt x="721" y="357"/>
                      </a:lnTo>
                      <a:lnTo>
                        <a:pt x="727" y="351"/>
                      </a:lnTo>
                      <a:lnTo>
                        <a:pt x="739" y="344"/>
                      </a:lnTo>
                      <a:lnTo>
                        <a:pt x="744" y="332"/>
                      </a:lnTo>
                      <a:lnTo>
                        <a:pt x="750" y="326"/>
                      </a:lnTo>
                      <a:lnTo>
                        <a:pt x="761" y="313"/>
                      </a:lnTo>
                      <a:lnTo>
                        <a:pt x="767" y="301"/>
                      </a:lnTo>
                      <a:lnTo>
                        <a:pt x="779" y="282"/>
                      </a:lnTo>
                      <a:lnTo>
                        <a:pt x="784" y="263"/>
                      </a:lnTo>
                      <a:lnTo>
                        <a:pt x="790" y="238"/>
                      </a:lnTo>
                      <a:lnTo>
                        <a:pt x="801" y="200"/>
                      </a:lnTo>
                      <a:lnTo>
                        <a:pt x="807" y="144"/>
                      </a:lnTo>
                      <a:lnTo>
                        <a:pt x="813" y="0"/>
                      </a:lnTo>
                      <a:lnTo>
                        <a:pt x="824" y="37"/>
                      </a:lnTo>
                      <a:lnTo>
                        <a:pt x="830" y="75"/>
                      </a:lnTo>
                      <a:lnTo>
                        <a:pt x="836" y="125"/>
                      </a:lnTo>
                      <a:lnTo>
                        <a:pt x="847" y="169"/>
                      </a:lnTo>
                      <a:lnTo>
                        <a:pt x="853" y="225"/>
                      </a:lnTo>
                      <a:lnTo>
                        <a:pt x="864" y="294"/>
                      </a:lnTo>
                      <a:lnTo>
                        <a:pt x="870" y="382"/>
                      </a:lnTo>
                      <a:lnTo>
                        <a:pt x="876" y="564"/>
                      </a:lnTo>
                      <a:lnTo>
                        <a:pt x="887" y="564"/>
                      </a:lnTo>
                      <a:lnTo>
                        <a:pt x="893" y="564"/>
                      </a:lnTo>
                      <a:lnTo>
                        <a:pt x="899" y="564"/>
                      </a:lnTo>
                      <a:lnTo>
                        <a:pt x="910" y="564"/>
                      </a:lnTo>
                      <a:lnTo>
                        <a:pt x="916" y="564"/>
                      </a:lnTo>
                      <a:lnTo>
                        <a:pt x="927" y="564"/>
                      </a:lnTo>
                      <a:lnTo>
                        <a:pt x="933" y="564"/>
                      </a:lnTo>
                      <a:lnTo>
                        <a:pt x="939" y="564"/>
                      </a:lnTo>
                      <a:lnTo>
                        <a:pt x="950" y="564"/>
                      </a:lnTo>
                      <a:lnTo>
                        <a:pt x="956" y="564"/>
                      </a:lnTo>
                      <a:lnTo>
                        <a:pt x="962" y="564"/>
                      </a:lnTo>
                      <a:lnTo>
                        <a:pt x="973" y="564"/>
                      </a:lnTo>
                      <a:lnTo>
                        <a:pt x="979" y="564"/>
                      </a:lnTo>
                      <a:lnTo>
                        <a:pt x="985" y="564"/>
                      </a:lnTo>
                      <a:lnTo>
                        <a:pt x="996" y="564"/>
                      </a:lnTo>
                    </a:path>
                  </a:pathLst>
                </a:custGeom>
                <a:noFill/>
                <a:ln w="17463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Freeform 297">
                  <a:extLst>
                    <a:ext uri="{FF2B5EF4-FFF2-40B4-BE49-F238E27FC236}">
                      <a16:creationId xmlns:a16="http://schemas.microsoft.com/office/drawing/2014/main" id="{D1C954DD-3246-4090-8FFB-067581BFD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298">
                  <a:extLst>
                    <a:ext uri="{FF2B5EF4-FFF2-40B4-BE49-F238E27FC236}">
                      <a16:creationId xmlns:a16="http://schemas.microsoft.com/office/drawing/2014/main" id="{9DD84356-C0F3-411A-B471-88D4E93DA7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299">
                  <a:extLst>
                    <a:ext uri="{FF2B5EF4-FFF2-40B4-BE49-F238E27FC236}">
                      <a16:creationId xmlns:a16="http://schemas.microsoft.com/office/drawing/2014/main" id="{FC364540-2E88-42FE-A5D2-0B46C722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131522"/>
                  <a:ext cx="1203499" cy="676489"/>
                </a:xfrm>
                <a:custGeom>
                  <a:avLst/>
                  <a:gdLst>
                    <a:gd name="T0" fmla="*/ 18 w 996"/>
                    <a:gd name="T1" fmla="*/ 420 h 502"/>
                    <a:gd name="T2" fmla="*/ 41 w 996"/>
                    <a:gd name="T3" fmla="*/ 420 h 502"/>
                    <a:gd name="T4" fmla="*/ 63 w 996"/>
                    <a:gd name="T5" fmla="*/ 420 h 502"/>
                    <a:gd name="T6" fmla="*/ 86 w 996"/>
                    <a:gd name="T7" fmla="*/ 420 h 502"/>
                    <a:gd name="T8" fmla="*/ 109 w 996"/>
                    <a:gd name="T9" fmla="*/ 420 h 502"/>
                    <a:gd name="T10" fmla="*/ 132 w 996"/>
                    <a:gd name="T11" fmla="*/ 414 h 502"/>
                    <a:gd name="T12" fmla="*/ 161 w 996"/>
                    <a:gd name="T13" fmla="*/ 414 h 502"/>
                    <a:gd name="T14" fmla="*/ 184 w 996"/>
                    <a:gd name="T15" fmla="*/ 414 h 502"/>
                    <a:gd name="T16" fmla="*/ 206 w 996"/>
                    <a:gd name="T17" fmla="*/ 414 h 502"/>
                    <a:gd name="T18" fmla="*/ 229 w 996"/>
                    <a:gd name="T19" fmla="*/ 414 h 502"/>
                    <a:gd name="T20" fmla="*/ 252 w 996"/>
                    <a:gd name="T21" fmla="*/ 414 h 502"/>
                    <a:gd name="T22" fmla="*/ 275 w 996"/>
                    <a:gd name="T23" fmla="*/ 414 h 502"/>
                    <a:gd name="T24" fmla="*/ 298 w 996"/>
                    <a:gd name="T25" fmla="*/ 414 h 502"/>
                    <a:gd name="T26" fmla="*/ 321 w 996"/>
                    <a:gd name="T27" fmla="*/ 408 h 502"/>
                    <a:gd name="T28" fmla="*/ 344 w 996"/>
                    <a:gd name="T29" fmla="*/ 408 h 502"/>
                    <a:gd name="T30" fmla="*/ 367 w 996"/>
                    <a:gd name="T31" fmla="*/ 408 h 502"/>
                    <a:gd name="T32" fmla="*/ 395 w 996"/>
                    <a:gd name="T33" fmla="*/ 408 h 502"/>
                    <a:gd name="T34" fmla="*/ 418 w 996"/>
                    <a:gd name="T35" fmla="*/ 408 h 502"/>
                    <a:gd name="T36" fmla="*/ 441 w 996"/>
                    <a:gd name="T37" fmla="*/ 402 h 502"/>
                    <a:gd name="T38" fmla="*/ 464 w 996"/>
                    <a:gd name="T39" fmla="*/ 402 h 502"/>
                    <a:gd name="T40" fmla="*/ 487 w 996"/>
                    <a:gd name="T41" fmla="*/ 402 h 502"/>
                    <a:gd name="T42" fmla="*/ 510 w 996"/>
                    <a:gd name="T43" fmla="*/ 395 h 502"/>
                    <a:gd name="T44" fmla="*/ 533 w 996"/>
                    <a:gd name="T45" fmla="*/ 395 h 502"/>
                    <a:gd name="T46" fmla="*/ 555 w 996"/>
                    <a:gd name="T47" fmla="*/ 389 h 502"/>
                    <a:gd name="T48" fmla="*/ 578 w 996"/>
                    <a:gd name="T49" fmla="*/ 389 h 502"/>
                    <a:gd name="T50" fmla="*/ 601 w 996"/>
                    <a:gd name="T51" fmla="*/ 383 h 502"/>
                    <a:gd name="T52" fmla="*/ 630 w 996"/>
                    <a:gd name="T53" fmla="*/ 377 h 502"/>
                    <a:gd name="T54" fmla="*/ 653 w 996"/>
                    <a:gd name="T55" fmla="*/ 370 h 502"/>
                    <a:gd name="T56" fmla="*/ 676 w 996"/>
                    <a:gd name="T57" fmla="*/ 370 h 502"/>
                    <a:gd name="T58" fmla="*/ 699 w 996"/>
                    <a:gd name="T59" fmla="*/ 358 h 502"/>
                    <a:gd name="T60" fmla="*/ 721 w 996"/>
                    <a:gd name="T61" fmla="*/ 351 h 502"/>
                    <a:gd name="T62" fmla="*/ 744 w 996"/>
                    <a:gd name="T63" fmla="*/ 339 h 502"/>
                    <a:gd name="T64" fmla="*/ 767 w 996"/>
                    <a:gd name="T65" fmla="*/ 326 h 502"/>
                    <a:gd name="T66" fmla="*/ 790 w 996"/>
                    <a:gd name="T67" fmla="*/ 314 h 502"/>
                    <a:gd name="T68" fmla="*/ 813 w 996"/>
                    <a:gd name="T69" fmla="*/ 289 h 502"/>
                    <a:gd name="T70" fmla="*/ 836 w 996"/>
                    <a:gd name="T71" fmla="*/ 251 h 502"/>
                    <a:gd name="T72" fmla="*/ 864 w 996"/>
                    <a:gd name="T73" fmla="*/ 182 h 502"/>
                    <a:gd name="T74" fmla="*/ 887 w 996"/>
                    <a:gd name="T75" fmla="*/ 32 h 502"/>
                    <a:gd name="T76" fmla="*/ 910 w 996"/>
                    <a:gd name="T77" fmla="*/ 151 h 502"/>
                    <a:gd name="T78" fmla="*/ 933 w 996"/>
                    <a:gd name="T79" fmla="*/ 339 h 502"/>
                    <a:gd name="T80" fmla="*/ 956 w 996"/>
                    <a:gd name="T81" fmla="*/ 502 h 502"/>
                    <a:gd name="T82" fmla="*/ 979 w 996"/>
                    <a:gd name="T83" fmla="*/ 502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502">
                      <a:moveTo>
                        <a:pt x="0" y="420"/>
                      </a:moveTo>
                      <a:lnTo>
                        <a:pt x="12" y="420"/>
                      </a:lnTo>
                      <a:lnTo>
                        <a:pt x="18" y="420"/>
                      </a:lnTo>
                      <a:lnTo>
                        <a:pt x="23" y="420"/>
                      </a:lnTo>
                      <a:lnTo>
                        <a:pt x="35" y="420"/>
                      </a:lnTo>
                      <a:lnTo>
                        <a:pt x="41" y="420"/>
                      </a:lnTo>
                      <a:lnTo>
                        <a:pt x="46" y="420"/>
                      </a:lnTo>
                      <a:lnTo>
                        <a:pt x="58" y="420"/>
                      </a:lnTo>
                      <a:lnTo>
                        <a:pt x="63" y="420"/>
                      </a:lnTo>
                      <a:lnTo>
                        <a:pt x="69" y="420"/>
                      </a:lnTo>
                      <a:lnTo>
                        <a:pt x="81" y="420"/>
                      </a:lnTo>
                      <a:lnTo>
                        <a:pt x="86" y="420"/>
                      </a:lnTo>
                      <a:lnTo>
                        <a:pt x="98" y="420"/>
                      </a:lnTo>
                      <a:lnTo>
                        <a:pt x="103" y="420"/>
                      </a:lnTo>
                      <a:lnTo>
                        <a:pt x="109" y="420"/>
                      </a:lnTo>
                      <a:lnTo>
                        <a:pt x="121" y="420"/>
                      </a:lnTo>
                      <a:lnTo>
                        <a:pt x="126" y="414"/>
                      </a:lnTo>
                      <a:lnTo>
                        <a:pt x="132" y="414"/>
                      </a:lnTo>
                      <a:lnTo>
                        <a:pt x="144" y="414"/>
                      </a:lnTo>
                      <a:lnTo>
                        <a:pt x="149" y="414"/>
                      </a:lnTo>
                      <a:lnTo>
                        <a:pt x="161" y="414"/>
                      </a:lnTo>
                      <a:lnTo>
                        <a:pt x="166" y="414"/>
                      </a:lnTo>
                      <a:lnTo>
                        <a:pt x="172" y="414"/>
                      </a:lnTo>
                      <a:lnTo>
                        <a:pt x="184" y="414"/>
                      </a:lnTo>
                      <a:lnTo>
                        <a:pt x="189" y="414"/>
                      </a:lnTo>
                      <a:lnTo>
                        <a:pt x="195" y="414"/>
                      </a:lnTo>
                      <a:lnTo>
                        <a:pt x="206" y="414"/>
                      </a:lnTo>
                      <a:lnTo>
                        <a:pt x="212" y="414"/>
                      </a:lnTo>
                      <a:lnTo>
                        <a:pt x="218" y="414"/>
                      </a:lnTo>
                      <a:lnTo>
                        <a:pt x="229" y="414"/>
                      </a:lnTo>
                      <a:lnTo>
                        <a:pt x="235" y="414"/>
                      </a:lnTo>
                      <a:lnTo>
                        <a:pt x="247" y="414"/>
                      </a:lnTo>
                      <a:lnTo>
                        <a:pt x="252" y="414"/>
                      </a:lnTo>
                      <a:lnTo>
                        <a:pt x="258" y="414"/>
                      </a:lnTo>
                      <a:lnTo>
                        <a:pt x="269" y="414"/>
                      </a:lnTo>
                      <a:lnTo>
                        <a:pt x="275" y="414"/>
                      </a:lnTo>
                      <a:lnTo>
                        <a:pt x="281" y="414"/>
                      </a:lnTo>
                      <a:lnTo>
                        <a:pt x="292" y="414"/>
                      </a:lnTo>
                      <a:lnTo>
                        <a:pt x="298" y="414"/>
                      </a:lnTo>
                      <a:lnTo>
                        <a:pt x="309" y="414"/>
                      </a:lnTo>
                      <a:lnTo>
                        <a:pt x="315" y="414"/>
                      </a:lnTo>
                      <a:lnTo>
                        <a:pt x="321" y="408"/>
                      </a:lnTo>
                      <a:lnTo>
                        <a:pt x="332" y="408"/>
                      </a:lnTo>
                      <a:lnTo>
                        <a:pt x="338" y="408"/>
                      </a:lnTo>
                      <a:lnTo>
                        <a:pt x="344" y="408"/>
                      </a:lnTo>
                      <a:lnTo>
                        <a:pt x="355" y="408"/>
                      </a:lnTo>
                      <a:lnTo>
                        <a:pt x="361" y="408"/>
                      </a:lnTo>
                      <a:lnTo>
                        <a:pt x="367" y="408"/>
                      </a:lnTo>
                      <a:lnTo>
                        <a:pt x="378" y="408"/>
                      </a:lnTo>
                      <a:lnTo>
                        <a:pt x="384" y="408"/>
                      </a:lnTo>
                      <a:lnTo>
                        <a:pt x="395" y="408"/>
                      </a:lnTo>
                      <a:lnTo>
                        <a:pt x="401" y="408"/>
                      </a:lnTo>
                      <a:lnTo>
                        <a:pt x="407" y="408"/>
                      </a:lnTo>
                      <a:lnTo>
                        <a:pt x="418" y="408"/>
                      </a:lnTo>
                      <a:lnTo>
                        <a:pt x="424" y="402"/>
                      </a:lnTo>
                      <a:lnTo>
                        <a:pt x="430" y="402"/>
                      </a:lnTo>
                      <a:lnTo>
                        <a:pt x="441" y="402"/>
                      </a:lnTo>
                      <a:lnTo>
                        <a:pt x="447" y="402"/>
                      </a:lnTo>
                      <a:lnTo>
                        <a:pt x="452" y="402"/>
                      </a:lnTo>
                      <a:lnTo>
                        <a:pt x="464" y="402"/>
                      </a:lnTo>
                      <a:lnTo>
                        <a:pt x="470" y="402"/>
                      </a:lnTo>
                      <a:lnTo>
                        <a:pt x="481" y="402"/>
                      </a:lnTo>
                      <a:lnTo>
                        <a:pt x="487" y="402"/>
                      </a:lnTo>
                      <a:lnTo>
                        <a:pt x="493" y="395"/>
                      </a:lnTo>
                      <a:lnTo>
                        <a:pt x="504" y="395"/>
                      </a:lnTo>
                      <a:lnTo>
                        <a:pt x="510" y="395"/>
                      </a:lnTo>
                      <a:lnTo>
                        <a:pt x="515" y="395"/>
                      </a:lnTo>
                      <a:lnTo>
                        <a:pt x="527" y="395"/>
                      </a:lnTo>
                      <a:lnTo>
                        <a:pt x="533" y="395"/>
                      </a:lnTo>
                      <a:lnTo>
                        <a:pt x="544" y="395"/>
                      </a:lnTo>
                      <a:lnTo>
                        <a:pt x="550" y="389"/>
                      </a:lnTo>
                      <a:lnTo>
                        <a:pt x="555" y="389"/>
                      </a:lnTo>
                      <a:lnTo>
                        <a:pt x="567" y="389"/>
                      </a:lnTo>
                      <a:lnTo>
                        <a:pt x="573" y="389"/>
                      </a:lnTo>
                      <a:lnTo>
                        <a:pt x="578" y="389"/>
                      </a:lnTo>
                      <a:lnTo>
                        <a:pt x="590" y="383"/>
                      </a:lnTo>
                      <a:lnTo>
                        <a:pt x="596" y="383"/>
                      </a:lnTo>
                      <a:lnTo>
                        <a:pt x="601" y="383"/>
                      </a:lnTo>
                      <a:lnTo>
                        <a:pt x="613" y="383"/>
                      </a:lnTo>
                      <a:lnTo>
                        <a:pt x="618" y="383"/>
                      </a:lnTo>
                      <a:lnTo>
                        <a:pt x="630" y="377"/>
                      </a:lnTo>
                      <a:lnTo>
                        <a:pt x="636" y="377"/>
                      </a:lnTo>
                      <a:lnTo>
                        <a:pt x="641" y="377"/>
                      </a:lnTo>
                      <a:lnTo>
                        <a:pt x="653" y="370"/>
                      </a:lnTo>
                      <a:lnTo>
                        <a:pt x="658" y="370"/>
                      </a:lnTo>
                      <a:lnTo>
                        <a:pt x="664" y="370"/>
                      </a:lnTo>
                      <a:lnTo>
                        <a:pt x="676" y="370"/>
                      </a:lnTo>
                      <a:lnTo>
                        <a:pt x="681" y="364"/>
                      </a:lnTo>
                      <a:lnTo>
                        <a:pt x="687" y="364"/>
                      </a:lnTo>
                      <a:lnTo>
                        <a:pt x="699" y="358"/>
                      </a:lnTo>
                      <a:lnTo>
                        <a:pt x="704" y="358"/>
                      </a:lnTo>
                      <a:lnTo>
                        <a:pt x="716" y="358"/>
                      </a:lnTo>
                      <a:lnTo>
                        <a:pt x="721" y="351"/>
                      </a:lnTo>
                      <a:lnTo>
                        <a:pt x="727" y="351"/>
                      </a:lnTo>
                      <a:lnTo>
                        <a:pt x="739" y="345"/>
                      </a:lnTo>
                      <a:lnTo>
                        <a:pt x="744" y="339"/>
                      </a:lnTo>
                      <a:lnTo>
                        <a:pt x="750" y="339"/>
                      </a:lnTo>
                      <a:lnTo>
                        <a:pt x="761" y="333"/>
                      </a:lnTo>
                      <a:lnTo>
                        <a:pt x="767" y="326"/>
                      </a:lnTo>
                      <a:lnTo>
                        <a:pt x="779" y="326"/>
                      </a:lnTo>
                      <a:lnTo>
                        <a:pt x="784" y="320"/>
                      </a:lnTo>
                      <a:lnTo>
                        <a:pt x="790" y="314"/>
                      </a:lnTo>
                      <a:lnTo>
                        <a:pt x="801" y="308"/>
                      </a:lnTo>
                      <a:lnTo>
                        <a:pt x="807" y="295"/>
                      </a:lnTo>
                      <a:lnTo>
                        <a:pt x="813" y="289"/>
                      </a:lnTo>
                      <a:lnTo>
                        <a:pt x="824" y="276"/>
                      </a:lnTo>
                      <a:lnTo>
                        <a:pt x="830" y="264"/>
                      </a:lnTo>
                      <a:lnTo>
                        <a:pt x="836" y="251"/>
                      </a:lnTo>
                      <a:lnTo>
                        <a:pt x="847" y="232"/>
                      </a:lnTo>
                      <a:lnTo>
                        <a:pt x="853" y="213"/>
                      </a:lnTo>
                      <a:lnTo>
                        <a:pt x="864" y="182"/>
                      </a:lnTo>
                      <a:lnTo>
                        <a:pt x="870" y="132"/>
                      </a:lnTo>
                      <a:lnTo>
                        <a:pt x="876" y="0"/>
                      </a:lnTo>
                      <a:lnTo>
                        <a:pt x="887" y="32"/>
                      </a:lnTo>
                      <a:lnTo>
                        <a:pt x="893" y="69"/>
                      </a:lnTo>
                      <a:lnTo>
                        <a:pt x="899" y="107"/>
                      </a:lnTo>
                      <a:lnTo>
                        <a:pt x="910" y="151"/>
                      </a:lnTo>
                      <a:lnTo>
                        <a:pt x="916" y="201"/>
                      </a:lnTo>
                      <a:lnTo>
                        <a:pt x="927" y="257"/>
                      </a:lnTo>
                      <a:lnTo>
                        <a:pt x="933" y="339"/>
                      </a:lnTo>
                      <a:lnTo>
                        <a:pt x="939" y="502"/>
                      </a:lnTo>
                      <a:lnTo>
                        <a:pt x="950" y="502"/>
                      </a:lnTo>
                      <a:lnTo>
                        <a:pt x="956" y="502"/>
                      </a:lnTo>
                      <a:lnTo>
                        <a:pt x="962" y="502"/>
                      </a:lnTo>
                      <a:lnTo>
                        <a:pt x="973" y="502"/>
                      </a:lnTo>
                      <a:lnTo>
                        <a:pt x="979" y="502"/>
                      </a:lnTo>
                      <a:lnTo>
                        <a:pt x="985" y="502"/>
                      </a:lnTo>
                      <a:lnTo>
                        <a:pt x="996" y="502"/>
                      </a:lnTo>
                    </a:path>
                  </a:pathLst>
                </a:custGeom>
                <a:noFill/>
                <a:ln w="17463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300">
                  <a:extLst>
                    <a:ext uri="{FF2B5EF4-FFF2-40B4-BE49-F238E27FC236}">
                      <a16:creationId xmlns:a16="http://schemas.microsoft.com/office/drawing/2014/main" id="{B38C1E79-4233-4829-9DF3-B5ECAE8A6F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808012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301">
                  <a:extLst>
                    <a:ext uri="{FF2B5EF4-FFF2-40B4-BE49-F238E27FC236}">
                      <a16:creationId xmlns:a16="http://schemas.microsoft.com/office/drawing/2014/main" id="{B489946A-2EEF-444A-8EEA-9BAABDC0F7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302">
                  <a:extLst>
                    <a:ext uri="{FF2B5EF4-FFF2-40B4-BE49-F238E27FC236}">
                      <a16:creationId xmlns:a16="http://schemas.microsoft.com/office/drawing/2014/main" id="{28897B51-C0EF-4F2D-A37D-C2F44FA17C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258196"/>
                  <a:ext cx="1203499" cy="464918"/>
                </a:xfrm>
                <a:custGeom>
                  <a:avLst/>
                  <a:gdLst>
                    <a:gd name="T0" fmla="*/ 18 w 996"/>
                    <a:gd name="T1" fmla="*/ 345 h 345"/>
                    <a:gd name="T2" fmla="*/ 41 w 996"/>
                    <a:gd name="T3" fmla="*/ 345 h 345"/>
                    <a:gd name="T4" fmla="*/ 63 w 996"/>
                    <a:gd name="T5" fmla="*/ 345 h 345"/>
                    <a:gd name="T6" fmla="*/ 86 w 996"/>
                    <a:gd name="T7" fmla="*/ 345 h 345"/>
                    <a:gd name="T8" fmla="*/ 109 w 996"/>
                    <a:gd name="T9" fmla="*/ 345 h 345"/>
                    <a:gd name="T10" fmla="*/ 132 w 996"/>
                    <a:gd name="T11" fmla="*/ 339 h 345"/>
                    <a:gd name="T12" fmla="*/ 161 w 996"/>
                    <a:gd name="T13" fmla="*/ 339 h 345"/>
                    <a:gd name="T14" fmla="*/ 184 w 996"/>
                    <a:gd name="T15" fmla="*/ 339 h 345"/>
                    <a:gd name="T16" fmla="*/ 206 w 996"/>
                    <a:gd name="T17" fmla="*/ 339 h 345"/>
                    <a:gd name="T18" fmla="*/ 229 w 996"/>
                    <a:gd name="T19" fmla="*/ 339 h 345"/>
                    <a:gd name="T20" fmla="*/ 252 w 996"/>
                    <a:gd name="T21" fmla="*/ 339 h 345"/>
                    <a:gd name="T22" fmla="*/ 275 w 996"/>
                    <a:gd name="T23" fmla="*/ 339 h 345"/>
                    <a:gd name="T24" fmla="*/ 298 w 996"/>
                    <a:gd name="T25" fmla="*/ 339 h 345"/>
                    <a:gd name="T26" fmla="*/ 321 w 996"/>
                    <a:gd name="T27" fmla="*/ 339 h 345"/>
                    <a:gd name="T28" fmla="*/ 344 w 996"/>
                    <a:gd name="T29" fmla="*/ 339 h 345"/>
                    <a:gd name="T30" fmla="*/ 367 w 996"/>
                    <a:gd name="T31" fmla="*/ 339 h 345"/>
                    <a:gd name="T32" fmla="*/ 395 w 996"/>
                    <a:gd name="T33" fmla="*/ 333 h 345"/>
                    <a:gd name="T34" fmla="*/ 418 w 996"/>
                    <a:gd name="T35" fmla="*/ 333 h 345"/>
                    <a:gd name="T36" fmla="*/ 441 w 996"/>
                    <a:gd name="T37" fmla="*/ 333 h 345"/>
                    <a:gd name="T38" fmla="*/ 464 w 996"/>
                    <a:gd name="T39" fmla="*/ 333 h 345"/>
                    <a:gd name="T40" fmla="*/ 487 w 996"/>
                    <a:gd name="T41" fmla="*/ 333 h 345"/>
                    <a:gd name="T42" fmla="*/ 510 w 996"/>
                    <a:gd name="T43" fmla="*/ 326 h 345"/>
                    <a:gd name="T44" fmla="*/ 533 w 996"/>
                    <a:gd name="T45" fmla="*/ 326 h 345"/>
                    <a:gd name="T46" fmla="*/ 555 w 996"/>
                    <a:gd name="T47" fmla="*/ 326 h 345"/>
                    <a:gd name="T48" fmla="*/ 578 w 996"/>
                    <a:gd name="T49" fmla="*/ 320 h 345"/>
                    <a:gd name="T50" fmla="*/ 601 w 996"/>
                    <a:gd name="T51" fmla="*/ 320 h 345"/>
                    <a:gd name="T52" fmla="*/ 630 w 996"/>
                    <a:gd name="T53" fmla="*/ 320 h 345"/>
                    <a:gd name="T54" fmla="*/ 653 w 996"/>
                    <a:gd name="T55" fmla="*/ 314 h 345"/>
                    <a:gd name="T56" fmla="*/ 676 w 996"/>
                    <a:gd name="T57" fmla="*/ 308 h 345"/>
                    <a:gd name="T58" fmla="*/ 699 w 996"/>
                    <a:gd name="T59" fmla="*/ 308 h 345"/>
                    <a:gd name="T60" fmla="*/ 721 w 996"/>
                    <a:gd name="T61" fmla="*/ 301 h 345"/>
                    <a:gd name="T62" fmla="*/ 744 w 996"/>
                    <a:gd name="T63" fmla="*/ 295 h 345"/>
                    <a:gd name="T64" fmla="*/ 767 w 996"/>
                    <a:gd name="T65" fmla="*/ 289 h 345"/>
                    <a:gd name="T66" fmla="*/ 790 w 996"/>
                    <a:gd name="T67" fmla="*/ 283 h 345"/>
                    <a:gd name="T68" fmla="*/ 813 w 996"/>
                    <a:gd name="T69" fmla="*/ 276 h 345"/>
                    <a:gd name="T70" fmla="*/ 836 w 996"/>
                    <a:gd name="T71" fmla="*/ 264 h 345"/>
                    <a:gd name="T72" fmla="*/ 864 w 996"/>
                    <a:gd name="T73" fmla="*/ 245 h 345"/>
                    <a:gd name="T74" fmla="*/ 887 w 996"/>
                    <a:gd name="T75" fmla="*/ 226 h 345"/>
                    <a:gd name="T76" fmla="*/ 910 w 996"/>
                    <a:gd name="T77" fmla="*/ 188 h 345"/>
                    <a:gd name="T78" fmla="*/ 933 w 996"/>
                    <a:gd name="T79" fmla="*/ 107 h 345"/>
                    <a:gd name="T80" fmla="*/ 956 w 996"/>
                    <a:gd name="T81" fmla="*/ 57 h 345"/>
                    <a:gd name="T82" fmla="*/ 979 w 996"/>
                    <a:gd name="T83" fmla="*/ 163 h 3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345">
                      <a:moveTo>
                        <a:pt x="0" y="345"/>
                      </a:moveTo>
                      <a:lnTo>
                        <a:pt x="12" y="345"/>
                      </a:lnTo>
                      <a:lnTo>
                        <a:pt x="18" y="345"/>
                      </a:lnTo>
                      <a:lnTo>
                        <a:pt x="23" y="345"/>
                      </a:lnTo>
                      <a:lnTo>
                        <a:pt x="35" y="345"/>
                      </a:lnTo>
                      <a:lnTo>
                        <a:pt x="41" y="345"/>
                      </a:lnTo>
                      <a:lnTo>
                        <a:pt x="46" y="345"/>
                      </a:lnTo>
                      <a:lnTo>
                        <a:pt x="58" y="345"/>
                      </a:lnTo>
                      <a:lnTo>
                        <a:pt x="63" y="345"/>
                      </a:lnTo>
                      <a:lnTo>
                        <a:pt x="69" y="345"/>
                      </a:lnTo>
                      <a:lnTo>
                        <a:pt x="81" y="345"/>
                      </a:lnTo>
                      <a:lnTo>
                        <a:pt x="86" y="345"/>
                      </a:lnTo>
                      <a:lnTo>
                        <a:pt x="98" y="345"/>
                      </a:lnTo>
                      <a:lnTo>
                        <a:pt x="103" y="345"/>
                      </a:lnTo>
                      <a:lnTo>
                        <a:pt x="109" y="345"/>
                      </a:lnTo>
                      <a:lnTo>
                        <a:pt x="121" y="345"/>
                      </a:lnTo>
                      <a:lnTo>
                        <a:pt x="126" y="345"/>
                      </a:lnTo>
                      <a:lnTo>
                        <a:pt x="132" y="339"/>
                      </a:lnTo>
                      <a:lnTo>
                        <a:pt x="144" y="339"/>
                      </a:lnTo>
                      <a:lnTo>
                        <a:pt x="149" y="339"/>
                      </a:lnTo>
                      <a:lnTo>
                        <a:pt x="161" y="339"/>
                      </a:lnTo>
                      <a:lnTo>
                        <a:pt x="166" y="339"/>
                      </a:lnTo>
                      <a:lnTo>
                        <a:pt x="172" y="339"/>
                      </a:lnTo>
                      <a:lnTo>
                        <a:pt x="184" y="339"/>
                      </a:lnTo>
                      <a:lnTo>
                        <a:pt x="189" y="339"/>
                      </a:lnTo>
                      <a:lnTo>
                        <a:pt x="195" y="339"/>
                      </a:lnTo>
                      <a:lnTo>
                        <a:pt x="206" y="339"/>
                      </a:lnTo>
                      <a:lnTo>
                        <a:pt x="212" y="339"/>
                      </a:lnTo>
                      <a:lnTo>
                        <a:pt x="218" y="339"/>
                      </a:lnTo>
                      <a:lnTo>
                        <a:pt x="229" y="339"/>
                      </a:lnTo>
                      <a:lnTo>
                        <a:pt x="235" y="339"/>
                      </a:lnTo>
                      <a:lnTo>
                        <a:pt x="247" y="339"/>
                      </a:lnTo>
                      <a:lnTo>
                        <a:pt x="252" y="339"/>
                      </a:lnTo>
                      <a:lnTo>
                        <a:pt x="258" y="339"/>
                      </a:lnTo>
                      <a:lnTo>
                        <a:pt x="269" y="339"/>
                      </a:lnTo>
                      <a:lnTo>
                        <a:pt x="275" y="339"/>
                      </a:lnTo>
                      <a:lnTo>
                        <a:pt x="281" y="339"/>
                      </a:lnTo>
                      <a:lnTo>
                        <a:pt x="292" y="339"/>
                      </a:lnTo>
                      <a:lnTo>
                        <a:pt x="298" y="339"/>
                      </a:lnTo>
                      <a:lnTo>
                        <a:pt x="309" y="339"/>
                      </a:lnTo>
                      <a:lnTo>
                        <a:pt x="315" y="339"/>
                      </a:lnTo>
                      <a:lnTo>
                        <a:pt x="321" y="339"/>
                      </a:lnTo>
                      <a:lnTo>
                        <a:pt x="332" y="339"/>
                      </a:lnTo>
                      <a:lnTo>
                        <a:pt x="338" y="339"/>
                      </a:lnTo>
                      <a:lnTo>
                        <a:pt x="344" y="339"/>
                      </a:lnTo>
                      <a:lnTo>
                        <a:pt x="355" y="339"/>
                      </a:lnTo>
                      <a:lnTo>
                        <a:pt x="361" y="339"/>
                      </a:lnTo>
                      <a:lnTo>
                        <a:pt x="367" y="339"/>
                      </a:lnTo>
                      <a:lnTo>
                        <a:pt x="378" y="333"/>
                      </a:lnTo>
                      <a:lnTo>
                        <a:pt x="384" y="333"/>
                      </a:lnTo>
                      <a:lnTo>
                        <a:pt x="395" y="333"/>
                      </a:lnTo>
                      <a:lnTo>
                        <a:pt x="401" y="333"/>
                      </a:lnTo>
                      <a:lnTo>
                        <a:pt x="407" y="333"/>
                      </a:lnTo>
                      <a:lnTo>
                        <a:pt x="418" y="333"/>
                      </a:lnTo>
                      <a:lnTo>
                        <a:pt x="424" y="333"/>
                      </a:lnTo>
                      <a:lnTo>
                        <a:pt x="430" y="333"/>
                      </a:lnTo>
                      <a:lnTo>
                        <a:pt x="441" y="333"/>
                      </a:lnTo>
                      <a:lnTo>
                        <a:pt x="447" y="333"/>
                      </a:lnTo>
                      <a:lnTo>
                        <a:pt x="452" y="333"/>
                      </a:lnTo>
                      <a:lnTo>
                        <a:pt x="464" y="333"/>
                      </a:lnTo>
                      <a:lnTo>
                        <a:pt x="470" y="333"/>
                      </a:lnTo>
                      <a:lnTo>
                        <a:pt x="481" y="333"/>
                      </a:lnTo>
                      <a:lnTo>
                        <a:pt x="487" y="333"/>
                      </a:lnTo>
                      <a:lnTo>
                        <a:pt x="493" y="326"/>
                      </a:lnTo>
                      <a:lnTo>
                        <a:pt x="504" y="326"/>
                      </a:lnTo>
                      <a:lnTo>
                        <a:pt x="510" y="326"/>
                      </a:lnTo>
                      <a:lnTo>
                        <a:pt x="515" y="326"/>
                      </a:lnTo>
                      <a:lnTo>
                        <a:pt x="527" y="326"/>
                      </a:lnTo>
                      <a:lnTo>
                        <a:pt x="533" y="326"/>
                      </a:lnTo>
                      <a:lnTo>
                        <a:pt x="544" y="326"/>
                      </a:lnTo>
                      <a:lnTo>
                        <a:pt x="550" y="326"/>
                      </a:lnTo>
                      <a:lnTo>
                        <a:pt x="555" y="326"/>
                      </a:lnTo>
                      <a:lnTo>
                        <a:pt x="567" y="326"/>
                      </a:lnTo>
                      <a:lnTo>
                        <a:pt x="573" y="320"/>
                      </a:lnTo>
                      <a:lnTo>
                        <a:pt x="578" y="320"/>
                      </a:lnTo>
                      <a:lnTo>
                        <a:pt x="590" y="320"/>
                      </a:lnTo>
                      <a:lnTo>
                        <a:pt x="596" y="320"/>
                      </a:lnTo>
                      <a:lnTo>
                        <a:pt x="601" y="320"/>
                      </a:lnTo>
                      <a:lnTo>
                        <a:pt x="613" y="320"/>
                      </a:lnTo>
                      <a:lnTo>
                        <a:pt x="618" y="320"/>
                      </a:lnTo>
                      <a:lnTo>
                        <a:pt x="630" y="320"/>
                      </a:lnTo>
                      <a:lnTo>
                        <a:pt x="636" y="314"/>
                      </a:lnTo>
                      <a:lnTo>
                        <a:pt x="641" y="314"/>
                      </a:lnTo>
                      <a:lnTo>
                        <a:pt x="653" y="314"/>
                      </a:lnTo>
                      <a:lnTo>
                        <a:pt x="658" y="314"/>
                      </a:lnTo>
                      <a:lnTo>
                        <a:pt x="664" y="314"/>
                      </a:lnTo>
                      <a:lnTo>
                        <a:pt x="676" y="308"/>
                      </a:lnTo>
                      <a:lnTo>
                        <a:pt x="681" y="308"/>
                      </a:lnTo>
                      <a:lnTo>
                        <a:pt x="687" y="308"/>
                      </a:lnTo>
                      <a:lnTo>
                        <a:pt x="699" y="308"/>
                      </a:lnTo>
                      <a:lnTo>
                        <a:pt x="704" y="308"/>
                      </a:lnTo>
                      <a:lnTo>
                        <a:pt x="716" y="301"/>
                      </a:lnTo>
                      <a:lnTo>
                        <a:pt x="721" y="301"/>
                      </a:lnTo>
                      <a:lnTo>
                        <a:pt x="727" y="301"/>
                      </a:lnTo>
                      <a:lnTo>
                        <a:pt x="739" y="301"/>
                      </a:lnTo>
                      <a:lnTo>
                        <a:pt x="744" y="295"/>
                      </a:lnTo>
                      <a:lnTo>
                        <a:pt x="750" y="295"/>
                      </a:lnTo>
                      <a:lnTo>
                        <a:pt x="761" y="295"/>
                      </a:lnTo>
                      <a:lnTo>
                        <a:pt x="767" y="289"/>
                      </a:lnTo>
                      <a:lnTo>
                        <a:pt x="779" y="289"/>
                      </a:lnTo>
                      <a:lnTo>
                        <a:pt x="784" y="289"/>
                      </a:lnTo>
                      <a:lnTo>
                        <a:pt x="790" y="283"/>
                      </a:lnTo>
                      <a:lnTo>
                        <a:pt x="801" y="283"/>
                      </a:lnTo>
                      <a:lnTo>
                        <a:pt x="807" y="276"/>
                      </a:lnTo>
                      <a:lnTo>
                        <a:pt x="813" y="276"/>
                      </a:lnTo>
                      <a:lnTo>
                        <a:pt x="824" y="270"/>
                      </a:lnTo>
                      <a:lnTo>
                        <a:pt x="830" y="270"/>
                      </a:lnTo>
                      <a:lnTo>
                        <a:pt x="836" y="264"/>
                      </a:lnTo>
                      <a:lnTo>
                        <a:pt x="847" y="257"/>
                      </a:lnTo>
                      <a:lnTo>
                        <a:pt x="853" y="251"/>
                      </a:lnTo>
                      <a:lnTo>
                        <a:pt x="864" y="245"/>
                      </a:lnTo>
                      <a:lnTo>
                        <a:pt x="870" y="239"/>
                      </a:lnTo>
                      <a:lnTo>
                        <a:pt x="876" y="232"/>
                      </a:lnTo>
                      <a:lnTo>
                        <a:pt x="887" y="226"/>
                      </a:lnTo>
                      <a:lnTo>
                        <a:pt x="893" y="214"/>
                      </a:lnTo>
                      <a:lnTo>
                        <a:pt x="899" y="201"/>
                      </a:lnTo>
                      <a:lnTo>
                        <a:pt x="910" y="188"/>
                      </a:lnTo>
                      <a:lnTo>
                        <a:pt x="916" y="170"/>
                      </a:lnTo>
                      <a:lnTo>
                        <a:pt x="927" y="145"/>
                      </a:lnTo>
                      <a:lnTo>
                        <a:pt x="933" y="107"/>
                      </a:lnTo>
                      <a:lnTo>
                        <a:pt x="939" y="0"/>
                      </a:lnTo>
                      <a:lnTo>
                        <a:pt x="950" y="25"/>
                      </a:lnTo>
                      <a:lnTo>
                        <a:pt x="956" y="57"/>
                      </a:lnTo>
                      <a:lnTo>
                        <a:pt x="962" y="88"/>
                      </a:lnTo>
                      <a:lnTo>
                        <a:pt x="973" y="119"/>
                      </a:lnTo>
                      <a:lnTo>
                        <a:pt x="979" y="163"/>
                      </a:lnTo>
                      <a:lnTo>
                        <a:pt x="985" y="214"/>
                      </a:lnTo>
                      <a:lnTo>
                        <a:pt x="996" y="276"/>
                      </a:lnTo>
                    </a:path>
                  </a:pathLst>
                </a:custGeom>
                <a:noFill/>
                <a:ln w="17463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303">
                  <a:extLst>
                    <a:ext uri="{FF2B5EF4-FFF2-40B4-BE49-F238E27FC236}">
                      <a16:creationId xmlns:a16="http://schemas.microsoft.com/office/drawing/2014/main" id="{92E3E7D8-8B36-47B1-9738-1DAB69ECE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630130"/>
                  <a:ext cx="1196249" cy="177882"/>
                </a:xfrm>
                <a:custGeom>
                  <a:avLst/>
                  <a:gdLst>
                    <a:gd name="T0" fmla="*/ 17 w 990"/>
                    <a:gd name="T1" fmla="*/ 132 h 132"/>
                    <a:gd name="T2" fmla="*/ 40 w 990"/>
                    <a:gd name="T3" fmla="*/ 132 h 132"/>
                    <a:gd name="T4" fmla="*/ 63 w 990"/>
                    <a:gd name="T5" fmla="*/ 132 h 132"/>
                    <a:gd name="T6" fmla="*/ 86 w 990"/>
                    <a:gd name="T7" fmla="*/ 132 h 132"/>
                    <a:gd name="T8" fmla="*/ 109 w 990"/>
                    <a:gd name="T9" fmla="*/ 132 h 132"/>
                    <a:gd name="T10" fmla="*/ 132 w 990"/>
                    <a:gd name="T11" fmla="*/ 132 h 132"/>
                    <a:gd name="T12" fmla="*/ 155 w 990"/>
                    <a:gd name="T13" fmla="*/ 132 h 132"/>
                    <a:gd name="T14" fmla="*/ 177 w 990"/>
                    <a:gd name="T15" fmla="*/ 132 h 132"/>
                    <a:gd name="T16" fmla="*/ 200 w 990"/>
                    <a:gd name="T17" fmla="*/ 132 h 132"/>
                    <a:gd name="T18" fmla="*/ 223 w 990"/>
                    <a:gd name="T19" fmla="*/ 132 h 132"/>
                    <a:gd name="T20" fmla="*/ 252 w 990"/>
                    <a:gd name="T21" fmla="*/ 132 h 132"/>
                    <a:gd name="T22" fmla="*/ 275 w 990"/>
                    <a:gd name="T23" fmla="*/ 132 h 132"/>
                    <a:gd name="T24" fmla="*/ 298 w 990"/>
                    <a:gd name="T25" fmla="*/ 132 h 132"/>
                    <a:gd name="T26" fmla="*/ 320 w 990"/>
                    <a:gd name="T27" fmla="*/ 132 h 132"/>
                    <a:gd name="T28" fmla="*/ 343 w 990"/>
                    <a:gd name="T29" fmla="*/ 132 h 132"/>
                    <a:gd name="T30" fmla="*/ 366 w 990"/>
                    <a:gd name="T31" fmla="*/ 132 h 132"/>
                    <a:gd name="T32" fmla="*/ 389 w 990"/>
                    <a:gd name="T33" fmla="*/ 132 h 132"/>
                    <a:gd name="T34" fmla="*/ 412 w 990"/>
                    <a:gd name="T35" fmla="*/ 132 h 132"/>
                    <a:gd name="T36" fmla="*/ 435 w 990"/>
                    <a:gd name="T37" fmla="*/ 132 h 132"/>
                    <a:gd name="T38" fmla="*/ 458 w 990"/>
                    <a:gd name="T39" fmla="*/ 132 h 132"/>
                    <a:gd name="T40" fmla="*/ 486 w 990"/>
                    <a:gd name="T41" fmla="*/ 132 h 132"/>
                    <a:gd name="T42" fmla="*/ 509 w 990"/>
                    <a:gd name="T43" fmla="*/ 132 h 132"/>
                    <a:gd name="T44" fmla="*/ 532 w 990"/>
                    <a:gd name="T45" fmla="*/ 132 h 132"/>
                    <a:gd name="T46" fmla="*/ 555 w 990"/>
                    <a:gd name="T47" fmla="*/ 132 h 132"/>
                    <a:gd name="T48" fmla="*/ 578 w 990"/>
                    <a:gd name="T49" fmla="*/ 132 h 132"/>
                    <a:gd name="T50" fmla="*/ 601 w 990"/>
                    <a:gd name="T51" fmla="*/ 132 h 132"/>
                    <a:gd name="T52" fmla="*/ 624 w 990"/>
                    <a:gd name="T53" fmla="*/ 132 h 132"/>
                    <a:gd name="T54" fmla="*/ 647 w 990"/>
                    <a:gd name="T55" fmla="*/ 132 h 132"/>
                    <a:gd name="T56" fmla="*/ 669 w 990"/>
                    <a:gd name="T57" fmla="*/ 132 h 132"/>
                    <a:gd name="T58" fmla="*/ 692 w 990"/>
                    <a:gd name="T59" fmla="*/ 132 h 132"/>
                    <a:gd name="T60" fmla="*/ 721 w 990"/>
                    <a:gd name="T61" fmla="*/ 132 h 132"/>
                    <a:gd name="T62" fmla="*/ 744 w 990"/>
                    <a:gd name="T63" fmla="*/ 132 h 132"/>
                    <a:gd name="T64" fmla="*/ 767 w 990"/>
                    <a:gd name="T65" fmla="*/ 132 h 132"/>
                    <a:gd name="T66" fmla="*/ 790 w 990"/>
                    <a:gd name="T67" fmla="*/ 132 h 132"/>
                    <a:gd name="T68" fmla="*/ 812 w 990"/>
                    <a:gd name="T69" fmla="*/ 132 h 132"/>
                    <a:gd name="T70" fmla="*/ 835 w 990"/>
                    <a:gd name="T71" fmla="*/ 132 h 132"/>
                    <a:gd name="T72" fmla="*/ 858 w 990"/>
                    <a:gd name="T73" fmla="*/ 132 h 132"/>
                    <a:gd name="T74" fmla="*/ 881 w 990"/>
                    <a:gd name="T75" fmla="*/ 132 h 132"/>
                    <a:gd name="T76" fmla="*/ 904 w 990"/>
                    <a:gd name="T77" fmla="*/ 132 h 132"/>
                    <a:gd name="T78" fmla="*/ 927 w 990"/>
                    <a:gd name="T79" fmla="*/ 132 h 132"/>
                    <a:gd name="T80" fmla="*/ 956 w 990"/>
                    <a:gd name="T81" fmla="*/ 132 h 132"/>
                    <a:gd name="T82" fmla="*/ 978 w 990"/>
                    <a:gd name="T83" fmla="*/ 132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32">
                      <a:moveTo>
                        <a:pt x="0" y="0"/>
                      </a:moveTo>
                      <a:lnTo>
                        <a:pt x="6" y="132"/>
                      </a:lnTo>
                      <a:lnTo>
                        <a:pt x="17" y="132"/>
                      </a:lnTo>
                      <a:lnTo>
                        <a:pt x="23" y="132"/>
                      </a:lnTo>
                      <a:lnTo>
                        <a:pt x="29" y="132"/>
                      </a:lnTo>
                      <a:lnTo>
                        <a:pt x="40" y="132"/>
                      </a:lnTo>
                      <a:lnTo>
                        <a:pt x="46" y="132"/>
                      </a:lnTo>
                      <a:lnTo>
                        <a:pt x="52" y="132"/>
                      </a:lnTo>
                      <a:lnTo>
                        <a:pt x="63" y="132"/>
                      </a:lnTo>
                      <a:lnTo>
                        <a:pt x="69" y="132"/>
                      </a:lnTo>
                      <a:lnTo>
                        <a:pt x="74" y="132"/>
                      </a:lnTo>
                      <a:lnTo>
                        <a:pt x="86" y="132"/>
                      </a:lnTo>
                      <a:lnTo>
                        <a:pt x="92" y="132"/>
                      </a:lnTo>
                      <a:lnTo>
                        <a:pt x="103" y="132"/>
                      </a:lnTo>
                      <a:lnTo>
                        <a:pt x="109" y="132"/>
                      </a:lnTo>
                      <a:lnTo>
                        <a:pt x="114" y="132"/>
                      </a:lnTo>
                      <a:lnTo>
                        <a:pt x="126" y="132"/>
                      </a:lnTo>
                      <a:lnTo>
                        <a:pt x="132" y="132"/>
                      </a:lnTo>
                      <a:lnTo>
                        <a:pt x="137" y="132"/>
                      </a:lnTo>
                      <a:lnTo>
                        <a:pt x="149" y="132"/>
                      </a:lnTo>
                      <a:lnTo>
                        <a:pt x="155" y="132"/>
                      </a:lnTo>
                      <a:lnTo>
                        <a:pt x="166" y="132"/>
                      </a:lnTo>
                      <a:lnTo>
                        <a:pt x="172" y="132"/>
                      </a:lnTo>
                      <a:lnTo>
                        <a:pt x="177" y="132"/>
                      </a:lnTo>
                      <a:lnTo>
                        <a:pt x="189" y="132"/>
                      </a:lnTo>
                      <a:lnTo>
                        <a:pt x="195" y="132"/>
                      </a:lnTo>
                      <a:lnTo>
                        <a:pt x="200" y="132"/>
                      </a:lnTo>
                      <a:lnTo>
                        <a:pt x="212" y="132"/>
                      </a:lnTo>
                      <a:lnTo>
                        <a:pt x="217" y="132"/>
                      </a:lnTo>
                      <a:lnTo>
                        <a:pt x="223" y="132"/>
                      </a:lnTo>
                      <a:lnTo>
                        <a:pt x="235" y="132"/>
                      </a:lnTo>
                      <a:lnTo>
                        <a:pt x="240" y="132"/>
                      </a:lnTo>
                      <a:lnTo>
                        <a:pt x="252" y="132"/>
                      </a:lnTo>
                      <a:lnTo>
                        <a:pt x="257" y="132"/>
                      </a:lnTo>
                      <a:lnTo>
                        <a:pt x="263" y="132"/>
                      </a:lnTo>
                      <a:lnTo>
                        <a:pt x="275" y="132"/>
                      </a:lnTo>
                      <a:lnTo>
                        <a:pt x="280" y="132"/>
                      </a:lnTo>
                      <a:lnTo>
                        <a:pt x="286" y="132"/>
                      </a:lnTo>
                      <a:lnTo>
                        <a:pt x="298" y="132"/>
                      </a:lnTo>
                      <a:lnTo>
                        <a:pt x="303" y="132"/>
                      </a:lnTo>
                      <a:lnTo>
                        <a:pt x="309" y="132"/>
                      </a:lnTo>
                      <a:lnTo>
                        <a:pt x="320" y="132"/>
                      </a:lnTo>
                      <a:lnTo>
                        <a:pt x="326" y="132"/>
                      </a:lnTo>
                      <a:lnTo>
                        <a:pt x="338" y="132"/>
                      </a:lnTo>
                      <a:lnTo>
                        <a:pt x="343" y="132"/>
                      </a:lnTo>
                      <a:lnTo>
                        <a:pt x="349" y="132"/>
                      </a:lnTo>
                      <a:lnTo>
                        <a:pt x="360" y="132"/>
                      </a:lnTo>
                      <a:lnTo>
                        <a:pt x="366" y="132"/>
                      </a:lnTo>
                      <a:lnTo>
                        <a:pt x="372" y="132"/>
                      </a:lnTo>
                      <a:lnTo>
                        <a:pt x="383" y="132"/>
                      </a:lnTo>
                      <a:lnTo>
                        <a:pt x="389" y="132"/>
                      </a:lnTo>
                      <a:lnTo>
                        <a:pt x="401" y="132"/>
                      </a:lnTo>
                      <a:lnTo>
                        <a:pt x="406" y="132"/>
                      </a:lnTo>
                      <a:lnTo>
                        <a:pt x="412" y="132"/>
                      </a:lnTo>
                      <a:lnTo>
                        <a:pt x="423" y="132"/>
                      </a:lnTo>
                      <a:lnTo>
                        <a:pt x="429" y="132"/>
                      </a:lnTo>
                      <a:lnTo>
                        <a:pt x="435" y="132"/>
                      </a:lnTo>
                      <a:lnTo>
                        <a:pt x="446" y="132"/>
                      </a:lnTo>
                      <a:lnTo>
                        <a:pt x="452" y="132"/>
                      </a:lnTo>
                      <a:lnTo>
                        <a:pt x="458" y="132"/>
                      </a:lnTo>
                      <a:lnTo>
                        <a:pt x="469" y="132"/>
                      </a:lnTo>
                      <a:lnTo>
                        <a:pt x="475" y="132"/>
                      </a:lnTo>
                      <a:lnTo>
                        <a:pt x="486" y="132"/>
                      </a:lnTo>
                      <a:lnTo>
                        <a:pt x="492" y="132"/>
                      </a:lnTo>
                      <a:lnTo>
                        <a:pt x="498" y="132"/>
                      </a:lnTo>
                      <a:lnTo>
                        <a:pt x="509" y="132"/>
                      </a:lnTo>
                      <a:lnTo>
                        <a:pt x="515" y="132"/>
                      </a:lnTo>
                      <a:lnTo>
                        <a:pt x="521" y="132"/>
                      </a:lnTo>
                      <a:lnTo>
                        <a:pt x="532" y="132"/>
                      </a:lnTo>
                      <a:lnTo>
                        <a:pt x="538" y="132"/>
                      </a:lnTo>
                      <a:lnTo>
                        <a:pt x="549" y="132"/>
                      </a:lnTo>
                      <a:lnTo>
                        <a:pt x="555" y="132"/>
                      </a:lnTo>
                      <a:lnTo>
                        <a:pt x="561" y="132"/>
                      </a:lnTo>
                      <a:lnTo>
                        <a:pt x="572" y="132"/>
                      </a:lnTo>
                      <a:lnTo>
                        <a:pt x="578" y="132"/>
                      </a:lnTo>
                      <a:lnTo>
                        <a:pt x="584" y="132"/>
                      </a:lnTo>
                      <a:lnTo>
                        <a:pt x="595" y="132"/>
                      </a:lnTo>
                      <a:lnTo>
                        <a:pt x="601" y="132"/>
                      </a:lnTo>
                      <a:lnTo>
                        <a:pt x="607" y="132"/>
                      </a:lnTo>
                      <a:lnTo>
                        <a:pt x="618" y="132"/>
                      </a:lnTo>
                      <a:lnTo>
                        <a:pt x="624" y="132"/>
                      </a:lnTo>
                      <a:lnTo>
                        <a:pt x="635" y="132"/>
                      </a:lnTo>
                      <a:lnTo>
                        <a:pt x="641" y="132"/>
                      </a:lnTo>
                      <a:lnTo>
                        <a:pt x="647" y="132"/>
                      </a:lnTo>
                      <a:lnTo>
                        <a:pt x="658" y="132"/>
                      </a:lnTo>
                      <a:lnTo>
                        <a:pt x="664" y="132"/>
                      </a:lnTo>
                      <a:lnTo>
                        <a:pt x="669" y="132"/>
                      </a:lnTo>
                      <a:lnTo>
                        <a:pt x="681" y="132"/>
                      </a:lnTo>
                      <a:lnTo>
                        <a:pt x="687" y="132"/>
                      </a:lnTo>
                      <a:lnTo>
                        <a:pt x="692" y="132"/>
                      </a:lnTo>
                      <a:lnTo>
                        <a:pt x="704" y="132"/>
                      </a:lnTo>
                      <a:lnTo>
                        <a:pt x="709" y="132"/>
                      </a:lnTo>
                      <a:lnTo>
                        <a:pt x="721" y="132"/>
                      </a:lnTo>
                      <a:lnTo>
                        <a:pt x="727" y="132"/>
                      </a:lnTo>
                      <a:lnTo>
                        <a:pt x="732" y="132"/>
                      </a:lnTo>
                      <a:lnTo>
                        <a:pt x="744" y="132"/>
                      </a:lnTo>
                      <a:lnTo>
                        <a:pt x="750" y="132"/>
                      </a:lnTo>
                      <a:lnTo>
                        <a:pt x="755" y="132"/>
                      </a:lnTo>
                      <a:lnTo>
                        <a:pt x="767" y="132"/>
                      </a:lnTo>
                      <a:lnTo>
                        <a:pt x="772" y="132"/>
                      </a:lnTo>
                      <a:lnTo>
                        <a:pt x="784" y="132"/>
                      </a:lnTo>
                      <a:lnTo>
                        <a:pt x="790" y="132"/>
                      </a:lnTo>
                      <a:lnTo>
                        <a:pt x="795" y="132"/>
                      </a:lnTo>
                      <a:lnTo>
                        <a:pt x="807" y="132"/>
                      </a:lnTo>
                      <a:lnTo>
                        <a:pt x="812" y="132"/>
                      </a:lnTo>
                      <a:lnTo>
                        <a:pt x="818" y="132"/>
                      </a:lnTo>
                      <a:lnTo>
                        <a:pt x="830" y="132"/>
                      </a:lnTo>
                      <a:lnTo>
                        <a:pt x="835" y="132"/>
                      </a:lnTo>
                      <a:lnTo>
                        <a:pt x="841" y="132"/>
                      </a:lnTo>
                      <a:lnTo>
                        <a:pt x="853" y="132"/>
                      </a:lnTo>
                      <a:lnTo>
                        <a:pt x="858" y="132"/>
                      </a:lnTo>
                      <a:lnTo>
                        <a:pt x="870" y="132"/>
                      </a:lnTo>
                      <a:lnTo>
                        <a:pt x="875" y="132"/>
                      </a:lnTo>
                      <a:lnTo>
                        <a:pt x="881" y="132"/>
                      </a:lnTo>
                      <a:lnTo>
                        <a:pt x="893" y="132"/>
                      </a:lnTo>
                      <a:lnTo>
                        <a:pt x="898" y="132"/>
                      </a:lnTo>
                      <a:lnTo>
                        <a:pt x="904" y="132"/>
                      </a:lnTo>
                      <a:lnTo>
                        <a:pt x="915" y="132"/>
                      </a:lnTo>
                      <a:lnTo>
                        <a:pt x="921" y="132"/>
                      </a:lnTo>
                      <a:lnTo>
                        <a:pt x="927" y="132"/>
                      </a:lnTo>
                      <a:lnTo>
                        <a:pt x="938" y="132"/>
                      </a:lnTo>
                      <a:lnTo>
                        <a:pt x="944" y="132"/>
                      </a:lnTo>
                      <a:lnTo>
                        <a:pt x="956" y="132"/>
                      </a:lnTo>
                      <a:lnTo>
                        <a:pt x="961" y="132"/>
                      </a:lnTo>
                      <a:lnTo>
                        <a:pt x="967" y="132"/>
                      </a:lnTo>
                      <a:lnTo>
                        <a:pt x="978" y="132"/>
                      </a:lnTo>
                      <a:lnTo>
                        <a:pt x="984" y="132"/>
                      </a:lnTo>
                      <a:lnTo>
                        <a:pt x="990" y="132"/>
                      </a:lnTo>
                    </a:path>
                  </a:pathLst>
                </a:custGeom>
                <a:noFill/>
                <a:ln w="17463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304">
                  <a:extLst>
                    <a:ext uri="{FF2B5EF4-FFF2-40B4-BE49-F238E27FC236}">
                      <a16:creationId xmlns:a16="http://schemas.microsoft.com/office/drawing/2014/main" id="{87967D1A-1844-40C4-8DC0-BE7E75212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305">
                  <a:extLst>
                    <a:ext uri="{FF2B5EF4-FFF2-40B4-BE49-F238E27FC236}">
                      <a16:creationId xmlns:a16="http://schemas.microsoft.com/office/drawing/2014/main" id="{6D9CB29C-2BE3-4CEA-9B82-0971F85713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503457"/>
                  <a:ext cx="1203499" cy="245261"/>
                </a:xfrm>
                <a:custGeom>
                  <a:avLst/>
                  <a:gdLst>
                    <a:gd name="T0" fmla="*/ 18 w 996"/>
                    <a:gd name="T1" fmla="*/ 182 h 182"/>
                    <a:gd name="T2" fmla="*/ 41 w 996"/>
                    <a:gd name="T3" fmla="*/ 182 h 182"/>
                    <a:gd name="T4" fmla="*/ 63 w 996"/>
                    <a:gd name="T5" fmla="*/ 182 h 182"/>
                    <a:gd name="T6" fmla="*/ 86 w 996"/>
                    <a:gd name="T7" fmla="*/ 182 h 182"/>
                    <a:gd name="T8" fmla="*/ 109 w 996"/>
                    <a:gd name="T9" fmla="*/ 182 h 182"/>
                    <a:gd name="T10" fmla="*/ 132 w 996"/>
                    <a:gd name="T11" fmla="*/ 176 h 182"/>
                    <a:gd name="T12" fmla="*/ 161 w 996"/>
                    <a:gd name="T13" fmla="*/ 176 h 182"/>
                    <a:gd name="T14" fmla="*/ 184 w 996"/>
                    <a:gd name="T15" fmla="*/ 176 h 182"/>
                    <a:gd name="T16" fmla="*/ 206 w 996"/>
                    <a:gd name="T17" fmla="*/ 176 h 182"/>
                    <a:gd name="T18" fmla="*/ 229 w 996"/>
                    <a:gd name="T19" fmla="*/ 176 h 182"/>
                    <a:gd name="T20" fmla="*/ 252 w 996"/>
                    <a:gd name="T21" fmla="*/ 176 h 182"/>
                    <a:gd name="T22" fmla="*/ 275 w 996"/>
                    <a:gd name="T23" fmla="*/ 176 h 182"/>
                    <a:gd name="T24" fmla="*/ 298 w 996"/>
                    <a:gd name="T25" fmla="*/ 176 h 182"/>
                    <a:gd name="T26" fmla="*/ 321 w 996"/>
                    <a:gd name="T27" fmla="*/ 176 h 182"/>
                    <a:gd name="T28" fmla="*/ 344 w 996"/>
                    <a:gd name="T29" fmla="*/ 176 h 182"/>
                    <a:gd name="T30" fmla="*/ 367 w 996"/>
                    <a:gd name="T31" fmla="*/ 176 h 182"/>
                    <a:gd name="T32" fmla="*/ 395 w 996"/>
                    <a:gd name="T33" fmla="*/ 176 h 182"/>
                    <a:gd name="T34" fmla="*/ 418 w 996"/>
                    <a:gd name="T35" fmla="*/ 176 h 182"/>
                    <a:gd name="T36" fmla="*/ 441 w 996"/>
                    <a:gd name="T37" fmla="*/ 176 h 182"/>
                    <a:gd name="T38" fmla="*/ 464 w 996"/>
                    <a:gd name="T39" fmla="*/ 170 h 182"/>
                    <a:gd name="T40" fmla="*/ 487 w 996"/>
                    <a:gd name="T41" fmla="*/ 170 h 182"/>
                    <a:gd name="T42" fmla="*/ 510 w 996"/>
                    <a:gd name="T43" fmla="*/ 170 h 182"/>
                    <a:gd name="T44" fmla="*/ 533 w 996"/>
                    <a:gd name="T45" fmla="*/ 170 h 182"/>
                    <a:gd name="T46" fmla="*/ 555 w 996"/>
                    <a:gd name="T47" fmla="*/ 170 h 182"/>
                    <a:gd name="T48" fmla="*/ 578 w 996"/>
                    <a:gd name="T49" fmla="*/ 170 h 182"/>
                    <a:gd name="T50" fmla="*/ 601 w 996"/>
                    <a:gd name="T51" fmla="*/ 163 h 182"/>
                    <a:gd name="T52" fmla="*/ 630 w 996"/>
                    <a:gd name="T53" fmla="*/ 163 h 182"/>
                    <a:gd name="T54" fmla="*/ 653 w 996"/>
                    <a:gd name="T55" fmla="*/ 163 h 182"/>
                    <a:gd name="T56" fmla="*/ 676 w 996"/>
                    <a:gd name="T57" fmla="*/ 163 h 182"/>
                    <a:gd name="T58" fmla="*/ 699 w 996"/>
                    <a:gd name="T59" fmla="*/ 157 h 182"/>
                    <a:gd name="T60" fmla="*/ 721 w 996"/>
                    <a:gd name="T61" fmla="*/ 157 h 182"/>
                    <a:gd name="T62" fmla="*/ 744 w 996"/>
                    <a:gd name="T63" fmla="*/ 151 h 182"/>
                    <a:gd name="T64" fmla="*/ 767 w 996"/>
                    <a:gd name="T65" fmla="*/ 151 h 182"/>
                    <a:gd name="T66" fmla="*/ 790 w 996"/>
                    <a:gd name="T67" fmla="*/ 144 h 182"/>
                    <a:gd name="T68" fmla="*/ 813 w 996"/>
                    <a:gd name="T69" fmla="*/ 144 h 182"/>
                    <a:gd name="T70" fmla="*/ 836 w 996"/>
                    <a:gd name="T71" fmla="*/ 138 h 182"/>
                    <a:gd name="T72" fmla="*/ 864 w 996"/>
                    <a:gd name="T73" fmla="*/ 132 h 182"/>
                    <a:gd name="T74" fmla="*/ 887 w 996"/>
                    <a:gd name="T75" fmla="*/ 126 h 182"/>
                    <a:gd name="T76" fmla="*/ 910 w 996"/>
                    <a:gd name="T77" fmla="*/ 113 h 182"/>
                    <a:gd name="T78" fmla="*/ 933 w 996"/>
                    <a:gd name="T79" fmla="*/ 101 h 182"/>
                    <a:gd name="T80" fmla="*/ 956 w 996"/>
                    <a:gd name="T81" fmla="*/ 82 h 182"/>
                    <a:gd name="T82" fmla="*/ 979 w 996"/>
                    <a:gd name="T83" fmla="*/ 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182">
                      <a:moveTo>
                        <a:pt x="0" y="182"/>
                      </a:moveTo>
                      <a:lnTo>
                        <a:pt x="12" y="182"/>
                      </a:lnTo>
                      <a:lnTo>
                        <a:pt x="18" y="182"/>
                      </a:lnTo>
                      <a:lnTo>
                        <a:pt x="23" y="182"/>
                      </a:lnTo>
                      <a:lnTo>
                        <a:pt x="35" y="182"/>
                      </a:lnTo>
                      <a:lnTo>
                        <a:pt x="41" y="182"/>
                      </a:lnTo>
                      <a:lnTo>
                        <a:pt x="46" y="182"/>
                      </a:lnTo>
                      <a:lnTo>
                        <a:pt x="58" y="182"/>
                      </a:lnTo>
                      <a:lnTo>
                        <a:pt x="63" y="182"/>
                      </a:lnTo>
                      <a:lnTo>
                        <a:pt x="69" y="182"/>
                      </a:lnTo>
                      <a:lnTo>
                        <a:pt x="81" y="182"/>
                      </a:lnTo>
                      <a:lnTo>
                        <a:pt x="86" y="182"/>
                      </a:lnTo>
                      <a:lnTo>
                        <a:pt x="98" y="182"/>
                      </a:lnTo>
                      <a:lnTo>
                        <a:pt x="103" y="182"/>
                      </a:lnTo>
                      <a:lnTo>
                        <a:pt x="109" y="182"/>
                      </a:lnTo>
                      <a:lnTo>
                        <a:pt x="121" y="182"/>
                      </a:lnTo>
                      <a:lnTo>
                        <a:pt x="126" y="182"/>
                      </a:lnTo>
                      <a:lnTo>
                        <a:pt x="132" y="176"/>
                      </a:lnTo>
                      <a:lnTo>
                        <a:pt x="144" y="176"/>
                      </a:lnTo>
                      <a:lnTo>
                        <a:pt x="149" y="176"/>
                      </a:lnTo>
                      <a:lnTo>
                        <a:pt x="161" y="176"/>
                      </a:lnTo>
                      <a:lnTo>
                        <a:pt x="166" y="176"/>
                      </a:lnTo>
                      <a:lnTo>
                        <a:pt x="172" y="176"/>
                      </a:lnTo>
                      <a:lnTo>
                        <a:pt x="184" y="176"/>
                      </a:lnTo>
                      <a:lnTo>
                        <a:pt x="189" y="176"/>
                      </a:lnTo>
                      <a:lnTo>
                        <a:pt x="195" y="176"/>
                      </a:lnTo>
                      <a:lnTo>
                        <a:pt x="206" y="176"/>
                      </a:lnTo>
                      <a:lnTo>
                        <a:pt x="212" y="176"/>
                      </a:lnTo>
                      <a:lnTo>
                        <a:pt x="218" y="176"/>
                      </a:lnTo>
                      <a:lnTo>
                        <a:pt x="229" y="176"/>
                      </a:lnTo>
                      <a:lnTo>
                        <a:pt x="235" y="176"/>
                      </a:lnTo>
                      <a:lnTo>
                        <a:pt x="247" y="176"/>
                      </a:lnTo>
                      <a:lnTo>
                        <a:pt x="252" y="176"/>
                      </a:lnTo>
                      <a:lnTo>
                        <a:pt x="258" y="176"/>
                      </a:lnTo>
                      <a:lnTo>
                        <a:pt x="269" y="176"/>
                      </a:lnTo>
                      <a:lnTo>
                        <a:pt x="275" y="176"/>
                      </a:lnTo>
                      <a:lnTo>
                        <a:pt x="281" y="176"/>
                      </a:lnTo>
                      <a:lnTo>
                        <a:pt x="292" y="176"/>
                      </a:lnTo>
                      <a:lnTo>
                        <a:pt x="298" y="176"/>
                      </a:lnTo>
                      <a:lnTo>
                        <a:pt x="309" y="176"/>
                      </a:lnTo>
                      <a:lnTo>
                        <a:pt x="315" y="176"/>
                      </a:lnTo>
                      <a:lnTo>
                        <a:pt x="321" y="176"/>
                      </a:lnTo>
                      <a:lnTo>
                        <a:pt x="332" y="176"/>
                      </a:lnTo>
                      <a:lnTo>
                        <a:pt x="338" y="176"/>
                      </a:lnTo>
                      <a:lnTo>
                        <a:pt x="344" y="176"/>
                      </a:lnTo>
                      <a:lnTo>
                        <a:pt x="355" y="176"/>
                      </a:lnTo>
                      <a:lnTo>
                        <a:pt x="361" y="176"/>
                      </a:lnTo>
                      <a:lnTo>
                        <a:pt x="367" y="176"/>
                      </a:lnTo>
                      <a:lnTo>
                        <a:pt x="378" y="176"/>
                      </a:lnTo>
                      <a:lnTo>
                        <a:pt x="384" y="176"/>
                      </a:lnTo>
                      <a:lnTo>
                        <a:pt x="395" y="176"/>
                      </a:lnTo>
                      <a:lnTo>
                        <a:pt x="401" y="176"/>
                      </a:lnTo>
                      <a:lnTo>
                        <a:pt x="407" y="176"/>
                      </a:lnTo>
                      <a:lnTo>
                        <a:pt x="418" y="176"/>
                      </a:lnTo>
                      <a:lnTo>
                        <a:pt x="424" y="176"/>
                      </a:lnTo>
                      <a:lnTo>
                        <a:pt x="430" y="176"/>
                      </a:lnTo>
                      <a:lnTo>
                        <a:pt x="441" y="176"/>
                      </a:lnTo>
                      <a:lnTo>
                        <a:pt x="447" y="176"/>
                      </a:lnTo>
                      <a:lnTo>
                        <a:pt x="452" y="170"/>
                      </a:lnTo>
                      <a:lnTo>
                        <a:pt x="464" y="170"/>
                      </a:lnTo>
                      <a:lnTo>
                        <a:pt x="470" y="170"/>
                      </a:lnTo>
                      <a:lnTo>
                        <a:pt x="481" y="170"/>
                      </a:lnTo>
                      <a:lnTo>
                        <a:pt x="487" y="170"/>
                      </a:lnTo>
                      <a:lnTo>
                        <a:pt x="493" y="170"/>
                      </a:lnTo>
                      <a:lnTo>
                        <a:pt x="504" y="170"/>
                      </a:lnTo>
                      <a:lnTo>
                        <a:pt x="510" y="170"/>
                      </a:lnTo>
                      <a:lnTo>
                        <a:pt x="515" y="170"/>
                      </a:lnTo>
                      <a:lnTo>
                        <a:pt x="527" y="170"/>
                      </a:lnTo>
                      <a:lnTo>
                        <a:pt x="533" y="170"/>
                      </a:lnTo>
                      <a:lnTo>
                        <a:pt x="544" y="170"/>
                      </a:lnTo>
                      <a:lnTo>
                        <a:pt x="550" y="170"/>
                      </a:lnTo>
                      <a:lnTo>
                        <a:pt x="555" y="170"/>
                      </a:lnTo>
                      <a:lnTo>
                        <a:pt x="567" y="170"/>
                      </a:lnTo>
                      <a:lnTo>
                        <a:pt x="573" y="170"/>
                      </a:lnTo>
                      <a:lnTo>
                        <a:pt x="578" y="170"/>
                      </a:lnTo>
                      <a:lnTo>
                        <a:pt x="590" y="163"/>
                      </a:lnTo>
                      <a:lnTo>
                        <a:pt x="596" y="163"/>
                      </a:lnTo>
                      <a:lnTo>
                        <a:pt x="601" y="163"/>
                      </a:lnTo>
                      <a:lnTo>
                        <a:pt x="613" y="163"/>
                      </a:lnTo>
                      <a:lnTo>
                        <a:pt x="618" y="163"/>
                      </a:lnTo>
                      <a:lnTo>
                        <a:pt x="630" y="163"/>
                      </a:lnTo>
                      <a:lnTo>
                        <a:pt x="636" y="163"/>
                      </a:lnTo>
                      <a:lnTo>
                        <a:pt x="641" y="163"/>
                      </a:lnTo>
                      <a:lnTo>
                        <a:pt x="653" y="163"/>
                      </a:lnTo>
                      <a:lnTo>
                        <a:pt x="658" y="163"/>
                      </a:lnTo>
                      <a:lnTo>
                        <a:pt x="664" y="163"/>
                      </a:lnTo>
                      <a:lnTo>
                        <a:pt x="676" y="163"/>
                      </a:lnTo>
                      <a:lnTo>
                        <a:pt x="681" y="157"/>
                      </a:lnTo>
                      <a:lnTo>
                        <a:pt x="687" y="157"/>
                      </a:lnTo>
                      <a:lnTo>
                        <a:pt x="699" y="157"/>
                      </a:lnTo>
                      <a:lnTo>
                        <a:pt x="704" y="157"/>
                      </a:lnTo>
                      <a:lnTo>
                        <a:pt x="716" y="157"/>
                      </a:lnTo>
                      <a:lnTo>
                        <a:pt x="721" y="157"/>
                      </a:lnTo>
                      <a:lnTo>
                        <a:pt x="727" y="157"/>
                      </a:lnTo>
                      <a:lnTo>
                        <a:pt x="739" y="157"/>
                      </a:lnTo>
                      <a:lnTo>
                        <a:pt x="744" y="151"/>
                      </a:lnTo>
                      <a:lnTo>
                        <a:pt x="750" y="151"/>
                      </a:lnTo>
                      <a:lnTo>
                        <a:pt x="761" y="151"/>
                      </a:lnTo>
                      <a:lnTo>
                        <a:pt x="767" y="151"/>
                      </a:lnTo>
                      <a:lnTo>
                        <a:pt x="779" y="151"/>
                      </a:lnTo>
                      <a:lnTo>
                        <a:pt x="784" y="151"/>
                      </a:lnTo>
                      <a:lnTo>
                        <a:pt x="790" y="144"/>
                      </a:lnTo>
                      <a:lnTo>
                        <a:pt x="801" y="144"/>
                      </a:lnTo>
                      <a:lnTo>
                        <a:pt x="807" y="144"/>
                      </a:lnTo>
                      <a:lnTo>
                        <a:pt x="813" y="144"/>
                      </a:lnTo>
                      <a:lnTo>
                        <a:pt x="824" y="138"/>
                      </a:lnTo>
                      <a:lnTo>
                        <a:pt x="830" y="138"/>
                      </a:lnTo>
                      <a:lnTo>
                        <a:pt x="836" y="138"/>
                      </a:lnTo>
                      <a:lnTo>
                        <a:pt x="847" y="138"/>
                      </a:lnTo>
                      <a:lnTo>
                        <a:pt x="853" y="132"/>
                      </a:lnTo>
                      <a:lnTo>
                        <a:pt x="864" y="132"/>
                      </a:lnTo>
                      <a:lnTo>
                        <a:pt x="870" y="132"/>
                      </a:lnTo>
                      <a:lnTo>
                        <a:pt x="876" y="126"/>
                      </a:lnTo>
                      <a:lnTo>
                        <a:pt x="887" y="126"/>
                      </a:lnTo>
                      <a:lnTo>
                        <a:pt x="893" y="119"/>
                      </a:lnTo>
                      <a:lnTo>
                        <a:pt x="899" y="119"/>
                      </a:lnTo>
                      <a:lnTo>
                        <a:pt x="910" y="113"/>
                      </a:lnTo>
                      <a:lnTo>
                        <a:pt x="916" y="113"/>
                      </a:lnTo>
                      <a:lnTo>
                        <a:pt x="927" y="107"/>
                      </a:lnTo>
                      <a:lnTo>
                        <a:pt x="933" y="101"/>
                      </a:lnTo>
                      <a:lnTo>
                        <a:pt x="939" y="94"/>
                      </a:lnTo>
                      <a:lnTo>
                        <a:pt x="950" y="88"/>
                      </a:lnTo>
                      <a:lnTo>
                        <a:pt x="956" y="82"/>
                      </a:lnTo>
                      <a:lnTo>
                        <a:pt x="962" y="75"/>
                      </a:lnTo>
                      <a:lnTo>
                        <a:pt x="973" y="63"/>
                      </a:lnTo>
                      <a:lnTo>
                        <a:pt x="979" y="50"/>
                      </a:lnTo>
                      <a:lnTo>
                        <a:pt x="985" y="32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17463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306">
                  <a:extLst>
                    <a:ext uri="{FF2B5EF4-FFF2-40B4-BE49-F238E27FC236}">
                      <a16:creationId xmlns:a16="http://schemas.microsoft.com/office/drawing/2014/main" id="{96B2AE04-765B-40D8-BC53-B34495046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394302"/>
                  <a:ext cx="1196249" cy="413710"/>
                </a:xfrm>
                <a:custGeom>
                  <a:avLst/>
                  <a:gdLst>
                    <a:gd name="T0" fmla="*/ 17 w 990"/>
                    <a:gd name="T1" fmla="*/ 25 h 307"/>
                    <a:gd name="T2" fmla="*/ 40 w 990"/>
                    <a:gd name="T3" fmla="*/ 94 h 307"/>
                    <a:gd name="T4" fmla="*/ 63 w 990"/>
                    <a:gd name="T5" fmla="*/ 207 h 307"/>
                    <a:gd name="T6" fmla="*/ 86 w 990"/>
                    <a:gd name="T7" fmla="*/ 307 h 307"/>
                    <a:gd name="T8" fmla="*/ 109 w 990"/>
                    <a:gd name="T9" fmla="*/ 307 h 307"/>
                    <a:gd name="T10" fmla="*/ 132 w 990"/>
                    <a:gd name="T11" fmla="*/ 307 h 307"/>
                    <a:gd name="T12" fmla="*/ 155 w 990"/>
                    <a:gd name="T13" fmla="*/ 307 h 307"/>
                    <a:gd name="T14" fmla="*/ 177 w 990"/>
                    <a:gd name="T15" fmla="*/ 307 h 307"/>
                    <a:gd name="T16" fmla="*/ 200 w 990"/>
                    <a:gd name="T17" fmla="*/ 307 h 307"/>
                    <a:gd name="T18" fmla="*/ 223 w 990"/>
                    <a:gd name="T19" fmla="*/ 307 h 307"/>
                    <a:gd name="T20" fmla="*/ 252 w 990"/>
                    <a:gd name="T21" fmla="*/ 307 h 307"/>
                    <a:gd name="T22" fmla="*/ 275 w 990"/>
                    <a:gd name="T23" fmla="*/ 307 h 307"/>
                    <a:gd name="T24" fmla="*/ 298 w 990"/>
                    <a:gd name="T25" fmla="*/ 307 h 307"/>
                    <a:gd name="T26" fmla="*/ 320 w 990"/>
                    <a:gd name="T27" fmla="*/ 307 h 307"/>
                    <a:gd name="T28" fmla="*/ 343 w 990"/>
                    <a:gd name="T29" fmla="*/ 307 h 307"/>
                    <a:gd name="T30" fmla="*/ 366 w 990"/>
                    <a:gd name="T31" fmla="*/ 307 h 307"/>
                    <a:gd name="T32" fmla="*/ 389 w 990"/>
                    <a:gd name="T33" fmla="*/ 307 h 307"/>
                    <a:gd name="T34" fmla="*/ 412 w 990"/>
                    <a:gd name="T35" fmla="*/ 307 h 307"/>
                    <a:gd name="T36" fmla="*/ 435 w 990"/>
                    <a:gd name="T37" fmla="*/ 307 h 307"/>
                    <a:gd name="T38" fmla="*/ 458 w 990"/>
                    <a:gd name="T39" fmla="*/ 307 h 307"/>
                    <a:gd name="T40" fmla="*/ 486 w 990"/>
                    <a:gd name="T41" fmla="*/ 307 h 307"/>
                    <a:gd name="T42" fmla="*/ 509 w 990"/>
                    <a:gd name="T43" fmla="*/ 307 h 307"/>
                    <a:gd name="T44" fmla="*/ 532 w 990"/>
                    <a:gd name="T45" fmla="*/ 307 h 307"/>
                    <a:gd name="T46" fmla="*/ 555 w 990"/>
                    <a:gd name="T47" fmla="*/ 307 h 307"/>
                    <a:gd name="T48" fmla="*/ 578 w 990"/>
                    <a:gd name="T49" fmla="*/ 307 h 307"/>
                    <a:gd name="T50" fmla="*/ 601 w 990"/>
                    <a:gd name="T51" fmla="*/ 307 h 307"/>
                    <a:gd name="T52" fmla="*/ 624 w 990"/>
                    <a:gd name="T53" fmla="*/ 307 h 307"/>
                    <a:gd name="T54" fmla="*/ 647 w 990"/>
                    <a:gd name="T55" fmla="*/ 307 h 307"/>
                    <a:gd name="T56" fmla="*/ 669 w 990"/>
                    <a:gd name="T57" fmla="*/ 307 h 307"/>
                    <a:gd name="T58" fmla="*/ 692 w 990"/>
                    <a:gd name="T59" fmla="*/ 307 h 307"/>
                    <a:gd name="T60" fmla="*/ 721 w 990"/>
                    <a:gd name="T61" fmla="*/ 307 h 307"/>
                    <a:gd name="T62" fmla="*/ 744 w 990"/>
                    <a:gd name="T63" fmla="*/ 307 h 307"/>
                    <a:gd name="T64" fmla="*/ 767 w 990"/>
                    <a:gd name="T65" fmla="*/ 307 h 307"/>
                    <a:gd name="T66" fmla="*/ 790 w 990"/>
                    <a:gd name="T67" fmla="*/ 307 h 307"/>
                    <a:gd name="T68" fmla="*/ 812 w 990"/>
                    <a:gd name="T69" fmla="*/ 307 h 307"/>
                    <a:gd name="T70" fmla="*/ 835 w 990"/>
                    <a:gd name="T71" fmla="*/ 307 h 307"/>
                    <a:gd name="T72" fmla="*/ 858 w 990"/>
                    <a:gd name="T73" fmla="*/ 307 h 307"/>
                    <a:gd name="T74" fmla="*/ 881 w 990"/>
                    <a:gd name="T75" fmla="*/ 307 h 307"/>
                    <a:gd name="T76" fmla="*/ 904 w 990"/>
                    <a:gd name="T77" fmla="*/ 307 h 307"/>
                    <a:gd name="T78" fmla="*/ 927 w 990"/>
                    <a:gd name="T79" fmla="*/ 307 h 307"/>
                    <a:gd name="T80" fmla="*/ 956 w 990"/>
                    <a:gd name="T81" fmla="*/ 307 h 307"/>
                    <a:gd name="T82" fmla="*/ 978 w 990"/>
                    <a:gd name="T83" fmla="*/ 307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307">
                      <a:moveTo>
                        <a:pt x="0" y="81"/>
                      </a:moveTo>
                      <a:lnTo>
                        <a:pt x="6" y="0"/>
                      </a:lnTo>
                      <a:lnTo>
                        <a:pt x="17" y="25"/>
                      </a:lnTo>
                      <a:lnTo>
                        <a:pt x="23" y="44"/>
                      </a:lnTo>
                      <a:lnTo>
                        <a:pt x="29" y="69"/>
                      </a:lnTo>
                      <a:lnTo>
                        <a:pt x="40" y="94"/>
                      </a:lnTo>
                      <a:lnTo>
                        <a:pt x="46" y="125"/>
                      </a:lnTo>
                      <a:lnTo>
                        <a:pt x="52" y="163"/>
                      </a:lnTo>
                      <a:lnTo>
                        <a:pt x="63" y="207"/>
                      </a:lnTo>
                      <a:lnTo>
                        <a:pt x="69" y="307"/>
                      </a:lnTo>
                      <a:lnTo>
                        <a:pt x="74" y="307"/>
                      </a:lnTo>
                      <a:lnTo>
                        <a:pt x="86" y="307"/>
                      </a:lnTo>
                      <a:lnTo>
                        <a:pt x="92" y="307"/>
                      </a:lnTo>
                      <a:lnTo>
                        <a:pt x="103" y="307"/>
                      </a:lnTo>
                      <a:lnTo>
                        <a:pt x="109" y="307"/>
                      </a:lnTo>
                      <a:lnTo>
                        <a:pt x="114" y="307"/>
                      </a:lnTo>
                      <a:lnTo>
                        <a:pt x="126" y="307"/>
                      </a:lnTo>
                      <a:lnTo>
                        <a:pt x="132" y="307"/>
                      </a:lnTo>
                      <a:lnTo>
                        <a:pt x="137" y="307"/>
                      </a:lnTo>
                      <a:lnTo>
                        <a:pt x="149" y="307"/>
                      </a:lnTo>
                      <a:lnTo>
                        <a:pt x="155" y="307"/>
                      </a:lnTo>
                      <a:lnTo>
                        <a:pt x="166" y="307"/>
                      </a:lnTo>
                      <a:lnTo>
                        <a:pt x="172" y="307"/>
                      </a:lnTo>
                      <a:lnTo>
                        <a:pt x="177" y="307"/>
                      </a:lnTo>
                      <a:lnTo>
                        <a:pt x="189" y="307"/>
                      </a:lnTo>
                      <a:lnTo>
                        <a:pt x="195" y="307"/>
                      </a:lnTo>
                      <a:lnTo>
                        <a:pt x="200" y="307"/>
                      </a:lnTo>
                      <a:lnTo>
                        <a:pt x="212" y="307"/>
                      </a:lnTo>
                      <a:lnTo>
                        <a:pt x="217" y="307"/>
                      </a:lnTo>
                      <a:lnTo>
                        <a:pt x="223" y="307"/>
                      </a:lnTo>
                      <a:lnTo>
                        <a:pt x="235" y="307"/>
                      </a:lnTo>
                      <a:lnTo>
                        <a:pt x="240" y="307"/>
                      </a:lnTo>
                      <a:lnTo>
                        <a:pt x="252" y="307"/>
                      </a:lnTo>
                      <a:lnTo>
                        <a:pt x="257" y="307"/>
                      </a:lnTo>
                      <a:lnTo>
                        <a:pt x="263" y="307"/>
                      </a:lnTo>
                      <a:lnTo>
                        <a:pt x="275" y="307"/>
                      </a:lnTo>
                      <a:lnTo>
                        <a:pt x="280" y="307"/>
                      </a:lnTo>
                      <a:lnTo>
                        <a:pt x="286" y="307"/>
                      </a:lnTo>
                      <a:lnTo>
                        <a:pt x="298" y="307"/>
                      </a:lnTo>
                      <a:lnTo>
                        <a:pt x="303" y="307"/>
                      </a:lnTo>
                      <a:lnTo>
                        <a:pt x="309" y="307"/>
                      </a:lnTo>
                      <a:lnTo>
                        <a:pt x="320" y="307"/>
                      </a:lnTo>
                      <a:lnTo>
                        <a:pt x="326" y="307"/>
                      </a:lnTo>
                      <a:lnTo>
                        <a:pt x="338" y="307"/>
                      </a:lnTo>
                      <a:lnTo>
                        <a:pt x="343" y="307"/>
                      </a:lnTo>
                      <a:lnTo>
                        <a:pt x="349" y="307"/>
                      </a:lnTo>
                      <a:lnTo>
                        <a:pt x="360" y="307"/>
                      </a:lnTo>
                      <a:lnTo>
                        <a:pt x="366" y="307"/>
                      </a:lnTo>
                      <a:lnTo>
                        <a:pt x="372" y="307"/>
                      </a:lnTo>
                      <a:lnTo>
                        <a:pt x="383" y="307"/>
                      </a:lnTo>
                      <a:lnTo>
                        <a:pt x="389" y="307"/>
                      </a:lnTo>
                      <a:lnTo>
                        <a:pt x="401" y="307"/>
                      </a:lnTo>
                      <a:lnTo>
                        <a:pt x="406" y="307"/>
                      </a:lnTo>
                      <a:lnTo>
                        <a:pt x="412" y="307"/>
                      </a:lnTo>
                      <a:lnTo>
                        <a:pt x="423" y="307"/>
                      </a:lnTo>
                      <a:lnTo>
                        <a:pt x="429" y="307"/>
                      </a:lnTo>
                      <a:lnTo>
                        <a:pt x="435" y="307"/>
                      </a:lnTo>
                      <a:lnTo>
                        <a:pt x="446" y="307"/>
                      </a:lnTo>
                      <a:lnTo>
                        <a:pt x="452" y="307"/>
                      </a:lnTo>
                      <a:lnTo>
                        <a:pt x="458" y="307"/>
                      </a:lnTo>
                      <a:lnTo>
                        <a:pt x="469" y="307"/>
                      </a:lnTo>
                      <a:lnTo>
                        <a:pt x="475" y="307"/>
                      </a:lnTo>
                      <a:lnTo>
                        <a:pt x="486" y="307"/>
                      </a:lnTo>
                      <a:lnTo>
                        <a:pt x="492" y="307"/>
                      </a:lnTo>
                      <a:lnTo>
                        <a:pt x="498" y="307"/>
                      </a:lnTo>
                      <a:lnTo>
                        <a:pt x="509" y="307"/>
                      </a:lnTo>
                      <a:lnTo>
                        <a:pt x="515" y="307"/>
                      </a:lnTo>
                      <a:lnTo>
                        <a:pt x="521" y="307"/>
                      </a:lnTo>
                      <a:lnTo>
                        <a:pt x="532" y="307"/>
                      </a:lnTo>
                      <a:lnTo>
                        <a:pt x="538" y="307"/>
                      </a:lnTo>
                      <a:lnTo>
                        <a:pt x="549" y="307"/>
                      </a:lnTo>
                      <a:lnTo>
                        <a:pt x="555" y="307"/>
                      </a:lnTo>
                      <a:lnTo>
                        <a:pt x="561" y="307"/>
                      </a:lnTo>
                      <a:lnTo>
                        <a:pt x="572" y="307"/>
                      </a:lnTo>
                      <a:lnTo>
                        <a:pt x="578" y="307"/>
                      </a:lnTo>
                      <a:lnTo>
                        <a:pt x="584" y="307"/>
                      </a:lnTo>
                      <a:lnTo>
                        <a:pt x="595" y="307"/>
                      </a:lnTo>
                      <a:lnTo>
                        <a:pt x="601" y="307"/>
                      </a:lnTo>
                      <a:lnTo>
                        <a:pt x="607" y="307"/>
                      </a:lnTo>
                      <a:lnTo>
                        <a:pt x="618" y="307"/>
                      </a:lnTo>
                      <a:lnTo>
                        <a:pt x="624" y="307"/>
                      </a:lnTo>
                      <a:lnTo>
                        <a:pt x="635" y="307"/>
                      </a:lnTo>
                      <a:lnTo>
                        <a:pt x="641" y="307"/>
                      </a:lnTo>
                      <a:lnTo>
                        <a:pt x="647" y="307"/>
                      </a:lnTo>
                      <a:lnTo>
                        <a:pt x="658" y="307"/>
                      </a:lnTo>
                      <a:lnTo>
                        <a:pt x="664" y="307"/>
                      </a:lnTo>
                      <a:lnTo>
                        <a:pt x="669" y="307"/>
                      </a:lnTo>
                      <a:lnTo>
                        <a:pt x="681" y="307"/>
                      </a:lnTo>
                      <a:lnTo>
                        <a:pt x="687" y="307"/>
                      </a:lnTo>
                      <a:lnTo>
                        <a:pt x="692" y="307"/>
                      </a:lnTo>
                      <a:lnTo>
                        <a:pt x="704" y="307"/>
                      </a:lnTo>
                      <a:lnTo>
                        <a:pt x="709" y="307"/>
                      </a:lnTo>
                      <a:lnTo>
                        <a:pt x="721" y="307"/>
                      </a:lnTo>
                      <a:lnTo>
                        <a:pt x="727" y="307"/>
                      </a:lnTo>
                      <a:lnTo>
                        <a:pt x="732" y="307"/>
                      </a:lnTo>
                      <a:lnTo>
                        <a:pt x="744" y="307"/>
                      </a:lnTo>
                      <a:lnTo>
                        <a:pt x="750" y="307"/>
                      </a:lnTo>
                      <a:lnTo>
                        <a:pt x="755" y="307"/>
                      </a:lnTo>
                      <a:lnTo>
                        <a:pt x="767" y="307"/>
                      </a:lnTo>
                      <a:lnTo>
                        <a:pt x="772" y="307"/>
                      </a:lnTo>
                      <a:lnTo>
                        <a:pt x="784" y="307"/>
                      </a:lnTo>
                      <a:lnTo>
                        <a:pt x="790" y="307"/>
                      </a:lnTo>
                      <a:lnTo>
                        <a:pt x="795" y="307"/>
                      </a:lnTo>
                      <a:lnTo>
                        <a:pt x="807" y="307"/>
                      </a:lnTo>
                      <a:lnTo>
                        <a:pt x="812" y="307"/>
                      </a:lnTo>
                      <a:lnTo>
                        <a:pt x="818" y="307"/>
                      </a:lnTo>
                      <a:lnTo>
                        <a:pt x="830" y="307"/>
                      </a:lnTo>
                      <a:lnTo>
                        <a:pt x="835" y="307"/>
                      </a:lnTo>
                      <a:lnTo>
                        <a:pt x="841" y="307"/>
                      </a:lnTo>
                      <a:lnTo>
                        <a:pt x="853" y="307"/>
                      </a:lnTo>
                      <a:lnTo>
                        <a:pt x="858" y="307"/>
                      </a:lnTo>
                      <a:lnTo>
                        <a:pt x="870" y="307"/>
                      </a:lnTo>
                      <a:lnTo>
                        <a:pt x="875" y="307"/>
                      </a:lnTo>
                      <a:lnTo>
                        <a:pt x="881" y="307"/>
                      </a:lnTo>
                      <a:lnTo>
                        <a:pt x="893" y="307"/>
                      </a:lnTo>
                      <a:lnTo>
                        <a:pt x="898" y="307"/>
                      </a:lnTo>
                      <a:lnTo>
                        <a:pt x="904" y="307"/>
                      </a:lnTo>
                      <a:lnTo>
                        <a:pt x="915" y="307"/>
                      </a:lnTo>
                      <a:lnTo>
                        <a:pt x="921" y="307"/>
                      </a:lnTo>
                      <a:lnTo>
                        <a:pt x="927" y="307"/>
                      </a:lnTo>
                      <a:lnTo>
                        <a:pt x="938" y="307"/>
                      </a:lnTo>
                      <a:lnTo>
                        <a:pt x="944" y="307"/>
                      </a:lnTo>
                      <a:lnTo>
                        <a:pt x="956" y="307"/>
                      </a:lnTo>
                      <a:lnTo>
                        <a:pt x="961" y="307"/>
                      </a:lnTo>
                      <a:lnTo>
                        <a:pt x="967" y="307"/>
                      </a:lnTo>
                      <a:lnTo>
                        <a:pt x="978" y="307"/>
                      </a:lnTo>
                      <a:lnTo>
                        <a:pt x="984" y="307"/>
                      </a:lnTo>
                      <a:lnTo>
                        <a:pt x="990" y="307"/>
                      </a:lnTo>
                    </a:path>
                  </a:pathLst>
                </a:custGeom>
                <a:noFill/>
                <a:ln w="17463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307">
                  <a:extLst>
                    <a:ext uri="{FF2B5EF4-FFF2-40B4-BE49-F238E27FC236}">
                      <a16:creationId xmlns:a16="http://schemas.microsoft.com/office/drawing/2014/main" id="{FADC763D-FD92-426C-94AE-BC62C9CF38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308">
                  <a:extLst>
                    <a:ext uri="{FF2B5EF4-FFF2-40B4-BE49-F238E27FC236}">
                      <a16:creationId xmlns:a16="http://schemas.microsoft.com/office/drawing/2014/main" id="{338D94EC-AED4-40C9-973D-2B99C74BB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689424"/>
                  <a:ext cx="1203499" cy="76813"/>
                </a:xfrm>
                <a:custGeom>
                  <a:avLst/>
                  <a:gdLst>
                    <a:gd name="T0" fmla="*/ 18 w 996"/>
                    <a:gd name="T1" fmla="*/ 57 h 57"/>
                    <a:gd name="T2" fmla="*/ 41 w 996"/>
                    <a:gd name="T3" fmla="*/ 57 h 57"/>
                    <a:gd name="T4" fmla="*/ 63 w 996"/>
                    <a:gd name="T5" fmla="*/ 57 h 57"/>
                    <a:gd name="T6" fmla="*/ 86 w 996"/>
                    <a:gd name="T7" fmla="*/ 57 h 57"/>
                    <a:gd name="T8" fmla="*/ 109 w 996"/>
                    <a:gd name="T9" fmla="*/ 57 h 57"/>
                    <a:gd name="T10" fmla="*/ 132 w 996"/>
                    <a:gd name="T11" fmla="*/ 57 h 57"/>
                    <a:gd name="T12" fmla="*/ 161 w 996"/>
                    <a:gd name="T13" fmla="*/ 57 h 57"/>
                    <a:gd name="T14" fmla="*/ 184 w 996"/>
                    <a:gd name="T15" fmla="*/ 57 h 57"/>
                    <a:gd name="T16" fmla="*/ 206 w 996"/>
                    <a:gd name="T17" fmla="*/ 57 h 57"/>
                    <a:gd name="T18" fmla="*/ 229 w 996"/>
                    <a:gd name="T19" fmla="*/ 57 h 57"/>
                    <a:gd name="T20" fmla="*/ 252 w 996"/>
                    <a:gd name="T21" fmla="*/ 57 h 57"/>
                    <a:gd name="T22" fmla="*/ 275 w 996"/>
                    <a:gd name="T23" fmla="*/ 57 h 57"/>
                    <a:gd name="T24" fmla="*/ 298 w 996"/>
                    <a:gd name="T25" fmla="*/ 57 h 57"/>
                    <a:gd name="T26" fmla="*/ 321 w 996"/>
                    <a:gd name="T27" fmla="*/ 57 h 57"/>
                    <a:gd name="T28" fmla="*/ 344 w 996"/>
                    <a:gd name="T29" fmla="*/ 57 h 57"/>
                    <a:gd name="T30" fmla="*/ 367 w 996"/>
                    <a:gd name="T31" fmla="*/ 57 h 57"/>
                    <a:gd name="T32" fmla="*/ 395 w 996"/>
                    <a:gd name="T33" fmla="*/ 50 h 57"/>
                    <a:gd name="T34" fmla="*/ 418 w 996"/>
                    <a:gd name="T35" fmla="*/ 50 h 57"/>
                    <a:gd name="T36" fmla="*/ 441 w 996"/>
                    <a:gd name="T37" fmla="*/ 50 h 57"/>
                    <a:gd name="T38" fmla="*/ 464 w 996"/>
                    <a:gd name="T39" fmla="*/ 50 h 57"/>
                    <a:gd name="T40" fmla="*/ 487 w 996"/>
                    <a:gd name="T41" fmla="*/ 50 h 57"/>
                    <a:gd name="T42" fmla="*/ 510 w 996"/>
                    <a:gd name="T43" fmla="*/ 50 h 57"/>
                    <a:gd name="T44" fmla="*/ 533 w 996"/>
                    <a:gd name="T45" fmla="*/ 50 h 57"/>
                    <a:gd name="T46" fmla="*/ 555 w 996"/>
                    <a:gd name="T47" fmla="*/ 50 h 57"/>
                    <a:gd name="T48" fmla="*/ 578 w 996"/>
                    <a:gd name="T49" fmla="*/ 50 h 57"/>
                    <a:gd name="T50" fmla="*/ 601 w 996"/>
                    <a:gd name="T51" fmla="*/ 50 h 57"/>
                    <a:gd name="T52" fmla="*/ 630 w 996"/>
                    <a:gd name="T53" fmla="*/ 44 h 57"/>
                    <a:gd name="T54" fmla="*/ 653 w 996"/>
                    <a:gd name="T55" fmla="*/ 44 h 57"/>
                    <a:gd name="T56" fmla="*/ 676 w 996"/>
                    <a:gd name="T57" fmla="*/ 44 h 57"/>
                    <a:gd name="T58" fmla="*/ 699 w 996"/>
                    <a:gd name="T59" fmla="*/ 44 h 57"/>
                    <a:gd name="T60" fmla="*/ 721 w 996"/>
                    <a:gd name="T61" fmla="*/ 44 h 57"/>
                    <a:gd name="T62" fmla="*/ 744 w 996"/>
                    <a:gd name="T63" fmla="*/ 44 h 57"/>
                    <a:gd name="T64" fmla="*/ 767 w 996"/>
                    <a:gd name="T65" fmla="*/ 38 h 57"/>
                    <a:gd name="T66" fmla="*/ 790 w 996"/>
                    <a:gd name="T67" fmla="*/ 38 h 57"/>
                    <a:gd name="T68" fmla="*/ 813 w 996"/>
                    <a:gd name="T69" fmla="*/ 38 h 57"/>
                    <a:gd name="T70" fmla="*/ 836 w 996"/>
                    <a:gd name="T71" fmla="*/ 32 h 57"/>
                    <a:gd name="T72" fmla="*/ 864 w 996"/>
                    <a:gd name="T73" fmla="*/ 32 h 57"/>
                    <a:gd name="T74" fmla="*/ 887 w 996"/>
                    <a:gd name="T75" fmla="*/ 25 h 57"/>
                    <a:gd name="T76" fmla="*/ 910 w 996"/>
                    <a:gd name="T77" fmla="*/ 25 h 57"/>
                    <a:gd name="T78" fmla="*/ 933 w 996"/>
                    <a:gd name="T79" fmla="*/ 19 h 57"/>
                    <a:gd name="T80" fmla="*/ 956 w 996"/>
                    <a:gd name="T81" fmla="*/ 13 h 57"/>
                    <a:gd name="T82" fmla="*/ 979 w 996"/>
                    <a:gd name="T83" fmla="*/ 6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57">
                      <a:moveTo>
                        <a:pt x="0" y="57"/>
                      </a:moveTo>
                      <a:lnTo>
                        <a:pt x="12" y="57"/>
                      </a:lnTo>
                      <a:lnTo>
                        <a:pt x="18" y="57"/>
                      </a:lnTo>
                      <a:lnTo>
                        <a:pt x="23" y="57"/>
                      </a:lnTo>
                      <a:lnTo>
                        <a:pt x="35" y="57"/>
                      </a:lnTo>
                      <a:lnTo>
                        <a:pt x="41" y="57"/>
                      </a:lnTo>
                      <a:lnTo>
                        <a:pt x="46" y="57"/>
                      </a:lnTo>
                      <a:lnTo>
                        <a:pt x="58" y="57"/>
                      </a:lnTo>
                      <a:lnTo>
                        <a:pt x="63" y="57"/>
                      </a:lnTo>
                      <a:lnTo>
                        <a:pt x="69" y="57"/>
                      </a:lnTo>
                      <a:lnTo>
                        <a:pt x="81" y="57"/>
                      </a:lnTo>
                      <a:lnTo>
                        <a:pt x="86" y="57"/>
                      </a:lnTo>
                      <a:lnTo>
                        <a:pt x="98" y="57"/>
                      </a:lnTo>
                      <a:lnTo>
                        <a:pt x="103" y="57"/>
                      </a:lnTo>
                      <a:lnTo>
                        <a:pt x="109" y="57"/>
                      </a:lnTo>
                      <a:lnTo>
                        <a:pt x="121" y="57"/>
                      </a:lnTo>
                      <a:lnTo>
                        <a:pt x="126" y="57"/>
                      </a:lnTo>
                      <a:lnTo>
                        <a:pt x="132" y="57"/>
                      </a:lnTo>
                      <a:lnTo>
                        <a:pt x="144" y="57"/>
                      </a:lnTo>
                      <a:lnTo>
                        <a:pt x="149" y="57"/>
                      </a:lnTo>
                      <a:lnTo>
                        <a:pt x="161" y="57"/>
                      </a:lnTo>
                      <a:lnTo>
                        <a:pt x="166" y="57"/>
                      </a:lnTo>
                      <a:lnTo>
                        <a:pt x="172" y="57"/>
                      </a:lnTo>
                      <a:lnTo>
                        <a:pt x="184" y="57"/>
                      </a:lnTo>
                      <a:lnTo>
                        <a:pt x="189" y="57"/>
                      </a:lnTo>
                      <a:lnTo>
                        <a:pt x="195" y="57"/>
                      </a:lnTo>
                      <a:lnTo>
                        <a:pt x="206" y="57"/>
                      </a:lnTo>
                      <a:lnTo>
                        <a:pt x="212" y="57"/>
                      </a:lnTo>
                      <a:lnTo>
                        <a:pt x="218" y="57"/>
                      </a:lnTo>
                      <a:lnTo>
                        <a:pt x="229" y="57"/>
                      </a:lnTo>
                      <a:lnTo>
                        <a:pt x="235" y="57"/>
                      </a:lnTo>
                      <a:lnTo>
                        <a:pt x="247" y="57"/>
                      </a:lnTo>
                      <a:lnTo>
                        <a:pt x="252" y="57"/>
                      </a:lnTo>
                      <a:lnTo>
                        <a:pt x="258" y="57"/>
                      </a:lnTo>
                      <a:lnTo>
                        <a:pt x="269" y="57"/>
                      </a:lnTo>
                      <a:lnTo>
                        <a:pt x="275" y="57"/>
                      </a:lnTo>
                      <a:lnTo>
                        <a:pt x="281" y="57"/>
                      </a:lnTo>
                      <a:lnTo>
                        <a:pt x="292" y="57"/>
                      </a:lnTo>
                      <a:lnTo>
                        <a:pt x="298" y="57"/>
                      </a:lnTo>
                      <a:lnTo>
                        <a:pt x="309" y="57"/>
                      </a:lnTo>
                      <a:lnTo>
                        <a:pt x="315" y="57"/>
                      </a:lnTo>
                      <a:lnTo>
                        <a:pt x="321" y="57"/>
                      </a:lnTo>
                      <a:lnTo>
                        <a:pt x="332" y="57"/>
                      </a:lnTo>
                      <a:lnTo>
                        <a:pt x="338" y="57"/>
                      </a:lnTo>
                      <a:lnTo>
                        <a:pt x="344" y="57"/>
                      </a:lnTo>
                      <a:lnTo>
                        <a:pt x="355" y="57"/>
                      </a:lnTo>
                      <a:lnTo>
                        <a:pt x="361" y="57"/>
                      </a:lnTo>
                      <a:lnTo>
                        <a:pt x="367" y="57"/>
                      </a:lnTo>
                      <a:lnTo>
                        <a:pt x="378" y="50"/>
                      </a:lnTo>
                      <a:lnTo>
                        <a:pt x="384" y="50"/>
                      </a:lnTo>
                      <a:lnTo>
                        <a:pt x="395" y="50"/>
                      </a:lnTo>
                      <a:lnTo>
                        <a:pt x="401" y="50"/>
                      </a:lnTo>
                      <a:lnTo>
                        <a:pt x="407" y="50"/>
                      </a:lnTo>
                      <a:lnTo>
                        <a:pt x="418" y="50"/>
                      </a:lnTo>
                      <a:lnTo>
                        <a:pt x="424" y="50"/>
                      </a:lnTo>
                      <a:lnTo>
                        <a:pt x="430" y="50"/>
                      </a:lnTo>
                      <a:lnTo>
                        <a:pt x="441" y="50"/>
                      </a:lnTo>
                      <a:lnTo>
                        <a:pt x="447" y="50"/>
                      </a:lnTo>
                      <a:lnTo>
                        <a:pt x="452" y="50"/>
                      </a:lnTo>
                      <a:lnTo>
                        <a:pt x="464" y="50"/>
                      </a:lnTo>
                      <a:lnTo>
                        <a:pt x="470" y="50"/>
                      </a:lnTo>
                      <a:lnTo>
                        <a:pt x="481" y="50"/>
                      </a:lnTo>
                      <a:lnTo>
                        <a:pt x="487" y="50"/>
                      </a:lnTo>
                      <a:lnTo>
                        <a:pt x="493" y="50"/>
                      </a:lnTo>
                      <a:lnTo>
                        <a:pt x="504" y="50"/>
                      </a:lnTo>
                      <a:lnTo>
                        <a:pt x="510" y="50"/>
                      </a:lnTo>
                      <a:lnTo>
                        <a:pt x="515" y="50"/>
                      </a:lnTo>
                      <a:lnTo>
                        <a:pt x="527" y="50"/>
                      </a:lnTo>
                      <a:lnTo>
                        <a:pt x="533" y="50"/>
                      </a:lnTo>
                      <a:lnTo>
                        <a:pt x="544" y="50"/>
                      </a:lnTo>
                      <a:lnTo>
                        <a:pt x="550" y="50"/>
                      </a:lnTo>
                      <a:lnTo>
                        <a:pt x="555" y="50"/>
                      </a:lnTo>
                      <a:lnTo>
                        <a:pt x="567" y="50"/>
                      </a:lnTo>
                      <a:lnTo>
                        <a:pt x="573" y="50"/>
                      </a:lnTo>
                      <a:lnTo>
                        <a:pt x="578" y="50"/>
                      </a:lnTo>
                      <a:lnTo>
                        <a:pt x="590" y="50"/>
                      </a:lnTo>
                      <a:lnTo>
                        <a:pt x="596" y="50"/>
                      </a:lnTo>
                      <a:lnTo>
                        <a:pt x="601" y="50"/>
                      </a:lnTo>
                      <a:lnTo>
                        <a:pt x="613" y="50"/>
                      </a:lnTo>
                      <a:lnTo>
                        <a:pt x="618" y="50"/>
                      </a:lnTo>
                      <a:lnTo>
                        <a:pt x="630" y="44"/>
                      </a:lnTo>
                      <a:lnTo>
                        <a:pt x="636" y="44"/>
                      </a:lnTo>
                      <a:lnTo>
                        <a:pt x="641" y="44"/>
                      </a:lnTo>
                      <a:lnTo>
                        <a:pt x="653" y="44"/>
                      </a:lnTo>
                      <a:lnTo>
                        <a:pt x="658" y="44"/>
                      </a:lnTo>
                      <a:lnTo>
                        <a:pt x="664" y="44"/>
                      </a:lnTo>
                      <a:lnTo>
                        <a:pt x="676" y="44"/>
                      </a:lnTo>
                      <a:lnTo>
                        <a:pt x="681" y="44"/>
                      </a:lnTo>
                      <a:lnTo>
                        <a:pt x="687" y="44"/>
                      </a:lnTo>
                      <a:lnTo>
                        <a:pt x="699" y="44"/>
                      </a:lnTo>
                      <a:lnTo>
                        <a:pt x="704" y="44"/>
                      </a:lnTo>
                      <a:lnTo>
                        <a:pt x="716" y="44"/>
                      </a:lnTo>
                      <a:lnTo>
                        <a:pt x="721" y="44"/>
                      </a:lnTo>
                      <a:lnTo>
                        <a:pt x="727" y="44"/>
                      </a:lnTo>
                      <a:lnTo>
                        <a:pt x="739" y="44"/>
                      </a:lnTo>
                      <a:lnTo>
                        <a:pt x="744" y="44"/>
                      </a:lnTo>
                      <a:lnTo>
                        <a:pt x="750" y="38"/>
                      </a:lnTo>
                      <a:lnTo>
                        <a:pt x="761" y="38"/>
                      </a:lnTo>
                      <a:lnTo>
                        <a:pt x="767" y="38"/>
                      </a:lnTo>
                      <a:lnTo>
                        <a:pt x="779" y="38"/>
                      </a:lnTo>
                      <a:lnTo>
                        <a:pt x="784" y="38"/>
                      </a:lnTo>
                      <a:lnTo>
                        <a:pt x="790" y="38"/>
                      </a:lnTo>
                      <a:lnTo>
                        <a:pt x="801" y="38"/>
                      </a:lnTo>
                      <a:lnTo>
                        <a:pt x="807" y="38"/>
                      </a:lnTo>
                      <a:lnTo>
                        <a:pt x="813" y="38"/>
                      </a:lnTo>
                      <a:lnTo>
                        <a:pt x="824" y="38"/>
                      </a:lnTo>
                      <a:lnTo>
                        <a:pt x="830" y="32"/>
                      </a:lnTo>
                      <a:lnTo>
                        <a:pt x="836" y="32"/>
                      </a:lnTo>
                      <a:lnTo>
                        <a:pt x="847" y="32"/>
                      </a:lnTo>
                      <a:lnTo>
                        <a:pt x="853" y="32"/>
                      </a:lnTo>
                      <a:lnTo>
                        <a:pt x="864" y="32"/>
                      </a:lnTo>
                      <a:lnTo>
                        <a:pt x="870" y="32"/>
                      </a:lnTo>
                      <a:lnTo>
                        <a:pt x="876" y="32"/>
                      </a:lnTo>
                      <a:lnTo>
                        <a:pt x="887" y="25"/>
                      </a:lnTo>
                      <a:lnTo>
                        <a:pt x="893" y="25"/>
                      </a:lnTo>
                      <a:lnTo>
                        <a:pt x="899" y="25"/>
                      </a:lnTo>
                      <a:lnTo>
                        <a:pt x="910" y="25"/>
                      </a:lnTo>
                      <a:lnTo>
                        <a:pt x="916" y="25"/>
                      </a:lnTo>
                      <a:lnTo>
                        <a:pt x="927" y="19"/>
                      </a:lnTo>
                      <a:lnTo>
                        <a:pt x="933" y="19"/>
                      </a:lnTo>
                      <a:lnTo>
                        <a:pt x="939" y="19"/>
                      </a:lnTo>
                      <a:lnTo>
                        <a:pt x="950" y="19"/>
                      </a:lnTo>
                      <a:lnTo>
                        <a:pt x="956" y="13"/>
                      </a:lnTo>
                      <a:lnTo>
                        <a:pt x="962" y="13"/>
                      </a:lnTo>
                      <a:lnTo>
                        <a:pt x="973" y="13"/>
                      </a:lnTo>
                      <a:lnTo>
                        <a:pt x="979" y="6"/>
                      </a:lnTo>
                      <a:lnTo>
                        <a:pt x="985" y="6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17463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309">
                  <a:extLst>
                    <a:ext uri="{FF2B5EF4-FFF2-40B4-BE49-F238E27FC236}">
                      <a16:creationId xmlns:a16="http://schemas.microsoft.com/office/drawing/2014/main" id="{2B8940C9-B709-4C41-896D-DAC7027015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520975"/>
                  <a:ext cx="1196249" cy="287036"/>
                </a:xfrm>
                <a:custGeom>
                  <a:avLst/>
                  <a:gdLst>
                    <a:gd name="T0" fmla="*/ 17 w 990"/>
                    <a:gd name="T1" fmla="*/ 119 h 213"/>
                    <a:gd name="T2" fmla="*/ 40 w 990"/>
                    <a:gd name="T3" fmla="*/ 100 h 213"/>
                    <a:gd name="T4" fmla="*/ 63 w 990"/>
                    <a:gd name="T5" fmla="*/ 56 h 213"/>
                    <a:gd name="T6" fmla="*/ 86 w 990"/>
                    <a:gd name="T7" fmla="*/ 31 h 213"/>
                    <a:gd name="T8" fmla="*/ 109 w 990"/>
                    <a:gd name="T9" fmla="*/ 81 h 213"/>
                    <a:gd name="T10" fmla="*/ 132 w 990"/>
                    <a:gd name="T11" fmla="*/ 213 h 213"/>
                    <a:gd name="T12" fmla="*/ 155 w 990"/>
                    <a:gd name="T13" fmla="*/ 213 h 213"/>
                    <a:gd name="T14" fmla="*/ 177 w 990"/>
                    <a:gd name="T15" fmla="*/ 213 h 213"/>
                    <a:gd name="T16" fmla="*/ 200 w 990"/>
                    <a:gd name="T17" fmla="*/ 213 h 213"/>
                    <a:gd name="T18" fmla="*/ 223 w 990"/>
                    <a:gd name="T19" fmla="*/ 213 h 213"/>
                    <a:gd name="T20" fmla="*/ 252 w 990"/>
                    <a:gd name="T21" fmla="*/ 213 h 213"/>
                    <a:gd name="T22" fmla="*/ 275 w 990"/>
                    <a:gd name="T23" fmla="*/ 213 h 213"/>
                    <a:gd name="T24" fmla="*/ 298 w 990"/>
                    <a:gd name="T25" fmla="*/ 213 h 213"/>
                    <a:gd name="T26" fmla="*/ 320 w 990"/>
                    <a:gd name="T27" fmla="*/ 213 h 213"/>
                    <a:gd name="T28" fmla="*/ 343 w 990"/>
                    <a:gd name="T29" fmla="*/ 213 h 213"/>
                    <a:gd name="T30" fmla="*/ 366 w 990"/>
                    <a:gd name="T31" fmla="*/ 213 h 213"/>
                    <a:gd name="T32" fmla="*/ 389 w 990"/>
                    <a:gd name="T33" fmla="*/ 213 h 213"/>
                    <a:gd name="T34" fmla="*/ 412 w 990"/>
                    <a:gd name="T35" fmla="*/ 213 h 213"/>
                    <a:gd name="T36" fmla="*/ 435 w 990"/>
                    <a:gd name="T37" fmla="*/ 213 h 213"/>
                    <a:gd name="T38" fmla="*/ 458 w 990"/>
                    <a:gd name="T39" fmla="*/ 213 h 213"/>
                    <a:gd name="T40" fmla="*/ 486 w 990"/>
                    <a:gd name="T41" fmla="*/ 213 h 213"/>
                    <a:gd name="T42" fmla="*/ 509 w 990"/>
                    <a:gd name="T43" fmla="*/ 213 h 213"/>
                    <a:gd name="T44" fmla="*/ 532 w 990"/>
                    <a:gd name="T45" fmla="*/ 213 h 213"/>
                    <a:gd name="T46" fmla="*/ 555 w 990"/>
                    <a:gd name="T47" fmla="*/ 213 h 213"/>
                    <a:gd name="T48" fmla="*/ 578 w 990"/>
                    <a:gd name="T49" fmla="*/ 213 h 213"/>
                    <a:gd name="T50" fmla="*/ 601 w 990"/>
                    <a:gd name="T51" fmla="*/ 213 h 213"/>
                    <a:gd name="T52" fmla="*/ 624 w 990"/>
                    <a:gd name="T53" fmla="*/ 213 h 213"/>
                    <a:gd name="T54" fmla="*/ 647 w 990"/>
                    <a:gd name="T55" fmla="*/ 213 h 213"/>
                    <a:gd name="T56" fmla="*/ 669 w 990"/>
                    <a:gd name="T57" fmla="*/ 213 h 213"/>
                    <a:gd name="T58" fmla="*/ 692 w 990"/>
                    <a:gd name="T59" fmla="*/ 213 h 213"/>
                    <a:gd name="T60" fmla="*/ 721 w 990"/>
                    <a:gd name="T61" fmla="*/ 213 h 213"/>
                    <a:gd name="T62" fmla="*/ 744 w 990"/>
                    <a:gd name="T63" fmla="*/ 213 h 213"/>
                    <a:gd name="T64" fmla="*/ 767 w 990"/>
                    <a:gd name="T65" fmla="*/ 213 h 213"/>
                    <a:gd name="T66" fmla="*/ 790 w 990"/>
                    <a:gd name="T67" fmla="*/ 213 h 213"/>
                    <a:gd name="T68" fmla="*/ 812 w 990"/>
                    <a:gd name="T69" fmla="*/ 213 h 213"/>
                    <a:gd name="T70" fmla="*/ 835 w 990"/>
                    <a:gd name="T71" fmla="*/ 213 h 213"/>
                    <a:gd name="T72" fmla="*/ 858 w 990"/>
                    <a:gd name="T73" fmla="*/ 213 h 213"/>
                    <a:gd name="T74" fmla="*/ 881 w 990"/>
                    <a:gd name="T75" fmla="*/ 213 h 213"/>
                    <a:gd name="T76" fmla="*/ 904 w 990"/>
                    <a:gd name="T77" fmla="*/ 213 h 213"/>
                    <a:gd name="T78" fmla="*/ 927 w 990"/>
                    <a:gd name="T79" fmla="*/ 213 h 213"/>
                    <a:gd name="T80" fmla="*/ 956 w 990"/>
                    <a:gd name="T81" fmla="*/ 213 h 213"/>
                    <a:gd name="T82" fmla="*/ 978 w 990"/>
                    <a:gd name="T83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213">
                      <a:moveTo>
                        <a:pt x="0" y="125"/>
                      </a:moveTo>
                      <a:lnTo>
                        <a:pt x="6" y="119"/>
                      </a:lnTo>
                      <a:lnTo>
                        <a:pt x="17" y="119"/>
                      </a:lnTo>
                      <a:lnTo>
                        <a:pt x="23" y="113"/>
                      </a:lnTo>
                      <a:lnTo>
                        <a:pt x="29" y="106"/>
                      </a:lnTo>
                      <a:lnTo>
                        <a:pt x="40" y="100"/>
                      </a:lnTo>
                      <a:lnTo>
                        <a:pt x="46" y="88"/>
                      </a:lnTo>
                      <a:lnTo>
                        <a:pt x="52" y="75"/>
                      </a:lnTo>
                      <a:lnTo>
                        <a:pt x="63" y="56"/>
                      </a:lnTo>
                      <a:lnTo>
                        <a:pt x="69" y="0"/>
                      </a:lnTo>
                      <a:lnTo>
                        <a:pt x="74" y="12"/>
                      </a:lnTo>
                      <a:lnTo>
                        <a:pt x="86" y="31"/>
                      </a:lnTo>
                      <a:lnTo>
                        <a:pt x="92" y="44"/>
                      </a:lnTo>
                      <a:lnTo>
                        <a:pt x="103" y="62"/>
                      </a:lnTo>
                      <a:lnTo>
                        <a:pt x="109" y="81"/>
                      </a:lnTo>
                      <a:lnTo>
                        <a:pt x="114" y="106"/>
                      </a:lnTo>
                      <a:lnTo>
                        <a:pt x="126" y="144"/>
                      </a:lnTo>
                      <a:lnTo>
                        <a:pt x="132" y="213"/>
                      </a:lnTo>
                      <a:lnTo>
                        <a:pt x="137" y="213"/>
                      </a:lnTo>
                      <a:lnTo>
                        <a:pt x="149" y="213"/>
                      </a:lnTo>
                      <a:lnTo>
                        <a:pt x="155" y="213"/>
                      </a:lnTo>
                      <a:lnTo>
                        <a:pt x="166" y="213"/>
                      </a:lnTo>
                      <a:lnTo>
                        <a:pt x="172" y="213"/>
                      </a:lnTo>
                      <a:lnTo>
                        <a:pt x="177" y="213"/>
                      </a:lnTo>
                      <a:lnTo>
                        <a:pt x="189" y="213"/>
                      </a:lnTo>
                      <a:lnTo>
                        <a:pt x="195" y="213"/>
                      </a:lnTo>
                      <a:lnTo>
                        <a:pt x="200" y="213"/>
                      </a:lnTo>
                      <a:lnTo>
                        <a:pt x="212" y="213"/>
                      </a:lnTo>
                      <a:lnTo>
                        <a:pt x="217" y="213"/>
                      </a:lnTo>
                      <a:lnTo>
                        <a:pt x="223" y="213"/>
                      </a:lnTo>
                      <a:lnTo>
                        <a:pt x="235" y="213"/>
                      </a:lnTo>
                      <a:lnTo>
                        <a:pt x="240" y="213"/>
                      </a:lnTo>
                      <a:lnTo>
                        <a:pt x="252" y="213"/>
                      </a:lnTo>
                      <a:lnTo>
                        <a:pt x="257" y="213"/>
                      </a:lnTo>
                      <a:lnTo>
                        <a:pt x="263" y="213"/>
                      </a:lnTo>
                      <a:lnTo>
                        <a:pt x="275" y="213"/>
                      </a:lnTo>
                      <a:lnTo>
                        <a:pt x="280" y="213"/>
                      </a:lnTo>
                      <a:lnTo>
                        <a:pt x="286" y="213"/>
                      </a:lnTo>
                      <a:lnTo>
                        <a:pt x="298" y="213"/>
                      </a:lnTo>
                      <a:lnTo>
                        <a:pt x="303" y="213"/>
                      </a:lnTo>
                      <a:lnTo>
                        <a:pt x="309" y="213"/>
                      </a:lnTo>
                      <a:lnTo>
                        <a:pt x="320" y="213"/>
                      </a:lnTo>
                      <a:lnTo>
                        <a:pt x="326" y="213"/>
                      </a:lnTo>
                      <a:lnTo>
                        <a:pt x="338" y="213"/>
                      </a:lnTo>
                      <a:lnTo>
                        <a:pt x="343" y="213"/>
                      </a:lnTo>
                      <a:lnTo>
                        <a:pt x="349" y="213"/>
                      </a:lnTo>
                      <a:lnTo>
                        <a:pt x="360" y="213"/>
                      </a:lnTo>
                      <a:lnTo>
                        <a:pt x="366" y="213"/>
                      </a:lnTo>
                      <a:lnTo>
                        <a:pt x="372" y="213"/>
                      </a:lnTo>
                      <a:lnTo>
                        <a:pt x="383" y="213"/>
                      </a:lnTo>
                      <a:lnTo>
                        <a:pt x="389" y="213"/>
                      </a:lnTo>
                      <a:lnTo>
                        <a:pt x="401" y="213"/>
                      </a:lnTo>
                      <a:lnTo>
                        <a:pt x="406" y="213"/>
                      </a:lnTo>
                      <a:lnTo>
                        <a:pt x="412" y="213"/>
                      </a:lnTo>
                      <a:lnTo>
                        <a:pt x="423" y="213"/>
                      </a:lnTo>
                      <a:lnTo>
                        <a:pt x="429" y="213"/>
                      </a:lnTo>
                      <a:lnTo>
                        <a:pt x="435" y="213"/>
                      </a:lnTo>
                      <a:lnTo>
                        <a:pt x="446" y="213"/>
                      </a:lnTo>
                      <a:lnTo>
                        <a:pt x="452" y="213"/>
                      </a:lnTo>
                      <a:lnTo>
                        <a:pt x="458" y="213"/>
                      </a:lnTo>
                      <a:lnTo>
                        <a:pt x="469" y="213"/>
                      </a:lnTo>
                      <a:lnTo>
                        <a:pt x="475" y="213"/>
                      </a:lnTo>
                      <a:lnTo>
                        <a:pt x="486" y="213"/>
                      </a:lnTo>
                      <a:lnTo>
                        <a:pt x="492" y="213"/>
                      </a:lnTo>
                      <a:lnTo>
                        <a:pt x="498" y="213"/>
                      </a:lnTo>
                      <a:lnTo>
                        <a:pt x="509" y="213"/>
                      </a:lnTo>
                      <a:lnTo>
                        <a:pt x="515" y="213"/>
                      </a:lnTo>
                      <a:lnTo>
                        <a:pt x="521" y="213"/>
                      </a:lnTo>
                      <a:lnTo>
                        <a:pt x="532" y="213"/>
                      </a:lnTo>
                      <a:lnTo>
                        <a:pt x="538" y="213"/>
                      </a:lnTo>
                      <a:lnTo>
                        <a:pt x="549" y="213"/>
                      </a:lnTo>
                      <a:lnTo>
                        <a:pt x="555" y="213"/>
                      </a:lnTo>
                      <a:lnTo>
                        <a:pt x="561" y="213"/>
                      </a:lnTo>
                      <a:lnTo>
                        <a:pt x="572" y="213"/>
                      </a:lnTo>
                      <a:lnTo>
                        <a:pt x="578" y="213"/>
                      </a:lnTo>
                      <a:lnTo>
                        <a:pt x="584" y="213"/>
                      </a:lnTo>
                      <a:lnTo>
                        <a:pt x="595" y="213"/>
                      </a:lnTo>
                      <a:lnTo>
                        <a:pt x="601" y="213"/>
                      </a:lnTo>
                      <a:lnTo>
                        <a:pt x="607" y="213"/>
                      </a:lnTo>
                      <a:lnTo>
                        <a:pt x="618" y="213"/>
                      </a:lnTo>
                      <a:lnTo>
                        <a:pt x="624" y="213"/>
                      </a:lnTo>
                      <a:lnTo>
                        <a:pt x="635" y="213"/>
                      </a:lnTo>
                      <a:lnTo>
                        <a:pt x="641" y="213"/>
                      </a:lnTo>
                      <a:lnTo>
                        <a:pt x="647" y="213"/>
                      </a:lnTo>
                      <a:lnTo>
                        <a:pt x="658" y="213"/>
                      </a:lnTo>
                      <a:lnTo>
                        <a:pt x="664" y="213"/>
                      </a:lnTo>
                      <a:lnTo>
                        <a:pt x="669" y="213"/>
                      </a:lnTo>
                      <a:lnTo>
                        <a:pt x="681" y="213"/>
                      </a:lnTo>
                      <a:lnTo>
                        <a:pt x="687" y="213"/>
                      </a:lnTo>
                      <a:lnTo>
                        <a:pt x="692" y="213"/>
                      </a:lnTo>
                      <a:lnTo>
                        <a:pt x="704" y="213"/>
                      </a:lnTo>
                      <a:lnTo>
                        <a:pt x="709" y="213"/>
                      </a:lnTo>
                      <a:lnTo>
                        <a:pt x="721" y="213"/>
                      </a:lnTo>
                      <a:lnTo>
                        <a:pt x="727" y="213"/>
                      </a:lnTo>
                      <a:lnTo>
                        <a:pt x="732" y="213"/>
                      </a:lnTo>
                      <a:lnTo>
                        <a:pt x="744" y="213"/>
                      </a:lnTo>
                      <a:lnTo>
                        <a:pt x="750" y="213"/>
                      </a:lnTo>
                      <a:lnTo>
                        <a:pt x="755" y="213"/>
                      </a:lnTo>
                      <a:lnTo>
                        <a:pt x="767" y="213"/>
                      </a:lnTo>
                      <a:lnTo>
                        <a:pt x="772" y="213"/>
                      </a:lnTo>
                      <a:lnTo>
                        <a:pt x="784" y="213"/>
                      </a:lnTo>
                      <a:lnTo>
                        <a:pt x="790" y="213"/>
                      </a:lnTo>
                      <a:lnTo>
                        <a:pt x="795" y="213"/>
                      </a:lnTo>
                      <a:lnTo>
                        <a:pt x="807" y="213"/>
                      </a:lnTo>
                      <a:lnTo>
                        <a:pt x="812" y="213"/>
                      </a:lnTo>
                      <a:lnTo>
                        <a:pt x="818" y="213"/>
                      </a:lnTo>
                      <a:lnTo>
                        <a:pt x="830" y="213"/>
                      </a:lnTo>
                      <a:lnTo>
                        <a:pt x="835" y="213"/>
                      </a:lnTo>
                      <a:lnTo>
                        <a:pt x="841" y="213"/>
                      </a:lnTo>
                      <a:lnTo>
                        <a:pt x="853" y="213"/>
                      </a:lnTo>
                      <a:lnTo>
                        <a:pt x="858" y="213"/>
                      </a:lnTo>
                      <a:lnTo>
                        <a:pt x="870" y="213"/>
                      </a:lnTo>
                      <a:lnTo>
                        <a:pt x="875" y="213"/>
                      </a:lnTo>
                      <a:lnTo>
                        <a:pt x="881" y="213"/>
                      </a:lnTo>
                      <a:lnTo>
                        <a:pt x="893" y="213"/>
                      </a:lnTo>
                      <a:lnTo>
                        <a:pt x="898" y="213"/>
                      </a:lnTo>
                      <a:lnTo>
                        <a:pt x="904" y="213"/>
                      </a:lnTo>
                      <a:lnTo>
                        <a:pt x="915" y="213"/>
                      </a:lnTo>
                      <a:lnTo>
                        <a:pt x="921" y="213"/>
                      </a:lnTo>
                      <a:lnTo>
                        <a:pt x="927" y="213"/>
                      </a:lnTo>
                      <a:lnTo>
                        <a:pt x="938" y="213"/>
                      </a:lnTo>
                      <a:lnTo>
                        <a:pt x="944" y="213"/>
                      </a:lnTo>
                      <a:lnTo>
                        <a:pt x="956" y="213"/>
                      </a:lnTo>
                      <a:lnTo>
                        <a:pt x="961" y="213"/>
                      </a:lnTo>
                      <a:lnTo>
                        <a:pt x="967" y="213"/>
                      </a:lnTo>
                      <a:lnTo>
                        <a:pt x="978" y="213"/>
                      </a:lnTo>
                      <a:lnTo>
                        <a:pt x="984" y="213"/>
                      </a:lnTo>
                      <a:lnTo>
                        <a:pt x="990" y="213"/>
                      </a:lnTo>
                    </a:path>
                  </a:pathLst>
                </a:custGeom>
                <a:noFill/>
                <a:ln w="17463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310">
                  <a:extLst>
                    <a:ext uri="{FF2B5EF4-FFF2-40B4-BE49-F238E27FC236}">
                      <a16:creationId xmlns:a16="http://schemas.microsoft.com/office/drawing/2014/main" id="{FE8ED56B-17D3-4CB5-AA09-1743478451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311">
                  <a:extLst>
                    <a:ext uri="{FF2B5EF4-FFF2-40B4-BE49-F238E27FC236}">
                      <a16:creationId xmlns:a16="http://schemas.microsoft.com/office/drawing/2014/main" id="{A7BDAA1E-8F4E-4387-8211-C2277436E2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48718"/>
                  <a:ext cx="1203499" cy="33690"/>
                </a:xfrm>
                <a:custGeom>
                  <a:avLst/>
                  <a:gdLst>
                    <a:gd name="T0" fmla="*/ 18 w 996"/>
                    <a:gd name="T1" fmla="*/ 25 h 25"/>
                    <a:gd name="T2" fmla="*/ 41 w 996"/>
                    <a:gd name="T3" fmla="*/ 25 h 25"/>
                    <a:gd name="T4" fmla="*/ 63 w 996"/>
                    <a:gd name="T5" fmla="*/ 25 h 25"/>
                    <a:gd name="T6" fmla="*/ 86 w 996"/>
                    <a:gd name="T7" fmla="*/ 25 h 25"/>
                    <a:gd name="T8" fmla="*/ 109 w 996"/>
                    <a:gd name="T9" fmla="*/ 25 h 25"/>
                    <a:gd name="T10" fmla="*/ 132 w 996"/>
                    <a:gd name="T11" fmla="*/ 25 h 25"/>
                    <a:gd name="T12" fmla="*/ 161 w 996"/>
                    <a:gd name="T13" fmla="*/ 25 h 25"/>
                    <a:gd name="T14" fmla="*/ 184 w 996"/>
                    <a:gd name="T15" fmla="*/ 25 h 25"/>
                    <a:gd name="T16" fmla="*/ 206 w 996"/>
                    <a:gd name="T17" fmla="*/ 25 h 25"/>
                    <a:gd name="T18" fmla="*/ 229 w 996"/>
                    <a:gd name="T19" fmla="*/ 19 h 25"/>
                    <a:gd name="T20" fmla="*/ 252 w 996"/>
                    <a:gd name="T21" fmla="*/ 19 h 25"/>
                    <a:gd name="T22" fmla="*/ 275 w 996"/>
                    <a:gd name="T23" fmla="*/ 19 h 25"/>
                    <a:gd name="T24" fmla="*/ 298 w 996"/>
                    <a:gd name="T25" fmla="*/ 19 h 25"/>
                    <a:gd name="T26" fmla="*/ 321 w 996"/>
                    <a:gd name="T27" fmla="*/ 19 h 25"/>
                    <a:gd name="T28" fmla="*/ 344 w 996"/>
                    <a:gd name="T29" fmla="*/ 19 h 25"/>
                    <a:gd name="T30" fmla="*/ 367 w 996"/>
                    <a:gd name="T31" fmla="*/ 19 h 25"/>
                    <a:gd name="T32" fmla="*/ 395 w 996"/>
                    <a:gd name="T33" fmla="*/ 19 h 25"/>
                    <a:gd name="T34" fmla="*/ 418 w 996"/>
                    <a:gd name="T35" fmla="*/ 19 h 25"/>
                    <a:gd name="T36" fmla="*/ 441 w 996"/>
                    <a:gd name="T37" fmla="*/ 19 h 25"/>
                    <a:gd name="T38" fmla="*/ 464 w 996"/>
                    <a:gd name="T39" fmla="*/ 19 h 25"/>
                    <a:gd name="T40" fmla="*/ 487 w 996"/>
                    <a:gd name="T41" fmla="*/ 19 h 25"/>
                    <a:gd name="T42" fmla="*/ 510 w 996"/>
                    <a:gd name="T43" fmla="*/ 19 h 25"/>
                    <a:gd name="T44" fmla="*/ 533 w 996"/>
                    <a:gd name="T45" fmla="*/ 19 h 25"/>
                    <a:gd name="T46" fmla="*/ 555 w 996"/>
                    <a:gd name="T47" fmla="*/ 19 h 25"/>
                    <a:gd name="T48" fmla="*/ 578 w 996"/>
                    <a:gd name="T49" fmla="*/ 19 h 25"/>
                    <a:gd name="T50" fmla="*/ 601 w 996"/>
                    <a:gd name="T51" fmla="*/ 19 h 25"/>
                    <a:gd name="T52" fmla="*/ 630 w 996"/>
                    <a:gd name="T53" fmla="*/ 19 h 25"/>
                    <a:gd name="T54" fmla="*/ 653 w 996"/>
                    <a:gd name="T55" fmla="*/ 19 h 25"/>
                    <a:gd name="T56" fmla="*/ 676 w 996"/>
                    <a:gd name="T57" fmla="*/ 19 h 25"/>
                    <a:gd name="T58" fmla="*/ 699 w 996"/>
                    <a:gd name="T59" fmla="*/ 13 h 25"/>
                    <a:gd name="T60" fmla="*/ 721 w 996"/>
                    <a:gd name="T61" fmla="*/ 13 h 25"/>
                    <a:gd name="T62" fmla="*/ 744 w 996"/>
                    <a:gd name="T63" fmla="*/ 13 h 25"/>
                    <a:gd name="T64" fmla="*/ 767 w 996"/>
                    <a:gd name="T65" fmla="*/ 13 h 25"/>
                    <a:gd name="T66" fmla="*/ 790 w 996"/>
                    <a:gd name="T67" fmla="*/ 13 h 25"/>
                    <a:gd name="T68" fmla="*/ 813 w 996"/>
                    <a:gd name="T69" fmla="*/ 13 h 25"/>
                    <a:gd name="T70" fmla="*/ 836 w 996"/>
                    <a:gd name="T71" fmla="*/ 13 h 25"/>
                    <a:gd name="T72" fmla="*/ 864 w 996"/>
                    <a:gd name="T73" fmla="*/ 6 h 25"/>
                    <a:gd name="T74" fmla="*/ 887 w 996"/>
                    <a:gd name="T75" fmla="*/ 6 h 25"/>
                    <a:gd name="T76" fmla="*/ 910 w 996"/>
                    <a:gd name="T77" fmla="*/ 6 h 25"/>
                    <a:gd name="T78" fmla="*/ 933 w 996"/>
                    <a:gd name="T79" fmla="*/ 6 h 25"/>
                    <a:gd name="T80" fmla="*/ 956 w 996"/>
                    <a:gd name="T81" fmla="*/ 0 h 25"/>
                    <a:gd name="T82" fmla="*/ 979 w 996"/>
                    <a:gd name="T8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25">
                      <a:moveTo>
                        <a:pt x="0" y="25"/>
                      </a:moveTo>
                      <a:lnTo>
                        <a:pt x="12" y="25"/>
                      </a:lnTo>
                      <a:lnTo>
                        <a:pt x="18" y="25"/>
                      </a:lnTo>
                      <a:lnTo>
                        <a:pt x="23" y="25"/>
                      </a:lnTo>
                      <a:lnTo>
                        <a:pt x="35" y="25"/>
                      </a:lnTo>
                      <a:lnTo>
                        <a:pt x="41" y="25"/>
                      </a:lnTo>
                      <a:lnTo>
                        <a:pt x="46" y="25"/>
                      </a:lnTo>
                      <a:lnTo>
                        <a:pt x="58" y="25"/>
                      </a:lnTo>
                      <a:lnTo>
                        <a:pt x="63" y="25"/>
                      </a:lnTo>
                      <a:lnTo>
                        <a:pt x="69" y="25"/>
                      </a:lnTo>
                      <a:lnTo>
                        <a:pt x="81" y="25"/>
                      </a:lnTo>
                      <a:lnTo>
                        <a:pt x="86" y="25"/>
                      </a:lnTo>
                      <a:lnTo>
                        <a:pt x="98" y="25"/>
                      </a:lnTo>
                      <a:lnTo>
                        <a:pt x="103" y="25"/>
                      </a:lnTo>
                      <a:lnTo>
                        <a:pt x="109" y="25"/>
                      </a:lnTo>
                      <a:lnTo>
                        <a:pt x="121" y="25"/>
                      </a:lnTo>
                      <a:lnTo>
                        <a:pt x="126" y="25"/>
                      </a:lnTo>
                      <a:lnTo>
                        <a:pt x="132" y="25"/>
                      </a:lnTo>
                      <a:lnTo>
                        <a:pt x="144" y="25"/>
                      </a:lnTo>
                      <a:lnTo>
                        <a:pt x="149" y="25"/>
                      </a:lnTo>
                      <a:lnTo>
                        <a:pt x="161" y="25"/>
                      </a:lnTo>
                      <a:lnTo>
                        <a:pt x="166" y="25"/>
                      </a:lnTo>
                      <a:lnTo>
                        <a:pt x="172" y="25"/>
                      </a:lnTo>
                      <a:lnTo>
                        <a:pt x="184" y="25"/>
                      </a:lnTo>
                      <a:lnTo>
                        <a:pt x="189" y="25"/>
                      </a:lnTo>
                      <a:lnTo>
                        <a:pt x="195" y="25"/>
                      </a:lnTo>
                      <a:lnTo>
                        <a:pt x="206" y="25"/>
                      </a:lnTo>
                      <a:lnTo>
                        <a:pt x="212" y="19"/>
                      </a:lnTo>
                      <a:lnTo>
                        <a:pt x="218" y="19"/>
                      </a:lnTo>
                      <a:lnTo>
                        <a:pt x="229" y="19"/>
                      </a:lnTo>
                      <a:lnTo>
                        <a:pt x="235" y="19"/>
                      </a:lnTo>
                      <a:lnTo>
                        <a:pt x="247" y="19"/>
                      </a:lnTo>
                      <a:lnTo>
                        <a:pt x="252" y="19"/>
                      </a:lnTo>
                      <a:lnTo>
                        <a:pt x="258" y="19"/>
                      </a:lnTo>
                      <a:lnTo>
                        <a:pt x="269" y="19"/>
                      </a:lnTo>
                      <a:lnTo>
                        <a:pt x="275" y="19"/>
                      </a:lnTo>
                      <a:lnTo>
                        <a:pt x="281" y="19"/>
                      </a:lnTo>
                      <a:lnTo>
                        <a:pt x="292" y="19"/>
                      </a:lnTo>
                      <a:lnTo>
                        <a:pt x="298" y="19"/>
                      </a:lnTo>
                      <a:lnTo>
                        <a:pt x="309" y="19"/>
                      </a:lnTo>
                      <a:lnTo>
                        <a:pt x="315" y="19"/>
                      </a:lnTo>
                      <a:lnTo>
                        <a:pt x="321" y="19"/>
                      </a:lnTo>
                      <a:lnTo>
                        <a:pt x="332" y="19"/>
                      </a:lnTo>
                      <a:lnTo>
                        <a:pt x="338" y="19"/>
                      </a:lnTo>
                      <a:lnTo>
                        <a:pt x="344" y="19"/>
                      </a:lnTo>
                      <a:lnTo>
                        <a:pt x="355" y="19"/>
                      </a:lnTo>
                      <a:lnTo>
                        <a:pt x="361" y="19"/>
                      </a:lnTo>
                      <a:lnTo>
                        <a:pt x="367" y="19"/>
                      </a:lnTo>
                      <a:lnTo>
                        <a:pt x="378" y="19"/>
                      </a:lnTo>
                      <a:lnTo>
                        <a:pt x="384" y="19"/>
                      </a:lnTo>
                      <a:lnTo>
                        <a:pt x="395" y="19"/>
                      </a:lnTo>
                      <a:lnTo>
                        <a:pt x="401" y="19"/>
                      </a:lnTo>
                      <a:lnTo>
                        <a:pt x="407" y="19"/>
                      </a:lnTo>
                      <a:lnTo>
                        <a:pt x="418" y="19"/>
                      </a:lnTo>
                      <a:lnTo>
                        <a:pt x="424" y="19"/>
                      </a:lnTo>
                      <a:lnTo>
                        <a:pt x="430" y="19"/>
                      </a:lnTo>
                      <a:lnTo>
                        <a:pt x="441" y="19"/>
                      </a:lnTo>
                      <a:lnTo>
                        <a:pt x="447" y="19"/>
                      </a:lnTo>
                      <a:lnTo>
                        <a:pt x="452" y="19"/>
                      </a:lnTo>
                      <a:lnTo>
                        <a:pt x="464" y="19"/>
                      </a:lnTo>
                      <a:lnTo>
                        <a:pt x="470" y="19"/>
                      </a:lnTo>
                      <a:lnTo>
                        <a:pt x="481" y="19"/>
                      </a:lnTo>
                      <a:lnTo>
                        <a:pt x="487" y="19"/>
                      </a:lnTo>
                      <a:lnTo>
                        <a:pt x="493" y="19"/>
                      </a:lnTo>
                      <a:lnTo>
                        <a:pt x="504" y="19"/>
                      </a:lnTo>
                      <a:lnTo>
                        <a:pt x="510" y="19"/>
                      </a:lnTo>
                      <a:lnTo>
                        <a:pt x="515" y="19"/>
                      </a:lnTo>
                      <a:lnTo>
                        <a:pt x="527" y="19"/>
                      </a:lnTo>
                      <a:lnTo>
                        <a:pt x="533" y="19"/>
                      </a:lnTo>
                      <a:lnTo>
                        <a:pt x="544" y="19"/>
                      </a:lnTo>
                      <a:lnTo>
                        <a:pt x="550" y="19"/>
                      </a:lnTo>
                      <a:lnTo>
                        <a:pt x="555" y="19"/>
                      </a:lnTo>
                      <a:lnTo>
                        <a:pt x="567" y="19"/>
                      </a:lnTo>
                      <a:lnTo>
                        <a:pt x="573" y="19"/>
                      </a:lnTo>
                      <a:lnTo>
                        <a:pt x="578" y="19"/>
                      </a:lnTo>
                      <a:lnTo>
                        <a:pt x="590" y="19"/>
                      </a:lnTo>
                      <a:lnTo>
                        <a:pt x="596" y="19"/>
                      </a:lnTo>
                      <a:lnTo>
                        <a:pt x="601" y="19"/>
                      </a:lnTo>
                      <a:lnTo>
                        <a:pt x="613" y="19"/>
                      </a:lnTo>
                      <a:lnTo>
                        <a:pt x="618" y="19"/>
                      </a:lnTo>
                      <a:lnTo>
                        <a:pt x="630" y="19"/>
                      </a:lnTo>
                      <a:lnTo>
                        <a:pt x="636" y="19"/>
                      </a:lnTo>
                      <a:lnTo>
                        <a:pt x="641" y="19"/>
                      </a:lnTo>
                      <a:lnTo>
                        <a:pt x="653" y="19"/>
                      </a:lnTo>
                      <a:lnTo>
                        <a:pt x="658" y="19"/>
                      </a:lnTo>
                      <a:lnTo>
                        <a:pt x="664" y="19"/>
                      </a:lnTo>
                      <a:lnTo>
                        <a:pt x="676" y="19"/>
                      </a:lnTo>
                      <a:lnTo>
                        <a:pt x="681" y="19"/>
                      </a:lnTo>
                      <a:lnTo>
                        <a:pt x="687" y="13"/>
                      </a:lnTo>
                      <a:lnTo>
                        <a:pt x="699" y="13"/>
                      </a:lnTo>
                      <a:lnTo>
                        <a:pt x="704" y="13"/>
                      </a:lnTo>
                      <a:lnTo>
                        <a:pt x="716" y="13"/>
                      </a:lnTo>
                      <a:lnTo>
                        <a:pt x="721" y="13"/>
                      </a:lnTo>
                      <a:lnTo>
                        <a:pt x="727" y="13"/>
                      </a:lnTo>
                      <a:lnTo>
                        <a:pt x="739" y="13"/>
                      </a:lnTo>
                      <a:lnTo>
                        <a:pt x="744" y="13"/>
                      </a:lnTo>
                      <a:lnTo>
                        <a:pt x="750" y="13"/>
                      </a:lnTo>
                      <a:lnTo>
                        <a:pt x="761" y="13"/>
                      </a:lnTo>
                      <a:lnTo>
                        <a:pt x="767" y="13"/>
                      </a:lnTo>
                      <a:lnTo>
                        <a:pt x="779" y="13"/>
                      </a:lnTo>
                      <a:lnTo>
                        <a:pt x="784" y="13"/>
                      </a:lnTo>
                      <a:lnTo>
                        <a:pt x="790" y="13"/>
                      </a:lnTo>
                      <a:lnTo>
                        <a:pt x="801" y="13"/>
                      </a:lnTo>
                      <a:lnTo>
                        <a:pt x="807" y="13"/>
                      </a:lnTo>
                      <a:lnTo>
                        <a:pt x="813" y="13"/>
                      </a:lnTo>
                      <a:lnTo>
                        <a:pt x="824" y="13"/>
                      </a:lnTo>
                      <a:lnTo>
                        <a:pt x="830" y="13"/>
                      </a:lnTo>
                      <a:lnTo>
                        <a:pt x="836" y="13"/>
                      </a:lnTo>
                      <a:lnTo>
                        <a:pt x="847" y="13"/>
                      </a:lnTo>
                      <a:lnTo>
                        <a:pt x="853" y="6"/>
                      </a:lnTo>
                      <a:lnTo>
                        <a:pt x="864" y="6"/>
                      </a:lnTo>
                      <a:lnTo>
                        <a:pt x="870" y="6"/>
                      </a:lnTo>
                      <a:lnTo>
                        <a:pt x="876" y="6"/>
                      </a:lnTo>
                      <a:lnTo>
                        <a:pt x="887" y="6"/>
                      </a:lnTo>
                      <a:lnTo>
                        <a:pt x="893" y="6"/>
                      </a:lnTo>
                      <a:lnTo>
                        <a:pt x="899" y="6"/>
                      </a:lnTo>
                      <a:lnTo>
                        <a:pt x="910" y="6"/>
                      </a:lnTo>
                      <a:lnTo>
                        <a:pt x="916" y="6"/>
                      </a:lnTo>
                      <a:lnTo>
                        <a:pt x="927" y="6"/>
                      </a:lnTo>
                      <a:lnTo>
                        <a:pt x="933" y="6"/>
                      </a:lnTo>
                      <a:lnTo>
                        <a:pt x="939" y="6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312">
                  <a:extLst>
                    <a:ext uri="{FF2B5EF4-FFF2-40B4-BE49-F238E27FC236}">
                      <a16:creationId xmlns:a16="http://schemas.microsoft.com/office/drawing/2014/main" id="{AD91A79F-C850-48AE-9B34-4AC4B60FD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613959"/>
                  <a:ext cx="1196249" cy="194053"/>
                </a:xfrm>
                <a:custGeom>
                  <a:avLst/>
                  <a:gdLst>
                    <a:gd name="T0" fmla="*/ 17 w 990"/>
                    <a:gd name="T1" fmla="*/ 94 h 144"/>
                    <a:gd name="T2" fmla="*/ 40 w 990"/>
                    <a:gd name="T3" fmla="*/ 88 h 144"/>
                    <a:gd name="T4" fmla="*/ 63 w 990"/>
                    <a:gd name="T5" fmla="*/ 81 h 144"/>
                    <a:gd name="T6" fmla="*/ 86 w 990"/>
                    <a:gd name="T7" fmla="*/ 75 h 144"/>
                    <a:gd name="T8" fmla="*/ 109 w 990"/>
                    <a:gd name="T9" fmla="*/ 62 h 144"/>
                    <a:gd name="T10" fmla="*/ 132 w 990"/>
                    <a:gd name="T11" fmla="*/ 0 h 144"/>
                    <a:gd name="T12" fmla="*/ 155 w 990"/>
                    <a:gd name="T13" fmla="*/ 31 h 144"/>
                    <a:gd name="T14" fmla="*/ 177 w 990"/>
                    <a:gd name="T15" fmla="*/ 75 h 144"/>
                    <a:gd name="T16" fmla="*/ 200 w 990"/>
                    <a:gd name="T17" fmla="*/ 144 h 144"/>
                    <a:gd name="T18" fmla="*/ 223 w 990"/>
                    <a:gd name="T19" fmla="*/ 144 h 144"/>
                    <a:gd name="T20" fmla="*/ 252 w 990"/>
                    <a:gd name="T21" fmla="*/ 144 h 144"/>
                    <a:gd name="T22" fmla="*/ 275 w 990"/>
                    <a:gd name="T23" fmla="*/ 144 h 144"/>
                    <a:gd name="T24" fmla="*/ 298 w 990"/>
                    <a:gd name="T25" fmla="*/ 144 h 144"/>
                    <a:gd name="T26" fmla="*/ 320 w 990"/>
                    <a:gd name="T27" fmla="*/ 144 h 144"/>
                    <a:gd name="T28" fmla="*/ 343 w 990"/>
                    <a:gd name="T29" fmla="*/ 144 h 144"/>
                    <a:gd name="T30" fmla="*/ 366 w 990"/>
                    <a:gd name="T31" fmla="*/ 144 h 144"/>
                    <a:gd name="T32" fmla="*/ 389 w 990"/>
                    <a:gd name="T33" fmla="*/ 144 h 144"/>
                    <a:gd name="T34" fmla="*/ 412 w 990"/>
                    <a:gd name="T35" fmla="*/ 144 h 144"/>
                    <a:gd name="T36" fmla="*/ 435 w 990"/>
                    <a:gd name="T37" fmla="*/ 144 h 144"/>
                    <a:gd name="T38" fmla="*/ 458 w 990"/>
                    <a:gd name="T39" fmla="*/ 144 h 144"/>
                    <a:gd name="T40" fmla="*/ 486 w 990"/>
                    <a:gd name="T41" fmla="*/ 144 h 144"/>
                    <a:gd name="T42" fmla="*/ 509 w 990"/>
                    <a:gd name="T43" fmla="*/ 144 h 144"/>
                    <a:gd name="T44" fmla="*/ 532 w 990"/>
                    <a:gd name="T45" fmla="*/ 144 h 144"/>
                    <a:gd name="T46" fmla="*/ 555 w 990"/>
                    <a:gd name="T47" fmla="*/ 144 h 144"/>
                    <a:gd name="T48" fmla="*/ 578 w 990"/>
                    <a:gd name="T49" fmla="*/ 144 h 144"/>
                    <a:gd name="T50" fmla="*/ 601 w 990"/>
                    <a:gd name="T51" fmla="*/ 144 h 144"/>
                    <a:gd name="T52" fmla="*/ 624 w 990"/>
                    <a:gd name="T53" fmla="*/ 144 h 144"/>
                    <a:gd name="T54" fmla="*/ 647 w 990"/>
                    <a:gd name="T55" fmla="*/ 144 h 144"/>
                    <a:gd name="T56" fmla="*/ 669 w 990"/>
                    <a:gd name="T57" fmla="*/ 144 h 144"/>
                    <a:gd name="T58" fmla="*/ 692 w 990"/>
                    <a:gd name="T59" fmla="*/ 144 h 144"/>
                    <a:gd name="T60" fmla="*/ 721 w 990"/>
                    <a:gd name="T61" fmla="*/ 144 h 144"/>
                    <a:gd name="T62" fmla="*/ 744 w 990"/>
                    <a:gd name="T63" fmla="*/ 144 h 144"/>
                    <a:gd name="T64" fmla="*/ 767 w 990"/>
                    <a:gd name="T65" fmla="*/ 144 h 144"/>
                    <a:gd name="T66" fmla="*/ 790 w 990"/>
                    <a:gd name="T67" fmla="*/ 144 h 144"/>
                    <a:gd name="T68" fmla="*/ 812 w 990"/>
                    <a:gd name="T69" fmla="*/ 144 h 144"/>
                    <a:gd name="T70" fmla="*/ 835 w 990"/>
                    <a:gd name="T71" fmla="*/ 144 h 144"/>
                    <a:gd name="T72" fmla="*/ 858 w 990"/>
                    <a:gd name="T73" fmla="*/ 144 h 144"/>
                    <a:gd name="T74" fmla="*/ 881 w 990"/>
                    <a:gd name="T75" fmla="*/ 144 h 144"/>
                    <a:gd name="T76" fmla="*/ 904 w 990"/>
                    <a:gd name="T77" fmla="*/ 144 h 144"/>
                    <a:gd name="T78" fmla="*/ 927 w 990"/>
                    <a:gd name="T79" fmla="*/ 144 h 144"/>
                    <a:gd name="T80" fmla="*/ 956 w 990"/>
                    <a:gd name="T81" fmla="*/ 144 h 144"/>
                    <a:gd name="T82" fmla="*/ 978 w 990"/>
                    <a:gd name="T83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44">
                      <a:moveTo>
                        <a:pt x="0" y="100"/>
                      </a:moveTo>
                      <a:lnTo>
                        <a:pt x="6" y="94"/>
                      </a:lnTo>
                      <a:lnTo>
                        <a:pt x="17" y="94"/>
                      </a:lnTo>
                      <a:lnTo>
                        <a:pt x="23" y="94"/>
                      </a:lnTo>
                      <a:lnTo>
                        <a:pt x="29" y="94"/>
                      </a:lnTo>
                      <a:lnTo>
                        <a:pt x="40" y="88"/>
                      </a:lnTo>
                      <a:lnTo>
                        <a:pt x="46" y="88"/>
                      </a:lnTo>
                      <a:lnTo>
                        <a:pt x="52" y="88"/>
                      </a:lnTo>
                      <a:lnTo>
                        <a:pt x="63" y="81"/>
                      </a:lnTo>
                      <a:lnTo>
                        <a:pt x="69" y="81"/>
                      </a:lnTo>
                      <a:lnTo>
                        <a:pt x="74" y="81"/>
                      </a:lnTo>
                      <a:lnTo>
                        <a:pt x="86" y="75"/>
                      </a:lnTo>
                      <a:lnTo>
                        <a:pt x="92" y="69"/>
                      </a:lnTo>
                      <a:lnTo>
                        <a:pt x="103" y="69"/>
                      </a:lnTo>
                      <a:lnTo>
                        <a:pt x="109" y="62"/>
                      </a:lnTo>
                      <a:lnTo>
                        <a:pt x="114" y="50"/>
                      </a:lnTo>
                      <a:lnTo>
                        <a:pt x="126" y="37"/>
                      </a:lnTo>
                      <a:lnTo>
                        <a:pt x="132" y="0"/>
                      </a:lnTo>
                      <a:lnTo>
                        <a:pt x="137" y="6"/>
                      </a:lnTo>
                      <a:lnTo>
                        <a:pt x="149" y="19"/>
                      </a:lnTo>
                      <a:lnTo>
                        <a:pt x="155" y="31"/>
                      </a:lnTo>
                      <a:lnTo>
                        <a:pt x="166" y="44"/>
                      </a:lnTo>
                      <a:lnTo>
                        <a:pt x="172" y="56"/>
                      </a:lnTo>
                      <a:lnTo>
                        <a:pt x="177" y="75"/>
                      </a:lnTo>
                      <a:lnTo>
                        <a:pt x="189" y="94"/>
                      </a:lnTo>
                      <a:lnTo>
                        <a:pt x="195" y="144"/>
                      </a:lnTo>
                      <a:lnTo>
                        <a:pt x="200" y="144"/>
                      </a:lnTo>
                      <a:lnTo>
                        <a:pt x="212" y="144"/>
                      </a:lnTo>
                      <a:lnTo>
                        <a:pt x="217" y="144"/>
                      </a:lnTo>
                      <a:lnTo>
                        <a:pt x="223" y="144"/>
                      </a:lnTo>
                      <a:lnTo>
                        <a:pt x="235" y="144"/>
                      </a:lnTo>
                      <a:lnTo>
                        <a:pt x="240" y="144"/>
                      </a:lnTo>
                      <a:lnTo>
                        <a:pt x="252" y="144"/>
                      </a:lnTo>
                      <a:lnTo>
                        <a:pt x="257" y="144"/>
                      </a:lnTo>
                      <a:lnTo>
                        <a:pt x="263" y="144"/>
                      </a:lnTo>
                      <a:lnTo>
                        <a:pt x="275" y="144"/>
                      </a:lnTo>
                      <a:lnTo>
                        <a:pt x="280" y="144"/>
                      </a:lnTo>
                      <a:lnTo>
                        <a:pt x="286" y="144"/>
                      </a:lnTo>
                      <a:lnTo>
                        <a:pt x="298" y="144"/>
                      </a:lnTo>
                      <a:lnTo>
                        <a:pt x="303" y="144"/>
                      </a:lnTo>
                      <a:lnTo>
                        <a:pt x="309" y="144"/>
                      </a:lnTo>
                      <a:lnTo>
                        <a:pt x="320" y="144"/>
                      </a:lnTo>
                      <a:lnTo>
                        <a:pt x="326" y="144"/>
                      </a:lnTo>
                      <a:lnTo>
                        <a:pt x="338" y="144"/>
                      </a:lnTo>
                      <a:lnTo>
                        <a:pt x="343" y="144"/>
                      </a:lnTo>
                      <a:lnTo>
                        <a:pt x="349" y="144"/>
                      </a:lnTo>
                      <a:lnTo>
                        <a:pt x="360" y="144"/>
                      </a:lnTo>
                      <a:lnTo>
                        <a:pt x="366" y="144"/>
                      </a:lnTo>
                      <a:lnTo>
                        <a:pt x="372" y="144"/>
                      </a:lnTo>
                      <a:lnTo>
                        <a:pt x="383" y="144"/>
                      </a:lnTo>
                      <a:lnTo>
                        <a:pt x="389" y="144"/>
                      </a:lnTo>
                      <a:lnTo>
                        <a:pt x="401" y="144"/>
                      </a:lnTo>
                      <a:lnTo>
                        <a:pt x="406" y="144"/>
                      </a:lnTo>
                      <a:lnTo>
                        <a:pt x="412" y="144"/>
                      </a:lnTo>
                      <a:lnTo>
                        <a:pt x="423" y="144"/>
                      </a:lnTo>
                      <a:lnTo>
                        <a:pt x="429" y="144"/>
                      </a:lnTo>
                      <a:lnTo>
                        <a:pt x="435" y="144"/>
                      </a:lnTo>
                      <a:lnTo>
                        <a:pt x="446" y="144"/>
                      </a:lnTo>
                      <a:lnTo>
                        <a:pt x="452" y="144"/>
                      </a:lnTo>
                      <a:lnTo>
                        <a:pt x="458" y="144"/>
                      </a:lnTo>
                      <a:lnTo>
                        <a:pt x="469" y="144"/>
                      </a:lnTo>
                      <a:lnTo>
                        <a:pt x="475" y="144"/>
                      </a:lnTo>
                      <a:lnTo>
                        <a:pt x="486" y="144"/>
                      </a:lnTo>
                      <a:lnTo>
                        <a:pt x="492" y="144"/>
                      </a:lnTo>
                      <a:lnTo>
                        <a:pt x="498" y="144"/>
                      </a:lnTo>
                      <a:lnTo>
                        <a:pt x="509" y="144"/>
                      </a:lnTo>
                      <a:lnTo>
                        <a:pt x="515" y="144"/>
                      </a:lnTo>
                      <a:lnTo>
                        <a:pt x="521" y="144"/>
                      </a:lnTo>
                      <a:lnTo>
                        <a:pt x="532" y="144"/>
                      </a:lnTo>
                      <a:lnTo>
                        <a:pt x="538" y="144"/>
                      </a:lnTo>
                      <a:lnTo>
                        <a:pt x="549" y="144"/>
                      </a:lnTo>
                      <a:lnTo>
                        <a:pt x="555" y="144"/>
                      </a:lnTo>
                      <a:lnTo>
                        <a:pt x="561" y="144"/>
                      </a:lnTo>
                      <a:lnTo>
                        <a:pt x="572" y="144"/>
                      </a:lnTo>
                      <a:lnTo>
                        <a:pt x="578" y="144"/>
                      </a:lnTo>
                      <a:lnTo>
                        <a:pt x="584" y="144"/>
                      </a:lnTo>
                      <a:lnTo>
                        <a:pt x="595" y="144"/>
                      </a:lnTo>
                      <a:lnTo>
                        <a:pt x="601" y="144"/>
                      </a:lnTo>
                      <a:lnTo>
                        <a:pt x="607" y="144"/>
                      </a:lnTo>
                      <a:lnTo>
                        <a:pt x="618" y="144"/>
                      </a:lnTo>
                      <a:lnTo>
                        <a:pt x="624" y="144"/>
                      </a:lnTo>
                      <a:lnTo>
                        <a:pt x="635" y="144"/>
                      </a:lnTo>
                      <a:lnTo>
                        <a:pt x="641" y="144"/>
                      </a:lnTo>
                      <a:lnTo>
                        <a:pt x="647" y="144"/>
                      </a:lnTo>
                      <a:lnTo>
                        <a:pt x="658" y="144"/>
                      </a:lnTo>
                      <a:lnTo>
                        <a:pt x="664" y="144"/>
                      </a:lnTo>
                      <a:lnTo>
                        <a:pt x="669" y="144"/>
                      </a:lnTo>
                      <a:lnTo>
                        <a:pt x="681" y="144"/>
                      </a:lnTo>
                      <a:lnTo>
                        <a:pt x="687" y="144"/>
                      </a:lnTo>
                      <a:lnTo>
                        <a:pt x="692" y="144"/>
                      </a:lnTo>
                      <a:lnTo>
                        <a:pt x="704" y="144"/>
                      </a:lnTo>
                      <a:lnTo>
                        <a:pt x="709" y="144"/>
                      </a:lnTo>
                      <a:lnTo>
                        <a:pt x="721" y="144"/>
                      </a:lnTo>
                      <a:lnTo>
                        <a:pt x="727" y="144"/>
                      </a:lnTo>
                      <a:lnTo>
                        <a:pt x="732" y="144"/>
                      </a:lnTo>
                      <a:lnTo>
                        <a:pt x="744" y="144"/>
                      </a:lnTo>
                      <a:lnTo>
                        <a:pt x="750" y="144"/>
                      </a:lnTo>
                      <a:lnTo>
                        <a:pt x="755" y="144"/>
                      </a:lnTo>
                      <a:lnTo>
                        <a:pt x="767" y="144"/>
                      </a:lnTo>
                      <a:lnTo>
                        <a:pt x="772" y="144"/>
                      </a:lnTo>
                      <a:lnTo>
                        <a:pt x="784" y="144"/>
                      </a:lnTo>
                      <a:lnTo>
                        <a:pt x="790" y="144"/>
                      </a:lnTo>
                      <a:lnTo>
                        <a:pt x="795" y="144"/>
                      </a:lnTo>
                      <a:lnTo>
                        <a:pt x="807" y="144"/>
                      </a:lnTo>
                      <a:lnTo>
                        <a:pt x="812" y="144"/>
                      </a:lnTo>
                      <a:lnTo>
                        <a:pt x="818" y="144"/>
                      </a:lnTo>
                      <a:lnTo>
                        <a:pt x="830" y="144"/>
                      </a:lnTo>
                      <a:lnTo>
                        <a:pt x="835" y="144"/>
                      </a:lnTo>
                      <a:lnTo>
                        <a:pt x="841" y="144"/>
                      </a:lnTo>
                      <a:lnTo>
                        <a:pt x="853" y="144"/>
                      </a:lnTo>
                      <a:lnTo>
                        <a:pt x="858" y="144"/>
                      </a:lnTo>
                      <a:lnTo>
                        <a:pt x="870" y="144"/>
                      </a:lnTo>
                      <a:lnTo>
                        <a:pt x="875" y="144"/>
                      </a:lnTo>
                      <a:lnTo>
                        <a:pt x="881" y="144"/>
                      </a:lnTo>
                      <a:lnTo>
                        <a:pt x="893" y="144"/>
                      </a:lnTo>
                      <a:lnTo>
                        <a:pt x="898" y="144"/>
                      </a:lnTo>
                      <a:lnTo>
                        <a:pt x="904" y="144"/>
                      </a:lnTo>
                      <a:lnTo>
                        <a:pt x="915" y="144"/>
                      </a:lnTo>
                      <a:lnTo>
                        <a:pt x="921" y="144"/>
                      </a:lnTo>
                      <a:lnTo>
                        <a:pt x="927" y="144"/>
                      </a:lnTo>
                      <a:lnTo>
                        <a:pt x="938" y="144"/>
                      </a:lnTo>
                      <a:lnTo>
                        <a:pt x="944" y="144"/>
                      </a:lnTo>
                      <a:lnTo>
                        <a:pt x="956" y="144"/>
                      </a:lnTo>
                      <a:lnTo>
                        <a:pt x="961" y="144"/>
                      </a:lnTo>
                      <a:lnTo>
                        <a:pt x="967" y="144"/>
                      </a:lnTo>
                      <a:lnTo>
                        <a:pt x="978" y="144"/>
                      </a:lnTo>
                      <a:lnTo>
                        <a:pt x="984" y="144"/>
                      </a:lnTo>
                      <a:lnTo>
                        <a:pt x="990" y="144"/>
                      </a:lnTo>
                    </a:path>
                  </a:pathLst>
                </a:custGeom>
                <a:noFill/>
                <a:ln w="17463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313">
                  <a:extLst>
                    <a:ext uri="{FF2B5EF4-FFF2-40B4-BE49-F238E27FC236}">
                      <a16:creationId xmlns:a16="http://schemas.microsoft.com/office/drawing/2014/main" id="{DE97B56F-7D96-4EB1-86D1-9F0C955B1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314">
                  <a:extLst>
                    <a:ext uri="{FF2B5EF4-FFF2-40B4-BE49-F238E27FC236}">
                      <a16:creationId xmlns:a16="http://schemas.microsoft.com/office/drawing/2014/main" id="{EB643B00-3CFF-4CEC-A1E0-B50922556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74322"/>
                  <a:ext cx="1203499" cy="16171"/>
                </a:xfrm>
                <a:custGeom>
                  <a:avLst/>
                  <a:gdLst>
                    <a:gd name="T0" fmla="*/ 18 w 996"/>
                    <a:gd name="T1" fmla="*/ 12 h 12"/>
                    <a:gd name="T2" fmla="*/ 41 w 996"/>
                    <a:gd name="T3" fmla="*/ 12 h 12"/>
                    <a:gd name="T4" fmla="*/ 63 w 996"/>
                    <a:gd name="T5" fmla="*/ 12 h 12"/>
                    <a:gd name="T6" fmla="*/ 86 w 996"/>
                    <a:gd name="T7" fmla="*/ 12 h 12"/>
                    <a:gd name="T8" fmla="*/ 109 w 996"/>
                    <a:gd name="T9" fmla="*/ 12 h 12"/>
                    <a:gd name="T10" fmla="*/ 132 w 996"/>
                    <a:gd name="T11" fmla="*/ 12 h 12"/>
                    <a:gd name="T12" fmla="*/ 161 w 996"/>
                    <a:gd name="T13" fmla="*/ 12 h 12"/>
                    <a:gd name="T14" fmla="*/ 184 w 996"/>
                    <a:gd name="T15" fmla="*/ 12 h 12"/>
                    <a:gd name="T16" fmla="*/ 206 w 996"/>
                    <a:gd name="T17" fmla="*/ 12 h 12"/>
                    <a:gd name="T18" fmla="*/ 229 w 996"/>
                    <a:gd name="T19" fmla="*/ 12 h 12"/>
                    <a:gd name="T20" fmla="*/ 252 w 996"/>
                    <a:gd name="T21" fmla="*/ 12 h 12"/>
                    <a:gd name="T22" fmla="*/ 275 w 996"/>
                    <a:gd name="T23" fmla="*/ 12 h 12"/>
                    <a:gd name="T24" fmla="*/ 298 w 996"/>
                    <a:gd name="T25" fmla="*/ 12 h 12"/>
                    <a:gd name="T26" fmla="*/ 321 w 996"/>
                    <a:gd name="T27" fmla="*/ 6 h 12"/>
                    <a:gd name="T28" fmla="*/ 344 w 996"/>
                    <a:gd name="T29" fmla="*/ 6 h 12"/>
                    <a:gd name="T30" fmla="*/ 367 w 996"/>
                    <a:gd name="T31" fmla="*/ 6 h 12"/>
                    <a:gd name="T32" fmla="*/ 395 w 996"/>
                    <a:gd name="T33" fmla="*/ 6 h 12"/>
                    <a:gd name="T34" fmla="*/ 418 w 996"/>
                    <a:gd name="T35" fmla="*/ 6 h 12"/>
                    <a:gd name="T36" fmla="*/ 441 w 996"/>
                    <a:gd name="T37" fmla="*/ 6 h 12"/>
                    <a:gd name="T38" fmla="*/ 464 w 996"/>
                    <a:gd name="T39" fmla="*/ 6 h 12"/>
                    <a:gd name="T40" fmla="*/ 487 w 996"/>
                    <a:gd name="T41" fmla="*/ 6 h 12"/>
                    <a:gd name="T42" fmla="*/ 510 w 996"/>
                    <a:gd name="T43" fmla="*/ 6 h 12"/>
                    <a:gd name="T44" fmla="*/ 533 w 996"/>
                    <a:gd name="T45" fmla="*/ 6 h 12"/>
                    <a:gd name="T46" fmla="*/ 555 w 996"/>
                    <a:gd name="T47" fmla="*/ 6 h 12"/>
                    <a:gd name="T48" fmla="*/ 578 w 996"/>
                    <a:gd name="T49" fmla="*/ 6 h 12"/>
                    <a:gd name="T50" fmla="*/ 601 w 996"/>
                    <a:gd name="T51" fmla="*/ 6 h 12"/>
                    <a:gd name="T52" fmla="*/ 630 w 996"/>
                    <a:gd name="T53" fmla="*/ 6 h 12"/>
                    <a:gd name="T54" fmla="*/ 653 w 996"/>
                    <a:gd name="T55" fmla="*/ 6 h 12"/>
                    <a:gd name="T56" fmla="*/ 676 w 996"/>
                    <a:gd name="T57" fmla="*/ 6 h 12"/>
                    <a:gd name="T58" fmla="*/ 699 w 996"/>
                    <a:gd name="T59" fmla="*/ 6 h 12"/>
                    <a:gd name="T60" fmla="*/ 721 w 996"/>
                    <a:gd name="T61" fmla="*/ 6 h 12"/>
                    <a:gd name="T62" fmla="*/ 744 w 996"/>
                    <a:gd name="T63" fmla="*/ 6 h 12"/>
                    <a:gd name="T64" fmla="*/ 767 w 996"/>
                    <a:gd name="T65" fmla="*/ 6 h 12"/>
                    <a:gd name="T66" fmla="*/ 790 w 996"/>
                    <a:gd name="T67" fmla="*/ 6 h 12"/>
                    <a:gd name="T68" fmla="*/ 813 w 996"/>
                    <a:gd name="T69" fmla="*/ 6 h 12"/>
                    <a:gd name="T70" fmla="*/ 836 w 996"/>
                    <a:gd name="T71" fmla="*/ 0 h 12"/>
                    <a:gd name="T72" fmla="*/ 864 w 996"/>
                    <a:gd name="T73" fmla="*/ 0 h 12"/>
                    <a:gd name="T74" fmla="*/ 887 w 996"/>
                    <a:gd name="T75" fmla="*/ 0 h 12"/>
                    <a:gd name="T76" fmla="*/ 910 w 996"/>
                    <a:gd name="T77" fmla="*/ 0 h 12"/>
                    <a:gd name="T78" fmla="*/ 933 w 996"/>
                    <a:gd name="T79" fmla="*/ 0 h 12"/>
                    <a:gd name="T80" fmla="*/ 956 w 996"/>
                    <a:gd name="T81" fmla="*/ 0 h 12"/>
                    <a:gd name="T82" fmla="*/ 979 w 996"/>
                    <a:gd name="T8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12">
                      <a:moveTo>
                        <a:pt x="0" y="12"/>
                      </a:move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23" y="12"/>
                      </a:lnTo>
                      <a:lnTo>
                        <a:pt x="35" y="12"/>
                      </a:lnTo>
                      <a:lnTo>
                        <a:pt x="41" y="12"/>
                      </a:lnTo>
                      <a:lnTo>
                        <a:pt x="46" y="12"/>
                      </a:lnTo>
                      <a:lnTo>
                        <a:pt x="58" y="12"/>
                      </a:lnTo>
                      <a:lnTo>
                        <a:pt x="63" y="12"/>
                      </a:lnTo>
                      <a:lnTo>
                        <a:pt x="69" y="12"/>
                      </a:lnTo>
                      <a:lnTo>
                        <a:pt x="81" y="12"/>
                      </a:lnTo>
                      <a:lnTo>
                        <a:pt x="86" y="12"/>
                      </a:lnTo>
                      <a:lnTo>
                        <a:pt x="98" y="12"/>
                      </a:lnTo>
                      <a:lnTo>
                        <a:pt x="103" y="12"/>
                      </a:lnTo>
                      <a:lnTo>
                        <a:pt x="109" y="12"/>
                      </a:lnTo>
                      <a:lnTo>
                        <a:pt x="121" y="12"/>
                      </a:lnTo>
                      <a:lnTo>
                        <a:pt x="126" y="12"/>
                      </a:lnTo>
                      <a:lnTo>
                        <a:pt x="132" y="12"/>
                      </a:lnTo>
                      <a:lnTo>
                        <a:pt x="144" y="12"/>
                      </a:lnTo>
                      <a:lnTo>
                        <a:pt x="149" y="12"/>
                      </a:lnTo>
                      <a:lnTo>
                        <a:pt x="161" y="12"/>
                      </a:lnTo>
                      <a:lnTo>
                        <a:pt x="166" y="12"/>
                      </a:lnTo>
                      <a:lnTo>
                        <a:pt x="172" y="12"/>
                      </a:lnTo>
                      <a:lnTo>
                        <a:pt x="184" y="12"/>
                      </a:lnTo>
                      <a:lnTo>
                        <a:pt x="189" y="12"/>
                      </a:lnTo>
                      <a:lnTo>
                        <a:pt x="195" y="12"/>
                      </a:lnTo>
                      <a:lnTo>
                        <a:pt x="206" y="12"/>
                      </a:lnTo>
                      <a:lnTo>
                        <a:pt x="212" y="12"/>
                      </a:lnTo>
                      <a:lnTo>
                        <a:pt x="218" y="12"/>
                      </a:lnTo>
                      <a:lnTo>
                        <a:pt x="229" y="12"/>
                      </a:lnTo>
                      <a:lnTo>
                        <a:pt x="235" y="12"/>
                      </a:lnTo>
                      <a:lnTo>
                        <a:pt x="247" y="12"/>
                      </a:lnTo>
                      <a:lnTo>
                        <a:pt x="252" y="12"/>
                      </a:lnTo>
                      <a:lnTo>
                        <a:pt x="258" y="12"/>
                      </a:lnTo>
                      <a:lnTo>
                        <a:pt x="269" y="12"/>
                      </a:lnTo>
                      <a:lnTo>
                        <a:pt x="275" y="12"/>
                      </a:lnTo>
                      <a:lnTo>
                        <a:pt x="281" y="12"/>
                      </a:lnTo>
                      <a:lnTo>
                        <a:pt x="292" y="12"/>
                      </a:lnTo>
                      <a:lnTo>
                        <a:pt x="298" y="12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1" y="6"/>
                      </a:lnTo>
                      <a:lnTo>
                        <a:pt x="332" y="6"/>
                      </a:lnTo>
                      <a:lnTo>
                        <a:pt x="338" y="6"/>
                      </a:lnTo>
                      <a:lnTo>
                        <a:pt x="344" y="6"/>
                      </a:lnTo>
                      <a:lnTo>
                        <a:pt x="355" y="6"/>
                      </a:lnTo>
                      <a:lnTo>
                        <a:pt x="361" y="6"/>
                      </a:lnTo>
                      <a:lnTo>
                        <a:pt x="367" y="6"/>
                      </a:lnTo>
                      <a:lnTo>
                        <a:pt x="378" y="6"/>
                      </a:lnTo>
                      <a:lnTo>
                        <a:pt x="384" y="6"/>
                      </a:lnTo>
                      <a:lnTo>
                        <a:pt x="395" y="6"/>
                      </a:lnTo>
                      <a:lnTo>
                        <a:pt x="401" y="6"/>
                      </a:lnTo>
                      <a:lnTo>
                        <a:pt x="407" y="6"/>
                      </a:lnTo>
                      <a:lnTo>
                        <a:pt x="418" y="6"/>
                      </a:lnTo>
                      <a:lnTo>
                        <a:pt x="424" y="6"/>
                      </a:lnTo>
                      <a:lnTo>
                        <a:pt x="430" y="6"/>
                      </a:lnTo>
                      <a:lnTo>
                        <a:pt x="441" y="6"/>
                      </a:lnTo>
                      <a:lnTo>
                        <a:pt x="447" y="6"/>
                      </a:lnTo>
                      <a:lnTo>
                        <a:pt x="452" y="6"/>
                      </a:lnTo>
                      <a:lnTo>
                        <a:pt x="464" y="6"/>
                      </a:lnTo>
                      <a:lnTo>
                        <a:pt x="470" y="6"/>
                      </a:lnTo>
                      <a:lnTo>
                        <a:pt x="481" y="6"/>
                      </a:lnTo>
                      <a:lnTo>
                        <a:pt x="487" y="6"/>
                      </a:lnTo>
                      <a:lnTo>
                        <a:pt x="493" y="6"/>
                      </a:lnTo>
                      <a:lnTo>
                        <a:pt x="504" y="6"/>
                      </a:lnTo>
                      <a:lnTo>
                        <a:pt x="510" y="6"/>
                      </a:lnTo>
                      <a:lnTo>
                        <a:pt x="515" y="6"/>
                      </a:lnTo>
                      <a:lnTo>
                        <a:pt x="527" y="6"/>
                      </a:lnTo>
                      <a:lnTo>
                        <a:pt x="533" y="6"/>
                      </a:lnTo>
                      <a:lnTo>
                        <a:pt x="544" y="6"/>
                      </a:lnTo>
                      <a:lnTo>
                        <a:pt x="550" y="6"/>
                      </a:lnTo>
                      <a:lnTo>
                        <a:pt x="555" y="6"/>
                      </a:lnTo>
                      <a:lnTo>
                        <a:pt x="567" y="6"/>
                      </a:lnTo>
                      <a:lnTo>
                        <a:pt x="573" y="6"/>
                      </a:lnTo>
                      <a:lnTo>
                        <a:pt x="578" y="6"/>
                      </a:lnTo>
                      <a:lnTo>
                        <a:pt x="590" y="6"/>
                      </a:lnTo>
                      <a:lnTo>
                        <a:pt x="596" y="6"/>
                      </a:lnTo>
                      <a:lnTo>
                        <a:pt x="601" y="6"/>
                      </a:lnTo>
                      <a:lnTo>
                        <a:pt x="613" y="6"/>
                      </a:lnTo>
                      <a:lnTo>
                        <a:pt x="618" y="6"/>
                      </a:lnTo>
                      <a:lnTo>
                        <a:pt x="630" y="6"/>
                      </a:lnTo>
                      <a:lnTo>
                        <a:pt x="636" y="6"/>
                      </a:lnTo>
                      <a:lnTo>
                        <a:pt x="641" y="6"/>
                      </a:lnTo>
                      <a:lnTo>
                        <a:pt x="653" y="6"/>
                      </a:lnTo>
                      <a:lnTo>
                        <a:pt x="658" y="6"/>
                      </a:lnTo>
                      <a:lnTo>
                        <a:pt x="664" y="6"/>
                      </a:lnTo>
                      <a:lnTo>
                        <a:pt x="676" y="6"/>
                      </a:lnTo>
                      <a:lnTo>
                        <a:pt x="681" y="6"/>
                      </a:lnTo>
                      <a:lnTo>
                        <a:pt x="687" y="6"/>
                      </a:lnTo>
                      <a:lnTo>
                        <a:pt x="699" y="6"/>
                      </a:lnTo>
                      <a:lnTo>
                        <a:pt x="704" y="6"/>
                      </a:lnTo>
                      <a:lnTo>
                        <a:pt x="716" y="6"/>
                      </a:lnTo>
                      <a:lnTo>
                        <a:pt x="721" y="6"/>
                      </a:lnTo>
                      <a:lnTo>
                        <a:pt x="727" y="6"/>
                      </a:lnTo>
                      <a:lnTo>
                        <a:pt x="739" y="6"/>
                      </a:lnTo>
                      <a:lnTo>
                        <a:pt x="744" y="6"/>
                      </a:lnTo>
                      <a:lnTo>
                        <a:pt x="750" y="6"/>
                      </a:lnTo>
                      <a:lnTo>
                        <a:pt x="761" y="6"/>
                      </a:lnTo>
                      <a:lnTo>
                        <a:pt x="767" y="6"/>
                      </a:lnTo>
                      <a:lnTo>
                        <a:pt x="779" y="6"/>
                      </a:lnTo>
                      <a:lnTo>
                        <a:pt x="784" y="6"/>
                      </a:lnTo>
                      <a:lnTo>
                        <a:pt x="790" y="6"/>
                      </a:lnTo>
                      <a:lnTo>
                        <a:pt x="801" y="6"/>
                      </a:lnTo>
                      <a:lnTo>
                        <a:pt x="807" y="6"/>
                      </a:lnTo>
                      <a:lnTo>
                        <a:pt x="813" y="6"/>
                      </a:lnTo>
                      <a:lnTo>
                        <a:pt x="824" y="6"/>
                      </a:lnTo>
                      <a:lnTo>
                        <a:pt x="830" y="6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315">
                  <a:extLst>
                    <a:ext uri="{FF2B5EF4-FFF2-40B4-BE49-F238E27FC236}">
                      <a16:creationId xmlns:a16="http://schemas.microsoft.com/office/drawing/2014/main" id="{181E22FF-7883-4AA8-A20D-0541713FC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673253"/>
                  <a:ext cx="1196249" cy="134759"/>
                </a:xfrm>
                <a:custGeom>
                  <a:avLst/>
                  <a:gdLst>
                    <a:gd name="T0" fmla="*/ 17 w 990"/>
                    <a:gd name="T1" fmla="*/ 69 h 100"/>
                    <a:gd name="T2" fmla="*/ 40 w 990"/>
                    <a:gd name="T3" fmla="*/ 69 h 100"/>
                    <a:gd name="T4" fmla="*/ 63 w 990"/>
                    <a:gd name="T5" fmla="*/ 69 h 100"/>
                    <a:gd name="T6" fmla="*/ 86 w 990"/>
                    <a:gd name="T7" fmla="*/ 62 h 100"/>
                    <a:gd name="T8" fmla="*/ 109 w 990"/>
                    <a:gd name="T9" fmla="*/ 62 h 100"/>
                    <a:gd name="T10" fmla="*/ 132 w 990"/>
                    <a:gd name="T11" fmla="*/ 56 h 100"/>
                    <a:gd name="T12" fmla="*/ 155 w 990"/>
                    <a:gd name="T13" fmla="*/ 50 h 100"/>
                    <a:gd name="T14" fmla="*/ 177 w 990"/>
                    <a:gd name="T15" fmla="*/ 37 h 100"/>
                    <a:gd name="T16" fmla="*/ 200 w 990"/>
                    <a:gd name="T17" fmla="*/ 6 h 100"/>
                    <a:gd name="T18" fmla="*/ 223 w 990"/>
                    <a:gd name="T19" fmla="*/ 31 h 100"/>
                    <a:gd name="T20" fmla="*/ 252 w 990"/>
                    <a:gd name="T21" fmla="*/ 62 h 100"/>
                    <a:gd name="T22" fmla="*/ 275 w 990"/>
                    <a:gd name="T23" fmla="*/ 100 h 100"/>
                    <a:gd name="T24" fmla="*/ 298 w 990"/>
                    <a:gd name="T25" fmla="*/ 100 h 100"/>
                    <a:gd name="T26" fmla="*/ 320 w 990"/>
                    <a:gd name="T27" fmla="*/ 100 h 100"/>
                    <a:gd name="T28" fmla="*/ 343 w 990"/>
                    <a:gd name="T29" fmla="*/ 100 h 100"/>
                    <a:gd name="T30" fmla="*/ 366 w 990"/>
                    <a:gd name="T31" fmla="*/ 100 h 100"/>
                    <a:gd name="T32" fmla="*/ 389 w 990"/>
                    <a:gd name="T33" fmla="*/ 100 h 100"/>
                    <a:gd name="T34" fmla="*/ 412 w 990"/>
                    <a:gd name="T35" fmla="*/ 100 h 100"/>
                    <a:gd name="T36" fmla="*/ 435 w 990"/>
                    <a:gd name="T37" fmla="*/ 100 h 100"/>
                    <a:gd name="T38" fmla="*/ 458 w 990"/>
                    <a:gd name="T39" fmla="*/ 100 h 100"/>
                    <a:gd name="T40" fmla="*/ 486 w 990"/>
                    <a:gd name="T41" fmla="*/ 100 h 100"/>
                    <a:gd name="T42" fmla="*/ 509 w 990"/>
                    <a:gd name="T43" fmla="*/ 100 h 100"/>
                    <a:gd name="T44" fmla="*/ 532 w 990"/>
                    <a:gd name="T45" fmla="*/ 100 h 100"/>
                    <a:gd name="T46" fmla="*/ 555 w 990"/>
                    <a:gd name="T47" fmla="*/ 100 h 100"/>
                    <a:gd name="T48" fmla="*/ 578 w 990"/>
                    <a:gd name="T49" fmla="*/ 100 h 100"/>
                    <a:gd name="T50" fmla="*/ 601 w 990"/>
                    <a:gd name="T51" fmla="*/ 100 h 100"/>
                    <a:gd name="T52" fmla="*/ 624 w 990"/>
                    <a:gd name="T53" fmla="*/ 100 h 100"/>
                    <a:gd name="T54" fmla="*/ 647 w 990"/>
                    <a:gd name="T55" fmla="*/ 100 h 100"/>
                    <a:gd name="T56" fmla="*/ 669 w 990"/>
                    <a:gd name="T57" fmla="*/ 100 h 100"/>
                    <a:gd name="T58" fmla="*/ 692 w 990"/>
                    <a:gd name="T59" fmla="*/ 100 h 100"/>
                    <a:gd name="T60" fmla="*/ 721 w 990"/>
                    <a:gd name="T61" fmla="*/ 100 h 100"/>
                    <a:gd name="T62" fmla="*/ 744 w 990"/>
                    <a:gd name="T63" fmla="*/ 100 h 100"/>
                    <a:gd name="T64" fmla="*/ 767 w 990"/>
                    <a:gd name="T65" fmla="*/ 100 h 100"/>
                    <a:gd name="T66" fmla="*/ 790 w 990"/>
                    <a:gd name="T67" fmla="*/ 100 h 100"/>
                    <a:gd name="T68" fmla="*/ 812 w 990"/>
                    <a:gd name="T69" fmla="*/ 100 h 100"/>
                    <a:gd name="T70" fmla="*/ 835 w 990"/>
                    <a:gd name="T71" fmla="*/ 100 h 100"/>
                    <a:gd name="T72" fmla="*/ 858 w 990"/>
                    <a:gd name="T73" fmla="*/ 100 h 100"/>
                    <a:gd name="T74" fmla="*/ 881 w 990"/>
                    <a:gd name="T75" fmla="*/ 100 h 100"/>
                    <a:gd name="T76" fmla="*/ 904 w 990"/>
                    <a:gd name="T77" fmla="*/ 100 h 100"/>
                    <a:gd name="T78" fmla="*/ 927 w 990"/>
                    <a:gd name="T79" fmla="*/ 100 h 100"/>
                    <a:gd name="T80" fmla="*/ 956 w 990"/>
                    <a:gd name="T81" fmla="*/ 100 h 100"/>
                    <a:gd name="T82" fmla="*/ 978 w 990"/>
                    <a:gd name="T83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00">
                      <a:moveTo>
                        <a:pt x="0" y="75"/>
                      </a:moveTo>
                      <a:lnTo>
                        <a:pt x="6" y="69"/>
                      </a:lnTo>
                      <a:lnTo>
                        <a:pt x="17" y="69"/>
                      </a:lnTo>
                      <a:lnTo>
                        <a:pt x="23" y="69"/>
                      </a:lnTo>
                      <a:lnTo>
                        <a:pt x="29" y="69"/>
                      </a:lnTo>
                      <a:lnTo>
                        <a:pt x="40" y="69"/>
                      </a:lnTo>
                      <a:lnTo>
                        <a:pt x="46" y="69"/>
                      </a:lnTo>
                      <a:lnTo>
                        <a:pt x="52" y="69"/>
                      </a:lnTo>
                      <a:lnTo>
                        <a:pt x="63" y="69"/>
                      </a:lnTo>
                      <a:lnTo>
                        <a:pt x="69" y="69"/>
                      </a:lnTo>
                      <a:lnTo>
                        <a:pt x="74" y="62"/>
                      </a:lnTo>
                      <a:lnTo>
                        <a:pt x="86" y="62"/>
                      </a:lnTo>
                      <a:lnTo>
                        <a:pt x="92" y="62"/>
                      </a:lnTo>
                      <a:lnTo>
                        <a:pt x="103" y="62"/>
                      </a:lnTo>
                      <a:lnTo>
                        <a:pt x="109" y="62"/>
                      </a:lnTo>
                      <a:lnTo>
                        <a:pt x="114" y="62"/>
                      </a:lnTo>
                      <a:lnTo>
                        <a:pt x="126" y="56"/>
                      </a:lnTo>
                      <a:lnTo>
                        <a:pt x="132" y="56"/>
                      </a:lnTo>
                      <a:lnTo>
                        <a:pt x="137" y="56"/>
                      </a:lnTo>
                      <a:lnTo>
                        <a:pt x="149" y="50"/>
                      </a:lnTo>
                      <a:lnTo>
                        <a:pt x="155" y="50"/>
                      </a:lnTo>
                      <a:lnTo>
                        <a:pt x="166" y="44"/>
                      </a:lnTo>
                      <a:lnTo>
                        <a:pt x="172" y="44"/>
                      </a:lnTo>
                      <a:lnTo>
                        <a:pt x="177" y="37"/>
                      </a:lnTo>
                      <a:lnTo>
                        <a:pt x="189" y="25"/>
                      </a:lnTo>
                      <a:lnTo>
                        <a:pt x="195" y="0"/>
                      </a:lnTo>
                      <a:lnTo>
                        <a:pt x="200" y="6"/>
                      </a:lnTo>
                      <a:lnTo>
                        <a:pt x="212" y="12"/>
                      </a:lnTo>
                      <a:lnTo>
                        <a:pt x="217" y="18"/>
                      </a:lnTo>
                      <a:lnTo>
                        <a:pt x="223" y="31"/>
                      </a:lnTo>
                      <a:lnTo>
                        <a:pt x="235" y="37"/>
                      </a:lnTo>
                      <a:lnTo>
                        <a:pt x="240" y="50"/>
                      </a:lnTo>
                      <a:lnTo>
                        <a:pt x="252" y="62"/>
                      </a:lnTo>
                      <a:lnTo>
                        <a:pt x="257" y="100"/>
                      </a:lnTo>
                      <a:lnTo>
                        <a:pt x="263" y="100"/>
                      </a:lnTo>
                      <a:lnTo>
                        <a:pt x="275" y="100"/>
                      </a:lnTo>
                      <a:lnTo>
                        <a:pt x="280" y="100"/>
                      </a:lnTo>
                      <a:lnTo>
                        <a:pt x="286" y="100"/>
                      </a:lnTo>
                      <a:lnTo>
                        <a:pt x="298" y="100"/>
                      </a:lnTo>
                      <a:lnTo>
                        <a:pt x="303" y="100"/>
                      </a:lnTo>
                      <a:lnTo>
                        <a:pt x="309" y="100"/>
                      </a:lnTo>
                      <a:lnTo>
                        <a:pt x="320" y="100"/>
                      </a:lnTo>
                      <a:lnTo>
                        <a:pt x="326" y="100"/>
                      </a:lnTo>
                      <a:lnTo>
                        <a:pt x="338" y="100"/>
                      </a:lnTo>
                      <a:lnTo>
                        <a:pt x="343" y="100"/>
                      </a:lnTo>
                      <a:lnTo>
                        <a:pt x="349" y="100"/>
                      </a:lnTo>
                      <a:lnTo>
                        <a:pt x="360" y="100"/>
                      </a:lnTo>
                      <a:lnTo>
                        <a:pt x="366" y="100"/>
                      </a:lnTo>
                      <a:lnTo>
                        <a:pt x="372" y="100"/>
                      </a:lnTo>
                      <a:lnTo>
                        <a:pt x="383" y="100"/>
                      </a:lnTo>
                      <a:lnTo>
                        <a:pt x="389" y="100"/>
                      </a:lnTo>
                      <a:lnTo>
                        <a:pt x="401" y="100"/>
                      </a:lnTo>
                      <a:lnTo>
                        <a:pt x="406" y="100"/>
                      </a:lnTo>
                      <a:lnTo>
                        <a:pt x="412" y="100"/>
                      </a:lnTo>
                      <a:lnTo>
                        <a:pt x="423" y="100"/>
                      </a:lnTo>
                      <a:lnTo>
                        <a:pt x="429" y="100"/>
                      </a:lnTo>
                      <a:lnTo>
                        <a:pt x="435" y="100"/>
                      </a:lnTo>
                      <a:lnTo>
                        <a:pt x="446" y="100"/>
                      </a:lnTo>
                      <a:lnTo>
                        <a:pt x="452" y="100"/>
                      </a:lnTo>
                      <a:lnTo>
                        <a:pt x="458" y="100"/>
                      </a:lnTo>
                      <a:lnTo>
                        <a:pt x="469" y="100"/>
                      </a:lnTo>
                      <a:lnTo>
                        <a:pt x="475" y="100"/>
                      </a:lnTo>
                      <a:lnTo>
                        <a:pt x="486" y="100"/>
                      </a:lnTo>
                      <a:lnTo>
                        <a:pt x="492" y="100"/>
                      </a:lnTo>
                      <a:lnTo>
                        <a:pt x="498" y="100"/>
                      </a:lnTo>
                      <a:lnTo>
                        <a:pt x="509" y="100"/>
                      </a:lnTo>
                      <a:lnTo>
                        <a:pt x="515" y="100"/>
                      </a:lnTo>
                      <a:lnTo>
                        <a:pt x="521" y="100"/>
                      </a:lnTo>
                      <a:lnTo>
                        <a:pt x="532" y="100"/>
                      </a:lnTo>
                      <a:lnTo>
                        <a:pt x="538" y="100"/>
                      </a:lnTo>
                      <a:lnTo>
                        <a:pt x="549" y="100"/>
                      </a:lnTo>
                      <a:lnTo>
                        <a:pt x="555" y="100"/>
                      </a:lnTo>
                      <a:lnTo>
                        <a:pt x="561" y="100"/>
                      </a:lnTo>
                      <a:lnTo>
                        <a:pt x="572" y="100"/>
                      </a:lnTo>
                      <a:lnTo>
                        <a:pt x="578" y="100"/>
                      </a:lnTo>
                      <a:lnTo>
                        <a:pt x="584" y="100"/>
                      </a:lnTo>
                      <a:lnTo>
                        <a:pt x="595" y="100"/>
                      </a:lnTo>
                      <a:lnTo>
                        <a:pt x="601" y="100"/>
                      </a:lnTo>
                      <a:lnTo>
                        <a:pt x="607" y="100"/>
                      </a:lnTo>
                      <a:lnTo>
                        <a:pt x="618" y="100"/>
                      </a:lnTo>
                      <a:lnTo>
                        <a:pt x="624" y="100"/>
                      </a:lnTo>
                      <a:lnTo>
                        <a:pt x="635" y="100"/>
                      </a:lnTo>
                      <a:lnTo>
                        <a:pt x="641" y="100"/>
                      </a:lnTo>
                      <a:lnTo>
                        <a:pt x="647" y="100"/>
                      </a:lnTo>
                      <a:lnTo>
                        <a:pt x="658" y="100"/>
                      </a:lnTo>
                      <a:lnTo>
                        <a:pt x="664" y="100"/>
                      </a:lnTo>
                      <a:lnTo>
                        <a:pt x="669" y="100"/>
                      </a:lnTo>
                      <a:lnTo>
                        <a:pt x="681" y="100"/>
                      </a:lnTo>
                      <a:lnTo>
                        <a:pt x="687" y="100"/>
                      </a:lnTo>
                      <a:lnTo>
                        <a:pt x="692" y="100"/>
                      </a:lnTo>
                      <a:lnTo>
                        <a:pt x="704" y="100"/>
                      </a:lnTo>
                      <a:lnTo>
                        <a:pt x="709" y="100"/>
                      </a:lnTo>
                      <a:lnTo>
                        <a:pt x="721" y="100"/>
                      </a:lnTo>
                      <a:lnTo>
                        <a:pt x="727" y="100"/>
                      </a:lnTo>
                      <a:lnTo>
                        <a:pt x="732" y="100"/>
                      </a:lnTo>
                      <a:lnTo>
                        <a:pt x="744" y="100"/>
                      </a:lnTo>
                      <a:lnTo>
                        <a:pt x="750" y="100"/>
                      </a:lnTo>
                      <a:lnTo>
                        <a:pt x="755" y="100"/>
                      </a:lnTo>
                      <a:lnTo>
                        <a:pt x="767" y="100"/>
                      </a:lnTo>
                      <a:lnTo>
                        <a:pt x="772" y="100"/>
                      </a:lnTo>
                      <a:lnTo>
                        <a:pt x="784" y="100"/>
                      </a:lnTo>
                      <a:lnTo>
                        <a:pt x="790" y="100"/>
                      </a:lnTo>
                      <a:lnTo>
                        <a:pt x="795" y="100"/>
                      </a:lnTo>
                      <a:lnTo>
                        <a:pt x="807" y="100"/>
                      </a:lnTo>
                      <a:lnTo>
                        <a:pt x="812" y="100"/>
                      </a:lnTo>
                      <a:lnTo>
                        <a:pt x="818" y="100"/>
                      </a:lnTo>
                      <a:lnTo>
                        <a:pt x="830" y="100"/>
                      </a:lnTo>
                      <a:lnTo>
                        <a:pt x="835" y="100"/>
                      </a:lnTo>
                      <a:lnTo>
                        <a:pt x="841" y="100"/>
                      </a:lnTo>
                      <a:lnTo>
                        <a:pt x="853" y="100"/>
                      </a:lnTo>
                      <a:lnTo>
                        <a:pt x="858" y="100"/>
                      </a:lnTo>
                      <a:lnTo>
                        <a:pt x="870" y="100"/>
                      </a:lnTo>
                      <a:lnTo>
                        <a:pt x="875" y="100"/>
                      </a:lnTo>
                      <a:lnTo>
                        <a:pt x="881" y="100"/>
                      </a:lnTo>
                      <a:lnTo>
                        <a:pt x="893" y="100"/>
                      </a:lnTo>
                      <a:lnTo>
                        <a:pt x="898" y="100"/>
                      </a:lnTo>
                      <a:lnTo>
                        <a:pt x="904" y="100"/>
                      </a:lnTo>
                      <a:lnTo>
                        <a:pt x="915" y="100"/>
                      </a:lnTo>
                      <a:lnTo>
                        <a:pt x="921" y="100"/>
                      </a:lnTo>
                      <a:lnTo>
                        <a:pt x="927" y="100"/>
                      </a:lnTo>
                      <a:lnTo>
                        <a:pt x="938" y="100"/>
                      </a:lnTo>
                      <a:lnTo>
                        <a:pt x="944" y="100"/>
                      </a:lnTo>
                      <a:lnTo>
                        <a:pt x="956" y="100"/>
                      </a:lnTo>
                      <a:lnTo>
                        <a:pt x="961" y="100"/>
                      </a:lnTo>
                      <a:lnTo>
                        <a:pt x="967" y="100"/>
                      </a:lnTo>
                      <a:lnTo>
                        <a:pt x="978" y="100"/>
                      </a:lnTo>
                      <a:lnTo>
                        <a:pt x="984" y="100"/>
                      </a:lnTo>
                      <a:lnTo>
                        <a:pt x="990" y="100"/>
                      </a:lnTo>
                    </a:path>
                  </a:pathLst>
                </a:custGeom>
                <a:noFill/>
                <a:ln w="17463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316">
                  <a:extLst>
                    <a:ext uri="{FF2B5EF4-FFF2-40B4-BE49-F238E27FC236}">
                      <a16:creationId xmlns:a16="http://schemas.microsoft.com/office/drawing/2014/main" id="{0E6583FE-0D3D-47A8-9B1D-DF98F143DF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317">
                  <a:extLst>
                    <a:ext uri="{FF2B5EF4-FFF2-40B4-BE49-F238E27FC236}">
                      <a16:creationId xmlns:a16="http://schemas.microsoft.com/office/drawing/2014/main" id="{1471942A-D3C4-4B89-ABCD-6AC6C5FA05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82407"/>
                  <a:ext cx="1203499" cy="8086"/>
                </a:xfrm>
                <a:custGeom>
                  <a:avLst/>
                  <a:gdLst>
                    <a:gd name="T0" fmla="*/ 18 w 996"/>
                    <a:gd name="T1" fmla="*/ 6 h 6"/>
                    <a:gd name="T2" fmla="*/ 41 w 996"/>
                    <a:gd name="T3" fmla="*/ 6 h 6"/>
                    <a:gd name="T4" fmla="*/ 63 w 996"/>
                    <a:gd name="T5" fmla="*/ 6 h 6"/>
                    <a:gd name="T6" fmla="*/ 86 w 996"/>
                    <a:gd name="T7" fmla="*/ 6 h 6"/>
                    <a:gd name="T8" fmla="*/ 109 w 996"/>
                    <a:gd name="T9" fmla="*/ 6 h 6"/>
                    <a:gd name="T10" fmla="*/ 132 w 996"/>
                    <a:gd name="T11" fmla="*/ 6 h 6"/>
                    <a:gd name="T12" fmla="*/ 161 w 996"/>
                    <a:gd name="T13" fmla="*/ 6 h 6"/>
                    <a:gd name="T14" fmla="*/ 184 w 996"/>
                    <a:gd name="T15" fmla="*/ 6 h 6"/>
                    <a:gd name="T16" fmla="*/ 206 w 996"/>
                    <a:gd name="T17" fmla="*/ 6 h 6"/>
                    <a:gd name="T18" fmla="*/ 229 w 996"/>
                    <a:gd name="T19" fmla="*/ 6 h 6"/>
                    <a:gd name="T20" fmla="*/ 252 w 996"/>
                    <a:gd name="T21" fmla="*/ 6 h 6"/>
                    <a:gd name="T22" fmla="*/ 275 w 996"/>
                    <a:gd name="T23" fmla="*/ 6 h 6"/>
                    <a:gd name="T24" fmla="*/ 298 w 996"/>
                    <a:gd name="T25" fmla="*/ 6 h 6"/>
                    <a:gd name="T26" fmla="*/ 321 w 996"/>
                    <a:gd name="T27" fmla="*/ 6 h 6"/>
                    <a:gd name="T28" fmla="*/ 344 w 996"/>
                    <a:gd name="T29" fmla="*/ 6 h 6"/>
                    <a:gd name="T30" fmla="*/ 367 w 996"/>
                    <a:gd name="T31" fmla="*/ 6 h 6"/>
                    <a:gd name="T32" fmla="*/ 395 w 996"/>
                    <a:gd name="T33" fmla="*/ 6 h 6"/>
                    <a:gd name="T34" fmla="*/ 418 w 996"/>
                    <a:gd name="T35" fmla="*/ 6 h 6"/>
                    <a:gd name="T36" fmla="*/ 441 w 996"/>
                    <a:gd name="T37" fmla="*/ 6 h 6"/>
                    <a:gd name="T38" fmla="*/ 464 w 996"/>
                    <a:gd name="T39" fmla="*/ 6 h 6"/>
                    <a:gd name="T40" fmla="*/ 487 w 996"/>
                    <a:gd name="T41" fmla="*/ 6 h 6"/>
                    <a:gd name="T42" fmla="*/ 510 w 996"/>
                    <a:gd name="T43" fmla="*/ 6 h 6"/>
                    <a:gd name="T44" fmla="*/ 533 w 996"/>
                    <a:gd name="T45" fmla="*/ 6 h 6"/>
                    <a:gd name="T46" fmla="*/ 555 w 996"/>
                    <a:gd name="T47" fmla="*/ 6 h 6"/>
                    <a:gd name="T48" fmla="*/ 578 w 996"/>
                    <a:gd name="T49" fmla="*/ 6 h 6"/>
                    <a:gd name="T50" fmla="*/ 601 w 996"/>
                    <a:gd name="T51" fmla="*/ 6 h 6"/>
                    <a:gd name="T52" fmla="*/ 630 w 996"/>
                    <a:gd name="T53" fmla="*/ 6 h 6"/>
                    <a:gd name="T54" fmla="*/ 653 w 996"/>
                    <a:gd name="T55" fmla="*/ 6 h 6"/>
                    <a:gd name="T56" fmla="*/ 676 w 996"/>
                    <a:gd name="T57" fmla="*/ 6 h 6"/>
                    <a:gd name="T58" fmla="*/ 699 w 996"/>
                    <a:gd name="T59" fmla="*/ 6 h 6"/>
                    <a:gd name="T60" fmla="*/ 721 w 996"/>
                    <a:gd name="T61" fmla="*/ 6 h 6"/>
                    <a:gd name="T62" fmla="*/ 744 w 996"/>
                    <a:gd name="T63" fmla="*/ 6 h 6"/>
                    <a:gd name="T64" fmla="*/ 767 w 996"/>
                    <a:gd name="T65" fmla="*/ 6 h 6"/>
                    <a:gd name="T66" fmla="*/ 790 w 996"/>
                    <a:gd name="T67" fmla="*/ 6 h 6"/>
                    <a:gd name="T68" fmla="*/ 813 w 996"/>
                    <a:gd name="T69" fmla="*/ 6 h 6"/>
                    <a:gd name="T70" fmla="*/ 836 w 996"/>
                    <a:gd name="T71" fmla="*/ 6 h 6"/>
                    <a:gd name="T72" fmla="*/ 864 w 996"/>
                    <a:gd name="T73" fmla="*/ 0 h 6"/>
                    <a:gd name="T74" fmla="*/ 887 w 996"/>
                    <a:gd name="T75" fmla="*/ 0 h 6"/>
                    <a:gd name="T76" fmla="*/ 910 w 996"/>
                    <a:gd name="T77" fmla="*/ 0 h 6"/>
                    <a:gd name="T78" fmla="*/ 933 w 996"/>
                    <a:gd name="T79" fmla="*/ 0 h 6"/>
                    <a:gd name="T80" fmla="*/ 956 w 996"/>
                    <a:gd name="T81" fmla="*/ 0 h 6"/>
                    <a:gd name="T82" fmla="*/ 979 w 996"/>
                    <a:gd name="T8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6">
                      <a:moveTo>
                        <a:pt x="0" y="6"/>
                      </a:move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3" y="6"/>
                      </a:lnTo>
                      <a:lnTo>
                        <a:pt x="35" y="6"/>
                      </a:lnTo>
                      <a:lnTo>
                        <a:pt x="41" y="6"/>
                      </a:lnTo>
                      <a:lnTo>
                        <a:pt x="46" y="6"/>
                      </a:lnTo>
                      <a:lnTo>
                        <a:pt x="58" y="6"/>
                      </a:lnTo>
                      <a:lnTo>
                        <a:pt x="63" y="6"/>
                      </a:lnTo>
                      <a:lnTo>
                        <a:pt x="69" y="6"/>
                      </a:lnTo>
                      <a:lnTo>
                        <a:pt x="81" y="6"/>
                      </a:lnTo>
                      <a:lnTo>
                        <a:pt x="86" y="6"/>
                      </a:lnTo>
                      <a:lnTo>
                        <a:pt x="98" y="6"/>
                      </a:lnTo>
                      <a:lnTo>
                        <a:pt x="103" y="6"/>
                      </a:lnTo>
                      <a:lnTo>
                        <a:pt x="109" y="6"/>
                      </a:lnTo>
                      <a:lnTo>
                        <a:pt x="121" y="6"/>
                      </a:lnTo>
                      <a:lnTo>
                        <a:pt x="126" y="6"/>
                      </a:lnTo>
                      <a:lnTo>
                        <a:pt x="132" y="6"/>
                      </a:lnTo>
                      <a:lnTo>
                        <a:pt x="144" y="6"/>
                      </a:lnTo>
                      <a:lnTo>
                        <a:pt x="149" y="6"/>
                      </a:lnTo>
                      <a:lnTo>
                        <a:pt x="161" y="6"/>
                      </a:lnTo>
                      <a:lnTo>
                        <a:pt x="166" y="6"/>
                      </a:lnTo>
                      <a:lnTo>
                        <a:pt x="172" y="6"/>
                      </a:lnTo>
                      <a:lnTo>
                        <a:pt x="184" y="6"/>
                      </a:lnTo>
                      <a:lnTo>
                        <a:pt x="189" y="6"/>
                      </a:lnTo>
                      <a:lnTo>
                        <a:pt x="195" y="6"/>
                      </a:lnTo>
                      <a:lnTo>
                        <a:pt x="206" y="6"/>
                      </a:lnTo>
                      <a:lnTo>
                        <a:pt x="212" y="6"/>
                      </a:lnTo>
                      <a:lnTo>
                        <a:pt x="218" y="6"/>
                      </a:lnTo>
                      <a:lnTo>
                        <a:pt x="229" y="6"/>
                      </a:lnTo>
                      <a:lnTo>
                        <a:pt x="235" y="6"/>
                      </a:lnTo>
                      <a:lnTo>
                        <a:pt x="247" y="6"/>
                      </a:lnTo>
                      <a:lnTo>
                        <a:pt x="252" y="6"/>
                      </a:lnTo>
                      <a:lnTo>
                        <a:pt x="258" y="6"/>
                      </a:lnTo>
                      <a:lnTo>
                        <a:pt x="269" y="6"/>
                      </a:lnTo>
                      <a:lnTo>
                        <a:pt x="275" y="6"/>
                      </a:lnTo>
                      <a:lnTo>
                        <a:pt x="281" y="6"/>
                      </a:lnTo>
                      <a:lnTo>
                        <a:pt x="292" y="6"/>
                      </a:lnTo>
                      <a:lnTo>
                        <a:pt x="298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1" y="6"/>
                      </a:lnTo>
                      <a:lnTo>
                        <a:pt x="332" y="6"/>
                      </a:lnTo>
                      <a:lnTo>
                        <a:pt x="338" y="6"/>
                      </a:lnTo>
                      <a:lnTo>
                        <a:pt x="344" y="6"/>
                      </a:lnTo>
                      <a:lnTo>
                        <a:pt x="355" y="6"/>
                      </a:lnTo>
                      <a:lnTo>
                        <a:pt x="361" y="6"/>
                      </a:lnTo>
                      <a:lnTo>
                        <a:pt x="367" y="6"/>
                      </a:lnTo>
                      <a:lnTo>
                        <a:pt x="378" y="6"/>
                      </a:lnTo>
                      <a:lnTo>
                        <a:pt x="384" y="6"/>
                      </a:lnTo>
                      <a:lnTo>
                        <a:pt x="395" y="6"/>
                      </a:lnTo>
                      <a:lnTo>
                        <a:pt x="401" y="6"/>
                      </a:lnTo>
                      <a:lnTo>
                        <a:pt x="407" y="6"/>
                      </a:lnTo>
                      <a:lnTo>
                        <a:pt x="418" y="6"/>
                      </a:lnTo>
                      <a:lnTo>
                        <a:pt x="424" y="6"/>
                      </a:lnTo>
                      <a:lnTo>
                        <a:pt x="430" y="6"/>
                      </a:lnTo>
                      <a:lnTo>
                        <a:pt x="441" y="6"/>
                      </a:lnTo>
                      <a:lnTo>
                        <a:pt x="447" y="6"/>
                      </a:lnTo>
                      <a:lnTo>
                        <a:pt x="452" y="6"/>
                      </a:lnTo>
                      <a:lnTo>
                        <a:pt x="464" y="6"/>
                      </a:lnTo>
                      <a:lnTo>
                        <a:pt x="470" y="6"/>
                      </a:lnTo>
                      <a:lnTo>
                        <a:pt x="481" y="6"/>
                      </a:lnTo>
                      <a:lnTo>
                        <a:pt x="487" y="6"/>
                      </a:lnTo>
                      <a:lnTo>
                        <a:pt x="493" y="6"/>
                      </a:lnTo>
                      <a:lnTo>
                        <a:pt x="504" y="6"/>
                      </a:lnTo>
                      <a:lnTo>
                        <a:pt x="510" y="6"/>
                      </a:lnTo>
                      <a:lnTo>
                        <a:pt x="515" y="6"/>
                      </a:lnTo>
                      <a:lnTo>
                        <a:pt x="527" y="6"/>
                      </a:lnTo>
                      <a:lnTo>
                        <a:pt x="533" y="6"/>
                      </a:lnTo>
                      <a:lnTo>
                        <a:pt x="544" y="6"/>
                      </a:lnTo>
                      <a:lnTo>
                        <a:pt x="550" y="6"/>
                      </a:lnTo>
                      <a:lnTo>
                        <a:pt x="555" y="6"/>
                      </a:lnTo>
                      <a:lnTo>
                        <a:pt x="567" y="6"/>
                      </a:lnTo>
                      <a:lnTo>
                        <a:pt x="573" y="6"/>
                      </a:lnTo>
                      <a:lnTo>
                        <a:pt x="578" y="6"/>
                      </a:lnTo>
                      <a:lnTo>
                        <a:pt x="590" y="6"/>
                      </a:lnTo>
                      <a:lnTo>
                        <a:pt x="596" y="6"/>
                      </a:lnTo>
                      <a:lnTo>
                        <a:pt x="601" y="6"/>
                      </a:lnTo>
                      <a:lnTo>
                        <a:pt x="613" y="6"/>
                      </a:lnTo>
                      <a:lnTo>
                        <a:pt x="618" y="6"/>
                      </a:lnTo>
                      <a:lnTo>
                        <a:pt x="630" y="6"/>
                      </a:lnTo>
                      <a:lnTo>
                        <a:pt x="636" y="6"/>
                      </a:lnTo>
                      <a:lnTo>
                        <a:pt x="641" y="6"/>
                      </a:lnTo>
                      <a:lnTo>
                        <a:pt x="653" y="6"/>
                      </a:lnTo>
                      <a:lnTo>
                        <a:pt x="658" y="6"/>
                      </a:lnTo>
                      <a:lnTo>
                        <a:pt x="664" y="6"/>
                      </a:lnTo>
                      <a:lnTo>
                        <a:pt x="676" y="6"/>
                      </a:lnTo>
                      <a:lnTo>
                        <a:pt x="681" y="6"/>
                      </a:lnTo>
                      <a:lnTo>
                        <a:pt x="687" y="6"/>
                      </a:lnTo>
                      <a:lnTo>
                        <a:pt x="699" y="6"/>
                      </a:lnTo>
                      <a:lnTo>
                        <a:pt x="704" y="6"/>
                      </a:lnTo>
                      <a:lnTo>
                        <a:pt x="716" y="6"/>
                      </a:lnTo>
                      <a:lnTo>
                        <a:pt x="721" y="6"/>
                      </a:lnTo>
                      <a:lnTo>
                        <a:pt x="727" y="6"/>
                      </a:lnTo>
                      <a:lnTo>
                        <a:pt x="739" y="6"/>
                      </a:lnTo>
                      <a:lnTo>
                        <a:pt x="744" y="6"/>
                      </a:lnTo>
                      <a:lnTo>
                        <a:pt x="750" y="6"/>
                      </a:lnTo>
                      <a:lnTo>
                        <a:pt x="761" y="6"/>
                      </a:lnTo>
                      <a:lnTo>
                        <a:pt x="767" y="6"/>
                      </a:lnTo>
                      <a:lnTo>
                        <a:pt x="779" y="6"/>
                      </a:lnTo>
                      <a:lnTo>
                        <a:pt x="784" y="6"/>
                      </a:lnTo>
                      <a:lnTo>
                        <a:pt x="790" y="6"/>
                      </a:lnTo>
                      <a:lnTo>
                        <a:pt x="801" y="6"/>
                      </a:lnTo>
                      <a:lnTo>
                        <a:pt x="807" y="6"/>
                      </a:lnTo>
                      <a:lnTo>
                        <a:pt x="813" y="6"/>
                      </a:lnTo>
                      <a:lnTo>
                        <a:pt x="824" y="6"/>
                      </a:lnTo>
                      <a:lnTo>
                        <a:pt x="830" y="6"/>
                      </a:lnTo>
                      <a:lnTo>
                        <a:pt x="836" y="6"/>
                      </a:lnTo>
                      <a:lnTo>
                        <a:pt x="847" y="6"/>
                      </a:lnTo>
                      <a:lnTo>
                        <a:pt x="853" y="6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318">
                  <a:extLst>
                    <a:ext uri="{FF2B5EF4-FFF2-40B4-BE49-F238E27FC236}">
                      <a16:creationId xmlns:a16="http://schemas.microsoft.com/office/drawing/2014/main" id="{0376A8FC-BEFB-4DE6-8058-20138BD5A5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06942"/>
                  <a:ext cx="1196249" cy="101069"/>
                </a:xfrm>
                <a:custGeom>
                  <a:avLst/>
                  <a:gdLst>
                    <a:gd name="T0" fmla="*/ 17 w 990"/>
                    <a:gd name="T1" fmla="*/ 56 h 75"/>
                    <a:gd name="T2" fmla="*/ 40 w 990"/>
                    <a:gd name="T3" fmla="*/ 56 h 75"/>
                    <a:gd name="T4" fmla="*/ 63 w 990"/>
                    <a:gd name="T5" fmla="*/ 56 h 75"/>
                    <a:gd name="T6" fmla="*/ 86 w 990"/>
                    <a:gd name="T7" fmla="*/ 50 h 75"/>
                    <a:gd name="T8" fmla="*/ 109 w 990"/>
                    <a:gd name="T9" fmla="*/ 50 h 75"/>
                    <a:gd name="T10" fmla="*/ 132 w 990"/>
                    <a:gd name="T11" fmla="*/ 50 h 75"/>
                    <a:gd name="T12" fmla="*/ 155 w 990"/>
                    <a:gd name="T13" fmla="*/ 50 h 75"/>
                    <a:gd name="T14" fmla="*/ 177 w 990"/>
                    <a:gd name="T15" fmla="*/ 44 h 75"/>
                    <a:gd name="T16" fmla="*/ 200 w 990"/>
                    <a:gd name="T17" fmla="*/ 44 h 75"/>
                    <a:gd name="T18" fmla="*/ 223 w 990"/>
                    <a:gd name="T19" fmla="*/ 37 h 75"/>
                    <a:gd name="T20" fmla="*/ 252 w 990"/>
                    <a:gd name="T21" fmla="*/ 19 h 75"/>
                    <a:gd name="T22" fmla="*/ 275 w 990"/>
                    <a:gd name="T23" fmla="*/ 12 h 75"/>
                    <a:gd name="T24" fmla="*/ 298 w 990"/>
                    <a:gd name="T25" fmla="*/ 31 h 75"/>
                    <a:gd name="T26" fmla="*/ 320 w 990"/>
                    <a:gd name="T27" fmla="*/ 75 h 75"/>
                    <a:gd name="T28" fmla="*/ 343 w 990"/>
                    <a:gd name="T29" fmla="*/ 75 h 75"/>
                    <a:gd name="T30" fmla="*/ 366 w 990"/>
                    <a:gd name="T31" fmla="*/ 75 h 75"/>
                    <a:gd name="T32" fmla="*/ 389 w 990"/>
                    <a:gd name="T33" fmla="*/ 75 h 75"/>
                    <a:gd name="T34" fmla="*/ 412 w 990"/>
                    <a:gd name="T35" fmla="*/ 75 h 75"/>
                    <a:gd name="T36" fmla="*/ 435 w 990"/>
                    <a:gd name="T37" fmla="*/ 75 h 75"/>
                    <a:gd name="T38" fmla="*/ 458 w 990"/>
                    <a:gd name="T39" fmla="*/ 75 h 75"/>
                    <a:gd name="T40" fmla="*/ 486 w 990"/>
                    <a:gd name="T41" fmla="*/ 75 h 75"/>
                    <a:gd name="T42" fmla="*/ 509 w 990"/>
                    <a:gd name="T43" fmla="*/ 75 h 75"/>
                    <a:gd name="T44" fmla="*/ 532 w 990"/>
                    <a:gd name="T45" fmla="*/ 75 h 75"/>
                    <a:gd name="T46" fmla="*/ 555 w 990"/>
                    <a:gd name="T47" fmla="*/ 75 h 75"/>
                    <a:gd name="T48" fmla="*/ 578 w 990"/>
                    <a:gd name="T49" fmla="*/ 75 h 75"/>
                    <a:gd name="T50" fmla="*/ 601 w 990"/>
                    <a:gd name="T51" fmla="*/ 75 h 75"/>
                    <a:gd name="T52" fmla="*/ 624 w 990"/>
                    <a:gd name="T53" fmla="*/ 75 h 75"/>
                    <a:gd name="T54" fmla="*/ 647 w 990"/>
                    <a:gd name="T55" fmla="*/ 75 h 75"/>
                    <a:gd name="T56" fmla="*/ 669 w 990"/>
                    <a:gd name="T57" fmla="*/ 75 h 75"/>
                    <a:gd name="T58" fmla="*/ 692 w 990"/>
                    <a:gd name="T59" fmla="*/ 75 h 75"/>
                    <a:gd name="T60" fmla="*/ 721 w 990"/>
                    <a:gd name="T61" fmla="*/ 75 h 75"/>
                    <a:gd name="T62" fmla="*/ 744 w 990"/>
                    <a:gd name="T63" fmla="*/ 75 h 75"/>
                    <a:gd name="T64" fmla="*/ 767 w 990"/>
                    <a:gd name="T65" fmla="*/ 75 h 75"/>
                    <a:gd name="T66" fmla="*/ 790 w 990"/>
                    <a:gd name="T67" fmla="*/ 75 h 75"/>
                    <a:gd name="T68" fmla="*/ 812 w 990"/>
                    <a:gd name="T69" fmla="*/ 75 h 75"/>
                    <a:gd name="T70" fmla="*/ 835 w 990"/>
                    <a:gd name="T71" fmla="*/ 75 h 75"/>
                    <a:gd name="T72" fmla="*/ 858 w 990"/>
                    <a:gd name="T73" fmla="*/ 75 h 75"/>
                    <a:gd name="T74" fmla="*/ 881 w 990"/>
                    <a:gd name="T75" fmla="*/ 75 h 75"/>
                    <a:gd name="T76" fmla="*/ 904 w 990"/>
                    <a:gd name="T77" fmla="*/ 75 h 75"/>
                    <a:gd name="T78" fmla="*/ 927 w 990"/>
                    <a:gd name="T79" fmla="*/ 75 h 75"/>
                    <a:gd name="T80" fmla="*/ 956 w 990"/>
                    <a:gd name="T81" fmla="*/ 75 h 75"/>
                    <a:gd name="T82" fmla="*/ 978 w 990"/>
                    <a:gd name="T83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75">
                      <a:moveTo>
                        <a:pt x="0" y="56"/>
                      </a:moveTo>
                      <a:lnTo>
                        <a:pt x="6" y="56"/>
                      </a:lnTo>
                      <a:lnTo>
                        <a:pt x="17" y="56"/>
                      </a:lnTo>
                      <a:lnTo>
                        <a:pt x="23" y="56"/>
                      </a:lnTo>
                      <a:lnTo>
                        <a:pt x="29" y="56"/>
                      </a:lnTo>
                      <a:lnTo>
                        <a:pt x="40" y="56"/>
                      </a:lnTo>
                      <a:lnTo>
                        <a:pt x="46" y="56"/>
                      </a:lnTo>
                      <a:lnTo>
                        <a:pt x="52" y="56"/>
                      </a:lnTo>
                      <a:lnTo>
                        <a:pt x="63" y="56"/>
                      </a:lnTo>
                      <a:lnTo>
                        <a:pt x="69" y="56"/>
                      </a:lnTo>
                      <a:lnTo>
                        <a:pt x="74" y="56"/>
                      </a:lnTo>
                      <a:lnTo>
                        <a:pt x="86" y="50"/>
                      </a:lnTo>
                      <a:lnTo>
                        <a:pt x="92" y="50"/>
                      </a:lnTo>
                      <a:lnTo>
                        <a:pt x="103" y="50"/>
                      </a:lnTo>
                      <a:lnTo>
                        <a:pt x="109" y="50"/>
                      </a:lnTo>
                      <a:lnTo>
                        <a:pt x="114" y="50"/>
                      </a:lnTo>
                      <a:lnTo>
                        <a:pt x="126" y="50"/>
                      </a:lnTo>
                      <a:lnTo>
                        <a:pt x="132" y="50"/>
                      </a:lnTo>
                      <a:lnTo>
                        <a:pt x="137" y="50"/>
                      </a:lnTo>
                      <a:lnTo>
                        <a:pt x="149" y="50"/>
                      </a:lnTo>
                      <a:lnTo>
                        <a:pt x="155" y="50"/>
                      </a:lnTo>
                      <a:lnTo>
                        <a:pt x="166" y="50"/>
                      </a:lnTo>
                      <a:lnTo>
                        <a:pt x="172" y="44"/>
                      </a:lnTo>
                      <a:lnTo>
                        <a:pt x="177" y="44"/>
                      </a:lnTo>
                      <a:lnTo>
                        <a:pt x="189" y="44"/>
                      </a:lnTo>
                      <a:lnTo>
                        <a:pt x="195" y="44"/>
                      </a:lnTo>
                      <a:lnTo>
                        <a:pt x="200" y="44"/>
                      </a:lnTo>
                      <a:lnTo>
                        <a:pt x="212" y="37"/>
                      </a:lnTo>
                      <a:lnTo>
                        <a:pt x="217" y="37"/>
                      </a:lnTo>
                      <a:lnTo>
                        <a:pt x="223" y="37"/>
                      </a:lnTo>
                      <a:lnTo>
                        <a:pt x="235" y="31"/>
                      </a:lnTo>
                      <a:lnTo>
                        <a:pt x="240" y="25"/>
                      </a:lnTo>
                      <a:lnTo>
                        <a:pt x="252" y="19"/>
                      </a:lnTo>
                      <a:lnTo>
                        <a:pt x="257" y="0"/>
                      </a:lnTo>
                      <a:lnTo>
                        <a:pt x="263" y="6"/>
                      </a:lnTo>
                      <a:lnTo>
                        <a:pt x="275" y="12"/>
                      </a:lnTo>
                      <a:lnTo>
                        <a:pt x="280" y="19"/>
                      </a:lnTo>
                      <a:lnTo>
                        <a:pt x="286" y="25"/>
                      </a:lnTo>
                      <a:lnTo>
                        <a:pt x="298" y="31"/>
                      </a:lnTo>
                      <a:lnTo>
                        <a:pt x="303" y="37"/>
                      </a:lnTo>
                      <a:lnTo>
                        <a:pt x="309" y="50"/>
                      </a:lnTo>
                      <a:lnTo>
                        <a:pt x="320" y="75"/>
                      </a:lnTo>
                      <a:lnTo>
                        <a:pt x="326" y="75"/>
                      </a:lnTo>
                      <a:lnTo>
                        <a:pt x="338" y="75"/>
                      </a:lnTo>
                      <a:lnTo>
                        <a:pt x="343" y="75"/>
                      </a:lnTo>
                      <a:lnTo>
                        <a:pt x="349" y="75"/>
                      </a:lnTo>
                      <a:lnTo>
                        <a:pt x="360" y="75"/>
                      </a:lnTo>
                      <a:lnTo>
                        <a:pt x="366" y="75"/>
                      </a:lnTo>
                      <a:lnTo>
                        <a:pt x="372" y="75"/>
                      </a:lnTo>
                      <a:lnTo>
                        <a:pt x="383" y="75"/>
                      </a:lnTo>
                      <a:lnTo>
                        <a:pt x="389" y="75"/>
                      </a:lnTo>
                      <a:lnTo>
                        <a:pt x="401" y="75"/>
                      </a:lnTo>
                      <a:lnTo>
                        <a:pt x="406" y="75"/>
                      </a:lnTo>
                      <a:lnTo>
                        <a:pt x="412" y="75"/>
                      </a:lnTo>
                      <a:lnTo>
                        <a:pt x="423" y="75"/>
                      </a:lnTo>
                      <a:lnTo>
                        <a:pt x="429" y="75"/>
                      </a:lnTo>
                      <a:lnTo>
                        <a:pt x="435" y="75"/>
                      </a:lnTo>
                      <a:lnTo>
                        <a:pt x="446" y="75"/>
                      </a:lnTo>
                      <a:lnTo>
                        <a:pt x="452" y="75"/>
                      </a:lnTo>
                      <a:lnTo>
                        <a:pt x="458" y="75"/>
                      </a:lnTo>
                      <a:lnTo>
                        <a:pt x="469" y="75"/>
                      </a:lnTo>
                      <a:lnTo>
                        <a:pt x="475" y="75"/>
                      </a:lnTo>
                      <a:lnTo>
                        <a:pt x="486" y="75"/>
                      </a:lnTo>
                      <a:lnTo>
                        <a:pt x="492" y="75"/>
                      </a:lnTo>
                      <a:lnTo>
                        <a:pt x="498" y="75"/>
                      </a:lnTo>
                      <a:lnTo>
                        <a:pt x="509" y="75"/>
                      </a:lnTo>
                      <a:lnTo>
                        <a:pt x="515" y="75"/>
                      </a:lnTo>
                      <a:lnTo>
                        <a:pt x="521" y="75"/>
                      </a:lnTo>
                      <a:lnTo>
                        <a:pt x="532" y="75"/>
                      </a:lnTo>
                      <a:lnTo>
                        <a:pt x="538" y="75"/>
                      </a:lnTo>
                      <a:lnTo>
                        <a:pt x="549" y="75"/>
                      </a:lnTo>
                      <a:lnTo>
                        <a:pt x="555" y="75"/>
                      </a:lnTo>
                      <a:lnTo>
                        <a:pt x="561" y="75"/>
                      </a:lnTo>
                      <a:lnTo>
                        <a:pt x="572" y="75"/>
                      </a:lnTo>
                      <a:lnTo>
                        <a:pt x="578" y="75"/>
                      </a:lnTo>
                      <a:lnTo>
                        <a:pt x="584" y="75"/>
                      </a:lnTo>
                      <a:lnTo>
                        <a:pt x="595" y="75"/>
                      </a:lnTo>
                      <a:lnTo>
                        <a:pt x="601" y="75"/>
                      </a:lnTo>
                      <a:lnTo>
                        <a:pt x="607" y="75"/>
                      </a:lnTo>
                      <a:lnTo>
                        <a:pt x="618" y="75"/>
                      </a:lnTo>
                      <a:lnTo>
                        <a:pt x="624" y="75"/>
                      </a:lnTo>
                      <a:lnTo>
                        <a:pt x="635" y="75"/>
                      </a:lnTo>
                      <a:lnTo>
                        <a:pt x="641" y="75"/>
                      </a:lnTo>
                      <a:lnTo>
                        <a:pt x="647" y="75"/>
                      </a:lnTo>
                      <a:lnTo>
                        <a:pt x="658" y="75"/>
                      </a:lnTo>
                      <a:lnTo>
                        <a:pt x="664" y="75"/>
                      </a:lnTo>
                      <a:lnTo>
                        <a:pt x="669" y="75"/>
                      </a:lnTo>
                      <a:lnTo>
                        <a:pt x="681" y="75"/>
                      </a:lnTo>
                      <a:lnTo>
                        <a:pt x="687" y="75"/>
                      </a:lnTo>
                      <a:lnTo>
                        <a:pt x="692" y="75"/>
                      </a:lnTo>
                      <a:lnTo>
                        <a:pt x="704" y="75"/>
                      </a:lnTo>
                      <a:lnTo>
                        <a:pt x="709" y="75"/>
                      </a:lnTo>
                      <a:lnTo>
                        <a:pt x="721" y="75"/>
                      </a:lnTo>
                      <a:lnTo>
                        <a:pt x="727" y="75"/>
                      </a:lnTo>
                      <a:lnTo>
                        <a:pt x="732" y="75"/>
                      </a:lnTo>
                      <a:lnTo>
                        <a:pt x="744" y="75"/>
                      </a:lnTo>
                      <a:lnTo>
                        <a:pt x="750" y="75"/>
                      </a:lnTo>
                      <a:lnTo>
                        <a:pt x="755" y="75"/>
                      </a:lnTo>
                      <a:lnTo>
                        <a:pt x="767" y="75"/>
                      </a:lnTo>
                      <a:lnTo>
                        <a:pt x="772" y="75"/>
                      </a:lnTo>
                      <a:lnTo>
                        <a:pt x="784" y="75"/>
                      </a:lnTo>
                      <a:lnTo>
                        <a:pt x="790" y="75"/>
                      </a:lnTo>
                      <a:lnTo>
                        <a:pt x="795" y="75"/>
                      </a:lnTo>
                      <a:lnTo>
                        <a:pt x="807" y="75"/>
                      </a:lnTo>
                      <a:lnTo>
                        <a:pt x="812" y="75"/>
                      </a:lnTo>
                      <a:lnTo>
                        <a:pt x="818" y="75"/>
                      </a:lnTo>
                      <a:lnTo>
                        <a:pt x="830" y="75"/>
                      </a:lnTo>
                      <a:lnTo>
                        <a:pt x="835" y="75"/>
                      </a:lnTo>
                      <a:lnTo>
                        <a:pt x="841" y="75"/>
                      </a:lnTo>
                      <a:lnTo>
                        <a:pt x="853" y="75"/>
                      </a:lnTo>
                      <a:lnTo>
                        <a:pt x="858" y="75"/>
                      </a:lnTo>
                      <a:lnTo>
                        <a:pt x="870" y="75"/>
                      </a:lnTo>
                      <a:lnTo>
                        <a:pt x="875" y="75"/>
                      </a:lnTo>
                      <a:lnTo>
                        <a:pt x="881" y="75"/>
                      </a:lnTo>
                      <a:lnTo>
                        <a:pt x="893" y="75"/>
                      </a:lnTo>
                      <a:lnTo>
                        <a:pt x="898" y="75"/>
                      </a:lnTo>
                      <a:lnTo>
                        <a:pt x="904" y="75"/>
                      </a:lnTo>
                      <a:lnTo>
                        <a:pt x="915" y="75"/>
                      </a:lnTo>
                      <a:lnTo>
                        <a:pt x="921" y="75"/>
                      </a:lnTo>
                      <a:lnTo>
                        <a:pt x="927" y="75"/>
                      </a:lnTo>
                      <a:lnTo>
                        <a:pt x="938" y="75"/>
                      </a:lnTo>
                      <a:lnTo>
                        <a:pt x="944" y="75"/>
                      </a:lnTo>
                      <a:lnTo>
                        <a:pt x="956" y="75"/>
                      </a:lnTo>
                      <a:lnTo>
                        <a:pt x="961" y="75"/>
                      </a:lnTo>
                      <a:lnTo>
                        <a:pt x="967" y="75"/>
                      </a:lnTo>
                      <a:lnTo>
                        <a:pt x="978" y="75"/>
                      </a:lnTo>
                      <a:lnTo>
                        <a:pt x="984" y="75"/>
                      </a:lnTo>
                      <a:lnTo>
                        <a:pt x="990" y="75"/>
                      </a:lnTo>
                    </a:path>
                  </a:pathLst>
                </a:custGeom>
                <a:noFill/>
                <a:ln w="17463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319">
                  <a:extLst>
                    <a:ext uri="{FF2B5EF4-FFF2-40B4-BE49-F238E27FC236}">
                      <a16:creationId xmlns:a16="http://schemas.microsoft.com/office/drawing/2014/main" id="{6D2E04BB-3999-4E9B-A53A-5665A31ED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320">
                  <a:extLst>
                    <a:ext uri="{FF2B5EF4-FFF2-40B4-BE49-F238E27FC236}">
                      <a16:creationId xmlns:a16="http://schemas.microsoft.com/office/drawing/2014/main" id="{F9B26DB7-ACBC-4681-B5C1-C4D4EE318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0493"/>
                  <a:ext cx="1203499" cy="9433"/>
                </a:xfrm>
                <a:custGeom>
                  <a:avLst/>
                  <a:gdLst>
                    <a:gd name="T0" fmla="*/ 18 w 996"/>
                    <a:gd name="T1" fmla="*/ 7 h 7"/>
                    <a:gd name="T2" fmla="*/ 41 w 996"/>
                    <a:gd name="T3" fmla="*/ 7 h 7"/>
                    <a:gd name="T4" fmla="*/ 63 w 996"/>
                    <a:gd name="T5" fmla="*/ 7 h 7"/>
                    <a:gd name="T6" fmla="*/ 86 w 996"/>
                    <a:gd name="T7" fmla="*/ 7 h 7"/>
                    <a:gd name="T8" fmla="*/ 109 w 996"/>
                    <a:gd name="T9" fmla="*/ 7 h 7"/>
                    <a:gd name="T10" fmla="*/ 132 w 996"/>
                    <a:gd name="T11" fmla="*/ 7 h 7"/>
                    <a:gd name="T12" fmla="*/ 161 w 996"/>
                    <a:gd name="T13" fmla="*/ 7 h 7"/>
                    <a:gd name="T14" fmla="*/ 184 w 996"/>
                    <a:gd name="T15" fmla="*/ 7 h 7"/>
                    <a:gd name="T16" fmla="*/ 206 w 996"/>
                    <a:gd name="T17" fmla="*/ 7 h 7"/>
                    <a:gd name="T18" fmla="*/ 229 w 996"/>
                    <a:gd name="T19" fmla="*/ 7 h 7"/>
                    <a:gd name="T20" fmla="*/ 252 w 996"/>
                    <a:gd name="T21" fmla="*/ 7 h 7"/>
                    <a:gd name="T22" fmla="*/ 275 w 996"/>
                    <a:gd name="T23" fmla="*/ 7 h 7"/>
                    <a:gd name="T24" fmla="*/ 298 w 996"/>
                    <a:gd name="T25" fmla="*/ 7 h 7"/>
                    <a:gd name="T26" fmla="*/ 321 w 996"/>
                    <a:gd name="T27" fmla="*/ 7 h 7"/>
                    <a:gd name="T28" fmla="*/ 344 w 996"/>
                    <a:gd name="T29" fmla="*/ 7 h 7"/>
                    <a:gd name="T30" fmla="*/ 367 w 996"/>
                    <a:gd name="T31" fmla="*/ 7 h 7"/>
                    <a:gd name="T32" fmla="*/ 395 w 996"/>
                    <a:gd name="T33" fmla="*/ 7 h 7"/>
                    <a:gd name="T34" fmla="*/ 418 w 996"/>
                    <a:gd name="T35" fmla="*/ 7 h 7"/>
                    <a:gd name="T36" fmla="*/ 441 w 996"/>
                    <a:gd name="T37" fmla="*/ 0 h 7"/>
                    <a:gd name="T38" fmla="*/ 464 w 996"/>
                    <a:gd name="T39" fmla="*/ 0 h 7"/>
                    <a:gd name="T40" fmla="*/ 487 w 996"/>
                    <a:gd name="T41" fmla="*/ 0 h 7"/>
                    <a:gd name="T42" fmla="*/ 510 w 996"/>
                    <a:gd name="T43" fmla="*/ 0 h 7"/>
                    <a:gd name="T44" fmla="*/ 533 w 996"/>
                    <a:gd name="T45" fmla="*/ 0 h 7"/>
                    <a:gd name="T46" fmla="*/ 555 w 996"/>
                    <a:gd name="T47" fmla="*/ 0 h 7"/>
                    <a:gd name="T48" fmla="*/ 578 w 996"/>
                    <a:gd name="T49" fmla="*/ 0 h 7"/>
                    <a:gd name="T50" fmla="*/ 601 w 996"/>
                    <a:gd name="T51" fmla="*/ 0 h 7"/>
                    <a:gd name="T52" fmla="*/ 630 w 996"/>
                    <a:gd name="T53" fmla="*/ 0 h 7"/>
                    <a:gd name="T54" fmla="*/ 653 w 996"/>
                    <a:gd name="T55" fmla="*/ 0 h 7"/>
                    <a:gd name="T56" fmla="*/ 676 w 996"/>
                    <a:gd name="T57" fmla="*/ 0 h 7"/>
                    <a:gd name="T58" fmla="*/ 699 w 996"/>
                    <a:gd name="T59" fmla="*/ 0 h 7"/>
                    <a:gd name="T60" fmla="*/ 721 w 996"/>
                    <a:gd name="T61" fmla="*/ 0 h 7"/>
                    <a:gd name="T62" fmla="*/ 744 w 996"/>
                    <a:gd name="T63" fmla="*/ 0 h 7"/>
                    <a:gd name="T64" fmla="*/ 767 w 996"/>
                    <a:gd name="T65" fmla="*/ 0 h 7"/>
                    <a:gd name="T66" fmla="*/ 790 w 996"/>
                    <a:gd name="T67" fmla="*/ 0 h 7"/>
                    <a:gd name="T68" fmla="*/ 813 w 996"/>
                    <a:gd name="T69" fmla="*/ 0 h 7"/>
                    <a:gd name="T70" fmla="*/ 836 w 996"/>
                    <a:gd name="T71" fmla="*/ 0 h 7"/>
                    <a:gd name="T72" fmla="*/ 864 w 996"/>
                    <a:gd name="T73" fmla="*/ 0 h 7"/>
                    <a:gd name="T74" fmla="*/ 887 w 996"/>
                    <a:gd name="T75" fmla="*/ 0 h 7"/>
                    <a:gd name="T76" fmla="*/ 910 w 996"/>
                    <a:gd name="T77" fmla="*/ 0 h 7"/>
                    <a:gd name="T78" fmla="*/ 933 w 996"/>
                    <a:gd name="T79" fmla="*/ 0 h 7"/>
                    <a:gd name="T80" fmla="*/ 956 w 996"/>
                    <a:gd name="T81" fmla="*/ 0 h 7"/>
                    <a:gd name="T82" fmla="*/ 979 w 996"/>
                    <a:gd name="T8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7">
                      <a:moveTo>
                        <a:pt x="0" y="7"/>
                      </a:moveTo>
                      <a:lnTo>
                        <a:pt x="12" y="7"/>
                      </a:lnTo>
                      <a:lnTo>
                        <a:pt x="18" y="7"/>
                      </a:lnTo>
                      <a:lnTo>
                        <a:pt x="23" y="7"/>
                      </a:lnTo>
                      <a:lnTo>
                        <a:pt x="35" y="7"/>
                      </a:lnTo>
                      <a:lnTo>
                        <a:pt x="41" y="7"/>
                      </a:lnTo>
                      <a:lnTo>
                        <a:pt x="46" y="7"/>
                      </a:lnTo>
                      <a:lnTo>
                        <a:pt x="58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81" y="7"/>
                      </a:lnTo>
                      <a:lnTo>
                        <a:pt x="86" y="7"/>
                      </a:lnTo>
                      <a:lnTo>
                        <a:pt x="98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21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44" y="7"/>
                      </a:lnTo>
                      <a:lnTo>
                        <a:pt x="149" y="7"/>
                      </a:lnTo>
                      <a:lnTo>
                        <a:pt x="161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84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18" y="7"/>
                      </a:lnTo>
                      <a:lnTo>
                        <a:pt x="229" y="7"/>
                      </a:lnTo>
                      <a:lnTo>
                        <a:pt x="235" y="7"/>
                      </a:lnTo>
                      <a:lnTo>
                        <a:pt x="247" y="7"/>
                      </a:lnTo>
                      <a:lnTo>
                        <a:pt x="252" y="7"/>
                      </a:lnTo>
                      <a:lnTo>
                        <a:pt x="258" y="7"/>
                      </a:lnTo>
                      <a:lnTo>
                        <a:pt x="269" y="7"/>
                      </a:lnTo>
                      <a:lnTo>
                        <a:pt x="275" y="7"/>
                      </a:lnTo>
                      <a:lnTo>
                        <a:pt x="281" y="7"/>
                      </a:lnTo>
                      <a:lnTo>
                        <a:pt x="292" y="7"/>
                      </a:lnTo>
                      <a:lnTo>
                        <a:pt x="298" y="7"/>
                      </a:lnTo>
                      <a:lnTo>
                        <a:pt x="309" y="7"/>
                      </a:lnTo>
                      <a:lnTo>
                        <a:pt x="315" y="7"/>
                      </a:lnTo>
                      <a:lnTo>
                        <a:pt x="321" y="7"/>
                      </a:lnTo>
                      <a:lnTo>
                        <a:pt x="332" y="7"/>
                      </a:lnTo>
                      <a:lnTo>
                        <a:pt x="338" y="7"/>
                      </a:lnTo>
                      <a:lnTo>
                        <a:pt x="344" y="7"/>
                      </a:lnTo>
                      <a:lnTo>
                        <a:pt x="355" y="7"/>
                      </a:lnTo>
                      <a:lnTo>
                        <a:pt x="361" y="7"/>
                      </a:lnTo>
                      <a:lnTo>
                        <a:pt x="367" y="7"/>
                      </a:lnTo>
                      <a:lnTo>
                        <a:pt x="378" y="7"/>
                      </a:lnTo>
                      <a:lnTo>
                        <a:pt x="384" y="7"/>
                      </a:lnTo>
                      <a:lnTo>
                        <a:pt x="395" y="7"/>
                      </a:lnTo>
                      <a:lnTo>
                        <a:pt x="401" y="7"/>
                      </a:lnTo>
                      <a:lnTo>
                        <a:pt x="407" y="7"/>
                      </a:lnTo>
                      <a:lnTo>
                        <a:pt x="418" y="7"/>
                      </a:lnTo>
                      <a:lnTo>
                        <a:pt x="424" y="7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321">
                  <a:extLst>
                    <a:ext uri="{FF2B5EF4-FFF2-40B4-BE49-F238E27FC236}">
                      <a16:creationId xmlns:a16="http://schemas.microsoft.com/office/drawing/2014/main" id="{2215C676-B023-45BE-B246-0EEAAB418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32547"/>
                  <a:ext cx="1196249" cy="75465"/>
                </a:xfrm>
                <a:custGeom>
                  <a:avLst/>
                  <a:gdLst>
                    <a:gd name="T0" fmla="*/ 17 w 990"/>
                    <a:gd name="T1" fmla="*/ 43 h 56"/>
                    <a:gd name="T2" fmla="*/ 40 w 990"/>
                    <a:gd name="T3" fmla="*/ 43 h 56"/>
                    <a:gd name="T4" fmla="*/ 63 w 990"/>
                    <a:gd name="T5" fmla="*/ 43 h 56"/>
                    <a:gd name="T6" fmla="*/ 86 w 990"/>
                    <a:gd name="T7" fmla="*/ 43 h 56"/>
                    <a:gd name="T8" fmla="*/ 109 w 990"/>
                    <a:gd name="T9" fmla="*/ 37 h 56"/>
                    <a:gd name="T10" fmla="*/ 132 w 990"/>
                    <a:gd name="T11" fmla="*/ 37 h 56"/>
                    <a:gd name="T12" fmla="*/ 155 w 990"/>
                    <a:gd name="T13" fmla="*/ 37 h 56"/>
                    <a:gd name="T14" fmla="*/ 177 w 990"/>
                    <a:gd name="T15" fmla="*/ 37 h 56"/>
                    <a:gd name="T16" fmla="*/ 200 w 990"/>
                    <a:gd name="T17" fmla="*/ 37 h 56"/>
                    <a:gd name="T18" fmla="*/ 223 w 990"/>
                    <a:gd name="T19" fmla="*/ 37 h 56"/>
                    <a:gd name="T20" fmla="*/ 252 w 990"/>
                    <a:gd name="T21" fmla="*/ 31 h 56"/>
                    <a:gd name="T22" fmla="*/ 275 w 990"/>
                    <a:gd name="T23" fmla="*/ 31 h 56"/>
                    <a:gd name="T24" fmla="*/ 298 w 990"/>
                    <a:gd name="T25" fmla="*/ 25 h 56"/>
                    <a:gd name="T26" fmla="*/ 320 w 990"/>
                    <a:gd name="T27" fmla="*/ 0 h 56"/>
                    <a:gd name="T28" fmla="*/ 343 w 990"/>
                    <a:gd name="T29" fmla="*/ 12 h 56"/>
                    <a:gd name="T30" fmla="*/ 366 w 990"/>
                    <a:gd name="T31" fmla="*/ 25 h 56"/>
                    <a:gd name="T32" fmla="*/ 389 w 990"/>
                    <a:gd name="T33" fmla="*/ 56 h 56"/>
                    <a:gd name="T34" fmla="*/ 412 w 990"/>
                    <a:gd name="T35" fmla="*/ 56 h 56"/>
                    <a:gd name="T36" fmla="*/ 435 w 990"/>
                    <a:gd name="T37" fmla="*/ 56 h 56"/>
                    <a:gd name="T38" fmla="*/ 458 w 990"/>
                    <a:gd name="T39" fmla="*/ 56 h 56"/>
                    <a:gd name="T40" fmla="*/ 486 w 990"/>
                    <a:gd name="T41" fmla="*/ 56 h 56"/>
                    <a:gd name="T42" fmla="*/ 509 w 990"/>
                    <a:gd name="T43" fmla="*/ 56 h 56"/>
                    <a:gd name="T44" fmla="*/ 532 w 990"/>
                    <a:gd name="T45" fmla="*/ 56 h 56"/>
                    <a:gd name="T46" fmla="*/ 555 w 990"/>
                    <a:gd name="T47" fmla="*/ 56 h 56"/>
                    <a:gd name="T48" fmla="*/ 578 w 990"/>
                    <a:gd name="T49" fmla="*/ 56 h 56"/>
                    <a:gd name="T50" fmla="*/ 601 w 990"/>
                    <a:gd name="T51" fmla="*/ 56 h 56"/>
                    <a:gd name="T52" fmla="*/ 624 w 990"/>
                    <a:gd name="T53" fmla="*/ 56 h 56"/>
                    <a:gd name="T54" fmla="*/ 647 w 990"/>
                    <a:gd name="T55" fmla="*/ 56 h 56"/>
                    <a:gd name="T56" fmla="*/ 669 w 990"/>
                    <a:gd name="T57" fmla="*/ 56 h 56"/>
                    <a:gd name="T58" fmla="*/ 692 w 990"/>
                    <a:gd name="T59" fmla="*/ 56 h 56"/>
                    <a:gd name="T60" fmla="*/ 721 w 990"/>
                    <a:gd name="T61" fmla="*/ 56 h 56"/>
                    <a:gd name="T62" fmla="*/ 744 w 990"/>
                    <a:gd name="T63" fmla="*/ 56 h 56"/>
                    <a:gd name="T64" fmla="*/ 767 w 990"/>
                    <a:gd name="T65" fmla="*/ 56 h 56"/>
                    <a:gd name="T66" fmla="*/ 790 w 990"/>
                    <a:gd name="T67" fmla="*/ 56 h 56"/>
                    <a:gd name="T68" fmla="*/ 812 w 990"/>
                    <a:gd name="T69" fmla="*/ 56 h 56"/>
                    <a:gd name="T70" fmla="*/ 835 w 990"/>
                    <a:gd name="T71" fmla="*/ 56 h 56"/>
                    <a:gd name="T72" fmla="*/ 858 w 990"/>
                    <a:gd name="T73" fmla="*/ 56 h 56"/>
                    <a:gd name="T74" fmla="*/ 881 w 990"/>
                    <a:gd name="T75" fmla="*/ 56 h 56"/>
                    <a:gd name="T76" fmla="*/ 904 w 990"/>
                    <a:gd name="T77" fmla="*/ 56 h 56"/>
                    <a:gd name="T78" fmla="*/ 927 w 990"/>
                    <a:gd name="T79" fmla="*/ 56 h 56"/>
                    <a:gd name="T80" fmla="*/ 956 w 990"/>
                    <a:gd name="T81" fmla="*/ 56 h 56"/>
                    <a:gd name="T82" fmla="*/ 978 w 990"/>
                    <a:gd name="T83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56">
                      <a:moveTo>
                        <a:pt x="0" y="43"/>
                      </a:moveTo>
                      <a:lnTo>
                        <a:pt x="6" y="43"/>
                      </a:lnTo>
                      <a:lnTo>
                        <a:pt x="17" y="43"/>
                      </a:lnTo>
                      <a:lnTo>
                        <a:pt x="23" y="43"/>
                      </a:lnTo>
                      <a:lnTo>
                        <a:pt x="29" y="43"/>
                      </a:lnTo>
                      <a:lnTo>
                        <a:pt x="40" y="43"/>
                      </a:lnTo>
                      <a:lnTo>
                        <a:pt x="46" y="43"/>
                      </a:lnTo>
                      <a:lnTo>
                        <a:pt x="52" y="43"/>
                      </a:lnTo>
                      <a:lnTo>
                        <a:pt x="63" y="43"/>
                      </a:lnTo>
                      <a:lnTo>
                        <a:pt x="69" y="43"/>
                      </a:lnTo>
                      <a:lnTo>
                        <a:pt x="74" y="43"/>
                      </a:lnTo>
                      <a:lnTo>
                        <a:pt x="86" y="43"/>
                      </a:lnTo>
                      <a:lnTo>
                        <a:pt x="92" y="43"/>
                      </a:lnTo>
                      <a:lnTo>
                        <a:pt x="103" y="37"/>
                      </a:lnTo>
                      <a:lnTo>
                        <a:pt x="109" y="37"/>
                      </a:lnTo>
                      <a:lnTo>
                        <a:pt x="114" y="37"/>
                      </a:lnTo>
                      <a:lnTo>
                        <a:pt x="126" y="37"/>
                      </a:lnTo>
                      <a:lnTo>
                        <a:pt x="132" y="37"/>
                      </a:lnTo>
                      <a:lnTo>
                        <a:pt x="137" y="37"/>
                      </a:lnTo>
                      <a:lnTo>
                        <a:pt x="149" y="37"/>
                      </a:lnTo>
                      <a:lnTo>
                        <a:pt x="155" y="37"/>
                      </a:lnTo>
                      <a:lnTo>
                        <a:pt x="166" y="37"/>
                      </a:lnTo>
                      <a:lnTo>
                        <a:pt x="172" y="37"/>
                      </a:lnTo>
                      <a:lnTo>
                        <a:pt x="177" y="37"/>
                      </a:lnTo>
                      <a:lnTo>
                        <a:pt x="189" y="37"/>
                      </a:lnTo>
                      <a:lnTo>
                        <a:pt x="195" y="37"/>
                      </a:lnTo>
                      <a:lnTo>
                        <a:pt x="200" y="37"/>
                      </a:lnTo>
                      <a:lnTo>
                        <a:pt x="212" y="37"/>
                      </a:lnTo>
                      <a:lnTo>
                        <a:pt x="217" y="37"/>
                      </a:lnTo>
                      <a:lnTo>
                        <a:pt x="223" y="37"/>
                      </a:lnTo>
                      <a:lnTo>
                        <a:pt x="235" y="31"/>
                      </a:lnTo>
                      <a:lnTo>
                        <a:pt x="240" y="31"/>
                      </a:lnTo>
                      <a:lnTo>
                        <a:pt x="252" y="31"/>
                      </a:lnTo>
                      <a:lnTo>
                        <a:pt x="257" y="31"/>
                      </a:lnTo>
                      <a:lnTo>
                        <a:pt x="263" y="31"/>
                      </a:lnTo>
                      <a:lnTo>
                        <a:pt x="275" y="31"/>
                      </a:lnTo>
                      <a:lnTo>
                        <a:pt x="280" y="25"/>
                      </a:lnTo>
                      <a:lnTo>
                        <a:pt x="286" y="25"/>
                      </a:lnTo>
                      <a:lnTo>
                        <a:pt x="298" y="25"/>
                      </a:lnTo>
                      <a:lnTo>
                        <a:pt x="303" y="18"/>
                      </a:lnTo>
                      <a:lnTo>
                        <a:pt x="309" y="12"/>
                      </a:lnTo>
                      <a:lnTo>
                        <a:pt x="320" y="0"/>
                      </a:lnTo>
                      <a:lnTo>
                        <a:pt x="326" y="6"/>
                      </a:lnTo>
                      <a:lnTo>
                        <a:pt x="338" y="6"/>
                      </a:lnTo>
                      <a:lnTo>
                        <a:pt x="343" y="12"/>
                      </a:lnTo>
                      <a:lnTo>
                        <a:pt x="349" y="18"/>
                      </a:lnTo>
                      <a:lnTo>
                        <a:pt x="360" y="18"/>
                      </a:lnTo>
                      <a:lnTo>
                        <a:pt x="366" y="25"/>
                      </a:lnTo>
                      <a:lnTo>
                        <a:pt x="372" y="37"/>
                      </a:lnTo>
                      <a:lnTo>
                        <a:pt x="383" y="56"/>
                      </a:lnTo>
                      <a:lnTo>
                        <a:pt x="389" y="56"/>
                      </a:lnTo>
                      <a:lnTo>
                        <a:pt x="401" y="56"/>
                      </a:lnTo>
                      <a:lnTo>
                        <a:pt x="406" y="56"/>
                      </a:lnTo>
                      <a:lnTo>
                        <a:pt x="412" y="56"/>
                      </a:lnTo>
                      <a:lnTo>
                        <a:pt x="423" y="56"/>
                      </a:lnTo>
                      <a:lnTo>
                        <a:pt x="429" y="56"/>
                      </a:lnTo>
                      <a:lnTo>
                        <a:pt x="435" y="56"/>
                      </a:lnTo>
                      <a:lnTo>
                        <a:pt x="446" y="56"/>
                      </a:lnTo>
                      <a:lnTo>
                        <a:pt x="452" y="56"/>
                      </a:lnTo>
                      <a:lnTo>
                        <a:pt x="458" y="56"/>
                      </a:lnTo>
                      <a:lnTo>
                        <a:pt x="469" y="56"/>
                      </a:lnTo>
                      <a:lnTo>
                        <a:pt x="475" y="56"/>
                      </a:lnTo>
                      <a:lnTo>
                        <a:pt x="486" y="56"/>
                      </a:lnTo>
                      <a:lnTo>
                        <a:pt x="492" y="56"/>
                      </a:lnTo>
                      <a:lnTo>
                        <a:pt x="498" y="56"/>
                      </a:lnTo>
                      <a:lnTo>
                        <a:pt x="509" y="56"/>
                      </a:lnTo>
                      <a:lnTo>
                        <a:pt x="515" y="56"/>
                      </a:lnTo>
                      <a:lnTo>
                        <a:pt x="521" y="56"/>
                      </a:lnTo>
                      <a:lnTo>
                        <a:pt x="532" y="56"/>
                      </a:lnTo>
                      <a:lnTo>
                        <a:pt x="538" y="56"/>
                      </a:lnTo>
                      <a:lnTo>
                        <a:pt x="549" y="56"/>
                      </a:lnTo>
                      <a:lnTo>
                        <a:pt x="555" y="56"/>
                      </a:lnTo>
                      <a:lnTo>
                        <a:pt x="561" y="56"/>
                      </a:lnTo>
                      <a:lnTo>
                        <a:pt x="572" y="56"/>
                      </a:lnTo>
                      <a:lnTo>
                        <a:pt x="578" y="56"/>
                      </a:lnTo>
                      <a:lnTo>
                        <a:pt x="584" y="56"/>
                      </a:lnTo>
                      <a:lnTo>
                        <a:pt x="595" y="56"/>
                      </a:lnTo>
                      <a:lnTo>
                        <a:pt x="601" y="56"/>
                      </a:lnTo>
                      <a:lnTo>
                        <a:pt x="607" y="56"/>
                      </a:lnTo>
                      <a:lnTo>
                        <a:pt x="618" y="56"/>
                      </a:lnTo>
                      <a:lnTo>
                        <a:pt x="624" y="56"/>
                      </a:lnTo>
                      <a:lnTo>
                        <a:pt x="635" y="56"/>
                      </a:lnTo>
                      <a:lnTo>
                        <a:pt x="641" y="56"/>
                      </a:lnTo>
                      <a:lnTo>
                        <a:pt x="647" y="56"/>
                      </a:lnTo>
                      <a:lnTo>
                        <a:pt x="658" y="56"/>
                      </a:lnTo>
                      <a:lnTo>
                        <a:pt x="664" y="56"/>
                      </a:lnTo>
                      <a:lnTo>
                        <a:pt x="669" y="56"/>
                      </a:lnTo>
                      <a:lnTo>
                        <a:pt x="681" y="56"/>
                      </a:lnTo>
                      <a:lnTo>
                        <a:pt x="687" y="56"/>
                      </a:lnTo>
                      <a:lnTo>
                        <a:pt x="692" y="56"/>
                      </a:lnTo>
                      <a:lnTo>
                        <a:pt x="704" y="56"/>
                      </a:lnTo>
                      <a:lnTo>
                        <a:pt x="709" y="56"/>
                      </a:lnTo>
                      <a:lnTo>
                        <a:pt x="721" y="56"/>
                      </a:lnTo>
                      <a:lnTo>
                        <a:pt x="727" y="56"/>
                      </a:lnTo>
                      <a:lnTo>
                        <a:pt x="732" y="56"/>
                      </a:lnTo>
                      <a:lnTo>
                        <a:pt x="744" y="56"/>
                      </a:lnTo>
                      <a:lnTo>
                        <a:pt x="750" y="56"/>
                      </a:lnTo>
                      <a:lnTo>
                        <a:pt x="755" y="56"/>
                      </a:lnTo>
                      <a:lnTo>
                        <a:pt x="767" y="56"/>
                      </a:lnTo>
                      <a:lnTo>
                        <a:pt x="772" y="56"/>
                      </a:lnTo>
                      <a:lnTo>
                        <a:pt x="784" y="56"/>
                      </a:lnTo>
                      <a:lnTo>
                        <a:pt x="790" y="56"/>
                      </a:lnTo>
                      <a:lnTo>
                        <a:pt x="795" y="56"/>
                      </a:lnTo>
                      <a:lnTo>
                        <a:pt x="807" y="56"/>
                      </a:lnTo>
                      <a:lnTo>
                        <a:pt x="812" y="56"/>
                      </a:lnTo>
                      <a:lnTo>
                        <a:pt x="818" y="56"/>
                      </a:lnTo>
                      <a:lnTo>
                        <a:pt x="830" y="56"/>
                      </a:lnTo>
                      <a:lnTo>
                        <a:pt x="835" y="56"/>
                      </a:lnTo>
                      <a:lnTo>
                        <a:pt x="841" y="56"/>
                      </a:lnTo>
                      <a:lnTo>
                        <a:pt x="853" y="56"/>
                      </a:lnTo>
                      <a:lnTo>
                        <a:pt x="858" y="56"/>
                      </a:lnTo>
                      <a:lnTo>
                        <a:pt x="870" y="56"/>
                      </a:lnTo>
                      <a:lnTo>
                        <a:pt x="875" y="56"/>
                      </a:lnTo>
                      <a:lnTo>
                        <a:pt x="881" y="56"/>
                      </a:lnTo>
                      <a:lnTo>
                        <a:pt x="893" y="56"/>
                      </a:lnTo>
                      <a:lnTo>
                        <a:pt x="898" y="56"/>
                      </a:lnTo>
                      <a:lnTo>
                        <a:pt x="904" y="56"/>
                      </a:lnTo>
                      <a:lnTo>
                        <a:pt x="915" y="56"/>
                      </a:lnTo>
                      <a:lnTo>
                        <a:pt x="921" y="56"/>
                      </a:lnTo>
                      <a:lnTo>
                        <a:pt x="927" y="56"/>
                      </a:lnTo>
                      <a:lnTo>
                        <a:pt x="938" y="56"/>
                      </a:lnTo>
                      <a:lnTo>
                        <a:pt x="944" y="56"/>
                      </a:lnTo>
                      <a:lnTo>
                        <a:pt x="956" y="56"/>
                      </a:lnTo>
                      <a:lnTo>
                        <a:pt x="961" y="56"/>
                      </a:lnTo>
                      <a:lnTo>
                        <a:pt x="967" y="56"/>
                      </a:lnTo>
                      <a:lnTo>
                        <a:pt x="978" y="56"/>
                      </a:lnTo>
                      <a:lnTo>
                        <a:pt x="984" y="56"/>
                      </a:lnTo>
                      <a:lnTo>
                        <a:pt x="990" y="56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322">
                  <a:extLst>
                    <a:ext uri="{FF2B5EF4-FFF2-40B4-BE49-F238E27FC236}">
                      <a16:creationId xmlns:a16="http://schemas.microsoft.com/office/drawing/2014/main" id="{99AC68A9-01E3-4D42-A560-B52692913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323">
                  <a:extLst>
                    <a:ext uri="{FF2B5EF4-FFF2-40B4-BE49-F238E27FC236}">
                      <a16:creationId xmlns:a16="http://schemas.microsoft.com/office/drawing/2014/main" id="{9416E9FB-9F57-435F-A86B-0DB6B19C37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0493"/>
                  <a:ext cx="1203499" cy="9433"/>
                </a:xfrm>
                <a:custGeom>
                  <a:avLst/>
                  <a:gdLst>
                    <a:gd name="T0" fmla="*/ 18 w 996"/>
                    <a:gd name="T1" fmla="*/ 7 h 7"/>
                    <a:gd name="T2" fmla="*/ 41 w 996"/>
                    <a:gd name="T3" fmla="*/ 7 h 7"/>
                    <a:gd name="T4" fmla="*/ 63 w 996"/>
                    <a:gd name="T5" fmla="*/ 7 h 7"/>
                    <a:gd name="T6" fmla="*/ 86 w 996"/>
                    <a:gd name="T7" fmla="*/ 7 h 7"/>
                    <a:gd name="T8" fmla="*/ 109 w 996"/>
                    <a:gd name="T9" fmla="*/ 7 h 7"/>
                    <a:gd name="T10" fmla="*/ 132 w 996"/>
                    <a:gd name="T11" fmla="*/ 7 h 7"/>
                    <a:gd name="T12" fmla="*/ 161 w 996"/>
                    <a:gd name="T13" fmla="*/ 7 h 7"/>
                    <a:gd name="T14" fmla="*/ 184 w 996"/>
                    <a:gd name="T15" fmla="*/ 7 h 7"/>
                    <a:gd name="T16" fmla="*/ 206 w 996"/>
                    <a:gd name="T17" fmla="*/ 7 h 7"/>
                    <a:gd name="T18" fmla="*/ 229 w 996"/>
                    <a:gd name="T19" fmla="*/ 7 h 7"/>
                    <a:gd name="T20" fmla="*/ 252 w 996"/>
                    <a:gd name="T21" fmla="*/ 7 h 7"/>
                    <a:gd name="T22" fmla="*/ 275 w 996"/>
                    <a:gd name="T23" fmla="*/ 7 h 7"/>
                    <a:gd name="T24" fmla="*/ 298 w 996"/>
                    <a:gd name="T25" fmla="*/ 7 h 7"/>
                    <a:gd name="T26" fmla="*/ 321 w 996"/>
                    <a:gd name="T27" fmla="*/ 7 h 7"/>
                    <a:gd name="T28" fmla="*/ 344 w 996"/>
                    <a:gd name="T29" fmla="*/ 7 h 7"/>
                    <a:gd name="T30" fmla="*/ 367 w 996"/>
                    <a:gd name="T31" fmla="*/ 7 h 7"/>
                    <a:gd name="T32" fmla="*/ 395 w 996"/>
                    <a:gd name="T33" fmla="*/ 7 h 7"/>
                    <a:gd name="T34" fmla="*/ 418 w 996"/>
                    <a:gd name="T35" fmla="*/ 7 h 7"/>
                    <a:gd name="T36" fmla="*/ 441 w 996"/>
                    <a:gd name="T37" fmla="*/ 7 h 7"/>
                    <a:gd name="T38" fmla="*/ 464 w 996"/>
                    <a:gd name="T39" fmla="*/ 7 h 7"/>
                    <a:gd name="T40" fmla="*/ 487 w 996"/>
                    <a:gd name="T41" fmla="*/ 7 h 7"/>
                    <a:gd name="T42" fmla="*/ 510 w 996"/>
                    <a:gd name="T43" fmla="*/ 7 h 7"/>
                    <a:gd name="T44" fmla="*/ 533 w 996"/>
                    <a:gd name="T45" fmla="*/ 7 h 7"/>
                    <a:gd name="T46" fmla="*/ 555 w 996"/>
                    <a:gd name="T47" fmla="*/ 7 h 7"/>
                    <a:gd name="T48" fmla="*/ 578 w 996"/>
                    <a:gd name="T49" fmla="*/ 7 h 7"/>
                    <a:gd name="T50" fmla="*/ 601 w 996"/>
                    <a:gd name="T51" fmla="*/ 7 h 7"/>
                    <a:gd name="T52" fmla="*/ 630 w 996"/>
                    <a:gd name="T53" fmla="*/ 7 h 7"/>
                    <a:gd name="T54" fmla="*/ 653 w 996"/>
                    <a:gd name="T55" fmla="*/ 7 h 7"/>
                    <a:gd name="T56" fmla="*/ 676 w 996"/>
                    <a:gd name="T57" fmla="*/ 7 h 7"/>
                    <a:gd name="T58" fmla="*/ 699 w 996"/>
                    <a:gd name="T59" fmla="*/ 7 h 7"/>
                    <a:gd name="T60" fmla="*/ 721 w 996"/>
                    <a:gd name="T61" fmla="*/ 7 h 7"/>
                    <a:gd name="T62" fmla="*/ 744 w 996"/>
                    <a:gd name="T63" fmla="*/ 7 h 7"/>
                    <a:gd name="T64" fmla="*/ 767 w 996"/>
                    <a:gd name="T65" fmla="*/ 7 h 7"/>
                    <a:gd name="T66" fmla="*/ 790 w 996"/>
                    <a:gd name="T67" fmla="*/ 7 h 7"/>
                    <a:gd name="T68" fmla="*/ 813 w 996"/>
                    <a:gd name="T69" fmla="*/ 7 h 7"/>
                    <a:gd name="T70" fmla="*/ 836 w 996"/>
                    <a:gd name="T71" fmla="*/ 7 h 7"/>
                    <a:gd name="T72" fmla="*/ 864 w 996"/>
                    <a:gd name="T73" fmla="*/ 7 h 7"/>
                    <a:gd name="T74" fmla="*/ 887 w 996"/>
                    <a:gd name="T75" fmla="*/ 7 h 7"/>
                    <a:gd name="T76" fmla="*/ 910 w 996"/>
                    <a:gd name="T77" fmla="*/ 7 h 7"/>
                    <a:gd name="T78" fmla="*/ 933 w 996"/>
                    <a:gd name="T79" fmla="*/ 0 h 7"/>
                    <a:gd name="T80" fmla="*/ 956 w 996"/>
                    <a:gd name="T81" fmla="*/ 0 h 7"/>
                    <a:gd name="T82" fmla="*/ 979 w 996"/>
                    <a:gd name="T8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7">
                      <a:moveTo>
                        <a:pt x="0" y="7"/>
                      </a:moveTo>
                      <a:lnTo>
                        <a:pt x="12" y="7"/>
                      </a:lnTo>
                      <a:lnTo>
                        <a:pt x="18" y="7"/>
                      </a:lnTo>
                      <a:lnTo>
                        <a:pt x="23" y="7"/>
                      </a:lnTo>
                      <a:lnTo>
                        <a:pt x="35" y="7"/>
                      </a:lnTo>
                      <a:lnTo>
                        <a:pt x="41" y="7"/>
                      </a:lnTo>
                      <a:lnTo>
                        <a:pt x="46" y="7"/>
                      </a:lnTo>
                      <a:lnTo>
                        <a:pt x="58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81" y="7"/>
                      </a:lnTo>
                      <a:lnTo>
                        <a:pt x="86" y="7"/>
                      </a:lnTo>
                      <a:lnTo>
                        <a:pt x="98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21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44" y="7"/>
                      </a:lnTo>
                      <a:lnTo>
                        <a:pt x="149" y="7"/>
                      </a:lnTo>
                      <a:lnTo>
                        <a:pt x="161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84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18" y="7"/>
                      </a:lnTo>
                      <a:lnTo>
                        <a:pt x="229" y="7"/>
                      </a:lnTo>
                      <a:lnTo>
                        <a:pt x="235" y="7"/>
                      </a:lnTo>
                      <a:lnTo>
                        <a:pt x="247" y="7"/>
                      </a:lnTo>
                      <a:lnTo>
                        <a:pt x="252" y="7"/>
                      </a:lnTo>
                      <a:lnTo>
                        <a:pt x="258" y="7"/>
                      </a:lnTo>
                      <a:lnTo>
                        <a:pt x="269" y="7"/>
                      </a:lnTo>
                      <a:lnTo>
                        <a:pt x="275" y="7"/>
                      </a:lnTo>
                      <a:lnTo>
                        <a:pt x="281" y="7"/>
                      </a:lnTo>
                      <a:lnTo>
                        <a:pt x="292" y="7"/>
                      </a:lnTo>
                      <a:lnTo>
                        <a:pt x="298" y="7"/>
                      </a:lnTo>
                      <a:lnTo>
                        <a:pt x="309" y="7"/>
                      </a:lnTo>
                      <a:lnTo>
                        <a:pt x="315" y="7"/>
                      </a:lnTo>
                      <a:lnTo>
                        <a:pt x="321" y="7"/>
                      </a:lnTo>
                      <a:lnTo>
                        <a:pt x="332" y="7"/>
                      </a:lnTo>
                      <a:lnTo>
                        <a:pt x="338" y="7"/>
                      </a:lnTo>
                      <a:lnTo>
                        <a:pt x="344" y="7"/>
                      </a:lnTo>
                      <a:lnTo>
                        <a:pt x="355" y="7"/>
                      </a:lnTo>
                      <a:lnTo>
                        <a:pt x="361" y="7"/>
                      </a:lnTo>
                      <a:lnTo>
                        <a:pt x="367" y="7"/>
                      </a:lnTo>
                      <a:lnTo>
                        <a:pt x="378" y="7"/>
                      </a:lnTo>
                      <a:lnTo>
                        <a:pt x="384" y="7"/>
                      </a:lnTo>
                      <a:lnTo>
                        <a:pt x="395" y="7"/>
                      </a:lnTo>
                      <a:lnTo>
                        <a:pt x="401" y="7"/>
                      </a:lnTo>
                      <a:lnTo>
                        <a:pt x="407" y="7"/>
                      </a:lnTo>
                      <a:lnTo>
                        <a:pt x="418" y="7"/>
                      </a:lnTo>
                      <a:lnTo>
                        <a:pt x="424" y="7"/>
                      </a:lnTo>
                      <a:lnTo>
                        <a:pt x="430" y="7"/>
                      </a:lnTo>
                      <a:lnTo>
                        <a:pt x="441" y="7"/>
                      </a:lnTo>
                      <a:lnTo>
                        <a:pt x="447" y="7"/>
                      </a:lnTo>
                      <a:lnTo>
                        <a:pt x="452" y="7"/>
                      </a:lnTo>
                      <a:lnTo>
                        <a:pt x="464" y="7"/>
                      </a:lnTo>
                      <a:lnTo>
                        <a:pt x="470" y="7"/>
                      </a:lnTo>
                      <a:lnTo>
                        <a:pt x="481" y="7"/>
                      </a:lnTo>
                      <a:lnTo>
                        <a:pt x="487" y="7"/>
                      </a:lnTo>
                      <a:lnTo>
                        <a:pt x="493" y="7"/>
                      </a:lnTo>
                      <a:lnTo>
                        <a:pt x="504" y="7"/>
                      </a:lnTo>
                      <a:lnTo>
                        <a:pt x="510" y="7"/>
                      </a:lnTo>
                      <a:lnTo>
                        <a:pt x="515" y="7"/>
                      </a:lnTo>
                      <a:lnTo>
                        <a:pt x="527" y="7"/>
                      </a:lnTo>
                      <a:lnTo>
                        <a:pt x="533" y="7"/>
                      </a:lnTo>
                      <a:lnTo>
                        <a:pt x="544" y="7"/>
                      </a:lnTo>
                      <a:lnTo>
                        <a:pt x="550" y="7"/>
                      </a:lnTo>
                      <a:lnTo>
                        <a:pt x="555" y="7"/>
                      </a:lnTo>
                      <a:lnTo>
                        <a:pt x="567" y="7"/>
                      </a:lnTo>
                      <a:lnTo>
                        <a:pt x="573" y="7"/>
                      </a:lnTo>
                      <a:lnTo>
                        <a:pt x="578" y="7"/>
                      </a:lnTo>
                      <a:lnTo>
                        <a:pt x="590" y="7"/>
                      </a:lnTo>
                      <a:lnTo>
                        <a:pt x="596" y="7"/>
                      </a:lnTo>
                      <a:lnTo>
                        <a:pt x="601" y="7"/>
                      </a:lnTo>
                      <a:lnTo>
                        <a:pt x="613" y="7"/>
                      </a:lnTo>
                      <a:lnTo>
                        <a:pt x="618" y="7"/>
                      </a:lnTo>
                      <a:lnTo>
                        <a:pt x="630" y="7"/>
                      </a:lnTo>
                      <a:lnTo>
                        <a:pt x="636" y="7"/>
                      </a:lnTo>
                      <a:lnTo>
                        <a:pt x="641" y="7"/>
                      </a:lnTo>
                      <a:lnTo>
                        <a:pt x="653" y="7"/>
                      </a:lnTo>
                      <a:lnTo>
                        <a:pt x="658" y="7"/>
                      </a:lnTo>
                      <a:lnTo>
                        <a:pt x="664" y="7"/>
                      </a:lnTo>
                      <a:lnTo>
                        <a:pt x="676" y="7"/>
                      </a:lnTo>
                      <a:lnTo>
                        <a:pt x="681" y="7"/>
                      </a:lnTo>
                      <a:lnTo>
                        <a:pt x="687" y="7"/>
                      </a:lnTo>
                      <a:lnTo>
                        <a:pt x="699" y="7"/>
                      </a:lnTo>
                      <a:lnTo>
                        <a:pt x="704" y="7"/>
                      </a:lnTo>
                      <a:lnTo>
                        <a:pt x="716" y="7"/>
                      </a:lnTo>
                      <a:lnTo>
                        <a:pt x="721" y="7"/>
                      </a:lnTo>
                      <a:lnTo>
                        <a:pt x="727" y="7"/>
                      </a:lnTo>
                      <a:lnTo>
                        <a:pt x="739" y="7"/>
                      </a:lnTo>
                      <a:lnTo>
                        <a:pt x="744" y="7"/>
                      </a:lnTo>
                      <a:lnTo>
                        <a:pt x="750" y="7"/>
                      </a:lnTo>
                      <a:lnTo>
                        <a:pt x="761" y="7"/>
                      </a:lnTo>
                      <a:lnTo>
                        <a:pt x="767" y="7"/>
                      </a:lnTo>
                      <a:lnTo>
                        <a:pt x="779" y="7"/>
                      </a:lnTo>
                      <a:lnTo>
                        <a:pt x="784" y="7"/>
                      </a:lnTo>
                      <a:lnTo>
                        <a:pt x="790" y="7"/>
                      </a:lnTo>
                      <a:lnTo>
                        <a:pt x="801" y="7"/>
                      </a:lnTo>
                      <a:lnTo>
                        <a:pt x="807" y="7"/>
                      </a:lnTo>
                      <a:lnTo>
                        <a:pt x="813" y="7"/>
                      </a:lnTo>
                      <a:lnTo>
                        <a:pt x="824" y="7"/>
                      </a:lnTo>
                      <a:lnTo>
                        <a:pt x="830" y="7"/>
                      </a:lnTo>
                      <a:lnTo>
                        <a:pt x="836" y="7"/>
                      </a:lnTo>
                      <a:lnTo>
                        <a:pt x="847" y="7"/>
                      </a:lnTo>
                      <a:lnTo>
                        <a:pt x="853" y="7"/>
                      </a:lnTo>
                      <a:lnTo>
                        <a:pt x="864" y="7"/>
                      </a:lnTo>
                      <a:lnTo>
                        <a:pt x="870" y="7"/>
                      </a:lnTo>
                      <a:lnTo>
                        <a:pt x="876" y="7"/>
                      </a:lnTo>
                      <a:lnTo>
                        <a:pt x="887" y="7"/>
                      </a:lnTo>
                      <a:lnTo>
                        <a:pt x="893" y="7"/>
                      </a:lnTo>
                      <a:lnTo>
                        <a:pt x="899" y="7"/>
                      </a:lnTo>
                      <a:lnTo>
                        <a:pt x="910" y="7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324">
                  <a:extLst>
                    <a:ext uri="{FF2B5EF4-FFF2-40B4-BE49-F238E27FC236}">
                      <a16:creationId xmlns:a16="http://schemas.microsoft.com/office/drawing/2014/main" id="{4B17258D-6ADC-44B4-8913-D81546E7A8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48718"/>
                  <a:ext cx="1196249" cy="59294"/>
                </a:xfrm>
                <a:custGeom>
                  <a:avLst/>
                  <a:gdLst>
                    <a:gd name="T0" fmla="*/ 17 w 990"/>
                    <a:gd name="T1" fmla="*/ 31 h 44"/>
                    <a:gd name="T2" fmla="*/ 40 w 990"/>
                    <a:gd name="T3" fmla="*/ 31 h 44"/>
                    <a:gd name="T4" fmla="*/ 63 w 990"/>
                    <a:gd name="T5" fmla="*/ 31 h 44"/>
                    <a:gd name="T6" fmla="*/ 86 w 990"/>
                    <a:gd name="T7" fmla="*/ 31 h 44"/>
                    <a:gd name="T8" fmla="*/ 109 w 990"/>
                    <a:gd name="T9" fmla="*/ 31 h 44"/>
                    <a:gd name="T10" fmla="*/ 132 w 990"/>
                    <a:gd name="T11" fmla="*/ 31 h 44"/>
                    <a:gd name="T12" fmla="*/ 155 w 990"/>
                    <a:gd name="T13" fmla="*/ 31 h 44"/>
                    <a:gd name="T14" fmla="*/ 177 w 990"/>
                    <a:gd name="T15" fmla="*/ 31 h 44"/>
                    <a:gd name="T16" fmla="*/ 200 w 990"/>
                    <a:gd name="T17" fmla="*/ 31 h 44"/>
                    <a:gd name="T18" fmla="*/ 223 w 990"/>
                    <a:gd name="T19" fmla="*/ 31 h 44"/>
                    <a:gd name="T20" fmla="*/ 252 w 990"/>
                    <a:gd name="T21" fmla="*/ 31 h 44"/>
                    <a:gd name="T22" fmla="*/ 275 w 990"/>
                    <a:gd name="T23" fmla="*/ 25 h 44"/>
                    <a:gd name="T24" fmla="*/ 298 w 990"/>
                    <a:gd name="T25" fmla="*/ 25 h 44"/>
                    <a:gd name="T26" fmla="*/ 320 w 990"/>
                    <a:gd name="T27" fmla="*/ 25 h 44"/>
                    <a:gd name="T28" fmla="*/ 343 w 990"/>
                    <a:gd name="T29" fmla="*/ 19 h 44"/>
                    <a:gd name="T30" fmla="*/ 366 w 990"/>
                    <a:gd name="T31" fmla="*/ 19 h 44"/>
                    <a:gd name="T32" fmla="*/ 389 w 990"/>
                    <a:gd name="T33" fmla="*/ 6 h 44"/>
                    <a:gd name="T34" fmla="*/ 412 w 990"/>
                    <a:gd name="T35" fmla="*/ 13 h 44"/>
                    <a:gd name="T36" fmla="*/ 435 w 990"/>
                    <a:gd name="T37" fmla="*/ 25 h 44"/>
                    <a:gd name="T38" fmla="*/ 458 w 990"/>
                    <a:gd name="T39" fmla="*/ 44 h 44"/>
                    <a:gd name="T40" fmla="*/ 486 w 990"/>
                    <a:gd name="T41" fmla="*/ 44 h 44"/>
                    <a:gd name="T42" fmla="*/ 509 w 990"/>
                    <a:gd name="T43" fmla="*/ 44 h 44"/>
                    <a:gd name="T44" fmla="*/ 532 w 990"/>
                    <a:gd name="T45" fmla="*/ 44 h 44"/>
                    <a:gd name="T46" fmla="*/ 555 w 990"/>
                    <a:gd name="T47" fmla="*/ 44 h 44"/>
                    <a:gd name="T48" fmla="*/ 578 w 990"/>
                    <a:gd name="T49" fmla="*/ 44 h 44"/>
                    <a:gd name="T50" fmla="*/ 601 w 990"/>
                    <a:gd name="T51" fmla="*/ 44 h 44"/>
                    <a:gd name="T52" fmla="*/ 624 w 990"/>
                    <a:gd name="T53" fmla="*/ 44 h 44"/>
                    <a:gd name="T54" fmla="*/ 647 w 990"/>
                    <a:gd name="T55" fmla="*/ 44 h 44"/>
                    <a:gd name="T56" fmla="*/ 669 w 990"/>
                    <a:gd name="T57" fmla="*/ 44 h 44"/>
                    <a:gd name="T58" fmla="*/ 692 w 990"/>
                    <a:gd name="T59" fmla="*/ 44 h 44"/>
                    <a:gd name="T60" fmla="*/ 721 w 990"/>
                    <a:gd name="T61" fmla="*/ 44 h 44"/>
                    <a:gd name="T62" fmla="*/ 744 w 990"/>
                    <a:gd name="T63" fmla="*/ 44 h 44"/>
                    <a:gd name="T64" fmla="*/ 767 w 990"/>
                    <a:gd name="T65" fmla="*/ 44 h 44"/>
                    <a:gd name="T66" fmla="*/ 790 w 990"/>
                    <a:gd name="T67" fmla="*/ 44 h 44"/>
                    <a:gd name="T68" fmla="*/ 812 w 990"/>
                    <a:gd name="T69" fmla="*/ 44 h 44"/>
                    <a:gd name="T70" fmla="*/ 835 w 990"/>
                    <a:gd name="T71" fmla="*/ 44 h 44"/>
                    <a:gd name="T72" fmla="*/ 858 w 990"/>
                    <a:gd name="T73" fmla="*/ 44 h 44"/>
                    <a:gd name="T74" fmla="*/ 881 w 990"/>
                    <a:gd name="T75" fmla="*/ 44 h 44"/>
                    <a:gd name="T76" fmla="*/ 904 w 990"/>
                    <a:gd name="T77" fmla="*/ 44 h 44"/>
                    <a:gd name="T78" fmla="*/ 927 w 990"/>
                    <a:gd name="T79" fmla="*/ 44 h 44"/>
                    <a:gd name="T80" fmla="*/ 956 w 990"/>
                    <a:gd name="T81" fmla="*/ 44 h 44"/>
                    <a:gd name="T82" fmla="*/ 978 w 990"/>
                    <a:gd name="T83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44">
                      <a:moveTo>
                        <a:pt x="0" y="31"/>
                      </a:moveTo>
                      <a:lnTo>
                        <a:pt x="6" y="31"/>
                      </a:lnTo>
                      <a:lnTo>
                        <a:pt x="17" y="31"/>
                      </a:lnTo>
                      <a:lnTo>
                        <a:pt x="23" y="31"/>
                      </a:lnTo>
                      <a:lnTo>
                        <a:pt x="29" y="31"/>
                      </a:lnTo>
                      <a:lnTo>
                        <a:pt x="40" y="31"/>
                      </a:lnTo>
                      <a:lnTo>
                        <a:pt x="46" y="31"/>
                      </a:lnTo>
                      <a:lnTo>
                        <a:pt x="52" y="31"/>
                      </a:lnTo>
                      <a:lnTo>
                        <a:pt x="63" y="31"/>
                      </a:lnTo>
                      <a:lnTo>
                        <a:pt x="69" y="31"/>
                      </a:lnTo>
                      <a:lnTo>
                        <a:pt x="74" y="31"/>
                      </a:lnTo>
                      <a:lnTo>
                        <a:pt x="86" y="31"/>
                      </a:lnTo>
                      <a:lnTo>
                        <a:pt x="92" y="31"/>
                      </a:lnTo>
                      <a:lnTo>
                        <a:pt x="103" y="31"/>
                      </a:lnTo>
                      <a:lnTo>
                        <a:pt x="109" y="31"/>
                      </a:lnTo>
                      <a:lnTo>
                        <a:pt x="114" y="31"/>
                      </a:lnTo>
                      <a:lnTo>
                        <a:pt x="126" y="31"/>
                      </a:lnTo>
                      <a:lnTo>
                        <a:pt x="132" y="31"/>
                      </a:lnTo>
                      <a:lnTo>
                        <a:pt x="137" y="31"/>
                      </a:lnTo>
                      <a:lnTo>
                        <a:pt x="149" y="31"/>
                      </a:lnTo>
                      <a:lnTo>
                        <a:pt x="155" y="31"/>
                      </a:lnTo>
                      <a:lnTo>
                        <a:pt x="166" y="31"/>
                      </a:lnTo>
                      <a:lnTo>
                        <a:pt x="172" y="31"/>
                      </a:lnTo>
                      <a:lnTo>
                        <a:pt x="177" y="31"/>
                      </a:lnTo>
                      <a:lnTo>
                        <a:pt x="189" y="31"/>
                      </a:lnTo>
                      <a:lnTo>
                        <a:pt x="195" y="31"/>
                      </a:lnTo>
                      <a:lnTo>
                        <a:pt x="200" y="31"/>
                      </a:lnTo>
                      <a:lnTo>
                        <a:pt x="212" y="31"/>
                      </a:lnTo>
                      <a:lnTo>
                        <a:pt x="217" y="31"/>
                      </a:lnTo>
                      <a:lnTo>
                        <a:pt x="223" y="31"/>
                      </a:lnTo>
                      <a:lnTo>
                        <a:pt x="235" y="31"/>
                      </a:lnTo>
                      <a:lnTo>
                        <a:pt x="240" y="31"/>
                      </a:lnTo>
                      <a:lnTo>
                        <a:pt x="252" y="31"/>
                      </a:lnTo>
                      <a:lnTo>
                        <a:pt x="257" y="31"/>
                      </a:lnTo>
                      <a:lnTo>
                        <a:pt x="263" y="31"/>
                      </a:lnTo>
                      <a:lnTo>
                        <a:pt x="275" y="25"/>
                      </a:lnTo>
                      <a:lnTo>
                        <a:pt x="280" y="25"/>
                      </a:lnTo>
                      <a:lnTo>
                        <a:pt x="286" y="25"/>
                      </a:lnTo>
                      <a:lnTo>
                        <a:pt x="298" y="25"/>
                      </a:lnTo>
                      <a:lnTo>
                        <a:pt x="303" y="25"/>
                      </a:lnTo>
                      <a:lnTo>
                        <a:pt x="309" y="25"/>
                      </a:lnTo>
                      <a:lnTo>
                        <a:pt x="320" y="25"/>
                      </a:lnTo>
                      <a:lnTo>
                        <a:pt x="326" y="25"/>
                      </a:lnTo>
                      <a:lnTo>
                        <a:pt x="338" y="25"/>
                      </a:lnTo>
                      <a:lnTo>
                        <a:pt x="343" y="19"/>
                      </a:lnTo>
                      <a:lnTo>
                        <a:pt x="349" y="19"/>
                      </a:lnTo>
                      <a:lnTo>
                        <a:pt x="360" y="19"/>
                      </a:lnTo>
                      <a:lnTo>
                        <a:pt x="366" y="19"/>
                      </a:lnTo>
                      <a:lnTo>
                        <a:pt x="372" y="13"/>
                      </a:lnTo>
                      <a:lnTo>
                        <a:pt x="383" y="0"/>
                      </a:lnTo>
                      <a:lnTo>
                        <a:pt x="389" y="6"/>
                      </a:lnTo>
                      <a:lnTo>
                        <a:pt x="401" y="6"/>
                      </a:lnTo>
                      <a:lnTo>
                        <a:pt x="406" y="13"/>
                      </a:lnTo>
                      <a:lnTo>
                        <a:pt x="412" y="13"/>
                      </a:lnTo>
                      <a:lnTo>
                        <a:pt x="423" y="19"/>
                      </a:lnTo>
                      <a:lnTo>
                        <a:pt x="429" y="19"/>
                      </a:lnTo>
                      <a:lnTo>
                        <a:pt x="435" y="25"/>
                      </a:lnTo>
                      <a:lnTo>
                        <a:pt x="446" y="44"/>
                      </a:lnTo>
                      <a:lnTo>
                        <a:pt x="452" y="44"/>
                      </a:lnTo>
                      <a:lnTo>
                        <a:pt x="458" y="44"/>
                      </a:lnTo>
                      <a:lnTo>
                        <a:pt x="469" y="44"/>
                      </a:lnTo>
                      <a:lnTo>
                        <a:pt x="475" y="44"/>
                      </a:lnTo>
                      <a:lnTo>
                        <a:pt x="486" y="44"/>
                      </a:lnTo>
                      <a:lnTo>
                        <a:pt x="492" y="44"/>
                      </a:lnTo>
                      <a:lnTo>
                        <a:pt x="498" y="44"/>
                      </a:lnTo>
                      <a:lnTo>
                        <a:pt x="509" y="44"/>
                      </a:lnTo>
                      <a:lnTo>
                        <a:pt x="515" y="44"/>
                      </a:lnTo>
                      <a:lnTo>
                        <a:pt x="521" y="44"/>
                      </a:lnTo>
                      <a:lnTo>
                        <a:pt x="532" y="44"/>
                      </a:lnTo>
                      <a:lnTo>
                        <a:pt x="538" y="44"/>
                      </a:lnTo>
                      <a:lnTo>
                        <a:pt x="549" y="44"/>
                      </a:lnTo>
                      <a:lnTo>
                        <a:pt x="555" y="44"/>
                      </a:lnTo>
                      <a:lnTo>
                        <a:pt x="561" y="44"/>
                      </a:lnTo>
                      <a:lnTo>
                        <a:pt x="572" y="44"/>
                      </a:lnTo>
                      <a:lnTo>
                        <a:pt x="578" y="44"/>
                      </a:lnTo>
                      <a:lnTo>
                        <a:pt x="584" y="44"/>
                      </a:lnTo>
                      <a:lnTo>
                        <a:pt x="595" y="44"/>
                      </a:lnTo>
                      <a:lnTo>
                        <a:pt x="601" y="44"/>
                      </a:lnTo>
                      <a:lnTo>
                        <a:pt x="607" y="44"/>
                      </a:lnTo>
                      <a:lnTo>
                        <a:pt x="618" y="44"/>
                      </a:lnTo>
                      <a:lnTo>
                        <a:pt x="624" y="44"/>
                      </a:lnTo>
                      <a:lnTo>
                        <a:pt x="635" y="44"/>
                      </a:lnTo>
                      <a:lnTo>
                        <a:pt x="641" y="44"/>
                      </a:lnTo>
                      <a:lnTo>
                        <a:pt x="647" y="44"/>
                      </a:lnTo>
                      <a:lnTo>
                        <a:pt x="658" y="44"/>
                      </a:lnTo>
                      <a:lnTo>
                        <a:pt x="664" y="44"/>
                      </a:lnTo>
                      <a:lnTo>
                        <a:pt x="669" y="44"/>
                      </a:lnTo>
                      <a:lnTo>
                        <a:pt x="681" y="44"/>
                      </a:lnTo>
                      <a:lnTo>
                        <a:pt x="687" y="44"/>
                      </a:lnTo>
                      <a:lnTo>
                        <a:pt x="692" y="44"/>
                      </a:lnTo>
                      <a:lnTo>
                        <a:pt x="704" y="44"/>
                      </a:lnTo>
                      <a:lnTo>
                        <a:pt x="709" y="44"/>
                      </a:lnTo>
                      <a:lnTo>
                        <a:pt x="721" y="44"/>
                      </a:lnTo>
                      <a:lnTo>
                        <a:pt x="727" y="44"/>
                      </a:lnTo>
                      <a:lnTo>
                        <a:pt x="732" y="44"/>
                      </a:lnTo>
                      <a:lnTo>
                        <a:pt x="744" y="44"/>
                      </a:lnTo>
                      <a:lnTo>
                        <a:pt x="750" y="44"/>
                      </a:lnTo>
                      <a:lnTo>
                        <a:pt x="755" y="44"/>
                      </a:lnTo>
                      <a:lnTo>
                        <a:pt x="767" y="44"/>
                      </a:lnTo>
                      <a:lnTo>
                        <a:pt x="772" y="44"/>
                      </a:lnTo>
                      <a:lnTo>
                        <a:pt x="784" y="44"/>
                      </a:lnTo>
                      <a:lnTo>
                        <a:pt x="790" y="44"/>
                      </a:lnTo>
                      <a:lnTo>
                        <a:pt x="795" y="44"/>
                      </a:lnTo>
                      <a:lnTo>
                        <a:pt x="807" y="44"/>
                      </a:lnTo>
                      <a:lnTo>
                        <a:pt x="812" y="44"/>
                      </a:lnTo>
                      <a:lnTo>
                        <a:pt x="818" y="44"/>
                      </a:lnTo>
                      <a:lnTo>
                        <a:pt x="830" y="44"/>
                      </a:lnTo>
                      <a:lnTo>
                        <a:pt x="835" y="44"/>
                      </a:lnTo>
                      <a:lnTo>
                        <a:pt x="841" y="44"/>
                      </a:lnTo>
                      <a:lnTo>
                        <a:pt x="853" y="44"/>
                      </a:lnTo>
                      <a:lnTo>
                        <a:pt x="858" y="44"/>
                      </a:lnTo>
                      <a:lnTo>
                        <a:pt x="870" y="44"/>
                      </a:lnTo>
                      <a:lnTo>
                        <a:pt x="875" y="44"/>
                      </a:lnTo>
                      <a:lnTo>
                        <a:pt x="881" y="44"/>
                      </a:lnTo>
                      <a:lnTo>
                        <a:pt x="893" y="44"/>
                      </a:lnTo>
                      <a:lnTo>
                        <a:pt x="898" y="44"/>
                      </a:lnTo>
                      <a:lnTo>
                        <a:pt x="904" y="44"/>
                      </a:lnTo>
                      <a:lnTo>
                        <a:pt x="915" y="44"/>
                      </a:lnTo>
                      <a:lnTo>
                        <a:pt x="921" y="44"/>
                      </a:lnTo>
                      <a:lnTo>
                        <a:pt x="927" y="44"/>
                      </a:lnTo>
                      <a:lnTo>
                        <a:pt x="938" y="44"/>
                      </a:lnTo>
                      <a:lnTo>
                        <a:pt x="944" y="44"/>
                      </a:lnTo>
                      <a:lnTo>
                        <a:pt x="956" y="44"/>
                      </a:lnTo>
                      <a:lnTo>
                        <a:pt x="961" y="44"/>
                      </a:lnTo>
                      <a:lnTo>
                        <a:pt x="967" y="44"/>
                      </a:lnTo>
                      <a:lnTo>
                        <a:pt x="978" y="44"/>
                      </a:lnTo>
                      <a:lnTo>
                        <a:pt x="984" y="44"/>
                      </a:lnTo>
                      <a:lnTo>
                        <a:pt x="990" y="44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325">
                  <a:extLst>
                    <a:ext uri="{FF2B5EF4-FFF2-40B4-BE49-F238E27FC236}">
                      <a16:creationId xmlns:a16="http://schemas.microsoft.com/office/drawing/2014/main" id="{715C0FCB-9E1C-44C3-8532-6D976F9BF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326">
                  <a:extLst>
                    <a:ext uri="{FF2B5EF4-FFF2-40B4-BE49-F238E27FC236}">
                      <a16:creationId xmlns:a16="http://schemas.microsoft.com/office/drawing/2014/main" id="{FE016497-1F39-46A8-A82C-FE3DDA3053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327">
                  <a:extLst>
                    <a:ext uri="{FF2B5EF4-FFF2-40B4-BE49-F238E27FC236}">
                      <a16:creationId xmlns:a16="http://schemas.microsoft.com/office/drawing/2014/main" id="{0EC6AF93-D858-426B-9684-08E717866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66236"/>
                  <a:ext cx="1196249" cy="41775"/>
                </a:xfrm>
                <a:custGeom>
                  <a:avLst/>
                  <a:gdLst>
                    <a:gd name="T0" fmla="*/ 17 w 990"/>
                    <a:gd name="T1" fmla="*/ 25 h 31"/>
                    <a:gd name="T2" fmla="*/ 40 w 990"/>
                    <a:gd name="T3" fmla="*/ 25 h 31"/>
                    <a:gd name="T4" fmla="*/ 63 w 990"/>
                    <a:gd name="T5" fmla="*/ 25 h 31"/>
                    <a:gd name="T6" fmla="*/ 86 w 990"/>
                    <a:gd name="T7" fmla="*/ 25 h 31"/>
                    <a:gd name="T8" fmla="*/ 109 w 990"/>
                    <a:gd name="T9" fmla="*/ 25 h 31"/>
                    <a:gd name="T10" fmla="*/ 132 w 990"/>
                    <a:gd name="T11" fmla="*/ 25 h 31"/>
                    <a:gd name="T12" fmla="*/ 155 w 990"/>
                    <a:gd name="T13" fmla="*/ 25 h 31"/>
                    <a:gd name="T14" fmla="*/ 177 w 990"/>
                    <a:gd name="T15" fmla="*/ 25 h 31"/>
                    <a:gd name="T16" fmla="*/ 200 w 990"/>
                    <a:gd name="T17" fmla="*/ 25 h 31"/>
                    <a:gd name="T18" fmla="*/ 223 w 990"/>
                    <a:gd name="T19" fmla="*/ 18 h 31"/>
                    <a:gd name="T20" fmla="*/ 252 w 990"/>
                    <a:gd name="T21" fmla="*/ 18 h 31"/>
                    <a:gd name="T22" fmla="*/ 275 w 990"/>
                    <a:gd name="T23" fmla="*/ 18 h 31"/>
                    <a:gd name="T24" fmla="*/ 298 w 990"/>
                    <a:gd name="T25" fmla="*/ 18 h 31"/>
                    <a:gd name="T26" fmla="*/ 320 w 990"/>
                    <a:gd name="T27" fmla="*/ 18 h 31"/>
                    <a:gd name="T28" fmla="*/ 343 w 990"/>
                    <a:gd name="T29" fmla="*/ 18 h 31"/>
                    <a:gd name="T30" fmla="*/ 366 w 990"/>
                    <a:gd name="T31" fmla="*/ 18 h 31"/>
                    <a:gd name="T32" fmla="*/ 389 w 990"/>
                    <a:gd name="T33" fmla="*/ 18 h 31"/>
                    <a:gd name="T34" fmla="*/ 412 w 990"/>
                    <a:gd name="T35" fmla="*/ 12 h 31"/>
                    <a:gd name="T36" fmla="*/ 435 w 990"/>
                    <a:gd name="T37" fmla="*/ 6 h 31"/>
                    <a:gd name="T38" fmla="*/ 458 w 990"/>
                    <a:gd name="T39" fmla="*/ 6 h 31"/>
                    <a:gd name="T40" fmla="*/ 486 w 990"/>
                    <a:gd name="T41" fmla="*/ 12 h 31"/>
                    <a:gd name="T42" fmla="*/ 509 w 990"/>
                    <a:gd name="T43" fmla="*/ 31 h 31"/>
                    <a:gd name="T44" fmla="*/ 532 w 990"/>
                    <a:gd name="T45" fmla="*/ 31 h 31"/>
                    <a:gd name="T46" fmla="*/ 555 w 990"/>
                    <a:gd name="T47" fmla="*/ 31 h 31"/>
                    <a:gd name="T48" fmla="*/ 578 w 990"/>
                    <a:gd name="T49" fmla="*/ 31 h 31"/>
                    <a:gd name="T50" fmla="*/ 601 w 990"/>
                    <a:gd name="T51" fmla="*/ 31 h 31"/>
                    <a:gd name="T52" fmla="*/ 624 w 990"/>
                    <a:gd name="T53" fmla="*/ 31 h 31"/>
                    <a:gd name="T54" fmla="*/ 647 w 990"/>
                    <a:gd name="T55" fmla="*/ 31 h 31"/>
                    <a:gd name="T56" fmla="*/ 669 w 990"/>
                    <a:gd name="T57" fmla="*/ 31 h 31"/>
                    <a:gd name="T58" fmla="*/ 692 w 990"/>
                    <a:gd name="T59" fmla="*/ 31 h 31"/>
                    <a:gd name="T60" fmla="*/ 721 w 990"/>
                    <a:gd name="T61" fmla="*/ 31 h 31"/>
                    <a:gd name="T62" fmla="*/ 744 w 990"/>
                    <a:gd name="T63" fmla="*/ 31 h 31"/>
                    <a:gd name="T64" fmla="*/ 767 w 990"/>
                    <a:gd name="T65" fmla="*/ 31 h 31"/>
                    <a:gd name="T66" fmla="*/ 790 w 990"/>
                    <a:gd name="T67" fmla="*/ 31 h 31"/>
                    <a:gd name="T68" fmla="*/ 812 w 990"/>
                    <a:gd name="T69" fmla="*/ 31 h 31"/>
                    <a:gd name="T70" fmla="*/ 835 w 990"/>
                    <a:gd name="T71" fmla="*/ 31 h 31"/>
                    <a:gd name="T72" fmla="*/ 858 w 990"/>
                    <a:gd name="T73" fmla="*/ 31 h 31"/>
                    <a:gd name="T74" fmla="*/ 881 w 990"/>
                    <a:gd name="T75" fmla="*/ 31 h 31"/>
                    <a:gd name="T76" fmla="*/ 904 w 990"/>
                    <a:gd name="T77" fmla="*/ 31 h 31"/>
                    <a:gd name="T78" fmla="*/ 927 w 990"/>
                    <a:gd name="T79" fmla="*/ 31 h 31"/>
                    <a:gd name="T80" fmla="*/ 956 w 990"/>
                    <a:gd name="T81" fmla="*/ 31 h 31"/>
                    <a:gd name="T82" fmla="*/ 978 w 990"/>
                    <a:gd name="T8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31">
                      <a:moveTo>
                        <a:pt x="0" y="25"/>
                      </a:moveTo>
                      <a:lnTo>
                        <a:pt x="6" y="25"/>
                      </a:lnTo>
                      <a:lnTo>
                        <a:pt x="17" y="25"/>
                      </a:lnTo>
                      <a:lnTo>
                        <a:pt x="23" y="25"/>
                      </a:lnTo>
                      <a:lnTo>
                        <a:pt x="29" y="25"/>
                      </a:lnTo>
                      <a:lnTo>
                        <a:pt x="40" y="25"/>
                      </a:lnTo>
                      <a:lnTo>
                        <a:pt x="46" y="25"/>
                      </a:lnTo>
                      <a:lnTo>
                        <a:pt x="52" y="25"/>
                      </a:lnTo>
                      <a:lnTo>
                        <a:pt x="63" y="25"/>
                      </a:lnTo>
                      <a:lnTo>
                        <a:pt x="69" y="25"/>
                      </a:lnTo>
                      <a:lnTo>
                        <a:pt x="74" y="25"/>
                      </a:lnTo>
                      <a:lnTo>
                        <a:pt x="86" y="25"/>
                      </a:lnTo>
                      <a:lnTo>
                        <a:pt x="92" y="25"/>
                      </a:lnTo>
                      <a:lnTo>
                        <a:pt x="103" y="25"/>
                      </a:lnTo>
                      <a:lnTo>
                        <a:pt x="109" y="25"/>
                      </a:lnTo>
                      <a:lnTo>
                        <a:pt x="114" y="25"/>
                      </a:lnTo>
                      <a:lnTo>
                        <a:pt x="126" y="25"/>
                      </a:lnTo>
                      <a:lnTo>
                        <a:pt x="132" y="25"/>
                      </a:lnTo>
                      <a:lnTo>
                        <a:pt x="137" y="25"/>
                      </a:lnTo>
                      <a:lnTo>
                        <a:pt x="149" y="25"/>
                      </a:lnTo>
                      <a:lnTo>
                        <a:pt x="155" y="25"/>
                      </a:lnTo>
                      <a:lnTo>
                        <a:pt x="166" y="25"/>
                      </a:lnTo>
                      <a:lnTo>
                        <a:pt x="172" y="25"/>
                      </a:lnTo>
                      <a:lnTo>
                        <a:pt x="177" y="25"/>
                      </a:lnTo>
                      <a:lnTo>
                        <a:pt x="189" y="25"/>
                      </a:lnTo>
                      <a:lnTo>
                        <a:pt x="195" y="25"/>
                      </a:lnTo>
                      <a:lnTo>
                        <a:pt x="200" y="25"/>
                      </a:lnTo>
                      <a:lnTo>
                        <a:pt x="212" y="25"/>
                      </a:lnTo>
                      <a:lnTo>
                        <a:pt x="217" y="18"/>
                      </a:lnTo>
                      <a:lnTo>
                        <a:pt x="223" y="18"/>
                      </a:lnTo>
                      <a:lnTo>
                        <a:pt x="235" y="18"/>
                      </a:lnTo>
                      <a:lnTo>
                        <a:pt x="240" y="18"/>
                      </a:lnTo>
                      <a:lnTo>
                        <a:pt x="252" y="18"/>
                      </a:lnTo>
                      <a:lnTo>
                        <a:pt x="257" y="18"/>
                      </a:lnTo>
                      <a:lnTo>
                        <a:pt x="263" y="18"/>
                      </a:lnTo>
                      <a:lnTo>
                        <a:pt x="275" y="18"/>
                      </a:lnTo>
                      <a:lnTo>
                        <a:pt x="280" y="18"/>
                      </a:lnTo>
                      <a:lnTo>
                        <a:pt x="286" y="18"/>
                      </a:lnTo>
                      <a:lnTo>
                        <a:pt x="298" y="18"/>
                      </a:lnTo>
                      <a:lnTo>
                        <a:pt x="303" y="18"/>
                      </a:lnTo>
                      <a:lnTo>
                        <a:pt x="309" y="18"/>
                      </a:lnTo>
                      <a:lnTo>
                        <a:pt x="320" y="18"/>
                      </a:lnTo>
                      <a:lnTo>
                        <a:pt x="326" y="18"/>
                      </a:lnTo>
                      <a:lnTo>
                        <a:pt x="338" y="18"/>
                      </a:lnTo>
                      <a:lnTo>
                        <a:pt x="343" y="18"/>
                      </a:lnTo>
                      <a:lnTo>
                        <a:pt x="349" y="18"/>
                      </a:lnTo>
                      <a:lnTo>
                        <a:pt x="360" y="18"/>
                      </a:lnTo>
                      <a:lnTo>
                        <a:pt x="366" y="18"/>
                      </a:lnTo>
                      <a:lnTo>
                        <a:pt x="372" y="18"/>
                      </a:lnTo>
                      <a:lnTo>
                        <a:pt x="383" y="18"/>
                      </a:lnTo>
                      <a:lnTo>
                        <a:pt x="389" y="18"/>
                      </a:lnTo>
                      <a:lnTo>
                        <a:pt x="401" y="18"/>
                      </a:lnTo>
                      <a:lnTo>
                        <a:pt x="406" y="12"/>
                      </a:lnTo>
                      <a:lnTo>
                        <a:pt x="412" y="12"/>
                      </a:lnTo>
                      <a:lnTo>
                        <a:pt x="423" y="12"/>
                      </a:lnTo>
                      <a:lnTo>
                        <a:pt x="429" y="12"/>
                      </a:lnTo>
                      <a:lnTo>
                        <a:pt x="435" y="6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6"/>
                      </a:lnTo>
                      <a:lnTo>
                        <a:pt x="469" y="6"/>
                      </a:lnTo>
                      <a:lnTo>
                        <a:pt x="475" y="6"/>
                      </a:lnTo>
                      <a:lnTo>
                        <a:pt x="486" y="12"/>
                      </a:lnTo>
                      <a:lnTo>
                        <a:pt x="492" y="12"/>
                      </a:lnTo>
                      <a:lnTo>
                        <a:pt x="498" y="18"/>
                      </a:lnTo>
                      <a:lnTo>
                        <a:pt x="509" y="31"/>
                      </a:lnTo>
                      <a:lnTo>
                        <a:pt x="515" y="31"/>
                      </a:lnTo>
                      <a:lnTo>
                        <a:pt x="521" y="31"/>
                      </a:lnTo>
                      <a:lnTo>
                        <a:pt x="532" y="31"/>
                      </a:lnTo>
                      <a:lnTo>
                        <a:pt x="538" y="31"/>
                      </a:lnTo>
                      <a:lnTo>
                        <a:pt x="549" y="31"/>
                      </a:lnTo>
                      <a:lnTo>
                        <a:pt x="555" y="31"/>
                      </a:lnTo>
                      <a:lnTo>
                        <a:pt x="561" y="31"/>
                      </a:lnTo>
                      <a:lnTo>
                        <a:pt x="572" y="31"/>
                      </a:lnTo>
                      <a:lnTo>
                        <a:pt x="578" y="31"/>
                      </a:lnTo>
                      <a:lnTo>
                        <a:pt x="584" y="31"/>
                      </a:lnTo>
                      <a:lnTo>
                        <a:pt x="595" y="31"/>
                      </a:lnTo>
                      <a:lnTo>
                        <a:pt x="601" y="31"/>
                      </a:lnTo>
                      <a:lnTo>
                        <a:pt x="607" y="31"/>
                      </a:lnTo>
                      <a:lnTo>
                        <a:pt x="618" y="31"/>
                      </a:lnTo>
                      <a:lnTo>
                        <a:pt x="624" y="31"/>
                      </a:lnTo>
                      <a:lnTo>
                        <a:pt x="635" y="31"/>
                      </a:lnTo>
                      <a:lnTo>
                        <a:pt x="641" y="31"/>
                      </a:lnTo>
                      <a:lnTo>
                        <a:pt x="647" y="31"/>
                      </a:lnTo>
                      <a:lnTo>
                        <a:pt x="658" y="31"/>
                      </a:lnTo>
                      <a:lnTo>
                        <a:pt x="664" y="31"/>
                      </a:lnTo>
                      <a:lnTo>
                        <a:pt x="669" y="31"/>
                      </a:lnTo>
                      <a:lnTo>
                        <a:pt x="681" y="31"/>
                      </a:lnTo>
                      <a:lnTo>
                        <a:pt x="687" y="31"/>
                      </a:lnTo>
                      <a:lnTo>
                        <a:pt x="692" y="31"/>
                      </a:lnTo>
                      <a:lnTo>
                        <a:pt x="704" y="31"/>
                      </a:lnTo>
                      <a:lnTo>
                        <a:pt x="709" y="31"/>
                      </a:lnTo>
                      <a:lnTo>
                        <a:pt x="721" y="31"/>
                      </a:lnTo>
                      <a:lnTo>
                        <a:pt x="727" y="31"/>
                      </a:lnTo>
                      <a:lnTo>
                        <a:pt x="732" y="31"/>
                      </a:lnTo>
                      <a:lnTo>
                        <a:pt x="744" y="31"/>
                      </a:lnTo>
                      <a:lnTo>
                        <a:pt x="750" y="31"/>
                      </a:lnTo>
                      <a:lnTo>
                        <a:pt x="755" y="31"/>
                      </a:lnTo>
                      <a:lnTo>
                        <a:pt x="767" y="31"/>
                      </a:lnTo>
                      <a:lnTo>
                        <a:pt x="772" y="31"/>
                      </a:lnTo>
                      <a:lnTo>
                        <a:pt x="784" y="31"/>
                      </a:lnTo>
                      <a:lnTo>
                        <a:pt x="790" y="31"/>
                      </a:lnTo>
                      <a:lnTo>
                        <a:pt x="795" y="31"/>
                      </a:lnTo>
                      <a:lnTo>
                        <a:pt x="807" y="31"/>
                      </a:lnTo>
                      <a:lnTo>
                        <a:pt x="812" y="31"/>
                      </a:lnTo>
                      <a:lnTo>
                        <a:pt x="818" y="31"/>
                      </a:lnTo>
                      <a:lnTo>
                        <a:pt x="830" y="31"/>
                      </a:lnTo>
                      <a:lnTo>
                        <a:pt x="835" y="31"/>
                      </a:lnTo>
                      <a:lnTo>
                        <a:pt x="841" y="31"/>
                      </a:lnTo>
                      <a:lnTo>
                        <a:pt x="853" y="31"/>
                      </a:lnTo>
                      <a:lnTo>
                        <a:pt x="858" y="31"/>
                      </a:lnTo>
                      <a:lnTo>
                        <a:pt x="870" y="31"/>
                      </a:lnTo>
                      <a:lnTo>
                        <a:pt x="875" y="31"/>
                      </a:lnTo>
                      <a:lnTo>
                        <a:pt x="881" y="31"/>
                      </a:lnTo>
                      <a:lnTo>
                        <a:pt x="893" y="31"/>
                      </a:lnTo>
                      <a:lnTo>
                        <a:pt x="898" y="31"/>
                      </a:lnTo>
                      <a:lnTo>
                        <a:pt x="904" y="31"/>
                      </a:lnTo>
                      <a:lnTo>
                        <a:pt x="915" y="31"/>
                      </a:lnTo>
                      <a:lnTo>
                        <a:pt x="921" y="31"/>
                      </a:lnTo>
                      <a:lnTo>
                        <a:pt x="927" y="31"/>
                      </a:lnTo>
                      <a:lnTo>
                        <a:pt x="938" y="31"/>
                      </a:lnTo>
                      <a:lnTo>
                        <a:pt x="944" y="31"/>
                      </a:lnTo>
                      <a:lnTo>
                        <a:pt x="956" y="31"/>
                      </a:lnTo>
                      <a:lnTo>
                        <a:pt x="961" y="31"/>
                      </a:lnTo>
                      <a:lnTo>
                        <a:pt x="967" y="31"/>
                      </a:lnTo>
                      <a:lnTo>
                        <a:pt x="978" y="31"/>
                      </a:lnTo>
                      <a:lnTo>
                        <a:pt x="984" y="31"/>
                      </a:lnTo>
                      <a:lnTo>
                        <a:pt x="990" y="31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328">
                  <a:extLst>
                    <a:ext uri="{FF2B5EF4-FFF2-40B4-BE49-F238E27FC236}">
                      <a16:creationId xmlns:a16="http://schemas.microsoft.com/office/drawing/2014/main" id="{71506394-020F-4A5C-8153-4E5F63A6D0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329">
                  <a:extLst>
                    <a:ext uri="{FF2B5EF4-FFF2-40B4-BE49-F238E27FC236}">
                      <a16:creationId xmlns:a16="http://schemas.microsoft.com/office/drawing/2014/main" id="{BC2521F3-A290-47F6-AAEA-F17FC2CA62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330">
                  <a:extLst>
                    <a:ext uri="{FF2B5EF4-FFF2-40B4-BE49-F238E27FC236}">
                      <a16:creationId xmlns:a16="http://schemas.microsoft.com/office/drawing/2014/main" id="{2F0F470E-191E-4D89-8C61-F2BF24E78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74322"/>
                  <a:ext cx="1196249" cy="33690"/>
                </a:xfrm>
                <a:custGeom>
                  <a:avLst/>
                  <a:gdLst>
                    <a:gd name="T0" fmla="*/ 17 w 990"/>
                    <a:gd name="T1" fmla="*/ 19 h 25"/>
                    <a:gd name="T2" fmla="*/ 40 w 990"/>
                    <a:gd name="T3" fmla="*/ 19 h 25"/>
                    <a:gd name="T4" fmla="*/ 63 w 990"/>
                    <a:gd name="T5" fmla="*/ 19 h 25"/>
                    <a:gd name="T6" fmla="*/ 86 w 990"/>
                    <a:gd name="T7" fmla="*/ 19 h 25"/>
                    <a:gd name="T8" fmla="*/ 109 w 990"/>
                    <a:gd name="T9" fmla="*/ 19 h 25"/>
                    <a:gd name="T10" fmla="*/ 132 w 990"/>
                    <a:gd name="T11" fmla="*/ 19 h 25"/>
                    <a:gd name="T12" fmla="*/ 155 w 990"/>
                    <a:gd name="T13" fmla="*/ 19 h 25"/>
                    <a:gd name="T14" fmla="*/ 177 w 990"/>
                    <a:gd name="T15" fmla="*/ 19 h 25"/>
                    <a:gd name="T16" fmla="*/ 200 w 990"/>
                    <a:gd name="T17" fmla="*/ 19 h 25"/>
                    <a:gd name="T18" fmla="*/ 223 w 990"/>
                    <a:gd name="T19" fmla="*/ 19 h 25"/>
                    <a:gd name="T20" fmla="*/ 252 w 990"/>
                    <a:gd name="T21" fmla="*/ 19 h 25"/>
                    <a:gd name="T22" fmla="*/ 275 w 990"/>
                    <a:gd name="T23" fmla="*/ 19 h 25"/>
                    <a:gd name="T24" fmla="*/ 298 w 990"/>
                    <a:gd name="T25" fmla="*/ 19 h 25"/>
                    <a:gd name="T26" fmla="*/ 320 w 990"/>
                    <a:gd name="T27" fmla="*/ 19 h 25"/>
                    <a:gd name="T28" fmla="*/ 343 w 990"/>
                    <a:gd name="T29" fmla="*/ 19 h 25"/>
                    <a:gd name="T30" fmla="*/ 366 w 990"/>
                    <a:gd name="T31" fmla="*/ 19 h 25"/>
                    <a:gd name="T32" fmla="*/ 389 w 990"/>
                    <a:gd name="T33" fmla="*/ 12 h 25"/>
                    <a:gd name="T34" fmla="*/ 412 w 990"/>
                    <a:gd name="T35" fmla="*/ 12 h 25"/>
                    <a:gd name="T36" fmla="*/ 435 w 990"/>
                    <a:gd name="T37" fmla="*/ 12 h 25"/>
                    <a:gd name="T38" fmla="*/ 458 w 990"/>
                    <a:gd name="T39" fmla="*/ 12 h 25"/>
                    <a:gd name="T40" fmla="*/ 486 w 990"/>
                    <a:gd name="T41" fmla="*/ 12 h 25"/>
                    <a:gd name="T42" fmla="*/ 509 w 990"/>
                    <a:gd name="T43" fmla="*/ 0 h 25"/>
                    <a:gd name="T44" fmla="*/ 532 w 990"/>
                    <a:gd name="T45" fmla="*/ 6 h 25"/>
                    <a:gd name="T46" fmla="*/ 555 w 990"/>
                    <a:gd name="T47" fmla="*/ 12 h 25"/>
                    <a:gd name="T48" fmla="*/ 578 w 990"/>
                    <a:gd name="T49" fmla="*/ 25 h 25"/>
                    <a:gd name="T50" fmla="*/ 601 w 990"/>
                    <a:gd name="T51" fmla="*/ 25 h 25"/>
                    <a:gd name="T52" fmla="*/ 624 w 990"/>
                    <a:gd name="T53" fmla="*/ 25 h 25"/>
                    <a:gd name="T54" fmla="*/ 647 w 990"/>
                    <a:gd name="T55" fmla="*/ 25 h 25"/>
                    <a:gd name="T56" fmla="*/ 669 w 990"/>
                    <a:gd name="T57" fmla="*/ 25 h 25"/>
                    <a:gd name="T58" fmla="*/ 692 w 990"/>
                    <a:gd name="T59" fmla="*/ 25 h 25"/>
                    <a:gd name="T60" fmla="*/ 721 w 990"/>
                    <a:gd name="T61" fmla="*/ 25 h 25"/>
                    <a:gd name="T62" fmla="*/ 744 w 990"/>
                    <a:gd name="T63" fmla="*/ 25 h 25"/>
                    <a:gd name="T64" fmla="*/ 767 w 990"/>
                    <a:gd name="T65" fmla="*/ 25 h 25"/>
                    <a:gd name="T66" fmla="*/ 790 w 990"/>
                    <a:gd name="T67" fmla="*/ 25 h 25"/>
                    <a:gd name="T68" fmla="*/ 812 w 990"/>
                    <a:gd name="T69" fmla="*/ 25 h 25"/>
                    <a:gd name="T70" fmla="*/ 835 w 990"/>
                    <a:gd name="T71" fmla="*/ 25 h 25"/>
                    <a:gd name="T72" fmla="*/ 858 w 990"/>
                    <a:gd name="T73" fmla="*/ 25 h 25"/>
                    <a:gd name="T74" fmla="*/ 881 w 990"/>
                    <a:gd name="T75" fmla="*/ 25 h 25"/>
                    <a:gd name="T76" fmla="*/ 904 w 990"/>
                    <a:gd name="T77" fmla="*/ 25 h 25"/>
                    <a:gd name="T78" fmla="*/ 927 w 990"/>
                    <a:gd name="T79" fmla="*/ 25 h 25"/>
                    <a:gd name="T80" fmla="*/ 956 w 990"/>
                    <a:gd name="T81" fmla="*/ 25 h 25"/>
                    <a:gd name="T82" fmla="*/ 978 w 990"/>
                    <a:gd name="T83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25">
                      <a:moveTo>
                        <a:pt x="0" y="19"/>
                      </a:moveTo>
                      <a:lnTo>
                        <a:pt x="6" y="19"/>
                      </a:lnTo>
                      <a:lnTo>
                        <a:pt x="17" y="19"/>
                      </a:lnTo>
                      <a:lnTo>
                        <a:pt x="23" y="19"/>
                      </a:lnTo>
                      <a:lnTo>
                        <a:pt x="29" y="19"/>
                      </a:lnTo>
                      <a:lnTo>
                        <a:pt x="40" y="19"/>
                      </a:lnTo>
                      <a:lnTo>
                        <a:pt x="46" y="19"/>
                      </a:lnTo>
                      <a:lnTo>
                        <a:pt x="52" y="19"/>
                      </a:lnTo>
                      <a:lnTo>
                        <a:pt x="63" y="19"/>
                      </a:lnTo>
                      <a:lnTo>
                        <a:pt x="69" y="19"/>
                      </a:lnTo>
                      <a:lnTo>
                        <a:pt x="74" y="19"/>
                      </a:lnTo>
                      <a:lnTo>
                        <a:pt x="86" y="19"/>
                      </a:lnTo>
                      <a:lnTo>
                        <a:pt x="92" y="19"/>
                      </a:lnTo>
                      <a:lnTo>
                        <a:pt x="103" y="19"/>
                      </a:lnTo>
                      <a:lnTo>
                        <a:pt x="109" y="19"/>
                      </a:lnTo>
                      <a:lnTo>
                        <a:pt x="114" y="19"/>
                      </a:lnTo>
                      <a:lnTo>
                        <a:pt x="126" y="19"/>
                      </a:lnTo>
                      <a:lnTo>
                        <a:pt x="132" y="19"/>
                      </a:lnTo>
                      <a:lnTo>
                        <a:pt x="137" y="19"/>
                      </a:lnTo>
                      <a:lnTo>
                        <a:pt x="149" y="19"/>
                      </a:lnTo>
                      <a:lnTo>
                        <a:pt x="155" y="19"/>
                      </a:lnTo>
                      <a:lnTo>
                        <a:pt x="166" y="19"/>
                      </a:lnTo>
                      <a:lnTo>
                        <a:pt x="172" y="19"/>
                      </a:lnTo>
                      <a:lnTo>
                        <a:pt x="177" y="19"/>
                      </a:lnTo>
                      <a:lnTo>
                        <a:pt x="189" y="19"/>
                      </a:lnTo>
                      <a:lnTo>
                        <a:pt x="195" y="19"/>
                      </a:lnTo>
                      <a:lnTo>
                        <a:pt x="200" y="19"/>
                      </a:lnTo>
                      <a:lnTo>
                        <a:pt x="212" y="19"/>
                      </a:lnTo>
                      <a:lnTo>
                        <a:pt x="217" y="19"/>
                      </a:lnTo>
                      <a:lnTo>
                        <a:pt x="223" y="19"/>
                      </a:lnTo>
                      <a:lnTo>
                        <a:pt x="235" y="19"/>
                      </a:lnTo>
                      <a:lnTo>
                        <a:pt x="240" y="19"/>
                      </a:lnTo>
                      <a:lnTo>
                        <a:pt x="252" y="19"/>
                      </a:lnTo>
                      <a:lnTo>
                        <a:pt x="257" y="19"/>
                      </a:lnTo>
                      <a:lnTo>
                        <a:pt x="263" y="19"/>
                      </a:lnTo>
                      <a:lnTo>
                        <a:pt x="275" y="19"/>
                      </a:lnTo>
                      <a:lnTo>
                        <a:pt x="280" y="19"/>
                      </a:lnTo>
                      <a:lnTo>
                        <a:pt x="286" y="19"/>
                      </a:lnTo>
                      <a:lnTo>
                        <a:pt x="298" y="19"/>
                      </a:lnTo>
                      <a:lnTo>
                        <a:pt x="303" y="19"/>
                      </a:lnTo>
                      <a:lnTo>
                        <a:pt x="309" y="19"/>
                      </a:lnTo>
                      <a:lnTo>
                        <a:pt x="320" y="19"/>
                      </a:lnTo>
                      <a:lnTo>
                        <a:pt x="326" y="19"/>
                      </a:lnTo>
                      <a:lnTo>
                        <a:pt x="338" y="19"/>
                      </a:lnTo>
                      <a:lnTo>
                        <a:pt x="343" y="19"/>
                      </a:lnTo>
                      <a:lnTo>
                        <a:pt x="349" y="19"/>
                      </a:lnTo>
                      <a:lnTo>
                        <a:pt x="360" y="19"/>
                      </a:lnTo>
                      <a:lnTo>
                        <a:pt x="366" y="19"/>
                      </a:lnTo>
                      <a:lnTo>
                        <a:pt x="372" y="19"/>
                      </a:lnTo>
                      <a:lnTo>
                        <a:pt x="383" y="19"/>
                      </a:lnTo>
                      <a:lnTo>
                        <a:pt x="389" y="12"/>
                      </a:lnTo>
                      <a:lnTo>
                        <a:pt x="401" y="12"/>
                      </a:lnTo>
                      <a:lnTo>
                        <a:pt x="406" y="12"/>
                      </a:lnTo>
                      <a:lnTo>
                        <a:pt x="412" y="12"/>
                      </a:lnTo>
                      <a:lnTo>
                        <a:pt x="423" y="12"/>
                      </a:lnTo>
                      <a:lnTo>
                        <a:pt x="429" y="12"/>
                      </a:lnTo>
                      <a:lnTo>
                        <a:pt x="435" y="12"/>
                      </a:lnTo>
                      <a:lnTo>
                        <a:pt x="446" y="12"/>
                      </a:lnTo>
                      <a:lnTo>
                        <a:pt x="452" y="12"/>
                      </a:lnTo>
                      <a:lnTo>
                        <a:pt x="458" y="12"/>
                      </a:lnTo>
                      <a:lnTo>
                        <a:pt x="469" y="12"/>
                      </a:lnTo>
                      <a:lnTo>
                        <a:pt x="475" y="12"/>
                      </a:lnTo>
                      <a:lnTo>
                        <a:pt x="486" y="12"/>
                      </a:lnTo>
                      <a:lnTo>
                        <a:pt x="492" y="12"/>
                      </a:lnTo>
                      <a:lnTo>
                        <a:pt x="498" y="6"/>
                      </a:lnTo>
                      <a:lnTo>
                        <a:pt x="509" y="0"/>
                      </a:lnTo>
                      <a:lnTo>
                        <a:pt x="515" y="6"/>
                      </a:lnTo>
                      <a:lnTo>
                        <a:pt x="521" y="6"/>
                      </a:lnTo>
                      <a:lnTo>
                        <a:pt x="532" y="6"/>
                      </a:lnTo>
                      <a:lnTo>
                        <a:pt x="538" y="6"/>
                      </a:lnTo>
                      <a:lnTo>
                        <a:pt x="549" y="12"/>
                      </a:lnTo>
                      <a:lnTo>
                        <a:pt x="555" y="12"/>
                      </a:lnTo>
                      <a:lnTo>
                        <a:pt x="561" y="12"/>
                      </a:lnTo>
                      <a:lnTo>
                        <a:pt x="572" y="25"/>
                      </a:lnTo>
                      <a:lnTo>
                        <a:pt x="578" y="25"/>
                      </a:lnTo>
                      <a:lnTo>
                        <a:pt x="584" y="25"/>
                      </a:lnTo>
                      <a:lnTo>
                        <a:pt x="595" y="25"/>
                      </a:lnTo>
                      <a:lnTo>
                        <a:pt x="601" y="25"/>
                      </a:lnTo>
                      <a:lnTo>
                        <a:pt x="607" y="25"/>
                      </a:lnTo>
                      <a:lnTo>
                        <a:pt x="618" y="25"/>
                      </a:lnTo>
                      <a:lnTo>
                        <a:pt x="624" y="25"/>
                      </a:lnTo>
                      <a:lnTo>
                        <a:pt x="635" y="25"/>
                      </a:lnTo>
                      <a:lnTo>
                        <a:pt x="641" y="25"/>
                      </a:lnTo>
                      <a:lnTo>
                        <a:pt x="647" y="25"/>
                      </a:lnTo>
                      <a:lnTo>
                        <a:pt x="658" y="25"/>
                      </a:lnTo>
                      <a:lnTo>
                        <a:pt x="664" y="25"/>
                      </a:lnTo>
                      <a:lnTo>
                        <a:pt x="669" y="25"/>
                      </a:lnTo>
                      <a:lnTo>
                        <a:pt x="681" y="25"/>
                      </a:lnTo>
                      <a:lnTo>
                        <a:pt x="687" y="25"/>
                      </a:lnTo>
                      <a:lnTo>
                        <a:pt x="692" y="25"/>
                      </a:lnTo>
                      <a:lnTo>
                        <a:pt x="704" y="25"/>
                      </a:lnTo>
                      <a:lnTo>
                        <a:pt x="709" y="25"/>
                      </a:lnTo>
                      <a:lnTo>
                        <a:pt x="721" y="25"/>
                      </a:lnTo>
                      <a:lnTo>
                        <a:pt x="727" y="25"/>
                      </a:lnTo>
                      <a:lnTo>
                        <a:pt x="732" y="25"/>
                      </a:lnTo>
                      <a:lnTo>
                        <a:pt x="744" y="25"/>
                      </a:lnTo>
                      <a:lnTo>
                        <a:pt x="750" y="25"/>
                      </a:lnTo>
                      <a:lnTo>
                        <a:pt x="755" y="25"/>
                      </a:lnTo>
                      <a:lnTo>
                        <a:pt x="767" y="25"/>
                      </a:lnTo>
                      <a:lnTo>
                        <a:pt x="772" y="25"/>
                      </a:lnTo>
                      <a:lnTo>
                        <a:pt x="784" y="25"/>
                      </a:lnTo>
                      <a:lnTo>
                        <a:pt x="790" y="25"/>
                      </a:lnTo>
                      <a:lnTo>
                        <a:pt x="795" y="25"/>
                      </a:lnTo>
                      <a:lnTo>
                        <a:pt x="807" y="25"/>
                      </a:lnTo>
                      <a:lnTo>
                        <a:pt x="812" y="25"/>
                      </a:lnTo>
                      <a:lnTo>
                        <a:pt x="818" y="25"/>
                      </a:lnTo>
                      <a:lnTo>
                        <a:pt x="830" y="25"/>
                      </a:lnTo>
                      <a:lnTo>
                        <a:pt x="835" y="25"/>
                      </a:lnTo>
                      <a:lnTo>
                        <a:pt x="841" y="25"/>
                      </a:lnTo>
                      <a:lnTo>
                        <a:pt x="853" y="25"/>
                      </a:lnTo>
                      <a:lnTo>
                        <a:pt x="858" y="25"/>
                      </a:lnTo>
                      <a:lnTo>
                        <a:pt x="870" y="25"/>
                      </a:lnTo>
                      <a:lnTo>
                        <a:pt x="875" y="25"/>
                      </a:lnTo>
                      <a:lnTo>
                        <a:pt x="881" y="25"/>
                      </a:lnTo>
                      <a:lnTo>
                        <a:pt x="893" y="25"/>
                      </a:lnTo>
                      <a:lnTo>
                        <a:pt x="898" y="25"/>
                      </a:lnTo>
                      <a:lnTo>
                        <a:pt x="904" y="25"/>
                      </a:lnTo>
                      <a:lnTo>
                        <a:pt x="915" y="25"/>
                      </a:lnTo>
                      <a:lnTo>
                        <a:pt x="921" y="25"/>
                      </a:lnTo>
                      <a:lnTo>
                        <a:pt x="927" y="25"/>
                      </a:lnTo>
                      <a:lnTo>
                        <a:pt x="938" y="25"/>
                      </a:lnTo>
                      <a:lnTo>
                        <a:pt x="944" y="25"/>
                      </a:lnTo>
                      <a:lnTo>
                        <a:pt x="956" y="25"/>
                      </a:lnTo>
                      <a:lnTo>
                        <a:pt x="961" y="25"/>
                      </a:lnTo>
                      <a:lnTo>
                        <a:pt x="967" y="25"/>
                      </a:lnTo>
                      <a:lnTo>
                        <a:pt x="978" y="25"/>
                      </a:lnTo>
                      <a:lnTo>
                        <a:pt x="984" y="25"/>
                      </a:lnTo>
                      <a:lnTo>
                        <a:pt x="990" y="25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331">
                  <a:extLst>
                    <a:ext uri="{FF2B5EF4-FFF2-40B4-BE49-F238E27FC236}">
                      <a16:creationId xmlns:a16="http://schemas.microsoft.com/office/drawing/2014/main" id="{439C9B93-72C3-4DF8-93DD-F172E71E5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332">
                  <a:extLst>
                    <a:ext uri="{FF2B5EF4-FFF2-40B4-BE49-F238E27FC236}">
                      <a16:creationId xmlns:a16="http://schemas.microsoft.com/office/drawing/2014/main" id="{60C82EDD-20A9-42D5-8C04-104E7392AA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333">
                  <a:extLst>
                    <a:ext uri="{FF2B5EF4-FFF2-40B4-BE49-F238E27FC236}">
                      <a16:creationId xmlns:a16="http://schemas.microsoft.com/office/drawing/2014/main" id="{DF734086-196C-411C-A339-57D80F94F3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82407"/>
                  <a:ext cx="1196249" cy="25604"/>
                </a:xfrm>
                <a:custGeom>
                  <a:avLst/>
                  <a:gdLst>
                    <a:gd name="T0" fmla="*/ 17 w 990"/>
                    <a:gd name="T1" fmla="*/ 13 h 19"/>
                    <a:gd name="T2" fmla="*/ 40 w 990"/>
                    <a:gd name="T3" fmla="*/ 13 h 19"/>
                    <a:gd name="T4" fmla="*/ 63 w 990"/>
                    <a:gd name="T5" fmla="*/ 13 h 19"/>
                    <a:gd name="T6" fmla="*/ 86 w 990"/>
                    <a:gd name="T7" fmla="*/ 13 h 19"/>
                    <a:gd name="T8" fmla="*/ 109 w 990"/>
                    <a:gd name="T9" fmla="*/ 13 h 19"/>
                    <a:gd name="T10" fmla="*/ 132 w 990"/>
                    <a:gd name="T11" fmla="*/ 13 h 19"/>
                    <a:gd name="T12" fmla="*/ 155 w 990"/>
                    <a:gd name="T13" fmla="*/ 13 h 19"/>
                    <a:gd name="T14" fmla="*/ 177 w 990"/>
                    <a:gd name="T15" fmla="*/ 13 h 19"/>
                    <a:gd name="T16" fmla="*/ 200 w 990"/>
                    <a:gd name="T17" fmla="*/ 13 h 19"/>
                    <a:gd name="T18" fmla="*/ 223 w 990"/>
                    <a:gd name="T19" fmla="*/ 13 h 19"/>
                    <a:gd name="T20" fmla="*/ 252 w 990"/>
                    <a:gd name="T21" fmla="*/ 13 h 19"/>
                    <a:gd name="T22" fmla="*/ 275 w 990"/>
                    <a:gd name="T23" fmla="*/ 13 h 19"/>
                    <a:gd name="T24" fmla="*/ 298 w 990"/>
                    <a:gd name="T25" fmla="*/ 13 h 19"/>
                    <a:gd name="T26" fmla="*/ 320 w 990"/>
                    <a:gd name="T27" fmla="*/ 13 h 19"/>
                    <a:gd name="T28" fmla="*/ 343 w 990"/>
                    <a:gd name="T29" fmla="*/ 13 h 19"/>
                    <a:gd name="T30" fmla="*/ 366 w 990"/>
                    <a:gd name="T31" fmla="*/ 13 h 19"/>
                    <a:gd name="T32" fmla="*/ 389 w 990"/>
                    <a:gd name="T33" fmla="*/ 13 h 19"/>
                    <a:gd name="T34" fmla="*/ 412 w 990"/>
                    <a:gd name="T35" fmla="*/ 13 h 19"/>
                    <a:gd name="T36" fmla="*/ 435 w 990"/>
                    <a:gd name="T37" fmla="*/ 13 h 19"/>
                    <a:gd name="T38" fmla="*/ 458 w 990"/>
                    <a:gd name="T39" fmla="*/ 13 h 19"/>
                    <a:gd name="T40" fmla="*/ 486 w 990"/>
                    <a:gd name="T41" fmla="*/ 13 h 19"/>
                    <a:gd name="T42" fmla="*/ 509 w 990"/>
                    <a:gd name="T43" fmla="*/ 6 h 19"/>
                    <a:gd name="T44" fmla="*/ 532 w 990"/>
                    <a:gd name="T45" fmla="*/ 6 h 19"/>
                    <a:gd name="T46" fmla="*/ 555 w 990"/>
                    <a:gd name="T47" fmla="*/ 6 h 19"/>
                    <a:gd name="T48" fmla="*/ 578 w 990"/>
                    <a:gd name="T49" fmla="*/ 0 h 19"/>
                    <a:gd name="T50" fmla="*/ 601 w 990"/>
                    <a:gd name="T51" fmla="*/ 6 h 19"/>
                    <a:gd name="T52" fmla="*/ 624 w 990"/>
                    <a:gd name="T53" fmla="*/ 13 h 19"/>
                    <a:gd name="T54" fmla="*/ 647 w 990"/>
                    <a:gd name="T55" fmla="*/ 19 h 19"/>
                    <a:gd name="T56" fmla="*/ 669 w 990"/>
                    <a:gd name="T57" fmla="*/ 19 h 19"/>
                    <a:gd name="T58" fmla="*/ 692 w 990"/>
                    <a:gd name="T59" fmla="*/ 19 h 19"/>
                    <a:gd name="T60" fmla="*/ 721 w 990"/>
                    <a:gd name="T61" fmla="*/ 19 h 19"/>
                    <a:gd name="T62" fmla="*/ 744 w 990"/>
                    <a:gd name="T63" fmla="*/ 19 h 19"/>
                    <a:gd name="T64" fmla="*/ 767 w 990"/>
                    <a:gd name="T65" fmla="*/ 19 h 19"/>
                    <a:gd name="T66" fmla="*/ 790 w 990"/>
                    <a:gd name="T67" fmla="*/ 19 h 19"/>
                    <a:gd name="T68" fmla="*/ 812 w 990"/>
                    <a:gd name="T69" fmla="*/ 19 h 19"/>
                    <a:gd name="T70" fmla="*/ 835 w 990"/>
                    <a:gd name="T71" fmla="*/ 19 h 19"/>
                    <a:gd name="T72" fmla="*/ 858 w 990"/>
                    <a:gd name="T73" fmla="*/ 19 h 19"/>
                    <a:gd name="T74" fmla="*/ 881 w 990"/>
                    <a:gd name="T75" fmla="*/ 19 h 19"/>
                    <a:gd name="T76" fmla="*/ 904 w 990"/>
                    <a:gd name="T77" fmla="*/ 19 h 19"/>
                    <a:gd name="T78" fmla="*/ 927 w 990"/>
                    <a:gd name="T79" fmla="*/ 19 h 19"/>
                    <a:gd name="T80" fmla="*/ 956 w 990"/>
                    <a:gd name="T81" fmla="*/ 19 h 19"/>
                    <a:gd name="T82" fmla="*/ 978 w 990"/>
                    <a:gd name="T8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9">
                      <a:moveTo>
                        <a:pt x="0" y="13"/>
                      </a:moveTo>
                      <a:lnTo>
                        <a:pt x="6" y="13"/>
                      </a:lnTo>
                      <a:lnTo>
                        <a:pt x="17" y="13"/>
                      </a:lnTo>
                      <a:lnTo>
                        <a:pt x="23" y="13"/>
                      </a:lnTo>
                      <a:lnTo>
                        <a:pt x="29" y="13"/>
                      </a:lnTo>
                      <a:lnTo>
                        <a:pt x="40" y="13"/>
                      </a:lnTo>
                      <a:lnTo>
                        <a:pt x="46" y="13"/>
                      </a:lnTo>
                      <a:lnTo>
                        <a:pt x="52" y="13"/>
                      </a:lnTo>
                      <a:lnTo>
                        <a:pt x="63" y="13"/>
                      </a:lnTo>
                      <a:lnTo>
                        <a:pt x="69" y="13"/>
                      </a:lnTo>
                      <a:lnTo>
                        <a:pt x="74" y="13"/>
                      </a:lnTo>
                      <a:lnTo>
                        <a:pt x="86" y="13"/>
                      </a:lnTo>
                      <a:lnTo>
                        <a:pt x="92" y="13"/>
                      </a:lnTo>
                      <a:lnTo>
                        <a:pt x="103" y="13"/>
                      </a:lnTo>
                      <a:lnTo>
                        <a:pt x="109" y="13"/>
                      </a:lnTo>
                      <a:lnTo>
                        <a:pt x="114" y="13"/>
                      </a:lnTo>
                      <a:lnTo>
                        <a:pt x="126" y="13"/>
                      </a:lnTo>
                      <a:lnTo>
                        <a:pt x="132" y="13"/>
                      </a:lnTo>
                      <a:lnTo>
                        <a:pt x="137" y="13"/>
                      </a:lnTo>
                      <a:lnTo>
                        <a:pt x="149" y="13"/>
                      </a:lnTo>
                      <a:lnTo>
                        <a:pt x="155" y="13"/>
                      </a:lnTo>
                      <a:lnTo>
                        <a:pt x="166" y="13"/>
                      </a:lnTo>
                      <a:lnTo>
                        <a:pt x="172" y="13"/>
                      </a:lnTo>
                      <a:lnTo>
                        <a:pt x="177" y="13"/>
                      </a:lnTo>
                      <a:lnTo>
                        <a:pt x="189" y="13"/>
                      </a:lnTo>
                      <a:lnTo>
                        <a:pt x="195" y="13"/>
                      </a:lnTo>
                      <a:lnTo>
                        <a:pt x="200" y="13"/>
                      </a:lnTo>
                      <a:lnTo>
                        <a:pt x="212" y="13"/>
                      </a:lnTo>
                      <a:lnTo>
                        <a:pt x="217" y="13"/>
                      </a:lnTo>
                      <a:lnTo>
                        <a:pt x="223" y="13"/>
                      </a:lnTo>
                      <a:lnTo>
                        <a:pt x="235" y="13"/>
                      </a:lnTo>
                      <a:lnTo>
                        <a:pt x="240" y="13"/>
                      </a:lnTo>
                      <a:lnTo>
                        <a:pt x="252" y="13"/>
                      </a:lnTo>
                      <a:lnTo>
                        <a:pt x="257" y="13"/>
                      </a:lnTo>
                      <a:lnTo>
                        <a:pt x="263" y="13"/>
                      </a:lnTo>
                      <a:lnTo>
                        <a:pt x="275" y="13"/>
                      </a:lnTo>
                      <a:lnTo>
                        <a:pt x="280" y="13"/>
                      </a:lnTo>
                      <a:lnTo>
                        <a:pt x="286" y="13"/>
                      </a:lnTo>
                      <a:lnTo>
                        <a:pt x="298" y="13"/>
                      </a:lnTo>
                      <a:lnTo>
                        <a:pt x="303" y="13"/>
                      </a:lnTo>
                      <a:lnTo>
                        <a:pt x="309" y="13"/>
                      </a:lnTo>
                      <a:lnTo>
                        <a:pt x="320" y="13"/>
                      </a:lnTo>
                      <a:lnTo>
                        <a:pt x="326" y="13"/>
                      </a:lnTo>
                      <a:lnTo>
                        <a:pt x="338" y="13"/>
                      </a:lnTo>
                      <a:lnTo>
                        <a:pt x="343" y="13"/>
                      </a:lnTo>
                      <a:lnTo>
                        <a:pt x="349" y="13"/>
                      </a:lnTo>
                      <a:lnTo>
                        <a:pt x="360" y="13"/>
                      </a:lnTo>
                      <a:lnTo>
                        <a:pt x="366" y="13"/>
                      </a:lnTo>
                      <a:lnTo>
                        <a:pt x="372" y="13"/>
                      </a:lnTo>
                      <a:lnTo>
                        <a:pt x="383" y="13"/>
                      </a:lnTo>
                      <a:lnTo>
                        <a:pt x="389" y="13"/>
                      </a:lnTo>
                      <a:lnTo>
                        <a:pt x="401" y="13"/>
                      </a:lnTo>
                      <a:lnTo>
                        <a:pt x="406" y="13"/>
                      </a:lnTo>
                      <a:lnTo>
                        <a:pt x="412" y="13"/>
                      </a:lnTo>
                      <a:lnTo>
                        <a:pt x="423" y="13"/>
                      </a:lnTo>
                      <a:lnTo>
                        <a:pt x="429" y="13"/>
                      </a:lnTo>
                      <a:lnTo>
                        <a:pt x="435" y="13"/>
                      </a:lnTo>
                      <a:lnTo>
                        <a:pt x="446" y="13"/>
                      </a:lnTo>
                      <a:lnTo>
                        <a:pt x="452" y="13"/>
                      </a:lnTo>
                      <a:lnTo>
                        <a:pt x="458" y="13"/>
                      </a:lnTo>
                      <a:lnTo>
                        <a:pt x="469" y="13"/>
                      </a:lnTo>
                      <a:lnTo>
                        <a:pt x="475" y="13"/>
                      </a:lnTo>
                      <a:lnTo>
                        <a:pt x="486" y="13"/>
                      </a:lnTo>
                      <a:lnTo>
                        <a:pt x="492" y="13"/>
                      </a:lnTo>
                      <a:lnTo>
                        <a:pt x="498" y="6"/>
                      </a:lnTo>
                      <a:lnTo>
                        <a:pt x="509" y="6"/>
                      </a:lnTo>
                      <a:lnTo>
                        <a:pt x="515" y="6"/>
                      </a:lnTo>
                      <a:lnTo>
                        <a:pt x="521" y="6"/>
                      </a:lnTo>
                      <a:lnTo>
                        <a:pt x="532" y="6"/>
                      </a:lnTo>
                      <a:lnTo>
                        <a:pt x="538" y="6"/>
                      </a:lnTo>
                      <a:lnTo>
                        <a:pt x="549" y="6"/>
                      </a:lnTo>
                      <a:lnTo>
                        <a:pt x="555" y="6"/>
                      </a:lnTo>
                      <a:lnTo>
                        <a:pt x="561" y="6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6"/>
                      </a:lnTo>
                      <a:lnTo>
                        <a:pt x="607" y="6"/>
                      </a:lnTo>
                      <a:lnTo>
                        <a:pt x="618" y="6"/>
                      </a:lnTo>
                      <a:lnTo>
                        <a:pt x="624" y="13"/>
                      </a:lnTo>
                      <a:lnTo>
                        <a:pt x="635" y="19"/>
                      </a:lnTo>
                      <a:lnTo>
                        <a:pt x="641" y="19"/>
                      </a:lnTo>
                      <a:lnTo>
                        <a:pt x="647" y="19"/>
                      </a:lnTo>
                      <a:lnTo>
                        <a:pt x="658" y="19"/>
                      </a:lnTo>
                      <a:lnTo>
                        <a:pt x="664" y="19"/>
                      </a:lnTo>
                      <a:lnTo>
                        <a:pt x="669" y="19"/>
                      </a:lnTo>
                      <a:lnTo>
                        <a:pt x="681" y="19"/>
                      </a:lnTo>
                      <a:lnTo>
                        <a:pt x="687" y="19"/>
                      </a:lnTo>
                      <a:lnTo>
                        <a:pt x="692" y="19"/>
                      </a:lnTo>
                      <a:lnTo>
                        <a:pt x="704" y="19"/>
                      </a:lnTo>
                      <a:lnTo>
                        <a:pt x="709" y="19"/>
                      </a:lnTo>
                      <a:lnTo>
                        <a:pt x="721" y="19"/>
                      </a:lnTo>
                      <a:lnTo>
                        <a:pt x="727" y="19"/>
                      </a:lnTo>
                      <a:lnTo>
                        <a:pt x="732" y="19"/>
                      </a:lnTo>
                      <a:lnTo>
                        <a:pt x="744" y="19"/>
                      </a:lnTo>
                      <a:lnTo>
                        <a:pt x="750" y="19"/>
                      </a:lnTo>
                      <a:lnTo>
                        <a:pt x="755" y="19"/>
                      </a:lnTo>
                      <a:lnTo>
                        <a:pt x="767" y="19"/>
                      </a:lnTo>
                      <a:lnTo>
                        <a:pt x="772" y="19"/>
                      </a:lnTo>
                      <a:lnTo>
                        <a:pt x="784" y="19"/>
                      </a:lnTo>
                      <a:lnTo>
                        <a:pt x="790" y="19"/>
                      </a:lnTo>
                      <a:lnTo>
                        <a:pt x="795" y="19"/>
                      </a:lnTo>
                      <a:lnTo>
                        <a:pt x="807" y="19"/>
                      </a:lnTo>
                      <a:lnTo>
                        <a:pt x="812" y="19"/>
                      </a:lnTo>
                      <a:lnTo>
                        <a:pt x="818" y="19"/>
                      </a:lnTo>
                      <a:lnTo>
                        <a:pt x="830" y="19"/>
                      </a:lnTo>
                      <a:lnTo>
                        <a:pt x="835" y="19"/>
                      </a:lnTo>
                      <a:lnTo>
                        <a:pt x="841" y="19"/>
                      </a:lnTo>
                      <a:lnTo>
                        <a:pt x="853" y="19"/>
                      </a:lnTo>
                      <a:lnTo>
                        <a:pt x="858" y="19"/>
                      </a:lnTo>
                      <a:lnTo>
                        <a:pt x="870" y="19"/>
                      </a:lnTo>
                      <a:lnTo>
                        <a:pt x="875" y="19"/>
                      </a:lnTo>
                      <a:lnTo>
                        <a:pt x="881" y="19"/>
                      </a:lnTo>
                      <a:lnTo>
                        <a:pt x="893" y="19"/>
                      </a:lnTo>
                      <a:lnTo>
                        <a:pt x="898" y="19"/>
                      </a:lnTo>
                      <a:lnTo>
                        <a:pt x="904" y="19"/>
                      </a:lnTo>
                      <a:lnTo>
                        <a:pt x="915" y="19"/>
                      </a:lnTo>
                      <a:lnTo>
                        <a:pt x="921" y="19"/>
                      </a:lnTo>
                      <a:lnTo>
                        <a:pt x="927" y="19"/>
                      </a:lnTo>
                      <a:lnTo>
                        <a:pt x="938" y="19"/>
                      </a:lnTo>
                      <a:lnTo>
                        <a:pt x="944" y="19"/>
                      </a:lnTo>
                      <a:lnTo>
                        <a:pt x="956" y="19"/>
                      </a:lnTo>
                      <a:lnTo>
                        <a:pt x="961" y="19"/>
                      </a:lnTo>
                      <a:lnTo>
                        <a:pt x="967" y="19"/>
                      </a:lnTo>
                      <a:lnTo>
                        <a:pt x="978" y="19"/>
                      </a:lnTo>
                      <a:lnTo>
                        <a:pt x="984" y="19"/>
                      </a:lnTo>
                      <a:lnTo>
                        <a:pt x="990" y="19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334">
                  <a:extLst>
                    <a:ext uri="{FF2B5EF4-FFF2-40B4-BE49-F238E27FC236}">
                      <a16:creationId xmlns:a16="http://schemas.microsoft.com/office/drawing/2014/main" id="{8646D356-E2BA-46CF-8F0B-4D3848B6FE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335">
                  <a:extLst>
                    <a:ext uri="{FF2B5EF4-FFF2-40B4-BE49-F238E27FC236}">
                      <a16:creationId xmlns:a16="http://schemas.microsoft.com/office/drawing/2014/main" id="{5333A229-5765-4480-950E-89D1E0213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336">
                  <a:extLst>
                    <a:ext uri="{FF2B5EF4-FFF2-40B4-BE49-F238E27FC236}">
                      <a16:creationId xmlns:a16="http://schemas.microsoft.com/office/drawing/2014/main" id="{003F2191-BD36-43DF-B646-8325723A8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82407"/>
                  <a:ext cx="1196249" cy="25604"/>
                </a:xfrm>
                <a:custGeom>
                  <a:avLst/>
                  <a:gdLst>
                    <a:gd name="T0" fmla="*/ 17 w 990"/>
                    <a:gd name="T1" fmla="*/ 13 h 19"/>
                    <a:gd name="T2" fmla="*/ 40 w 990"/>
                    <a:gd name="T3" fmla="*/ 13 h 19"/>
                    <a:gd name="T4" fmla="*/ 63 w 990"/>
                    <a:gd name="T5" fmla="*/ 13 h 19"/>
                    <a:gd name="T6" fmla="*/ 86 w 990"/>
                    <a:gd name="T7" fmla="*/ 13 h 19"/>
                    <a:gd name="T8" fmla="*/ 109 w 990"/>
                    <a:gd name="T9" fmla="*/ 13 h 19"/>
                    <a:gd name="T10" fmla="*/ 132 w 990"/>
                    <a:gd name="T11" fmla="*/ 13 h 19"/>
                    <a:gd name="T12" fmla="*/ 155 w 990"/>
                    <a:gd name="T13" fmla="*/ 13 h 19"/>
                    <a:gd name="T14" fmla="*/ 177 w 990"/>
                    <a:gd name="T15" fmla="*/ 13 h 19"/>
                    <a:gd name="T16" fmla="*/ 200 w 990"/>
                    <a:gd name="T17" fmla="*/ 13 h 19"/>
                    <a:gd name="T18" fmla="*/ 223 w 990"/>
                    <a:gd name="T19" fmla="*/ 13 h 19"/>
                    <a:gd name="T20" fmla="*/ 252 w 990"/>
                    <a:gd name="T21" fmla="*/ 13 h 19"/>
                    <a:gd name="T22" fmla="*/ 275 w 990"/>
                    <a:gd name="T23" fmla="*/ 13 h 19"/>
                    <a:gd name="T24" fmla="*/ 298 w 990"/>
                    <a:gd name="T25" fmla="*/ 13 h 19"/>
                    <a:gd name="T26" fmla="*/ 320 w 990"/>
                    <a:gd name="T27" fmla="*/ 13 h 19"/>
                    <a:gd name="T28" fmla="*/ 343 w 990"/>
                    <a:gd name="T29" fmla="*/ 13 h 19"/>
                    <a:gd name="T30" fmla="*/ 366 w 990"/>
                    <a:gd name="T31" fmla="*/ 13 h 19"/>
                    <a:gd name="T32" fmla="*/ 389 w 990"/>
                    <a:gd name="T33" fmla="*/ 13 h 19"/>
                    <a:gd name="T34" fmla="*/ 412 w 990"/>
                    <a:gd name="T35" fmla="*/ 13 h 19"/>
                    <a:gd name="T36" fmla="*/ 435 w 990"/>
                    <a:gd name="T37" fmla="*/ 13 h 19"/>
                    <a:gd name="T38" fmla="*/ 458 w 990"/>
                    <a:gd name="T39" fmla="*/ 13 h 19"/>
                    <a:gd name="T40" fmla="*/ 486 w 990"/>
                    <a:gd name="T41" fmla="*/ 13 h 19"/>
                    <a:gd name="T42" fmla="*/ 509 w 990"/>
                    <a:gd name="T43" fmla="*/ 13 h 19"/>
                    <a:gd name="T44" fmla="*/ 532 w 990"/>
                    <a:gd name="T45" fmla="*/ 13 h 19"/>
                    <a:gd name="T46" fmla="*/ 555 w 990"/>
                    <a:gd name="T47" fmla="*/ 13 h 19"/>
                    <a:gd name="T48" fmla="*/ 578 w 990"/>
                    <a:gd name="T49" fmla="*/ 13 h 19"/>
                    <a:gd name="T50" fmla="*/ 601 w 990"/>
                    <a:gd name="T51" fmla="*/ 6 h 19"/>
                    <a:gd name="T52" fmla="*/ 624 w 990"/>
                    <a:gd name="T53" fmla="*/ 6 h 19"/>
                    <a:gd name="T54" fmla="*/ 647 w 990"/>
                    <a:gd name="T55" fmla="*/ 6 h 19"/>
                    <a:gd name="T56" fmla="*/ 669 w 990"/>
                    <a:gd name="T57" fmla="*/ 6 h 19"/>
                    <a:gd name="T58" fmla="*/ 692 w 990"/>
                    <a:gd name="T59" fmla="*/ 19 h 19"/>
                    <a:gd name="T60" fmla="*/ 721 w 990"/>
                    <a:gd name="T61" fmla="*/ 19 h 19"/>
                    <a:gd name="T62" fmla="*/ 744 w 990"/>
                    <a:gd name="T63" fmla="*/ 19 h 19"/>
                    <a:gd name="T64" fmla="*/ 767 w 990"/>
                    <a:gd name="T65" fmla="*/ 19 h 19"/>
                    <a:gd name="T66" fmla="*/ 790 w 990"/>
                    <a:gd name="T67" fmla="*/ 19 h 19"/>
                    <a:gd name="T68" fmla="*/ 812 w 990"/>
                    <a:gd name="T69" fmla="*/ 19 h 19"/>
                    <a:gd name="T70" fmla="*/ 835 w 990"/>
                    <a:gd name="T71" fmla="*/ 19 h 19"/>
                    <a:gd name="T72" fmla="*/ 858 w 990"/>
                    <a:gd name="T73" fmla="*/ 19 h 19"/>
                    <a:gd name="T74" fmla="*/ 881 w 990"/>
                    <a:gd name="T75" fmla="*/ 19 h 19"/>
                    <a:gd name="T76" fmla="*/ 904 w 990"/>
                    <a:gd name="T77" fmla="*/ 19 h 19"/>
                    <a:gd name="T78" fmla="*/ 927 w 990"/>
                    <a:gd name="T79" fmla="*/ 19 h 19"/>
                    <a:gd name="T80" fmla="*/ 956 w 990"/>
                    <a:gd name="T81" fmla="*/ 19 h 19"/>
                    <a:gd name="T82" fmla="*/ 978 w 990"/>
                    <a:gd name="T8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9">
                      <a:moveTo>
                        <a:pt x="0" y="13"/>
                      </a:moveTo>
                      <a:lnTo>
                        <a:pt x="6" y="13"/>
                      </a:lnTo>
                      <a:lnTo>
                        <a:pt x="17" y="13"/>
                      </a:lnTo>
                      <a:lnTo>
                        <a:pt x="23" y="13"/>
                      </a:lnTo>
                      <a:lnTo>
                        <a:pt x="29" y="13"/>
                      </a:lnTo>
                      <a:lnTo>
                        <a:pt x="40" y="13"/>
                      </a:lnTo>
                      <a:lnTo>
                        <a:pt x="46" y="13"/>
                      </a:lnTo>
                      <a:lnTo>
                        <a:pt x="52" y="13"/>
                      </a:lnTo>
                      <a:lnTo>
                        <a:pt x="63" y="13"/>
                      </a:lnTo>
                      <a:lnTo>
                        <a:pt x="69" y="13"/>
                      </a:lnTo>
                      <a:lnTo>
                        <a:pt x="74" y="13"/>
                      </a:lnTo>
                      <a:lnTo>
                        <a:pt x="86" y="13"/>
                      </a:lnTo>
                      <a:lnTo>
                        <a:pt x="92" y="13"/>
                      </a:lnTo>
                      <a:lnTo>
                        <a:pt x="103" y="13"/>
                      </a:lnTo>
                      <a:lnTo>
                        <a:pt x="109" y="13"/>
                      </a:lnTo>
                      <a:lnTo>
                        <a:pt x="114" y="13"/>
                      </a:lnTo>
                      <a:lnTo>
                        <a:pt x="126" y="13"/>
                      </a:lnTo>
                      <a:lnTo>
                        <a:pt x="132" y="13"/>
                      </a:lnTo>
                      <a:lnTo>
                        <a:pt x="137" y="13"/>
                      </a:lnTo>
                      <a:lnTo>
                        <a:pt x="149" y="13"/>
                      </a:lnTo>
                      <a:lnTo>
                        <a:pt x="155" y="13"/>
                      </a:lnTo>
                      <a:lnTo>
                        <a:pt x="166" y="13"/>
                      </a:lnTo>
                      <a:lnTo>
                        <a:pt x="172" y="13"/>
                      </a:lnTo>
                      <a:lnTo>
                        <a:pt x="177" y="13"/>
                      </a:lnTo>
                      <a:lnTo>
                        <a:pt x="189" y="13"/>
                      </a:lnTo>
                      <a:lnTo>
                        <a:pt x="195" y="13"/>
                      </a:lnTo>
                      <a:lnTo>
                        <a:pt x="200" y="13"/>
                      </a:lnTo>
                      <a:lnTo>
                        <a:pt x="212" y="13"/>
                      </a:lnTo>
                      <a:lnTo>
                        <a:pt x="217" y="13"/>
                      </a:lnTo>
                      <a:lnTo>
                        <a:pt x="223" y="13"/>
                      </a:lnTo>
                      <a:lnTo>
                        <a:pt x="235" y="13"/>
                      </a:lnTo>
                      <a:lnTo>
                        <a:pt x="240" y="13"/>
                      </a:lnTo>
                      <a:lnTo>
                        <a:pt x="252" y="13"/>
                      </a:lnTo>
                      <a:lnTo>
                        <a:pt x="257" y="13"/>
                      </a:lnTo>
                      <a:lnTo>
                        <a:pt x="263" y="13"/>
                      </a:lnTo>
                      <a:lnTo>
                        <a:pt x="275" y="13"/>
                      </a:lnTo>
                      <a:lnTo>
                        <a:pt x="280" y="13"/>
                      </a:lnTo>
                      <a:lnTo>
                        <a:pt x="286" y="13"/>
                      </a:lnTo>
                      <a:lnTo>
                        <a:pt x="298" y="13"/>
                      </a:lnTo>
                      <a:lnTo>
                        <a:pt x="303" y="13"/>
                      </a:lnTo>
                      <a:lnTo>
                        <a:pt x="309" y="13"/>
                      </a:lnTo>
                      <a:lnTo>
                        <a:pt x="320" y="13"/>
                      </a:lnTo>
                      <a:lnTo>
                        <a:pt x="326" y="13"/>
                      </a:lnTo>
                      <a:lnTo>
                        <a:pt x="338" y="13"/>
                      </a:lnTo>
                      <a:lnTo>
                        <a:pt x="343" y="13"/>
                      </a:lnTo>
                      <a:lnTo>
                        <a:pt x="349" y="13"/>
                      </a:lnTo>
                      <a:lnTo>
                        <a:pt x="360" y="13"/>
                      </a:lnTo>
                      <a:lnTo>
                        <a:pt x="366" y="13"/>
                      </a:lnTo>
                      <a:lnTo>
                        <a:pt x="372" y="13"/>
                      </a:lnTo>
                      <a:lnTo>
                        <a:pt x="383" y="13"/>
                      </a:lnTo>
                      <a:lnTo>
                        <a:pt x="389" y="13"/>
                      </a:lnTo>
                      <a:lnTo>
                        <a:pt x="401" y="13"/>
                      </a:lnTo>
                      <a:lnTo>
                        <a:pt x="406" y="13"/>
                      </a:lnTo>
                      <a:lnTo>
                        <a:pt x="412" y="13"/>
                      </a:lnTo>
                      <a:lnTo>
                        <a:pt x="423" y="13"/>
                      </a:lnTo>
                      <a:lnTo>
                        <a:pt x="429" y="13"/>
                      </a:lnTo>
                      <a:lnTo>
                        <a:pt x="435" y="13"/>
                      </a:lnTo>
                      <a:lnTo>
                        <a:pt x="446" y="13"/>
                      </a:lnTo>
                      <a:lnTo>
                        <a:pt x="452" y="13"/>
                      </a:lnTo>
                      <a:lnTo>
                        <a:pt x="458" y="13"/>
                      </a:lnTo>
                      <a:lnTo>
                        <a:pt x="469" y="13"/>
                      </a:lnTo>
                      <a:lnTo>
                        <a:pt x="475" y="13"/>
                      </a:lnTo>
                      <a:lnTo>
                        <a:pt x="486" y="13"/>
                      </a:lnTo>
                      <a:lnTo>
                        <a:pt x="492" y="13"/>
                      </a:lnTo>
                      <a:lnTo>
                        <a:pt x="498" y="13"/>
                      </a:lnTo>
                      <a:lnTo>
                        <a:pt x="509" y="13"/>
                      </a:lnTo>
                      <a:lnTo>
                        <a:pt x="515" y="13"/>
                      </a:lnTo>
                      <a:lnTo>
                        <a:pt x="521" y="13"/>
                      </a:lnTo>
                      <a:lnTo>
                        <a:pt x="532" y="13"/>
                      </a:lnTo>
                      <a:lnTo>
                        <a:pt x="538" y="13"/>
                      </a:lnTo>
                      <a:lnTo>
                        <a:pt x="549" y="13"/>
                      </a:lnTo>
                      <a:lnTo>
                        <a:pt x="555" y="13"/>
                      </a:lnTo>
                      <a:lnTo>
                        <a:pt x="561" y="13"/>
                      </a:lnTo>
                      <a:lnTo>
                        <a:pt x="572" y="13"/>
                      </a:lnTo>
                      <a:lnTo>
                        <a:pt x="578" y="13"/>
                      </a:lnTo>
                      <a:lnTo>
                        <a:pt x="584" y="13"/>
                      </a:lnTo>
                      <a:lnTo>
                        <a:pt x="595" y="6"/>
                      </a:lnTo>
                      <a:lnTo>
                        <a:pt x="601" y="6"/>
                      </a:lnTo>
                      <a:lnTo>
                        <a:pt x="607" y="6"/>
                      </a:lnTo>
                      <a:lnTo>
                        <a:pt x="618" y="6"/>
                      </a:lnTo>
                      <a:lnTo>
                        <a:pt x="624" y="6"/>
                      </a:lnTo>
                      <a:lnTo>
                        <a:pt x="635" y="0"/>
                      </a:lnTo>
                      <a:lnTo>
                        <a:pt x="641" y="6"/>
                      </a:lnTo>
                      <a:lnTo>
                        <a:pt x="647" y="6"/>
                      </a:lnTo>
                      <a:lnTo>
                        <a:pt x="658" y="6"/>
                      </a:lnTo>
                      <a:lnTo>
                        <a:pt x="664" y="6"/>
                      </a:lnTo>
                      <a:lnTo>
                        <a:pt x="669" y="6"/>
                      </a:lnTo>
                      <a:lnTo>
                        <a:pt x="681" y="6"/>
                      </a:lnTo>
                      <a:lnTo>
                        <a:pt x="687" y="13"/>
                      </a:lnTo>
                      <a:lnTo>
                        <a:pt x="692" y="19"/>
                      </a:lnTo>
                      <a:lnTo>
                        <a:pt x="704" y="19"/>
                      </a:lnTo>
                      <a:lnTo>
                        <a:pt x="709" y="19"/>
                      </a:lnTo>
                      <a:lnTo>
                        <a:pt x="721" y="19"/>
                      </a:lnTo>
                      <a:lnTo>
                        <a:pt x="727" y="19"/>
                      </a:lnTo>
                      <a:lnTo>
                        <a:pt x="732" y="19"/>
                      </a:lnTo>
                      <a:lnTo>
                        <a:pt x="744" y="19"/>
                      </a:lnTo>
                      <a:lnTo>
                        <a:pt x="750" y="19"/>
                      </a:lnTo>
                      <a:lnTo>
                        <a:pt x="755" y="19"/>
                      </a:lnTo>
                      <a:lnTo>
                        <a:pt x="767" y="19"/>
                      </a:lnTo>
                      <a:lnTo>
                        <a:pt x="772" y="19"/>
                      </a:lnTo>
                      <a:lnTo>
                        <a:pt x="784" y="19"/>
                      </a:lnTo>
                      <a:lnTo>
                        <a:pt x="790" y="19"/>
                      </a:lnTo>
                      <a:lnTo>
                        <a:pt x="795" y="19"/>
                      </a:lnTo>
                      <a:lnTo>
                        <a:pt x="807" y="19"/>
                      </a:lnTo>
                      <a:lnTo>
                        <a:pt x="812" y="19"/>
                      </a:lnTo>
                      <a:lnTo>
                        <a:pt x="818" y="19"/>
                      </a:lnTo>
                      <a:lnTo>
                        <a:pt x="830" y="19"/>
                      </a:lnTo>
                      <a:lnTo>
                        <a:pt x="835" y="19"/>
                      </a:lnTo>
                      <a:lnTo>
                        <a:pt x="841" y="19"/>
                      </a:lnTo>
                      <a:lnTo>
                        <a:pt x="853" y="19"/>
                      </a:lnTo>
                      <a:lnTo>
                        <a:pt x="858" y="19"/>
                      </a:lnTo>
                      <a:lnTo>
                        <a:pt x="870" y="19"/>
                      </a:lnTo>
                      <a:lnTo>
                        <a:pt x="875" y="19"/>
                      </a:lnTo>
                      <a:lnTo>
                        <a:pt x="881" y="19"/>
                      </a:lnTo>
                      <a:lnTo>
                        <a:pt x="893" y="19"/>
                      </a:lnTo>
                      <a:lnTo>
                        <a:pt x="898" y="19"/>
                      </a:lnTo>
                      <a:lnTo>
                        <a:pt x="904" y="19"/>
                      </a:lnTo>
                      <a:lnTo>
                        <a:pt x="915" y="19"/>
                      </a:lnTo>
                      <a:lnTo>
                        <a:pt x="921" y="19"/>
                      </a:lnTo>
                      <a:lnTo>
                        <a:pt x="927" y="19"/>
                      </a:lnTo>
                      <a:lnTo>
                        <a:pt x="938" y="19"/>
                      </a:lnTo>
                      <a:lnTo>
                        <a:pt x="944" y="19"/>
                      </a:lnTo>
                      <a:lnTo>
                        <a:pt x="956" y="19"/>
                      </a:lnTo>
                      <a:lnTo>
                        <a:pt x="961" y="19"/>
                      </a:lnTo>
                      <a:lnTo>
                        <a:pt x="967" y="19"/>
                      </a:lnTo>
                      <a:lnTo>
                        <a:pt x="978" y="19"/>
                      </a:lnTo>
                      <a:lnTo>
                        <a:pt x="984" y="19"/>
                      </a:lnTo>
                      <a:lnTo>
                        <a:pt x="990" y="19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Freeform 337">
                  <a:extLst>
                    <a:ext uri="{FF2B5EF4-FFF2-40B4-BE49-F238E27FC236}">
                      <a16:creationId xmlns:a16="http://schemas.microsoft.com/office/drawing/2014/main" id="{BEA62812-290F-41B3-991B-A91273C27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338">
                  <a:extLst>
                    <a:ext uri="{FF2B5EF4-FFF2-40B4-BE49-F238E27FC236}">
                      <a16:creationId xmlns:a16="http://schemas.microsoft.com/office/drawing/2014/main" id="{48DCF3DB-56AF-4890-BDD0-D7B986BD84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Freeform 339">
                  <a:extLst>
                    <a:ext uri="{FF2B5EF4-FFF2-40B4-BE49-F238E27FC236}">
                      <a16:creationId xmlns:a16="http://schemas.microsoft.com/office/drawing/2014/main" id="{BDB8FF1B-E174-495A-84E9-69F6CEA2D1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0493"/>
                  <a:ext cx="1196249" cy="17519"/>
                </a:xfrm>
                <a:custGeom>
                  <a:avLst/>
                  <a:gdLst>
                    <a:gd name="T0" fmla="*/ 17 w 990"/>
                    <a:gd name="T1" fmla="*/ 7 h 13"/>
                    <a:gd name="T2" fmla="*/ 40 w 990"/>
                    <a:gd name="T3" fmla="*/ 7 h 13"/>
                    <a:gd name="T4" fmla="*/ 63 w 990"/>
                    <a:gd name="T5" fmla="*/ 7 h 13"/>
                    <a:gd name="T6" fmla="*/ 86 w 990"/>
                    <a:gd name="T7" fmla="*/ 7 h 13"/>
                    <a:gd name="T8" fmla="*/ 109 w 990"/>
                    <a:gd name="T9" fmla="*/ 7 h 13"/>
                    <a:gd name="T10" fmla="*/ 132 w 990"/>
                    <a:gd name="T11" fmla="*/ 7 h 13"/>
                    <a:gd name="T12" fmla="*/ 155 w 990"/>
                    <a:gd name="T13" fmla="*/ 7 h 13"/>
                    <a:gd name="T14" fmla="*/ 177 w 990"/>
                    <a:gd name="T15" fmla="*/ 7 h 13"/>
                    <a:gd name="T16" fmla="*/ 200 w 990"/>
                    <a:gd name="T17" fmla="*/ 7 h 13"/>
                    <a:gd name="T18" fmla="*/ 223 w 990"/>
                    <a:gd name="T19" fmla="*/ 7 h 13"/>
                    <a:gd name="T20" fmla="*/ 252 w 990"/>
                    <a:gd name="T21" fmla="*/ 7 h 13"/>
                    <a:gd name="T22" fmla="*/ 275 w 990"/>
                    <a:gd name="T23" fmla="*/ 7 h 13"/>
                    <a:gd name="T24" fmla="*/ 298 w 990"/>
                    <a:gd name="T25" fmla="*/ 7 h 13"/>
                    <a:gd name="T26" fmla="*/ 320 w 990"/>
                    <a:gd name="T27" fmla="*/ 7 h 13"/>
                    <a:gd name="T28" fmla="*/ 343 w 990"/>
                    <a:gd name="T29" fmla="*/ 7 h 13"/>
                    <a:gd name="T30" fmla="*/ 366 w 990"/>
                    <a:gd name="T31" fmla="*/ 7 h 13"/>
                    <a:gd name="T32" fmla="*/ 389 w 990"/>
                    <a:gd name="T33" fmla="*/ 7 h 13"/>
                    <a:gd name="T34" fmla="*/ 412 w 990"/>
                    <a:gd name="T35" fmla="*/ 7 h 13"/>
                    <a:gd name="T36" fmla="*/ 435 w 990"/>
                    <a:gd name="T37" fmla="*/ 7 h 13"/>
                    <a:gd name="T38" fmla="*/ 458 w 990"/>
                    <a:gd name="T39" fmla="*/ 7 h 13"/>
                    <a:gd name="T40" fmla="*/ 486 w 990"/>
                    <a:gd name="T41" fmla="*/ 7 h 13"/>
                    <a:gd name="T42" fmla="*/ 509 w 990"/>
                    <a:gd name="T43" fmla="*/ 7 h 13"/>
                    <a:gd name="T44" fmla="*/ 532 w 990"/>
                    <a:gd name="T45" fmla="*/ 7 h 13"/>
                    <a:gd name="T46" fmla="*/ 555 w 990"/>
                    <a:gd name="T47" fmla="*/ 7 h 13"/>
                    <a:gd name="T48" fmla="*/ 578 w 990"/>
                    <a:gd name="T49" fmla="*/ 7 h 13"/>
                    <a:gd name="T50" fmla="*/ 601 w 990"/>
                    <a:gd name="T51" fmla="*/ 7 h 13"/>
                    <a:gd name="T52" fmla="*/ 624 w 990"/>
                    <a:gd name="T53" fmla="*/ 7 h 13"/>
                    <a:gd name="T54" fmla="*/ 647 w 990"/>
                    <a:gd name="T55" fmla="*/ 7 h 13"/>
                    <a:gd name="T56" fmla="*/ 669 w 990"/>
                    <a:gd name="T57" fmla="*/ 0 h 13"/>
                    <a:gd name="T58" fmla="*/ 692 w 990"/>
                    <a:gd name="T59" fmla="*/ 0 h 13"/>
                    <a:gd name="T60" fmla="*/ 721 w 990"/>
                    <a:gd name="T61" fmla="*/ 0 h 13"/>
                    <a:gd name="T62" fmla="*/ 744 w 990"/>
                    <a:gd name="T63" fmla="*/ 7 h 13"/>
                    <a:gd name="T64" fmla="*/ 767 w 990"/>
                    <a:gd name="T65" fmla="*/ 13 h 13"/>
                    <a:gd name="T66" fmla="*/ 790 w 990"/>
                    <a:gd name="T67" fmla="*/ 13 h 13"/>
                    <a:gd name="T68" fmla="*/ 812 w 990"/>
                    <a:gd name="T69" fmla="*/ 13 h 13"/>
                    <a:gd name="T70" fmla="*/ 835 w 990"/>
                    <a:gd name="T71" fmla="*/ 13 h 13"/>
                    <a:gd name="T72" fmla="*/ 858 w 990"/>
                    <a:gd name="T73" fmla="*/ 13 h 13"/>
                    <a:gd name="T74" fmla="*/ 881 w 990"/>
                    <a:gd name="T75" fmla="*/ 13 h 13"/>
                    <a:gd name="T76" fmla="*/ 904 w 990"/>
                    <a:gd name="T77" fmla="*/ 13 h 13"/>
                    <a:gd name="T78" fmla="*/ 927 w 990"/>
                    <a:gd name="T79" fmla="*/ 13 h 13"/>
                    <a:gd name="T80" fmla="*/ 956 w 990"/>
                    <a:gd name="T81" fmla="*/ 13 h 13"/>
                    <a:gd name="T82" fmla="*/ 978 w 990"/>
                    <a:gd name="T8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3">
                      <a:moveTo>
                        <a:pt x="0" y="7"/>
                      </a:moveTo>
                      <a:lnTo>
                        <a:pt x="6" y="7"/>
                      </a:lnTo>
                      <a:lnTo>
                        <a:pt x="17" y="7"/>
                      </a:lnTo>
                      <a:lnTo>
                        <a:pt x="23" y="7"/>
                      </a:lnTo>
                      <a:lnTo>
                        <a:pt x="29" y="7"/>
                      </a:lnTo>
                      <a:lnTo>
                        <a:pt x="40" y="7"/>
                      </a:lnTo>
                      <a:lnTo>
                        <a:pt x="46" y="7"/>
                      </a:lnTo>
                      <a:lnTo>
                        <a:pt x="52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74" y="7"/>
                      </a:lnTo>
                      <a:lnTo>
                        <a:pt x="86" y="7"/>
                      </a:lnTo>
                      <a:lnTo>
                        <a:pt x="92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14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37" y="7"/>
                      </a:lnTo>
                      <a:lnTo>
                        <a:pt x="149" y="7"/>
                      </a:lnTo>
                      <a:lnTo>
                        <a:pt x="155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77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0" y="7"/>
                      </a:lnTo>
                      <a:lnTo>
                        <a:pt x="212" y="7"/>
                      </a:lnTo>
                      <a:lnTo>
                        <a:pt x="217" y="7"/>
                      </a:lnTo>
                      <a:lnTo>
                        <a:pt x="223" y="7"/>
                      </a:lnTo>
                      <a:lnTo>
                        <a:pt x="235" y="7"/>
                      </a:lnTo>
                      <a:lnTo>
                        <a:pt x="240" y="7"/>
                      </a:lnTo>
                      <a:lnTo>
                        <a:pt x="252" y="7"/>
                      </a:lnTo>
                      <a:lnTo>
                        <a:pt x="257" y="7"/>
                      </a:lnTo>
                      <a:lnTo>
                        <a:pt x="263" y="7"/>
                      </a:lnTo>
                      <a:lnTo>
                        <a:pt x="275" y="7"/>
                      </a:lnTo>
                      <a:lnTo>
                        <a:pt x="280" y="7"/>
                      </a:lnTo>
                      <a:lnTo>
                        <a:pt x="286" y="7"/>
                      </a:lnTo>
                      <a:lnTo>
                        <a:pt x="298" y="7"/>
                      </a:lnTo>
                      <a:lnTo>
                        <a:pt x="303" y="7"/>
                      </a:lnTo>
                      <a:lnTo>
                        <a:pt x="309" y="7"/>
                      </a:lnTo>
                      <a:lnTo>
                        <a:pt x="320" y="7"/>
                      </a:lnTo>
                      <a:lnTo>
                        <a:pt x="326" y="7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9" y="7"/>
                      </a:lnTo>
                      <a:lnTo>
                        <a:pt x="360" y="7"/>
                      </a:lnTo>
                      <a:lnTo>
                        <a:pt x="366" y="7"/>
                      </a:lnTo>
                      <a:lnTo>
                        <a:pt x="372" y="7"/>
                      </a:lnTo>
                      <a:lnTo>
                        <a:pt x="383" y="7"/>
                      </a:lnTo>
                      <a:lnTo>
                        <a:pt x="389" y="7"/>
                      </a:lnTo>
                      <a:lnTo>
                        <a:pt x="401" y="7"/>
                      </a:lnTo>
                      <a:lnTo>
                        <a:pt x="406" y="7"/>
                      </a:lnTo>
                      <a:lnTo>
                        <a:pt x="412" y="7"/>
                      </a:lnTo>
                      <a:lnTo>
                        <a:pt x="423" y="7"/>
                      </a:lnTo>
                      <a:lnTo>
                        <a:pt x="429" y="7"/>
                      </a:lnTo>
                      <a:lnTo>
                        <a:pt x="435" y="7"/>
                      </a:lnTo>
                      <a:lnTo>
                        <a:pt x="446" y="7"/>
                      </a:lnTo>
                      <a:lnTo>
                        <a:pt x="452" y="7"/>
                      </a:lnTo>
                      <a:lnTo>
                        <a:pt x="458" y="7"/>
                      </a:lnTo>
                      <a:lnTo>
                        <a:pt x="469" y="7"/>
                      </a:lnTo>
                      <a:lnTo>
                        <a:pt x="475" y="7"/>
                      </a:lnTo>
                      <a:lnTo>
                        <a:pt x="486" y="7"/>
                      </a:lnTo>
                      <a:lnTo>
                        <a:pt x="492" y="7"/>
                      </a:lnTo>
                      <a:lnTo>
                        <a:pt x="498" y="7"/>
                      </a:lnTo>
                      <a:lnTo>
                        <a:pt x="509" y="7"/>
                      </a:lnTo>
                      <a:lnTo>
                        <a:pt x="515" y="7"/>
                      </a:lnTo>
                      <a:lnTo>
                        <a:pt x="521" y="7"/>
                      </a:lnTo>
                      <a:lnTo>
                        <a:pt x="532" y="7"/>
                      </a:lnTo>
                      <a:lnTo>
                        <a:pt x="538" y="7"/>
                      </a:lnTo>
                      <a:lnTo>
                        <a:pt x="549" y="7"/>
                      </a:lnTo>
                      <a:lnTo>
                        <a:pt x="555" y="7"/>
                      </a:lnTo>
                      <a:lnTo>
                        <a:pt x="561" y="7"/>
                      </a:lnTo>
                      <a:lnTo>
                        <a:pt x="572" y="7"/>
                      </a:lnTo>
                      <a:lnTo>
                        <a:pt x="578" y="7"/>
                      </a:lnTo>
                      <a:lnTo>
                        <a:pt x="584" y="7"/>
                      </a:lnTo>
                      <a:lnTo>
                        <a:pt x="595" y="7"/>
                      </a:lnTo>
                      <a:lnTo>
                        <a:pt x="601" y="7"/>
                      </a:lnTo>
                      <a:lnTo>
                        <a:pt x="607" y="7"/>
                      </a:lnTo>
                      <a:lnTo>
                        <a:pt x="618" y="7"/>
                      </a:lnTo>
                      <a:lnTo>
                        <a:pt x="624" y="7"/>
                      </a:lnTo>
                      <a:lnTo>
                        <a:pt x="635" y="7"/>
                      </a:lnTo>
                      <a:lnTo>
                        <a:pt x="641" y="7"/>
                      </a:lnTo>
                      <a:lnTo>
                        <a:pt x="647" y="7"/>
                      </a:lnTo>
                      <a:lnTo>
                        <a:pt x="658" y="7"/>
                      </a:lnTo>
                      <a:lnTo>
                        <a:pt x="664" y="7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7"/>
                      </a:lnTo>
                      <a:lnTo>
                        <a:pt x="750" y="7"/>
                      </a:lnTo>
                      <a:lnTo>
                        <a:pt x="755" y="13"/>
                      </a:lnTo>
                      <a:lnTo>
                        <a:pt x="767" y="13"/>
                      </a:lnTo>
                      <a:lnTo>
                        <a:pt x="772" y="13"/>
                      </a:lnTo>
                      <a:lnTo>
                        <a:pt x="784" y="13"/>
                      </a:lnTo>
                      <a:lnTo>
                        <a:pt x="790" y="13"/>
                      </a:lnTo>
                      <a:lnTo>
                        <a:pt x="795" y="13"/>
                      </a:lnTo>
                      <a:lnTo>
                        <a:pt x="807" y="13"/>
                      </a:lnTo>
                      <a:lnTo>
                        <a:pt x="812" y="13"/>
                      </a:lnTo>
                      <a:lnTo>
                        <a:pt x="818" y="13"/>
                      </a:lnTo>
                      <a:lnTo>
                        <a:pt x="830" y="13"/>
                      </a:lnTo>
                      <a:lnTo>
                        <a:pt x="835" y="13"/>
                      </a:lnTo>
                      <a:lnTo>
                        <a:pt x="841" y="13"/>
                      </a:lnTo>
                      <a:lnTo>
                        <a:pt x="853" y="13"/>
                      </a:lnTo>
                      <a:lnTo>
                        <a:pt x="858" y="13"/>
                      </a:lnTo>
                      <a:lnTo>
                        <a:pt x="870" y="13"/>
                      </a:lnTo>
                      <a:lnTo>
                        <a:pt x="875" y="13"/>
                      </a:lnTo>
                      <a:lnTo>
                        <a:pt x="881" y="13"/>
                      </a:lnTo>
                      <a:lnTo>
                        <a:pt x="893" y="13"/>
                      </a:lnTo>
                      <a:lnTo>
                        <a:pt x="898" y="13"/>
                      </a:lnTo>
                      <a:lnTo>
                        <a:pt x="904" y="13"/>
                      </a:lnTo>
                      <a:lnTo>
                        <a:pt x="915" y="13"/>
                      </a:lnTo>
                      <a:lnTo>
                        <a:pt x="921" y="13"/>
                      </a:lnTo>
                      <a:lnTo>
                        <a:pt x="927" y="13"/>
                      </a:lnTo>
                      <a:lnTo>
                        <a:pt x="938" y="13"/>
                      </a:lnTo>
                      <a:lnTo>
                        <a:pt x="944" y="13"/>
                      </a:lnTo>
                      <a:lnTo>
                        <a:pt x="956" y="13"/>
                      </a:lnTo>
                      <a:lnTo>
                        <a:pt x="961" y="13"/>
                      </a:lnTo>
                      <a:lnTo>
                        <a:pt x="967" y="13"/>
                      </a:lnTo>
                      <a:lnTo>
                        <a:pt x="978" y="13"/>
                      </a:lnTo>
                      <a:lnTo>
                        <a:pt x="984" y="13"/>
                      </a:lnTo>
                      <a:lnTo>
                        <a:pt x="990" y="13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340">
                  <a:extLst>
                    <a:ext uri="{FF2B5EF4-FFF2-40B4-BE49-F238E27FC236}">
                      <a16:creationId xmlns:a16="http://schemas.microsoft.com/office/drawing/2014/main" id="{9B6E0792-B82A-4D1A-A7BE-507F972A5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341">
                  <a:extLst>
                    <a:ext uri="{FF2B5EF4-FFF2-40B4-BE49-F238E27FC236}">
                      <a16:creationId xmlns:a16="http://schemas.microsoft.com/office/drawing/2014/main" id="{D78F1D88-AC92-4A85-BF29-CFCDD8CFD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342">
                  <a:extLst>
                    <a:ext uri="{FF2B5EF4-FFF2-40B4-BE49-F238E27FC236}">
                      <a16:creationId xmlns:a16="http://schemas.microsoft.com/office/drawing/2014/main" id="{DD8229C2-38FB-4286-AEF6-26E070CB8A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0493"/>
                  <a:ext cx="1196249" cy="17519"/>
                </a:xfrm>
                <a:custGeom>
                  <a:avLst/>
                  <a:gdLst>
                    <a:gd name="T0" fmla="*/ 17 w 990"/>
                    <a:gd name="T1" fmla="*/ 7 h 13"/>
                    <a:gd name="T2" fmla="*/ 40 w 990"/>
                    <a:gd name="T3" fmla="*/ 7 h 13"/>
                    <a:gd name="T4" fmla="*/ 63 w 990"/>
                    <a:gd name="T5" fmla="*/ 7 h 13"/>
                    <a:gd name="T6" fmla="*/ 86 w 990"/>
                    <a:gd name="T7" fmla="*/ 7 h 13"/>
                    <a:gd name="T8" fmla="*/ 109 w 990"/>
                    <a:gd name="T9" fmla="*/ 7 h 13"/>
                    <a:gd name="T10" fmla="*/ 132 w 990"/>
                    <a:gd name="T11" fmla="*/ 7 h 13"/>
                    <a:gd name="T12" fmla="*/ 155 w 990"/>
                    <a:gd name="T13" fmla="*/ 7 h 13"/>
                    <a:gd name="T14" fmla="*/ 177 w 990"/>
                    <a:gd name="T15" fmla="*/ 7 h 13"/>
                    <a:gd name="T16" fmla="*/ 200 w 990"/>
                    <a:gd name="T17" fmla="*/ 7 h 13"/>
                    <a:gd name="T18" fmla="*/ 223 w 990"/>
                    <a:gd name="T19" fmla="*/ 7 h 13"/>
                    <a:gd name="T20" fmla="*/ 252 w 990"/>
                    <a:gd name="T21" fmla="*/ 7 h 13"/>
                    <a:gd name="T22" fmla="*/ 275 w 990"/>
                    <a:gd name="T23" fmla="*/ 7 h 13"/>
                    <a:gd name="T24" fmla="*/ 298 w 990"/>
                    <a:gd name="T25" fmla="*/ 7 h 13"/>
                    <a:gd name="T26" fmla="*/ 320 w 990"/>
                    <a:gd name="T27" fmla="*/ 7 h 13"/>
                    <a:gd name="T28" fmla="*/ 343 w 990"/>
                    <a:gd name="T29" fmla="*/ 7 h 13"/>
                    <a:gd name="T30" fmla="*/ 366 w 990"/>
                    <a:gd name="T31" fmla="*/ 7 h 13"/>
                    <a:gd name="T32" fmla="*/ 389 w 990"/>
                    <a:gd name="T33" fmla="*/ 7 h 13"/>
                    <a:gd name="T34" fmla="*/ 412 w 990"/>
                    <a:gd name="T35" fmla="*/ 7 h 13"/>
                    <a:gd name="T36" fmla="*/ 435 w 990"/>
                    <a:gd name="T37" fmla="*/ 7 h 13"/>
                    <a:gd name="T38" fmla="*/ 458 w 990"/>
                    <a:gd name="T39" fmla="*/ 7 h 13"/>
                    <a:gd name="T40" fmla="*/ 486 w 990"/>
                    <a:gd name="T41" fmla="*/ 7 h 13"/>
                    <a:gd name="T42" fmla="*/ 509 w 990"/>
                    <a:gd name="T43" fmla="*/ 7 h 13"/>
                    <a:gd name="T44" fmla="*/ 532 w 990"/>
                    <a:gd name="T45" fmla="*/ 7 h 13"/>
                    <a:gd name="T46" fmla="*/ 555 w 990"/>
                    <a:gd name="T47" fmla="*/ 7 h 13"/>
                    <a:gd name="T48" fmla="*/ 578 w 990"/>
                    <a:gd name="T49" fmla="*/ 7 h 13"/>
                    <a:gd name="T50" fmla="*/ 601 w 990"/>
                    <a:gd name="T51" fmla="*/ 7 h 13"/>
                    <a:gd name="T52" fmla="*/ 624 w 990"/>
                    <a:gd name="T53" fmla="*/ 7 h 13"/>
                    <a:gd name="T54" fmla="*/ 647 w 990"/>
                    <a:gd name="T55" fmla="*/ 7 h 13"/>
                    <a:gd name="T56" fmla="*/ 669 w 990"/>
                    <a:gd name="T57" fmla="*/ 7 h 13"/>
                    <a:gd name="T58" fmla="*/ 692 w 990"/>
                    <a:gd name="T59" fmla="*/ 7 h 13"/>
                    <a:gd name="T60" fmla="*/ 721 w 990"/>
                    <a:gd name="T61" fmla="*/ 7 h 13"/>
                    <a:gd name="T62" fmla="*/ 744 w 990"/>
                    <a:gd name="T63" fmla="*/ 7 h 13"/>
                    <a:gd name="T64" fmla="*/ 767 w 990"/>
                    <a:gd name="T65" fmla="*/ 0 h 13"/>
                    <a:gd name="T66" fmla="*/ 790 w 990"/>
                    <a:gd name="T67" fmla="*/ 0 h 13"/>
                    <a:gd name="T68" fmla="*/ 812 w 990"/>
                    <a:gd name="T69" fmla="*/ 7 h 13"/>
                    <a:gd name="T70" fmla="*/ 835 w 990"/>
                    <a:gd name="T71" fmla="*/ 13 h 13"/>
                    <a:gd name="T72" fmla="*/ 858 w 990"/>
                    <a:gd name="T73" fmla="*/ 13 h 13"/>
                    <a:gd name="T74" fmla="*/ 881 w 990"/>
                    <a:gd name="T75" fmla="*/ 13 h 13"/>
                    <a:gd name="T76" fmla="*/ 904 w 990"/>
                    <a:gd name="T77" fmla="*/ 13 h 13"/>
                    <a:gd name="T78" fmla="*/ 927 w 990"/>
                    <a:gd name="T79" fmla="*/ 13 h 13"/>
                    <a:gd name="T80" fmla="*/ 956 w 990"/>
                    <a:gd name="T81" fmla="*/ 13 h 13"/>
                    <a:gd name="T82" fmla="*/ 978 w 990"/>
                    <a:gd name="T8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3">
                      <a:moveTo>
                        <a:pt x="0" y="7"/>
                      </a:moveTo>
                      <a:lnTo>
                        <a:pt x="6" y="7"/>
                      </a:lnTo>
                      <a:lnTo>
                        <a:pt x="17" y="7"/>
                      </a:lnTo>
                      <a:lnTo>
                        <a:pt x="23" y="7"/>
                      </a:lnTo>
                      <a:lnTo>
                        <a:pt x="29" y="7"/>
                      </a:lnTo>
                      <a:lnTo>
                        <a:pt x="40" y="7"/>
                      </a:lnTo>
                      <a:lnTo>
                        <a:pt x="46" y="7"/>
                      </a:lnTo>
                      <a:lnTo>
                        <a:pt x="52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74" y="7"/>
                      </a:lnTo>
                      <a:lnTo>
                        <a:pt x="86" y="7"/>
                      </a:lnTo>
                      <a:lnTo>
                        <a:pt x="92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14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37" y="7"/>
                      </a:lnTo>
                      <a:lnTo>
                        <a:pt x="149" y="7"/>
                      </a:lnTo>
                      <a:lnTo>
                        <a:pt x="155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77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0" y="7"/>
                      </a:lnTo>
                      <a:lnTo>
                        <a:pt x="212" y="7"/>
                      </a:lnTo>
                      <a:lnTo>
                        <a:pt x="217" y="7"/>
                      </a:lnTo>
                      <a:lnTo>
                        <a:pt x="223" y="7"/>
                      </a:lnTo>
                      <a:lnTo>
                        <a:pt x="235" y="7"/>
                      </a:lnTo>
                      <a:lnTo>
                        <a:pt x="240" y="7"/>
                      </a:lnTo>
                      <a:lnTo>
                        <a:pt x="252" y="7"/>
                      </a:lnTo>
                      <a:lnTo>
                        <a:pt x="257" y="7"/>
                      </a:lnTo>
                      <a:lnTo>
                        <a:pt x="263" y="7"/>
                      </a:lnTo>
                      <a:lnTo>
                        <a:pt x="275" y="7"/>
                      </a:lnTo>
                      <a:lnTo>
                        <a:pt x="280" y="7"/>
                      </a:lnTo>
                      <a:lnTo>
                        <a:pt x="286" y="7"/>
                      </a:lnTo>
                      <a:lnTo>
                        <a:pt x="298" y="7"/>
                      </a:lnTo>
                      <a:lnTo>
                        <a:pt x="303" y="7"/>
                      </a:lnTo>
                      <a:lnTo>
                        <a:pt x="309" y="7"/>
                      </a:lnTo>
                      <a:lnTo>
                        <a:pt x="320" y="7"/>
                      </a:lnTo>
                      <a:lnTo>
                        <a:pt x="326" y="7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9" y="7"/>
                      </a:lnTo>
                      <a:lnTo>
                        <a:pt x="360" y="7"/>
                      </a:lnTo>
                      <a:lnTo>
                        <a:pt x="366" y="7"/>
                      </a:lnTo>
                      <a:lnTo>
                        <a:pt x="372" y="7"/>
                      </a:lnTo>
                      <a:lnTo>
                        <a:pt x="383" y="7"/>
                      </a:lnTo>
                      <a:lnTo>
                        <a:pt x="389" y="7"/>
                      </a:lnTo>
                      <a:lnTo>
                        <a:pt x="401" y="7"/>
                      </a:lnTo>
                      <a:lnTo>
                        <a:pt x="406" y="7"/>
                      </a:lnTo>
                      <a:lnTo>
                        <a:pt x="412" y="7"/>
                      </a:lnTo>
                      <a:lnTo>
                        <a:pt x="423" y="7"/>
                      </a:lnTo>
                      <a:lnTo>
                        <a:pt x="429" y="7"/>
                      </a:lnTo>
                      <a:lnTo>
                        <a:pt x="435" y="7"/>
                      </a:lnTo>
                      <a:lnTo>
                        <a:pt x="446" y="7"/>
                      </a:lnTo>
                      <a:lnTo>
                        <a:pt x="452" y="7"/>
                      </a:lnTo>
                      <a:lnTo>
                        <a:pt x="458" y="7"/>
                      </a:lnTo>
                      <a:lnTo>
                        <a:pt x="469" y="7"/>
                      </a:lnTo>
                      <a:lnTo>
                        <a:pt x="475" y="7"/>
                      </a:lnTo>
                      <a:lnTo>
                        <a:pt x="486" y="7"/>
                      </a:lnTo>
                      <a:lnTo>
                        <a:pt x="492" y="7"/>
                      </a:lnTo>
                      <a:lnTo>
                        <a:pt x="498" y="7"/>
                      </a:lnTo>
                      <a:lnTo>
                        <a:pt x="509" y="7"/>
                      </a:lnTo>
                      <a:lnTo>
                        <a:pt x="515" y="7"/>
                      </a:lnTo>
                      <a:lnTo>
                        <a:pt x="521" y="7"/>
                      </a:lnTo>
                      <a:lnTo>
                        <a:pt x="532" y="7"/>
                      </a:lnTo>
                      <a:lnTo>
                        <a:pt x="538" y="7"/>
                      </a:lnTo>
                      <a:lnTo>
                        <a:pt x="549" y="7"/>
                      </a:lnTo>
                      <a:lnTo>
                        <a:pt x="555" y="7"/>
                      </a:lnTo>
                      <a:lnTo>
                        <a:pt x="561" y="7"/>
                      </a:lnTo>
                      <a:lnTo>
                        <a:pt x="572" y="7"/>
                      </a:lnTo>
                      <a:lnTo>
                        <a:pt x="578" y="7"/>
                      </a:lnTo>
                      <a:lnTo>
                        <a:pt x="584" y="7"/>
                      </a:lnTo>
                      <a:lnTo>
                        <a:pt x="595" y="7"/>
                      </a:lnTo>
                      <a:lnTo>
                        <a:pt x="601" y="7"/>
                      </a:lnTo>
                      <a:lnTo>
                        <a:pt x="607" y="7"/>
                      </a:lnTo>
                      <a:lnTo>
                        <a:pt x="618" y="7"/>
                      </a:lnTo>
                      <a:lnTo>
                        <a:pt x="624" y="7"/>
                      </a:lnTo>
                      <a:lnTo>
                        <a:pt x="635" y="7"/>
                      </a:lnTo>
                      <a:lnTo>
                        <a:pt x="641" y="7"/>
                      </a:lnTo>
                      <a:lnTo>
                        <a:pt x="647" y="7"/>
                      </a:lnTo>
                      <a:lnTo>
                        <a:pt x="658" y="7"/>
                      </a:lnTo>
                      <a:lnTo>
                        <a:pt x="664" y="7"/>
                      </a:lnTo>
                      <a:lnTo>
                        <a:pt x="669" y="7"/>
                      </a:lnTo>
                      <a:lnTo>
                        <a:pt x="681" y="7"/>
                      </a:lnTo>
                      <a:lnTo>
                        <a:pt x="687" y="7"/>
                      </a:lnTo>
                      <a:lnTo>
                        <a:pt x="692" y="7"/>
                      </a:lnTo>
                      <a:lnTo>
                        <a:pt x="704" y="7"/>
                      </a:lnTo>
                      <a:lnTo>
                        <a:pt x="709" y="7"/>
                      </a:lnTo>
                      <a:lnTo>
                        <a:pt x="721" y="7"/>
                      </a:lnTo>
                      <a:lnTo>
                        <a:pt x="727" y="7"/>
                      </a:lnTo>
                      <a:lnTo>
                        <a:pt x="732" y="7"/>
                      </a:lnTo>
                      <a:lnTo>
                        <a:pt x="744" y="7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7"/>
                      </a:lnTo>
                      <a:lnTo>
                        <a:pt x="807" y="7"/>
                      </a:lnTo>
                      <a:lnTo>
                        <a:pt x="812" y="7"/>
                      </a:lnTo>
                      <a:lnTo>
                        <a:pt x="818" y="13"/>
                      </a:lnTo>
                      <a:lnTo>
                        <a:pt x="830" y="13"/>
                      </a:lnTo>
                      <a:lnTo>
                        <a:pt x="835" y="13"/>
                      </a:lnTo>
                      <a:lnTo>
                        <a:pt x="841" y="13"/>
                      </a:lnTo>
                      <a:lnTo>
                        <a:pt x="853" y="13"/>
                      </a:lnTo>
                      <a:lnTo>
                        <a:pt x="858" y="13"/>
                      </a:lnTo>
                      <a:lnTo>
                        <a:pt x="870" y="13"/>
                      </a:lnTo>
                      <a:lnTo>
                        <a:pt x="875" y="13"/>
                      </a:lnTo>
                      <a:lnTo>
                        <a:pt x="881" y="13"/>
                      </a:lnTo>
                      <a:lnTo>
                        <a:pt x="893" y="13"/>
                      </a:lnTo>
                      <a:lnTo>
                        <a:pt x="898" y="13"/>
                      </a:lnTo>
                      <a:lnTo>
                        <a:pt x="904" y="13"/>
                      </a:lnTo>
                      <a:lnTo>
                        <a:pt x="915" y="13"/>
                      </a:lnTo>
                      <a:lnTo>
                        <a:pt x="921" y="13"/>
                      </a:lnTo>
                      <a:lnTo>
                        <a:pt x="927" y="13"/>
                      </a:lnTo>
                      <a:lnTo>
                        <a:pt x="938" y="13"/>
                      </a:lnTo>
                      <a:lnTo>
                        <a:pt x="944" y="13"/>
                      </a:lnTo>
                      <a:lnTo>
                        <a:pt x="956" y="13"/>
                      </a:lnTo>
                      <a:lnTo>
                        <a:pt x="961" y="13"/>
                      </a:lnTo>
                      <a:lnTo>
                        <a:pt x="967" y="13"/>
                      </a:lnTo>
                      <a:lnTo>
                        <a:pt x="978" y="13"/>
                      </a:lnTo>
                      <a:lnTo>
                        <a:pt x="984" y="13"/>
                      </a:lnTo>
                      <a:lnTo>
                        <a:pt x="990" y="13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343">
                  <a:extLst>
                    <a:ext uri="{FF2B5EF4-FFF2-40B4-BE49-F238E27FC236}">
                      <a16:creationId xmlns:a16="http://schemas.microsoft.com/office/drawing/2014/main" id="{2444D138-D9C2-4146-A17F-C52578C62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344">
                  <a:extLst>
                    <a:ext uri="{FF2B5EF4-FFF2-40B4-BE49-F238E27FC236}">
                      <a16:creationId xmlns:a16="http://schemas.microsoft.com/office/drawing/2014/main" id="{44D0615A-5E3C-49FC-9021-92A07698E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345">
                  <a:extLst>
                    <a:ext uri="{FF2B5EF4-FFF2-40B4-BE49-F238E27FC236}">
                      <a16:creationId xmlns:a16="http://schemas.microsoft.com/office/drawing/2014/main" id="{B1917459-65C5-4643-9262-7BA612F3D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0493"/>
                  <a:ext cx="1196249" cy="17519"/>
                </a:xfrm>
                <a:custGeom>
                  <a:avLst/>
                  <a:gdLst>
                    <a:gd name="T0" fmla="*/ 17 w 990"/>
                    <a:gd name="T1" fmla="*/ 7 h 13"/>
                    <a:gd name="T2" fmla="*/ 40 w 990"/>
                    <a:gd name="T3" fmla="*/ 7 h 13"/>
                    <a:gd name="T4" fmla="*/ 63 w 990"/>
                    <a:gd name="T5" fmla="*/ 7 h 13"/>
                    <a:gd name="T6" fmla="*/ 86 w 990"/>
                    <a:gd name="T7" fmla="*/ 7 h 13"/>
                    <a:gd name="T8" fmla="*/ 109 w 990"/>
                    <a:gd name="T9" fmla="*/ 7 h 13"/>
                    <a:gd name="T10" fmla="*/ 132 w 990"/>
                    <a:gd name="T11" fmla="*/ 7 h 13"/>
                    <a:gd name="T12" fmla="*/ 155 w 990"/>
                    <a:gd name="T13" fmla="*/ 7 h 13"/>
                    <a:gd name="T14" fmla="*/ 177 w 990"/>
                    <a:gd name="T15" fmla="*/ 7 h 13"/>
                    <a:gd name="T16" fmla="*/ 200 w 990"/>
                    <a:gd name="T17" fmla="*/ 7 h 13"/>
                    <a:gd name="T18" fmla="*/ 223 w 990"/>
                    <a:gd name="T19" fmla="*/ 7 h 13"/>
                    <a:gd name="T20" fmla="*/ 252 w 990"/>
                    <a:gd name="T21" fmla="*/ 7 h 13"/>
                    <a:gd name="T22" fmla="*/ 275 w 990"/>
                    <a:gd name="T23" fmla="*/ 7 h 13"/>
                    <a:gd name="T24" fmla="*/ 298 w 990"/>
                    <a:gd name="T25" fmla="*/ 7 h 13"/>
                    <a:gd name="T26" fmla="*/ 320 w 990"/>
                    <a:gd name="T27" fmla="*/ 7 h 13"/>
                    <a:gd name="T28" fmla="*/ 343 w 990"/>
                    <a:gd name="T29" fmla="*/ 7 h 13"/>
                    <a:gd name="T30" fmla="*/ 366 w 990"/>
                    <a:gd name="T31" fmla="*/ 7 h 13"/>
                    <a:gd name="T32" fmla="*/ 389 w 990"/>
                    <a:gd name="T33" fmla="*/ 7 h 13"/>
                    <a:gd name="T34" fmla="*/ 412 w 990"/>
                    <a:gd name="T35" fmla="*/ 7 h 13"/>
                    <a:gd name="T36" fmla="*/ 435 w 990"/>
                    <a:gd name="T37" fmla="*/ 7 h 13"/>
                    <a:gd name="T38" fmla="*/ 458 w 990"/>
                    <a:gd name="T39" fmla="*/ 7 h 13"/>
                    <a:gd name="T40" fmla="*/ 486 w 990"/>
                    <a:gd name="T41" fmla="*/ 7 h 13"/>
                    <a:gd name="T42" fmla="*/ 509 w 990"/>
                    <a:gd name="T43" fmla="*/ 7 h 13"/>
                    <a:gd name="T44" fmla="*/ 532 w 990"/>
                    <a:gd name="T45" fmla="*/ 7 h 13"/>
                    <a:gd name="T46" fmla="*/ 555 w 990"/>
                    <a:gd name="T47" fmla="*/ 7 h 13"/>
                    <a:gd name="T48" fmla="*/ 578 w 990"/>
                    <a:gd name="T49" fmla="*/ 7 h 13"/>
                    <a:gd name="T50" fmla="*/ 601 w 990"/>
                    <a:gd name="T51" fmla="*/ 7 h 13"/>
                    <a:gd name="T52" fmla="*/ 624 w 990"/>
                    <a:gd name="T53" fmla="*/ 7 h 13"/>
                    <a:gd name="T54" fmla="*/ 647 w 990"/>
                    <a:gd name="T55" fmla="*/ 7 h 13"/>
                    <a:gd name="T56" fmla="*/ 669 w 990"/>
                    <a:gd name="T57" fmla="*/ 7 h 13"/>
                    <a:gd name="T58" fmla="*/ 692 w 990"/>
                    <a:gd name="T59" fmla="*/ 7 h 13"/>
                    <a:gd name="T60" fmla="*/ 721 w 990"/>
                    <a:gd name="T61" fmla="*/ 7 h 13"/>
                    <a:gd name="T62" fmla="*/ 744 w 990"/>
                    <a:gd name="T63" fmla="*/ 7 h 13"/>
                    <a:gd name="T64" fmla="*/ 767 w 990"/>
                    <a:gd name="T65" fmla="*/ 7 h 13"/>
                    <a:gd name="T66" fmla="*/ 790 w 990"/>
                    <a:gd name="T67" fmla="*/ 7 h 13"/>
                    <a:gd name="T68" fmla="*/ 812 w 990"/>
                    <a:gd name="T69" fmla="*/ 7 h 13"/>
                    <a:gd name="T70" fmla="*/ 835 w 990"/>
                    <a:gd name="T71" fmla="*/ 0 h 13"/>
                    <a:gd name="T72" fmla="*/ 858 w 990"/>
                    <a:gd name="T73" fmla="*/ 7 h 13"/>
                    <a:gd name="T74" fmla="*/ 881 w 990"/>
                    <a:gd name="T75" fmla="*/ 13 h 13"/>
                    <a:gd name="T76" fmla="*/ 904 w 990"/>
                    <a:gd name="T77" fmla="*/ 13 h 13"/>
                    <a:gd name="T78" fmla="*/ 927 w 990"/>
                    <a:gd name="T79" fmla="*/ 13 h 13"/>
                    <a:gd name="T80" fmla="*/ 956 w 990"/>
                    <a:gd name="T81" fmla="*/ 13 h 13"/>
                    <a:gd name="T82" fmla="*/ 978 w 990"/>
                    <a:gd name="T8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3">
                      <a:moveTo>
                        <a:pt x="0" y="7"/>
                      </a:moveTo>
                      <a:lnTo>
                        <a:pt x="6" y="7"/>
                      </a:lnTo>
                      <a:lnTo>
                        <a:pt x="17" y="7"/>
                      </a:lnTo>
                      <a:lnTo>
                        <a:pt x="23" y="7"/>
                      </a:lnTo>
                      <a:lnTo>
                        <a:pt x="29" y="7"/>
                      </a:lnTo>
                      <a:lnTo>
                        <a:pt x="40" y="7"/>
                      </a:lnTo>
                      <a:lnTo>
                        <a:pt x="46" y="7"/>
                      </a:lnTo>
                      <a:lnTo>
                        <a:pt x="52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74" y="7"/>
                      </a:lnTo>
                      <a:lnTo>
                        <a:pt x="86" y="7"/>
                      </a:lnTo>
                      <a:lnTo>
                        <a:pt x="92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14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37" y="7"/>
                      </a:lnTo>
                      <a:lnTo>
                        <a:pt x="149" y="7"/>
                      </a:lnTo>
                      <a:lnTo>
                        <a:pt x="155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77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0" y="7"/>
                      </a:lnTo>
                      <a:lnTo>
                        <a:pt x="212" y="7"/>
                      </a:lnTo>
                      <a:lnTo>
                        <a:pt x="217" y="7"/>
                      </a:lnTo>
                      <a:lnTo>
                        <a:pt x="223" y="7"/>
                      </a:lnTo>
                      <a:lnTo>
                        <a:pt x="235" y="7"/>
                      </a:lnTo>
                      <a:lnTo>
                        <a:pt x="240" y="7"/>
                      </a:lnTo>
                      <a:lnTo>
                        <a:pt x="252" y="7"/>
                      </a:lnTo>
                      <a:lnTo>
                        <a:pt x="257" y="7"/>
                      </a:lnTo>
                      <a:lnTo>
                        <a:pt x="263" y="7"/>
                      </a:lnTo>
                      <a:lnTo>
                        <a:pt x="275" y="7"/>
                      </a:lnTo>
                      <a:lnTo>
                        <a:pt x="280" y="7"/>
                      </a:lnTo>
                      <a:lnTo>
                        <a:pt x="286" y="7"/>
                      </a:lnTo>
                      <a:lnTo>
                        <a:pt x="298" y="7"/>
                      </a:lnTo>
                      <a:lnTo>
                        <a:pt x="303" y="7"/>
                      </a:lnTo>
                      <a:lnTo>
                        <a:pt x="309" y="7"/>
                      </a:lnTo>
                      <a:lnTo>
                        <a:pt x="320" y="7"/>
                      </a:lnTo>
                      <a:lnTo>
                        <a:pt x="326" y="7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9" y="7"/>
                      </a:lnTo>
                      <a:lnTo>
                        <a:pt x="360" y="7"/>
                      </a:lnTo>
                      <a:lnTo>
                        <a:pt x="366" y="7"/>
                      </a:lnTo>
                      <a:lnTo>
                        <a:pt x="372" y="7"/>
                      </a:lnTo>
                      <a:lnTo>
                        <a:pt x="383" y="7"/>
                      </a:lnTo>
                      <a:lnTo>
                        <a:pt x="389" y="7"/>
                      </a:lnTo>
                      <a:lnTo>
                        <a:pt x="401" y="7"/>
                      </a:lnTo>
                      <a:lnTo>
                        <a:pt x="406" y="7"/>
                      </a:lnTo>
                      <a:lnTo>
                        <a:pt x="412" y="7"/>
                      </a:lnTo>
                      <a:lnTo>
                        <a:pt x="423" y="7"/>
                      </a:lnTo>
                      <a:lnTo>
                        <a:pt x="429" y="7"/>
                      </a:lnTo>
                      <a:lnTo>
                        <a:pt x="435" y="7"/>
                      </a:lnTo>
                      <a:lnTo>
                        <a:pt x="446" y="7"/>
                      </a:lnTo>
                      <a:lnTo>
                        <a:pt x="452" y="7"/>
                      </a:lnTo>
                      <a:lnTo>
                        <a:pt x="458" y="7"/>
                      </a:lnTo>
                      <a:lnTo>
                        <a:pt x="469" y="7"/>
                      </a:lnTo>
                      <a:lnTo>
                        <a:pt x="475" y="7"/>
                      </a:lnTo>
                      <a:lnTo>
                        <a:pt x="486" y="7"/>
                      </a:lnTo>
                      <a:lnTo>
                        <a:pt x="492" y="7"/>
                      </a:lnTo>
                      <a:lnTo>
                        <a:pt x="498" y="7"/>
                      </a:lnTo>
                      <a:lnTo>
                        <a:pt x="509" y="7"/>
                      </a:lnTo>
                      <a:lnTo>
                        <a:pt x="515" y="7"/>
                      </a:lnTo>
                      <a:lnTo>
                        <a:pt x="521" y="7"/>
                      </a:lnTo>
                      <a:lnTo>
                        <a:pt x="532" y="7"/>
                      </a:lnTo>
                      <a:lnTo>
                        <a:pt x="538" y="7"/>
                      </a:lnTo>
                      <a:lnTo>
                        <a:pt x="549" y="7"/>
                      </a:lnTo>
                      <a:lnTo>
                        <a:pt x="555" y="7"/>
                      </a:lnTo>
                      <a:lnTo>
                        <a:pt x="561" y="7"/>
                      </a:lnTo>
                      <a:lnTo>
                        <a:pt x="572" y="7"/>
                      </a:lnTo>
                      <a:lnTo>
                        <a:pt x="578" y="7"/>
                      </a:lnTo>
                      <a:lnTo>
                        <a:pt x="584" y="7"/>
                      </a:lnTo>
                      <a:lnTo>
                        <a:pt x="595" y="7"/>
                      </a:lnTo>
                      <a:lnTo>
                        <a:pt x="601" y="7"/>
                      </a:lnTo>
                      <a:lnTo>
                        <a:pt x="607" y="7"/>
                      </a:lnTo>
                      <a:lnTo>
                        <a:pt x="618" y="7"/>
                      </a:lnTo>
                      <a:lnTo>
                        <a:pt x="624" y="7"/>
                      </a:lnTo>
                      <a:lnTo>
                        <a:pt x="635" y="7"/>
                      </a:lnTo>
                      <a:lnTo>
                        <a:pt x="641" y="7"/>
                      </a:lnTo>
                      <a:lnTo>
                        <a:pt x="647" y="7"/>
                      </a:lnTo>
                      <a:lnTo>
                        <a:pt x="658" y="7"/>
                      </a:lnTo>
                      <a:lnTo>
                        <a:pt x="664" y="7"/>
                      </a:lnTo>
                      <a:lnTo>
                        <a:pt x="669" y="7"/>
                      </a:lnTo>
                      <a:lnTo>
                        <a:pt x="681" y="7"/>
                      </a:lnTo>
                      <a:lnTo>
                        <a:pt x="687" y="7"/>
                      </a:lnTo>
                      <a:lnTo>
                        <a:pt x="692" y="7"/>
                      </a:lnTo>
                      <a:lnTo>
                        <a:pt x="704" y="7"/>
                      </a:lnTo>
                      <a:lnTo>
                        <a:pt x="709" y="7"/>
                      </a:lnTo>
                      <a:lnTo>
                        <a:pt x="721" y="7"/>
                      </a:lnTo>
                      <a:lnTo>
                        <a:pt x="727" y="7"/>
                      </a:lnTo>
                      <a:lnTo>
                        <a:pt x="732" y="7"/>
                      </a:lnTo>
                      <a:lnTo>
                        <a:pt x="744" y="7"/>
                      </a:lnTo>
                      <a:lnTo>
                        <a:pt x="750" y="7"/>
                      </a:lnTo>
                      <a:lnTo>
                        <a:pt x="755" y="7"/>
                      </a:lnTo>
                      <a:lnTo>
                        <a:pt x="767" y="7"/>
                      </a:lnTo>
                      <a:lnTo>
                        <a:pt x="772" y="7"/>
                      </a:lnTo>
                      <a:lnTo>
                        <a:pt x="784" y="7"/>
                      </a:lnTo>
                      <a:lnTo>
                        <a:pt x="790" y="7"/>
                      </a:lnTo>
                      <a:lnTo>
                        <a:pt x="795" y="7"/>
                      </a:lnTo>
                      <a:lnTo>
                        <a:pt x="807" y="7"/>
                      </a:lnTo>
                      <a:lnTo>
                        <a:pt x="812" y="7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7"/>
                      </a:lnTo>
                      <a:lnTo>
                        <a:pt x="858" y="7"/>
                      </a:lnTo>
                      <a:lnTo>
                        <a:pt x="870" y="7"/>
                      </a:lnTo>
                      <a:lnTo>
                        <a:pt x="875" y="7"/>
                      </a:lnTo>
                      <a:lnTo>
                        <a:pt x="881" y="13"/>
                      </a:lnTo>
                      <a:lnTo>
                        <a:pt x="893" y="13"/>
                      </a:lnTo>
                      <a:lnTo>
                        <a:pt x="898" y="13"/>
                      </a:lnTo>
                      <a:lnTo>
                        <a:pt x="904" y="13"/>
                      </a:lnTo>
                      <a:lnTo>
                        <a:pt x="915" y="13"/>
                      </a:lnTo>
                      <a:lnTo>
                        <a:pt x="921" y="13"/>
                      </a:lnTo>
                      <a:lnTo>
                        <a:pt x="927" y="13"/>
                      </a:lnTo>
                      <a:lnTo>
                        <a:pt x="938" y="13"/>
                      </a:lnTo>
                      <a:lnTo>
                        <a:pt x="944" y="13"/>
                      </a:lnTo>
                      <a:lnTo>
                        <a:pt x="956" y="13"/>
                      </a:lnTo>
                      <a:lnTo>
                        <a:pt x="961" y="13"/>
                      </a:lnTo>
                      <a:lnTo>
                        <a:pt x="967" y="13"/>
                      </a:lnTo>
                      <a:lnTo>
                        <a:pt x="978" y="13"/>
                      </a:lnTo>
                      <a:lnTo>
                        <a:pt x="984" y="13"/>
                      </a:lnTo>
                      <a:lnTo>
                        <a:pt x="990" y="13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346">
                  <a:extLst>
                    <a:ext uri="{FF2B5EF4-FFF2-40B4-BE49-F238E27FC236}">
                      <a16:creationId xmlns:a16="http://schemas.microsoft.com/office/drawing/2014/main" id="{DC5F879C-2CD2-4992-B865-9B9370EF8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347">
                  <a:extLst>
                    <a:ext uri="{FF2B5EF4-FFF2-40B4-BE49-F238E27FC236}">
                      <a16:creationId xmlns:a16="http://schemas.microsoft.com/office/drawing/2014/main" id="{A51ED332-2F7D-46F2-A873-F5DA83F4E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348">
                  <a:extLst>
                    <a:ext uri="{FF2B5EF4-FFF2-40B4-BE49-F238E27FC236}">
                      <a16:creationId xmlns:a16="http://schemas.microsoft.com/office/drawing/2014/main" id="{50A7CC1F-506F-4956-973F-C2A6CC30D5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0493"/>
                  <a:ext cx="1196249" cy="17519"/>
                </a:xfrm>
                <a:custGeom>
                  <a:avLst/>
                  <a:gdLst>
                    <a:gd name="T0" fmla="*/ 17 w 990"/>
                    <a:gd name="T1" fmla="*/ 7 h 13"/>
                    <a:gd name="T2" fmla="*/ 40 w 990"/>
                    <a:gd name="T3" fmla="*/ 7 h 13"/>
                    <a:gd name="T4" fmla="*/ 63 w 990"/>
                    <a:gd name="T5" fmla="*/ 7 h 13"/>
                    <a:gd name="T6" fmla="*/ 86 w 990"/>
                    <a:gd name="T7" fmla="*/ 7 h 13"/>
                    <a:gd name="T8" fmla="*/ 109 w 990"/>
                    <a:gd name="T9" fmla="*/ 7 h 13"/>
                    <a:gd name="T10" fmla="*/ 132 w 990"/>
                    <a:gd name="T11" fmla="*/ 7 h 13"/>
                    <a:gd name="T12" fmla="*/ 155 w 990"/>
                    <a:gd name="T13" fmla="*/ 7 h 13"/>
                    <a:gd name="T14" fmla="*/ 177 w 990"/>
                    <a:gd name="T15" fmla="*/ 7 h 13"/>
                    <a:gd name="T16" fmla="*/ 200 w 990"/>
                    <a:gd name="T17" fmla="*/ 7 h 13"/>
                    <a:gd name="T18" fmla="*/ 223 w 990"/>
                    <a:gd name="T19" fmla="*/ 7 h 13"/>
                    <a:gd name="T20" fmla="*/ 252 w 990"/>
                    <a:gd name="T21" fmla="*/ 7 h 13"/>
                    <a:gd name="T22" fmla="*/ 275 w 990"/>
                    <a:gd name="T23" fmla="*/ 7 h 13"/>
                    <a:gd name="T24" fmla="*/ 298 w 990"/>
                    <a:gd name="T25" fmla="*/ 7 h 13"/>
                    <a:gd name="T26" fmla="*/ 320 w 990"/>
                    <a:gd name="T27" fmla="*/ 7 h 13"/>
                    <a:gd name="T28" fmla="*/ 343 w 990"/>
                    <a:gd name="T29" fmla="*/ 7 h 13"/>
                    <a:gd name="T30" fmla="*/ 366 w 990"/>
                    <a:gd name="T31" fmla="*/ 7 h 13"/>
                    <a:gd name="T32" fmla="*/ 389 w 990"/>
                    <a:gd name="T33" fmla="*/ 7 h 13"/>
                    <a:gd name="T34" fmla="*/ 412 w 990"/>
                    <a:gd name="T35" fmla="*/ 7 h 13"/>
                    <a:gd name="T36" fmla="*/ 435 w 990"/>
                    <a:gd name="T37" fmla="*/ 7 h 13"/>
                    <a:gd name="T38" fmla="*/ 458 w 990"/>
                    <a:gd name="T39" fmla="*/ 7 h 13"/>
                    <a:gd name="T40" fmla="*/ 486 w 990"/>
                    <a:gd name="T41" fmla="*/ 7 h 13"/>
                    <a:gd name="T42" fmla="*/ 509 w 990"/>
                    <a:gd name="T43" fmla="*/ 7 h 13"/>
                    <a:gd name="T44" fmla="*/ 532 w 990"/>
                    <a:gd name="T45" fmla="*/ 7 h 13"/>
                    <a:gd name="T46" fmla="*/ 555 w 990"/>
                    <a:gd name="T47" fmla="*/ 7 h 13"/>
                    <a:gd name="T48" fmla="*/ 578 w 990"/>
                    <a:gd name="T49" fmla="*/ 7 h 13"/>
                    <a:gd name="T50" fmla="*/ 601 w 990"/>
                    <a:gd name="T51" fmla="*/ 7 h 13"/>
                    <a:gd name="T52" fmla="*/ 624 w 990"/>
                    <a:gd name="T53" fmla="*/ 7 h 13"/>
                    <a:gd name="T54" fmla="*/ 647 w 990"/>
                    <a:gd name="T55" fmla="*/ 7 h 13"/>
                    <a:gd name="T56" fmla="*/ 669 w 990"/>
                    <a:gd name="T57" fmla="*/ 7 h 13"/>
                    <a:gd name="T58" fmla="*/ 692 w 990"/>
                    <a:gd name="T59" fmla="*/ 7 h 13"/>
                    <a:gd name="T60" fmla="*/ 721 w 990"/>
                    <a:gd name="T61" fmla="*/ 7 h 13"/>
                    <a:gd name="T62" fmla="*/ 744 w 990"/>
                    <a:gd name="T63" fmla="*/ 7 h 13"/>
                    <a:gd name="T64" fmla="*/ 767 w 990"/>
                    <a:gd name="T65" fmla="*/ 7 h 13"/>
                    <a:gd name="T66" fmla="*/ 790 w 990"/>
                    <a:gd name="T67" fmla="*/ 7 h 13"/>
                    <a:gd name="T68" fmla="*/ 812 w 990"/>
                    <a:gd name="T69" fmla="*/ 7 h 13"/>
                    <a:gd name="T70" fmla="*/ 835 w 990"/>
                    <a:gd name="T71" fmla="*/ 7 h 13"/>
                    <a:gd name="T72" fmla="*/ 858 w 990"/>
                    <a:gd name="T73" fmla="*/ 7 h 13"/>
                    <a:gd name="T74" fmla="*/ 881 w 990"/>
                    <a:gd name="T75" fmla="*/ 0 h 13"/>
                    <a:gd name="T76" fmla="*/ 904 w 990"/>
                    <a:gd name="T77" fmla="*/ 7 h 13"/>
                    <a:gd name="T78" fmla="*/ 927 w 990"/>
                    <a:gd name="T79" fmla="*/ 7 h 13"/>
                    <a:gd name="T80" fmla="*/ 956 w 990"/>
                    <a:gd name="T81" fmla="*/ 13 h 13"/>
                    <a:gd name="T82" fmla="*/ 978 w 990"/>
                    <a:gd name="T83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13">
                      <a:moveTo>
                        <a:pt x="0" y="7"/>
                      </a:moveTo>
                      <a:lnTo>
                        <a:pt x="6" y="7"/>
                      </a:lnTo>
                      <a:lnTo>
                        <a:pt x="17" y="7"/>
                      </a:lnTo>
                      <a:lnTo>
                        <a:pt x="23" y="7"/>
                      </a:lnTo>
                      <a:lnTo>
                        <a:pt x="29" y="7"/>
                      </a:lnTo>
                      <a:lnTo>
                        <a:pt x="40" y="7"/>
                      </a:lnTo>
                      <a:lnTo>
                        <a:pt x="46" y="7"/>
                      </a:lnTo>
                      <a:lnTo>
                        <a:pt x="52" y="7"/>
                      </a:lnTo>
                      <a:lnTo>
                        <a:pt x="63" y="7"/>
                      </a:lnTo>
                      <a:lnTo>
                        <a:pt x="69" y="7"/>
                      </a:lnTo>
                      <a:lnTo>
                        <a:pt x="74" y="7"/>
                      </a:lnTo>
                      <a:lnTo>
                        <a:pt x="86" y="7"/>
                      </a:lnTo>
                      <a:lnTo>
                        <a:pt x="92" y="7"/>
                      </a:lnTo>
                      <a:lnTo>
                        <a:pt x="103" y="7"/>
                      </a:lnTo>
                      <a:lnTo>
                        <a:pt x="109" y="7"/>
                      </a:lnTo>
                      <a:lnTo>
                        <a:pt x="114" y="7"/>
                      </a:lnTo>
                      <a:lnTo>
                        <a:pt x="126" y="7"/>
                      </a:lnTo>
                      <a:lnTo>
                        <a:pt x="132" y="7"/>
                      </a:lnTo>
                      <a:lnTo>
                        <a:pt x="137" y="7"/>
                      </a:lnTo>
                      <a:lnTo>
                        <a:pt x="149" y="7"/>
                      </a:lnTo>
                      <a:lnTo>
                        <a:pt x="155" y="7"/>
                      </a:lnTo>
                      <a:lnTo>
                        <a:pt x="166" y="7"/>
                      </a:lnTo>
                      <a:lnTo>
                        <a:pt x="172" y="7"/>
                      </a:lnTo>
                      <a:lnTo>
                        <a:pt x="177" y="7"/>
                      </a:lnTo>
                      <a:lnTo>
                        <a:pt x="189" y="7"/>
                      </a:lnTo>
                      <a:lnTo>
                        <a:pt x="195" y="7"/>
                      </a:lnTo>
                      <a:lnTo>
                        <a:pt x="200" y="7"/>
                      </a:lnTo>
                      <a:lnTo>
                        <a:pt x="212" y="7"/>
                      </a:lnTo>
                      <a:lnTo>
                        <a:pt x="217" y="7"/>
                      </a:lnTo>
                      <a:lnTo>
                        <a:pt x="223" y="7"/>
                      </a:lnTo>
                      <a:lnTo>
                        <a:pt x="235" y="7"/>
                      </a:lnTo>
                      <a:lnTo>
                        <a:pt x="240" y="7"/>
                      </a:lnTo>
                      <a:lnTo>
                        <a:pt x="252" y="7"/>
                      </a:lnTo>
                      <a:lnTo>
                        <a:pt x="257" y="7"/>
                      </a:lnTo>
                      <a:lnTo>
                        <a:pt x="263" y="7"/>
                      </a:lnTo>
                      <a:lnTo>
                        <a:pt x="275" y="7"/>
                      </a:lnTo>
                      <a:lnTo>
                        <a:pt x="280" y="7"/>
                      </a:lnTo>
                      <a:lnTo>
                        <a:pt x="286" y="7"/>
                      </a:lnTo>
                      <a:lnTo>
                        <a:pt x="298" y="7"/>
                      </a:lnTo>
                      <a:lnTo>
                        <a:pt x="303" y="7"/>
                      </a:lnTo>
                      <a:lnTo>
                        <a:pt x="309" y="7"/>
                      </a:lnTo>
                      <a:lnTo>
                        <a:pt x="320" y="7"/>
                      </a:lnTo>
                      <a:lnTo>
                        <a:pt x="326" y="7"/>
                      </a:lnTo>
                      <a:lnTo>
                        <a:pt x="338" y="7"/>
                      </a:lnTo>
                      <a:lnTo>
                        <a:pt x="343" y="7"/>
                      </a:lnTo>
                      <a:lnTo>
                        <a:pt x="349" y="7"/>
                      </a:lnTo>
                      <a:lnTo>
                        <a:pt x="360" y="7"/>
                      </a:lnTo>
                      <a:lnTo>
                        <a:pt x="366" y="7"/>
                      </a:lnTo>
                      <a:lnTo>
                        <a:pt x="372" y="7"/>
                      </a:lnTo>
                      <a:lnTo>
                        <a:pt x="383" y="7"/>
                      </a:lnTo>
                      <a:lnTo>
                        <a:pt x="389" y="7"/>
                      </a:lnTo>
                      <a:lnTo>
                        <a:pt x="401" y="7"/>
                      </a:lnTo>
                      <a:lnTo>
                        <a:pt x="406" y="7"/>
                      </a:lnTo>
                      <a:lnTo>
                        <a:pt x="412" y="7"/>
                      </a:lnTo>
                      <a:lnTo>
                        <a:pt x="423" y="7"/>
                      </a:lnTo>
                      <a:lnTo>
                        <a:pt x="429" y="7"/>
                      </a:lnTo>
                      <a:lnTo>
                        <a:pt x="435" y="7"/>
                      </a:lnTo>
                      <a:lnTo>
                        <a:pt x="446" y="7"/>
                      </a:lnTo>
                      <a:lnTo>
                        <a:pt x="452" y="7"/>
                      </a:lnTo>
                      <a:lnTo>
                        <a:pt x="458" y="7"/>
                      </a:lnTo>
                      <a:lnTo>
                        <a:pt x="469" y="7"/>
                      </a:lnTo>
                      <a:lnTo>
                        <a:pt x="475" y="7"/>
                      </a:lnTo>
                      <a:lnTo>
                        <a:pt x="486" y="7"/>
                      </a:lnTo>
                      <a:lnTo>
                        <a:pt x="492" y="7"/>
                      </a:lnTo>
                      <a:lnTo>
                        <a:pt x="498" y="7"/>
                      </a:lnTo>
                      <a:lnTo>
                        <a:pt x="509" y="7"/>
                      </a:lnTo>
                      <a:lnTo>
                        <a:pt x="515" y="7"/>
                      </a:lnTo>
                      <a:lnTo>
                        <a:pt x="521" y="7"/>
                      </a:lnTo>
                      <a:lnTo>
                        <a:pt x="532" y="7"/>
                      </a:lnTo>
                      <a:lnTo>
                        <a:pt x="538" y="7"/>
                      </a:lnTo>
                      <a:lnTo>
                        <a:pt x="549" y="7"/>
                      </a:lnTo>
                      <a:lnTo>
                        <a:pt x="555" y="7"/>
                      </a:lnTo>
                      <a:lnTo>
                        <a:pt x="561" y="7"/>
                      </a:lnTo>
                      <a:lnTo>
                        <a:pt x="572" y="7"/>
                      </a:lnTo>
                      <a:lnTo>
                        <a:pt x="578" y="7"/>
                      </a:lnTo>
                      <a:lnTo>
                        <a:pt x="584" y="7"/>
                      </a:lnTo>
                      <a:lnTo>
                        <a:pt x="595" y="7"/>
                      </a:lnTo>
                      <a:lnTo>
                        <a:pt x="601" y="7"/>
                      </a:lnTo>
                      <a:lnTo>
                        <a:pt x="607" y="7"/>
                      </a:lnTo>
                      <a:lnTo>
                        <a:pt x="618" y="7"/>
                      </a:lnTo>
                      <a:lnTo>
                        <a:pt x="624" y="7"/>
                      </a:lnTo>
                      <a:lnTo>
                        <a:pt x="635" y="7"/>
                      </a:lnTo>
                      <a:lnTo>
                        <a:pt x="641" y="7"/>
                      </a:lnTo>
                      <a:lnTo>
                        <a:pt x="647" y="7"/>
                      </a:lnTo>
                      <a:lnTo>
                        <a:pt x="658" y="7"/>
                      </a:lnTo>
                      <a:lnTo>
                        <a:pt x="664" y="7"/>
                      </a:lnTo>
                      <a:lnTo>
                        <a:pt x="669" y="7"/>
                      </a:lnTo>
                      <a:lnTo>
                        <a:pt x="681" y="7"/>
                      </a:lnTo>
                      <a:lnTo>
                        <a:pt x="687" y="7"/>
                      </a:lnTo>
                      <a:lnTo>
                        <a:pt x="692" y="7"/>
                      </a:lnTo>
                      <a:lnTo>
                        <a:pt x="704" y="7"/>
                      </a:lnTo>
                      <a:lnTo>
                        <a:pt x="709" y="7"/>
                      </a:lnTo>
                      <a:lnTo>
                        <a:pt x="721" y="7"/>
                      </a:lnTo>
                      <a:lnTo>
                        <a:pt x="727" y="7"/>
                      </a:lnTo>
                      <a:lnTo>
                        <a:pt x="732" y="7"/>
                      </a:lnTo>
                      <a:lnTo>
                        <a:pt x="744" y="7"/>
                      </a:lnTo>
                      <a:lnTo>
                        <a:pt x="750" y="7"/>
                      </a:lnTo>
                      <a:lnTo>
                        <a:pt x="755" y="7"/>
                      </a:lnTo>
                      <a:lnTo>
                        <a:pt x="767" y="7"/>
                      </a:lnTo>
                      <a:lnTo>
                        <a:pt x="772" y="7"/>
                      </a:lnTo>
                      <a:lnTo>
                        <a:pt x="784" y="7"/>
                      </a:lnTo>
                      <a:lnTo>
                        <a:pt x="790" y="7"/>
                      </a:lnTo>
                      <a:lnTo>
                        <a:pt x="795" y="7"/>
                      </a:lnTo>
                      <a:lnTo>
                        <a:pt x="807" y="7"/>
                      </a:lnTo>
                      <a:lnTo>
                        <a:pt x="812" y="7"/>
                      </a:lnTo>
                      <a:lnTo>
                        <a:pt x="818" y="7"/>
                      </a:lnTo>
                      <a:lnTo>
                        <a:pt x="830" y="7"/>
                      </a:lnTo>
                      <a:lnTo>
                        <a:pt x="835" y="7"/>
                      </a:lnTo>
                      <a:lnTo>
                        <a:pt x="841" y="7"/>
                      </a:lnTo>
                      <a:lnTo>
                        <a:pt x="853" y="7"/>
                      </a:lnTo>
                      <a:lnTo>
                        <a:pt x="858" y="7"/>
                      </a:lnTo>
                      <a:lnTo>
                        <a:pt x="870" y="7"/>
                      </a:lnTo>
                      <a:lnTo>
                        <a:pt x="875" y="7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7"/>
                      </a:lnTo>
                      <a:lnTo>
                        <a:pt x="915" y="7"/>
                      </a:lnTo>
                      <a:lnTo>
                        <a:pt x="921" y="7"/>
                      </a:lnTo>
                      <a:lnTo>
                        <a:pt x="927" y="7"/>
                      </a:lnTo>
                      <a:lnTo>
                        <a:pt x="938" y="7"/>
                      </a:lnTo>
                      <a:lnTo>
                        <a:pt x="944" y="7"/>
                      </a:lnTo>
                      <a:lnTo>
                        <a:pt x="956" y="13"/>
                      </a:lnTo>
                      <a:lnTo>
                        <a:pt x="961" y="13"/>
                      </a:lnTo>
                      <a:lnTo>
                        <a:pt x="967" y="13"/>
                      </a:lnTo>
                      <a:lnTo>
                        <a:pt x="978" y="13"/>
                      </a:lnTo>
                      <a:lnTo>
                        <a:pt x="984" y="13"/>
                      </a:lnTo>
                      <a:lnTo>
                        <a:pt x="990" y="13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Freeform 349">
                  <a:extLst>
                    <a:ext uri="{FF2B5EF4-FFF2-40B4-BE49-F238E27FC236}">
                      <a16:creationId xmlns:a16="http://schemas.microsoft.com/office/drawing/2014/main" id="{4B7C4776-0C8C-48B4-BFEF-F3A9F9B4D1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808012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350">
                  <a:extLst>
                    <a:ext uri="{FF2B5EF4-FFF2-40B4-BE49-F238E27FC236}">
                      <a16:creationId xmlns:a16="http://schemas.microsoft.com/office/drawing/2014/main" id="{05E33264-06C0-4711-A307-FB1071BE9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351">
                  <a:extLst>
                    <a:ext uri="{FF2B5EF4-FFF2-40B4-BE49-F238E27FC236}">
                      <a16:creationId xmlns:a16="http://schemas.microsoft.com/office/drawing/2014/main" id="{F8B89B87-B9BD-42FF-8881-157B09977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352">
                  <a:extLst>
                    <a:ext uri="{FF2B5EF4-FFF2-40B4-BE49-F238E27FC236}">
                      <a16:creationId xmlns:a16="http://schemas.microsoft.com/office/drawing/2014/main" id="{0674EDE3-AEE3-42C2-93D3-C87310D80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6 h 6"/>
                    <a:gd name="T4" fmla="*/ 40 w 549"/>
                    <a:gd name="T5" fmla="*/ 6 h 6"/>
                    <a:gd name="T6" fmla="*/ 57 w 549"/>
                    <a:gd name="T7" fmla="*/ 6 h 6"/>
                    <a:gd name="T8" fmla="*/ 74 w 549"/>
                    <a:gd name="T9" fmla="*/ 6 h 6"/>
                    <a:gd name="T10" fmla="*/ 86 w 549"/>
                    <a:gd name="T11" fmla="*/ 6 h 6"/>
                    <a:gd name="T12" fmla="*/ 103 w 549"/>
                    <a:gd name="T13" fmla="*/ 6 h 6"/>
                    <a:gd name="T14" fmla="*/ 120 w 549"/>
                    <a:gd name="T15" fmla="*/ 6 h 6"/>
                    <a:gd name="T16" fmla="*/ 137 w 549"/>
                    <a:gd name="T17" fmla="*/ 6 h 6"/>
                    <a:gd name="T18" fmla="*/ 149 w 549"/>
                    <a:gd name="T19" fmla="*/ 6 h 6"/>
                    <a:gd name="T20" fmla="*/ 166 w 549"/>
                    <a:gd name="T21" fmla="*/ 6 h 6"/>
                    <a:gd name="T22" fmla="*/ 183 w 549"/>
                    <a:gd name="T23" fmla="*/ 6 h 6"/>
                    <a:gd name="T24" fmla="*/ 200 w 549"/>
                    <a:gd name="T25" fmla="*/ 6 h 6"/>
                    <a:gd name="T26" fmla="*/ 212 w 549"/>
                    <a:gd name="T27" fmla="*/ 6 h 6"/>
                    <a:gd name="T28" fmla="*/ 229 w 549"/>
                    <a:gd name="T29" fmla="*/ 6 h 6"/>
                    <a:gd name="T30" fmla="*/ 246 w 549"/>
                    <a:gd name="T31" fmla="*/ 6 h 6"/>
                    <a:gd name="T32" fmla="*/ 263 w 549"/>
                    <a:gd name="T33" fmla="*/ 6 h 6"/>
                    <a:gd name="T34" fmla="*/ 274 w 549"/>
                    <a:gd name="T35" fmla="*/ 6 h 6"/>
                    <a:gd name="T36" fmla="*/ 292 w 549"/>
                    <a:gd name="T37" fmla="*/ 6 h 6"/>
                    <a:gd name="T38" fmla="*/ 309 w 549"/>
                    <a:gd name="T39" fmla="*/ 6 h 6"/>
                    <a:gd name="T40" fmla="*/ 320 w 549"/>
                    <a:gd name="T41" fmla="*/ 6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6"/>
                      </a:lnTo>
                      <a:lnTo>
                        <a:pt x="28" y="6"/>
                      </a:lnTo>
                      <a:lnTo>
                        <a:pt x="34" y="6"/>
                      </a:lnTo>
                      <a:lnTo>
                        <a:pt x="40" y="6"/>
                      </a:lnTo>
                      <a:lnTo>
                        <a:pt x="51" y="6"/>
                      </a:lnTo>
                      <a:lnTo>
                        <a:pt x="57" y="6"/>
                      </a:lnTo>
                      <a:lnTo>
                        <a:pt x="63" y="6"/>
                      </a:lnTo>
                      <a:lnTo>
                        <a:pt x="74" y="6"/>
                      </a:lnTo>
                      <a:lnTo>
                        <a:pt x="80" y="6"/>
                      </a:lnTo>
                      <a:lnTo>
                        <a:pt x="86" y="6"/>
                      </a:lnTo>
                      <a:lnTo>
                        <a:pt x="97" y="6"/>
                      </a:lnTo>
                      <a:lnTo>
                        <a:pt x="103" y="6"/>
                      </a:lnTo>
                      <a:lnTo>
                        <a:pt x="114" y="6"/>
                      </a:lnTo>
                      <a:lnTo>
                        <a:pt x="120" y="6"/>
                      </a:lnTo>
                      <a:lnTo>
                        <a:pt x="126" y="6"/>
                      </a:lnTo>
                      <a:lnTo>
                        <a:pt x="137" y="6"/>
                      </a:lnTo>
                      <a:lnTo>
                        <a:pt x="143" y="6"/>
                      </a:lnTo>
                      <a:lnTo>
                        <a:pt x="149" y="6"/>
                      </a:lnTo>
                      <a:lnTo>
                        <a:pt x="160" y="6"/>
                      </a:lnTo>
                      <a:lnTo>
                        <a:pt x="166" y="6"/>
                      </a:lnTo>
                      <a:lnTo>
                        <a:pt x="177" y="6"/>
                      </a:lnTo>
                      <a:lnTo>
                        <a:pt x="183" y="6"/>
                      </a:lnTo>
                      <a:lnTo>
                        <a:pt x="189" y="6"/>
                      </a:lnTo>
                      <a:lnTo>
                        <a:pt x="200" y="6"/>
                      </a:lnTo>
                      <a:lnTo>
                        <a:pt x="206" y="6"/>
                      </a:lnTo>
                      <a:lnTo>
                        <a:pt x="212" y="6"/>
                      </a:lnTo>
                      <a:lnTo>
                        <a:pt x="223" y="6"/>
                      </a:lnTo>
                      <a:lnTo>
                        <a:pt x="229" y="6"/>
                      </a:lnTo>
                      <a:lnTo>
                        <a:pt x="234" y="6"/>
                      </a:lnTo>
                      <a:lnTo>
                        <a:pt x="246" y="6"/>
                      </a:lnTo>
                      <a:lnTo>
                        <a:pt x="252" y="6"/>
                      </a:lnTo>
                      <a:lnTo>
                        <a:pt x="263" y="6"/>
                      </a:lnTo>
                      <a:lnTo>
                        <a:pt x="269" y="6"/>
                      </a:lnTo>
                      <a:lnTo>
                        <a:pt x="274" y="6"/>
                      </a:lnTo>
                      <a:lnTo>
                        <a:pt x="286" y="6"/>
                      </a:lnTo>
                      <a:lnTo>
                        <a:pt x="292" y="6"/>
                      </a:lnTo>
                      <a:lnTo>
                        <a:pt x="297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0" y="6"/>
                      </a:lnTo>
                      <a:lnTo>
                        <a:pt x="332" y="6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 cap="flat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353">
                  <a:extLst>
                    <a:ext uri="{FF2B5EF4-FFF2-40B4-BE49-F238E27FC236}">
                      <a16:creationId xmlns:a16="http://schemas.microsoft.com/office/drawing/2014/main" id="{AF8506E9-A223-4451-B3A6-DF4E39A89F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354">
                  <a:extLst>
                    <a:ext uri="{FF2B5EF4-FFF2-40B4-BE49-F238E27FC236}">
                      <a16:creationId xmlns:a16="http://schemas.microsoft.com/office/drawing/2014/main" id="{8D73A41C-7733-4F82-B6DD-BABF45CF3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355">
                  <a:extLst>
                    <a:ext uri="{FF2B5EF4-FFF2-40B4-BE49-F238E27FC236}">
                      <a16:creationId xmlns:a16="http://schemas.microsoft.com/office/drawing/2014/main" id="{9934A978-7951-441D-AB04-980A96D4F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6 h 6"/>
                    <a:gd name="T12" fmla="*/ 103 w 549"/>
                    <a:gd name="T13" fmla="*/ 6 h 6"/>
                    <a:gd name="T14" fmla="*/ 120 w 549"/>
                    <a:gd name="T15" fmla="*/ 6 h 6"/>
                    <a:gd name="T16" fmla="*/ 137 w 549"/>
                    <a:gd name="T17" fmla="*/ 6 h 6"/>
                    <a:gd name="T18" fmla="*/ 149 w 549"/>
                    <a:gd name="T19" fmla="*/ 6 h 6"/>
                    <a:gd name="T20" fmla="*/ 166 w 549"/>
                    <a:gd name="T21" fmla="*/ 6 h 6"/>
                    <a:gd name="T22" fmla="*/ 183 w 549"/>
                    <a:gd name="T23" fmla="*/ 6 h 6"/>
                    <a:gd name="T24" fmla="*/ 200 w 549"/>
                    <a:gd name="T25" fmla="*/ 6 h 6"/>
                    <a:gd name="T26" fmla="*/ 212 w 549"/>
                    <a:gd name="T27" fmla="*/ 6 h 6"/>
                    <a:gd name="T28" fmla="*/ 229 w 549"/>
                    <a:gd name="T29" fmla="*/ 6 h 6"/>
                    <a:gd name="T30" fmla="*/ 246 w 549"/>
                    <a:gd name="T31" fmla="*/ 6 h 6"/>
                    <a:gd name="T32" fmla="*/ 263 w 549"/>
                    <a:gd name="T33" fmla="*/ 6 h 6"/>
                    <a:gd name="T34" fmla="*/ 274 w 549"/>
                    <a:gd name="T35" fmla="*/ 6 h 6"/>
                    <a:gd name="T36" fmla="*/ 292 w 549"/>
                    <a:gd name="T37" fmla="*/ 6 h 6"/>
                    <a:gd name="T38" fmla="*/ 309 w 549"/>
                    <a:gd name="T39" fmla="*/ 6 h 6"/>
                    <a:gd name="T40" fmla="*/ 320 w 549"/>
                    <a:gd name="T41" fmla="*/ 6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6"/>
                      </a:lnTo>
                      <a:lnTo>
                        <a:pt x="86" y="6"/>
                      </a:lnTo>
                      <a:lnTo>
                        <a:pt x="97" y="6"/>
                      </a:lnTo>
                      <a:lnTo>
                        <a:pt x="103" y="6"/>
                      </a:lnTo>
                      <a:lnTo>
                        <a:pt x="114" y="6"/>
                      </a:lnTo>
                      <a:lnTo>
                        <a:pt x="120" y="6"/>
                      </a:lnTo>
                      <a:lnTo>
                        <a:pt x="126" y="6"/>
                      </a:lnTo>
                      <a:lnTo>
                        <a:pt x="137" y="6"/>
                      </a:lnTo>
                      <a:lnTo>
                        <a:pt x="143" y="6"/>
                      </a:lnTo>
                      <a:lnTo>
                        <a:pt x="149" y="6"/>
                      </a:lnTo>
                      <a:lnTo>
                        <a:pt x="160" y="6"/>
                      </a:lnTo>
                      <a:lnTo>
                        <a:pt x="166" y="6"/>
                      </a:lnTo>
                      <a:lnTo>
                        <a:pt x="177" y="6"/>
                      </a:lnTo>
                      <a:lnTo>
                        <a:pt x="183" y="6"/>
                      </a:lnTo>
                      <a:lnTo>
                        <a:pt x="189" y="6"/>
                      </a:lnTo>
                      <a:lnTo>
                        <a:pt x="200" y="6"/>
                      </a:lnTo>
                      <a:lnTo>
                        <a:pt x="206" y="6"/>
                      </a:lnTo>
                      <a:lnTo>
                        <a:pt x="212" y="6"/>
                      </a:lnTo>
                      <a:lnTo>
                        <a:pt x="223" y="6"/>
                      </a:lnTo>
                      <a:lnTo>
                        <a:pt x="229" y="6"/>
                      </a:lnTo>
                      <a:lnTo>
                        <a:pt x="234" y="6"/>
                      </a:lnTo>
                      <a:lnTo>
                        <a:pt x="246" y="6"/>
                      </a:lnTo>
                      <a:lnTo>
                        <a:pt x="252" y="6"/>
                      </a:lnTo>
                      <a:lnTo>
                        <a:pt x="263" y="6"/>
                      </a:lnTo>
                      <a:lnTo>
                        <a:pt x="269" y="6"/>
                      </a:lnTo>
                      <a:lnTo>
                        <a:pt x="274" y="6"/>
                      </a:lnTo>
                      <a:lnTo>
                        <a:pt x="286" y="6"/>
                      </a:lnTo>
                      <a:lnTo>
                        <a:pt x="292" y="6"/>
                      </a:lnTo>
                      <a:lnTo>
                        <a:pt x="297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0" y="6"/>
                      </a:lnTo>
                      <a:lnTo>
                        <a:pt x="332" y="6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 cap="flat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356">
                  <a:extLst>
                    <a:ext uri="{FF2B5EF4-FFF2-40B4-BE49-F238E27FC236}">
                      <a16:creationId xmlns:a16="http://schemas.microsoft.com/office/drawing/2014/main" id="{5CE9F9BB-24B1-42DF-92C8-AE3286F70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357">
                  <a:extLst>
                    <a:ext uri="{FF2B5EF4-FFF2-40B4-BE49-F238E27FC236}">
                      <a16:creationId xmlns:a16="http://schemas.microsoft.com/office/drawing/2014/main" id="{1D2A0CE4-7BBA-4897-A4AD-E218BA91E3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358">
                  <a:extLst>
                    <a:ext uri="{FF2B5EF4-FFF2-40B4-BE49-F238E27FC236}">
                      <a16:creationId xmlns:a16="http://schemas.microsoft.com/office/drawing/2014/main" id="{7DEB43D0-4F6B-4D9A-82B6-CC67E4713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6 h 6"/>
                    <a:gd name="T20" fmla="*/ 166 w 549"/>
                    <a:gd name="T21" fmla="*/ 6 h 6"/>
                    <a:gd name="T22" fmla="*/ 183 w 549"/>
                    <a:gd name="T23" fmla="*/ 6 h 6"/>
                    <a:gd name="T24" fmla="*/ 200 w 549"/>
                    <a:gd name="T25" fmla="*/ 6 h 6"/>
                    <a:gd name="T26" fmla="*/ 212 w 549"/>
                    <a:gd name="T27" fmla="*/ 6 h 6"/>
                    <a:gd name="T28" fmla="*/ 229 w 549"/>
                    <a:gd name="T29" fmla="*/ 6 h 6"/>
                    <a:gd name="T30" fmla="*/ 246 w 549"/>
                    <a:gd name="T31" fmla="*/ 6 h 6"/>
                    <a:gd name="T32" fmla="*/ 263 w 549"/>
                    <a:gd name="T33" fmla="*/ 6 h 6"/>
                    <a:gd name="T34" fmla="*/ 274 w 549"/>
                    <a:gd name="T35" fmla="*/ 6 h 6"/>
                    <a:gd name="T36" fmla="*/ 292 w 549"/>
                    <a:gd name="T37" fmla="*/ 6 h 6"/>
                    <a:gd name="T38" fmla="*/ 309 w 549"/>
                    <a:gd name="T39" fmla="*/ 6 h 6"/>
                    <a:gd name="T40" fmla="*/ 320 w 549"/>
                    <a:gd name="T41" fmla="*/ 6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6"/>
                      </a:lnTo>
                      <a:lnTo>
                        <a:pt x="149" y="6"/>
                      </a:lnTo>
                      <a:lnTo>
                        <a:pt x="160" y="6"/>
                      </a:lnTo>
                      <a:lnTo>
                        <a:pt x="166" y="6"/>
                      </a:lnTo>
                      <a:lnTo>
                        <a:pt x="177" y="6"/>
                      </a:lnTo>
                      <a:lnTo>
                        <a:pt x="183" y="6"/>
                      </a:lnTo>
                      <a:lnTo>
                        <a:pt x="189" y="6"/>
                      </a:lnTo>
                      <a:lnTo>
                        <a:pt x="200" y="6"/>
                      </a:lnTo>
                      <a:lnTo>
                        <a:pt x="206" y="6"/>
                      </a:lnTo>
                      <a:lnTo>
                        <a:pt x="212" y="6"/>
                      </a:lnTo>
                      <a:lnTo>
                        <a:pt x="223" y="6"/>
                      </a:lnTo>
                      <a:lnTo>
                        <a:pt x="229" y="6"/>
                      </a:lnTo>
                      <a:lnTo>
                        <a:pt x="234" y="6"/>
                      </a:lnTo>
                      <a:lnTo>
                        <a:pt x="246" y="6"/>
                      </a:lnTo>
                      <a:lnTo>
                        <a:pt x="252" y="6"/>
                      </a:lnTo>
                      <a:lnTo>
                        <a:pt x="263" y="6"/>
                      </a:lnTo>
                      <a:lnTo>
                        <a:pt x="269" y="6"/>
                      </a:lnTo>
                      <a:lnTo>
                        <a:pt x="274" y="6"/>
                      </a:lnTo>
                      <a:lnTo>
                        <a:pt x="286" y="6"/>
                      </a:lnTo>
                      <a:lnTo>
                        <a:pt x="292" y="6"/>
                      </a:lnTo>
                      <a:lnTo>
                        <a:pt x="297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0" y="6"/>
                      </a:lnTo>
                      <a:lnTo>
                        <a:pt x="332" y="6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 cap="flat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359">
                  <a:extLst>
                    <a:ext uri="{FF2B5EF4-FFF2-40B4-BE49-F238E27FC236}">
                      <a16:creationId xmlns:a16="http://schemas.microsoft.com/office/drawing/2014/main" id="{21432CCA-B56D-48A3-8726-84544A1DA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360">
                  <a:extLst>
                    <a:ext uri="{FF2B5EF4-FFF2-40B4-BE49-F238E27FC236}">
                      <a16:creationId xmlns:a16="http://schemas.microsoft.com/office/drawing/2014/main" id="{717E37EA-4BA7-40E5-BA51-2109BB91AB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361">
                  <a:extLst>
                    <a:ext uri="{FF2B5EF4-FFF2-40B4-BE49-F238E27FC236}">
                      <a16:creationId xmlns:a16="http://schemas.microsoft.com/office/drawing/2014/main" id="{9F7AB91B-7663-43F0-81AB-6B502AE61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6 h 6"/>
                    <a:gd name="T28" fmla="*/ 229 w 549"/>
                    <a:gd name="T29" fmla="*/ 6 h 6"/>
                    <a:gd name="T30" fmla="*/ 246 w 549"/>
                    <a:gd name="T31" fmla="*/ 6 h 6"/>
                    <a:gd name="T32" fmla="*/ 263 w 549"/>
                    <a:gd name="T33" fmla="*/ 6 h 6"/>
                    <a:gd name="T34" fmla="*/ 274 w 549"/>
                    <a:gd name="T35" fmla="*/ 6 h 6"/>
                    <a:gd name="T36" fmla="*/ 292 w 549"/>
                    <a:gd name="T37" fmla="*/ 6 h 6"/>
                    <a:gd name="T38" fmla="*/ 309 w 549"/>
                    <a:gd name="T39" fmla="*/ 6 h 6"/>
                    <a:gd name="T40" fmla="*/ 320 w 549"/>
                    <a:gd name="T41" fmla="*/ 6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6"/>
                      </a:lnTo>
                      <a:lnTo>
                        <a:pt x="212" y="6"/>
                      </a:lnTo>
                      <a:lnTo>
                        <a:pt x="223" y="6"/>
                      </a:lnTo>
                      <a:lnTo>
                        <a:pt x="229" y="6"/>
                      </a:lnTo>
                      <a:lnTo>
                        <a:pt x="234" y="6"/>
                      </a:lnTo>
                      <a:lnTo>
                        <a:pt x="246" y="6"/>
                      </a:lnTo>
                      <a:lnTo>
                        <a:pt x="252" y="6"/>
                      </a:lnTo>
                      <a:lnTo>
                        <a:pt x="263" y="6"/>
                      </a:lnTo>
                      <a:lnTo>
                        <a:pt x="269" y="6"/>
                      </a:lnTo>
                      <a:lnTo>
                        <a:pt x="274" y="6"/>
                      </a:lnTo>
                      <a:lnTo>
                        <a:pt x="286" y="6"/>
                      </a:lnTo>
                      <a:lnTo>
                        <a:pt x="292" y="6"/>
                      </a:lnTo>
                      <a:lnTo>
                        <a:pt x="297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0" y="6"/>
                      </a:lnTo>
                      <a:lnTo>
                        <a:pt x="332" y="6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 cap="flat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362">
                  <a:extLst>
                    <a:ext uri="{FF2B5EF4-FFF2-40B4-BE49-F238E27FC236}">
                      <a16:creationId xmlns:a16="http://schemas.microsoft.com/office/drawing/2014/main" id="{1DAE68E8-540F-4C53-8946-8E82FAA01A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363">
                  <a:extLst>
                    <a:ext uri="{FF2B5EF4-FFF2-40B4-BE49-F238E27FC236}">
                      <a16:creationId xmlns:a16="http://schemas.microsoft.com/office/drawing/2014/main" id="{2BFBE4A5-8F19-438A-A475-72A13A0F4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364">
                  <a:extLst>
                    <a:ext uri="{FF2B5EF4-FFF2-40B4-BE49-F238E27FC236}">
                      <a16:creationId xmlns:a16="http://schemas.microsoft.com/office/drawing/2014/main" id="{BCD3AF63-B588-4019-AE6C-668580AD8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0 h 6"/>
                    <a:gd name="T28" fmla="*/ 229 w 549"/>
                    <a:gd name="T29" fmla="*/ 0 h 6"/>
                    <a:gd name="T30" fmla="*/ 246 w 549"/>
                    <a:gd name="T31" fmla="*/ 0 h 6"/>
                    <a:gd name="T32" fmla="*/ 263 w 549"/>
                    <a:gd name="T33" fmla="*/ 0 h 6"/>
                    <a:gd name="T34" fmla="*/ 274 w 549"/>
                    <a:gd name="T35" fmla="*/ 6 h 6"/>
                    <a:gd name="T36" fmla="*/ 292 w 549"/>
                    <a:gd name="T37" fmla="*/ 6 h 6"/>
                    <a:gd name="T38" fmla="*/ 309 w 549"/>
                    <a:gd name="T39" fmla="*/ 6 h 6"/>
                    <a:gd name="T40" fmla="*/ 320 w 549"/>
                    <a:gd name="T41" fmla="*/ 6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6"/>
                      </a:lnTo>
                      <a:lnTo>
                        <a:pt x="274" y="6"/>
                      </a:lnTo>
                      <a:lnTo>
                        <a:pt x="286" y="6"/>
                      </a:lnTo>
                      <a:lnTo>
                        <a:pt x="292" y="6"/>
                      </a:lnTo>
                      <a:lnTo>
                        <a:pt x="297" y="6"/>
                      </a:lnTo>
                      <a:lnTo>
                        <a:pt x="309" y="6"/>
                      </a:lnTo>
                      <a:lnTo>
                        <a:pt x="315" y="6"/>
                      </a:lnTo>
                      <a:lnTo>
                        <a:pt x="320" y="6"/>
                      </a:lnTo>
                      <a:lnTo>
                        <a:pt x="332" y="6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365">
                  <a:extLst>
                    <a:ext uri="{FF2B5EF4-FFF2-40B4-BE49-F238E27FC236}">
                      <a16:creationId xmlns:a16="http://schemas.microsoft.com/office/drawing/2014/main" id="{446BFF57-2E5B-4D23-ACEE-09B5A5B658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366">
                  <a:extLst>
                    <a:ext uri="{FF2B5EF4-FFF2-40B4-BE49-F238E27FC236}">
                      <a16:creationId xmlns:a16="http://schemas.microsoft.com/office/drawing/2014/main" id="{C60554CC-AD6E-4DA0-BBFF-4E8C569899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367">
                  <a:extLst>
                    <a:ext uri="{FF2B5EF4-FFF2-40B4-BE49-F238E27FC236}">
                      <a16:creationId xmlns:a16="http://schemas.microsoft.com/office/drawing/2014/main" id="{9D80D979-0BBD-4865-B284-4B882ED43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0 h 6"/>
                    <a:gd name="T28" fmla="*/ 229 w 549"/>
                    <a:gd name="T29" fmla="*/ 0 h 6"/>
                    <a:gd name="T30" fmla="*/ 246 w 549"/>
                    <a:gd name="T31" fmla="*/ 0 h 6"/>
                    <a:gd name="T32" fmla="*/ 263 w 549"/>
                    <a:gd name="T33" fmla="*/ 0 h 6"/>
                    <a:gd name="T34" fmla="*/ 274 w 549"/>
                    <a:gd name="T35" fmla="*/ 0 h 6"/>
                    <a:gd name="T36" fmla="*/ 292 w 549"/>
                    <a:gd name="T37" fmla="*/ 0 h 6"/>
                    <a:gd name="T38" fmla="*/ 309 w 549"/>
                    <a:gd name="T39" fmla="*/ 0 h 6"/>
                    <a:gd name="T40" fmla="*/ 320 w 549"/>
                    <a:gd name="T41" fmla="*/ 0 h 6"/>
                    <a:gd name="T42" fmla="*/ 337 w 549"/>
                    <a:gd name="T43" fmla="*/ 6 h 6"/>
                    <a:gd name="T44" fmla="*/ 355 w 549"/>
                    <a:gd name="T45" fmla="*/ 6 h 6"/>
                    <a:gd name="T46" fmla="*/ 372 w 549"/>
                    <a:gd name="T47" fmla="*/ 6 h 6"/>
                    <a:gd name="T48" fmla="*/ 383 w 549"/>
                    <a:gd name="T49" fmla="*/ 6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6"/>
                      </a:lnTo>
                      <a:lnTo>
                        <a:pt x="349" y="6"/>
                      </a:lnTo>
                      <a:lnTo>
                        <a:pt x="355" y="6"/>
                      </a:lnTo>
                      <a:lnTo>
                        <a:pt x="360" y="6"/>
                      </a:lnTo>
                      <a:lnTo>
                        <a:pt x="372" y="6"/>
                      </a:lnTo>
                      <a:lnTo>
                        <a:pt x="377" y="6"/>
                      </a:lnTo>
                      <a:lnTo>
                        <a:pt x="383" y="6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368">
                  <a:extLst>
                    <a:ext uri="{FF2B5EF4-FFF2-40B4-BE49-F238E27FC236}">
                      <a16:creationId xmlns:a16="http://schemas.microsoft.com/office/drawing/2014/main" id="{56CB1B62-FC17-41B2-9F8E-3E59E417B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369">
                  <a:extLst>
                    <a:ext uri="{FF2B5EF4-FFF2-40B4-BE49-F238E27FC236}">
                      <a16:creationId xmlns:a16="http://schemas.microsoft.com/office/drawing/2014/main" id="{4BEBAFE8-21EF-419D-971A-3094916C1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370">
                  <a:extLst>
                    <a:ext uri="{FF2B5EF4-FFF2-40B4-BE49-F238E27FC236}">
                      <a16:creationId xmlns:a16="http://schemas.microsoft.com/office/drawing/2014/main" id="{77F3C209-D631-41C9-8243-E4EC7754C7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0 h 6"/>
                    <a:gd name="T28" fmla="*/ 229 w 549"/>
                    <a:gd name="T29" fmla="*/ 0 h 6"/>
                    <a:gd name="T30" fmla="*/ 246 w 549"/>
                    <a:gd name="T31" fmla="*/ 0 h 6"/>
                    <a:gd name="T32" fmla="*/ 263 w 549"/>
                    <a:gd name="T33" fmla="*/ 0 h 6"/>
                    <a:gd name="T34" fmla="*/ 274 w 549"/>
                    <a:gd name="T35" fmla="*/ 0 h 6"/>
                    <a:gd name="T36" fmla="*/ 292 w 549"/>
                    <a:gd name="T37" fmla="*/ 0 h 6"/>
                    <a:gd name="T38" fmla="*/ 309 w 549"/>
                    <a:gd name="T39" fmla="*/ 0 h 6"/>
                    <a:gd name="T40" fmla="*/ 320 w 549"/>
                    <a:gd name="T41" fmla="*/ 0 h 6"/>
                    <a:gd name="T42" fmla="*/ 337 w 549"/>
                    <a:gd name="T43" fmla="*/ 0 h 6"/>
                    <a:gd name="T44" fmla="*/ 355 w 549"/>
                    <a:gd name="T45" fmla="*/ 0 h 6"/>
                    <a:gd name="T46" fmla="*/ 372 w 549"/>
                    <a:gd name="T47" fmla="*/ 0 h 6"/>
                    <a:gd name="T48" fmla="*/ 383 w 549"/>
                    <a:gd name="T49" fmla="*/ 0 h 6"/>
                    <a:gd name="T50" fmla="*/ 400 w 549"/>
                    <a:gd name="T51" fmla="*/ 6 h 6"/>
                    <a:gd name="T52" fmla="*/ 418 w 549"/>
                    <a:gd name="T53" fmla="*/ 6 h 6"/>
                    <a:gd name="T54" fmla="*/ 435 w 549"/>
                    <a:gd name="T55" fmla="*/ 6 h 6"/>
                    <a:gd name="T56" fmla="*/ 446 w 549"/>
                    <a:gd name="T57" fmla="*/ 6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6"/>
                      </a:lnTo>
                      <a:lnTo>
                        <a:pt x="400" y="6"/>
                      </a:lnTo>
                      <a:lnTo>
                        <a:pt x="412" y="6"/>
                      </a:lnTo>
                      <a:lnTo>
                        <a:pt x="418" y="6"/>
                      </a:lnTo>
                      <a:lnTo>
                        <a:pt x="423" y="6"/>
                      </a:lnTo>
                      <a:lnTo>
                        <a:pt x="435" y="6"/>
                      </a:lnTo>
                      <a:lnTo>
                        <a:pt x="440" y="6"/>
                      </a:lnTo>
                      <a:lnTo>
                        <a:pt x="446" y="6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371">
                  <a:extLst>
                    <a:ext uri="{FF2B5EF4-FFF2-40B4-BE49-F238E27FC236}">
                      <a16:creationId xmlns:a16="http://schemas.microsoft.com/office/drawing/2014/main" id="{F12FB135-2994-4203-B65E-3BB07B648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372">
                  <a:extLst>
                    <a:ext uri="{FF2B5EF4-FFF2-40B4-BE49-F238E27FC236}">
                      <a16:creationId xmlns:a16="http://schemas.microsoft.com/office/drawing/2014/main" id="{6A982AAA-8E49-4AEC-A498-0A22F0E957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373">
                  <a:extLst>
                    <a:ext uri="{FF2B5EF4-FFF2-40B4-BE49-F238E27FC236}">
                      <a16:creationId xmlns:a16="http://schemas.microsoft.com/office/drawing/2014/main" id="{3A9AABE7-E97B-4E34-BFB6-F8B9F0D71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0 h 6"/>
                    <a:gd name="T28" fmla="*/ 229 w 549"/>
                    <a:gd name="T29" fmla="*/ 0 h 6"/>
                    <a:gd name="T30" fmla="*/ 246 w 549"/>
                    <a:gd name="T31" fmla="*/ 0 h 6"/>
                    <a:gd name="T32" fmla="*/ 263 w 549"/>
                    <a:gd name="T33" fmla="*/ 0 h 6"/>
                    <a:gd name="T34" fmla="*/ 274 w 549"/>
                    <a:gd name="T35" fmla="*/ 0 h 6"/>
                    <a:gd name="T36" fmla="*/ 292 w 549"/>
                    <a:gd name="T37" fmla="*/ 0 h 6"/>
                    <a:gd name="T38" fmla="*/ 309 w 549"/>
                    <a:gd name="T39" fmla="*/ 0 h 6"/>
                    <a:gd name="T40" fmla="*/ 320 w 549"/>
                    <a:gd name="T41" fmla="*/ 0 h 6"/>
                    <a:gd name="T42" fmla="*/ 337 w 549"/>
                    <a:gd name="T43" fmla="*/ 0 h 6"/>
                    <a:gd name="T44" fmla="*/ 355 w 549"/>
                    <a:gd name="T45" fmla="*/ 0 h 6"/>
                    <a:gd name="T46" fmla="*/ 372 w 549"/>
                    <a:gd name="T47" fmla="*/ 0 h 6"/>
                    <a:gd name="T48" fmla="*/ 383 w 549"/>
                    <a:gd name="T49" fmla="*/ 0 h 6"/>
                    <a:gd name="T50" fmla="*/ 400 w 549"/>
                    <a:gd name="T51" fmla="*/ 0 h 6"/>
                    <a:gd name="T52" fmla="*/ 418 w 549"/>
                    <a:gd name="T53" fmla="*/ 0 h 6"/>
                    <a:gd name="T54" fmla="*/ 435 w 549"/>
                    <a:gd name="T55" fmla="*/ 0 h 6"/>
                    <a:gd name="T56" fmla="*/ 446 w 549"/>
                    <a:gd name="T57" fmla="*/ 0 h 6"/>
                    <a:gd name="T58" fmla="*/ 463 w 549"/>
                    <a:gd name="T59" fmla="*/ 6 h 6"/>
                    <a:gd name="T60" fmla="*/ 480 w 549"/>
                    <a:gd name="T61" fmla="*/ 6 h 6"/>
                    <a:gd name="T62" fmla="*/ 498 w 549"/>
                    <a:gd name="T63" fmla="*/ 6 h 6"/>
                    <a:gd name="T64" fmla="*/ 509 w 549"/>
                    <a:gd name="T65" fmla="*/ 6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6"/>
                      </a:lnTo>
                      <a:lnTo>
                        <a:pt x="463" y="6"/>
                      </a:lnTo>
                      <a:lnTo>
                        <a:pt x="469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8" y="6"/>
                      </a:lnTo>
                      <a:lnTo>
                        <a:pt x="503" y="6"/>
                      </a:lnTo>
                      <a:lnTo>
                        <a:pt x="509" y="6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Freeform 374">
                  <a:extLst>
                    <a:ext uri="{FF2B5EF4-FFF2-40B4-BE49-F238E27FC236}">
                      <a16:creationId xmlns:a16="http://schemas.microsoft.com/office/drawing/2014/main" id="{CC53D070-41CF-4E7E-8D7A-E180013E0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Freeform 375">
                  <a:extLst>
                    <a:ext uri="{FF2B5EF4-FFF2-40B4-BE49-F238E27FC236}">
                      <a16:creationId xmlns:a16="http://schemas.microsoft.com/office/drawing/2014/main" id="{B957017F-567B-41CE-B98F-6BB68C4119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376">
                  <a:extLst>
                    <a:ext uri="{FF2B5EF4-FFF2-40B4-BE49-F238E27FC236}">
                      <a16:creationId xmlns:a16="http://schemas.microsoft.com/office/drawing/2014/main" id="{C1D9282C-D89F-49F8-88A7-82C28F3C4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8086"/>
                </a:xfrm>
                <a:custGeom>
                  <a:avLst/>
                  <a:gdLst>
                    <a:gd name="T0" fmla="*/ 11 w 549"/>
                    <a:gd name="T1" fmla="*/ 0 h 6"/>
                    <a:gd name="T2" fmla="*/ 28 w 549"/>
                    <a:gd name="T3" fmla="*/ 0 h 6"/>
                    <a:gd name="T4" fmla="*/ 40 w 549"/>
                    <a:gd name="T5" fmla="*/ 0 h 6"/>
                    <a:gd name="T6" fmla="*/ 57 w 549"/>
                    <a:gd name="T7" fmla="*/ 0 h 6"/>
                    <a:gd name="T8" fmla="*/ 74 w 549"/>
                    <a:gd name="T9" fmla="*/ 0 h 6"/>
                    <a:gd name="T10" fmla="*/ 86 w 549"/>
                    <a:gd name="T11" fmla="*/ 0 h 6"/>
                    <a:gd name="T12" fmla="*/ 103 w 549"/>
                    <a:gd name="T13" fmla="*/ 0 h 6"/>
                    <a:gd name="T14" fmla="*/ 120 w 549"/>
                    <a:gd name="T15" fmla="*/ 0 h 6"/>
                    <a:gd name="T16" fmla="*/ 137 w 549"/>
                    <a:gd name="T17" fmla="*/ 0 h 6"/>
                    <a:gd name="T18" fmla="*/ 149 w 549"/>
                    <a:gd name="T19" fmla="*/ 0 h 6"/>
                    <a:gd name="T20" fmla="*/ 166 w 549"/>
                    <a:gd name="T21" fmla="*/ 0 h 6"/>
                    <a:gd name="T22" fmla="*/ 183 w 549"/>
                    <a:gd name="T23" fmla="*/ 0 h 6"/>
                    <a:gd name="T24" fmla="*/ 200 w 549"/>
                    <a:gd name="T25" fmla="*/ 0 h 6"/>
                    <a:gd name="T26" fmla="*/ 212 w 549"/>
                    <a:gd name="T27" fmla="*/ 0 h 6"/>
                    <a:gd name="T28" fmla="*/ 229 w 549"/>
                    <a:gd name="T29" fmla="*/ 0 h 6"/>
                    <a:gd name="T30" fmla="*/ 246 w 549"/>
                    <a:gd name="T31" fmla="*/ 0 h 6"/>
                    <a:gd name="T32" fmla="*/ 263 w 549"/>
                    <a:gd name="T33" fmla="*/ 0 h 6"/>
                    <a:gd name="T34" fmla="*/ 274 w 549"/>
                    <a:gd name="T35" fmla="*/ 0 h 6"/>
                    <a:gd name="T36" fmla="*/ 292 w 549"/>
                    <a:gd name="T37" fmla="*/ 0 h 6"/>
                    <a:gd name="T38" fmla="*/ 309 w 549"/>
                    <a:gd name="T39" fmla="*/ 0 h 6"/>
                    <a:gd name="T40" fmla="*/ 320 w 549"/>
                    <a:gd name="T41" fmla="*/ 0 h 6"/>
                    <a:gd name="T42" fmla="*/ 337 w 549"/>
                    <a:gd name="T43" fmla="*/ 0 h 6"/>
                    <a:gd name="T44" fmla="*/ 355 w 549"/>
                    <a:gd name="T45" fmla="*/ 0 h 6"/>
                    <a:gd name="T46" fmla="*/ 372 w 549"/>
                    <a:gd name="T47" fmla="*/ 0 h 6"/>
                    <a:gd name="T48" fmla="*/ 383 w 549"/>
                    <a:gd name="T49" fmla="*/ 0 h 6"/>
                    <a:gd name="T50" fmla="*/ 400 w 549"/>
                    <a:gd name="T51" fmla="*/ 0 h 6"/>
                    <a:gd name="T52" fmla="*/ 418 w 549"/>
                    <a:gd name="T53" fmla="*/ 0 h 6"/>
                    <a:gd name="T54" fmla="*/ 435 w 549"/>
                    <a:gd name="T55" fmla="*/ 0 h 6"/>
                    <a:gd name="T56" fmla="*/ 446 w 549"/>
                    <a:gd name="T57" fmla="*/ 0 h 6"/>
                    <a:gd name="T58" fmla="*/ 463 w 549"/>
                    <a:gd name="T59" fmla="*/ 0 h 6"/>
                    <a:gd name="T60" fmla="*/ 480 w 549"/>
                    <a:gd name="T61" fmla="*/ 0 h 6"/>
                    <a:gd name="T62" fmla="*/ 498 w 549"/>
                    <a:gd name="T63" fmla="*/ 0 h 6"/>
                    <a:gd name="T64" fmla="*/ 509 w 549"/>
                    <a:gd name="T65" fmla="*/ 0 h 6"/>
                    <a:gd name="T66" fmla="*/ 526 w 549"/>
                    <a:gd name="T67" fmla="*/ 6 h 6"/>
                    <a:gd name="T68" fmla="*/ 543 w 549"/>
                    <a:gd name="T6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6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6"/>
                      </a:lnTo>
                      <a:lnTo>
                        <a:pt x="526" y="6"/>
                      </a:lnTo>
                      <a:lnTo>
                        <a:pt x="532" y="6"/>
                      </a:lnTo>
                      <a:lnTo>
                        <a:pt x="543" y="6"/>
                      </a:lnTo>
                      <a:lnTo>
                        <a:pt x="549" y="6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377">
                  <a:extLst>
                    <a:ext uri="{FF2B5EF4-FFF2-40B4-BE49-F238E27FC236}">
                      <a16:creationId xmlns:a16="http://schemas.microsoft.com/office/drawing/2014/main" id="{E7F8C7AC-1577-44E8-B538-208588D242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378">
                  <a:extLst>
                    <a:ext uri="{FF2B5EF4-FFF2-40B4-BE49-F238E27FC236}">
                      <a16:creationId xmlns:a16="http://schemas.microsoft.com/office/drawing/2014/main" id="{30A2152A-0482-4459-A07E-21DC00450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379">
                  <a:extLst>
                    <a:ext uri="{FF2B5EF4-FFF2-40B4-BE49-F238E27FC236}">
                      <a16:creationId xmlns:a16="http://schemas.microsoft.com/office/drawing/2014/main" id="{CDD4A63F-9639-4A06-816F-8AA69B4EBF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380">
                  <a:extLst>
                    <a:ext uri="{FF2B5EF4-FFF2-40B4-BE49-F238E27FC236}">
                      <a16:creationId xmlns:a16="http://schemas.microsoft.com/office/drawing/2014/main" id="{85842953-74F8-46E8-86A3-08D175B950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381">
                  <a:extLst>
                    <a:ext uri="{FF2B5EF4-FFF2-40B4-BE49-F238E27FC236}">
                      <a16:creationId xmlns:a16="http://schemas.microsoft.com/office/drawing/2014/main" id="{31D39DA5-2947-47D4-B764-7D6A7DE442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382">
                  <a:extLst>
                    <a:ext uri="{FF2B5EF4-FFF2-40B4-BE49-F238E27FC236}">
                      <a16:creationId xmlns:a16="http://schemas.microsoft.com/office/drawing/2014/main" id="{4A839007-4BCB-4067-83B9-48B24DB4A2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383">
                  <a:extLst>
                    <a:ext uri="{FF2B5EF4-FFF2-40B4-BE49-F238E27FC236}">
                      <a16:creationId xmlns:a16="http://schemas.microsoft.com/office/drawing/2014/main" id="{A811DFD9-8A3B-4E37-98CA-C6FCF8D649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384">
                  <a:extLst>
                    <a:ext uri="{FF2B5EF4-FFF2-40B4-BE49-F238E27FC236}">
                      <a16:creationId xmlns:a16="http://schemas.microsoft.com/office/drawing/2014/main" id="{833C07A5-C882-4E84-98C5-D7FC74C01A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6" name="Freeform 385">
                  <a:extLst>
                    <a:ext uri="{FF2B5EF4-FFF2-40B4-BE49-F238E27FC236}">
                      <a16:creationId xmlns:a16="http://schemas.microsoft.com/office/drawing/2014/main" id="{8297F7F5-C6C9-4530-8D31-A3ACE54FE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7" name="Freeform 386">
                  <a:extLst>
                    <a:ext uri="{FF2B5EF4-FFF2-40B4-BE49-F238E27FC236}">
                      <a16:creationId xmlns:a16="http://schemas.microsoft.com/office/drawing/2014/main" id="{2ED585AE-2EFC-4F21-BD7A-979C6FCE75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8" name="Freeform 387">
                  <a:extLst>
                    <a:ext uri="{FF2B5EF4-FFF2-40B4-BE49-F238E27FC236}">
                      <a16:creationId xmlns:a16="http://schemas.microsoft.com/office/drawing/2014/main" id="{5B812B5C-B9E0-4B6F-B288-73D2FE98FA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9" name="Freeform 388">
                  <a:extLst>
                    <a:ext uri="{FF2B5EF4-FFF2-40B4-BE49-F238E27FC236}">
                      <a16:creationId xmlns:a16="http://schemas.microsoft.com/office/drawing/2014/main" id="{8B30755D-DDAB-47F5-9538-8A2F0B5D6E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007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0" name="Freeform 389">
                  <a:extLst>
                    <a:ext uri="{FF2B5EF4-FFF2-40B4-BE49-F238E27FC236}">
                      <a16:creationId xmlns:a16="http://schemas.microsoft.com/office/drawing/2014/main" id="{83E3916A-DCA2-4032-A590-B1335CAB6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1" name="Freeform 390">
                  <a:extLst>
                    <a:ext uri="{FF2B5EF4-FFF2-40B4-BE49-F238E27FC236}">
                      <a16:creationId xmlns:a16="http://schemas.microsoft.com/office/drawing/2014/main" id="{9B2301AB-B28E-4544-A20B-7B21AFFE7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2" name="Freeform 391">
                  <a:extLst>
                    <a:ext uri="{FF2B5EF4-FFF2-40B4-BE49-F238E27FC236}">
                      <a16:creationId xmlns:a16="http://schemas.microsoft.com/office/drawing/2014/main" id="{5FC5BCE5-018B-4D3C-98E5-A38AFC02F9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3" name="Freeform 392">
                  <a:extLst>
                    <a:ext uri="{FF2B5EF4-FFF2-40B4-BE49-F238E27FC236}">
                      <a16:creationId xmlns:a16="http://schemas.microsoft.com/office/drawing/2014/main" id="{60CDBB53-BB31-442B-B02C-CAB04AF542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4" name="Freeform 393">
                  <a:extLst>
                    <a:ext uri="{FF2B5EF4-FFF2-40B4-BE49-F238E27FC236}">
                      <a16:creationId xmlns:a16="http://schemas.microsoft.com/office/drawing/2014/main" id="{732C1CEA-81B4-440E-A647-BAE2C0B219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5" name="Freeform 394">
                  <a:extLst>
                    <a:ext uri="{FF2B5EF4-FFF2-40B4-BE49-F238E27FC236}">
                      <a16:creationId xmlns:a16="http://schemas.microsoft.com/office/drawing/2014/main" id="{E1DFFA13-0393-43B6-B855-A822DD8A0A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00BF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6" name="Freeform 395">
                  <a:extLst>
                    <a:ext uri="{FF2B5EF4-FFF2-40B4-BE49-F238E27FC236}">
                      <a16:creationId xmlns:a16="http://schemas.microsoft.com/office/drawing/2014/main" id="{FD7F22D7-D7E3-4DB6-BD3C-CBBAA3819A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7" name="Freeform 396">
                  <a:extLst>
                    <a:ext uri="{FF2B5EF4-FFF2-40B4-BE49-F238E27FC236}">
                      <a16:creationId xmlns:a16="http://schemas.microsoft.com/office/drawing/2014/main" id="{2B9FD7D4-0E91-4623-A09A-8526DDC76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8" name="Freeform 397">
                  <a:extLst>
                    <a:ext uri="{FF2B5EF4-FFF2-40B4-BE49-F238E27FC236}">
                      <a16:creationId xmlns:a16="http://schemas.microsoft.com/office/drawing/2014/main" id="{0FE78B3E-765D-4D26-B056-047A012C63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BF00B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9" name="Freeform 398">
                  <a:extLst>
                    <a:ext uri="{FF2B5EF4-FFF2-40B4-BE49-F238E27FC236}">
                      <a16:creationId xmlns:a16="http://schemas.microsoft.com/office/drawing/2014/main" id="{602C7BB4-D949-45F8-9F06-A4A2D933B1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0" name="Freeform 399">
                  <a:extLst>
                    <a:ext uri="{FF2B5EF4-FFF2-40B4-BE49-F238E27FC236}">
                      <a16:creationId xmlns:a16="http://schemas.microsoft.com/office/drawing/2014/main" id="{1D807270-996C-4A6D-86AB-715B40348D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1" name="Freeform 400">
                  <a:extLst>
                    <a:ext uri="{FF2B5EF4-FFF2-40B4-BE49-F238E27FC236}">
                      <a16:creationId xmlns:a16="http://schemas.microsoft.com/office/drawing/2014/main" id="{963A6D60-20C6-476C-8057-664548C483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BFB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2" name="Freeform 401">
                  <a:extLst>
                    <a:ext uri="{FF2B5EF4-FFF2-40B4-BE49-F238E27FC236}">
                      <a16:creationId xmlns:a16="http://schemas.microsoft.com/office/drawing/2014/main" id="{82C71300-A98B-41DF-942C-028453F3F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3799926"/>
                  <a:ext cx="1203499" cy="0"/>
                </a:xfrm>
                <a:custGeom>
                  <a:avLst/>
                  <a:gdLst>
                    <a:gd name="T0" fmla="*/ 18 w 996"/>
                    <a:gd name="T1" fmla="*/ 41 w 996"/>
                    <a:gd name="T2" fmla="*/ 63 w 996"/>
                    <a:gd name="T3" fmla="*/ 86 w 996"/>
                    <a:gd name="T4" fmla="*/ 109 w 996"/>
                    <a:gd name="T5" fmla="*/ 132 w 996"/>
                    <a:gd name="T6" fmla="*/ 161 w 996"/>
                    <a:gd name="T7" fmla="*/ 184 w 996"/>
                    <a:gd name="T8" fmla="*/ 206 w 996"/>
                    <a:gd name="T9" fmla="*/ 229 w 996"/>
                    <a:gd name="T10" fmla="*/ 252 w 996"/>
                    <a:gd name="T11" fmla="*/ 275 w 996"/>
                    <a:gd name="T12" fmla="*/ 298 w 996"/>
                    <a:gd name="T13" fmla="*/ 321 w 996"/>
                    <a:gd name="T14" fmla="*/ 344 w 996"/>
                    <a:gd name="T15" fmla="*/ 367 w 996"/>
                    <a:gd name="T16" fmla="*/ 395 w 996"/>
                    <a:gd name="T17" fmla="*/ 418 w 996"/>
                    <a:gd name="T18" fmla="*/ 441 w 996"/>
                    <a:gd name="T19" fmla="*/ 464 w 996"/>
                    <a:gd name="T20" fmla="*/ 487 w 996"/>
                    <a:gd name="T21" fmla="*/ 510 w 996"/>
                    <a:gd name="T22" fmla="*/ 533 w 996"/>
                    <a:gd name="T23" fmla="*/ 555 w 996"/>
                    <a:gd name="T24" fmla="*/ 578 w 996"/>
                    <a:gd name="T25" fmla="*/ 601 w 996"/>
                    <a:gd name="T26" fmla="*/ 630 w 996"/>
                    <a:gd name="T27" fmla="*/ 653 w 996"/>
                    <a:gd name="T28" fmla="*/ 676 w 996"/>
                    <a:gd name="T29" fmla="*/ 699 w 996"/>
                    <a:gd name="T30" fmla="*/ 721 w 996"/>
                    <a:gd name="T31" fmla="*/ 744 w 996"/>
                    <a:gd name="T32" fmla="*/ 767 w 996"/>
                    <a:gd name="T33" fmla="*/ 790 w 996"/>
                    <a:gd name="T34" fmla="*/ 813 w 996"/>
                    <a:gd name="T35" fmla="*/ 836 w 996"/>
                    <a:gd name="T36" fmla="*/ 864 w 996"/>
                    <a:gd name="T37" fmla="*/ 887 w 996"/>
                    <a:gd name="T38" fmla="*/ 910 w 996"/>
                    <a:gd name="T39" fmla="*/ 933 w 996"/>
                    <a:gd name="T40" fmla="*/ 956 w 996"/>
                    <a:gd name="T41" fmla="*/ 979 w 996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6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3" y="0"/>
                      </a:lnTo>
                      <a:lnTo>
                        <a:pt x="35" y="0"/>
                      </a:lnTo>
                      <a:lnTo>
                        <a:pt x="41" y="0"/>
                      </a:lnTo>
                      <a:lnTo>
                        <a:pt x="46" y="0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81" y="0"/>
                      </a:lnTo>
                      <a:lnTo>
                        <a:pt x="86" y="0"/>
                      </a:lnTo>
                      <a:lnTo>
                        <a:pt x="98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21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61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84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18" y="0"/>
                      </a:lnTo>
                      <a:lnTo>
                        <a:pt x="229" y="0"/>
                      </a:lnTo>
                      <a:lnTo>
                        <a:pt x="235" y="0"/>
                      </a:lnTo>
                      <a:lnTo>
                        <a:pt x="247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9" y="0"/>
                      </a:lnTo>
                      <a:lnTo>
                        <a:pt x="275" y="0"/>
                      </a:lnTo>
                      <a:lnTo>
                        <a:pt x="281" y="0"/>
                      </a:lnTo>
                      <a:lnTo>
                        <a:pt x="292" y="0"/>
                      </a:lnTo>
                      <a:lnTo>
                        <a:pt x="298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1" y="0"/>
                      </a:lnTo>
                      <a:lnTo>
                        <a:pt x="332" y="0"/>
                      </a:lnTo>
                      <a:lnTo>
                        <a:pt x="338" y="0"/>
                      </a:lnTo>
                      <a:lnTo>
                        <a:pt x="344" y="0"/>
                      </a:lnTo>
                      <a:lnTo>
                        <a:pt x="355" y="0"/>
                      </a:lnTo>
                      <a:lnTo>
                        <a:pt x="361" y="0"/>
                      </a:lnTo>
                      <a:lnTo>
                        <a:pt x="367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5" y="0"/>
                      </a:lnTo>
                      <a:lnTo>
                        <a:pt x="401" y="0"/>
                      </a:lnTo>
                      <a:lnTo>
                        <a:pt x="407" y="0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0" y="0"/>
                      </a:lnTo>
                      <a:lnTo>
                        <a:pt x="441" y="0"/>
                      </a:lnTo>
                      <a:lnTo>
                        <a:pt x="447" y="0"/>
                      </a:lnTo>
                      <a:lnTo>
                        <a:pt x="452" y="0"/>
                      </a:lnTo>
                      <a:lnTo>
                        <a:pt x="464" y="0"/>
                      </a:lnTo>
                      <a:lnTo>
                        <a:pt x="470" y="0"/>
                      </a:lnTo>
                      <a:lnTo>
                        <a:pt x="481" y="0"/>
                      </a:lnTo>
                      <a:lnTo>
                        <a:pt x="487" y="0"/>
                      </a:lnTo>
                      <a:lnTo>
                        <a:pt x="493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5" y="0"/>
                      </a:lnTo>
                      <a:lnTo>
                        <a:pt x="527" y="0"/>
                      </a:lnTo>
                      <a:lnTo>
                        <a:pt x="533" y="0"/>
                      </a:lnTo>
                      <a:lnTo>
                        <a:pt x="544" y="0"/>
                      </a:lnTo>
                      <a:lnTo>
                        <a:pt x="550" y="0"/>
                      </a:lnTo>
                      <a:lnTo>
                        <a:pt x="555" y="0"/>
                      </a:lnTo>
                      <a:lnTo>
                        <a:pt x="567" y="0"/>
                      </a:lnTo>
                      <a:lnTo>
                        <a:pt x="573" y="0"/>
                      </a:lnTo>
                      <a:lnTo>
                        <a:pt x="578" y="0"/>
                      </a:lnTo>
                      <a:lnTo>
                        <a:pt x="590" y="0"/>
                      </a:lnTo>
                      <a:lnTo>
                        <a:pt x="596" y="0"/>
                      </a:lnTo>
                      <a:lnTo>
                        <a:pt x="601" y="0"/>
                      </a:lnTo>
                      <a:lnTo>
                        <a:pt x="613" y="0"/>
                      </a:lnTo>
                      <a:lnTo>
                        <a:pt x="618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1" y="0"/>
                      </a:lnTo>
                      <a:lnTo>
                        <a:pt x="653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76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9" y="0"/>
                      </a:lnTo>
                      <a:lnTo>
                        <a:pt x="704" y="0"/>
                      </a:lnTo>
                      <a:lnTo>
                        <a:pt x="716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9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61" y="0"/>
                      </a:lnTo>
                      <a:lnTo>
                        <a:pt x="767" y="0"/>
                      </a:lnTo>
                      <a:lnTo>
                        <a:pt x="779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801" y="0"/>
                      </a:lnTo>
                      <a:lnTo>
                        <a:pt x="807" y="0"/>
                      </a:lnTo>
                      <a:lnTo>
                        <a:pt x="813" y="0"/>
                      </a:lnTo>
                      <a:lnTo>
                        <a:pt x="824" y="0"/>
                      </a:lnTo>
                      <a:lnTo>
                        <a:pt x="830" y="0"/>
                      </a:lnTo>
                      <a:lnTo>
                        <a:pt x="836" y="0"/>
                      </a:lnTo>
                      <a:lnTo>
                        <a:pt x="847" y="0"/>
                      </a:lnTo>
                      <a:lnTo>
                        <a:pt x="853" y="0"/>
                      </a:lnTo>
                      <a:lnTo>
                        <a:pt x="864" y="0"/>
                      </a:lnTo>
                      <a:lnTo>
                        <a:pt x="870" y="0"/>
                      </a:lnTo>
                      <a:lnTo>
                        <a:pt x="876" y="0"/>
                      </a:lnTo>
                      <a:lnTo>
                        <a:pt x="887" y="0"/>
                      </a:lnTo>
                      <a:lnTo>
                        <a:pt x="893" y="0"/>
                      </a:lnTo>
                      <a:lnTo>
                        <a:pt x="899" y="0"/>
                      </a:lnTo>
                      <a:lnTo>
                        <a:pt x="910" y="0"/>
                      </a:lnTo>
                      <a:lnTo>
                        <a:pt x="916" y="0"/>
                      </a:lnTo>
                      <a:lnTo>
                        <a:pt x="927" y="0"/>
                      </a:lnTo>
                      <a:lnTo>
                        <a:pt x="933" y="0"/>
                      </a:lnTo>
                      <a:lnTo>
                        <a:pt x="939" y="0"/>
                      </a:lnTo>
                      <a:lnTo>
                        <a:pt x="950" y="0"/>
                      </a:lnTo>
                      <a:lnTo>
                        <a:pt x="956" y="0"/>
                      </a:lnTo>
                      <a:lnTo>
                        <a:pt x="962" y="0"/>
                      </a:lnTo>
                      <a:lnTo>
                        <a:pt x="973" y="0"/>
                      </a:lnTo>
                      <a:lnTo>
                        <a:pt x="979" y="0"/>
                      </a:lnTo>
                      <a:lnTo>
                        <a:pt x="985" y="0"/>
                      </a:lnTo>
                      <a:lnTo>
                        <a:pt x="996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3" name="Freeform 402">
                  <a:extLst>
                    <a:ext uri="{FF2B5EF4-FFF2-40B4-BE49-F238E27FC236}">
                      <a16:creationId xmlns:a16="http://schemas.microsoft.com/office/drawing/2014/main" id="{9AC15D17-6CB8-4356-930F-78E672F7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799926"/>
                  <a:ext cx="1196249" cy="0"/>
                </a:xfrm>
                <a:custGeom>
                  <a:avLst/>
                  <a:gdLst>
                    <a:gd name="T0" fmla="*/ 17 w 990"/>
                    <a:gd name="T1" fmla="*/ 40 w 990"/>
                    <a:gd name="T2" fmla="*/ 63 w 990"/>
                    <a:gd name="T3" fmla="*/ 86 w 990"/>
                    <a:gd name="T4" fmla="*/ 109 w 990"/>
                    <a:gd name="T5" fmla="*/ 132 w 990"/>
                    <a:gd name="T6" fmla="*/ 155 w 990"/>
                    <a:gd name="T7" fmla="*/ 177 w 990"/>
                    <a:gd name="T8" fmla="*/ 200 w 990"/>
                    <a:gd name="T9" fmla="*/ 223 w 990"/>
                    <a:gd name="T10" fmla="*/ 252 w 990"/>
                    <a:gd name="T11" fmla="*/ 275 w 990"/>
                    <a:gd name="T12" fmla="*/ 298 w 990"/>
                    <a:gd name="T13" fmla="*/ 320 w 990"/>
                    <a:gd name="T14" fmla="*/ 343 w 990"/>
                    <a:gd name="T15" fmla="*/ 366 w 990"/>
                    <a:gd name="T16" fmla="*/ 389 w 990"/>
                    <a:gd name="T17" fmla="*/ 412 w 990"/>
                    <a:gd name="T18" fmla="*/ 435 w 990"/>
                    <a:gd name="T19" fmla="*/ 458 w 990"/>
                    <a:gd name="T20" fmla="*/ 486 w 990"/>
                    <a:gd name="T21" fmla="*/ 509 w 990"/>
                    <a:gd name="T22" fmla="*/ 532 w 990"/>
                    <a:gd name="T23" fmla="*/ 555 w 990"/>
                    <a:gd name="T24" fmla="*/ 578 w 990"/>
                    <a:gd name="T25" fmla="*/ 601 w 990"/>
                    <a:gd name="T26" fmla="*/ 624 w 990"/>
                    <a:gd name="T27" fmla="*/ 647 w 990"/>
                    <a:gd name="T28" fmla="*/ 669 w 990"/>
                    <a:gd name="T29" fmla="*/ 692 w 990"/>
                    <a:gd name="T30" fmla="*/ 721 w 990"/>
                    <a:gd name="T31" fmla="*/ 744 w 990"/>
                    <a:gd name="T32" fmla="*/ 767 w 990"/>
                    <a:gd name="T33" fmla="*/ 790 w 990"/>
                    <a:gd name="T34" fmla="*/ 812 w 990"/>
                    <a:gd name="T35" fmla="*/ 835 w 990"/>
                    <a:gd name="T36" fmla="*/ 858 w 990"/>
                    <a:gd name="T37" fmla="*/ 881 w 990"/>
                    <a:gd name="T38" fmla="*/ 904 w 990"/>
                    <a:gd name="T39" fmla="*/ 927 w 990"/>
                    <a:gd name="T40" fmla="*/ 956 w 990"/>
                    <a:gd name="T41" fmla="*/ 978 w 990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990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7" y="0"/>
                      </a:lnTo>
                      <a:lnTo>
                        <a:pt x="23" y="0"/>
                      </a:lnTo>
                      <a:lnTo>
                        <a:pt x="29" y="0"/>
                      </a:lnTo>
                      <a:lnTo>
                        <a:pt x="40" y="0"/>
                      </a:lnTo>
                      <a:lnTo>
                        <a:pt x="46" y="0"/>
                      </a:lnTo>
                      <a:lnTo>
                        <a:pt x="52" y="0"/>
                      </a:lnTo>
                      <a:lnTo>
                        <a:pt x="63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6" y="0"/>
                      </a:lnTo>
                      <a:lnTo>
                        <a:pt x="92" y="0"/>
                      </a:lnTo>
                      <a:lnTo>
                        <a:pt x="103" y="0"/>
                      </a:lnTo>
                      <a:lnTo>
                        <a:pt x="109" y="0"/>
                      </a:lnTo>
                      <a:lnTo>
                        <a:pt x="114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7" y="0"/>
                      </a:lnTo>
                      <a:lnTo>
                        <a:pt x="149" y="0"/>
                      </a:lnTo>
                      <a:lnTo>
                        <a:pt x="155" y="0"/>
                      </a:lnTo>
                      <a:lnTo>
                        <a:pt x="166" y="0"/>
                      </a:lnTo>
                      <a:lnTo>
                        <a:pt x="172" y="0"/>
                      </a:lnTo>
                      <a:lnTo>
                        <a:pt x="177" y="0"/>
                      </a:lnTo>
                      <a:lnTo>
                        <a:pt x="189" y="0"/>
                      </a:lnTo>
                      <a:lnTo>
                        <a:pt x="195" y="0"/>
                      </a:lnTo>
                      <a:lnTo>
                        <a:pt x="200" y="0"/>
                      </a:lnTo>
                      <a:lnTo>
                        <a:pt x="212" y="0"/>
                      </a:lnTo>
                      <a:lnTo>
                        <a:pt x="217" y="0"/>
                      </a:lnTo>
                      <a:lnTo>
                        <a:pt x="223" y="0"/>
                      </a:lnTo>
                      <a:lnTo>
                        <a:pt x="235" y="0"/>
                      </a:lnTo>
                      <a:lnTo>
                        <a:pt x="240" y="0"/>
                      </a:lnTo>
                      <a:lnTo>
                        <a:pt x="252" y="0"/>
                      </a:lnTo>
                      <a:lnTo>
                        <a:pt x="257" y="0"/>
                      </a:lnTo>
                      <a:lnTo>
                        <a:pt x="263" y="0"/>
                      </a:lnTo>
                      <a:lnTo>
                        <a:pt x="275" y="0"/>
                      </a:lnTo>
                      <a:lnTo>
                        <a:pt x="280" y="0"/>
                      </a:lnTo>
                      <a:lnTo>
                        <a:pt x="286" y="0"/>
                      </a:lnTo>
                      <a:lnTo>
                        <a:pt x="298" y="0"/>
                      </a:lnTo>
                      <a:lnTo>
                        <a:pt x="303" y="0"/>
                      </a:lnTo>
                      <a:lnTo>
                        <a:pt x="309" y="0"/>
                      </a:lnTo>
                      <a:lnTo>
                        <a:pt x="320" y="0"/>
                      </a:lnTo>
                      <a:lnTo>
                        <a:pt x="326" y="0"/>
                      </a:lnTo>
                      <a:lnTo>
                        <a:pt x="338" y="0"/>
                      </a:lnTo>
                      <a:lnTo>
                        <a:pt x="343" y="0"/>
                      </a:lnTo>
                      <a:lnTo>
                        <a:pt x="349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83" y="0"/>
                      </a:lnTo>
                      <a:lnTo>
                        <a:pt x="389" y="0"/>
                      </a:lnTo>
                      <a:lnTo>
                        <a:pt x="401" y="0"/>
                      </a:lnTo>
                      <a:lnTo>
                        <a:pt x="406" y="0"/>
                      </a:lnTo>
                      <a:lnTo>
                        <a:pt x="412" y="0"/>
                      </a:lnTo>
                      <a:lnTo>
                        <a:pt x="423" y="0"/>
                      </a:lnTo>
                      <a:lnTo>
                        <a:pt x="429" y="0"/>
                      </a:lnTo>
                      <a:lnTo>
                        <a:pt x="435" y="0"/>
                      </a:lnTo>
                      <a:lnTo>
                        <a:pt x="446" y="0"/>
                      </a:lnTo>
                      <a:lnTo>
                        <a:pt x="452" y="0"/>
                      </a:lnTo>
                      <a:lnTo>
                        <a:pt x="458" y="0"/>
                      </a:lnTo>
                      <a:lnTo>
                        <a:pt x="469" y="0"/>
                      </a:lnTo>
                      <a:lnTo>
                        <a:pt x="475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9" y="0"/>
                      </a:lnTo>
                      <a:lnTo>
                        <a:pt x="515" y="0"/>
                      </a:lnTo>
                      <a:lnTo>
                        <a:pt x="521" y="0"/>
                      </a:lnTo>
                      <a:lnTo>
                        <a:pt x="532" y="0"/>
                      </a:lnTo>
                      <a:lnTo>
                        <a:pt x="538" y="0"/>
                      </a:lnTo>
                      <a:lnTo>
                        <a:pt x="549" y="0"/>
                      </a:lnTo>
                      <a:lnTo>
                        <a:pt x="555" y="0"/>
                      </a:lnTo>
                      <a:lnTo>
                        <a:pt x="561" y="0"/>
                      </a:lnTo>
                      <a:lnTo>
                        <a:pt x="572" y="0"/>
                      </a:lnTo>
                      <a:lnTo>
                        <a:pt x="578" y="0"/>
                      </a:lnTo>
                      <a:lnTo>
                        <a:pt x="584" y="0"/>
                      </a:lnTo>
                      <a:lnTo>
                        <a:pt x="595" y="0"/>
                      </a:lnTo>
                      <a:lnTo>
                        <a:pt x="601" y="0"/>
                      </a:lnTo>
                      <a:lnTo>
                        <a:pt x="607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5" y="0"/>
                      </a:lnTo>
                      <a:lnTo>
                        <a:pt x="641" y="0"/>
                      </a:lnTo>
                      <a:lnTo>
                        <a:pt x="647" y="0"/>
                      </a:lnTo>
                      <a:lnTo>
                        <a:pt x="658" y="0"/>
                      </a:lnTo>
                      <a:lnTo>
                        <a:pt x="664" y="0"/>
                      </a:lnTo>
                      <a:lnTo>
                        <a:pt x="669" y="0"/>
                      </a:lnTo>
                      <a:lnTo>
                        <a:pt x="681" y="0"/>
                      </a:lnTo>
                      <a:lnTo>
                        <a:pt x="687" y="0"/>
                      </a:lnTo>
                      <a:lnTo>
                        <a:pt x="692" y="0"/>
                      </a:lnTo>
                      <a:lnTo>
                        <a:pt x="704" y="0"/>
                      </a:lnTo>
                      <a:lnTo>
                        <a:pt x="709" y="0"/>
                      </a:lnTo>
                      <a:lnTo>
                        <a:pt x="721" y="0"/>
                      </a:lnTo>
                      <a:lnTo>
                        <a:pt x="727" y="0"/>
                      </a:lnTo>
                      <a:lnTo>
                        <a:pt x="732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5" y="0"/>
                      </a:lnTo>
                      <a:lnTo>
                        <a:pt x="767" y="0"/>
                      </a:lnTo>
                      <a:lnTo>
                        <a:pt x="772" y="0"/>
                      </a:lnTo>
                      <a:lnTo>
                        <a:pt x="784" y="0"/>
                      </a:lnTo>
                      <a:lnTo>
                        <a:pt x="790" y="0"/>
                      </a:lnTo>
                      <a:lnTo>
                        <a:pt x="795" y="0"/>
                      </a:lnTo>
                      <a:lnTo>
                        <a:pt x="807" y="0"/>
                      </a:lnTo>
                      <a:lnTo>
                        <a:pt x="812" y="0"/>
                      </a:lnTo>
                      <a:lnTo>
                        <a:pt x="818" y="0"/>
                      </a:lnTo>
                      <a:lnTo>
                        <a:pt x="830" y="0"/>
                      </a:lnTo>
                      <a:lnTo>
                        <a:pt x="835" y="0"/>
                      </a:lnTo>
                      <a:lnTo>
                        <a:pt x="841" y="0"/>
                      </a:lnTo>
                      <a:lnTo>
                        <a:pt x="853" y="0"/>
                      </a:lnTo>
                      <a:lnTo>
                        <a:pt x="858" y="0"/>
                      </a:lnTo>
                      <a:lnTo>
                        <a:pt x="870" y="0"/>
                      </a:lnTo>
                      <a:lnTo>
                        <a:pt x="875" y="0"/>
                      </a:lnTo>
                      <a:lnTo>
                        <a:pt x="881" y="0"/>
                      </a:lnTo>
                      <a:lnTo>
                        <a:pt x="893" y="0"/>
                      </a:lnTo>
                      <a:lnTo>
                        <a:pt x="898" y="0"/>
                      </a:lnTo>
                      <a:lnTo>
                        <a:pt x="904" y="0"/>
                      </a:lnTo>
                      <a:lnTo>
                        <a:pt x="915" y="0"/>
                      </a:lnTo>
                      <a:lnTo>
                        <a:pt x="921" y="0"/>
                      </a:lnTo>
                      <a:lnTo>
                        <a:pt x="927" y="0"/>
                      </a:lnTo>
                      <a:lnTo>
                        <a:pt x="938" y="0"/>
                      </a:lnTo>
                      <a:lnTo>
                        <a:pt x="944" y="0"/>
                      </a:lnTo>
                      <a:lnTo>
                        <a:pt x="956" y="0"/>
                      </a:lnTo>
                      <a:lnTo>
                        <a:pt x="961" y="0"/>
                      </a:lnTo>
                      <a:lnTo>
                        <a:pt x="967" y="0"/>
                      </a:lnTo>
                      <a:lnTo>
                        <a:pt x="978" y="0"/>
                      </a:lnTo>
                      <a:lnTo>
                        <a:pt x="984" y="0"/>
                      </a:lnTo>
                      <a:lnTo>
                        <a:pt x="990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4" name="Freeform 403">
                  <a:extLst>
                    <a:ext uri="{FF2B5EF4-FFF2-40B4-BE49-F238E27FC236}">
                      <a16:creationId xmlns:a16="http://schemas.microsoft.com/office/drawing/2014/main" id="{61935603-945A-4B4F-80A1-A3A7356AF7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9926"/>
                  <a:ext cx="663374" cy="0"/>
                </a:xfrm>
                <a:custGeom>
                  <a:avLst/>
                  <a:gdLst>
                    <a:gd name="T0" fmla="*/ 11 w 549"/>
                    <a:gd name="T1" fmla="*/ 28 w 549"/>
                    <a:gd name="T2" fmla="*/ 40 w 549"/>
                    <a:gd name="T3" fmla="*/ 57 w 549"/>
                    <a:gd name="T4" fmla="*/ 74 w 549"/>
                    <a:gd name="T5" fmla="*/ 86 w 549"/>
                    <a:gd name="T6" fmla="*/ 103 w 549"/>
                    <a:gd name="T7" fmla="*/ 120 w 549"/>
                    <a:gd name="T8" fmla="*/ 137 w 549"/>
                    <a:gd name="T9" fmla="*/ 149 w 549"/>
                    <a:gd name="T10" fmla="*/ 166 w 549"/>
                    <a:gd name="T11" fmla="*/ 183 w 549"/>
                    <a:gd name="T12" fmla="*/ 200 w 549"/>
                    <a:gd name="T13" fmla="*/ 212 w 549"/>
                    <a:gd name="T14" fmla="*/ 229 w 549"/>
                    <a:gd name="T15" fmla="*/ 246 w 549"/>
                    <a:gd name="T16" fmla="*/ 263 w 549"/>
                    <a:gd name="T17" fmla="*/ 274 w 549"/>
                    <a:gd name="T18" fmla="*/ 292 w 549"/>
                    <a:gd name="T19" fmla="*/ 309 w 549"/>
                    <a:gd name="T20" fmla="*/ 320 w 549"/>
                    <a:gd name="T21" fmla="*/ 337 w 549"/>
                    <a:gd name="T22" fmla="*/ 355 w 549"/>
                    <a:gd name="T23" fmla="*/ 372 w 549"/>
                    <a:gd name="T24" fmla="*/ 383 w 549"/>
                    <a:gd name="T25" fmla="*/ 400 w 549"/>
                    <a:gd name="T26" fmla="*/ 418 w 549"/>
                    <a:gd name="T27" fmla="*/ 435 w 549"/>
                    <a:gd name="T28" fmla="*/ 446 w 549"/>
                    <a:gd name="T29" fmla="*/ 463 w 549"/>
                    <a:gd name="T30" fmla="*/ 480 w 549"/>
                    <a:gd name="T31" fmla="*/ 498 w 549"/>
                    <a:gd name="T32" fmla="*/ 509 w 549"/>
                    <a:gd name="T33" fmla="*/ 526 w 549"/>
                    <a:gd name="T34" fmla="*/ 543 w 549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</a:cxnLst>
                  <a:rect l="0" t="0" r="r" b="b"/>
                  <a:pathLst>
                    <a:path w="549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0"/>
                      </a:lnTo>
                      <a:lnTo>
                        <a:pt x="160" y="0"/>
                      </a:lnTo>
                      <a:lnTo>
                        <a:pt x="166" y="0"/>
                      </a:lnTo>
                      <a:lnTo>
                        <a:pt x="177" y="0"/>
                      </a:lnTo>
                      <a:lnTo>
                        <a:pt x="183" y="0"/>
                      </a:lnTo>
                      <a:lnTo>
                        <a:pt x="189" y="0"/>
                      </a:lnTo>
                      <a:lnTo>
                        <a:pt x="200" y="0"/>
                      </a:lnTo>
                      <a:lnTo>
                        <a:pt x="206" y="0"/>
                      </a:lnTo>
                      <a:lnTo>
                        <a:pt x="212" y="0"/>
                      </a:lnTo>
                      <a:lnTo>
                        <a:pt x="223" y="0"/>
                      </a:lnTo>
                      <a:lnTo>
                        <a:pt x="229" y="0"/>
                      </a:lnTo>
                      <a:lnTo>
                        <a:pt x="234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63" y="0"/>
                      </a:lnTo>
                      <a:lnTo>
                        <a:pt x="269" y="0"/>
                      </a:lnTo>
                      <a:lnTo>
                        <a:pt x="274" y="0"/>
                      </a:lnTo>
                      <a:lnTo>
                        <a:pt x="286" y="0"/>
                      </a:lnTo>
                      <a:lnTo>
                        <a:pt x="292" y="0"/>
                      </a:lnTo>
                      <a:lnTo>
                        <a:pt x="297" y="0"/>
                      </a:lnTo>
                      <a:lnTo>
                        <a:pt x="309" y="0"/>
                      </a:lnTo>
                      <a:lnTo>
                        <a:pt x="315" y="0"/>
                      </a:lnTo>
                      <a:lnTo>
                        <a:pt x="320" y="0"/>
                      </a:lnTo>
                      <a:lnTo>
                        <a:pt x="332" y="0"/>
                      </a:lnTo>
                      <a:lnTo>
                        <a:pt x="337" y="0"/>
                      </a:lnTo>
                      <a:lnTo>
                        <a:pt x="349" y="0"/>
                      </a:lnTo>
                      <a:lnTo>
                        <a:pt x="355" y="0"/>
                      </a:lnTo>
                      <a:lnTo>
                        <a:pt x="360" y="0"/>
                      </a:lnTo>
                      <a:lnTo>
                        <a:pt x="372" y="0"/>
                      </a:lnTo>
                      <a:lnTo>
                        <a:pt x="377" y="0"/>
                      </a:lnTo>
                      <a:lnTo>
                        <a:pt x="383" y="0"/>
                      </a:lnTo>
                      <a:lnTo>
                        <a:pt x="395" y="0"/>
                      </a:lnTo>
                      <a:lnTo>
                        <a:pt x="400" y="0"/>
                      </a:lnTo>
                      <a:lnTo>
                        <a:pt x="412" y="0"/>
                      </a:lnTo>
                      <a:lnTo>
                        <a:pt x="418" y="0"/>
                      </a:lnTo>
                      <a:lnTo>
                        <a:pt x="423" y="0"/>
                      </a:lnTo>
                      <a:lnTo>
                        <a:pt x="435" y="0"/>
                      </a:lnTo>
                      <a:lnTo>
                        <a:pt x="440" y="0"/>
                      </a:lnTo>
                      <a:lnTo>
                        <a:pt x="446" y="0"/>
                      </a:lnTo>
                      <a:lnTo>
                        <a:pt x="458" y="0"/>
                      </a:lnTo>
                      <a:lnTo>
                        <a:pt x="463" y="0"/>
                      </a:lnTo>
                      <a:lnTo>
                        <a:pt x="469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8" y="0"/>
                      </a:lnTo>
                      <a:lnTo>
                        <a:pt x="503" y="0"/>
                      </a:lnTo>
                      <a:lnTo>
                        <a:pt x="509" y="0"/>
                      </a:lnTo>
                      <a:lnTo>
                        <a:pt x="521" y="0"/>
                      </a:lnTo>
                      <a:lnTo>
                        <a:pt x="526" y="0"/>
                      </a:lnTo>
                      <a:lnTo>
                        <a:pt x="532" y="0"/>
                      </a:lnTo>
                      <a:lnTo>
                        <a:pt x="543" y="0"/>
                      </a:lnTo>
                      <a:lnTo>
                        <a:pt x="549" y="0"/>
                      </a:lnTo>
                    </a:path>
                  </a:pathLst>
                </a:custGeom>
                <a:noFill/>
                <a:ln w="25400">
                  <a:solidFill>
                    <a:srgbClr val="3F3F3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5" name="Freeform 404">
                  <a:extLst>
                    <a:ext uri="{FF2B5EF4-FFF2-40B4-BE49-F238E27FC236}">
                      <a16:creationId xmlns:a16="http://schemas.microsoft.com/office/drawing/2014/main" id="{C71DE3E7-7874-4E1A-8822-447891D59B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78270" y="1095317"/>
                  <a:ext cx="1203499" cy="1976912"/>
                </a:xfrm>
                <a:custGeom>
                  <a:avLst/>
                  <a:gdLst>
                    <a:gd name="T0" fmla="*/ 18 w 996"/>
                    <a:gd name="T1" fmla="*/ 6 h 1467"/>
                    <a:gd name="T2" fmla="*/ 41 w 996"/>
                    <a:gd name="T3" fmla="*/ 19 h 1467"/>
                    <a:gd name="T4" fmla="*/ 63 w 996"/>
                    <a:gd name="T5" fmla="*/ 25 h 1467"/>
                    <a:gd name="T6" fmla="*/ 86 w 996"/>
                    <a:gd name="T7" fmla="*/ 31 h 1467"/>
                    <a:gd name="T8" fmla="*/ 109 w 996"/>
                    <a:gd name="T9" fmla="*/ 44 h 1467"/>
                    <a:gd name="T10" fmla="*/ 132 w 996"/>
                    <a:gd name="T11" fmla="*/ 62 h 1467"/>
                    <a:gd name="T12" fmla="*/ 161 w 996"/>
                    <a:gd name="T13" fmla="*/ 88 h 1467"/>
                    <a:gd name="T14" fmla="*/ 184 w 996"/>
                    <a:gd name="T15" fmla="*/ 119 h 1467"/>
                    <a:gd name="T16" fmla="*/ 206 w 996"/>
                    <a:gd name="T17" fmla="*/ 150 h 1467"/>
                    <a:gd name="T18" fmla="*/ 229 w 996"/>
                    <a:gd name="T19" fmla="*/ 182 h 1467"/>
                    <a:gd name="T20" fmla="*/ 252 w 996"/>
                    <a:gd name="T21" fmla="*/ 213 h 1467"/>
                    <a:gd name="T22" fmla="*/ 275 w 996"/>
                    <a:gd name="T23" fmla="*/ 251 h 1467"/>
                    <a:gd name="T24" fmla="*/ 298 w 996"/>
                    <a:gd name="T25" fmla="*/ 288 h 1467"/>
                    <a:gd name="T26" fmla="*/ 321 w 996"/>
                    <a:gd name="T27" fmla="*/ 326 h 1467"/>
                    <a:gd name="T28" fmla="*/ 344 w 996"/>
                    <a:gd name="T29" fmla="*/ 357 h 1467"/>
                    <a:gd name="T30" fmla="*/ 367 w 996"/>
                    <a:gd name="T31" fmla="*/ 389 h 1467"/>
                    <a:gd name="T32" fmla="*/ 395 w 996"/>
                    <a:gd name="T33" fmla="*/ 420 h 1467"/>
                    <a:gd name="T34" fmla="*/ 418 w 996"/>
                    <a:gd name="T35" fmla="*/ 445 h 1467"/>
                    <a:gd name="T36" fmla="*/ 441 w 996"/>
                    <a:gd name="T37" fmla="*/ 476 h 1467"/>
                    <a:gd name="T38" fmla="*/ 464 w 996"/>
                    <a:gd name="T39" fmla="*/ 495 h 1467"/>
                    <a:gd name="T40" fmla="*/ 487 w 996"/>
                    <a:gd name="T41" fmla="*/ 514 h 1467"/>
                    <a:gd name="T42" fmla="*/ 510 w 996"/>
                    <a:gd name="T43" fmla="*/ 533 h 1467"/>
                    <a:gd name="T44" fmla="*/ 533 w 996"/>
                    <a:gd name="T45" fmla="*/ 552 h 1467"/>
                    <a:gd name="T46" fmla="*/ 555 w 996"/>
                    <a:gd name="T47" fmla="*/ 564 h 1467"/>
                    <a:gd name="T48" fmla="*/ 578 w 996"/>
                    <a:gd name="T49" fmla="*/ 570 h 1467"/>
                    <a:gd name="T50" fmla="*/ 601 w 996"/>
                    <a:gd name="T51" fmla="*/ 577 h 1467"/>
                    <a:gd name="T52" fmla="*/ 630 w 996"/>
                    <a:gd name="T53" fmla="*/ 589 h 1467"/>
                    <a:gd name="T54" fmla="*/ 653 w 996"/>
                    <a:gd name="T55" fmla="*/ 602 h 1467"/>
                    <a:gd name="T56" fmla="*/ 676 w 996"/>
                    <a:gd name="T57" fmla="*/ 627 h 1467"/>
                    <a:gd name="T58" fmla="*/ 699 w 996"/>
                    <a:gd name="T59" fmla="*/ 652 h 1467"/>
                    <a:gd name="T60" fmla="*/ 721 w 996"/>
                    <a:gd name="T61" fmla="*/ 683 h 1467"/>
                    <a:gd name="T62" fmla="*/ 744 w 996"/>
                    <a:gd name="T63" fmla="*/ 727 h 1467"/>
                    <a:gd name="T64" fmla="*/ 767 w 996"/>
                    <a:gd name="T65" fmla="*/ 771 h 1467"/>
                    <a:gd name="T66" fmla="*/ 790 w 996"/>
                    <a:gd name="T67" fmla="*/ 828 h 1467"/>
                    <a:gd name="T68" fmla="*/ 813 w 996"/>
                    <a:gd name="T69" fmla="*/ 890 h 1467"/>
                    <a:gd name="T70" fmla="*/ 836 w 996"/>
                    <a:gd name="T71" fmla="*/ 959 h 1467"/>
                    <a:gd name="T72" fmla="*/ 864 w 996"/>
                    <a:gd name="T73" fmla="*/ 1035 h 1467"/>
                    <a:gd name="T74" fmla="*/ 887 w 996"/>
                    <a:gd name="T75" fmla="*/ 1110 h 1467"/>
                    <a:gd name="T76" fmla="*/ 910 w 996"/>
                    <a:gd name="T77" fmla="*/ 1191 h 1467"/>
                    <a:gd name="T78" fmla="*/ 933 w 996"/>
                    <a:gd name="T79" fmla="*/ 1267 h 1467"/>
                    <a:gd name="T80" fmla="*/ 956 w 996"/>
                    <a:gd name="T81" fmla="*/ 1348 h 1467"/>
                    <a:gd name="T82" fmla="*/ 979 w 996"/>
                    <a:gd name="T83" fmla="*/ 1417 h 14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6" h="1467">
                      <a:moveTo>
                        <a:pt x="0" y="0"/>
                      </a:move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3" y="12"/>
                      </a:lnTo>
                      <a:lnTo>
                        <a:pt x="35" y="12"/>
                      </a:lnTo>
                      <a:lnTo>
                        <a:pt x="41" y="19"/>
                      </a:lnTo>
                      <a:lnTo>
                        <a:pt x="46" y="19"/>
                      </a:lnTo>
                      <a:lnTo>
                        <a:pt x="58" y="25"/>
                      </a:lnTo>
                      <a:lnTo>
                        <a:pt x="63" y="25"/>
                      </a:lnTo>
                      <a:lnTo>
                        <a:pt x="69" y="25"/>
                      </a:lnTo>
                      <a:lnTo>
                        <a:pt x="81" y="31"/>
                      </a:lnTo>
                      <a:lnTo>
                        <a:pt x="86" y="31"/>
                      </a:lnTo>
                      <a:lnTo>
                        <a:pt x="98" y="37"/>
                      </a:lnTo>
                      <a:lnTo>
                        <a:pt x="103" y="37"/>
                      </a:lnTo>
                      <a:lnTo>
                        <a:pt x="109" y="44"/>
                      </a:lnTo>
                      <a:lnTo>
                        <a:pt x="121" y="50"/>
                      </a:lnTo>
                      <a:lnTo>
                        <a:pt x="126" y="56"/>
                      </a:lnTo>
                      <a:lnTo>
                        <a:pt x="132" y="62"/>
                      </a:lnTo>
                      <a:lnTo>
                        <a:pt x="144" y="69"/>
                      </a:lnTo>
                      <a:lnTo>
                        <a:pt x="149" y="81"/>
                      </a:lnTo>
                      <a:lnTo>
                        <a:pt x="161" y="88"/>
                      </a:lnTo>
                      <a:lnTo>
                        <a:pt x="166" y="94"/>
                      </a:lnTo>
                      <a:lnTo>
                        <a:pt x="172" y="106"/>
                      </a:lnTo>
                      <a:lnTo>
                        <a:pt x="184" y="119"/>
                      </a:lnTo>
                      <a:lnTo>
                        <a:pt x="189" y="125"/>
                      </a:lnTo>
                      <a:lnTo>
                        <a:pt x="195" y="138"/>
                      </a:lnTo>
                      <a:lnTo>
                        <a:pt x="206" y="150"/>
                      </a:lnTo>
                      <a:lnTo>
                        <a:pt x="212" y="157"/>
                      </a:lnTo>
                      <a:lnTo>
                        <a:pt x="218" y="169"/>
                      </a:lnTo>
                      <a:lnTo>
                        <a:pt x="229" y="182"/>
                      </a:lnTo>
                      <a:lnTo>
                        <a:pt x="235" y="194"/>
                      </a:lnTo>
                      <a:lnTo>
                        <a:pt x="247" y="200"/>
                      </a:lnTo>
                      <a:lnTo>
                        <a:pt x="252" y="213"/>
                      </a:lnTo>
                      <a:lnTo>
                        <a:pt x="258" y="226"/>
                      </a:lnTo>
                      <a:lnTo>
                        <a:pt x="269" y="238"/>
                      </a:lnTo>
                      <a:lnTo>
                        <a:pt x="275" y="251"/>
                      </a:lnTo>
                      <a:lnTo>
                        <a:pt x="281" y="263"/>
                      </a:lnTo>
                      <a:lnTo>
                        <a:pt x="292" y="276"/>
                      </a:lnTo>
                      <a:lnTo>
                        <a:pt x="298" y="288"/>
                      </a:lnTo>
                      <a:lnTo>
                        <a:pt x="309" y="301"/>
                      </a:lnTo>
                      <a:lnTo>
                        <a:pt x="315" y="313"/>
                      </a:lnTo>
                      <a:lnTo>
                        <a:pt x="321" y="326"/>
                      </a:lnTo>
                      <a:lnTo>
                        <a:pt x="332" y="338"/>
                      </a:lnTo>
                      <a:lnTo>
                        <a:pt x="338" y="351"/>
                      </a:lnTo>
                      <a:lnTo>
                        <a:pt x="344" y="357"/>
                      </a:lnTo>
                      <a:lnTo>
                        <a:pt x="355" y="370"/>
                      </a:lnTo>
                      <a:lnTo>
                        <a:pt x="361" y="382"/>
                      </a:lnTo>
                      <a:lnTo>
                        <a:pt x="367" y="389"/>
                      </a:lnTo>
                      <a:lnTo>
                        <a:pt x="378" y="401"/>
                      </a:lnTo>
                      <a:lnTo>
                        <a:pt x="384" y="407"/>
                      </a:lnTo>
                      <a:lnTo>
                        <a:pt x="395" y="420"/>
                      </a:lnTo>
                      <a:lnTo>
                        <a:pt x="401" y="426"/>
                      </a:lnTo>
                      <a:lnTo>
                        <a:pt x="407" y="439"/>
                      </a:lnTo>
                      <a:lnTo>
                        <a:pt x="418" y="445"/>
                      </a:lnTo>
                      <a:lnTo>
                        <a:pt x="424" y="458"/>
                      </a:lnTo>
                      <a:lnTo>
                        <a:pt x="430" y="464"/>
                      </a:lnTo>
                      <a:lnTo>
                        <a:pt x="441" y="476"/>
                      </a:lnTo>
                      <a:lnTo>
                        <a:pt x="447" y="483"/>
                      </a:lnTo>
                      <a:lnTo>
                        <a:pt x="452" y="489"/>
                      </a:lnTo>
                      <a:lnTo>
                        <a:pt x="464" y="495"/>
                      </a:lnTo>
                      <a:lnTo>
                        <a:pt x="470" y="502"/>
                      </a:lnTo>
                      <a:lnTo>
                        <a:pt x="481" y="508"/>
                      </a:lnTo>
                      <a:lnTo>
                        <a:pt x="487" y="514"/>
                      </a:lnTo>
                      <a:lnTo>
                        <a:pt x="493" y="520"/>
                      </a:lnTo>
                      <a:lnTo>
                        <a:pt x="504" y="527"/>
                      </a:lnTo>
                      <a:lnTo>
                        <a:pt x="510" y="533"/>
                      </a:lnTo>
                      <a:lnTo>
                        <a:pt x="515" y="539"/>
                      </a:lnTo>
                      <a:lnTo>
                        <a:pt x="527" y="545"/>
                      </a:lnTo>
                      <a:lnTo>
                        <a:pt x="533" y="552"/>
                      </a:lnTo>
                      <a:lnTo>
                        <a:pt x="544" y="552"/>
                      </a:lnTo>
                      <a:lnTo>
                        <a:pt x="550" y="558"/>
                      </a:lnTo>
                      <a:lnTo>
                        <a:pt x="555" y="564"/>
                      </a:lnTo>
                      <a:lnTo>
                        <a:pt x="567" y="564"/>
                      </a:lnTo>
                      <a:lnTo>
                        <a:pt x="573" y="570"/>
                      </a:lnTo>
                      <a:lnTo>
                        <a:pt x="578" y="570"/>
                      </a:lnTo>
                      <a:lnTo>
                        <a:pt x="590" y="570"/>
                      </a:lnTo>
                      <a:lnTo>
                        <a:pt x="596" y="577"/>
                      </a:lnTo>
                      <a:lnTo>
                        <a:pt x="601" y="577"/>
                      </a:lnTo>
                      <a:lnTo>
                        <a:pt x="613" y="583"/>
                      </a:lnTo>
                      <a:lnTo>
                        <a:pt x="618" y="583"/>
                      </a:lnTo>
                      <a:lnTo>
                        <a:pt x="630" y="589"/>
                      </a:lnTo>
                      <a:lnTo>
                        <a:pt x="636" y="596"/>
                      </a:lnTo>
                      <a:lnTo>
                        <a:pt x="641" y="602"/>
                      </a:lnTo>
                      <a:lnTo>
                        <a:pt x="653" y="602"/>
                      </a:lnTo>
                      <a:lnTo>
                        <a:pt x="658" y="608"/>
                      </a:lnTo>
                      <a:lnTo>
                        <a:pt x="664" y="621"/>
                      </a:lnTo>
                      <a:lnTo>
                        <a:pt x="676" y="627"/>
                      </a:lnTo>
                      <a:lnTo>
                        <a:pt x="681" y="633"/>
                      </a:lnTo>
                      <a:lnTo>
                        <a:pt x="687" y="646"/>
                      </a:lnTo>
                      <a:lnTo>
                        <a:pt x="699" y="652"/>
                      </a:lnTo>
                      <a:lnTo>
                        <a:pt x="704" y="665"/>
                      </a:lnTo>
                      <a:lnTo>
                        <a:pt x="716" y="671"/>
                      </a:lnTo>
                      <a:lnTo>
                        <a:pt x="721" y="683"/>
                      </a:lnTo>
                      <a:lnTo>
                        <a:pt x="727" y="696"/>
                      </a:lnTo>
                      <a:lnTo>
                        <a:pt x="739" y="708"/>
                      </a:lnTo>
                      <a:lnTo>
                        <a:pt x="744" y="727"/>
                      </a:lnTo>
                      <a:lnTo>
                        <a:pt x="750" y="740"/>
                      </a:lnTo>
                      <a:lnTo>
                        <a:pt x="761" y="759"/>
                      </a:lnTo>
                      <a:lnTo>
                        <a:pt x="767" y="771"/>
                      </a:lnTo>
                      <a:lnTo>
                        <a:pt x="779" y="790"/>
                      </a:lnTo>
                      <a:lnTo>
                        <a:pt x="784" y="809"/>
                      </a:lnTo>
                      <a:lnTo>
                        <a:pt x="790" y="828"/>
                      </a:lnTo>
                      <a:lnTo>
                        <a:pt x="801" y="846"/>
                      </a:lnTo>
                      <a:lnTo>
                        <a:pt x="807" y="872"/>
                      </a:lnTo>
                      <a:lnTo>
                        <a:pt x="813" y="890"/>
                      </a:lnTo>
                      <a:lnTo>
                        <a:pt x="824" y="915"/>
                      </a:lnTo>
                      <a:lnTo>
                        <a:pt x="830" y="934"/>
                      </a:lnTo>
                      <a:lnTo>
                        <a:pt x="836" y="959"/>
                      </a:lnTo>
                      <a:lnTo>
                        <a:pt x="847" y="984"/>
                      </a:lnTo>
                      <a:lnTo>
                        <a:pt x="853" y="1010"/>
                      </a:lnTo>
                      <a:lnTo>
                        <a:pt x="864" y="1035"/>
                      </a:lnTo>
                      <a:lnTo>
                        <a:pt x="870" y="1060"/>
                      </a:lnTo>
                      <a:lnTo>
                        <a:pt x="876" y="1085"/>
                      </a:lnTo>
                      <a:lnTo>
                        <a:pt x="887" y="1110"/>
                      </a:lnTo>
                      <a:lnTo>
                        <a:pt x="893" y="1141"/>
                      </a:lnTo>
                      <a:lnTo>
                        <a:pt x="899" y="1166"/>
                      </a:lnTo>
                      <a:lnTo>
                        <a:pt x="910" y="1191"/>
                      </a:lnTo>
                      <a:lnTo>
                        <a:pt x="916" y="1216"/>
                      </a:lnTo>
                      <a:lnTo>
                        <a:pt x="927" y="1242"/>
                      </a:lnTo>
                      <a:lnTo>
                        <a:pt x="933" y="1267"/>
                      </a:lnTo>
                      <a:lnTo>
                        <a:pt x="939" y="1298"/>
                      </a:lnTo>
                      <a:lnTo>
                        <a:pt x="950" y="1323"/>
                      </a:lnTo>
                      <a:lnTo>
                        <a:pt x="956" y="1348"/>
                      </a:lnTo>
                      <a:lnTo>
                        <a:pt x="962" y="1373"/>
                      </a:lnTo>
                      <a:lnTo>
                        <a:pt x="973" y="1398"/>
                      </a:lnTo>
                      <a:lnTo>
                        <a:pt x="979" y="1417"/>
                      </a:lnTo>
                      <a:lnTo>
                        <a:pt x="985" y="1442"/>
                      </a:lnTo>
                      <a:lnTo>
                        <a:pt x="996" y="1467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6" name="Freeform 405">
                  <a:extLst>
                    <a:ext uri="{FF2B5EF4-FFF2-40B4-BE49-F238E27FC236}">
                      <a16:creationId xmlns:a16="http://schemas.microsoft.com/office/drawing/2014/main" id="{21CFD851-67C5-4689-8A7E-5739D75052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81769" y="3072228"/>
                  <a:ext cx="1196249" cy="718265"/>
                </a:xfrm>
                <a:custGeom>
                  <a:avLst/>
                  <a:gdLst>
                    <a:gd name="T0" fmla="*/ 17 w 990"/>
                    <a:gd name="T1" fmla="*/ 44 h 533"/>
                    <a:gd name="T2" fmla="*/ 40 w 990"/>
                    <a:gd name="T3" fmla="*/ 107 h 533"/>
                    <a:gd name="T4" fmla="*/ 63 w 990"/>
                    <a:gd name="T5" fmla="*/ 157 h 533"/>
                    <a:gd name="T6" fmla="*/ 86 w 990"/>
                    <a:gd name="T7" fmla="*/ 207 h 533"/>
                    <a:gd name="T8" fmla="*/ 109 w 990"/>
                    <a:gd name="T9" fmla="*/ 251 h 533"/>
                    <a:gd name="T10" fmla="*/ 132 w 990"/>
                    <a:gd name="T11" fmla="*/ 289 h 533"/>
                    <a:gd name="T12" fmla="*/ 155 w 990"/>
                    <a:gd name="T13" fmla="*/ 320 h 533"/>
                    <a:gd name="T14" fmla="*/ 177 w 990"/>
                    <a:gd name="T15" fmla="*/ 345 h 533"/>
                    <a:gd name="T16" fmla="*/ 200 w 990"/>
                    <a:gd name="T17" fmla="*/ 370 h 533"/>
                    <a:gd name="T18" fmla="*/ 223 w 990"/>
                    <a:gd name="T19" fmla="*/ 389 h 533"/>
                    <a:gd name="T20" fmla="*/ 252 w 990"/>
                    <a:gd name="T21" fmla="*/ 408 h 533"/>
                    <a:gd name="T22" fmla="*/ 275 w 990"/>
                    <a:gd name="T23" fmla="*/ 421 h 533"/>
                    <a:gd name="T24" fmla="*/ 298 w 990"/>
                    <a:gd name="T25" fmla="*/ 433 h 533"/>
                    <a:gd name="T26" fmla="*/ 320 w 990"/>
                    <a:gd name="T27" fmla="*/ 446 h 533"/>
                    <a:gd name="T28" fmla="*/ 343 w 990"/>
                    <a:gd name="T29" fmla="*/ 452 h 533"/>
                    <a:gd name="T30" fmla="*/ 366 w 990"/>
                    <a:gd name="T31" fmla="*/ 464 h 533"/>
                    <a:gd name="T32" fmla="*/ 389 w 990"/>
                    <a:gd name="T33" fmla="*/ 471 h 533"/>
                    <a:gd name="T34" fmla="*/ 412 w 990"/>
                    <a:gd name="T35" fmla="*/ 477 h 533"/>
                    <a:gd name="T36" fmla="*/ 435 w 990"/>
                    <a:gd name="T37" fmla="*/ 483 h 533"/>
                    <a:gd name="T38" fmla="*/ 458 w 990"/>
                    <a:gd name="T39" fmla="*/ 490 h 533"/>
                    <a:gd name="T40" fmla="*/ 486 w 990"/>
                    <a:gd name="T41" fmla="*/ 496 h 533"/>
                    <a:gd name="T42" fmla="*/ 509 w 990"/>
                    <a:gd name="T43" fmla="*/ 502 h 533"/>
                    <a:gd name="T44" fmla="*/ 532 w 990"/>
                    <a:gd name="T45" fmla="*/ 502 h 533"/>
                    <a:gd name="T46" fmla="*/ 555 w 990"/>
                    <a:gd name="T47" fmla="*/ 508 h 533"/>
                    <a:gd name="T48" fmla="*/ 578 w 990"/>
                    <a:gd name="T49" fmla="*/ 508 h 533"/>
                    <a:gd name="T50" fmla="*/ 601 w 990"/>
                    <a:gd name="T51" fmla="*/ 515 h 533"/>
                    <a:gd name="T52" fmla="*/ 624 w 990"/>
                    <a:gd name="T53" fmla="*/ 515 h 533"/>
                    <a:gd name="T54" fmla="*/ 647 w 990"/>
                    <a:gd name="T55" fmla="*/ 515 h 533"/>
                    <a:gd name="T56" fmla="*/ 669 w 990"/>
                    <a:gd name="T57" fmla="*/ 515 h 533"/>
                    <a:gd name="T58" fmla="*/ 692 w 990"/>
                    <a:gd name="T59" fmla="*/ 521 h 533"/>
                    <a:gd name="T60" fmla="*/ 721 w 990"/>
                    <a:gd name="T61" fmla="*/ 521 h 533"/>
                    <a:gd name="T62" fmla="*/ 744 w 990"/>
                    <a:gd name="T63" fmla="*/ 521 h 533"/>
                    <a:gd name="T64" fmla="*/ 767 w 990"/>
                    <a:gd name="T65" fmla="*/ 521 h 533"/>
                    <a:gd name="T66" fmla="*/ 790 w 990"/>
                    <a:gd name="T67" fmla="*/ 527 h 533"/>
                    <a:gd name="T68" fmla="*/ 812 w 990"/>
                    <a:gd name="T69" fmla="*/ 527 h 533"/>
                    <a:gd name="T70" fmla="*/ 835 w 990"/>
                    <a:gd name="T71" fmla="*/ 527 h 533"/>
                    <a:gd name="T72" fmla="*/ 858 w 990"/>
                    <a:gd name="T73" fmla="*/ 527 h 533"/>
                    <a:gd name="T74" fmla="*/ 881 w 990"/>
                    <a:gd name="T75" fmla="*/ 527 h 533"/>
                    <a:gd name="T76" fmla="*/ 904 w 990"/>
                    <a:gd name="T77" fmla="*/ 527 h 533"/>
                    <a:gd name="T78" fmla="*/ 927 w 990"/>
                    <a:gd name="T79" fmla="*/ 533 h 533"/>
                    <a:gd name="T80" fmla="*/ 956 w 990"/>
                    <a:gd name="T81" fmla="*/ 533 h 533"/>
                    <a:gd name="T82" fmla="*/ 978 w 990"/>
                    <a:gd name="T83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90" h="533">
                      <a:moveTo>
                        <a:pt x="0" y="0"/>
                      </a:moveTo>
                      <a:lnTo>
                        <a:pt x="6" y="19"/>
                      </a:lnTo>
                      <a:lnTo>
                        <a:pt x="17" y="44"/>
                      </a:lnTo>
                      <a:lnTo>
                        <a:pt x="23" y="63"/>
                      </a:lnTo>
                      <a:lnTo>
                        <a:pt x="29" y="88"/>
                      </a:lnTo>
                      <a:lnTo>
                        <a:pt x="40" y="107"/>
                      </a:lnTo>
                      <a:lnTo>
                        <a:pt x="46" y="126"/>
                      </a:lnTo>
                      <a:lnTo>
                        <a:pt x="52" y="145"/>
                      </a:lnTo>
                      <a:lnTo>
                        <a:pt x="63" y="157"/>
                      </a:lnTo>
                      <a:lnTo>
                        <a:pt x="69" y="176"/>
                      </a:lnTo>
                      <a:lnTo>
                        <a:pt x="74" y="195"/>
                      </a:lnTo>
                      <a:lnTo>
                        <a:pt x="86" y="207"/>
                      </a:lnTo>
                      <a:lnTo>
                        <a:pt x="92" y="226"/>
                      </a:lnTo>
                      <a:lnTo>
                        <a:pt x="103" y="239"/>
                      </a:lnTo>
                      <a:lnTo>
                        <a:pt x="109" y="251"/>
                      </a:lnTo>
                      <a:lnTo>
                        <a:pt x="114" y="264"/>
                      </a:lnTo>
                      <a:lnTo>
                        <a:pt x="126" y="276"/>
                      </a:lnTo>
                      <a:lnTo>
                        <a:pt x="132" y="289"/>
                      </a:lnTo>
                      <a:lnTo>
                        <a:pt x="137" y="301"/>
                      </a:lnTo>
                      <a:lnTo>
                        <a:pt x="149" y="314"/>
                      </a:lnTo>
                      <a:lnTo>
                        <a:pt x="155" y="320"/>
                      </a:lnTo>
                      <a:lnTo>
                        <a:pt x="166" y="333"/>
                      </a:lnTo>
                      <a:lnTo>
                        <a:pt x="172" y="339"/>
                      </a:lnTo>
                      <a:lnTo>
                        <a:pt x="177" y="345"/>
                      </a:lnTo>
                      <a:lnTo>
                        <a:pt x="189" y="358"/>
                      </a:lnTo>
                      <a:lnTo>
                        <a:pt x="195" y="364"/>
                      </a:lnTo>
                      <a:lnTo>
                        <a:pt x="200" y="370"/>
                      </a:lnTo>
                      <a:lnTo>
                        <a:pt x="212" y="377"/>
                      </a:lnTo>
                      <a:lnTo>
                        <a:pt x="217" y="383"/>
                      </a:lnTo>
                      <a:lnTo>
                        <a:pt x="223" y="389"/>
                      </a:lnTo>
                      <a:lnTo>
                        <a:pt x="235" y="395"/>
                      </a:lnTo>
                      <a:lnTo>
                        <a:pt x="240" y="402"/>
                      </a:lnTo>
                      <a:lnTo>
                        <a:pt x="252" y="408"/>
                      </a:lnTo>
                      <a:lnTo>
                        <a:pt x="257" y="414"/>
                      </a:lnTo>
                      <a:lnTo>
                        <a:pt x="263" y="414"/>
                      </a:lnTo>
                      <a:lnTo>
                        <a:pt x="275" y="421"/>
                      </a:lnTo>
                      <a:lnTo>
                        <a:pt x="280" y="427"/>
                      </a:lnTo>
                      <a:lnTo>
                        <a:pt x="286" y="433"/>
                      </a:lnTo>
                      <a:lnTo>
                        <a:pt x="298" y="433"/>
                      </a:lnTo>
                      <a:lnTo>
                        <a:pt x="303" y="439"/>
                      </a:lnTo>
                      <a:lnTo>
                        <a:pt x="309" y="439"/>
                      </a:lnTo>
                      <a:lnTo>
                        <a:pt x="320" y="446"/>
                      </a:lnTo>
                      <a:lnTo>
                        <a:pt x="326" y="446"/>
                      </a:lnTo>
                      <a:lnTo>
                        <a:pt x="338" y="452"/>
                      </a:lnTo>
                      <a:lnTo>
                        <a:pt x="343" y="452"/>
                      </a:lnTo>
                      <a:lnTo>
                        <a:pt x="349" y="458"/>
                      </a:lnTo>
                      <a:lnTo>
                        <a:pt x="360" y="458"/>
                      </a:lnTo>
                      <a:lnTo>
                        <a:pt x="366" y="464"/>
                      </a:lnTo>
                      <a:lnTo>
                        <a:pt x="372" y="464"/>
                      </a:lnTo>
                      <a:lnTo>
                        <a:pt x="383" y="471"/>
                      </a:lnTo>
                      <a:lnTo>
                        <a:pt x="389" y="471"/>
                      </a:lnTo>
                      <a:lnTo>
                        <a:pt x="401" y="477"/>
                      </a:lnTo>
                      <a:lnTo>
                        <a:pt x="406" y="477"/>
                      </a:lnTo>
                      <a:lnTo>
                        <a:pt x="412" y="477"/>
                      </a:lnTo>
                      <a:lnTo>
                        <a:pt x="423" y="483"/>
                      </a:lnTo>
                      <a:lnTo>
                        <a:pt x="429" y="483"/>
                      </a:lnTo>
                      <a:lnTo>
                        <a:pt x="435" y="483"/>
                      </a:lnTo>
                      <a:lnTo>
                        <a:pt x="446" y="490"/>
                      </a:lnTo>
                      <a:lnTo>
                        <a:pt x="452" y="490"/>
                      </a:lnTo>
                      <a:lnTo>
                        <a:pt x="458" y="490"/>
                      </a:lnTo>
                      <a:lnTo>
                        <a:pt x="469" y="496"/>
                      </a:lnTo>
                      <a:lnTo>
                        <a:pt x="475" y="496"/>
                      </a:lnTo>
                      <a:lnTo>
                        <a:pt x="486" y="496"/>
                      </a:lnTo>
                      <a:lnTo>
                        <a:pt x="492" y="496"/>
                      </a:lnTo>
                      <a:lnTo>
                        <a:pt x="498" y="502"/>
                      </a:lnTo>
                      <a:lnTo>
                        <a:pt x="509" y="502"/>
                      </a:lnTo>
                      <a:lnTo>
                        <a:pt x="515" y="502"/>
                      </a:lnTo>
                      <a:lnTo>
                        <a:pt x="521" y="502"/>
                      </a:lnTo>
                      <a:lnTo>
                        <a:pt x="532" y="502"/>
                      </a:lnTo>
                      <a:lnTo>
                        <a:pt x="538" y="502"/>
                      </a:lnTo>
                      <a:lnTo>
                        <a:pt x="549" y="508"/>
                      </a:lnTo>
                      <a:lnTo>
                        <a:pt x="555" y="508"/>
                      </a:lnTo>
                      <a:lnTo>
                        <a:pt x="561" y="508"/>
                      </a:lnTo>
                      <a:lnTo>
                        <a:pt x="572" y="508"/>
                      </a:lnTo>
                      <a:lnTo>
                        <a:pt x="578" y="508"/>
                      </a:lnTo>
                      <a:lnTo>
                        <a:pt x="584" y="508"/>
                      </a:lnTo>
                      <a:lnTo>
                        <a:pt x="595" y="508"/>
                      </a:lnTo>
                      <a:lnTo>
                        <a:pt x="601" y="515"/>
                      </a:lnTo>
                      <a:lnTo>
                        <a:pt x="607" y="515"/>
                      </a:lnTo>
                      <a:lnTo>
                        <a:pt x="618" y="515"/>
                      </a:lnTo>
                      <a:lnTo>
                        <a:pt x="624" y="515"/>
                      </a:lnTo>
                      <a:lnTo>
                        <a:pt x="635" y="515"/>
                      </a:lnTo>
                      <a:lnTo>
                        <a:pt x="641" y="515"/>
                      </a:lnTo>
                      <a:lnTo>
                        <a:pt x="647" y="515"/>
                      </a:lnTo>
                      <a:lnTo>
                        <a:pt x="658" y="515"/>
                      </a:lnTo>
                      <a:lnTo>
                        <a:pt x="664" y="515"/>
                      </a:lnTo>
                      <a:lnTo>
                        <a:pt x="669" y="515"/>
                      </a:lnTo>
                      <a:lnTo>
                        <a:pt x="681" y="521"/>
                      </a:lnTo>
                      <a:lnTo>
                        <a:pt x="687" y="521"/>
                      </a:lnTo>
                      <a:lnTo>
                        <a:pt x="692" y="521"/>
                      </a:lnTo>
                      <a:lnTo>
                        <a:pt x="704" y="521"/>
                      </a:lnTo>
                      <a:lnTo>
                        <a:pt x="709" y="521"/>
                      </a:lnTo>
                      <a:lnTo>
                        <a:pt x="721" y="521"/>
                      </a:lnTo>
                      <a:lnTo>
                        <a:pt x="727" y="521"/>
                      </a:lnTo>
                      <a:lnTo>
                        <a:pt x="732" y="521"/>
                      </a:lnTo>
                      <a:lnTo>
                        <a:pt x="744" y="521"/>
                      </a:lnTo>
                      <a:lnTo>
                        <a:pt x="750" y="521"/>
                      </a:lnTo>
                      <a:lnTo>
                        <a:pt x="755" y="521"/>
                      </a:lnTo>
                      <a:lnTo>
                        <a:pt x="767" y="521"/>
                      </a:lnTo>
                      <a:lnTo>
                        <a:pt x="772" y="521"/>
                      </a:lnTo>
                      <a:lnTo>
                        <a:pt x="784" y="521"/>
                      </a:lnTo>
                      <a:lnTo>
                        <a:pt x="790" y="527"/>
                      </a:lnTo>
                      <a:lnTo>
                        <a:pt x="795" y="527"/>
                      </a:lnTo>
                      <a:lnTo>
                        <a:pt x="807" y="527"/>
                      </a:lnTo>
                      <a:lnTo>
                        <a:pt x="812" y="527"/>
                      </a:lnTo>
                      <a:lnTo>
                        <a:pt x="818" y="527"/>
                      </a:lnTo>
                      <a:lnTo>
                        <a:pt x="830" y="527"/>
                      </a:lnTo>
                      <a:lnTo>
                        <a:pt x="835" y="527"/>
                      </a:lnTo>
                      <a:lnTo>
                        <a:pt x="841" y="527"/>
                      </a:lnTo>
                      <a:lnTo>
                        <a:pt x="853" y="527"/>
                      </a:lnTo>
                      <a:lnTo>
                        <a:pt x="858" y="527"/>
                      </a:lnTo>
                      <a:lnTo>
                        <a:pt x="870" y="527"/>
                      </a:lnTo>
                      <a:lnTo>
                        <a:pt x="875" y="527"/>
                      </a:lnTo>
                      <a:lnTo>
                        <a:pt x="881" y="527"/>
                      </a:lnTo>
                      <a:lnTo>
                        <a:pt x="893" y="527"/>
                      </a:lnTo>
                      <a:lnTo>
                        <a:pt x="898" y="527"/>
                      </a:lnTo>
                      <a:lnTo>
                        <a:pt x="904" y="527"/>
                      </a:lnTo>
                      <a:lnTo>
                        <a:pt x="915" y="527"/>
                      </a:lnTo>
                      <a:lnTo>
                        <a:pt x="921" y="527"/>
                      </a:lnTo>
                      <a:lnTo>
                        <a:pt x="927" y="533"/>
                      </a:lnTo>
                      <a:lnTo>
                        <a:pt x="938" y="533"/>
                      </a:lnTo>
                      <a:lnTo>
                        <a:pt x="944" y="533"/>
                      </a:lnTo>
                      <a:lnTo>
                        <a:pt x="956" y="533"/>
                      </a:lnTo>
                      <a:lnTo>
                        <a:pt x="961" y="533"/>
                      </a:lnTo>
                      <a:lnTo>
                        <a:pt x="967" y="533"/>
                      </a:lnTo>
                      <a:lnTo>
                        <a:pt x="978" y="533"/>
                      </a:lnTo>
                      <a:lnTo>
                        <a:pt x="984" y="533"/>
                      </a:lnTo>
                      <a:lnTo>
                        <a:pt x="990" y="533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7" name="Freeform 406">
                  <a:extLst>
                    <a:ext uri="{FF2B5EF4-FFF2-40B4-BE49-F238E27FC236}">
                      <a16:creationId xmlns:a16="http://schemas.microsoft.com/office/drawing/2014/main" id="{E9284C16-36FF-4838-A21A-361B983374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078018" y="3790493"/>
                  <a:ext cx="663374" cy="9433"/>
                </a:xfrm>
                <a:custGeom>
                  <a:avLst/>
                  <a:gdLst>
                    <a:gd name="T0" fmla="*/ 11 w 549"/>
                    <a:gd name="T1" fmla="*/ 0 h 7"/>
                    <a:gd name="T2" fmla="*/ 28 w 549"/>
                    <a:gd name="T3" fmla="*/ 0 h 7"/>
                    <a:gd name="T4" fmla="*/ 40 w 549"/>
                    <a:gd name="T5" fmla="*/ 0 h 7"/>
                    <a:gd name="T6" fmla="*/ 57 w 549"/>
                    <a:gd name="T7" fmla="*/ 0 h 7"/>
                    <a:gd name="T8" fmla="*/ 74 w 549"/>
                    <a:gd name="T9" fmla="*/ 0 h 7"/>
                    <a:gd name="T10" fmla="*/ 86 w 549"/>
                    <a:gd name="T11" fmla="*/ 0 h 7"/>
                    <a:gd name="T12" fmla="*/ 103 w 549"/>
                    <a:gd name="T13" fmla="*/ 0 h 7"/>
                    <a:gd name="T14" fmla="*/ 120 w 549"/>
                    <a:gd name="T15" fmla="*/ 0 h 7"/>
                    <a:gd name="T16" fmla="*/ 137 w 549"/>
                    <a:gd name="T17" fmla="*/ 0 h 7"/>
                    <a:gd name="T18" fmla="*/ 149 w 549"/>
                    <a:gd name="T19" fmla="*/ 7 h 7"/>
                    <a:gd name="T20" fmla="*/ 166 w 549"/>
                    <a:gd name="T21" fmla="*/ 7 h 7"/>
                    <a:gd name="T22" fmla="*/ 183 w 549"/>
                    <a:gd name="T23" fmla="*/ 7 h 7"/>
                    <a:gd name="T24" fmla="*/ 200 w 549"/>
                    <a:gd name="T25" fmla="*/ 7 h 7"/>
                    <a:gd name="T26" fmla="*/ 212 w 549"/>
                    <a:gd name="T27" fmla="*/ 7 h 7"/>
                    <a:gd name="T28" fmla="*/ 229 w 549"/>
                    <a:gd name="T29" fmla="*/ 7 h 7"/>
                    <a:gd name="T30" fmla="*/ 246 w 549"/>
                    <a:gd name="T31" fmla="*/ 7 h 7"/>
                    <a:gd name="T32" fmla="*/ 263 w 549"/>
                    <a:gd name="T33" fmla="*/ 7 h 7"/>
                    <a:gd name="T34" fmla="*/ 274 w 549"/>
                    <a:gd name="T35" fmla="*/ 7 h 7"/>
                    <a:gd name="T36" fmla="*/ 292 w 549"/>
                    <a:gd name="T37" fmla="*/ 7 h 7"/>
                    <a:gd name="T38" fmla="*/ 309 w 549"/>
                    <a:gd name="T39" fmla="*/ 7 h 7"/>
                    <a:gd name="T40" fmla="*/ 320 w 549"/>
                    <a:gd name="T41" fmla="*/ 7 h 7"/>
                    <a:gd name="T42" fmla="*/ 337 w 549"/>
                    <a:gd name="T43" fmla="*/ 7 h 7"/>
                    <a:gd name="T44" fmla="*/ 355 w 549"/>
                    <a:gd name="T45" fmla="*/ 7 h 7"/>
                    <a:gd name="T46" fmla="*/ 372 w 549"/>
                    <a:gd name="T47" fmla="*/ 7 h 7"/>
                    <a:gd name="T48" fmla="*/ 383 w 549"/>
                    <a:gd name="T49" fmla="*/ 7 h 7"/>
                    <a:gd name="T50" fmla="*/ 400 w 549"/>
                    <a:gd name="T51" fmla="*/ 7 h 7"/>
                    <a:gd name="T52" fmla="*/ 418 w 549"/>
                    <a:gd name="T53" fmla="*/ 7 h 7"/>
                    <a:gd name="T54" fmla="*/ 435 w 549"/>
                    <a:gd name="T55" fmla="*/ 7 h 7"/>
                    <a:gd name="T56" fmla="*/ 446 w 549"/>
                    <a:gd name="T57" fmla="*/ 7 h 7"/>
                    <a:gd name="T58" fmla="*/ 463 w 549"/>
                    <a:gd name="T59" fmla="*/ 7 h 7"/>
                    <a:gd name="T60" fmla="*/ 480 w 549"/>
                    <a:gd name="T61" fmla="*/ 7 h 7"/>
                    <a:gd name="T62" fmla="*/ 498 w 549"/>
                    <a:gd name="T63" fmla="*/ 7 h 7"/>
                    <a:gd name="T64" fmla="*/ 509 w 549"/>
                    <a:gd name="T65" fmla="*/ 7 h 7"/>
                    <a:gd name="T66" fmla="*/ 526 w 549"/>
                    <a:gd name="T67" fmla="*/ 7 h 7"/>
                    <a:gd name="T68" fmla="*/ 543 w 549"/>
                    <a:gd name="T6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49" h="7">
                      <a:moveTo>
                        <a:pt x="0" y="0"/>
                      </a:moveTo>
                      <a:lnTo>
                        <a:pt x="11" y="0"/>
                      </a:lnTo>
                      <a:lnTo>
                        <a:pt x="17" y="0"/>
                      </a:lnTo>
                      <a:lnTo>
                        <a:pt x="28" y="0"/>
                      </a:lnTo>
                      <a:lnTo>
                        <a:pt x="34" y="0"/>
                      </a:lnTo>
                      <a:lnTo>
                        <a:pt x="40" y="0"/>
                      </a:lnTo>
                      <a:lnTo>
                        <a:pt x="51" y="0"/>
                      </a:lnTo>
                      <a:lnTo>
                        <a:pt x="57" y="0"/>
                      </a:lnTo>
                      <a:lnTo>
                        <a:pt x="63" y="0"/>
                      </a:lnTo>
                      <a:lnTo>
                        <a:pt x="74" y="0"/>
                      </a:lnTo>
                      <a:lnTo>
                        <a:pt x="80" y="0"/>
                      </a:lnTo>
                      <a:lnTo>
                        <a:pt x="86" y="0"/>
                      </a:lnTo>
                      <a:lnTo>
                        <a:pt x="97" y="0"/>
                      </a:lnTo>
                      <a:lnTo>
                        <a:pt x="103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7" y="0"/>
                      </a:lnTo>
                      <a:lnTo>
                        <a:pt x="143" y="0"/>
                      </a:lnTo>
                      <a:lnTo>
                        <a:pt x="149" y="7"/>
                      </a:lnTo>
                      <a:lnTo>
                        <a:pt x="160" y="7"/>
                      </a:lnTo>
                      <a:lnTo>
                        <a:pt x="166" y="7"/>
                      </a:lnTo>
                      <a:lnTo>
                        <a:pt x="177" y="7"/>
                      </a:lnTo>
                      <a:lnTo>
                        <a:pt x="183" y="7"/>
                      </a:lnTo>
                      <a:lnTo>
                        <a:pt x="189" y="7"/>
                      </a:lnTo>
                      <a:lnTo>
                        <a:pt x="200" y="7"/>
                      </a:lnTo>
                      <a:lnTo>
                        <a:pt x="206" y="7"/>
                      </a:lnTo>
                      <a:lnTo>
                        <a:pt x="212" y="7"/>
                      </a:lnTo>
                      <a:lnTo>
                        <a:pt x="223" y="7"/>
                      </a:lnTo>
                      <a:lnTo>
                        <a:pt x="229" y="7"/>
                      </a:lnTo>
                      <a:lnTo>
                        <a:pt x="234" y="7"/>
                      </a:lnTo>
                      <a:lnTo>
                        <a:pt x="246" y="7"/>
                      </a:lnTo>
                      <a:lnTo>
                        <a:pt x="252" y="7"/>
                      </a:lnTo>
                      <a:lnTo>
                        <a:pt x="263" y="7"/>
                      </a:lnTo>
                      <a:lnTo>
                        <a:pt x="269" y="7"/>
                      </a:lnTo>
                      <a:lnTo>
                        <a:pt x="274" y="7"/>
                      </a:lnTo>
                      <a:lnTo>
                        <a:pt x="286" y="7"/>
                      </a:lnTo>
                      <a:lnTo>
                        <a:pt x="292" y="7"/>
                      </a:lnTo>
                      <a:lnTo>
                        <a:pt x="297" y="7"/>
                      </a:lnTo>
                      <a:lnTo>
                        <a:pt x="309" y="7"/>
                      </a:lnTo>
                      <a:lnTo>
                        <a:pt x="315" y="7"/>
                      </a:lnTo>
                      <a:lnTo>
                        <a:pt x="320" y="7"/>
                      </a:lnTo>
                      <a:lnTo>
                        <a:pt x="332" y="7"/>
                      </a:lnTo>
                      <a:lnTo>
                        <a:pt x="337" y="7"/>
                      </a:lnTo>
                      <a:lnTo>
                        <a:pt x="349" y="7"/>
                      </a:lnTo>
                      <a:lnTo>
                        <a:pt x="355" y="7"/>
                      </a:lnTo>
                      <a:lnTo>
                        <a:pt x="360" y="7"/>
                      </a:lnTo>
                      <a:lnTo>
                        <a:pt x="372" y="7"/>
                      </a:lnTo>
                      <a:lnTo>
                        <a:pt x="377" y="7"/>
                      </a:lnTo>
                      <a:lnTo>
                        <a:pt x="383" y="7"/>
                      </a:lnTo>
                      <a:lnTo>
                        <a:pt x="395" y="7"/>
                      </a:lnTo>
                      <a:lnTo>
                        <a:pt x="400" y="7"/>
                      </a:lnTo>
                      <a:lnTo>
                        <a:pt x="412" y="7"/>
                      </a:lnTo>
                      <a:lnTo>
                        <a:pt x="418" y="7"/>
                      </a:lnTo>
                      <a:lnTo>
                        <a:pt x="423" y="7"/>
                      </a:lnTo>
                      <a:lnTo>
                        <a:pt x="435" y="7"/>
                      </a:lnTo>
                      <a:lnTo>
                        <a:pt x="440" y="7"/>
                      </a:lnTo>
                      <a:lnTo>
                        <a:pt x="446" y="7"/>
                      </a:lnTo>
                      <a:lnTo>
                        <a:pt x="458" y="7"/>
                      </a:lnTo>
                      <a:lnTo>
                        <a:pt x="463" y="7"/>
                      </a:lnTo>
                      <a:lnTo>
                        <a:pt x="469" y="7"/>
                      </a:lnTo>
                      <a:lnTo>
                        <a:pt x="480" y="7"/>
                      </a:lnTo>
                      <a:lnTo>
                        <a:pt x="486" y="7"/>
                      </a:lnTo>
                      <a:lnTo>
                        <a:pt x="498" y="7"/>
                      </a:lnTo>
                      <a:lnTo>
                        <a:pt x="503" y="7"/>
                      </a:lnTo>
                      <a:lnTo>
                        <a:pt x="509" y="7"/>
                      </a:lnTo>
                      <a:lnTo>
                        <a:pt x="521" y="7"/>
                      </a:lnTo>
                      <a:lnTo>
                        <a:pt x="526" y="7"/>
                      </a:lnTo>
                      <a:lnTo>
                        <a:pt x="532" y="7"/>
                      </a:lnTo>
                      <a:lnTo>
                        <a:pt x="543" y="7"/>
                      </a:lnTo>
                      <a:lnTo>
                        <a:pt x="549" y="7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8" name="Rectangle 407">
                  <a:extLst>
                    <a:ext uri="{FF2B5EF4-FFF2-40B4-BE49-F238E27FC236}">
                      <a16:creationId xmlns:a16="http://schemas.microsoft.com/office/drawing/2014/main" id="{4BDE31E2-34A4-40F7-98D9-7A7552FD23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61811" y="4035754"/>
                  <a:ext cx="290000" cy="2614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7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z/w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59" name="Rectangle 408">
                  <a:extLst>
                    <a:ext uri="{FF2B5EF4-FFF2-40B4-BE49-F238E27FC236}">
                      <a16:creationId xmlns:a16="http://schemas.microsoft.com/office/drawing/2014/main" id="{CEFC3418-6F91-4017-9E8C-8A1543F76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75977" y="4139518"/>
                  <a:ext cx="111167" cy="2034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3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o</a:t>
                  </a:r>
                  <a:endParaRPr kumimoji="0" lang="en-US" altLang="en-US" sz="1800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</p:grpSp>
          <p:sp>
            <p:nvSpPr>
              <p:cNvPr id="460" name="Rectangle 409">
                <a:extLst>
                  <a:ext uri="{FF2B5EF4-FFF2-40B4-BE49-F238E27FC236}">
                    <a16:creationId xmlns:a16="http://schemas.microsoft.com/office/drawing/2014/main" id="{C8C5503F-E584-4EC3-AF7B-B1FE15778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4862669" y="2327044"/>
                <a:ext cx="747911" cy="2344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7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f(z) [</a:t>
                </a:r>
                <a:r>
                  <a:rPr kumimoji="0" lang="en-US" altLang="en-US" sz="17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a.u</a:t>
                </a:r>
                <a:r>
                  <a:rPr kumimoji="0" lang="en-US" altLang="en-US" sz="17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.]</a:t>
                </a:r>
                <a:endParaRPr kumimoji="0" lang="en-US" altLang="en-US" sz="18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74A78319-1491-4B28-A398-E21F74849492}"/>
                </a:ext>
              </a:extLst>
            </p:cNvPr>
            <p:cNvGrpSpPr/>
            <p:nvPr/>
          </p:nvGrpSpPr>
          <p:grpSpPr>
            <a:xfrm>
              <a:off x="5825967" y="1206687"/>
              <a:ext cx="206446" cy="2986472"/>
              <a:chOff x="5524011" y="1239501"/>
              <a:chExt cx="177539" cy="2267017"/>
            </a:xfrm>
          </p:grpSpPr>
          <p:cxnSp>
            <p:nvCxnSpPr>
              <p:cNvPr id="261" name="Straight Connector 260">
                <a:extLst>
                  <a:ext uri="{FF2B5EF4-FFF2-40B4-BE49-F238E27FC236}">
                    <a16:creationId xmlns:a16="http://schemas.microsoft.com/office/drawing/2014/main" id="{30960A2E-6AF7-489E-88BA-C1D93651D518}"/>
                  </a:ext>
                </a:extLst>
              </p:cNvPr>
              <p:cNvCxnSpPr/>
              <p:nvPr/>
            </p:nvCxnSpPr>
            <p:spPr>
              <a:xfrm>
                <a:off x="5539643" y="1239501"/>
                <a:ext cx="27909" cy="197055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Straight Connector 261">
                <a:extLst>
                  <a:ext uri="{FF2B5EF4-FFF2-40B4-BE49-F238E27FC236}">
                    <a16:creationId xmlns:a16="http://schemas.microsoft.com/office/drawing/2014/main" id="{ADC65CBC-8EB0-4825-9602-51C621F0816F}"/>
                  </a:ext>
                </a:extLst>
              </p:cNvPr>
              <p:cNvCxnSpPr/>
              <p:nvPr/>
            </p:nvCxnSpPr>
            <p:spPr>
              <a:xfrm>
                <a:off x="5614172" y="1317396"/>
                <a:ext cx="27909" cy="189366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3" name="Left Brace 262">
                <a:extLst>
                  <a:ext uri="{FF2B5EF4-FFF2-40B4-BE49-F238E27FC236}">
                    <a16:creationId xmlns:a16="http://schemas.microsoft.com/office/drawing/2014/main" id="{97226667-2EA7-443C-8232-46DBDA161DA0}"/>
                  </a:ext>
                </a:extLst>
              </p:cNvPr>
              <p:cNvSpPr/>
              <p:nvPr/>
            </p:nvSpPr>
            <p:spPr>
              <a:xfrm rot="16200000">
                <a:off x="5579721" y="3213937"/>
                <a:ext cx="45719" cy="121246"/>
              </a:xfrm>
              <a:prstGeom prst="leftBrac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64" name="TextBox 263">
                    <a:extLst>
                      <a:ext uri="{FF2B5EF4-FFF2-40B4-BE49-F238E27FC236}">
                        <a16:creationId xmlns:a16="http://schemas.microsoft.com/office/drawing/2014/main" id="{45BED9C7-4801-4B96-B09C-67322006F74C}"/>
                      </a:ext>
                    </a:extLst>
                  </p:cNvPr>
                  <p:cNvSpPr txBox="1"/>
                  <p:nvPr/>
                </p:nvSpPr>
                <p:spPr>
                  <a:xfrm>
                    <a:off x="5524011" y="3347859"/>
                    <a:ext cx="177539" cy="15865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m:rPr>
                              <m:sty m:val="p"/>
                            </m:rPr>
                            <a:rPr lang="en-US" sz="1600" b="0" i="0" smtClean="0">
                              <a:latin typeface="Cambria Math" panose="02040503050406030204" pitchFamily="18" charset="0"/>
                            </a:rPr>
                            <m:t>Δ</m:t>
                          </m:r>
                          <m:r>
                            <a:rPr lang="en-US" sz="1600" b="0" i="1" smtClean="0">
                              <a:latin typeface="Cambria Math" panose="02040503050406030204" pitchFamily="18" charset="0"/>
                            </a:rPr>
                            <m:t>𝑧</m:t>
                          </m:r>
                        </m:oMath>
                      </m:oMathPara>
                    </a14:m>
                    <a:endParaRPr lang="en-US" sz="1600" dirty="0"/>
                  </a:p>
                </p:txBody>
              </p:sp>
            </mc:Choice>
            <mc:Fallback xmlns="">
              <p:sp>
                <p:nvSpPr>
                  <p:cNvPr id="414" name="TextBox 413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524011" y="3347859"/>
                    <a:ext cx="177539" cy="158659"/>
                  </a:xfrm>
                  <a:prstGeom prst="rect">
                    <a:avLst/>
                  </a:prstGeom>
                  <a:blipFill rotWithShape="0">
                    <a:blip r:embed="rId11"/>
                    <a:stretch>
                      <a:fillRect l="-18182" r="-9091" b="-750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BC7AE8D-13D6-4FA4-BF14-6603B6C2F804}"/>
              </a:ext>
            </a:extLst>
          </p:cNvPr>
          <p:cNvGrpSpPr/>
          <p:nvPr/>
        </p:nvGrpSpPr>
        <p:grpSpPr>
          <a:xfrm>
            <a:off x="271532" y="1148979"/>
            <a:ext cx="3755606" cy="3282033"/>
            <a:chOff x="350355" y="959884"/>
            <a:chExt cx="3755606" cy="3282033"/>
          </a:xfrm>
        </p:grpSpPr>
        <p:sp>
          <p:nvSpPr>
            <p:cNvPr id="64" name="Rectangle 413">
              <a:extLst>
                <a:ext uri="{FF2B5EF4-FFF2-40B4-BE49-F238E27FC236}">
                  <a16:creationId xmlns:a16="http://schemas.microsoft.com/office/drawing/2014/main" id="{4055D58D-C7CA-432F-BE8A-3C665E210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089" y="1071734"/>
              <a:ext cx="3136830" cy="272212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414">
              <a:extLst>
                <a:ext uri="{FF2B5EF4-FFF2-40B4-BE49-F238E27FC236}">
                  <a16:creationId xmlns:a16="http://schemas.microsoft.com/office/drawing/2014/main" id="{66B224BF-730D-406E-A15D-FA5F67816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089" y="1071734"/>
              <a:ext cx="3136830" cy="2722128"/>
            </a:xfrm>
            <a:prstGeom prst="rect">
              <a:avLst/>
            </a:prstGeom>
            <a:noFill/>
            <a:ln w="15875" cap="flat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415">
              <a:extLst>
                <a:ext uri="{FF2B5EF4-FFF2-40B4-BE49-F238E27FC236}">
                  <a16:creationId xmlns:a16="http://schemas.microsoft.com/office/drawing/2014/main" id="{AE9439CF-D07B-4CBE-B9A3-05F7BD790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071734"/>
              <a:ext cx="313683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416">
              <a:extLst>
                <a:ext uri="{FF2B5EF4-FFF2-40B4-BE49-F238E27FC236}">
                  <a16:creationId xmlns:a16="http://schemas.microsoft.com/office/drawing/2014/main" id="{43D88667-312F-45D8-B7D8-2474F2390B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3793862"/>
              <a:ext cx="313683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417">
              <a:extLst>
                <a:ext uri="{FF2B5EF4-FFF2-40B4-BE49-F238E27FC236}">
                  <a16:creationId xmlns:a16="http://schemas.microsoft.com/office/drawing/2014/main" id="{3826D7F6-4B3D-4143-951F-D62FC9F035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99919" y="1071734"/>
              <a:ext cx="0" cy="272212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418">
              <a:extLst>
                <a:ext uri="{FF2B5EF4-FFF2-40B4-BE49-F238E27FC236}">
                  <a16:creationId xmlns:a16="http://schemas.microsoft.com/office/drawing/2014/main" id="{5EA65C8D-C950-4D96-92F4-865B39D2BB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3089" y="1071734"/>
              <a:ext cx="0" cy="272212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419">
              <a:extLst>
                <a:ext uri="{FF2B5EF4-FFF2-40B4-BE49-F238E27FC236}">
                  <a16:creationId xmlns:a16="http://schemas.microsoft.com/office/drawing/2014/main" id="{44286DE1-7776-48EE-B443-36733FA24D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3793862"/>
              <a:ext cx="313683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420">
              <a:extLst>
                <a:ext uri="{FF2B5EF4-FFF2-40B4-BE49-F238E27FC236}">
                  <a16:creationId xmlns:a16="http://schemas.microsoft.com/office/drawing/2014/main" id="{203B1123-9F9D-4655-951B-BF91C29A4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3089" y="1071734"/>
              <a:ext cx="0" cy="272212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421">
              <a:extLst>
                <a:ext uri="{FF2B5EF4-FFF2-40B4-BE49-F238E27FC236}">
                  <a16:creationId xmlns:a16="http://schemas.microsoft.com/office/drawing/2014/main" id="{CEAAEB3A-2C5E-4C8E-B543-3A99EEE1AE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3089" y="3713006"/>
              <a:ext cx="0" cy="8085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422">
              <a:extLst>
                <a:ext uri="{FF2B5EF4-FFF2-40B4-BE49-F238E27FC236}">
                  <a16:creationId xmlns:a16="http://schemas.microsoft.com/office/drawing/2014/main" id="{34FF9320-1A0B-4992-B898-7C7D1DFB7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071734"/>
              <a:ext cx="0" cy="7411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23">
              <a:extLst>
                <a:ext uri="{FF2B5EF4-FFF2-40B4-BE49-F238E27FC236}">
                  <a16:creationId xmlns:a16="http://schemas.microsoft.com/office/drawing/2014/main" id="{BCC5A06B-1E58-4F90-9DEC-BC9C22650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880" y="3815423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75" name="Line 424">
              <a:extLst>
                <a:ext uri="{FF2B5EF4-FFF2-40B4-BE49-F238E27FC236}">
                  <a16:creationId xmlns:a16="http://schemas.microsoft.com/office/drawing/2014/main" id="{B505C72D-AFE0-4CD2-B544-DB34FAFAB4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213" y="3713006"/>
              <a:ext cx="0" cy="8085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Line 425">
              <a:extLst>
                <a:ext uri="{FF2B5EF4-FFF2-40B4-BE49-F238E27FC236}">
                  <a16:creationId xmlns:a16="http://schemas.microsoft.com/office/drawing/2014/main" id="{C257C9B2-D5BB-4252-B733-A78A35476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8213" y="1071734"/>
              <a:ext cx="0" cy="7411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426">
              <a:extLst>
                <a:ext uri="{FF2B5EF4-FFF2-40B4-BE49-F238E27FC236}">
                  <a16:creationId xmlns:a16="http://schemas.microsoft.com/office/drawing/2014/main" id="{7B35CDC8-2AB6-47E0-A73E-28F441180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421" y="3815423"/>
              <a:ext cx="207833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0.5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78" name="Line 427">
              <a:extLst>
                <a:ext uri="{FF2B5EF4-FFF2-40B4-BE49-F238E27FC236}">
                  <a16:creationId xmlns:a16="http://schemas.microsoft.com/office/drawing/2014/main" id="{C621D54A-AEED-48B0-AA19-48B23692B4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18170" y="3713006"/>
              <a:ext cx="0" cy="8085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Line 428">
              <a:extLst>
                <a:ext uri="{FF2B5EF4-FFF2-40B4-BE49-F238E27FC236}">
                  <a16:creationId xmlns:a16="http://schemas.microsoft.com/office/drawing/2014/main" id="{5F5EB65A-E478-4D08-987E-68588EFA6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8170" y="1071734"/>
              <a:ext cx="0" cy="7411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429">
              <a:extLst>
                <a:ext uri="{FF2B5EF4-FFF2-40B4-BE49-F238E27FC236}">
                  <a16:creationId xmlns:a16="http://schemas.microsoft.com/office/drawing/2014/main" id="{EB72EE6D-3611-4066-B8AD-72AFA0BA9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962" y="3815423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1" name="Line 430">
              <a:extLst>
                <a:ext uri="{FF2B5EF4-FFF2-40B4-BE49-F238E27FC236}">
                  <a16:creationId xmlns:a16="http://schemas.microsoft.com/office/drawing/2014/main" id="{123E3347-58C1-4A11-A4C5-8E77FD425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99336" y="3713006"/>
              <a:ext cx="0" cy="80855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Line 431">
              <a:extLst>
                <a:ext uri="{FF2B5EF4-FFF2-40B4-BE49-F238E27FC236}">
                  <a16:creationId xmlns:a16="http://schemas.microsoft.com/office/drawing/2014/main" id="{414CB8A0-4E2D-4CB4-8F63-7AA8CE4C7F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9336" y="1071734"/>
              <a:ext cx="0" cy="74117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432">
              <a:extLst>
                <a:ext uri="{FF2B5EF4-FFF2-40B4-BE49-F238E27FC236}">
                  <a16:creationId xmlns:a16="http://schemas.microsoft.com/office/drawing/2014/main" id="{1173A6D5-4FDA-40D8-84BC-BBFDEDCD2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544" y="3815423"/>
              <a:ext cx="207833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1.5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4" name="Line 433">
              <a:extLst>
                <a:ext uri="{FF2B5EF4-FFF2-40B4-BE49-F238E27FC236}">
                  <a16:creationId xmlns:a16="http://schemas.microsoft.com/office/drawing/2014/main" id="{3B1C9C93-79E9-4FCD-AB25-D4F8A0D3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3793862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434">
              <a:extLst>
                <a:ext uri="{FF2B5EF4-FFF2-40B4-BE49-F238E27FC236}">
                  <a16:creationId xmlns:a16="http://schemas.microsoft.com/office/drawing/2014/main" id="{ACF1B430-7C97-4882-B14A-C5CC95D51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3793862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435">
              <a:extLst>
                <a:ext uri="{FF2B5EF4-FFF2-40B4-BE49-F238E27FC236}">
                  <a16:creationId xmlns:a16="http://schemas.microsoft.com/office/drawing/2014/main" id="{7D6B99AD-CC08-43AF-AFE8-BE8FB02C4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256" y="3682012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</a:t>
              </a:r>
              <a:endParaRPr kumimoji="0" lang="en-US" altLang="en-US" sz="1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87" name="Line 436">
              <a:extLst>
                <a:ext uri="{FF2B5EF4-FFF2-40B4-BE49-F238E27FC236}">
                  <a16:creationId xmlns:a16="http://schemas.microsoft.com/office/drawing/2014/main" id="{BADA1186-D18F-4480-BA74-ACA679B9B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3338377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Line 437">
              <a:extLst>
                <a:ext uri="{FF2B5EF4-FFF2-40B4-BE49-F238E27FC236}">
                  <a16:creationId xmlns:a16="http://schemas.microsoft.com/office/drawing/2014/main" id="{8420B469-0AAB-49EB-8A8C-A407BCD784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3338377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438">
              <a:extLst>
                <a:ext uri="{FF2B5EF4-FFF2-40B4-BE49-F238E27FC236}">
                  <a16:creationId xmlns:a16="http://schemas.microsoft.com/office/drawing/2014/main" id="{F170BB7C-5520-4FE0-BF36-D79DE32A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39" y="3226527"/>
              <a:ext cx="207833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0.5</a:t>
              </a:r>
              <a:endParaRPr kumimoji="0" lang="en-US" altLang="en-US" sz="1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90" name="Line 439">
              <a:extLst>
                <a:ext uri="{FF2B5EF4-FFF2-40B4-BE49-F238E27FC236}">
                  <a16:creationId xmlns:a16="http://schemas.microsoft.com/office/drawing/2014/main" id="{04C9C769-E4DA-4403-9A0E-9E01E94C29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2884240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Line 440">
              <a:extLst>
                <a:ext uri="{FF2B5EF4-FFF2-40B4-BE49-F238E27FC236}">
                  <a16:creationId xmlns:a16="http://schemas.microsoft.com/office/drawing/2014/main" id="{36D76E61-1BD7-4630-9426-542D54B334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2884240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441">
              <a:extLst>
                <a:ext uri="{FF2B5EF4-FFF2-40B4-BE49-F238E27FC236}">
                  <a16:creationId xmlns:a16="http://schemas.microsoft.com/office/drawing/2014/main" id="{7F48B912-B6D9-4809-B9F0-42998BCE2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256" y="2772390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93" name="Line 442">
              <a:extLst>
                <a:ext uri="{FF2B5EF4-FFF2-40B4-BE49-F238E27FC236}">
                  <a16:creationId xmlns:a16="http://schemas.microsoft.com/office/drawing/2014/main" id="{B6B688CB-2064-4313-A4FC-3CD81230A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2428755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Line 443">
              <a:extLst>
                <a:ext uri="{FF2B5EF4-FFF2-40B4-BE49-F238E27FC236}">
                  <a16:creationId xmlns:a16="http://schemas.microsoft.com/office/drawing/2014/main" id="{A69B3408-A1C7-44D3-B46E-8BAF4D33E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2428755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444">
              <a:extLst>
                <a:ext uri="{FF2B5EF4-FFF2-40B4-BE49-F238E27FC236}">
                  <a16:creationId xmlns:a16="http://schemas.microsoft.com/office/drawing/2014/main" id="{B46C1E11-1045-4AAF-886C-4FEE8C73E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39" y="2316905"/>
              <a:ext cx="207833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1.5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96" name="Line 445">
              <a:extLst>
                <a:ext uri="{FF2B5EF4-FFF2-40B4-BE49-F238E27FC236}">
                  <a16:creationId xmlns:a16="http://schemas.microsoft.com/office/drawing/2014/main" id="{5611E2C7-5C07-4F0F-9E3E-DDDF4220E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974618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446">
              <a:extLst>
                <a:ext uri="{FF2B5EF4-FFF2-40B4-BE49-F238E27FC236}">
                  <a16:creationId xmlns:a16="http://schemas.microsoft.com/office/drawing/2014/main" id="{F5EA6C65-438A-455F-B317-FB3031D662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1974618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Rectangle 447">
              <a:extLst>
                <a:ext uri="{FF2B5EF4-FFF2-40B4-BE49-F238E27FC236}">
                  <a16:creationId xmlns:a16="http://schemas.microsoft.com/office/drawing/2014/main" id="{1A480938-2F9D-43A4-8750-F9FB01042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256" y="1862768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</a:t>
              </a:r>
              <a:endParaRPr kumimoji="0" lang="en-US" altLang="en-US" sz="17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99" name="Line 448">
              <a:extLst>
                <a:ext uri="{FF2B5EF4-FFF2-40B4-BE49-F238E27FC236}">
                  <a16:creationId xmlns:a16="http://schemas.microsoft.com/office/drawing/2014/main" id="{098A70C1-7409-4ED5-AE77-EF44C4D29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520481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Line 449">
              <a:extLst>
                <a:ext uri="{FF2B5EF4-FFF2-40B4-BE49-F238E27FC236}">
                  <a16:creationId xmlns:a16="http://schemas.microsoft.com/office/drawing/2014/main" id="{F717F81F-D281-495A-91DA-6D261DFA15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1520481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450">
              <a:extLst>
                <a:ext uri="{FF2B5EF4-FFF2-40B4-BE49-F238E27FC236}">
                  <a16:creationId xmlns:a16="http://schemas.microsoft.com/office/drawing/2014/main" id="{35049661-55C0-4BB3-B52F-DD16749F2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339" y="1407283"/>
              <a:ext cx="207833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2.5</a:t>
              </a:r>
              <a:endParaRPr kumimoji="0" lang="en-US" altLang="en-US" sz="1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02" name="Line 451">
              <a:extLst>
                <a:ext uri="{FF2B5EF4-FFF2-40B4-BE49-F238E27FC236}">
                  <a16:creationId xmlns:a16="http://schemas.microsoft.com/office/drawing/2014/main" id="{746DD6B3-A534-4F2F-83A5-02AE1B94CE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071734"/>
              <a:ext cx="61625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Line 452">
              <a:extLst>
                <a:ext uri="{FF2B5EF4-FFF2-40B4-BE49-F238E27FC236}">
                  <a16:creationId xmlns:a16="http://schemas.microsoft.com/office/drawing/2014/main" id="{F481078C-9E0C-4783-8AB6-77221F913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33461" y="1071734"/>
              <a:ext cx="66458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Rectangle 453">
              <a:extLst>
                <a:ext uri="{FF2B5EF4-FFF2-40B4-BE49-F238E27FC236}">
                  <a16:creationId xmlns:a16="http://schemas.microsoft.com/office/drawing/2014/main" id="{D75C0532-1F90-4398-A689-1C4A85849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256" y="959884"/>
              <a:ext cx="83375" cy="2223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3</a:t>
              </a:r>
              <a:endParaRPr kumimoji="0" lang="en-US" altLang="en-US" sz="17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05" name="Line 456">
              <a:extLst>
                <a:ext uri="{FF2B5EF4-FFF2-40B4-BE49-F238E27FC236}">
                  <a16:creationId xmlns:a16="http://schemas.microsoft.com/office/drawing/2014/main" id="{17F3DFF3-7ACB-49D9-A354-3B8CA174E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3089" y="1071734"/>
              <a:ext cx="3136830" cy="0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Line 458">
              <a:extLst>
                <a:ext uri="{FF2B5EF4-FFF2-40B4-BE49-F238E27FC236}">
                  <a16:creationId xmlns:a16="http://schemas.microsoft.com/office/drawing/2014/main" id="{F9EF7415-2C34-4159-A4BD-A2D5F3E98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99919" y="1071734"/>
              <a:ext cx="0" cy="272212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459">
              <a:extLst>
                <a:ext uri="{FF2B5EF4-FFF2-40B4-BE49-F238E27FC236}">
                  <a16:creationId xmlns:a16="http://schemas.microsoft.com/office/drawing/2014/main" id="{6EA203B0-A941-4DE3-9743-83A4C46118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63089" y="1071734"/>
              <a:ext cx="0" cy="2722128"/>
            </a:xfrm>
            <a:prstGeom prst="line">
              <a:avLst/>
            </a:pr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60">
              <a:extLst>
                <a:ext uri="{FF2B5EF4-FFF2-40B4-BE49-F238E27FC236}">
                  <a16:creationId xmlns:a16="http://schemas.microsoft.com/office/drawing/2014/main" id="{F2256A45-279C-4FFC-B3DA-08B053AA9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57477"/>
              <a:ext cx="975124" cy="36385"/>
            </a:xfrm>
            <a:custGeom>
              <a:avLst/>
              <a:gdLst>
                <a:gd name="T0" fmla="*/ 10 w 807"/>
                <a:gd name="T1" fmla="*/ 0 h 27"/>
                <a:gd name="T2" fmla="*/ 30 w 807"/>
                <a:gd name="T3" fmla="*/ 0 h 27"/>
                <a:gd name="T4" fmla="*/ 51 w 807"/>
                <a:gd name="T5" fmla="*/ 27 h 27"/>
                <a:gd name="T6" fmla="*/ 71 w 807"/>
                <a:gd name="T7" fmla="*/ 27 h 27"/>
                <a:gd name="T8" fmla="*/ 86 w 807"/>
                <a:gd name="T9" fmla="*/ 27 h 27"/>
                <a:gd name="T10" fmla="*/ 106 w 807"/>
                <a:gd name="T11" fmla="*/ 27 h 27"/>
                <a:gd name="T12" fmla="*/ 126 w 807"/>
                <a:gd name="T13" fmla="*/ 27 h 27"/>
                <a:gd name="T14" fmla="*/ 146 w 807"/>
                <a:gd name="T15" fmla="*/ 27 h 27"/>
                <a:gd name="T16" fmla="*/ 162 w 807"/>
                <a:gd name="T17" fmla="*/ 27 h 27"/>
                <a:gd name="T18" fmla="*/ 182 w 807"/>
                <a:gd name="T19" fmla="*/ 27 h 27"/>
                <a:gd name="T20" fmla="*/ 202 w 807"/>
                <a:gd name="T21" fmla="*/ 27 h 27"/>
                <a:gd name="T22" fmla="*/ 222 w 807"/>
                <a:gd name="T23" fmla="*/ 27 h 27"/>
                <a:gd name="T24" fmla="*/ 242 w 807"/>
                <a:gd name="T25" fmla="*/ 27 h 27"/>
                <a:gd name="T26" fmla="*/ 257 w 807"/>
                <a:gd name="T27" fmla="*/ 27 h 27"/>
                <a:gd name="T28" fmla="*/ 277 w 807"/>
                <a:gd name="T29" fmla="*/ 27 h 27"/>
                <a:gd name="T30" fmla="*/ 298 w 807"/>
                <a:gd name="T31" fmla="*/ 27 h 27"/>
                <a:gd name="T32" fmla="*/ 318 w 807"/>
                <a:gd name="T33" fmla="*/ 27 h 27"/>
                <a:gd name="T34" fmla="*/ 333 w 807"/>
                <a:gd name="T35" fmla="*/ 27 h 27"/>
                <a:gd name="T36" fmla="*/ 353 w 807"/>
                <a:gd name="T37" fmla="*/ 27 h 27"/>
                <a:gd name="T38" fmla="*/ 373 w 807"/>
                <a:gd name="T39" fmla="*/ 27 h 27"/>
                <a:gd name="T40" fmla="*/ 393 w 807"/>
                <a:gd name="T41" fmla="*/ 27 h 27"/>
                <a:gd name="T42" fmla="*/ 414 w 807"/>
                <a:gd name="T43" fmla="*/ 27 h 27"/>
                <a:gd name="T44" fmla="*/ 429 w 807"/>
                <a:gd name="T45" fmla="*/ 27 h 27"/>
                <a:gd name="T46" fmla="*/ 449 w 807"/>
                <a:gd name="T47" fmla="*/ 27 h 27"/>
                <a:gd name="T48" fmla="*/ 469 w 807"/>
                <a:gd name="T49" fmla="*/ 27 h 27"/>
                <a:gd name="T50" fmla="*/ 489 w 807"/>
                <a:gd name="T51" fmla="*/ 27 h 27"/>
                <a:gd name="T52" fmla="*/ 504 w 807"/>
                <a:gd name="T53" fmla="*/ 27 h 27"/>
                <a:gd name="T54" fmla="*/ 524 w 807"/>
                <a:gd name="T55" fmla="*/ 27 h 27"/>
                <a:gd name="T56" fmla="*/ 545 w 807"/>
                <a:gd name="T57" fmla="*/ 27 h 27"/>
                <a:gd name="T58" fmla="*/ 565 w 807"/>
                <a:gd name="T59" fmla="*/ 27 h 27"/>
                <a:gd name="T60" fmla="*/ 585 w 807"/>
                <a:gd name="T61" fmla="*/ 27 h 27"/>
                <a:gd name="T62" fmla="*/ 600 w 807"/>
                <a:gd name="T63" fmla="*/ 27 h 27"/>
                <a:gd name="T64" fmla="*/ 620 w 807"/>
                <a:gd name="T65" fmla="*/ 27 h 27"/>
                <a:gd name="T66" fmla="*/ 640 w 807"/>
                <a:gd name="T67" fmla="*/ 27 h 27"/>
                <a:gd name="T68" fmla="*/ 661 w 807"/>
                <a:gd name="T69" fmla="*/ 27 h 27"/>
                <a:gd name="T70" fmla="*/ 676 w 807"/>
                <a:gd name="T71" fmla="*/ 27 h 27"/>
                <a:gd name="T72" fmla="*/ 696 w 807"/>
                <a:gd name="T73" fmla="*/ 27 h 27"/>
                <a:gd name="T74" fmla="*/ 716 w 807"/>
                <a:gd name="T75" fmla="*/ 27 h 27"/>
                <a:gd name="T76" fmla="*/ 736 w 807"/>
                <a:gd name="T77" fmla="*/ 27 h 27"/>
                <a:gd name="T78" fmla="*/ 756 w 807"/>
                <a:gd name="T79" fmla="*/ 27 h 27"/>
                <a:gd name="T80" fmla="*/ 771 w 807"/>
                <a:gd name="T81" fmla="*/ 27 h 27"/>
                <a:gd name="T82" fmla="*/ 792 w 807"/>
                <a:gd name="T8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2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27"/>
                  </a:lnTo>
                  <a:lnTo>
                    <a:pt x="56" y="27"/>
                  </a:lnTo>
                  <a:lnTo>
                    <a:pt x="61" y="27"/>
                  </a:lnTo>
                  <a:lnTo>
                    <a:pt x="71" y="27"/>
                  </a:lnTo>
                  <a:lnTo>
                    <a:pt x="76" y="27"/>
                  </a:lnTo>
                  <a:lnTo>
                    <a:pt x="81" y="27"/>
                  </a:lnTo>
                  <a:lnTo>
                    <a:pt x="86" y="27"/>
                  </a:lnTo>
                  <a:lnTo>
                    <a:pt x="96" y="27"/>
                  </a:lnTo>
                  <a:lnTo>
                    <a:pt x="101" y="27"/>
                  </a:lnTo>
                  <a:lnTo>
                    <a:pt x="106" y="27"/>
                  </a:lnTo>
                  <a:lnTo>
                    <a:pt x="111" y="27"/>
                  </a:lnTo>
                  <a:lnTo>
                    <a:pt x="121" y="27"/>
                  </a:lnTo>
                  <a:lnTo>
                    <a:pt x="126" y="27"/>
                  </a:lnTo>
                  <a:lnTo>
                    <a:pt x="131" y="27"/>
                  </a:lnTo>
                  <a:lnTo>
                    <a:pt x="136" y="27"/>
                  </a:lnTo>
                  <a:lnTo>
                    <a:pt x="146" y="27"/>
                  </a:lnTo>
                  <a:lnTo>
                    <a:pt x="151" y="27"/>
                  </a:lnTo>
                  <a:lnTo>
                    <a:pt x="156" y="27"/>
                  </a:lnTo>
                  <a:lnTo>
                    <a:pt x="162" y="27"/>
                  </a:lnTo>
                  <a:lnTo>
                    <a:pt x="172" y="27"/>
                  </a:lnTo>
                  <a:lnTo>
                    <a:pt x="177" y="27"/>
                  </a:lnTo>
                  <a:lnTo>
                    <a:pt x="182" y="27"/>
                  </a:lnTo>
                  <a:lnTo>
                    <a:pt x="192" y="27"/>
                  </a:lnTo>
                  <a:lnTo>
                    <a:pt x="197" y="27"/>
                  </a:lnTo>
                  <a:lnTo>
                    <a:pt x="202" y="27"/>
                  </a:lnTo>
                  <a:lnTo>
                    <a:pt x="207" y="27"/>
                  </a:lnTo>
                  <a:lnTo>
                    <a:pt x="217" y="27"/>
                  </a:lnTo>
                  <a:lnTo>
                    <a:pt x="222" y="27"/>
                  </a:lnTo>
                  <a:lnTo>
                    <a:pt x="227" y="27"/>
                  </a:lnTo>
                  <a:lnTo>
                    <a:pt x="232" y="27"/>
                  </a:lnTo>
                  <a:lnTo>
                    <a:pt x="242" y="27"/>
                  </a:lnTo>
                  <a:lnTo>
                    <a:pt x="247" y="27"/>
                  </a:lnTo>
                  <a:lnTo>
                    <a:pt x="252" y="27"/>
                  </a:lnTo>
                  <a:lnTo>
                    <a:pt x="257" y="27"/>
                  </a:lnTo>
                  <a:lnTo>
                    <a:pt x="267" y="27"/>
                  </a:lnTo>
                  <a:lnTo>
                    <a:pt x="272" y="27"/>
                  </a:lnTo>
                  <a:lnTo>
                    <a:pt x="277" y="27"/>
                  </a:lnTo>
                  <a:lnTo>
                    <a:pt x="283" y="27"/>
                  </a:lnTo>
                  <a:lnTo>
                    <a:pt x="293" y="27"/>
                  </a:lnTo>
                  <a:lnTo>
                    <a:pt x="298" y="27"/>
                  </a:lnTo>
                  <a:lnTo>
                    <a:pt x="303" y="27"/>
                  </a:lnTo>
                  <a:lnTo>
                    <a:pt x="308" y="27"/>
                  </a:lnTo>
                  <a:lnTo>
                    <a:pt x="318" y="27"/>
                  </a:lnTo>
                  <a:lnTo>
                    <a:pt x="323" y="27"/>
                  </a:lnTo>
                  <a:lnTo>
                    <a:pt x="328" y="27"/>
                  </a:lnTo>
                  <a:lnTo>
                    <a:pt x="333" y="27"/>
                  </a:lnTo>
                  <a:lnTo>
                    <a:pt x="343" y="27"/>
                  </a:lnTo>
                  <a:lnTo>
                    <a:pt x="348" y="27"/>
                  </a:lnTo>
                  <a:lnTo>
                    <a:pt x="353" y="27"/>
                  </a:lnTo>
                  <a:lnTo>
                    <a:pt x="363" y="27"/>
                  </a:lnTo>
                  <a:lnTo>
                    <a:pt x="368" y="27"/>
                  </a:lnTo>
                  <a:lnTo>
                    <a:pt x="373" y="27"/>
                  </a:lnTo>
                  <a:lnTo>
                    <a:pt x="378" y="27"/>
                  </a:lnTo>
                  <a:lnTo>
                    <a:pt x="388" y="27"/>
                  </a:lnTo>
                  <a:lnTo>
                    <a:pt x="393" y="27"/>
                  </a:lnTo>
                  <a:lnTo>
                    <a:pt x="398" y="27"/>
                  </a:lnTo>
                  <a:lnTo>
                    <a:pt x="403" y="27"/>
                  </a:lnTo>
                  <a:lnTo>
                    <a:pt x="414" y="27"/>
                  </a:lnTo>
                  <a:lnTo>
                    <a:pt x="419" y="27"/>
                  </a:lnTo>
                  <a:lnTo>
                    <a:pt x="424" y="27"/>
                  </a:lnTo>
                  <a:lnTo>
                    <a:pt x="429" y="27"/>
                  </a:lnTo>
                  <a:lnTo>
                    <a:pt x="439" y="27"/>
                  </a:lnTo>
                  <a:lnTo>
                    <a:pt x="444" y="27"/>
                  </a:lnTo>
                  <a:lnTo>
                    <a:pt x="449" y="27"/>
                  </a:lnTo>
                  <a:lnTo>
                    <a:pt x="454" y="27"/>
                  </a:lnTo>
                  <a:lnTo>
                    <a:pt x="464" y="27"/>
                  </a:lnTo>
                  <a:lnTo>
                    <a:pt x="469" y="27"/>
                  </a:lnTo>
                  <a:lnTo>
                    <a:pt x="474" y="27"/>
                  </a:lnTo>
                  <a:lnTo>
                    <a:pt x="479" y="27"/>
                  </a:lnTo>
                  <a:lnTo>
                    <a:pt x="489" y="27"/>
                  </a:lnTo>
                  <a:lnTo>
                    <a:pt x="494" y="27"/>
                  </a:lnTo>
                  <a:lnTo>
                    <a:pt x="499" y="27"/>
                  </a:lnTo>
                  <a:lnTo>
                    <a:pt x="504" y="27"/>
                  </a:lnTo>
                  <a:lnTo>
                    <a:pt x="514" y="27"/>
                  </a:lnTo>
                  <a:lnTo>
                    <a:pt x="519" y="27"/>
                  </a:lnTo>
                  <a:lnTo>
                    <a:pt x="524" y="27"/>
                  </a:lnTo>
                  <a:lnTo>
                    <a:pt x="535" y="27"/>
                  </a:lnTo>
                  <a:lnTo>
                    <a:pt x="540" y="27"/>
                  </a:lnTo>
                  <a:lnTo>
                    <a:pt x="545" y="27"/>
                  </a:lnTo>
                  <a:lnTo>
                    <a:pt x="550" y="27"/>
                  </a:lnTo>
                  <a:lnTo>
                    <a:pt x="560" y="27"/>
                  </a:lnTo>
                  <a:lnTo>
                    <a:pt x="565" y="27"/>
                  </a:lnTo>
                  <a:lnTo>
                    <a:pt x="570" y="27"/>
                  </a:lnTo>
                  <a:lnTo>
                    <a:pt x="575" y="27"/>
                  </a:lnTo>
                  <a:lnTo>
                    <a:pt x="585" y="27"/>
                  </a:lnTo>
                  <a:lnTo>
                    <a:pt x="590" y="27"/>
                  </a:lnTo>
                  <a:lnTo>
                    <a:pt x="595" y="27"/>
                  </a:lnTo>
                  <a:lnTo>
                    <a:pt x="600" y="27"/>
                  </a:lnTo>
                  <a:lnTo>
                    <a:pt x="610" y="27"/>
                  </a:lnTo>
                  <a:lnTo>
                    <a:pt x="615" y="27"/>
                  </a:lnTo>
                  <a:lnTo>
                    <a:pt x="620" y="27"/>
                  </a:lnTo>
                  <a:lnTo>
                    <a:pt x="625" y="27"/>
                  </a:lnTo>
                  <a:lnTo>
                    <a:pt x="635" y="27"/>
                  </a:lnTo>
                  <a:lnTo>
                    <a:pt x="640" y="27"/>
                  </a:lnTo>
                  <a:lnTo>
                    <a:pt x="645" y="27"/>
                  </a:lnTo>
                  <a:lnTo>
                    <a:pt x="650" y="27"/>
                  </a:lnTo>
                  <a:lnTo>
                    <a:pt x="661" y="27"/>
                  </a:lnTo>
                  <a:lnTo>
                    <a:pt x="666" y="27"/>
                  </a:lnTo>
                  <a:lnTo>
                    <a:pt x="671" y="27"/>
                  </a:lnTo>
                  <a:lnTo>
                    <a:pt x="676" y="27"/>
                  </a:lnTo>
                  <a:lnTo>
                    <a:pt x="686" y="27"/>
                  </a:lnTo>
                  <a:lnTo>
                    <a:pt x="691" y="27"/>
                  </a:lnTo>
                  <a:lnTo>
                    <a:pt x="696" y="27"/>
                  </a:lnTo>
                  <a:lnTo>
                    <a:pt x="706" y="27"/>
                  </a:lnTo>
                  <a:lnTo>
                    <a:pt x="711" y="27"/>
                  </a:lnTo>
                  <a:lnTo>
                    <a:pt x="716" y="27"/>
                  </a:lnTo>
                  <a:lnTo>
                    <a:pt x="721" y="27"/>
                  </a:lnTo>
                  <a:lnTo>
                    <a:pt x="731" y="27"/>
                  </a:lnTo>
                  <a:lnTo>
                    <a:pt x="736" y="27"/>
                  </a:lnTo>
                  <a:lnTo>
                    <a:pt x="741" y="27"/>
                  </a:lnTo>
                  <a:lnTo>
                    <a:pt x="746" y="27"/>
                  </a:lnTo>
                  <a:lnTo>
                    <a:pt x="756" y="27"/>
                  </a:lnTo>
                  <a:lnTo>
                    <a:pt x="761" y="27"/>
                  </a:lnTo>
                  <a:lnTo>
                    <a:pt x="766" y="27"/>
                  </a:lnTo>
                  <a:lnTo>
                    <a:pt x="771" y="27"/>
                  </a:lnTo>
                  <a:lnTo>
                    <a:pt x="782" y="27"/>
                  </a:lnTo>
                  <a:lnTo>
                    <a:pt x="787" y="27"/>
                  </a:lnTo>
                  <a:lnTo>
                    <a:pt x="792" y="27"/>
                  </a:lnTo>
                  <a:lnTo>
                    <a:pt x="797" y="27"/>
                  </a:lnTo>
                  <a:lnTo>
                    <a:pt x="807" y="27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61">
              <a:extLst>
                <a:ext uri="{FF2B5EF4-FFF2-40B4-BE49-F238E27FC236}">
                  <a16:creationId xmlns:a16="http://schemas.microsoft.com/office/drawing/2014/main" id="{420EFF88-26E2-46EA-947B-B293F6AEC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62">
              <a:extLst>
                <a:ext uri="{FF2B5EF4-FFF2-40B4-BE49-F238E27FC236}">
                  <a16:creationId xmlns:a16="http://schemas.microsoft.com/office/drawing/2014/main" id="{08E1E431-050E-43EB-81F4-88C46F118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63">
              <a:extLst>
                <a:ext uri="{FF2B5EF4-FFF2-40B4-BE49-F238E27FC236}">
                  <a16:creationId xmlns:a16="http://schemas.microsoft.com/office/drawing/2014/main" id="{CB2CE196-7597-4833-8F06-E7887561C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64">
              <a:extLst>
                <a:ext uri="{FF2B5EF4-FFF2-40B4-BE49-F238E27FC236}">
                  <a16:creationId xmlns:a16="http://schemas.microsoft.com/office/drawing/2014/main" id="{8AC71FEF-AF54-41B2-A38D-969E1594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691445"/>
              <a:ext cx="975124" cy="102417"/>
            </a:xfrm>
            <a:custGeom>
              <a:avLst/>
              <a:gdLst>
                <a:gd name="T0" fmla="*/ 10 w 807"/>
                <a:gd name="T1" fmla="*/ 76 h 76"/>
                <a:gd name="T2" fmla="*/ 30 w 807"/>
                <a:gd name="T3" fmla="*/ 76 h 76"/>
                <a:gd name="T4" fmla="*/ 51 w 807"/>
                <a:gd name="T5" fmla="*/ 0 h 76"/>
                <a:gd name="T6" fmla="*/ 71 w 807"/>
                <a:gd name="T7" fmla="*/ 0 h 76"/>
                <a:gd name="T8" fmla="*/ 86 w 807"/>
                <a:gd name="T9" fmla="*/ 0 h 76"/>
                <a:gd name="T10" fmla="*/ 106 w 807"/>
                <a:gd name="T11" fmla="*/ 76 h 76"/>
                <a:gd name="T12" fmla="*/ 126 w 807"/>
                <a:gd name="T13" fmla="*/ 76 h 76"/>
                <a:gd name="T14" fmla="*/ 146 w 807"/>
                <a:gd name="T15" fmla="*/ 76 h 76"/>
                <a:gd name="T16" fmla="*/ 162 w 807"/>
                <a:gd name="T17" fmla="*/ 76 h 76"/>
                <a:gd name="T18" fmla="*/ 182 w 807"/>
                <a:gd name="T19" fmla="*/ 76 h 76"/>
                <a:gd name="T20" fmla="*/ 202 w 807"/>
                <a:gd name="T21" fmla="*/ 76 h 76"/>
                <a:gd name="T22" fmla="*/ 222 w 807"/>
                <a:gd name="T23" fmla="*/ 76 h 76"/>
                <a:gd name="T24" fmla="*/ 242 w 807"/>
                <a:gd name="T25" fmla="*/ 76 h 76"/>
                <a:gd name="T26" fmla="*/ 257 w 807"/>
                <a:gd name="T27" fmla="*/ 76 h 76"/>
                <a:gd name="T28" fmla="*/ 277 w 807"/>
                <a:gd name="T29" fmla="*/ 76 h 76"/>
                <a:gd name="T30" fmla="*/ 298 w 807"/>
                <a:gd name="T31" fmla="*/ 76 h 76"/>
                <a:gd name="T32" fmla="*/ 318 w 807"/>
                <a:gd name="T33" fmla="*/ 76 h 76"/>
                <a:gd name="T34" fmla="*/ 333 w 807"/>
                <a:gd name="T35" fmla="*/ 76 h 76"/>
                <a:gd name="T36" fmla="*/ 353 w 807"/>
                <a:gd name="T37" fmla="*/ 76 h 76"/>
                <a:gd name="T38" fmla="*/ 373 w 807"/>
                <a:gd name="T39" fmla="*/ 76 h 76"/>
                <a:gd name="T40" fmla="*/ 393 w 807"/>
                <a:gd name="T41" fmla="*/ 76 h 76"/>
                <a:gd name="T42" fmla="*/ 414 w 807"/>
                <a:gd name="T43" fmla="*/ 76 h 76"/>
                <a:gd name="T44" fmla="*/ 429 w 807"/>
                <a:gd name="T45" fmla="*/ 76 h 76"/>
                <a:gd name="T46" fmla="*/ 449 w 807"/>
                <a:gd name="T47" fmla="*/ 76 h 76"/>
                <a:gd name="T48" fmla="*/ 469 w 807"/>
                <a:gd name="T49" fmla="*/ 76 h 76"/>
                <a:gd name="T50" fmla="*/ 489 w 807"/>
                <a:gd name="T51" fmla="*/ 76 h 76"/>
                <a:gd name="T52" fmla="*/ 504 w 807"/>
                <a:gd name="T53" fmla="*/ 76 h 76"/>
                <a:gd name="T54" fmla="*/ 524 w 807"/>
                <a:gd name="T55" fmla="*/ 76 h 76"/>
                <a:gd name="T56" fmla="*/ 545 w 807"/>
                <a:gd name="T57" fmla="*/ 76 h 76"/>
                <a:gd name="T58" fmla="*/ 565 w 807"/>
                <a:gd name="T59" fmla="*/ 76 h 76"/>
                <a:gd name="T60" fmla="*/ 585 w 807"/>
                <a:gd name="T61" fmla="*/ 76 h 76"/>
                <a:gd name="T62" fmla="*/ 600 w 807"/>
                <a:gd name="T63" fmla="*/ 76 h 76"/>
                <a:gd name="T64" fmla="*/ 620 w 807"/>
                <a:gd name="T65" fmla="*/ 76 h 76"/>
                <a:gd name="T66" fmla="*/ 640 w 807"/>
                <a:gd name="T67" fmla="*/ 76 h 76"/>
                <a:gd name="T68" fmla="*/ 661 w 807"/>
                <a:gd name="T69" fmla="*/ 76 h 76"/>
                <a:gd name="T70" fmla="*/ 676 w 807"/>
                <a:gd name="T71" fmla="*/ 76 h 76"/>
                <a:gd name="T72" fmla="*/ 696 w 807"/>
                <a:gd name="T73" fmla="*/ 76 h 76"/>
                <a:gd name="T74" fmla="*/ 716 w 807"/>
                <a:gd name="T75" fmla="*/ 76 h 76"/>
                <a:gd name="T76" fmla="*/ 736 w 807"/>
                <a:gd name="T77" fmla="*/ 76 h 76"/>
                <a:gd name="T78" fmla="*/ 756 w 807"/>
                <a:gd name="T79" fmla="*/ 76 h 76"/>
                <a:gd name="T80" fmla="*/ 771 w 807"/>
                <a:gd name="T81" fmla="*/ 76 h 76"/>
                <a:gd name="T82" fmla="*/ 792 w 807"/>
                <a:gd name="T8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76">
                  <a:moveTo>
                    <a:pt x="0" y="76"/>
                  </a:moveTo>
                  <a:lnTo>
                    <a:pt x="5" y="76"/>
                  </a:lnTo>
                  <a:lnTo>
                    <a:pt x="10" y="76"/>
                  </a:lnTo>
                  <a:lnTo>
                    <a:pt x="20" y="76"/>
                  </a:lnTo>
                  <a:lnTo>
                    <a:pt x="25" y="76"/>
                  </a:lnTo>
                  <a:lnTo>
                    <a:pt x="30" y="76"/>
                  </a:lnTo>
                  <a:lnTo>
                    <a:pt x="36" y="76"/>
                  </a:lnTo>
                  <a:lnTo>
                    <a:pt x="46" y="76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76"/>
                  </a:lnTo>
                  <a:lnTo>
                    <a:pt x="106" y="76"/>
                  </a:lnTo>
                  <a:lnTo>
                    <a:pt x="111" y="76"/>
                  </a:lnTo>
                  <a:lnTo>
                    <a:pt x="121" y="76"/>
                  </a:lnTo>
                  <a:lnTo>
                    <a:pt x="126" y="76"/>
                  </a:lnTo>
                  <a:lnTo>
                    <a:pt x="131" y="76"/>
                  </a:lnTo>
                  <a:lnTo>
                    <a:pt x="136" y="76"/>
                  </a:lnTo>
                  <a:lnTo>
                    <a:pt x="146" y="76"/>
                  </a:lnTo>
                  <a:lnTo>
                    <a:pt x="151" y="76"/>
                  </a:lnTo>
                  <a:lnTo>
                    <a:pt x="156" y="76"/>
                  </a:lnTo>
                  <a:lnTo>
                    <a:pt x="162" y="76"/>
                  </a:lnTo>
                  <a:lnTo>
                    <a:pt x="172" y="76"/>
                  </a:lnTo>
                  <a:lnTo>
                    <a:pt x="177" y="76"/>
                  </a:lnTo>
                  <a:lnTo>
                    <a:pt x="182" y="76"/>
                  </a:lnTo>
                  <a:lnTo>
                    <a:pt x="192" y="76"/>
                  </a:lnTo>
                  <a:lnTo>
                    <a:pt x="197" y="76"/>
                  </a:lnTo>
                  <a:lnTo>
                    <a:pt x="202" y="76"/>
                  </a:lnTo>
                  <a:lnTo>
                    <a:pt x="207" y="76"/>
                  </a:lnTo>
                  <a:lnTo>
                    <a:pt x="217" y="76"/>
                  </a:lnTo>
                  <a:lnTo>
                    <a:pt x="222" y="76"/>
                  </a:lnTo>
                  <a:lnTo>
                    <a:pt x="227" y="76"/>
                  </a:lnTo>
                  <a:lnTo>
                    <a:pt x="232" y="76"/>
                  </a:lnTo>
                  <a:lnTo>
                    <a:pt x="242" y="76"/>
                  </a:lnTo>
                  <a:lnTo>
                    <a:pt x="247" y="76"/>
                  </a:lnTo>
                  <a:lnTo>
                    <a:pt x="252" y="76"/>
                  </a:lnTo>
                  <a:lnTo>
                    <a:pt x="257" y="76"/>
                  </a:lnTo>
                  <a:lnTo>
                    <a:pt x="267" y="76"/>
                  </a:lnTo>
                  <a:lnTo>
                    <a:pt x="272" y="76"/>
                  </a:lnTo>
                  <a:lnTo>
                    <a:pt x="277" y="76"/>
                  </a:lnTo>
                  <a:lnTo>
                    <a:pt x="283" y="76"/>
                  </a:lnTo>
                  <a:lnTo>
                    <a:pt x="293" y="76"/>
                  </a:lnTo>
                  <a:lnTo>
                    <a:pt x="298" y="76"/>
                  </a:lnTo>
                  <a:lnTo>
                    <a:pt x="303" y="76"/>
                  </a:lnTo>
                  <a:lnTo>
                    <a:pt x="308" y="76"/>
                  </a:lnTo>
                  <a:lnTo>
                    <a:pt x="318" y="76"/>
                  </a:lnTo>
                  <a:lnTo>
                    <a:pt x="323" y="76"/>
                  </a:lnTo>
                  <a:lnTo>
                    <a:pt x="328" y="76"/>
                  </a:lnTo>
                  <a:lnTo>
                    <a:pt x="333" y="76"/>
                  </a:lnTo>
                  <a:lnTo>
                    <a:pt x="343" y="76"/>
                  </a:lnTo>
                  <a:lnTo>
                    <a:pt x="348" y="76"/>
                  </a:lnTo>
                  <a:lnTo>
                    <a:pt x="353" y="76"/>
                  </a:lnTo>
                  <a:lnTo>
                    <a:pt x="363" y="76"/>
                  </a:lnTo>
                  <a:lnTo>
                    <a:pt x="368" y="76"/>
                  </a:lnTo>
                  <a:lnTo>
                    <a:pt x="373" y="76"/>
                  </a:lnTo>
                  <a:lnTo>
                    <a:pt x="378" y="76"/>
                  </a:lnTo>
                  <a:lnTo>
                    <a:pt x="388" y="76"/>
                  </a:lnTo>
                  <a:lnTo>
                    <a:pt x="393" y="76"/>
                  </a:lnTo>
                  <a:lnTo>
                    <a:pt x="398" y="76"/>
                  </a:lnTo>
                  <a:lnTo>
                    <a:pt x="403" y="76"/>
                  </a:lnTo>
                  <a:lnTo>
                    <a:pt x="414" y="76"/>
                  </a:lnTo>
                  <a:lnTo>
                    <a:pt x="419" y="76"/>
                  </a:lnTo>
                  <a:lnTo>
                    <a:pt x="424" y="76"/>
                  </a:lnTo>
                  <a:lnTo>
                    <a:pt x="429" y="76"/>
                  </a:lnTo>
                  <a:lnTo>
                    <a:pt x="439" y="76"/>
                  </a:lnTo>
                  <a:lnTo>
                    <a:pt x="444" y="76"/>
                  </a:lnTo>
                  <a:lnTo>
                    <a:pt x="449" y="76"/>
                  </a:lnTo>
                  <a:lnTo>
                    <a:pt x="454" y="76"/>
                  </a:lnTo>
                  <a:lnTo>
                    <a:pt x="464" y="76"/>
                  </a:lnTo>
                  <a:lnTo>
                    <a:pt x="469" y="76"/>
                  </a:lnTo>
                  <a:lnTo>
                    <a:pt x="474" y="76"/>
                  </a:lnTo>
                  <a:lnTo>
                    <a:pt x="479" y="76"/>
                  </a:lnTo>
                  <a:lnTo>
                    <a:pt x="489" y="76"/>
                  </a:lnTo>
                  <a:lnTo>
                    <a:pt x="494" y="76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4" y="76"/>
                  </a:lnTo>
                  <a:lnTo>
                    <a:pt x="519" y="76"/>
                  </a:lnTo>
                  <a:lnTo>
                    <a:pt x="524" y="76"/>
                  </a:lnTo>
                  <a:lnTo>
                    <a:pt x="535" y="76"/>
                  </a:lnTo>
                  <a:lnTo>
                    <a:pt x="540" y="76"/>
                  </a:lnTo>
                  <a:lnTo>
                    <a:pt x="545" y="76"/>
                  </a:lnTo>
                  <a:lnTo>
                    <a:pt x="550" y="76"/>
                  </a:lnTo>
                  <a:lnTo>
                    <a:pt x="560" y="76"/>
                  </a:lnTo>
                  <a:lnTo>
                    <a:pt x="565" y="76"/>
                  </a:lnTo>
                  <a:lnTo>
                    <a:pt x="570" y="76"/>
                  </a:lnTo>
                  <a:lnTo>
                    <a:pt x="575" y="76"/>
                  </a:lnTo>
                  <a:lnTo>
                    <a:pt x="585" y="76"/>
                  </a:lnTo>
                  <a:lnTo>
                    <a:pt x="590" y="76"/>
                  </a:lnTo>
                  <a:lnTo>
                    <a:pt x="595" y="76"/>
                  </a:lnTo>
                  <a:lnTo>
                    <a:pt x="600" y="76"/>
                  </a:lnTo>
                  <a:lnTo>
                    <a:pt x="610" y="76"/>
                  </a:lnTo>
                  <a:lnTo>
                    <a:pt x="615" y="76"/>
                  </a:lnTo>
                  <a:lnTo>
                    <a:pt x="620" y="76"/>
                  </a:lnTo>
                  <a:lnTo>
                    <a:pt x="625" y="76"/>
                  </a:lnTo>
                  <a:lnTo>
                    <a:pt x="635" y="76"/>
                  </a:lnTo>
                  <a:lnTo>
                    <a:pt x="640" y="76"/>
                  </a:lnTo>
                  <a:lnTo>
                    <a:pt x="645" y="76"/>
                  </a:lnTo>
                  <a:lnTo>
                    <a:pt x="650" y="76"/>
                  </a:lnTo>
                  <a:lnTo>
                    <a:pt x="661" y="76"/>
                  </a:lnTo>
                  <a:lnTo>
                    <a:pt x="666" y="76"/>
                  </a:lnTo>
                  <a:lnTo>
                    <a:pt x="671" y="76"/>
                  </a:lnTo>
                  <a:lnTo>
                    <a:pt x="676" y="76"/>
                  </a:lnTo>
                  <a:lnTo>
                    <a:pt x="686" y="76"/>
                  </a:lnTo>
                  <a:lnTo>
                    <a:pt x="691" y="76"/>
                  </a:lnTo>
                  <a:lnTo>
                    <a:pt x="696" y="76"/>
                  </a:lnTo>
                  <a:lnTo>
                    <a:pt x="706" y="76"/>
                  </a:lnTo>
                  <a:lnTo>
                    <a:pt x="711" y="76"/>
                  </a:lnTo>
                  <a:lnTo>
                    <a:pt x="716" y="76"/>
                  </a:lnTo>
                  <a:lnTo>
                    <a:pt x="721" y="76"/>
                  </a:lnTo>
                  <a:lnTo>
                    <a:pt x="731" y="76"/>
                  </a:lnTo>
                  <a:lnTo>
                    <a:pt x="736" y="76"/>
                  </a:lnTo>
                  <a:lnTo>
                    <a:pt x="741" y="76"/>
                  </a:lnTo>
                  <a:lnTo>
                    <a:pt x="746" y="76"/>
                  </a:lnTo>
                  <a:lnTo>
                    <a:pt x="756" y="76"/>
                  </a:lnTo>
                  <a:lnTo>
                    <a:pt x="761" y="76"/>
                  </a:lnTo>
                  <a:lnTo>
                    <a:pt x="766" y="76"/>
                  </a:lnTo>
                  <a:lnTo>
                    <a:pt x="771" y="76"/>
                  </a:lnTo>
                  <a:lnTo>
                    <a:pt x="782" y="76"/>
                  </a:lnTo>
                  <a:lnTo>
                    <a:pt x="787" y="76"/>
                  </a:lnTo>
                  <a:lnTo>
                    <a:pt x="792" y="76"/>
                  </a:lnTo>
                  <a:lnTo>
                    <a:pt x="797" y="76"/>
                  </a:lnTo>
                  <a:lnTo>
                    <a:pt x="807" y="76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65">
              <a:extLst>
                <a:ext uri="{FF2B5EF4-FFF2-40B4-BE49-F238E27FC236}">
                  <a16:creationId xmlns:a16="http://schemas.microsoft.com/office/drawing/2014/main" id="{73725482-F776-4A39-B26D-18BE9805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66">
              <a:extLst>
                <a:ext uri="{FF2B5EF4-FFF2-40B4-BE49-F238E27FC236}">
                  <a16:creationId xmlns:a16="http://schemas.microsoft.com/office/drawing/2014/main" id="{869A3A49-16D2-41E4-A1AD-BB4E5E98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67">
              <a:extLst>
                <a:ext uri="{FF2B5EF4-FFF2-40B4-BE49-F238E27FC236}">
                  <a16:creationId xmlns:a16="http://schemas.microsoft.com/office/drawing/2014/main" id="{7563D1E9-247A-4369-86CC-3B63FDCD8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68">
              <a:extLst>
                <a:ext uri="{FF2B5EF4-FFF2-40B4-BE49-F238E27FC236}">
                  <a16:creationId xmlns:a16="http://schemas.microsoft.com/office/drawing/2014/main" id="{CB2DC9A9-A7C5-4B95-9CD2-06AEB818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625413"/>
              <a:ext cx="975124" cy="168449"/>
            </a:xfrm>
            <a:custGeom>
              <a:avLst/>
              <a:gdLst>
                <a:gd name="T0" fmla="*/ 10 w 807"/>
                <a:gd name="T1" fmla="*/ 125 h 125"/>
                <a:gd name="T2" fmla="*/ 30 w 807"/>
                <a:gd name="T3" fmla="*/ 125 h 125"/>
                <a:gd name="T4" fmla="*/ 51 w 807"/>
                <a:gd name="T5" fmla="*/ 125 h 125"/>
                <a:gd name="T6" fmla="*/ 71 w 807"/>
                <a:gd name="T7" fmla="*/ 125 h 125"/>
                <a:gd name="T8" fmla="*/ 86 w 807"/>
                <a:gd name="T9" fmla="*/ 125 h 125"/>
                <a:gd name="T10" fmla="*/ 106 w 807"/>
                <a:gd name="T11" fmla="*/ 0 h 125"/>
                <a:gd name="T12" fmla="*/ 126 w 807"/>
                <a:gd name="T13" fmla="*/ 0 h 125"/>
                <a:gd name="T14" fmla="*/ 146 w 807"/>
                <a:gd name="T15" fmla="*/ 0 h 125"/>
                <a:gd name="T16" fmla="*/ 162 w 807"/>
                <a:gd name="T17" fmla="*/ 125 h 125"/>
                <a:gd name="T18" fmla="*/ 182 w 807"/>
                <a:gd name="T19" fmla="*/ 125 h 125"/>
                <a:gd name="T20" fmla="*/ 202 w 807"/>
                <a:gd name="T21" fmla="*/ 125 h 125"/>
                <a:gd name="T22" fmla="*/ 222 w 807"/>
                <a:gd name="T23" fmla="*/ 125 h 125"/>
                <a:gd name="T24" fmla="*/ 242 w 807"/>
                <a:gd name="T25" fmla="*/ 125 h 125"/>
                <a:gd name="T26" fmla="*/ 257 w 807"/>
                <a:gd name="T27" fmla="*/ 125 h 125"/>
                <a:gd name="T28" fmla="*/ 277 w 807"/>
                <a:gd name="T29" fmla="*/ 125 h 125"/>
                <a:gd name="T30" fmla="*/ 298 w 807"/>
                <a:gd name="T31" fmla="*/ 125 h 125"/>
                <a:gd name="T32" fmla="*/ 318 w 807"/>
                <a:gd name="T33" fmla="*/ 125 h 125"/>
                <a:gd name="T34" fmla="*/ 333 w 807"/>
                <a:gd name="T35" fmla="*/ 125 h 125"/>
                <a:gd name="T36" fmla="*/ 353 w 807"/>
                <a:gd name="T37" fmla="*/ 125 h 125"/>
                <a:gd name="T38" fmla="*/ 373 w 807"/>
                <a:gd name="T39" fmla="*/ 125 h 125"/>
                <a:gd name="T40" fmla="*/ 393 w 807"/>
                <a:gd name="T41" fmla="*/ 125 h 125"/>
                <a:gd name="T42" fmla="*/ 414 w 807"/>
                <a:gd name="T43" fmla="*/ 125 h 125"/>
                <a:gd name="T44" fmla="*/ 429 w 807"/>
                <a:gd name="T45" fmla="*/ 125 h 125"/>
                <a:gd name="T46" fmla="*/ 449 w 807"/>
                <a:gd name="T47" fmla="*/ 125 h 125"/>
                <a:gd name="T48" fmla="*/ 469 w 807"/>
                <a:gd name="T49" fmla="*/ 125 h 125"/>
                <a:gd name="T50" fmla="*/ 489 w 807"/>
                <a:gd name="T51" fmla="*/ 125 h 125"/>
                <a:gd name="T52" fmla="*/ 504 w 807"/>
                <a:gd name="T53" fmla="*/ 125 h 125"/>
                <a:gd name="T54" fmla="*/ 524 w 807"/>
                <a:gd name="T55" fmla="*/ 125 h 125"/>
                <a:gd name="T56" fmla="*/ 545 w 807"/>
                <a:gd name="T57" fmla="*/ 125 h 125"/>
                <a:gd name="T58" fmla="*/ 565 w 807"/>
                <a:gd name="T59" fmla="*/ 125 h 125"/>
                <a:gd name="T60" fmla="*/ 585 w 807"/>
                <a:gd name="T61" fmla="*/ 125 h 125"/>
                <a:gd name="T62" fmla="*/ 600 w 807"/>
                <a:gd name="T63" fmla="*/ 125 h 125"/>
                <a:gd name="T64" fmla="*/ 620 w 807"/>
                <a:gd name="T65" fmla="*/ 125 h 125"/>
                <a:gd name="T66" fmla="*/ 640 w 807"/>
                <a:gd name="T67" fmla="*/ 125 h 125"/>
                <a:gd name="T68" fmla="*/ 661 w 807"/>
                <a:gd name="T69" fmla="*/ 125 h 125"/>
                <a:gd name="T70" fmla="*/ 676 w 807"/>
                <a:gd name="T71" fmla="*/ 125 h 125"/>
                <a:gd name="T72" fmla="*/ 696 w 807"/>
                <a:gd name="T73" fmla="*/ 125 h 125"/>
                <a:gd name="T74" fmla="*/ 716 w 807"/>
                <a:gd name="T75" fmla="*/ 125 h 125"/>
                <a:gd name="T76" fmla="*/ 736 w 807"/>
                <a:gd name="T77" fmla="*/ 125 h 125"/>
                <a:gd name="T78" fmla="*/ 756 w 807"/>
                <a:gd name="T79" fmla="*/ 125 h 125"/>
                <a:gd name="T80" fmla="*/ 771 w 807"/>
                <a:gd name="T81" fmla="*/ 125 h 125"/>
                <a:gd name="T82" fmla="*/ 792 w 807"/>
                <a:gd name="T83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25">
                  <a:moveTo>
                    <a:pt x="0" y="125"/>
                  </a:moveTo>
                  <a:lnTo>
                    <a:pt x="5" y="125"/>
                  </a:lnTo>
                  <a:lnTo>
                    <a:pt x="10" y="125"/>
                  </a:lnTo>
                  <a:lnTo>
                    <a:pt x="20" y="125"/>
                  </a:lnTo>
                  <a:lnTo>
                    <a:pt x="25" y="125"/>
                  </a:lnTo>
                  <a:lnTo>
                    <a:pt x="30" y="125"/>
                  </a:lnTo>
                  <a:lnTo>
                    <a:pt x="36" y="125"/>
                  </a:lnTo>
                  <a:lnTo>
                    <a:pt x="46" y="125"/>
                  </a:lnTo>
                  <a:lnTo>
                    <a:pt x="51" y="125"/>
                  </a:lnTo>
                  <a:lnTo>
                    <a:pt x="56" y="125"/>
                  </a:lnTo>
                  <a:lnTo>
                    <a:pt x="61" y="125"/>
                  </a:lnTo>
                  <a:lnTo>
                    <a:pt x="71" y="125"/>
                  </a:lnTo>
                  <a:lnTo>
                    <a:pt x="76" y="125"/>
                  </a:lnTo>
                  <a:lnTo>
                    <a:pt x="81" y="125"/>
                  </a:lnTo>
                  <a:lnTo>
                    <a:pt x="86" y="125"/>
                  </a:lnTo>
                  <a:lnTo>
                    <a:pt x="96" y="125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125"/>
                  </a:lnTo>
                  <a:lnTo>
                    <a:pt x="156" y="125"/>
                  </a:lnTo>
                  <a:lnTo>
                    <a:pt x="162" y="125"/>
                  </a:lnTo>
                  <a:lnTo>
                    <a:pt x="172" y="125"/>
                  </a:lnTo>
                  <a:lnTo>
                    <a:pt x="177" y="125"/>
                  </a:lnTo>
                  <a:lnTo>
                    <a:pt x="182" y="125"/>
                  </a:lnTo>
                  <a:lnTo>
                    <a:pt x="192" y="125"/>
                  </a:lnTo>
                  <a:lnTo>
                    <a:pt x="197" y="125"/>
                  </a:lnTo>
                  <a:lnTo>
                    <a:pt x="202" y="125"/>
                  </a:lnTo>
                  <a:lnTo>
                    <a:pt x="207" y="125"/>
                  </a:lnTo>
                  <a:lnTo>
                    <a:pt x="217" y="125"/>
                  </a:lnTo>
                  <a:lnTo>
                    <a:pt x="222" y="125"/>
                  </a:lnTo>
                  <a:lnTo>
                    <a:pt x="227" y="125"/>
                  </a:lnTo>
                  <a:lnTo>
                    <a:pt x="232" y="125"/>
                  </a:lnTo>
                  <a:lnTo>
                    <a:pt x="242" y="125"/>
                  </a:lnTo>
                  <a:lnTo>
                    <a:pt x="247" y="125"/>
                  </a:lnTo>
                  <a:lnTo>
                    <a:pt x="252" y="125"/>
                  </a:lnTo>
                  <a:lnTo>
                    <a:pt x="257" y="125"/>
                  </a:lnTo>
                  <a:lnTo>
                    <a:pt x="267" y="125"/>
                  </a:lnTo>
                  <a:lnTo>
                    <a:pt x="272" y="125"/>
                  </a:lnTo>
                  <a:lnTo>
                    <a:pt x="277" y="125"/>
                  </a:lnTo>
                  <a:lnTo>
                    <a:pt x="283" y="125"/>
                  </a:lnTo>
                  <a:lnTo>
                    <a:pt x="293" y="125"/>
                  </a:lnTo>
                  <a:lnTo>
                    <a:pt x="298" y="125"/>
                  </a:lnTo>
                  <a:lnTo>
                    <a:pt x="303" y="125"/>
                  </a:lnTo>
                  <a:lnTo>
                    <a:pt x="308" y="125"/>
                  </a:lnTo>
                  <a:lnTo>
                    <a:pt x="318" y="125"/>
                  </a:lnTo>
                  <a:lnTo>
                    <a:pt x="323" y="125"/>
                  </a:lnTo>
                  <a:lnTo>
                    <a:pt x="328" y="125"/>
                  </a:lnTo>
                  <a:lnTo>
                    <a:pt x="333" y="125"/>
                  </a:lnTo>
                  <a:lnTo>
                    <a:pt x="343" y="125"/>
                  </a:lnTo>
                  <a:lnTo>
                    <a:pt x="348" y="125"/>
                  </a:lnTo>
                  <a:lnTo>
                    <a:pt x="353" y="125"/>
                  </a:lnTo>
                  <a:lnTo>
                    <a:pt x="363" y="125"/>
                  </a:lnTo>
                  <a:lnTo>
                    <a:pt x="368" y="125"/>
                  </a:lnTo>
                  <a:lnTo>
                    <a:pt x="373" y="125"/>
                  </a:lnTo>
                  <a:lnTo>
                    <a:pt x="378" y="125"/>
                  </a:lnTo>
                  <a:lnTo>
                    <a:pt x="388" y="125"/>
                  </a:lnTo>
                  <a:lnTo>
                    <a:pt x="393" y="125"/>
                  </a:lnTo>
                  <a:lnTo>
                    <a:pt x="398" y="125"/>
                  </a:lnTo>
                  <a:lnTo>
                    <a:pt x="403" y="125"/>
                  </a:lnTo>
                  <a:lnTo>
                    <a:pt x="414" y="125"/>
                  </a:lnTo>
                  <a:lnTo>
                    <a:pt x="419" y="125"/>
                  </a:lnTo>
                  <a:lnTo>
                    <a:pt x="424" y="125"/>
                  </a:lnTo>
                  <a:lnTo>
                    <a:pt x="429" y="125"/>
                  </a:lnTo>
                  <a:lnTo>
                    <a:pt x="439" y="125"/>
                  </a:lnTo>
                  <a:lnTo>
                    <a:pt x="444" y="125"/>
                  </a:lnTo>
                  <a:lnTo>
                    <a:pt x="449" y="125"/>
                  </a:lnTo>
                  <a:lnTo>
                    <a:pt x="454" y="125"/>
                  </a:lnTo>
                  <a:lnTo>
                    <a:pt x="464" y="125"/>
                  </a:lnTo>
                  <a:lnTo>
                    <a:pt x="469" y="125"/>
                  </a:lnTo>
                  <a:lnTo>
                    <a:pt x="474" y="125"/>
                  </a:lnTo>
                  <a:lnTo>
                    <a:pt x="479" y="125"/>
                  </a:lnTo>
                  <a:lnTo>
                    <a:pt x="489" y="125"/>
                  </a:lnTo>
                  <a:lnTo>
                    <a:pt x="494" y="125"/>
                  </a:lnTo>
                  <a:lnTo>
                    <a:pt x="499" y="125"/>
                  </a:lnTo>
                  <a:lnTo>
                    <a:pt x="504" y="125"/>
                  </a:lnTo>
                  <a:lnTo>
                    <a:pt x="514" y="125"/>
                  </a:lnTo>
                  <a:lnTo>
                    <a:pt x="519" y="125"/>
                  </a:lnTo>
                  <a:lnTo>
                    <a:pt x="524" y="125"/>
                  </a:lnTo>
                  <a:lnTo>
                    <a:pt x="535" y="125"/>
                  </a:lnTo>
                  <a:lnTo>
                    <a:pt x="540" y="125"/>
                  </a:lnTo>
                  <a:lnTo>
                    <a:pt x="545" y="125"/>
                  </a:lnTo>
                  <a:lnTo>
                    <a:pt x="550" y="125"/>
                  </a:lnTo>
                  <a:lnTo>
                    <a:pt x="560" y="125"/>
                  </a:lnTo>
                  <a:lnTo>
                    <a:pt x="565" y="125"/>
                  </a:lnTo>
                  <a:lnTo>
                    <a:pt x="570" y="125"/>
                  </a:lnTo>
                  <a:lnTo>
                    <a:pt x="575" y="125"/>
                  </a:lnTo>
                  <a:lnTo>
                    <a:pt x="585" y="125"/>
                  </a:lnTo>
                  <a:lnTo>
                    <a:pt x="590" y="125"/>
                  </a:lnTo>
                  <a:lnTo>
                    <a:pt x="595" y="125"/>
                  </a:lnTo>
                  <a:lnTo>
                    <a:pt x="600" y="125"/>
                  </a:lnTo>
                  <a:lnTo>
                    <a:pt x="610" y="125"/>
                  </a:lnTo>
                  <a:lnTo>
                    <a:pt x="615" y="125"/>
                  </a:lnTo>
                  <a:lnTo>
                    <a:pt x="620" y="125"/>
                  </a:lnTo>
                  <a:lnTo>
                    <a:pt x="625" y="125"/>
                  </a:lnTo>
                  <a:lnTo>
                    <a:pt x="635" y="125"/>
                  </a:lnTo>
                  <a:lnTo>
                    <a:pt x="640" y="125"/>
                  </a:lnTo>
                  <a:lnTo>
                    <a:pt x="645" y="125"/>
                  </a:lnTo>
                  <a:lnTo>
                    <a:pt x="650" y="125"/>
                  </a:lnTo>
                  <a:lnTo>
                    <a:pt x="661" y="125"/>
                  </a:lnTo>
                  <a:lnTo>
                    <a:pt x="666" y="125"/>
                  </a:lnTo>
                  <a:lnTo>
                    <a:pt x="671" y="125"/>
                  </a:lnTo>
                  <a:lnTo>
                    <a:pt x="676" y="125"/>
                  </a:lnTo>
                  <a:lnTo>
                    <a:pt x="686" y="125"/>
                  </a:lnTo>
                  <a:lnTo>
                    <a:pt x="691" y="125"/>
                  </a:lnTo>
                  <a:lnTo>
                    <a:pt x="696" y="125"/>
                  </a:lnTo>
                  <a:lnTo>
                    <a:pt x="706" y="125"/>
                  </a:lnTo>
                  <a:lnTo>
                    <a:pt x="711" y="125"/>
                  </a:lnTo>
                  <a:lnTo>
                    <a:pt x="716" y="125"/>
                  </a:lnTo>
                  <a:lnTo>
                    <a:pt x="721" y="125"/>
                  </a:lnTo>
                  <a:lnTo>
                    <a:pt x="731" y="125"/>
                  </a:lnTo>
                  <a:lnTo>
                    <a:pt x="736" y="125"/>
                  </a:lnTo>
                  <a:lnTo>
                    <a:pt x="741" y="125"/>
                  </a:lnTo>
                  <a:lnTo>
                    <a:pt x="746" y="125"/>
                  </a:lnTo>
                  <a:lnTo>
                    <a:pt x="756" y="125"/>
                  </a:lnTo>
                  <a:lnTo>
                    <a:pt x="761" y="125"/>
                  </a:lnTo>
                  <a:lnTo>
                    <a:pt x="766" y="125"/>
                  </a:lnTo>
                  <a:lnTo>
                    <a:pt x="771" y="125"/>
                  </a:lnTo>
                  <a:lnTo>
                    <a:pt x="782" y="125"/>
                  </a:lnTo>
                  <a:lnTo>
                    <a:pt x="787" y="125"/>
                  </a:lnTo>
                  <a:lnTo>
                    <a:pt x="792" y="125"/>
                  </a:lnTo>
                  <a:lnTo>
                    <a:pt x="797" y="125"/>
                  </a:lnTo>
                  <a:lnTo>
                    <a:pt x="807" y="125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69">
              <a:extLst>
                <a:ext uri="{FF2B5EF4-FFF2-40B4-BE49-F238E27FC236}">
                  <a16:creationId xmlns:a16="http://schemas.microsoft.com/office/drawing/2014/main" id="{62E43A3C-B4E5-4E9A-985F-0BCC675D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70">
              <a:extLst>
                <a:ext uri="{FF2B5EF4-FFF2-40B4-BE49-F238E27FC236}">
                  <a16:creationId xmlns:a16="http://schemas.microsoft.com/office/drawing/2014/main" id="{3E14BE12-C7FC-43C5-AA9B-86A0AD3CA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71">
              <a:extLst>
                <a:ext uri="{FF2B5EF4-FFF2-40B4-BE49-F238E27FC236}">
                  <a16:creationId xmlns:a16="http://schemas.microsoft.com/office/drawing/2014/main" id="{9B596EDD-2A11-400D-B3CD-62A7491EF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72">
              <a:extLst>
                <a:ext uri="{FF2B5EF4-FFF2-40B4-BE49-F238E27FC236}">
                  <a16:creationId xmlns:a16="http://schemas.microsoft.com/office/drawing/2014/main" id="{36DF3D9F-B9F4-4453-ACAD-FC2484834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544558"/>
              <a:ext cx="975124" cy="249304"/>
            </a:xfrm>
            <a:custGeom>
              <a:avLst/>
              <a:gdLst>
                <a:gd name="T0" fmla="*/ 10 w 807"/>
                <a:gd name="T1" fmla="*/ 185 h 185"/>
                <a:gd name="T2" fmla="*/ 30 w 807"/>
                <a:gd name="T3" fmla="*/ 185 h 185"/>
                <a:gd name="T4" fmla="*/ 51 w 807"/>
                <a:gd name="T5" fmla="*/ 185 h 185"/>
                <a:gd name="T6" fmla="*/ 71 w 807"/>
                <a:gd name="T7" fmla="*/ 185 h 185"/>
                <a:gd name="T8" fmla="*/ 86 w 807"/>
                <a:gd name="T9" fmla="*/ 185 h 185"/>
                <a:gd name="T10" fmla="*/ 106 w 807"/>
                <a:gd name="T11" fmla="*/ 185 h 185"/>
                <a:gd name="T12" fmla="*/ 126 w 807"/>
                <a:gd name="T13" fmla="*/ 185 h 185"/>
                <a:gd name="T14" fmla="*/ 146 w 807"/>
                <a:gd name="T15" fmla="*/ 185 h 185"/>
                <a:gd name="T16" fmla="*/ 162 w 807"/>
                <a:gd name="T17" fmla="*/ 0 h 185"/>
                <a:gd name="T18" fmla="*/ 182 w 807"/>
                <a:gd name="T19" fmla="*/ 0 h 185"/>
                <a:gd name="T20" fmla="*/ 202 w 807"/>
                <a:gd name="T21" fmla="*/ 185 h 185"/>
                <a:gd name="T22" fmla="*/ 222 w 807"/>
                <a:gd name="T23" fmla="*/ 185 h 185"/>
                <a:gd name="T24" fmla="*/ 242 w 807"/>
                <a:gd name="T25" fmla="*/ 185 h 185"/>
                <a:gd name="T26" fmla="*/ 257 w 807"/>
                <a:gd name="T27" fmla="*/ 185 h 185"/>
                <a:gd name="T28" fmla="*/ 277 w 807"/>
                <a:gd name="T29" fmla="*/ 185 h 185"/>
                <a:gd name="T30" fmla="*/ 298 w 807"/>
                <a:gd name="T31" fmla="*/ 185 h 185"/>
                <a:gd name="T32" fmla="*/ 318 w 807"/>
                <a:gd name="T33" fmla="*/ 185 h 185"/>
                <a:gd name="T34" fmla="*/ 333 w 807"/>
                <a:gd name="T35" fmla="*/ 185 h 185"/>
                <a:gd name="T36" fmla="*/ 353 w 807"/>
                <a:gd name="T37" fmla="*/ 185 h 185"/>
                <a:gd name="T38" fmla="*/ 373 w 807"/>
                <a:gd name="T39" fmla="*/ 185 h 185"/>
                <a:gd name="T40" fmla="*/ 393 w 807"/>
                <a:gd name="T41" fmla="*/ 185 h 185"/>
                <a:gd name="T42" fmla="*/ 414 w 807"/>
                <a:gd name="T43" fmla="*/ 185 h 185"/>
                <a:gd name="T44" fmla="*/ 429 w 807"/>
                <a:gd name="T45" fmla="*/ 185 h 185"/>
                <a:gd name="T46" fmla="*/ 449 w 807"/>
                <a:gd name="T47" fmla="*/ 185 h 185"/>
                <a:gd name="T48" fmla="*/ 469 w 807"/>
                <a:gd name="T49" fmla="*/ 185 h 185"/>
                <a:gd name="T50" fmla="*/ 489 w 807"/>
                <a:gd name="T51" fmla="*/ 185 h 185"/>
                <a:gd name="T52" fmla="*/ 504 w 807"/>
                <a:gd name="T53" fmla="*/ 185 h 185"/>
                <a:gd name="T54" fmla="*/ 524 w 807"/>
                <a:gd name="T55" fmla="*/ 185 h 185"/>
                <a:gd name="T56" fmla="*/ 545 w 807"/>
                <a:gd name="T57" fmla="*/ 185 h 185"/>
                <a:gd name="T58" fmla="*/ 565 w 807"/>
                <a:gd name="T59" fmla="*/ 185 h 185"/>
                <a:gd name="T60" fmla="*/ 585 w 807"/>
                <a:gd name="T61" fmla="*/ 185 h 185"/>
                <a:gd name="T62" fmla="*/ 600 w 807"/>
                <a:gd name="T63" fmla="*/ 185 h 185"/>
                <a:gd name="T64" fmla="*/ 620 w 807"/>
                <a:gd name="T65" fmla="*/ 185 h 185"/>
                <a:gd name="T66" fmla="*/ 640 w 807"/>
                <a:gd name="T67" fmla="*/ 185 h 185"/>
                <a:gd name="T68" fmla="*/ 661 w 807"/>
                <a:gd name="T69" fmla="*/ 185 h 185"/>
                <a:gd name="T70" fmla="*/ 676 w 807"/>
                <a:gd name="T71" fmla="*/ 185 h 185"/>
                <a:gd name="T72" fmla="*/ 696 w 807"/>
                <a:gd name="T73" fmla="*/ 185 h 185"/>
                <a:gd name="T74" fmla="*/ 716 w 807"/>
                <a:gd name="T75" fmla="*/ 185 h 185"/>
                <a:gd name="T76" fmla="*/ 736 w 807"/>
                <a:gd name="T77" fmla="*/ 185 h 185"/>
                <a:gd name="T78" fmla="*/ 756 w 807"/>
                <a:gd name="T79" fmla="*/ 185 h 185"/>
                <a:gd name="T80" fmla="*/ 771 w 807"/>
                <a:gd name="T81" fmla="*/ 185 h 185"/>
                <a:gd name="T82" fmla="*/ 792 w 807"/>
                <a:gd name="T8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85">
                  <a:moveTo>
                    <a:pt x="0" y="185"/>
                  </a:moveTo>
                  <a:lnTo>
                    <a:pt x="5" y="185"/>
                  </a:lnTo>
                  <a:lnTo>
                    <a:pt x="10" y="185"/>
                  </a:lnTo>
                  <a:lnTo>
                    <a:pt x="20" y="185"/>
                  </a:lnTo>
                  <a:lnTo>
                    <a:pt x="25" y="185"/>
                  </a:lnTo>
                  <a:lnTo>
                    <a:pt x="30" y="185"/>
                  </a:lnTo>
                  <a:lnTo>
                    <a:pt x="36" y="185"/>
                  </a:lnTo>
                  <a:lnTo>
                    <a:pt x="46" y="185"/>
                  </a:lnTo>
                  <a:lnTo>
                    <a:pt x="51" y="185"/>
                  </a:lnTo>
                  <a:lnTo>
                    <a:pt x="56" y="185"/>
                  </a:lnTo>
                  <a:lnTo>
                    <a:pt x="61" y="185"/>
                  </a:lnTo>
                  <a:lnTo>
                    <a:pt x="71" y="185"/>
                  </a:lnTo>
                  <a:lnTo>
                    <a:pt x="76" y="185"/>
                  </a:lnTo>
                  <a:lnTo>
                    <a:pt x="81" y="185"/>
                  </a:lnTo>
                  <a:lnTo>
                    <a:pt x="86" y="185"/>
                  </a:lnTo>
                  <a:lnTo>
                    <a:pt x="96" y="185"/>
                  </a:lnTo>
                  <a:lnTo>
                    <a:pt x="101" y="185"/>
                  </a:lnTo>
                  <a:lnTo>
                    <a:pt x="106" y="185"/>
                  </a:lnTo>
                  <a:lnTo>
                    <a:pt x="111" y="185"/>
                  </a:lnTo>
                  <a:lnTo>
                    <a:pt x="121" y="185"/>
                  </a:lnTo>
                  <a:lnTo>
                    <a:pt x="126" y="185"/>
                  </a:lnTo>
                  <a:lnTo>
                    <a:pt x="131" y="185"/>
                  </a:lnTo>
                  <a:lnTo>
                    <a:pt x="136" y="185"/>
                  </a:lnTo>
                  <a:lnTo>
                    <a:pt x="146" y="185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185"/>
                  </a:lnTo>
                  <a:lnTo>
                    <a:pt x="207" y="185"/>
                  </a:lnTo>
                  <a:lnTo>
                    <a:pt x="217" y="185"/>
                  </a:lnTo>
                  <a:lnTo>
                    <a:pt x="222" y="185"/>
                  </a:lnTo>
                  <a:lnTo>
                    <a:pt x="227" y="185"/>
                  </a:lnTo>
                  <a:lnTo>
                    <a:pt x="232" y="185"/>
                  </a:lnTo>
                  <a:lnTo>
                    <a:pt x="242" y="185"/>
                  </a:lnTo>
                  <a:lnTo>
                    <a:pt x="247" y="185"/>
                  </a:lnTo>
                  <a:lnTo>
                    <a:pt x="252" y="185"/>
                  </a:lnTo>
                  <a:lnTo>
                    <a:pt x="257" y="185"/>
                  </a:lnTo>
                  <a:lnTo>
                    <a:pt x="267" y="185"/>
                  </a:lnTo>
                  <a:lnTo>
                    <a:pt x="272" y="185"/>
                  </a:lnTo>
                  <a:lnTo>
                    <a:pt x="277" y="185"/>
                  </a:lnTo>
                  <a:lnTo>
                    <a:pt x="283" y="185"/>
                  </a:lnTo>
                  <a:lnTo>
                    <a:pt x="293" y="185"/>
                  </a:lnTo>
                  <a:lnTo>
                    <a:pt x="298" y="185"/>
                  </a:lnTo>
                  <a:lnTo>
                    <a:pt x="303" y="185"/>
                  </a:lnTo>
                  <a:lnTo>
                    <a:pt x="308" y="185"/>
                  </a:lnTo>
                  <a:lnTo>
                    <a:pt x="318" y="185"/>
                  </a:lnTo>
                  <a:lnTo>
                    <a:pt x="323" y="185"/>
                  </a:lnTo>
                  <a:lnTo>
                    <a:pt x="328" y="185"/>
                  </a:lnTo>
                  <a:lnTo>
                    <a:pt x="333" y="185"/>
                  </a:lnTo>
                  <a:lnTo>
                    <a:pt x="343" y="185"/>
                  </a:lnTo>
                  <a:lnTo>
                    <a:pt x="348" y="185"/>
                  </a:lnTo>
                  <a:lnTo>
                    <a:pt x="353" y="185"/>
                  </a:lnTo>
                  <a:lnTo>
                    <a:pt x="363" y="185"/>
                  </a:lnTo>
                  <a:lnTo>
                    <a:pt x="368" y="185"/>
                  </a:lnTo>
                  <a:lnTo>
                    <a:pt x="373" y="185"/>
                  </a:lnTo>
                  <a:lnTo>
                    <a:pt x="378" y="185"/>
                  </a:lnTo>
                  <a:lnTo>
                    <a:pt x="388" y="185"/>
                  </a:lnTo>
                  <a:lnTo>
                    <a:pt x="393" y="185"/>
                  </a:lnTo>
                  <a:lnTo>
                    <a:pt x="398" y="185"/>
                  </a:lnTo>
                  <a:lnTo>
                    <a:pt x="403" y="185"/>
                  </a:lnTo>
                  <a:lnTo>
                    <a:pt x="414" y="185"/>
                  </a:lnTo>
                  <a:lnTo>
                    <a:pt x="419" y="185"/>
                  </a:lnTo>
                  <a:lnTo>
                    <a:pt x="424" y="185"/>
                  </a:lnTo>
                  <a:lnTo>
                    <a:pt x="429" y="185"/>
                  </a:lnTo>
                  <a:lnTo>
                    <a:pt x="439" y="185"/>
                  </a:lnTo>
                  <a:lnTo>
                    <a:pt x="444" y="185"/>
                  </a:lnTo>
                  <a:lnTo>
                    <a:pt x="449" y="185"/>
                  </a:lnTo>
                  <a:lnTo>
                    <a:pt x="454" y="185"/>
                  </a:lnTo>
                  <a:lnTo>
                    <a:pt x="464" y="185"/>
                  </a:lnTo>
                  <a:lnTo>
                    <a:pt x="469" y="185"/>
                  </a:lnTo>
                  <a:lnTo>
                    <a:pt x="474" y="185"/>
                  </a:lnTo>
                  <a:lnTo>
                    <a:pt x="479" y="185"/>
                  </a:lnTo>
                  <a:lnTo>
                    <a:pt x="489" y="185"/>
                  </a:lnTo>
                  <a:lnTo>
                    <a:pt x="494" y="185"/>
                  </a:lnTo>
                  <a:lnTo>
                    <a:pt x="499" y="185"/>
                  </a:lnTo>
                  <a:lnTo>
                    <a:pt x="504" y="185"/>
                  </a:lnTo>
                  <a:lnTo>
                    <a:pt x="514" y="185"/>
                  </a:lnTo>
                  <a:lnTo>
                    <a:pt x="519" y="185"/>
                  </a:lnTo>
                  <a:lnTo>
                    <a:pt x="524" y="185"/>
                  </a:lnTo>
                  <a:lnTo>
                    <a:pt x="535" y="185"/>
                  </a:lnTo>
                  <a:lnTo>
                    <a:pt x="540" y="185"/>
                  </a:lnTo>
                  <a:lnTo>
                    <a:pt x="545" y="185"/>
                  </a:lnTo>
                  <a:lnTo>
                    <a:pt x="550" y="185"/>
                  </a:lnTo>
                  <a:lnTo>
                    <a:pt x="560" y="185"/>
                  </a:lnTo>
                  <a:lnTo>
                    <a:pt x="565" y="185"/>
                  </a:lnTo>
                  <a:lnTo>
                    <a:pt x="570" y="185"/>
                  </a:lnTo>
                  <a:lnTo>
                    <a:pt x="575" y="185"/>
                  </a:lnTo>
                  <a:lnTo>
                    <a:pt x="585" y="185"/>
                  </a:lnTo>
                  <a:lnTo>
                    <a:pt x="590" y="185"/>
                  </a:lnTo>
                  <a:lnTo>
                    <a:pt x="595" y="185"/>
                  </a:lnTo>
                  <a:lnTo>
                    <a:pt x="600" y="185"/>
                  </a:lnTo>
                  <a:lnTo>
                    <a:pt x="610" y="185"/>
                  </a:lnTo>
                  <a:lnTo>
                    <a:pt x="615" y="185"/>
                  </a:lnTo>
                  <a:lnTo>
                    <a:pt x="620" y="185"/>
                  </a:lnTo>
                  <a:lnTo>
                    <a:pt x="625" y="185"/>
                  </a:lnTo>
                  <a:lnTo>
                    <a:pt x="635" y="185"/>
                  </a:lnTo>
                  <a:lnTo>
                    <a:pt x="640" y="185"/>
                  </a:lnTo>
                  <a:lnTo>
                    <a:pt x="645" y="185"/>
                  </a:lnTo>
                  <a:lnTo>
                    <a:pt x="650" y="185"/>
                  </a:lnTo>
                  <a:lnTo>
                    <a:pt x="661" y="185"/>
                  </a:lnTo>
                  <a:lnTo>
                    <a:pt x="666" y="185"/>
                  </a:lnTo>
                  <a:lnTo>
                    <a:pt x="671" y="185"/>
                  </a:lnTo>
                  <a:lnTo>
                    <a:pt x="676" y="185"/>
                  </a:lnTo>
                  <a:lnTo>
                    <a:pt x="686" y="185"/>
                  </a:lnTo>
                  <a:lnTo>
                    <a:pt x="691" y="185"/>
                  </a:lnTo>
                  <a:lnTo>
                    <a:pt x="696" y="185"/>
                  </a:lnTo>
                  <a:lnTo>
                    <a:pt x="706" y="185"/>
                  </a:lnTo>
                  <a:lnTo>
                    <a:pt x="711" y="185"/>
                  </a:lnTo>
                  <a:lnTo>
                    <a:pt x="716" y="185"/>
                  </a:lnTo>
                  <a:lnTo>
                    <a:pt x="721" y="185"/>
                  </a:lnTo>
                  <a:lnTo>
                    <a:pt x="731" y="185"/>
                  </a:lnTo>
                  <a:lnTo>
                    <a:pt x="736" y="185"/>
                  </a:lnTo>
                  <a:lnTo>
                    <a:pt x="741" y="185"/>
                  </a:lnTo>
                  <a:lnTo>
                    <a:pt x="746" y="185"/>
                  </a:lnTo>
                  <a:lnTo>
                    <a:pt x="756" y="185"/>
                  </a:lnTo>
                  <a:lnTo>
                    <a:pt x="761" y="185"/>
                  </a:lnTo>
                  <a:lnTo>
                    <a:pt x="766" y="185"/>
                  </a:lnTo>
                  <a:lnTo>
                    <a:pt x="771" y="185"/>
                  </a:lnTo>
                  <a:lnTo>
                    <a:pt x="782" y="185"/>
                  </a:lnTo>
                  <a:lnTo>
                    <a:pt x="787" y="185"/>
                  </a:lnTo>
                  <a:lnTo>
                    <a:pt x="792" y="185"/>
                  </a:lnTo>
                  <a:lnTo>
                    <a:pt x="797" y="185"/>
                  </a:lnTo>
                  <a:lnTo>
                    <a:pt x="807" y="185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73">
              <a:extLst>
                <a:ext uri="{FF2B5EF4-FFF2-40B4-BE49-F238E27FC236}">
                  <a16:creationId xmlns:a16="http://schemas.microsoft.com/office/drawing/2014/main" id="{CBFA3918-7DD9-42A7-B6CB-D563BB036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74">
              <a:extLst>
                <a:ext uri="{FF2B5EF4-FFF2-40B4-BE49-F238E27FC236}">
                  <a16:creationId xmlns:a16="http://schemas.microsoft.com/office/drawing/2014/main" id="{FBAD2EC9-934F-4543-9A78-2939355E2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75">
              <a:extLst>
                <a:ext uri="{FF2B5EF4-FFF2-40B4-BE49-F238E27FC236}">
                  <a16:creationId xmlns:a16="http://schemas.microsoft.com/office/drawing/2014/main" id="{0DC9E930-020B-4F32-B8DA-3C84876C7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76">
              <a:extLst>
                <a:ext uri="{FF2B5EF4-FFF2-40B4-BE49-F238E27FC236}">
                  <a16:creationId xmlns:a16="http://schemas.microsoft.com/office/drawing/2014/main" id="{8171971B-315F-4F55-B4CA-07C22D147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470440"/>
              <a:ext cx="975124" cy="323421"/>
            </a:xfrm>
            <a:custGeom>
              <a:avLst/>
              <a:gdLst>
                <a:gd name="T0" fmla="*/ 10 w 807"/>
                <a:gd name="T1" fmla="*/ 240 h 240"/>
                <a:gd name="T2" fmla="*/ 30 w 807"/>
                <a:gd name="T3" fmla="*/ 240 h 240"/>
                <a:gd name="T4" fmla="*/ 51 w 807"/>
                <a:gd name="T5" fmla="*/ 240 h 240"/>
                <a:gd name="T6" fmla="*/ 71 w 807"/>
                <a:gd name="T7" fmla="*/ 240 h 240"/>
                <a:gd name="T8" fmla="*/ 86 w 807"/>
                <a:gd name="T9" fmla="*/ 240 h 240"/>
                <a:gd name="T10" fmla="*/ 106 w 807"/>
                <a:gd name="T11" fmla="*/ 240 h 240"/>
                <a:gd name="T12" fmla="*/ 126 w 807"/>
                <a:gd name="T13" fmla="*/ 240 h 240"/>
                <a:gd name="T14" fmla="*/ 146 w 807"/>
                <a:gd name="T15" fmla="*/ 240 h 240"/>
                <a:gd name="T16" fmla="*/ 162 w 807"/>
                <a:gd name="T17" fmla="*/ 240 h 240"/>
                <a:gd name="T18" fmla="*/ 182 w 807"/>
                <a:gd name="T19" fmla="*/ 240 h 240"/>
                <a:gd name="T20" fmla="*/ 202 w 807"/>
                <a:gd name="T21" fmla="*/ 0 h 240"/>
                <a:gd name="T22" fmla="*/ 222 w 807"/>
                <a:gd name="T23" fmla="*/ 0 h 240"/>
                <a:gd name="T24" fmla="*/ 242 w 807"/>
                <a:gd name="T25" fmla="*/ 0 h 240"/>
                <a:gd name="T26" fmla="*/ 257 w 807"/>
                <a:gd name="T27" fmla="*/ 240 h 240"/>
                <a:gd name="T28" fmla="*/ 277 w 807"/>
                <a:gd name="T29" fmla="*/ 240 h 240"/>
                <a:gd name="T30" fmla="*/ 298 w 807"/>
                <a:gd name="T31" fmla="*/ 240 h 240"/>
                <a:gd name="T32" fmla="*/ 318 w 807"/>
                <a:gd name="T33" fmla="*/ 240 h 240"/>
                <a:gd name="T34" fmla="*/ 333 w 807"/>
                <a:gd name="T35" fmla="*/ 240 h 240"/>
                <a:gd name="T36" fmla="*/ 353 w 807"/>
                <a:gd name="T37" fmla="*/ 240 h 240"/>
                <a:gd name="T38" fmla="*/ 373 w 807"/>
                <a:gd name="T39" fmla="*/ 240 h 240"/>
                <a:gd name="T40" fmla="*/ 393 w 807"/>
                <a:gd name="T41" fmla="*/ 240 h 240"/>
                <a:gd name="T42" fmla="*/ 414 w 807"/>
                <a:gd name="T43" fmla="*/ 240 h 240"/>
                <a:gd name="T44" fmla="*/ 429 w 807"/>
                <a:gd name="T45" fmla="*/ 240 h 240"/>
                <a:gd name="T46" fmla="*/ 449 w 807"/>
                <a:gd name="T47" fmla="*/ 240 h 240"/>
                <a:gd name="T48" fmla="*/ 469 w 807"/>
                <a:gd name="T49" fmla="*/ 240 h 240"/>
                <a:gd name="T50" fmla="*/ 489 w 807"/>
                <a:gd name="T51" fmla="*/ 240 h 240"/>
                <a:gd name="T52" fmla="*/ 504 w 807"/>
                <a:gd name="T53" fmla="*/ 240 h 240"/>
                <a:gd name="T54" fmla="*/ 524 w 807"/>
                <a:gd name="T55" fmla="*/ 240 h 240"/>
                <a:gd name="T56" fmla="*/ 545 w 807"/>
                <a:gd name="T57" fmla="*/ 240 h 240"/>
                <a:gd name="T58" fmla="*/ 565 w 807"/>
                <a:gd name="T59" fmla="*/ 240 h 240"/>
                <a:gd name="T60" fmla="*/ 585 w 807"/>
                <a:gd name="T61" fmla="*/ 240 h 240"/>
                <a:gd name="T62" fmla="*/ 600 w 807"/>
                <a:gd name="T63" fmla="*/ 240 h 240"/>
                <a:gd name="T64" fmla="*/ 620 w 807"/>
                <a:gd name="T65" fmla="*/ 240 h 240"/>
                <a:gd name="T66" fmla="*/ 640 w 807"/>
                <a:gd name="T67" fmla="*/ 240 h 240"/>
                <a:gd name="T68" fmla="*/ 661 w 807"/>
                <a:gd name="T69" fmla="*/ 240 h 240"/>
                <a:gd name="T70" fmla="*/ 676 w 807"/>
                <a:gd name="T71" fmla="*/ 240 h 240"/>
                <a:gd name="T72" fmla="*/ 696 w 807"/>
                <a:gd name="T73" fmla="*/ 240 h 240"/>
                <a:gd name="T74" fmla="*/ 716 w 807"/>
                <a:gd name="T75" fmla="*/ 240 h 240"/>
                <a:gd name="T76" fmla="*/ 736 w 807"/>
                <a:gd name="T77" fmla="*/ 240 h 240"/>
                <a:gd name="T78" fmla="*/ 756 w 807"/>
                <a:gd name="T79" fmla="*/ 240 h 240"/>
                <a:gd name="T80" fmla="*/ 771 w 807"/>
                <a:gd name="T81" fmla="*/ 240 h 240"/>
                <a:gd name="T82" fmla="*/ 792 w 807"/>
                <a:gd name="T83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240">
                  <a:moveTo>
                    <a:pt x="0" y="240"/>
                  </a:moveTo>
                  <a:lnTo>
                    <a:pt x="5" y="240"/>
                  </a:lnTo>
                  <a:lnTo>
                    <a:pt x="10" y="240"/>
                  </a:lnTo>
                  <a:lnTo>
                    <a:pt x="20" y="240"/>
                  </a:lnTo>
                  <a:lnTo>
                    <a:pt x="25" y="240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6" y="240"/>
                  </a:lnTo>
                  <a:lnTo>
                    <a:pt x="51" y="240"/>
                  </a:lnTo>
                  <a:lnTo>
                    <a:pt x="56" y="240"/>
                  </a:lnTo>
                  <a:lnTo>
                    <a:pt x="61" y="240"/>
                  </a:lnTo>
                  <a:lnTo>
                    <a:pt x="71" y="240"/>
                  </a:lnTo>
                  <a:lnTo>
                    <a:pt x="76" y="240"/>
                  </a:lnTo>
                  <a:lnTo>
                    <a:pt x="81" y="240"/>
                  </a:lnTo>
                  <a:lnTo>
                    <a:pt x="86" y="240"/>
                  </a:lnTo>
                  <a:lnTo>
                    <a:pt x="96" y="240"/>
                  </a:lnTo>
                  <a:lnTo>
                    <a:pt x="101" y="240"/>
                  </a:lnTo>
                  <a:lnTo>
                    <a:pt x="106" y="240"/>
                  </a:lnTo>
                  <a:lnTo>
                    <a:pt x="111" y="240"/>
                  </a:lnTo>
                  <a:lnTo>
                    <a:pt x="121" y="240"/>
                  </a:lnTo>
                  <a:lnTo>
                    <a:pt x="126" y="240"/>
                  </a:lnTo>
                  <a:lnTo>
                    <a:pt x="131" y="240"/>
                  </a:lnTo>
                  <a:lnTo>
                    <a:pt x="136" y="240"/>
                  </a:lnTo>
                  <a:lnTo>
                    <a:pt x="146" y="240"/>
                  </a:lnTo>
                  <a:lnTo>
                    <a:pt x="151" y="240"/>
                  </a:lnTo>
                  <a:lnTo>
                    <a:pt x="156" y="240"/>
                  </a:lnTo>
                  <a:lnTo>
                    <a:pt x="162" y="240"/>
                  </a:lnTo>
                  <a:lnTo>
                    <a:pt x="172" y="240"/>
                  </a:lnTo>
                  <a:lnTo>
                    <a:pt x="177" y="240"/>
                  </a:lnTo>
                  <a:lnTo>
                    <a:pt x="182" y="240"/>
                  </a:lnTo>
                  <a:lnTo>
                    <a:pt x="192" y="240"/>
                  </a:lnTo>
                  <a:lnTo>
                    <a:pt x="197" y="24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240"/>
                  </a:lnTo>
                  <a:lnTo>
                    <a:pt x="257" y="240"/>
                  </a:lnTo>
                  <a:lnTo>
                    <a:pt x="267" y="240"/>
                  </a:lnTo>
                  <a:lnTo>
                    <a:pt x="272" y="240"/>
                  </a:lnTo>
                  <a:lnTo>
                    <a:pt x="277" y="240"/>
                  </a:lnTo>
                  <a:lnTo>
                    <a:pt x="283" y="240"/>
                  </a:lnTo>
                  <a:lnTo>
                    <a:pt x="293" y="240"/>
                  </a:lnTo>
                  <a:lnTo>
                    <a:pt x="298" y="240"/>
                  </a:lnTo>
                  <a:lnTo>
                    <a:pt x="303" y="240"/>
                  </a:lnTo>
                  <a:lnTo>
                    <a:pt x="308" y="240"/>
                  </a:lnTo>
                  <a:lnTo>
                    <a:pt x="318" y="240"/>
                  </a:lnTo>
                  <a:lnTo>
                    <a:pt x="323" y="240"/>
                  </a:lnTo>
                  <a:lnTo>
                    <a:pt x="328" y="240"/>
                  </a:lnTo>
                  <a:lnTo>
                    <a:pt x="333" y="240"/>
                  </a:lnTo>
                  <a:lnTo>
                    <a:pt x="343" y="240"/>
                  </a:lnTo>
                  <a:lnTo>
                    <a:pt x="348" y="240"/>
                  </a:lnTo>
                  <a:lnTo>
                    <a:pt x="353" y="240"/>
                  </a:lnTo>
                  <a:lnTo>
                    <a:pt x="363" y="240"/>
                  </a:lnTo>
                  <a:lnTo>
                    <a:pt x="368" y="240"/>
                  </a:lnTo>
                  <a:lnTo>
                    <a:pt x="373" y="240"/>
                  </a:lnTo>
                  <a:lnTo>
                    <a:pt x="378" y="240"/>
                  </a:lnTo>
                  <a:lnTo>
                    <a:pt x="388" y="240"/>
                  </a:lnTo>
                  <a:lnTo>
                    <a:pt x="393" y="240"/>
                  </a:lnTo>
                  <a:lnTo>
                    <a:pt x="398" y="240"/>
                  </a:lnTo>
                  <a:lnTo>
                    <a:pt x="403" y="240"/>
                  </a:lnTo>
                  <a:lnTo>
                    <a:pt x="414" y="240"/>
                  </a:lnTo>
                  <a:lnTo>
                    <a:pt x="419" y="240"/>
                  </a:lnTo>
                  <a:lnTo>
                    <a:pt x="424" y="240"/>
                  </a:lnTo>
                  <a:lnTo>
                    <a:pt x="429" y="240"/>
                  </a:lnTo>
                  <a:lnTo>
                    <a:pt x="439" y="240"/>
                  </a:lnTo>
                  <a:lnTo>
                    <a:pt x="444" y="240"/>
                  </a:lnTo>
                  <a:lnTo>
                    <a:pt x="449" y="240"/>
                  </a:lnTo>
                  <a:lnTo>
                    <a:pt x="454" y="240"/>
                  </a:lnTo>
                  <a:lnTo>
                    <a:pt x="464" y="240"/>
                  </a:lnTo>
                  <a:lnTo>
                    <a:pt x="469" y="240"/>
                  </a:lnTo>
                  <a:lnTo>
                    <a:pt x="474" y="240"/>
                  </a:lnTo>
                  <a:lnTo>
                    <a:pt x="479" y="240"/>
                  </a:lnTo>
                  <a:lnTo>
                    <a:pt x="489" y="240"/>
                  </a:lnTo>
                  <a:lnTo>
                    <a:pt x="494" y="240"/>
                  </a:lnTo>
                  <a:lnTo>
                    <a:pt x="499" y="240"/>
                  </a:lnTo>
                  <a:lnTo>
                    <a:pt x="504" y="240"/>
                  </a:lnTo>
                  <a:lnTo>
                    <a:pt x="514" y="240"/>
                  </a:lnTo>
                  <a:lnTo>
                    <a:pt x="519" y="240"/>
                  </a:lnTo>
                  <a:lnTo>
                    <a:pt x="524" y="240"/>
                  </a:lnTo>
                  <a:lnTo>
                    <a:pt x="535" y="240"/>
                  </a:lnTo>
                  <a:lnTo>
                    <a:pt x="540" y="240"/>
                  </a:lnTo>
                  <a:lnTo>
                    <a:pt x="545" y="240"/>
                  </a:lnTo>
                  <a:lnTo>
                    <a:pt x="550" y="240"/>
                  </a:lnTo>
                  <a:lnTo>
                    <a:pt x="560" y="240"/>
                  </a:lnTo>
                  <a:lnTo>
                    <a:pt x="565" y="240"/>
                  </a:lnTo>
                  <a:lnTo>
                    <a:pt x="570" y="240"/>
                  </a:lnTo>
                  <a:lnTo>
                    <a:pt x="575" y="240"/>
                  </a:lnTo>
                  <a:lnTo>
                    <a:pt x="585" y="240"/>
                  </a:lnTo>
                  <a:lnTo>
                    <a:pt x="590" y="240"/>
                  </a:lnTo>
                  <a:lnTo>
                    <a:pt x="595" y="240"/>
                  </a:lnTo>
                  <a:lnTo>
                    <a:pt x="600" y="240"/>
                  </a:lnTo>
                  <a:lnTo>
                    <a:pt x="610" y="240"/>
                  </a:lnTo>
                  <a:lnTo>
                    <a:pt x="615" y="240"/>
                  </a:lnTo>
                  <a:lnTo>
                    <a:pt x="620" y="240"/>
                  </a:lnTo>
                  <a:lnTo>
                    <a:pt x="625" y="240"/>
                  </a:lnTo>
                  <a:lnTo>
                    <a:pt x="635" y="240"/>
                  </a:lnTo>
                  <a:lnTo>
                    <a:pt x="640" y="240"/>
                  </a:lnTo>
                  <a:lnTo>
                    <a:pt x="645" y="240"/>
                  </a:lnTo>
                  <a:lnTo>
                    <a:pt x="650" y="240"/>
                  </a:lnTo>
                  <a:lnTo>
                    <a:pt x="661" y="240"/>
                  </a:lnTo>
                  <a:lnTo>
                    <a:pt x="666" y="240"/>
                  </a:lnTo>
                  <a:lnTo>
                    <a:pt x="671" y="240"/>
                  </a:lnTo>
                  <a:lnTo>
                    <a:pt x="676" y="240"/>
                  </a:lnTo>
                  <a:lnTo>
                    <a:pt x="686" y="240"/>
                  </a:lnTo>
                  <a:lnTo>
                    <a:pt x="691" y="240"/>
                  </a:lnTo>
                  <a:lnTo>
                    <a:pt x="696" y="240"/>
                  </a:lnTo>
                  <a:lnTo>
                    <a:pt x="706" y="240"/>
                  </a:lnTo>
                  <a:lnTo>
                    <a:pt x="711" y="240"/>
                  </a:lnTo>
                  <a:lnTo>
                    <a:pt x="716" y="240"/>
                  </a:lnTo>
                  <a:lnTo>
                    <a:pt x="721" y="240"/>
                  </a:lnTo>
                  <a:lnTo>
                    <a:pt x="731" y="240"/>
                  </a:lnTo>
                  <a:lnTo>
                    <a:pt x="736" y="240"/>
                  </a:lnTo>
                  <a:lnTo>
                    <a:pt x="741" y="240"/>
                  </a:lnTo>
                  <a:lnTo>
                    <a:pt x="746" y="240"/>
                  </a:lnTo>
                  <a:lnTo>
                    <a:pt x="756" y="240"/>
                  </a:lnTo>
                  <a:lnTo>
                    <a:pt x="761" y="240"/>
                  </a:lnTo>
                  <a:lnTo>
                    <a:pt x="766" y="240"/>
                  </a:lnTo>
                  <a:lnTo>
                    <a:pt x="771" y="240"/>
                  </a:lnTo>
                  <a:lnTo>
                    <a:pt x="782" y="240"/>
                  </a:lnTo>
                  <a:lnTo>
                    <a:pt x="787" y="240"/>
                  </a:lnTo>
                  <a:lnTo>
                    <a:pt x="792" y="240"/>
                  </a:lnTo>
                  <a:lnTo>
                    <a:pt x="797" y="240"/>
                  </a:lnTo>
                  <a:lnTo>
                    <a:pt x="807" y="240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77">
              <a:extLst>
                <a:ext uri="{FF2B5EF4-FFF2-40B4-BE49-F238E27FC236}">
                  <a16:creationId xmlns:a16="http://schemas.microsoft.com/office/drawing/2014/main" id="{3DE69889-AFE1-44C1-8E27-8791EBE6A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78">
              <a:extLst>
                <a:ext uri="{FF2B5EF4-FFF2-40B4-BE49-F238E27FC236}">
                  <a16:creationId xmlns:a16="http://schemas.microsoft.com/office/drawing/2014/main" id="{2F67D221-B931-4BC8-BE6B-F94AA5A8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79">
              <a:extLst>
                <a:ext uri="{FF2B5EF4-FFF2-40B4-BE49-F238E27FC236}">
                  <a16:creationId xmlns:a16="http://schemas.microsoft.com/office/drawing/2014/main" id="{2A561252-F874-43FB-9416-0DF84C5B8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80">
              <a:extLst>
                <a:ext uri="{FF2B5EF4-FFF2-40B4-BE49-F238E27FC236}">
                  <a16:creationId xmlns:a16="http://schemas.microsoft.com/office/drawing/2014/main" id="{F9F23E2C-11EB-41C1-AFBD-74868D53F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382847"/>
              <a:ext cx="975124" cy="411014"/>
            </a:xfrm>
            <a:custGeom>
              <a:avLst/>
              <a:gdLst>
                <a:gd name="T0" fmla="*/ 10 w 807"/>
                <a:gd name="T1" fmla="*/ 305 h 305"/>
                <a:gd name="T2" fmla="*/ 30 w 807"/>
                <a:gd name="T3" fmla="*/ 305 h 305"/>
                <a:gd name="T4" fmla="*/ 51 w 807"/>
                <a:gd name="T5" fmla="*/ 305 h 305"/>
                <a:gd name="T6" fmla="*/ 71 w 807"/>
                <a:gd name="T7" fmla="*/ 305 h 305"/>
                <a:gd name="T8" fmla="*/ 86 w 807"/>
                <a:gd name="T9" fmla="*/ 305 h 305"/>
                <a:gd name="T10" fmla="*/ 106 w 807"/>
                <a:gd name="T11" fmla="*/ 305 h 305"/>
                <a:gd name="T12" fmla="*/ 126 w 807"/>
                <a:gd name="T13" fmla="*/ 305 h 305"/>
                <a:gd name="T14" fmla="*/ 146 w 807"/>
                <a:gd name="T15" fmla="*/ 305 h 305"/>
                <a:gd name="T16" fmla="*/ 162 w 807"/>
                <a:gd name="T17" fmla="*/ 305 h 305"/>
                <a:gd name="T18" fmla="*/ 182 w 807"/>
                <a:gd name="T19" fmla="*/ 305 h 305"/>
                <a:gd name="T20" fmla="*/ 202 w 807"/>
                <a:gd name="T21" fmla="*/ 305 h 305"/>
                <a:gd name="T22" fmla="*/ 222 w 807"/>
                <a:gd name="T23" fmla="*/ 305 h 305"/>
                <a:gd name="T24" fmla="*/ 242 w 807"/>
                <a:gd name="T25" fmla="*/ 305 h 305"/>
                <a:gd name="T26" fmla="*/ 257 w 807"/>
                <a:gd name="T27" fmla="*/ 0 h 305"/>
                <a:gd name="T28" fmla="*/ 277 w 807"/>
                <a:gd name="T29" fmla="*/ 0 h 305"/>
                <a:gd name="T30" fmla="*/ 298 w 807"/>
                <a:gd name="T31" fmla="*/ 0 h 305"/>
                <a:gd name="T32" fmla="*/ 318 w 807"/>
                <a:gd name="T33" fmla="*/ 305 h 305"/>
                <a:gd name="T34" fmla="*/ 333 w 807"/>
                <a:gd name="T35" fmla="*/ 305 h 305"/>
                <a:gd name="T36" fmla="*/ 353 w 807"/>
                <a:gd name="T37" fmla="*/ 305 h 305"/>
                <a:gd name="T38" fmla="*/ 373 w 807"/>
                <a:gd name="T39" fmla="*/ 305 h 305"/>
                <a:gd name="T40" fmla="*/ 393 w 807"/>
                <a:gd name="T41" fmla="*/ 305 h 305"/>
                <a:gd name="T42" fmla="*/ 414 w 807"/>
                <a:gd name="T43" fmla="*/ 305 h 305"/>
                <a:gd name="T44" fmla="*/ 429 w 807"/>
                <a:gd name="T45" fmla="*/ 305 h 305"/>
                <a:gd name="T46" fmla="*/ 449 w 807"/>
                <a:gd name="T47" fmla="*/ 305 h 305"/>
                <a:gd name="T48" fmla="*/ 469 w 807"/>
                <a:gd name="T49" fmla="*/ 305 h 305"/>
                <a:gd name="T50" fmla="*/ 489 w 807"/>
                <a:gd name="T51" fmla="*/ 305 h 305"/>
                <a:gd name="T52" fmla="*/ 504 w 807"/>
                <a:gd name="T53" fmla="*/ 305 h 305"/>
                <a:gd name="T54" fmla="*/ 524 w 807"/>
                <a:gd name="T55" fmla="*/ 305 h 305"/>
                <a:gd name="T56" fmla="*/ 545 w 807"/>
                <a:gd name="T57" fmla="*/ 305 h 305"/>
                <a:gd name="T58" fmla="*/ 565 w 807"/>
                <a:gd name="T59" fmla="*/ 305 h 305"/>
                <a:gd name="T60" fmla="*/ 585 w 807"/>
                <a:gd name="T61" fmla="*/ 305 h 305"/>
                <a:gd name="T62" fmla="*/ 600 w 807"/>
                <a:gd name="T63" fmla="*/ 305 h 305"/>
                <a:gd name="T64" fmla="*/ 620 w 807"/>
                <a:gd name="T65" fmla="*/ 305 h 305"/>
                <a:gd name="T66" fmla="*/ 640 w 807"/>
                <a:gd name="T67" fmla="*/ 305 h 305"/>
                <a:gd name="T68" fmla="*/ 661 w 807"/>
                <a:gd name="T69" fmla="*/ 305 h 305"/>
                <a:gd name="T70" fmla="*/ 676 w 807"/>
                <a:gd name="T71" fmla="*/ 305 h 305"/>
                <a:gd name="T72" fmla="*/ 696 w 807"/>
                <a:gd name="T73" fmla="*/ 305 h 305"/>
                <a:gd name="T74" fmla="*/ 716 w 807"/>
                <a:gd name="T75" fmla="*/ 305 h 305"/>
                <a:gd name="T76" fmla="*/ 736 w 807"/>
                <a:gd name="T77" fmla="*/ 305 h 305"/>
                <a:gd name="T78" fmla="*/ 756 w 807"/>
                <a:gd name="T79" fmla="*/ 305 h 305"/>
                <a:gd name="T80" fmla="*/ 771 w 807"/>
                <a:gd name="T81" fmla="*/ 305 h 305"/>
                <a:gd name="T82" fmla="*/ 792 w 807"/>
                <a:gd name="T8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305">
                  <a:moveTo>
                    <a:pt x="0" y="305"/>
                  </a:moveTo>
                  <a:lnTo>
                    <a:pt x="5" y="305"/>
                  </a:lnTo>
                  <a:lnTo>
                    <a:pt x="10" y="305"/>
                  </a:lnTo>
                  <a:lnTo>
                    <a:pt x="20" y="305"/>
                  </a:lnTo>
                  <a:lnTo>
                    <a:pt x="25" y="305"/>
                  </a:lnTo>
                  <a:lnTo>
                    <a:pt x="30" y="305"/>
                  </a:lnTo>
                  <a:lnTo>
                    <a:pt x="36" y="305"/>
                  </a:lnTo>
                  <a:lnTo>
                    <a:pt x="46" y="305"/>
                  </a:lnTo>
                  <a:lnTo>
                    <a:pt x="51" y="305"/>
                  </a:lnTo>
                  <a:lnTo>
                    <a:pt x="56" y="305"/>
                  </a:lnTo>
                  <a:lnTo>
                    <a:pt x="61" y="305"/>
                  </a:lnTo>
                  <a:lnTo>
                    <a:pt x="71" y="305"/>
                  </a:lnTo>
                  <a:lnTo>
                    <a:pt x="76" y="305"/>
                  </a:lnTo>
                  <a:lnTo>
                    <a:pt x="81" y="305"/>
                  </a:lnTo>
                  <a:lnTo>
                    <a:pt x="86" y="305"/>
                  </a:lnTo>
                  <a:lnTo>
                    <a:pt x="96" y="305"/>
                  </a:lnTo>
                  <a:lnTo>
                    <a:pt x="101" y="305"/>
                  </a:lnTo>
                  <a:lnTo>
                    <a:pt x="106" y="305"/>
                  </a:lnTo>
                  <a:lnTo>
                    <a:pt x="111" y="305"/>
                  </a:lnTo>
                  <a:lnTo>
                    <a:pt x="121" y="305"/>
                  </a:lnTo>
                  <a:lnTo>
                    <a:pt x="126" y="305"/>
                  </a:lnTo>
                  <a:lnTo>
                    <a:pt x="131" y="305"/>
                  </a:lnTo>
                  <a:lnTo>
                    <a:pt x="136" y="305"/>
                  </a:lnTo>
                  <a:lnTo>
                    <a:pt x="146" y="305"/>
                  </a:lnTo>
                  <a:lnTo>
                    <a:pt x="151" y="305"/>
                  </a:lnTo>
                  <a:lnTo>
                    <a:pt x="156" y="305"/>
                  </a:lnTo>
                  <a:lnTo>
                    <a:pt x="162" y="305"/>
                  </a:lnTo>
                  <a:lnTo>
                    <a:pt x="172" y="305"/>
                  </a:lnTo>
                  <a:lnTo>
                    <a:pt x="177" y="305"/>
                  </a:lnTo>
                  <a:lnTo>
                    <a:pt x="182" y="305"/>
                  </a:lnTo>
                  <a:lnTo>
                    <a:pt x="192" y="305"/>
                  </a:lnTo>
                  <a:lnTo>
                    <a:pt x="197" y="305"/>
                  </a:lnTo>
                  <a:lnTo>
                    <a:pt x="202" y="305"/>
                  </a:lnTo>
                  <a:lnTo>
                    <a:pt x="207" y="305"/>
                  </a:lnTo>
                  <a:lnTo>
                    <a:pt x="217" y="305"/>
                  </a:lnTo>
                  <a:lnTo>
                    <a:pt x="222" y="305"/>
                  </a:lnTo>
                  <a:lnTo>
                    <a:pt x="227" y="305"/>
                  </a:lnTo>
                  <a:lnTo>
                    <a:pt x="232" y="305"/>
                  </a:lnTo>
                  <a:lnTo>
                    <a:pt x="242" y="305"/>
                  </a:lnTo>
                  <a:lnTo>
                    <a:pt x="247" y="305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305"/>
                  </a:lnTo>
                  <a:lnTo>
                    <a:pt x="308" y="305"/>
                  </a:lnTo>
                  <a:lnTo>
                    <a:pt x="318" y="305"/>
                  </a:lnTo>
                  <a:lnTo>
                    <a:pt x="323" y="305"/>
                  </a:lnTo>
                  <a:lnTo>
                    <a:pt x="328" y="305"/>
                  </a:lnTo>
                  <a:lnTo>
                    <a:pt x="333" y="305"/>
                  </a:lnTo>
                  <a:lnTo>
                    <a:pt x="343" y="305"/>
                  </a:lnTo>
                  <a:lnTo>
                    <a:pt x="348" y="305"/>
                  </a:lnTo>
                  <a:lnTo>
                    <a:pt x="353" y="305"/>
                  </a:lnTo>
                  <a:lnTo>
                    <a:pt x="363" y="305"/>
                  </a:lnTo>
                  <a:lnTo>
                    <a:pt x="368" y="305"/>
                  </a:lnTo>
                  <a:lnTo>
                    <a:pt x="373" y="305"/>
                  </a:lnTo>
                  <a:lnTo>
                    <a:pt x="378" y="305"/>
                  </a:lnTo>
                  <a:lnTo>
                    <a:pt x="388" y="305"/>
                  </a:lnTo>
                  <a:lnTo>
                    <a:pt x="393" y="305"/>
                  </a:lnTo>
                  <a:lnTo>
                    <a:pt x="398" y="305"/>
                  </a:lnTo>
                  <a:lnTo>
                    <a:pt x="403" y="305"/>
                  </a:lnTo>
                  <a:lnTo>
                    <a:pt x="414" y="305"/>
                  </a:lnTo>
                  <a:lnTo>
                    <a:pt x="419" y="305"/>
                  </a:lnTo>
                  <a:lnTo>
                    <a:pt x="424" y="305"/>
                  </a:lnTo>
                  <a:lnTo>
                    <a:pt x="429" y="305"/>
                  </a:lnTo>
                  <a:lnTo>
                    <a:pt x="439" y="305"/>
                  </a:lnTo>
                  <a:lnTo>
                    <a:pt x="444" y="305"/>
                  </a:lnTo>
                  <a:lnTo>
                    <a:pt x="449" y="305"/>
                  </a:lnTo>
                  <a:lnTo>
                    <a:pt x="454" y="305"/>
                  </a:lnTo>
                  <a:lnTo>
                    <a:pt x="464" y="305"/>
                  </a:lnTo>
                  <a:lnTo>
                    <a:pt x="469" y="305"/>
                  </a:lnTo>
                  <a:lnTo>
                    <a:pt x="474" y="305"/>
                  </a:lnTo>
                  <a:lnTo>
                    <a:pt x="479" y="305"/>
                  </a:lnTo>
                  <a:lnTo>
                    <a:pt x="489" y="305"/>
                  </a:lnTo>
                  <a:lnTo>
                    <a:pt x="494" y="305"/>
                  </a:lnTo>
                  <a:lnTo>
                    <a:pt x="499" y="305"/>
                  </a:lnTo>
                  <a:lnTo>
                    <a:pt x="504" y="305"/>
                  </a:lnTo>
                  <a:lnTo>
                    <a:pt x="514" y="305"/>
                  </a:lnTo>
                  <a:lnTo>
                    <a:pt x="519" y="305"/>
                  </a:lnTo>
                  <a:lnTo>
                    <a:pt x="524" y="305"/>
                  </a:lnTo>
                  <a:lnTo>
                    <a:pt x="535" y="305"/>
                  </a:lnTo>
                  <a:lnTo>
                    <a:pt x="540" y="305"/>
                  </a:lnTo>
                  <a:lnTo>
                    <a:pt x="545" y="305"/>
                  </a:lnTo>
                  <a:lnTo>
                    <a:pt x="550" y="305"/>
                  </a:lnTo>
                  <a:lnTo>
                    <a:pt x="560" y="305"/>
                  </a:lnTo>
                  <a:lnTo>
                    <a:pt x="565" y="305"/>
                  </a:lnTo>
                  <a:lnTo>
                    <a:pt x="570" y="305"/>
                  </a:lnTo>
                  <a:lnTo>
                    <a:pt x="575" y="305"/>
                  </a:lnTo>
                  <a:lnTo>
                    <a:pt x="585" y="305"/>
                  </a:lnTo>
                  <a:lnTo>
                    <a:pt x="590" y="305"/>
                  </a:lnTo>
                  <a:lnTo>
                    <a:pt x="595" y="305"/>
                  </a:lnTo>
                  <a:lnTo>
                    <a:pt x="600" y="305"/>
                  </a:lnTo>
                  <a:lnTo>
                    <a:pt x="610" y="305"/>
                  </a:lnTo>
                  <a:lnTo>
                    <a:pt x="615" y="305"/>
                  </a:lnTo>
                  <a:lnTo>
                    <a:pt x="620" y="305"/>
                  </a:lnTo>
                  <a:lnTo>
                    <a:pt x="625" y="305"/>
                  </a:lnTo>
                  <a:lnTo>
                    <a:pt x="635" y="305"/>
                  </a:lnTo>
                  <a:lnTo>
                    <a:pt x="640" y="305"/>
                  </a:lnTo>
                  <a:lnTo>
                    <a:pt x="645" y="305"/>
                  </a:lnTo>
                  <a:lnTo>
                    <a:pt x="650" y="305"/>
                  </a:lnTo>
                  <a:lnTo>
                    <a:pt x="661" y="305"/>
                  </a:lnTo>
                  <a:lnTo>
                    <a:pt x="666" y="305"/>
                  </a:lnTo>
                  <a:lnTo>
                    <a:pt x="671" y="305"/>
                  </a:lnTo>
                  <a:lnTo>
                    <a:pt x="676" y="305"/>
                  </a:lnTo>
                  <a:lnTo>
                    <a:pt x="686" y="305"/>
                  </a:lnTo>
                  <a:lnTo>
                    <a:pt x="691" y="305"/>
                  </a:lnTo>
                  <a:lnTo>
                    <a:pt x="696" y="305"/>
                  </a:lnTo>
                  <a:lnTo>
                    <a:pt x="706" y="305"/>
                  </a:lnTo>
                  <a:lnTo>
                    <a:pt x="711" y="305"/>
                  </a:lnTo>
                  <a:lnTo>
                    <a:pt x="716" y="305"/>
                  </a:lnTo>
                  <a:lnTo>
                    <a:pt x="721" y="305"/>
                  </a:lnTo>
                  <a:lnTo>
                    <a:pt x="731" y="305"/>
                  </a:lnTo>
                  <a:lnTo>
                    <a:pt x="736" y="305"/>
                  </a:lnTo>
                  <a:lnTo>
                    <a:pt x="741" y="305"/>
                  </a:lnTo>
                  <a:lnTo>
                    <a:pt x="746" y="305"/>
                  </a:lnTo>
                  <a:lnTo>
                    <a:pt x="756" y="305"/>
                  </a:lnTo>
                  <a:lnTo>
                    <a:pt x="761" y="305"/>
                  </a:lnTo>
                  <a:lnTo>
                    <a:pt x="766" y="305"/>
                  </a:lnTo>
                  <a:lnTo>
                    <a:pt x="771" y="305"/>
                  </a:lnTo>
                  <a:lnTo>
                    <a:pt x="782" y="305"/>
                  </a:lnTo>
                  <a:lnTo>
                    <a:pt x="787" y="305"/>
                  </a:lnTo>
                  <a:lnTo>
                    <a:pt x="792" y="305"/>
                  </a:lnTo>
                  <a:lnTo>
                    <a:pt x="797" y="305"/>
                  </a:lnTo>
                  <a:lnTo>
                    <a:pt x="807" y="305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81">
              <a:extLst>
                <a:ext uri="{FF2B5EF4-FFF2-40B4-BE49-F238E27FC236}">
                  <a16:creationId xmlns:a16="http://schemas.microsoft.com/office/drawing/2014/main" id="{89E9771F-A19F-4007-A045-95B9647EA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82">
              <a:extLst>
                <a:ext uri="{FF2B5EF4-FFF2-40B4-BE49-F238E27FC236}">
                  <a16:creationId xmlns:a16="http://schemas.microsoft.com/office/drawing/2014/main" id="{857735B6-7EBC-45E6-A2FF-1F4F76824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83">
              <a:extLst>
                <a:ext uri="{FF2B5EF4-FFF2-40B4-BE49-F238E27FC236}">
                  <a16:creationId xmlns:a16="http://schemas.microsoft.com/office/drawing/2014/main" id="{273BF74D-1DB4-4190-B808-8EB59C453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84">
              <a:extLst>
                <a:ext uri="{FF2B5EF4-FFF2-40B4-BE49-F238E27FC236}">
                  <a16:creationId xmlns:a16="http://schemas.microsoft.com/office/drawing/2014/main" id="{8C4E260C-9D4A-4722-BB31-CD7D4E7B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287168"/>
              <a:ext cx="975124" cy="506693"/>
            </a:xfrm>
            <a:custGeom>
              <a:avLst/>
              <a:gdLst>
                <a:gd name="T0" fmla="*/ 10 w 807"/>
                <a:gd name="T1" fmla="*/ 376 h 376"/>
                <a:gd name="T2" fmla="*/ 30 w 807"/>
                <a:gd name="T3" fmla="*/ 376 h 376"/>
                <a:gd name="T4" fmla="*/ 51 w 807"/>
                <a:gd name="T5" fmla="*/ 376 h 376"/>
                <a:gd name="T6" fmla="*/ 71 w 807"/>
                <a:gd name="T7" fmla="*/ 376 h 376"/>
                <a:gd name="T8" fmla="*/ 86 w 807"/>
                <a:gd name="T9" fmla="*/ 376 h 376"/>
                <a:gd name="T10" fmla="*/ 106 w 807"/>
                <a:gd name="T11" fmla="*/ 376 h 376"/>
                <a:gd name="T12" fmla="*/ 126 w 807"/>
                <a:gd name="T13" fmla="*/ 376 h 376"/>
                <a:gd name="T14" fmla="*/ 146 w 807"/>
                <a:gd name="T15" fmla="*/ 376 h 376"/>
                <a:gd name="T16" fmla="*/ 162 w 807"/>
                <a:gd name="T17" fmla="*/ 376 h 376"/>
                <a:gd name="T18" fmla="*/ 182 w 807"/>
                <a:gd name="T19" fmla="*/ 376 h 376"/>
                <a:gd name="T20" fmla="*/ 202 w 807"/>
                <a:gd name="T21" fmla="*/ 376 h 376"/>
                <a:gd name="T22" fmla="*/ 222 w 807"/>
                <a:gd name="T23" fmla="*/ 376 h 376"/>
                <a:gd name="T24" fmla="*/ 242 w 807"/>
                <a:gd name="T25" fmla="*/ 376 h 376"/>
                <a:gd name="T26" fmla="*/ 257 w 807"/>
                <a:gd name="T27" fmla="*/ 376 h 376"/>
                <a:gd name="T28" fmla="*/ 277 w 807"/>
                <a:gd name="T29" fmla="*/ 376 h 376"/>
                <a:gd name="T30" fmla="*/ 298 w 807"/>
                <a:gd name="T31" fmla="*/ 376 h 376"/>
                <a:gd name="T32" fmla="*/ 318 w 807"/>
                <a:gd name="T33" fmla="*/ 0 h 376"/>
                <a:gd name="T34" fmla="*/ 333 w 807"/>
                <a:gd name="T35" fmla="*/ 0 h 376"/>
                <a:gd name="T36" fmla="*/ 353 w 807"/>
                <a:gd name="T37" fmla="*/ 376 h 376"/>
                <a:gd name="T38" fmla="*/ 373 w 807"/>
                <a:gd name="T39" fmla="*/ 376 h 376"/>
                <a:gd name="T40" fmla="*/ 393 w 807"/>
                <a:gd name="T41" fmla="*/ 376 h 376"/>
                <a:gd name="T42" fmla="*/ 414 w 807"/>
                <a:gd name="T43" fmla="*/ 376 h 376"/>
                <a:gd name="T44" fmla="*/ 429 w 807"/>
                <a:gd name="T45" fmla="*/ 376 h 376"/>
                <a:gd name="T46" fmla="*/ 449 w 807"/>
                <a:gd name="T47" fmla="*/ 376 h 376"/>
                <a:gd name="T48" fmla="*/ 469 w 807"/>
                <a:gd name="T49" fmla="*/ 376 h 376"/>
                <a:gd name="T50" fmla="*/ 489 w 807"/>
                <a:gd name="T51" fmla="*/ 376 h 376"/>
                <a:gd name="T52" fmla="*/ 504 w 807"/>
                <a:gd name="T53" fmla="*/ 376 h 376"/>
                <a:gd name="T54" fmla="*/ 524 w 807"/>
                <a:gd name="T55" fmla="*/ 376 h 376"/>
                <a:gd name="T56" fmla="*/ 545 w 807"/>
                <a:gd name="T57" fmla="*/ 376 h 376"/>
                <a:gd name="T58" fmla="*/ 565 w 807"/>
                <a:gd name="T59" fmla="*/ 376 h 376"/>
                <a:gd name="T60" fmla="*/ 585 w 807"/>
                <a:gd name="T61" fmla="*/ 376 h 376"/>
                <a:gd name="T62" fmla="*/ 600 w 807"/>
                <a:gd name="T63" fmla="*/ 376 h 376"/>
                <a:gd name="T64" fmla="*/ 620 w 807"/>
                <a:gd name="T65" fmla="*/ 376 h 376"/>
                <a:gd name="T66" fmla="*/ 640 w 807"/>
                <a:gd name="T67" fmla="*/ 376 h 376"/>
                <a:gd name="T68" fmla="*/ 661 w 807"/>
                <a:gd name="T69" fmla="*/ 376 h 376"/>
                <a:gd name="T70" fmla="*/ 676 w 807"/>
                <a:gd name="T71" fmla="*/ 376 h 376"/>
                <a:gd name="T72" fmla="*/ 696 w 807"/>
                <a:gd name="T73" fmla="*/ 376 h 376"/>
                <a:gd name="T74" fmla="*/ 716 w 807"/>
                <a:gd name="T75" fmla="*/ 376 h 376"/>
                <a:gd name="T76" fmla="*/ 736 w 807"/>
                <a:gd name="T77" fmla="*/ 376 h 376"/>
                <a:gd name="T78" fmla="*/ 756 w 807"/>
                <a:gd name="T79" fmla="*/ 376 h 376"/>
                <a:gd name="T80" fmla="*/ 771 w 807"/>
                <a:gd name="T81" fmla="*/ 376 h 376"/>
                <a:gd name="T82" fmla="*/ 792 w 807"/>
                <a:gd name="T83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376">
                  <a:moveTo>
                    <a:pt x="0" y="376"/>
                  </a:moveTo>
                  <a:lnTo>
                    <a:pt x="5" y="376"/>
                  </a:lnTo>
                  <a:lnTo>
                    <a:pt x="10" y="376"/>
                  </a:lnTo>
                  <a:lnTo>
                    <a:pt x="20" y="376"/>
                  </a:lnTo>
                  <a:lnTo>
                    <a:pt x="25" y="376"/>
                  </a:lnTo>
                  <a:lnTo>
                    <a:pt x="30" y="376"/>
                  </a:lnTo>
                  <a:lnTo>
                    <a:pt x="36" y="376"/>
                  </a:lnTo>
                  <a:lnTo>
                    <a:pt x="46" y="376"/>
                  </a:lnTo>
                  <a:lnTo>
                    <a:pt x="51" y="376"/>
                  </a:lnTo>
                  <a:lnTo>
                    <a:pt x="56" y="376"/>
                  </a:lnTo>
                  <a:lnTo>
                    <a:pt x="61" y="376"/>
                  </a:lnTo>
                  <a:lnTo>
                    <a:pt x="71" y="376"/>
                  </a:lnTo>
                  <a:lnTo>
                    <a:pt x="76" y="376"/>
                  </a:lnTo>
                  <a:lnTo>
                    <a:pt x="81" y="376"/>
                  </a:lnTo>
                  <a:lnTo>
                    <a:pt x="86" y="376"/>
                  </a:lnTo>
                  <a:lnTo>
                    <a:pt x="96" y="376"/>
                  </a:lnTo>
                  <a:lnTo>
                    <a:pt x="101" y="376"/>
                  </a:lnTo>
                  <a:lnTo>
                    <a:pt x="106" y="376"/>
                  </a:lnTo>
                  <a:lnTo>
                    <a:pt x="111" y="376"/>
                  </a:lnTo>
                  <a:lnTo>
                    <a:pt x="121" y="376"/>
                  </a:lnTo>
                  <a:lnTo>
                    <a:pt x="126" y="376"/>
                  </a:lnTo>
                  <a:lnTo>
                    <a:pt x="131" y="376"/>
                  </a:lnTo>
                  <a:lnTo>
                    <a:pt x="136" y="376"/>
                  </a:lnTo>
                  <a:lnTo>
                    <a:pt x="146" y="376"/>
                  </a:lnTo>
                  <a:lnTo>
                    <a:pt x="151" y="376"/>
                  </a:lnTo>
                  <a:lnTo>
                    <a:pt x="156" y="376"/>
                  </a:lnTo>
                  <a:lnTo>
                    <a:pt x="162" y="376"/>
                  </a:lnTo>
                  <a:lnTo>
                    <a:pt x="172" y="376"/>
                  </a:lnTo>
                  <a:lnTo>
                    <a:pt x="177" y="376"/>
                  </a:lnTo>
                  <a:lnTo>
                    <a:pt x="182" y="376"/>
                  </a:lnTo>
                  <a:lnTo>
                    <a:pt x="192" y="376"/>
                  </a:lnTo>
                  <a:lnTo>
                    <a:pt x="197" y="376"/>
                  </a:lnTo>
                  <a:lnTo>
                    <a:pt x="202" y="376"/>
                  </a:lnTo>
                  <a:lnTo>
                    <a:pt x="207" y="376"/>
                  </a:lnTo>
                  <a:lnTo>
                    <a:pt x="217" y="376"/>
                  </a:lnTo>
                  <a:lnTo>
                    <a:pt x="222" y="376"/>
                  </a:lnTo>
                  <a:lnTo>
                    <a:pt x="227" y="376"/>
                  </a:lnTo>
                  <a:lnTo>
                    <a:pt x="232" y="376"/>
                  </a:lnTo>
                  <a:lnTo>
                    <a:pt x="242" y="376"/>
                  </a:lnTo>
                  <a:lnTo>
                    <a:pt x="247" y="376"/>
                  </a:lnTo>
                  <a:lnTo>
                    <a:pt x="252" y="376"/>
                  </a:lnTo>
                  <a:lnTo>
                    <a:pt x="257" y="376"/>
                  </a:lnTo>
                  <a:lnTo>
                    <a:pt x="267" y="376"/>
                  </a:lnTo>
                  <a:lnTo>
                    <a:pt x="272" y="376"/>
                  </a:lnTo>
                  <a:lnTo>
                    <a:pt x="277" y="376"/>
                  </a:lnTo>
                  <a:lnTo>
                    <a:pt x="283" y="376"/>
                  </a:lnTo>
                  <a:lnTo>
                    <a:pt x="293" y="376"/>
                  </a:lnTo>
                  <a:lnTo>
                    <a:pt x="298" y="376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376"/>
                  </a:lnTo>
                  <a:lnTo>
                    <a:pt x="363" y="376"/>
                  </a:lnTo>
                  <a:lnTo>
                    <a:pt x="368" y="376"/>
                  </a:lnTo>
                  <a:lnTo>
                    <a:pt x="373" y="376"/>
                  </a:lnTo>
                  <a:lnTo>
                    <a:pt x="378" y="376"/>
                  </a:lnTo>
                  <a:lnTo>
                    <a:pt x="388" y="376"/>
                  </a:lnTo>
                  <a:lnTo>
                    <a:pt x="393" y="376"/>
                  </a:lnTo>
                  <a:lnTo>
                    <a:pt x="398" y="376"/>
                  </a:lnTo>
                  <a:lnTo>
                    <a:pt x="403" y="376"/>
                  </a:lnTo>
                  <a:lnTo>
                    <a:pt x="414" y="376"/>
                  </a:lnTo>
                  <a:lnTo>
                    <a:pt x="419" y="376"/>
                  </a:lnTo>
                  <a:lnTo>
                    <a:pt x="424" y="376"/>
                  </a:lnTo>
                  <a:lnTo>
                    <a:pt x="429" y="376"/>
                  </a:lnTo>
                  <a:lnTo>
                    <a:pt x="439" y="376"/>
                  </a:lnTo>
                  <a:lnTo>
                    <a:pt x="444" y="376"/>
                  </a:lnTo>
                  <a:lnTo>
                    <a:pt x="449" y="376"/>
                  </a:lnTo>
                  <a:lnTo>
                    <a:pt x="454" y="376"/>
                  </a:lnTo>
                  <a:lnTo>
                    <a:pt x="464" y="376"/>
                  </a:lnTo>
                  <a:lnTo>
                    <a:pt x="469" y="376"/>
                  </a:lnTo>
                  <a:lnTo>
                    <a:pt x="474" y="376"/>
                  </a:lnTo>
                  <a:lnTo>
                    <a:pt x="479" y="376"/>
                  </a:lnTo>
                  <a:lnTo>
                    <a:pt x="489" y="376"/>
                  </a:lnTo>
                  <a:lnTo>
                    <a:pt x="494" y="376"/>
                  </a:lnTo>
                  <a:lnTo>
                    <a:pt x="499" y="376"/>
                  </a:lnTo>
                  <a:lnTo>
                    <a:pt x="504" y="376"/>
                  </a:lnTo>
                  <a:lnTo>
                    <a:pt x="514" y="376"/>
                  </a:lnTo>
                  <a:lnTo>
                    <a:pt x="519" y="376"/>
                  </a:lnTo>
                  <a:lnTo>
                    <a:pt x="524" y="376"/>
                  </a:lnTo>
                  <a:lnTo>
                    <a:pt x="535" y="376"/>
                  </a:lnTo>
                  <a:lnTo>
                    <a:pt x="540" y="376"/>
                  </a:lnTo>
                  <a:lnTo>
                    <a:pt x="545" y="376"/>
                  </a:lnTo>
                  <a:lnTo>
                    <a:pt x="550" y="376"/>
                  </a:lnTo>
                  <a:lnTo>
                    <a:pt x="560" y="376"/>
                  </a:lnTo>
                  <a:lnTo>
                    <a:pt x="565" y="376"/>
                  </a:lnTo>
                  <a:lnTo>
                    <a:pt x="570" y="376"/>
                  </a:lnTo>
                  <a:lnTo>
                    <a:pt x="575" y="376"/>
                  </a:lnTo>
                  <a:lnTo>
                    <a:pt x="585" y="376"/>
                  </a:lnTo>
                  <a:lnTo>
                    <a:pt x="590" y="376"/>
                  </a:lnTo>
                  <a:lnTo>
                    <a:pt x="595" y="376"/>
                  </a:lnTo>
                  <a:lnTo>
                    <a:pt x="600" y="376"/>
                  </a:lnTo>
                  <a:lnTo>
                    <a:pt x="610" y="376"/>
                  </a:lnTo>
                  <a:lnTo>
                    <a:pt x="615" y="376"/>
                  </a:lnTo>
                  <a:lnTo>
                    <a:pt x="620" y="376"/>
                  </a:lnTo>
                  <a:lnTo>
                    <a:pt x="625" y="376"/>
                  </a:lnTo>
                  <a:lnTo>
                    <a:pt x="635" y="376"/>
                  </a:lnTo>
                  <a:lnTo>
                    <a:pt x="640" y="376"/>
                  </a:lnTo>
                  <a:lnTo>
                    <a:pt x="645" y="376"/>
                  </a:lnTo>
                  <a:lnTo>
                    <a:pt x="650" y="376"/>
                  </a:lnTo>
                  <a:lnTo>
                    <a:pt x="661" y="376"/>
                  </a:lnTo>
                  <a:lnTo>
                    <a:pt x="666" y="376"/>
                  </a:lnTo>
                  <a:lnTo>
                    <a:pt x="671" y="376"/>
                  </a:lnTo>
                  <a:lnTo>
                    <a:pt x="676" y="376"/>
                  </a:lnTo>
                  <a:lnTo>
                    <a:pt x="686" y="376"/>
                  </a:lnTo>
                  <a:lnTo>
                    <a:pt x="691" y="376"/>
                  </a:lnTo>
                  <a:lnTo>
                    <a:pt x="696" y="376"/>
                  </a:lnTo>
                  <a:lnTo>
                    <a:pt x="706" y="376"/>
                  </a:lnTo>
                  <a:lnTo>
                    <a:pt x="711" y="376"/>
                  </a:lnTo>
                  <a:lnTo>
                    <a:pt x="716" y="376"/>
                  </a:lnTo>
                  <a:lnTo>
                    <a:pt x="721" y="376"/>
                  </a:lnTo>
                  <a:lnTo>
                    <a:pt x="731" y="376"/>
                  </a:lnTo>
                  <a:lnTo>
                    <a:pt x="736" y="376"/>
                  </a:lnTo>
                  <a:lnTo>
                    <a:pt x="741" y="376"/>
                  </a:lnTo>
                  <a:lnTo>
                    <a:pt x="746" y="376"/>
                  </a:lnTo>
                  <a:lnTo>
                    <a:pt x="756" y="376"/>
                  </a:lnTo>
                  <a:lnTo>
                    <a:pt x="761" y="376"/>
                  </a:lnTo>
                  <a:lnTo>
                    <a:pt x="766" y="376"/>
                  </a:lnTo>
                  <a:lnTo>
                    <a:pt x="771" y="376"/>
                  </a:lnTo>
                  <a:lnTo>
                    <a:pt x="782" y="376"/>
                  </a:lnTo>
                  <a:lnTo>
                    <a:pt x="787" y="376"/>
                  </a:lnTo>
                  <a:lnTo>
                    <a:pt x="792" y="376"/>
                  </a:lnTo>
                  <a:lnTo>
                    <a:pt x="797" y="376"/>
                  </a:lnTo>
                  <a:lnTo>
                    <a:pt x="807" y="376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485">
              <a:extLst>
                <a:ext uri="{FF2B5EF4-FFF2-40B4-BE49-F238E27FC236}">
                  <a16:creationId xmlns:a16="http://schemas.microsoft.com/office/drawing/2014/main" id="{3F81E38D-EB47-4EE8-A560-F28B8E86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486">
              <a:extLst>
                <a:ext uri="{FF2B5EF4-FFF2-40B4-BE49-F238E27FC236}">
                  <a16:creationId xmlns:a16="http://schemas.microsoft.com/office/drawing/2014/main" id="{A5C64231-C952-4224-831D-299C0B155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487">
              <a:extLst>
                <a:ext uri="{FF2B5EF4-FFF2-40B4-BE49-F238E27FC236}">
                  <a16:creationId xmlns:a16="http://schemas.microsoft.com/office/drawing/2014/main" id="{05208B21-2D0A-4419-B864-43073E39A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488">
              <a:extLst>
                <a:ext uri="{FF2B5EF4-FFF2-40B4-BE49-F238E27FC236}">
                  <a16:creationId xmlns:a16="http://schemas.microsoft.com/office/drawing/2014/main" id="{CF92BCD6-1C1C-4173-AA0A-3DCC24CE9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192837"/>
              <a:ext cx="975124" cy="601024"/>
            </a:xfrm>
            <a:custGeom>
              <a:avLst/>
              <a:gdLst>
                <a:gd name="T0" fmla="*/ 10 w 807"/>
                <a:gd name="T1" fmla="*/ 446 h 446"/>
                <a:gd name="T2" fmla="*/ 30 w 807"/>
                <a:gd name="T3" fmla="*/ 446 h 446"/>
                <a:gd name="T4" fmla="*/ 51 w 807"/>
                <a:gd name="T5" fmla="*/ 446 h 446"/>
                <a:gd name="T6" fmla="*/ 71 w 807"/>
                <a:gd name="T7" fmla="*/ 446 h 446"/>
                <a:gd name="T8" fmla="*/ 86 w 807"/>
                <a:gd name="T9" fmla="*/ 446 h 446"/>
                <a:gd name="T10" fmla="*/ 106 w 807"/>
                <a:gd name="T11" fmla="*/ 446 h 446"/>
                <a:gd name="T12" fmla="*/ 126 w 807"/>
                <a:gd name="T13" fmla="*/ 446 h 446"/>
                <a:gd name="T14" fmla="*/ 146 w 807"/>
                <a:gd name="T15" fmla="*/ 446 h 446"/>
                <a:gd name="T16" fmla="*/ 162 w 807"/>
                <a:gd name="T17" fmla="*/ 446 h 446"/>
                <a:gd name="T18" fmla="*/ 182 w 807"/>
                <a:gd name="T19" fmla="*/ 446 h 446"/>
                <a:gd name="T20" fmla="*/ 202 w 807"/>
                <a:gd name="T21" fmla="*/ 446 h 446"/>
                <a:gd name="T22" fmla="*/ 222 w 807"/>
                <a:gd name="T23" fmla="*/ 446 h 446"/>
                <a:gd name="T24" fmla="*/ 242 w 807"/>
                <a:gd name="T25" fmla="*/ 446 h 446"/>
                <a:gd name="T26" fmla="*/ 257 w 807"/>
                <a:gd name="T27" fmla="*/ 446 h 446"/>
                <a:gd name="T28" fmla="*/ 277 w 807"/>
                <a:gd name="T29" fmla="*/ 446 h 446"/>
                <a:gd name="T30" fmla="*/ 298 w 807"/>
                <a:gd name="T31" fmla="*/ 446 h 446"/>
                <a:gd name="T32" fmla="*/ 318 w 807"/>
                <a:gd name="T33" fmla="*/ 446 h 446"/>
                <a:gd name="T34" fmla="*/ 333 w 807"/>
                <a:gd name="T35" fmla="*/ 446 h 446"/>
                <a:gd name="T36" fmla="*/ 353 w 807"/>
                <a:gd name="T37" fmla="*/ 0 h 446"/>
                <a:gd name="T38" fmla="*/ 373 w 807"/>
                <a:gd name="T39" fmla="*/ 0 h 446"/>
                <a:gd name="T40" fmla="*/ 393 w 807"/>
                <a:gd name="T41" fmla="*/ 0 h 446"/>
                <a:gd name="T42" fmla="*/ 414 w 807"/>
                <a:gd name="T43" fmla="*/ 446 h 446"/>
                <a:gd name="T44" fmla="*/ 429 w 807"/>
                <a:gd name="T45" fmla="*/ 446 h 446"/>
                <a:gd name="T46" fmla="*/ 449 w 807"/>
                <a:gd name="T47" fmla="*/ 446 h 446"/>
                <a:gd name="T48" fmla="*/ 469 w 807"/>
                <a:gd name="T49" fmla="*/ 446 h 446"/>
                <a:gd name="T50" fmla="*/ 489 w 807"/>
                <a:gd name="T51" fmla="*/ 446 h 446"/>
                <a:gd name="T52" fmla="*/ 504 w 807"/>
                <a:gd name="T53" fmla="*/ 446 h 446"/>
                <a:gd name="T54" fmla="*/ 524 w 807"/>
                <a:gd name="T55" fmla="*/ 446 h 446"/>
                <a:gd name="T56" fmla="*/ 545 w 807"/>
                <a:gd name="T57" fmla="*/ 446 h 446"/>
                <a:gd name="T58" fmla="*/ 565 w 807"/>
                <a:gd name="T59" fmla="*/ 446 h 446"/>
                <a:gd name="T60" fmla="*/ 585 w 807"/>
                <a:gd name="T61" fmla="*/ 446 h 446"/>
                <a:gd name="T62" fmla="*/ 600 w 807"/>
                <a:gd name="T63" fmla="*/ 446 h 446"/>
                <a:gd name="T64" fmla="*/ 620 w 807"/>
                <a:gd name="T65" fmla="*/ 446 h 446"/>
                <a:gd name="T66" fmla="*/ 640 w 807"/>
                <a:gd name="T67" fmla="*/ 446 h 446"/>
                <a:gd name="T68" fmla="*/ 661 w 807"/>
                <a:gd name="T69" fmla="*/ 446 h 446"/>
                <a:gd name="T70" fmla="*/ 676 w 807"/>
                <a:gd name="T71" fmla="*/ 446 h 446"/>
                <a:gd name="T72" fmla="*/ 696 w 807"/>
                <a:gd name="T73" fmla="*/ 446 h 446"/>
                <a:gd name="T74" fmla="*/ 716 w 807"/>
                <a:gd name="T75" fmla="*/ 446 h 446"/>
                <a:gd name="T76" fmla="*/ 736 w 807"/>
                <a:gd name="T77" fmla="*/ 446 h 446"/>
                <a:gd name="T78" fmla="*/ 756 w 807"/>
                <a:gd name="T79" fmla="*/ 446 h 446"/>
                <a:gd name="T80" fmla="*/ 771 w 807"/>
                <a:gd name="T81" fmla="*/ 446 h 446"/>
                <a:gd name="T82" fmla="*/ 792 w 807"/>
                <a:gd name="T8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446">
                  <a:moveTo>
                    <a:pt x="0" y="446"/>
                  </a:moveTo>
                  <a:lnTo>
                    <a:pt x="5" y="446"/>
                  </a:lnTo>
                  <a:lnTo>
                    <a:pt x="10" y="446"/>
                  </a:lnTo>
                  <a:lnTo>
                    <a:pt x="20" y="446"/>
                  </a:lnTo>
                  <a:lnTo>
                    <a:pt x="25" y="446"/>
                  </a:lnTo>
                  <a:lnTo>
                    <a:pt x="30" y="446"/>
                  </a:lnTo>
                  <a:lnTo>
                    <a:pt x="36" y="446"/>
                  </a:lnTo>
                  <a:lnTo>
                    <a:pt x="46" y="446"/>
                  </a:lnTo>
                  <a:lnTo>
                    <a:pt x="51" y="446"/>
                  </a:lnTo>
                  <a:lnTo>
                    <a:pt x="56" y="446"/>
                  </a:lnTo>
                  <a:lnTo>
                    <a:pt x="61" y="446"/>
                  </a:lnTo>
                  <a:lnTo>
                    <a:pt x="71" y="446"/>
                  </a:lnTo>
                  <a:lnTo>
                    <a:pt x="76" y="446"/>
                  </a:lnTo>
                  <a:lnTo>
                    <a:pt x="81" y="446"/>
                  </a:lnTo>
                  <a:lnTo>
                    <a:pt x="86" y="446"/>
                  </a:lnTo>
                  <a:lnTo>
                    <a:pt x="96" y="446"/>
                  </a:lnTo>
                  <a:lnTo>
                    <a:pt x="101" y="446"/>
                  </a:lnTo>
                  <a:lnTo>
                    <a:pt x="106" y="446"/>
                  </a:lnTo>
                  <a:lnTo>
                    <a:pt x="111" y="446"/>
                  </a:lnTo>
                  <a:lnTo>
                    <a:pt x="121" y="446"/>
                  </a:lnTo>
                  <a:lnTo>
                    <a:pt x="126" y="446"/>
                  </a:lnTo>
                  <a:lnTo>
                    <a:pt x="131" y="446"/>
                  </a:lnTo>
                  <a:lnTo>
                    <a:pt x="136" y="446"/>
                  </a:lnTo>
                  <a:lnTo>
                    <a:pt x="146" y="446"/>
                  </a:lnTo>
                  <a:lnTo>
                    <a:pt x="151" y="446"/>
                  </a:lnTo>
                  <a:lnTo>
                    <a:pt x="156" y="446"/>
                  </a:lnTo>
                  <a:lnTo>
                    <a:pt x="162" y="446"/>
                  </a:lnTo>
                  <a:lnTo>
                    <a:pt x="172" y="446"/>
                  </a:lnTo>
                  <a:lnTo>
                    <a:pt x="177" y="446"/>
                  </a:lnTo>
                  <a:lnTo>
                    <a:pt x="182" y="446"/>
                  </a:lnTo>
                  <a:lnTo>
                    <a:pt x="192" y="446"/>
                  </a:lnTo>
                  <a:lnTo>
                    <a:pt x="197" y="446"/>
                  </a:lnTo>
                  <a:lnTo>
                    <a:pt x="202" y="446"/>
                  </a:lnTo>
                  <a:lnTo>
                    <a:pt x="207" y="446"/>
                  </a:lnTo>
                  <a:lnTo>
                    <a:pt x="217" y="446"/>
                  </a:lnTo>
                  <a:lnTo>
                    <a:pt x="222" y="446"/>
                  </a:lnTo>
                  <a:lnTo>
                    <a:pt x="227" y="446"/>
                  </a:lnTo>
                  <a:lnTo>
                    <a:pt x="232" y="446"/>
                  </a:lnTo>
                  <a:lnTo>
                    <a:pt x="242" y="446"/>
                  </a:lnTo>
                  <a:lnTo>
                    <a:pt x="247" y="446"/>
                  </a:lnTo>
                  <a:lnTo>
                    <a:pt x="252" y="446"/>
                  </a:lnTo>
                  <a:lnTo>
                    <a:pt x="257" y="446"/>
                  </a:lnTo>
                  <a:lnTo>
                    <a:pt x="267" y="446"/>
                  </a:lnTo>
                  <a:lnTo>
                    <a:pt x="272" y="446"/>
                  </a:lnTo>
                  <a:lnTo>
                    <a:pt x="277" y="446"/>
                  </a:lnTo>
                  <a:lnTo>
                    <a:pt x="283" y="446"/>
                  </a:lnTo>
                  <a:lnTo>
                    <a:pt x="293" y="446"/>
                  </a:lnTo>
                  <a:lnTo>
                    <a:pt x="298" y="446"/>
                  </a:lnTo>
                  <a:lnTo>
                    <a:pt x="303" y="446"/>
                  </a:lnTo>
                  <a:lnTo>
                    <a:pt x="308" y="446"/>
                  </a:lnTo>
                  <a:lnTo>
                    <a:pt x="318" y="446"/>
                  </a:lnTo>
                  <a:lnTo>
                    <a:pt x="323" y="446"/>
                  </a:lnTo>
                  <a:lnTo>
                    <a:pt x="328" y="446"/>
                  </a:lnTo>
                  <a:lnTo>
                    <a:pt x="333" y="446"/>
                  </a:lnTo>
                  <a:lnTo>
                    <a:pt x="343" y="446"/>
                  </a:lnTo>
                  <a:lnTo>
                    <a:pt x="348" y="446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446"/>
                  </a:lnTo>
                  <a:lnTo>
                    <a:pt x="414" y="446"/>
                  </a:lnTo>
                  <a:lnTo>
                    <a:pt x="419" y="446"/>
                  </a:lnTo>
                  <a:lnTo>
                    <a:pt x="424" y="446"/>
                  </a:lnTo>
                  <a:lnTo>
                    <a:pt x="429" y="446"/>
                  </a:lnTo>
                  <a:lnTo>
                    <a:pt x="439" y="446"/>
                  </a:lnTo>
                  <a:lnTo>
                    <a:pt x="444" y="446"/>
                  </a:lnTo>
                  <a:lnTo>
                    <a:pt x="449" y="446"/>
                  </a:lnTo>
                  <a:lnTo>
                    <a:pt x="454" y="446"/>
                  </a:lnTo>
                  <a:lnTo>
                    <a:pt x="464" y="446"/>
                  </a:lnTo>
                  <a:lnTo>
                    <a:pt x="469" y="446"/>
                  </a:lnTo>
                  <a:lnTo>
                    <a:pt x="474" y="446"/>
                  </a:lnTo>
                  <a:lnTo>
                    <a:pt x="479" y="446"/>
                  </a:lnTo>
                  <a:lnTo>
                    <a:pt x="489" y="446"/>
                  </a:lnTo>
                  <a:lnTo>
                    <a:pt x="494" y="446"/>
                  </a:lnTo>
                  <a:lnTo>
                    <a:pt x="499" y="446"/>
                  </a:lnTo>
                  <a:lnTo>
                    <a:pt x="504" y="446"/>
                  </a:lnTo>
                  <a:lnTo>
                    <a:pt x="514" y="446"/>
                  </a:lnTo>
                  <a:lnTo>
                    <a:pt x="519" y="446"/>
                  </a:lnTo>
                  <a:lnTo>
                    <a:pt x="524" y="446"/>
                  </a:lnTo>
                  <a:lnTo>
                    <a:pt x="535" y="446"/>
                  </a:lnTo>
                  <a:lnTo>
                    <a:pt x="540" y="446"/>
                  </a:lnTo>
                  <a:lnTo>
                    <a:pt x="545" y="446"/>
                  </a:lnTo>
                  <a:lnTo>
                    <a:pt x="550" y="446"/>
                  </a:lnTo>
                  <a:lnTo>
                    <a:pt x="560" y="446"/>
                  </a:lnTo>
                  <a:lnTo>
                    <a:pt x="565" y="446"/>
                  </a:lnTo>
                  <a:lnTo>
                    <a:pt x="570" y="446"/>
                  </a:lnTo>
                  <a:lnTo>
                    <a:pt x="575" y="446"/>
                  </a:lnTo>
                  <a:lnTo>
                    <a:pt x="585" y="446"/>
                  </a:lnTo>
                  <a:lnTo>
                    <a:pt x="590" y="446"/>
                  </a:lnTo>
                  <a:lnTo>
                    <a:pt x="595" y="446"/>
                  </a:lnTo>
                  <a:lnTo>
                    <a:pt x="600" y="446"/>
                  </a:lnTo>
                  <a:lnTo>
                    <a:pt x="610" y="446"/>
                  </a:lnTo>
                  <a:lnTo>
                    <a:pt x="615" y="446"/>
                  </a:lnTo>
                  <a:lnTo>
                    <a:pt x="620" y="446"/>
                  </a:lnTo>
                  <a:lnTo>
                    <a:pt x="625" y="446"/>
                  </a:lnTo>
                  <a:lnTo>
                    <a:pt x="635" y="446"/>
                  </a:lnTo>
                  <a:lnTo>
                    <a:pt x="640" y="446"/>
                  </a:lnTo>
                  <a:lnTo>
                    <a:pt x="645" y="446"/>
                  </a:lnTo>
                  <a:lnTo>
                    <a:pt x="650" y="446"/>
                  </a:lnTo>
                  <a:lnTo>
                    <a:pt x="661" y="446"/>
                  </a:lnTo>
                  <a:lnTo>
                    <a:pt x="666" y="446"/>
                  </a:lnTo>
                  <a:lnTo>
                    <a:pt x="671" y="446"/>
                  </a:lnTo>
                  <a:lnTo>
                    <a:pt x="676" y="446"/>
                  </a:lnTo>
                  <a:lnTo>
                    <a:pt x="686" y="446"/>
                  </a:lnTo>
                  <a:lnTo>
                    <a:pt x="691" y="446"/>
                  </a:lnTo>
                  <a:lnTo>
                    <a:pt x="696" y="446"/>
                  </a:lnTo>
                  <a:lnTo>
                    <a:pt x="706" y="446"/>
                  </a:lnTo>
                  <a:lnTo>
                    <a:pt x="711" y="446"/>
                  </a:lnTo>
                  <a:lnTo>
                    <a:pt x="716" y="446"/>
                  </a:lnTo>
                  <a:lnTo>
                    <a:pt x="721" y="446"/>
                  </a:lnTo>
                  <a:lnTo>
                    <a:pt x="731" y="446"/>
                  </a:lnTo>
                  <a:lnTo>
                    <a:pt x="736" y="446"/>
                  </a:lnTo>
                  <a:lnTo>
                    <a:pt x="741" y="446"/>
                  </a:lnTo>
                  <a:lnTo>
                    <a:pt x="746" y="446"/>
                  </a:lnTo>
                  <a:lnTo>
                    <a:pt x="756" y="446"/>
                  </a:lnTo>
                  <a:lnTo>
                    <a:pt x="761" y="446"/>
                  </a:lnTo>
                  <a:lnTo>
                    <a:pt x="766" y="446"/>
                  </a:lnTo>
                  <a:lnTo>
                    <a:pt x="771" y="446"/>
                  </a:lnTo>
                  <a:lnTo>
                    <a:pt x="782" y="446"/>
                  </a:lnTo>
                  <a:lnTo>
                    <a:pt x="787" y="446"/>
                  </a:lnTo>
                  <a:lnTo>
                    <a:pt x="792" y="446"/>
                  </a:lnTo>
                  <a:lnTo>
                    <a:pt x="797" y="446"/>
                  </a:lnTo>
                  <a:lnTo>
                    <a:pt x="807" y="446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489">
              <a:extLst>
                <a:ext uri="{FF2B5EF4-FFF2-40B4-BE49-F238E27FC236}">
                  <a16:creationId xmlns:a16="http://schemas.microsoft.com/office/drawing/2014/main" id="{0B5D4D4D-B4A8-49C3-9FB0-AD9AA7C4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490">
              <a:extLst>
                <a:ext uri="{FF2B5EF4-FFF2-40B4-BE49-F238E27FC236}">
                  <a16:creationId xmlns:a16="http://schemas.microsoft.com/office/drawing/2014/main" id="{5B60846A-F09F-4ABB-8C9A-64EE65D69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491">
              <a:extLst>
                <a:ext uri="{FF2B5EF4-FFF2-40B4-BE49-F238E27FC236}">
                  <a16:creationId xmlns:a16="http://schemas.microsoft.com/office/drawing/2014/main" id="{5938067E-F300-4031-9709-E8246CFA6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492">
              <a:extLst>
                <a:ext uri="{FF2B5EF4-FFF2-40B4-BE49-F238E27FC236}">
                  <a16:creationId xmlns:a16="http://schemas.microsoft.com/office/drawing/2014/main" id="{F7613967-B604-462A-8A61-530A93C72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118720"/>
              <a:ext cx="975124" cy="675142"/>
            </a:xfrm>
            <a:custGeom>
              <a:avLst/>
              <a:gdLst>
                <a:gd name="T0" fmla="*/ 10 w 807"/>
                <a:gd name="T1" fmla="*/ 501 h 501"/>
                <a:gd name="T2" fmla="*/ 30 w 807"/>
                <a:gd name="T3" fmla="*/ 501 h 501"/>
                <a:gd name="T4" fmla="*/ 51 w 807"/>
                <a:gd name="T5" fmla="*/ 501 h 501"/>
                <a:gd name="T6" fmla="*/ 71 w 807"/>
                <a:gd name="T7" fmla="*/ 501 h 501"/>
                <a:gd name="T8" fmla="*/ 86 w 807"/>
                <a:gd name="T9" fmla="*/ 501 h 501"/>
                <a:gd name="T10" fmla="*/ 106 w 807"/>
                <a:gd name="T11" fmla="*/ 501 h 501"/>
                <a:gd name="T12" fmla="*/ 126 w 807"/>
                <a:gd name="T13" fmla="*/ 501 h 501"/>
                <a:gd name="T14" fmla="*/ 146 w 807"/>
                <a:gd name="T15" fmla="*/ 501 h 501"/>
                <a:gd name="T16" fmla="*/ 162 w 807"/>
                <a:gd name="T17" fmla="*/ 501 h 501"/>
                <a:gd name="T18" fmla="*/ 182 w 807"/>
                <a:gd name="T19" fmla="*/ 501 h 501"/>
                <a:gd name="T20" fmla="*/ 202 w 807"/>
                <a:gd name="T21" fmla="*/ 501 h 501"/>
                <a:gd name="T22" fmla="*/ 222 w 807"/>
                <a:gd name="T23" fmla="*/ 501 h 501"/>
                <a:gd name="T24" fmla="*/ 242 w 807"/>
                <a:gd name="T25" fmla="*/ 501 h 501"/>
                <a:gd name="T26" fmla="*/ 257 w 807"/>
                <a:gd name="T27" fmla="*/ 501 h 501"/>
                <a:gd name="T28" fmla="*/ 277 w 807"/>
                <a:gd name="T29" fmla="*/ 501 h 501"/>
                <a:gd name="T30" fmla="*/ 298 w 807"/>
                <a:gd name="T31" fmla="*/ 501 h 501"/>
                <a:gd name="T32" fmla="*/ 318 w 807"/>
                <a:gd name="T33" fmla="*/ 501 h 501"/>
                <a:gd name="T34" fmla="*/ 333 w 807"/>
                <a:gd name="T35" fmla="*/ 501 h 501"/>
                <a:gd name="T36" fmla="*/ 353 w 807"/>
                <a:gd name="T37" fmla="*/ 501 h 501"/>
                <a:gd name="T38" fmla="*/ 373 w 807"/>
                <a:gd name="T39" fmla="*/ 501 h 501"/>
                <a:gd name="T40" fmla="*/ 393 w 807"/>
                <a:gd name="T41" fmla="*/ 501 h 501"/>
                <a:gd name="T42" fmla="*/ 414 w 807"/>
                <a:gd name="T43" fmla="*/ 0 h 501"/>
                <a:gd name="T44" fmla="*/ 429 w 807"/>
                <a:gd name="T45" fmla="*/ 0 h 501"/>
                <a:gd name="T46" fmla="*/ 449 w 807"/>
                <a:gd name="T47" fmla="*/ 0 h 501"/>
                <a:gd name="T48" fmla="*/ 469 w 807"/>
                <a:gd name="T49" fmla="*/ 501 h 501"/>
                <a:gd name="T50" fmla="*/ 489 w 807"/>
                <a:gd name="T51" fmla="*/ 501 h 501"/>
                <a:gd name="T52" fmla="*/ 504 w 807"/>
                <a:gd name="T53" fmla="*/ 501 h 501"/>
                <a:gd name="T54" fmla="*/ 524 w 807"/>
                <a:gd name="T55" fmla="*/ 501 h 501"/>
                <a:gd name="T56" fmla="*/ 545 w 807"/>
                <a:gd name="T57" fmla="*/ 501 h 501"/>
                <a:gd name="T58" fmla="*/ 565 w 807"/>
                <a:gd name="T59" fmla="*/ 501 h 501"/>
                <a:gd name="T60" fmla="*/ 585 w 807"/>
                <a:gd name="T61" fmla="*/ 501 h 501"/>
                <a:gd name="T62" fmla="*/ 600 w 807"/>
                <a:gd name="T63" fmla="*/ 501 h 501"/>
                <a:gd name="T64" fmla="*/ 620 w 807"/>
                <a:gd name="T65" fmla="*/ 501 h 501"/>
                <a:gd name="T66" fmla="*/ 640 w 807"/>
                <a:gd name="T67" fmla="*/ 501 h 501"/>
                <a:gd name="T68" fmla="*/ 661 w 807"/>
                <a:gd name="T69" fmla="*/ 501 h 501"/>
                <a:gd name="T70" fmla="*/ 676 w 807"/>
                <a:gd name="T71" fmla="*/ 501 h 501"/>
                <a:gd name="T72" fmla="*/ 696 w 807"/>
                <a:gd name="T73" fmla="*/ 501 h 501"/>
                <a:gd name="T74" fmla="*/ 716 w 807"/>
                <a:gd name="T75" fmla="*/ 501 h 501"/>
                <a:gd name="T76" fmla="*/ 736 w 807"/>
                <a:gd name="T77" fmla="*/ 501 h 501"/>
                <a:gd name="T78" fmla="*/ 756 w 807"/>
                <a:gd name="T79" fmla="*/ 501 h 501"/>
                <a:gd name="T80" fmla="*/ 771 w 807"/>
                <a:gd name="T81" fmla="*/ 501 h 501"/>
                <a:gd name="T82" fmla="*/ 792 w 807"/>
                <a:gd name="T83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501">
                  <a:moveTo>
                    <a:pt x="0" y="501"/>
                  </a:moveTo>
                  <a:lnTo>
                    <a:pt x="5" y="501"/>
                  </a:lnTo>
                  <a:lnTo>
                    <a:pt x="10" y="501"/>
                  </a:lnTo>
                  <a:lnTo>
                    <a:pt x="20" y="501"/>
                  </a:lnTo>
                  <a:lnTo>
                    <a:pt x="25" y="501"/>
                  </a:lnTo>
                  <a:lnTo>
                    <a:pt x="30" y="501"/>
                  </a:lnTo>
                  <a:lnTo>
                    <a:pt x="36" y="501"/>
                  </a:lnTo>
                  <a:lnTo>
                    <a:pt x="46" y="501"/>
                  </a:lnTo>
                  <a:lnTo>
                    <a:pt x="51" y="501"/>
                  </a:lnTo>
                  <a:lnTo>
                    <a:pt x="56" y="501"/>
                  </a:lnTo>
                  <a:lnTo>
                    <a:pt x="61" y="501"/>
                  </a:lnTo>
                  <a:lnTo>
                    <a:pt x="71" y="501"/>
                  </a:lnTo>
                  <a:lnTo>
                    <a:pt x="76" y="501"/>
                  </a:lnTo>
                  <a:lnTo>
                    <a:pt x="81" y="501"/>
                  </a:lnTo>
                  <a:lnTo>
                    <a:pt x="86" y="501"/>
                  </a:lnTo>
                  <a:lnTo>
                    <a:pt x="96" y="501"/>
                  </a:lnTo>
                  <a:lnTo>
                    <a:pt x="101" y="501"/>
                  </a:lnTo>
                  <a:lnTo>
                    <a:pt x="106" y="501"/>
                  </a:lnTo>
                  <a:lnTo>
                    <a:pt x="111" y="501"/>
                  </a:lnTo>
                  <a:lnTo>
                    <a:pt x="121" y="501"/>
                  </a:lnTo>
                  <a:lnTo>
                    <a:pt x="126" y="501"/>
                  </a:lnTo>
                  <a:lnTo>
                    <a:pt x="131" y="501"/>
                  </a:lnTo>
                  <a:lnTo>
                    <a:pt x="136" y="501"/>
                  </a:lnTo>
                  <a:lnTo>
                    <a:pt x="146" y="501"/>
                  </a:lnTo>
                  <a:lnTo>
                    <a:pt x="151" y="501"/>
                  </a:lnTo>
                  <a:lnTo>
                    <a:pt x="156" y="501"/>
                  </a:lnTo>
                  <a:lnTo>
                    <a:pt x="162" y="501"/>
                  </a:lnTo>
                  <a:lnTo>
                    <a:pt x="172" y="501"/>
                  </a:lnTo>
                  <a:lnTo>
                    <a:pt x="177" y="501"/>
                  </a:lnTo>
                  <a:lnTo>
                    <a:pt x="182" y="501"/>
                  </a:lnTo>
                  <a:lnTo>
                    <a:pt x="192" y="501"/>
                  </a:lnTo>
                  <a:lnTo>
                    <a:pt x="197" y="501"/>
                  </a:lnTo>
                  <a:lnTo>
                    <a:pt x="202" y="501"/>
                  </a:lnTo>
                  <a:lnTo>
                    <a:pt x="207" y="501"/>
                  </a:lnTo>
                  <a:lnTo>
                    <a:pt x="217" y="501"/>
                  </a:lnTo>
                  <a:lnTo>
                    <a:pt x="222" y="501"/>
                  </a:lnTo>
                  <a:lnTo>
                    <a:pt x="227" y="501"/>
                  </a:lnTo>
                  <a:lnTo>
                    <a:pt x="232" y="501"/>
                  </a:lnTo>
                  <a:lnTo>
                    <a:pt x="242" y="501"/>
                  </a:lnTo>
                  <a:lnTo>
                    <a:pt x="247" y="501"/>
                  </a:lnTo>
                  <a:lnTo>
                    <a:pt x="252" y="501"/>
                  </a:lnTo>
                  <a:lnTo>
                    <a:pt x="257" y="501"/>
                  </a:lnTo>
                  <a:lnTo>
                    <a:pt x="267" y="501"/>
                  </a:lnTo>
                  <a:lnTo>
                    <a:pt x="272" y="501"/>
                  </a:lnTo>
                  <a:lnTo>
                    <a:pt x="277" y="501"/>
                  </a:lnTo>
                  <a:lnTo>
                    <a:pt x="283" y="501"/>
                  </a:lnTo>
                  <a:lnTo>
                    <a:pt x="293" y="501"/>
                  </a:lnTo>
                  <a:lnTo>
                    <a:pt x="298" y="501"/>
                  </a:lnTo>
                  <a:lnTo>
                    <a:pt x="303" y="501"/>
                  </a:lnTo>
                  <a:lnTo>
                    <a:pt x="308" y="501"/>
                  </a:lnTo>
                  <a:lnTo>
                    <a:pt x="318" y="501"/>
                  </a:lnTo>
                  <a:lnTo>
                    <a:pt x="323" y="501"/>
                  </a:lnTo>
                  <a:lnTo>
                    <a:pt x="328" y="501"/>
                  </a:lnTo>
                  <a:lnTo>
                    <a:pt x="333" y="501"/>
                  </a:lnTo>
                  <a:lnTo>
                    <a:pt x="343" y="501"/>
                  </a:lnTo>
                  <a:lnTo>
                    <a:pt x="348" y="501"/>
                  </a:lnTo>
                  <a:lnTo>
                    <a:pt x="353" y="501"/>
                  </a:lnTo>
                  <a:lnTo>
                    <a:pt x="363" y="501"/>
                  </a:lnTo>
                  <a:lnTo>
                    <a:pt x="368" y="501"/>
                  </a:lnTo>
                  <a:lnTo>
                    <a:pt x="373" y="501"/>
                  </a:lnTo>
                  <a:lnTo>
                    <a:pt x="378" y="501"/>
                  </a:lnTo>
                  <a:lnTo>
                    <a:pt x="388" y="501"/>
                  </a:lnTo>
                  <a:lnTo>
                    <a:pt x="393" y="501"/>
                  </a:lnTo>
                  <a:lnTo>
                    <a:pt x="398" y="501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501"/>
                  </a:lnTo>
                  <a:lnTo>
                    <a:pt x="464" y="501"/>
                  </a:lnTo>
                  <a:lnTo>
                    <a:pt x="469" y="501"/>
                  </a:lnTo>
                  <a:lnTo>
                    <a:pt x="474" y="501"/>
                  </a:lnTo>
                  <a:lnTo>
                    <a:pt x="479" y="501"/>
                  </a:lnTo>
                  <a:lnTo>
                    <a:pt x="489" y="501"/>
                  </a:lnTo>
                  <a:lnTo>
                    <a:pt x="494" y="501"/>
                  </a:lnTo>
                  <a:lnTo>
                    <a:pt x="499" y="501"/>
                  </a:lnTo>
                  <a:lnTo>
                    <a:pt x="504" y="501"/>
                  </a:lnTo>
                  <a:lnTo>
                    <a:pt x="514" y="501"/>
                  </a:lnTo>
                  <a:lnTo>
                    <a:pt x="519" y="501"/>
                  </a:lnTo>
                  <a:lnTo>
                    <a:pt x="524" y="501"/>
                  </a:lnTo>
                  <a:lnTo>
                    <a:pt x="535" y="501"/>
                  </a:lnTo>
                  <a:lnTo>
                    <a:pt x="540" y="501"/>
                  </a:lnTo>
                  <a:lnTo>
                    <a:pt x="545" y="501"/>
                  </a:lnTo>
                  <a:lnTo>
                    <a:pt x="550" y="501"/>
                  </a:lnTo>
                  <a:lnTo>
                    <a:pt x="560" y="501"/>
                  </a:lnTo>
                  <a:lnTo>
                    <a:pt x="565" y="501"/>
                  </a:lnTo>
                  <a:lnTo>
                    <a:pt x="570" y="501"/>
                  </a:lnTo>
                  <a:lnTo>
                    <a:pt x="575" y="501"/>
                  </a:lnTo>
                  <a:lnTo>
                    <a:pt x="585" y="501"/>
                  </a:lnTo>
                  <a:lnTo>
                    <a:pt x="590" y="501"/>
                  </a:lnTo>
                  <a:lnTo>
                    <a:pt x="595" y="501"/>
                  </a:lnTo>
                  <a:lnTo>
                    <a:pt x="600" y="501"/>
                  </a:lnTo>
                  <a:lnTo>
                    <a:pt x="610" y="501"/>
                  </a:lnTo>
                  <a:lnTo>
                    <a:pt x="615" y="501"/>
                  </a:lnTo>
                  <a:lnTo>
                    <a:pt x="620" y="501"/>
                  </a:lnTo>
                  <a:lnTo>
                    <a:pt x="625" y="501"/>
                  </a:lnTo>
                  <a:lnTo>
                    <a:pt x="635" y="501"/>
                  </a:lnTo>
                  <a:lnTo>
                    <a:pt x="640" y="501"/>
                  </a:lnTo>
                  <a:lnTo>
                    <a:pt x="645" y="501"/>
                  </a:lnTo>
                  <a:lnTo>
                    <a:pt x="650" y="501"/>
                  </a:lnTo>
                  <a:lnTo>
                    <a:pt x="661" y="501"/>
                  </a:lnTo>
                  <a:lnTo>
                    <a:pt x="666" y="501"/>
                  </a:lnTo>
                  <a:lnTo>
                    <a:pt x="671" y="501"/>
                  </a:lnTo>
                  <a:lnTo>
                    <a:pt x="676" y="501"/>
                  </a:lnTo>
                  <a:lnTo>
                    <a:pt x="686" y="501"/>
                  </a:lnTo>
                  <a:lnTo>
                    <a:pt x="691" y="501"/>
                  </a:lnTo>
                  <a:lnTo>
                    <a:pt x="696" y="501"/>
                  </a:lnTo>
                  <a:lnTo>
                    <a:pt x="706" y="501"/>
                  </a:lnTo>
                  <a:lnTo>
                    <a:pt x="711" y="501"/>
                  </a:lnTo>
                  <a:lnTo>
                    <a:pt x="716" y="501"/>
                  </a:lnTo>
                  <a:lnTo>
                    <a:pt x="721" y="501"/>
                  </a:lnTo>
                  <a:lnTo>
                    <a:pt x="731" y="501"/>
                  </a:lnTo>
                  <a:lnTo>
                    <a:pt x="736" y="501"/>
                  </a:lnTo>
                  <a:lnTo>
                    <a:pt x="741" y="501"/>
                  </a:lnTo>
                  <a:lnTo>
                    <a:pt x="746" y="501"/>
                  </a:lnTo>
                  <a:lnTo>
                    <a:pt x="756" y="501"/>
                  </a:lnTo>
                  <a:lnTo>
                    <a:pt x="761" y="501"/>
                  </a:lnTo>
                  <a:lnTo>
                    <a:pt x="766" y="501"/>
                  </a:lnTo>
                  <a:lnTo>
                    <a:pt x="771" y="501"/>
                  </a:lnTo>
                  <a:lnTo>
                    <a:pt x="782" y="501"/>
                  </a:lnTo>
                  <a:lnTo>
                    <a:pt x="787" y="501"/>
                  </a:lnTo>
                  <a:lnTo>
                    <a:pt x="792" y="501"/>
                  </a:lnTo>
                  <a:lnTo>
                    <a:pt x="797" y="501"/>
                  </a:lnTo>
                  <a:lnTo>
                    <a:pt x="807" y="501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493">
              <a:extLst>
                <a:ext uri="{FF2B5EF4-FFF2-40B4-BE49-F238E27FC236}">
                  <a16:creationId xmlns:a16="http://schemas.microsoft.com/office/drawing/2014/main" id="{6314ED73-1F3F-4333-98A1-5E5424CB2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494">
              <a:extLst>
                <a:ext uri="{FF2B5EF4-FFF2-40B4-BE49-F238E27FC236}">
                  <a16:creationId xmlns:a16="http://schemas.microsoft.com/office/drawing/2014/main" id="{81CFCBE5-DF4E-4C46-B2F4-BF9C666B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95">
              <a:extLst>
                <a:ext uri="{FF2B5EF4-FFF2-40B4-BE49-F238E27FC236}">
                  <a16:creationId xmlns:a16="http://schemas.microsoft.com/office/drawing/2014/main" id="{D8AB3376-FA9F-46E0-9F2A-ADDF0A497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96">
              <a:extLst>
                <a:ext uri="{FF2B5EF4-FFF2-40B4-BE49-F238E27FC236}">
                  <a16:creationId xmlns:a16="http://schemas.microsoft.com/office/drawing/2014/main" id="{36384876-0FC9-46BC-A8DA-B8DA65ED2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045950"/>
              <a:ext cx="975124" cy="747911"/>
            </a:xfrm>
            <a:custGeom>
              <a:avLst/>
              <a:gdLst>
                <a:gd name="T0" fmla="*/ 10 w 807"/>
                <a:gd name="T1" fmla="*/ 555 h 555"/>
                <a:gd name="T2" fmla="*/ 30 w 807"/>
                <a:gd name="T3" fmla="*/ 555 h 555"/>
                <a:gd name="T4" fmla="*/ 51 w 807"/>
                <a:gd name="T5" fmla="*/ 555 h 555"/>
                <a:gd name="T6" fmla="*/ 71 w 807"/>
                <a:gd name="T7" fmla="*/ 555 h 555"/>
                <a:gd name="T8" fmla="*/ 86 w 807"/>
                <a:gd name="T9" fmla="*/ 555 h 555"/>
                <a:gd name="T10" fmla="*/ 106 w 807"/>
                <a:gd name="T11" fmla="*/ 555 h 555"/>
                <a:gd name="T12" fmla="*/ 126 w 807"/>
                <a:gd name="T13" fmla="*/ 555 h 555"/>
                <a:gd name="T14" fmla="*/ 146 w 807"/>
                <a:gd name="T15" fmla="*/ 555 h 555"/>
                <a:gd name="T16" fmla="*/ 162 w 807"/>
                <a:gd name="T17" fmla="*/ 555 h 555"/>
                <a:gd name="T18" fmla="*/ 182 w 807"/>
                <a:gd name="T19" fmla="*/ 555 h 555"/>
                <a:gd name="T20" fmla="*/ 202 w 807"/>
                <a:gd name="T21" fmla="*/ 555 h 555"/>
                <a:gd name="T22" fmla="*/ 222 w 807"/>
                <a:gd name="T23" fmla="*/ 555 h 555"/>
                <a:gd name="T24" fmla="*/ 242 w 807"/>
                <a:gd name="T25" fmla="*/ 555 h 555"/>
                <a:gd name="T26" fmla="*/ 257 w 807"/>
                <a:gd name="T27" fmla="*/ 555 h 555"/>
                <a:gd name="T28" fmla="*/ 277 w 807"/>
                <a:gd name="T29" fmla="*/ 555 h 555"/>
                <a:gd name="T30" fmla="*/ 298 w 807"/>
                <a:gd name="T31" fmla="*/ 555 h 555"/>
                <a:gd name="T32" fmla="*/ 318 w 807"/>
                <a:gd name="T33" fmla="*/ 555 h 555"/>
                <a:gd name="T34" fmla="*/ 333 w 807"/>
                <a:gd name="T35" fmla="*/ 555 h 555"/>
                <a:gd name="T36" fmla="*/ 353 w 807"/>
                <a:gd name="T37" fmla="*/ 555 h 555"/>
                <a:gd name="T38" fmla="*/ 373 w 807"/>
                <a:gd name="T39" fmla="*/ 555 h 555"/>
                <a:gd name="T40" fmla="*/ 393 w 807"/>
                <a:gd name="T41" fmla="*/ 555 h 555"/>
                <a:gd name="T42" fmla="*/ 414 w 807"/>
                <a:gd name="T43" fmla="*/ 555 h 555"/>
                <a:gd name="T44" fmla="*/ 429 w 807"/>
                <a:gd name="T45" fmla="*/ 555 h 555"/>
                <a:gd name="T46" fmla="*/ 449 w 807"/>
                <a:gd name="T47" fmla="*/ 555 h 555"/>
                <a:gd name="T48" fmla="*/ 469 w 807"/>
                <a:gd name="T49" fmla="*/ 0 h 555"/>
                <a:gd name="T50" fmla="*/ 489 w 807"/>
                <a:gd name="T51" fmla="*/ 0 h 555"/>
                <a:gd name="T52" fmla="*/ 504 w 807"/>
                <a:gd name="T53" fmla="*/ 555 h 555"/>
                <a:gd name="T54" fmla="*/ 524 w 807"/>
                <a:gd name="T55" fmla="*/ 555 h 555"/>
                <a:gd name="T56" fmla="*/ 545 w 807"/>
                <a:gd name="T57" fmla="*/ 555 h 555"/>
                <a:gd name="T58" fmla="*/ 565 w 807"/>
                <a:gd name="T59" fmla="*/ 555 h 555"/>
                <a:gd name="T60" fmla="*/ 585 w 807"/>
                <a:gd name="T61" fmla="*/ 555 h 555"/>
                <a:gd name="T62" fmla="*/ 600 w 807"/>
                <a:gd name="T63" fmla="*/ 555 h 555"/>
                <a:gd name="T64" fmla="*/ 620 w 807"/>
                <a:gd name="T65" fmla="*/ 555 h 555"/>
                <a:gd name="T66" fmla="*/ 640 w 807"/>
                <a:gd name="T67" fmla="*/ 555 h 555"/>
                <a:gd name="T68" fmla="*/ 661 w 807"/>
                <a:gd name="T69" fmla="*/ 555 h 555"/>
                <a:gd name="T70" fmla="*/ 676 w 807"/>
                <a:gd name="T71" fmla="*/ 555 h 555"/>
                <a:gd name="T72" fmla="*/ 696 w 807"/>
                <a:gd name="T73" fmla="*/ 555 h 555"/>
                <a:gd name="T74" fmla="*/ 716 w 807"/>
                <a:gd name="T75" fmla="*/ 555 h 555"/>
                <a:gd name="T76" fmla="*/ 736 w 807"/>
                <a:gd name="T77" fmla="*/ 555 h 555"/>
                <a:gd name="T78" fmla="*/ 756 w 807"/>
                <a:gd name="T79" fmla="*/ 555 h 555"/>
                <a:gd name="T80" fmla="*/ 771 w 807"/>
                <a:gd name="T81" fmla="*/ 555 h 555"/>
                <a:gd name="T82" fmla="*/ 792 w 807"/>
                <a:gd name="T83" fmla="*/ 55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555">
                  <a:moveTo>
                    <a:pt x="0" y="555"/>
                  </a:moveTo>
                  <a:lnTo>
                    <a:pt x="5" y="555"/>
                  </a:lnTo>
                  <a:lnTo>
                    <a:pt x="10" y="555"/>
                  </a:lnTo>
                  <a:lnTo>
                    <a:pt x="20" y="555"/>
                  </a:lnTo>
                  <a:lnTo>
                    <a:pt x="25" y="555"/>
                  </a:lnTo>
                  <a:lnTo>
                    <a:pt x="30" y="555"/>
                  </a:lnTo>
                  <a:lnTo>
                    <a:pt x="36" y="555"/>
                  </a:lnTo>
                  <a:lnTo>
                    <a:pt x="46" y="555"/>
                  </a:lnTo>
                  <a:lnTo>
                    <a:pt x="51" y="555"/>
                  </a:lnTo>
                  <a:lnTo>
                    <a:pt x="56" y="555"/>
                  </a:lnTo>
                  <a:lnTo>
                    <a:pt x="61" y="555"/>
                  </a:lnTo>
                  <a:lnTo>
                    <a:pt x="71" y="555"/>
                  </a:lnTo>
                  <a:lnTo>
                    <a:pt x="76" y="555"/>
                  </a:lnTo>
                  <a:lnTo>
                    <a:pt x="81" y="555"/>
                  </a:lnTo>
                  <a:lnTo>
                    <a:pt x="86" y="555"/>
                  </a:lnTo>
                  <a:lnTo>
                    <a:pt x="96" y="555"/>
                  </a:lnTo>
                  <a:lnTo>
                    <a:pt x="101" y="555"/>
                  </a:lnTo>
                  <a:lnTo>
                    <a:pt x="106" y="555"/>
                  </a:lnTo>
                  <a:lnTo>
                    <a:pt x="111" y="555"/>
                  </a:lnTo>
                  <a:lnTo>
                    <a:pt x="121" y="555"/>
                  </a:lnTo>
                  <a:lnTo>
                    <a:pt x="126" y="555"/>
                  </a:lnTo>
                  <a:lnTo>
                    <a:pt x="131" y="555"/>
                  </a:lnTo>
                  <a:lnTo>
                    <a:pt x="136" y="555"/>
                  </a:lnTo>
                  <a:lnTo>
                    <a:pt x="146" y="555"/>
                  </a:lnTo>
                  <a:lnTo>
                    <a:pt x="151" y="555"/>
                  </a:lnTo>
                  <a:lnTo>
                    <a:pt x="156" y="555"/>
                  </a:lnTo>
                  <a:lnTo>
                    <a:pt x="162" y="555"/>
                  </a:lnTo>
                  <a:lnTo>
                    <a:pt x="172" y="555"/>
                  </a:lnTo>
                  <a:lnTo>
                    <a:pt x="177" y="555"/>
                  </a:lnTo>
                  <a:lnTo>
                    <a:pt x="182" y="555"/>
                  </a:lnTo>
                  <a:lnTo>
                    <a:pt x="192" y="555"/>
                  </a:lnTo>
                  <a:lnTo>
                    <a:pt x="197" y="555"/>
                  </a:lnTo>
                  <a:lnTo>
                    <a:pt x="202" y="555"/>
                  </a:lnTo>
                  <a:lnTo>
                    <a:pt x="207" y="555"/>
                  </a:lnTo>
                  <a:lnTo>
                    <a:pt x="217" y="555"/>
                  </a:lnTo>
                  <a:lnTo>
                    <a:pt x="222" y="555"/>
                  </a:lnTo>
                  <a:lnTo>
                    <a:pt x="227" y="555"/>
                  </a:lnTo>
                  <a:lnTo>
                    <a:pt x="232" y="555"/>
                  </a:lnTo>
                  <a:lnTo>
                    <a:pt x="242" y="555"/>
                  </a:lnTo>
                  <a:lnTo>
                    <a:pt x="247" y="555"/>
                  </a:lnTo>
                  <a:lnTo>
                    <a:pt x="252" y="555"/>
                  </a:lnTo>
                  <a:lnTo>
                    <a:pt x="257" y="555"/>
                  </a:lnTo>
                  <a:lnTo>
                    <a:pt x="267" y="555"/>
                  </a:lnTo>
                  <a:lnTo>
                    <a:pt x="272" y="555"/>
                  </a:lnTo>
                  <a:lnTo>
                    <a:pt x="277" y="555"/>
                  </a:lnTo>
                  <a:lnTo>
                    <a:pt x="283" y="555"/>
                  </a:lnTo>
                  <a:lnTo>
                    <a:pt x="293" y="555"/>
                  </a:lnTo>
                  <a:lnTo>
                    <a:pt x="298" y="555"/>
                  </a:lnTo>
                  <a:lnTo>
                    <a:pt x="303" y="555"/>
                  </a:lnTo>
                  <a:lnTo>
                    <a:pt x="308" y="555"/>
                  </a:lnTo>
                  <a:lnTo>
                    <a:pt x="318" y="555"/>
                  </a:lnTo>
                  <a:lnTo>
                    <a:pt x="323" y="555"/>
                  </a:lnTo>
                  <a:lnTo>
                    <a:pt x="328" y="555"/>
                  </a:lnTo>
                  <a:lnTo>
                    <a:pt x="333" y="555"/>
                  </a:lnTo>
                  <a:lnTo>
                    <a:pt x="343" y="555"/>
                  </a:lnTo>
                  <a:lnTo>
                    <a:pt x="348" y="555"/>
                  </a:lnTo>
                  <a:lnTo>
                    <a:pt x="353" y="555"/>
                  </a:lnTo>
                  <a:lnTo>
                    <a:pt x="363" y="555"/>
                  </a:lnTo>
                  <a:lnTo>
                    <a:pt x="368" y="555"/>
                  </a:lnTo>
                  <a:lnTo>
                    <a:pt x="373" y="555"/>
                  </a:lnTo>
                  <a:lnTo>
                    <a:pt x="378" y="555"/>
                  </a:lnTo>
                  <a:lnTo>
                    <a:pt x="388" y="555"/>
                  </a:lnTo>
                  <a:lnTo>
                    <a:pt x="393" y="555"/>
                  </a:lnTo>
                  <a:lnTo>
                    <a:pt x="398" y="555"/>
                  </a:lnTo>
                  <a:lnTo>
                    <a:pt x="403" y="555"/>
                  </a:lnTo>
                  <a:lnTo>
                    <a:pt x="414" y="555"/>
                  </a:lnTo>
                  <a:lnTo>
                    <a:pt x="419" y="555"/>
                  </a:lnTo>
                  <a:lnTo>
                    <a:pt x="424" y="555"/>
                  </a:lnTo>
                  <a:lnTo>
                    <a:pt x="429" y="555"/>
                  </a:lnTo>
                  <a:lnTo>
                    <a:pt x="439" y="555"/>
                  </a:lnTo>
                  <a:lnTo>
                    <a:pt x="444" y="555"/>
                  </a:lnTo>
                  <a:lnTo>
                    <a:pt x="449" y="555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555"/>
                  </a:lnTo>
                  <a:lnTo>
                    <a:pt x="514" y="555"/>
                  </a:lnTo>
                  <a:lnTo>
                    <a:pt x="519" y="555"/>
                  </a:lnTo>
                  <a:lnTo>
                    <a:pt x="524" y="555"/>
                  </a:lnTo>
                  <a:lnTo>
                    <a:pt x="535" y="555"/>
                  </a:lnTo>
                  <a:lnTo>
                    <a:pt x="540" y="555"/>
                  </a:lnTo>
                  <a:lnTo>
                    <a:pt x="545" y="555"/>
                  </a:lnTo>
                  <a:lnTo>
                    <a:pt x="550" y="555"/>
                  </a:lnTo>
                  <a:lnTo>
                    <a:pt x="560" y="555"/>
                  </a:lnTo>
                  <a:lnTo>
                    <a:pt x="565" y="555"/>
                  </a:lnTo>
                  <a:lnTo>
                    <a:pt x="570" y="555"/>
                  </a:lnTo>
                  <a:lnTo>
                    <a:pt x="575" y="555"/>
                  </a:lnTo>
                  <a:lnTo>
                    <a:pt x="585" y="555"/>
                  </a:lnTo>
                  <a:lnTo>
                    <a:pt x="590" y="555"/>
                  </a:lnTo>
                  <a:lnTo>
                    <a:pt x="595" y="555"/>
                  </a:lnTo>
                  <a:lnTo>
                    <a:pt x="600" y="555"/>
                  </a:lnTo>
                  <a:lnTo>
                    <a:pt x="610" y="555"/>
                  </a:lnTo>
                  <a:lnTo>
                    <a:pt x="615" y="555"/>
                  </a:lnTo>
                  <a:lnTo>
                    <a:pt x="620" y="555"/>
                  </a:lnTo>
                  <a:lnTo>
                    <a:pt x="625" y="555"/>
                  </a:lnTo>
                  <a:lnTo>
                    <a:pt x="635" y="555"/>
                  </a:lnTo>
                  <a:lnTo>
                    <a:pt x="640" y="555"/>
                  </a:lnTo>
                  <a:lnTo>
                    <a:pt x="645" y="555"/>
                  </a:lnTo>
                  <a:lnTo>
                    <a:pt x="650" y="555"/>
                  </a:lnTo>
                  <a:lnTo>
                    <a:pt x="661" y="555"/>
                  </a:lnTo>
                  <a:lnTo>
                    <a:pt x="666" y="555"/>
                  </a:lnTo>
                  <a:lnTo>
                    <a:pt x="671" y="555"/>
                  </a:lnTo>
                  <a:lnTo>
                    <a:pt x="676" y="555"/>
                  </a:lnTo>
                  <a:lnTo>
                    <a:pt x="686" y="555"/>
                  </a:lnTo>
                  <a:lnTo>
                    <a:pt x="691" y="555"/>
                  </a:lnTo>
                  <a:lnTo>
                    <a:pt x="696" y="555"/>
                  </a:lnTo>
                  <a:lnTo>
                    <a:pt x="706" y="555"/>
                  </a:lnTo>
                  <a:lnTo>
                    <a:pt x="711" y="555"/>
                  </a:lnTo>
                  <a:lnTo>
                    <a:pt x="716" y="555"/>
                  </a:lnTo>
                  <a:lnTo>
                    <a:pt x="721" y="555"/>
                  </a:lnTo>
                  <a:lnTo>
                    <a:pt x="731" y="555"/>
                  </a:lnTo>
                  <a:lnTo>
                    <a:pt x="736" y="555"/>
                  </a:lnTo>
                  <a:lnTo>
                    <a:pt x="741" y="555"/>
                  </a:lnTo>
                  <a:lnTo>
                    <a:pt x="746" y="555"/>
                  </a:lnTo>
                  <a:lnTo>
                    <a:pt x="756" y="555"/>
                  </a:lnTo>
                  <a:lnTo>
                    <a:pt x="761" y="555"/>
                  </a:lnTo>
                  <a:lnTo>
                    <a:pt x="766" y="555"/>
                  </a:lnTo>
                  <a:lnTo>
                    <a:pt x="771" y="555"/>
                  </a:lnTo>
                  <a:lnTo>
                    <a:pt x="782" y="555"/>
                  </a:lnTo>
                  <a:lnTo>
                    <a:pt x="787" y="555"/>
                  </a:lnTo>
                  <a:lnTo>
                    <a:pt x="792" y="555"/>
                  </a:lnTo>
                  <a:lnTo>
                    <a:pt x="797" y="555"/>
                  </a:lnTo>
                  <a:lnTo>
                    <a:pt x="807" y="555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97">
              <a:extLst>
                <a:ext uri="{FF2B5EF4-FFF2-40B4-BE49-F238E27FC236}">
                  <a16:creationId xmlns:a16="http://schemas.microsoft.com/office/drawing/2014/main" id="{3DD6C3E2-EE21-46DA-996F-8E7857783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98">
              <a:extLst>
                <a:ext uri="{FF2B5EF4-FFF2-40B4-BE49-F238E27FC236}">
                  <a16:creationId xmlns:a16="http://schemas.microsoft.com/office/drawing/2014/main" id="{501394BF-6211-4DFF-8646-B5D9E3CB4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499">
              <a:extLst>
                <a:ext uri="{FF2B5EF4-FFF2-40B4-BE49-F238E27FC236}">
                  <a16:creationId xmlns:a16="http://schemas.microsoft.com/office/drawing/2014/main" id="{6DB82E88-D787-4541-BA13-9E102481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500">
              <a:extLst>
                <a:ext uri="{FF2B5EF4-FFF2-40B4-BE49-F238E27FC236}">
                  <a16:creationId xmlns:a16="http://schemas.microsoft.com/office/drawing/2014/main" id="{27CE4F91-BF7D-47F6-8108-A91307FCB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994742"/>
              <a:ext cx="975124" cy="799120"/>
            </a:xfrm>
            <a:custGeom>
              <a:avLst/>
              <a:gdLst>
                <a:gd name="T0" fmla="*/ 10 w 807"/>
                <a:gd name="T1" fmla="*/ 593 h 593"/>
                <a:gd name="T2" fmla="*/ 30 w 807"/>
                <a:gd name="T3" fmla="*/ 593 h 593"/>
                <a:gd name="T4" fmla="*/ 51 w 807"/>
                <a:gd name="T5" fmla="*/ 593 h 593"/>
                <a:gd name="T6" fmla="*/ 71 w 807"/>
                <a:gd name="T7" fmla="*/ 593 h 593"/>
                <a:gd name="T8" fmla="*/ 86 w 807"/>
                <a:gd name="T9" fmla="*/ 593 h 593"/>
                <a:gd name="T10" fmla="*/ 106 w 807"/>
                <a:gd name="T11" fmla="*/ 593 h 593"/>
                <a:gd name="T12" fmla="*/ 126 w 807"/>
                <a:gd name="T13" fmla="*/ 593 h 593"/>
                <a:gd name="T14" fmla="*/ 146 w 807"/>
                <a:gd name="T15" fmla="*/ 593 h 593"/>
                <a:gd name="T16" fmla="*/ 162 w 807"/>
                <a:gd name="T17" fmla="*/ 593 h 593"/>
                <a:gd name="T18" fmla="*/ 182 w 807"/>
                <a:gd name="T19" fmla="*/ 593 h 593"/>
                <a:gd name="T20" fmla="*/ 202 w 807"/>
                <a:gd name="T21" fmla="*/ 593 h 593"/>
                <a:gd name="T22" fmla="*/ 222 w 807"/>
                <a:gd name="T23" fmla="*/ 593 h 593"/>
                <a:gd name="T24" fmla="*/ 242 w 807"/>
                <a:gd name="T25" fmla="*/ 593 h 593"/>
                <a:gd name="T26" fmla="*/ 257 w 807"/>
                <a:gd name="T27" fmla="*/ 593 h 593"/>
                <a:gd name="T28" fmla="*/ 277 w 807"/>
                <a:gd name="T29" fmla="*/ 593 h 593"/>
                <a:gd name="T30" fmla="*/ 298 w 807"/>
                <a:gd name="T31" fmla="*/ 593 h 593"/>
                <a:gd name="T32" fmla="*/ 318 w 807"/>
                <a:gd name="T33" fmla="*/ 593 h 593"/>
                <a:gd name="T34" fmla="*/ 333 w 807"/>
                <a:gd name="T35" fmla="*/ 593 h 593"/>
                <a:gd name="T36" fmla="*/ 353 w 807"/>
                <a:gd name="T37" fmla="*/ 593 h 593"/>
                <a:gd name="T38" fmla="*/ 373 w 807"/>
                <a:gd name="T39" fmla="*/ 593 h 593"/>
                <a:gd name="T40" fmla="*/ 393 w 807"/>
                <a:gd name="T41" fmla="*/ 593 h 593"/>
                <a:gd name="T42" fmla="*/ 414 w 807"/>
                <a:gd name="T43" fmla="*/ 593 h 593"/>
                <a:gd name="T44" fmla="*/ 429 w 807"/>
                <a:gd name="T45" fmla="*/ 593 h 593"/>
                <a:gd name="T46" fmla="*/ 449 w 807"/>
                <a:gd name="T47" fmla="*/ 593 h 593"/>
                <a:gd name="T48" fmla="*/ 469 w 807"/>
                <a:gd name="T49" fmla="*/ 593 h 593"/>
                <a:gd name="T50" fmla="*/ 489 w 807"/>
                <a:gd name="T51" fmla="*/ 593 h 593"/>
                <a:gd name="T52" fmla="*/ 504 w 807"/>
                <a:gd name="T53" fmla="*/ 0 h 593"/>
                <a:gd name="T54" fmla="*/ 524 w 807"/>
                <a:gd name="T55" fmla="*/ 0 h 593"/>
                <a:gd name="T56" fmla="*/ 545 w 807"/>
                <a:gd name="T57" fmla="*/ 0 h 593"/>
                <a:gd name="T58" fmla="*/ 565 w 807"/>
                <a:gd name="T59" fmla="*/ 593 h 593"/>
                <a:gd name="T60" fmla="*/ 585 w 807"/>
                <a:gd name="T61" fmla="*/ 593 h 593"/>
                <a:gd name="T62" fmla="*/ 600 w 807"/>
                <a:gd name="T63" fmla="*/ 593 h 593"/>
                <a:gd name="T64" fmla="*/ 620 w 807"/>
                <a:gd name="T65" fmla="*/ 593 h 593"/>
                <a:gd name="T66" fmla="*/ 640 w 807"/>
                <a:gd name="T67" fmla="*/ 593 h 593"/>
                <a:gd name="T68" fmla="*/ 661 w 807"/>
                <a:gd name="T69" fmla="*/ 593 h 593"/>
                <a:gd name="T70" fmla="*/ 676 w 807"/>
                <a:gd name="T71" fmla="*/ 593 h 593"/>
                <a:gd name="T72" fmla="*/ 696 w 807"/>
                <a:gd name="T73" fmla="*/ 593 h 593"/>
                <a:gd name="T74" fmla="*/ 716 w 807"/>
                <a:gd name="T75" fmla="*/ 593 h 593"/>
                <a:gd name="T76" fmla="*/ 736 w 807"/>
                <a:gd name="T77" fmla="*/ 593 h 593"/>
                <a:gd name="T78" fmla="*/ 756 w 807"/>
                <a:gd name="T79" fmla="*/ 593 h 593"/>
                <a:gd name="T80" fmla="*/ 771 w 807"/>
                <a:gd name="T81" fmla="*/ 593 h 593"/>
                <a:gd name="T82" fmla="*/ 792 w 807"/>
                <a:gd name="T83" fmla="*/ 593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593">
                  <a:moveTo>
                    <a:pt x="0" y="593"/>
                  </a:moveTo>
                  <a:lnTo>
                    <a:pt x="5" y="593"/>
                  </a:lnTo>
                  <a:lnTo>
                    <a:pt x="10" y="593"/>
                  </a:lnTo>
                  <a:lnTo>
                    <a:pt x="20" y="593"/>
                  </a:lnTo>
                  <a:lnTo>
                    <a:pt x="25" y="593"/>
                  </a:lnTo>
                  <a:lnTo>
                    <a:pt x="30" y="593"/>
                  </a:lnTo>
                  <a:lnTo>
                    <a:pt x="36" y="593"/>
                  </a:lnTo>
                  <a:lnTo>
                    <a:pt x="46" y="593"/>
                  </a:lnTo>
                  <a:lnTo>
                    <a:pt x="51" y="593"/>
                  </a:lnTo>
                  <a:lnTo>
                    <a:pt x="56" y="593"/>
                  </a:lnTo>
                  <a:lnTo>
                    <a:pt x="61" y="593"/>
                  </a:lnTo>
                  <a:lnTo>
                    <a:pt x="71" y="593"/>
                  </a:lnTo>
                  <a:lnTo>
                    <a:pt x="76" y="593"/>
                  </a:lnTo>
                  <a:lnTo>
                    <a:pt x="81" y="593"/>
                  </a:lnTo>
                  <a:lnTo>
                    <a:pt x="86" y="593"/>
                  </a:lnTo>
                  <a:lnTo>
                    <a:pt x="96" y="593"/>
                  </a:lnTo>
                  <a:lnTo>
                    <a:pt x="101" y="593"/>
                  </a:lnTo>
                  <a:lnTo>
                    <a:pt x="106" y="593"/>
                  </a:lnTo>
                  <a:lnTo>
                    <a:pt x="111" y="593"/>
                  </a:lnTo>
                  <a:lnTo>
                    <a:pt x="121" y="593"/>
                  </a:lnTo>
                  <a:lnTo>
                    <a:pt x="126" y="593"/>
                  </a:lnTo>
                  <a:lnTo>
                    <a:pt x="131" y="593"/>
                  </a:lnTo>
                  <a:lnTo>
                    <a:pt x="136" y="593"/>
                  </a:lnTo>
                  <a:lnTo>
                    <a:pt x="146" y="593"/>
                  </a:lnTo>
                  <a:lnTo>
                    <a:pt x="151" y="593"/>
                  </a:lnTo>
                  <a:lnTo>
                    <a:pt x="156" y="593"/>
                  </a:lnTo>
                  <a:lnTo>
                    <a:pt x="162" y="593"/>
                  </a:lnTo>
                  <a:lnTo>
                    <a:pt x="172" y="593"/>
                  </a:lnTo>
                  <a:lnTo>
                    <a:pt x="177" y="593"/>
                  </a:lnTo>
                  <a:lnTo>
                    <a:pt x="182" y="593"/>
                  </a:lnTo>
                  <a:lnTo>
                    <a:pt x="192" y="593"/>
                  </a:lnTo>
                  <a:lnTo>
                    <a:pt x="197" y="593"/>
                  </a:lnTo>
                  <a:lnTo>
                    <a:pt x="202" y="593"/>
                  </a:lnTo>
                  <a:lnTo>
                    <a:pt x="207" y="593"/>
                  </a:lnTo>
                  <a:lnTo>
                    <a:pt x="217" y="593"/>
                  </a:lnTo>
                  <a:lnTo>
                    <a:pt x="222" y="593"/>
                  </a:lnTo>
                  <a:lnTo>
                    <a:pt x="227" y="593"/>
                  </a:lnTo>
                  <a:lnTo>
                    <a:pt x="232" y="593"/>
                  </a:lnTo>
                  <a:lnTo>
                    <a:pt x="242" y="593"/>
                  </a:lnTo>
                  <a:lnTo>
                    <a:pt x="247" y="593"/>
                  </a:lnTo>
                  <a:lnTo>
                    <a:pt x="252" y="593"/>
                  </a:lnTo>
                  <a:lnTo>
                    <a:pt x="257" y="593"/>
                  </a:lnTo>
                  <a:lnTo>
                    <a:pt x="267" y="593"/>
                  </a:lnTo>
                  <a:lnTo>
                    <a:pt x="272" y="593"/>
                  </a:lnTo>
                  <a:lnTo>
                    <a:pt x="277" y="593"/>
                  </a:lnTo>
                  <a:lnTo>
                    <a:pt x="283" y="593"/>
                  </a:lnTo>
                  <a:lnTo>
                    <a:pt x="293" y="593"/>
                  </a:lnTo>
                  <a:lnTo>
                    <a:pt x="298" y="593"/>
                  </a:lnTo>
                  <a:lnTo>
                    <a:pt x="303" y="593"/>
                  </a:lnTo>
                  <a:lnTo>
                    <a:pt x="308" y="593"/>
                  </a:lnTo>
                  <a:lnTo>
                    <a:pt x="318" y="593"/>
                  </a:lnTo>
                  <a:lnTo>
                    <a:pt x="323" y="593"/>
                  </a:lnTo>
                  <a:lnTo>
                    <a:pt x="328" y="593"/>
                  </a:lnTo>
                  <a:lnTo>
                    <a:pt x="333" y="593"/>
                  </a:lnTo>
                  <a:lnTo>
                    <a:pt x="343" y="593"/>
                  </a:lnTo>
                  <a:lnTo>
                    <a:pt x="348" y="593"/>
                  </a:lnTo>
                  <a:lnTo>
                    <a:pt x="353" y="593"/>
                  </a:lnTo>
                  <a:lnTo>
                    <a:pt x="363" y="593"/>
                  </a:lnTo>
                  <a:lnTo>
                    <a:pt x="368" y="593"/>
                  </a:lnTo>
                  <a:lnTo>
                    <a:pt x="373" y="593"/>
                  </a:lnTo>
                  <a:lnTo>
                    <a:pt x="378" y="593"/>
                  </a:lnTo>
                  <a:lnTo>
                    <a:pt x="388" y="593"/>
                  </a:lnTo>
                  <a:lnTo>
                    <a:pt x="393" y="593"/>
                  </a:lnTo>
                  <a:lnTo>
                    <a:pt x="398" y="593"/>
                  </a:lnTo>
                  <a:lnTo>
                    <a:pt x="403" y="593"/>
                  </a:lnTo>
                  <a:lnTo>
                    <a:pt x="414" y="593"/>
                  </a:lnTo>
                  <a:lnTo>
                    <a:pt x="419" y="593"/>
                  </a:lnTo>
                  <a:lnTo>
                    <a:pt x="424" y="593"/>
                  </a:lnTo>
                  <a:lnTo>
                    <a:pt x="429" y="593"/>
                  </a:lnTo>
                  <a:lnTo>
                    <a:pt x="439" y="593"/>
                  </a:lnTo>
                  <a:lnTo>
                    <a:pt x="444" y="593"/>
                  </a:lnTo>
                  <a:lnTo>
                    <a:pt x="449" y="593"/>
                  </a:lnTo>
                  <a:lnTo>
                    <a:pt x="454" y="593"/>
                  </a:lnTo>
                  <a:lnTo>
                    <a:pt x="464" y="593"/>
                  </a:lnTo>
                  <a:lnTo>
                    <a:pt x="469" y="593"/>
                  </a:lnTo>
                  <a:lnTo>
                    <a:pt x="474" y="593"/>
                  </a:lnTo>
                  <a:lnTo>
                    <a:pt x="479" y="593"/>
                  </a:lnTo>
                  <a:lnTo>
                    <a:pt x="489" y="593"/>
                  </a:lnTo>
                  <a:lnTo>
                    <a:pt x="494" y="593"/>
                  </a:lnTo>
                  <a:lnTo>
                    <a:pt x="499" y="593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593"/>
                  </a:lnTo>
                  <a:lnTo>
                    <a:pt x="565" y="593"/>
                  </a:lnTo>
                  <a:lnTo>
                    <a:pt x="570" y="593"/>
                  </a:lnTo>
                  <a:lnTo>
                    <a:pt x="575" y="593"/>
                  </a:lnTo>
                  <a:lnTo>
                    <a:pt x="585" y="593"/>
                  </a:lnTo>
                  <a:lnTo>
                    <a:pt x="590" y="593"/>
                  </a:lnTo>
                  <a:lnTo>
                    <a:pt x="595" y="593"/>
                  </a:lnTo>
                  <a:lnTo>
                    <a:pt x="600" y="593"/>
                  </a:lnTo>
                  <a:lnTo>
                    <a:pt x="610" y="593"/>
                  </a:lnTo>
                  <a:lnTo>
                    <a:pt x="615" y="593"/>
                  </a:lnTo>
                  <a:lnTo>
                    <a:pt x="620" y="593"/>
                  </a:lnTo>
                  <a:lnTo>
                    <a:pt x="625" y="593"/>
                  </a:lnTo>
                  <a:lnTo>
                    <a:pt x="635" y="593"/>
                  </a:lnTo>
                  <a:lnTo>
                    <a:pt x="640" y="593"/>
                  </a:lnTo>
                  <a:lnTo>
                    <a:pt x="645" y="593"/>
                  </a:lnTo>
                  <a:lnTo>
                    <a:pt x="650" y="593"/>
                  </a:lnTo>
                  <a:lnTo>
                    <a:pt x="661" y="593"/>
                  </a:lnTo>
                  <a:lnTo>
                    <a:pt x="666" y="593"/>
                  </a:lnTo>
                  <a:lnTo>
                    <a:pt x="671" y="593"/>
                  </a:lnTo>
                  <a:lnTo>
                    <a:pt x="676" y="593"/>
                  </a:lnTo>
                  <a:lnTo>
                    <a:pt x="686" y="593"/>
                  </a:lnTo>
                  <a:lnTo>
                    <a:pt x="691" y="593"/>
                  </a:lnTo>
                  <a:lnTo>
                    <a:pt x="696" y="593"/>
                  </a:lnTo>
                  <a:lnTo>
                    <a:pt x="706" y="593"/>
                  </a:lnTo>
                  <a:lnTo>
                    <a:pt x="711" y="593"/>
                  </a:lnTo>
                  <a:lnTo>
                    <a:pt x="716" y="593"/>
                  </a:lnTo>
                  <a:lnTo>
                    <a:pt x="721" y="593"/>
                  </a:lnTo>
                  <a:lnTo>
                    <a:pt x="731" y="593"/>
                  </a:lnTo>
                  <a:lnTo>
                    <a:pt x="736" y="593"/>
                  </a:lnTo>
                  <a:lnTo>
                    <a:pt x="741" y="593"/>
                  </a:lnTo>
                  <a:lnTo>
                    <a:pt x="746" y="593"/>
                  </a:lnTo>
                  <a:lnTo>
                    <a:pt x="756" y="593"/>
                  </a:lnTo>
                  <a:lnTo>
                    <a:pt x="761" y="593"/>
                  </a:lnTo>
                  <a:lnTo>
                    <a:pt x="766" y="593"/>
                  </a:lnTo>
                  <a:lnTo>
                    <a:pt x="771" y="593"/>
                  </a:lnTo>
                  <a:lnTo>
                    <a:pt x="782" y="593"/>
                  </a:lnTo>
                  <a:lnTo>
                    <a:pt x="787" y="593"/>
                  </a:lnTo>
                  <a:lnTo>
                    <a:pt x="792" y="593"/>
                  </a:lnTo>
                  <a:lnTo>
                    <a:pt x="797" y="593"/>
                  </a:lnTo>
                  <a:lnTo>
                    <a:pt x="807" y="593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501">
              <a:extLst>
                <a:ext uri="{FF2B5EF4-FFF2-40B4-BE49-F238E27FC236}">
                  <a16:creationId xmlns:a16="http://schemas.microsoft.com/office/drawing/2014/main" id="{8EA28687-15FD-4A5E-9F44-7DE56601C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502">
              <a:extLst>
                <a:ext uri="{FF2B5EF4-FFF2-40B4-BE49-F238E27FC236}">
                  <a16:creationId xmlns:a16="http://schemas.microsoft.com/office/drawing/2014/main" id="{2B5EB304-AE4E-4D07-988B-EA98AAFF8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503">
              <a:extLst>
                <a:ext uri="{FF2B5EF4-FFF2-40B4-BE49-F238E27FC236}">
                  <a16:creationId xmlns:a16="http://schemas.microsoft.com/office/drawing/2014/main" id="{BB279FBB-C2AE-45A0-A732-8A0DFD440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504">
              <a:extLst>
                <a:ext uri="{FF2B5EF4-FFF2-40B4-BE49-F238E27FC236}">
                  <a16:creationId xmlns:a16="http://schemas.microsoft.com/office/drawing/2014/main" id="{52D43623-81B3-4D98-BA1E-1FCF2092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965095"/>
              <a:ext cx="975124" cy="828767"/>
            </a:xfrm>
            <a:custGeom>
              <a:avLst/>
              <a:gdLst>
                <a:gd name="T0" fmla="*/ 10 w 807"/>
                <a:gd name="T1" fmla="*/ 615 h 615"/>
                <a:gd name="T2" fmla="*/ 30 w 807"/>
                <a:gd name="T3" fmla="*/ 615 h 615"/>
                <a:gd name="T4" fmla="*/ 51 w 807"/>
                <a:gd name="T5" fmla="*/ 615 h 615"/>
                <a:gd name="T6" fmla="*/ 71 w 807"/>
                <a:gd name="T7" fmla="*/ 615 h 615"/>
                <a:gd name="T8" fmla="*/ 86 w 807"/>
                <a:gd name="T9" fmla="*/ 615 h 615"/>
                <a:gd name="T10" fmla="*/ 106 w 807"/>
                <a:gd name="T11" fmla="*/ 615 h 615"/>
                <a:gd name="T12" fmla="*/ 126 w 807"/>
                <a:gd name="T13" fmla="*/ 615 h 615"/>
                <a:gd name="T14" fmla="*/ 146 w 807"/>
                <a:gd name="T15" fmla="*/ 615 h 615"/>
                <a:gd name="T16" fmla="*/ 162 w 807"/>
                <a:gd name="T17" fmla="*/ 615 h 615"/>
                <a:gd name="T18" fmla="*/ 182 w 807"/>
                <a:gd name="T19" fmla="*/ 615 h 615"/>
                <a:gd name="T20" fmla="*/ 202 w 807"/>
                <a:gd name="T21" fmla="*/ 615 h 615"/>
                <a:gd name="T22" fmla="*/ 222 w 807"/>
                <a:gd name="T23" fmla="*/ 615 h 615"/>
                <a:gd name="T24" fmla="*/ 242 w 807"/>
                <a:gd name="T25" fmla="*/ 615 h 615"/>
                <a:gd name="T26" fmla="*/ 257 w 807"/>
                <a:gd name="T27" fmla="*/ 615 h 615"/>
                <a:gd name="T28" fmla="*/ 277 w 807"/>
                <a:gd name="T29" fmla="*/ 615 h 615"/>
                <a:gd name="T30" fmla="*/ 298 w 807"/>
                <a:gd name="T31" fmla="*/ 615 h 615"/>
                <a:gd name="T32" fmla="*/ 318 w 807"/>
                <a:gd name="T33" fmla="*/ 615 h 615"/>
                <a:gd name="T34" fmla="*/ 333 w 807"/>
                <a:gd name="T35" fmla="*/ 615 h 615"/>
                <a:gd name="T36" fmla="*/ 353 w 807"/>
                <a:gd name="T37" fmla="*/ 615 h 615"/>
                <a:gd name="T38" fmla="*/ 373 w 807"/>
                <a:gd name="T39" fmla="*/ 615 h 615"/>
                <a:gd name="T40" fmla="*/ 393 w 807"/>
                <a:gd name="T41" fmla="*/ 615 h 615"/>
                <a:gd name="T42" fmla="*/ 414 w 807"/>
                <a:gd name="T43" fmla="*/ 615 h 615"/>
                <a:gd name="T44" fmla="*/ 429 w 807"/>
                <a:gd name="T45" fmla="*/ 615 h 615"/>
                <a:gd name="T46" fmla="*/ 449 w 807"/>
                <a:gd name="T47" fmla="*/ 615 h 615"/>
                <a:gd name="T48" fmla="*/ 469 w 807"/>
                <a:gd name="T49" fmla="*/ 615 h 615"/>
                <a:gd name="T50" fmla="*/ 489 w 807"/>
                <a:gd name="T51" fmla="*/ 615 h 615"/>
                <a:gd name="T52" fmla="*/ 504 w 807"/>
                <a:gd name="T53" fmla="*/ 615 h 615"/>
                <a:gd name="T54" fmla="*/ 524 w 807"/>
                <a:gd name="T55" fmla="*/ 615 h 615"/>
                <a:gd name="T56" fmla="*/ 545 w 807"/>
                <a:gd name="T57" fmla="*/ 615 h 615"/>
                <a:gd name="T58" fmla="*/ 565 w 807"/>
                <a:gd name="T59" fmla="*/ 0 h 615"/>
                <a:gd name="T60" fmla="*/ 585 w 807"/>
                <a:gd name="T61" fmla="*/ 0 h 615"/>
                <a:gd name="T62" fmla="*/ 600 w 807"/>
                <a:gd name="T63" fmla="*/ 0 h 615"/>
                <a:gd name="T64" fmla="*/ 620 w 807"/>
                <a:gd name="T65" fmla="*/ 615 h 615"/>
                <a:gd name="T66" fmla="*/ 640 w 807"/>
                <a:gd name="T67" fmla="*/ 615 h 615"/>
                <a:gd name="T68" fmla="*/ 661 w 807"/>
                <a:gd name="T69" fmla="*/ 615 h 615"/>
                <a:gd name="T70" fmla="*/ 676 w 807"/>
                <a:gd name="T71" fmla="*/ 615 h 615"/>
                <a:gd name="T72" fmla="*/ 696 w 807"/>
                <a:gd name="T73" fmla="*/ 615 h 615"/>
                <a:gd name="T74" fmla="*/ 716 w 807"/>
                <a:gd name="T75" fmla="*/ 615 h 615"/>
                <a:gd name="T76" fmla="*/ 736 w 807"/>
                <a:gd name="T77" fmla="*/ 615 h 615"/>
                <a:gd name="T78" fmla="*/ 756 w 807"/>
                <a:gd name="T79" fmla="*/ 615 h 615"/>
                <a:gd name="T80" fmla="*/ 771 w 807"/>
                <a:gd name="T81" fmla="*/ 615 h 615"/>
                <a:gd name="T82" fmla="*/ 792 w 807"/>
                <a:gd name="T83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615">
                  <a:moveTo>
                    <a:pt x="0" y="615"/>
                  </a:moveTo>
                  <a:lnTo>
                    <a:pt x="5" y="615"/>
                  </a:lnTo>
                  <a:lnTo>
                    <a:pt x="10" y="615"/>
                  </a:lnTo>
                  <a:lnTo>
                    <a:pt x="20" y="615"/>
                  </a:lnTo>
                  <a:lnTo>
                    <a:pt x="25" y="615"/>
                  </a:lnTo>
                  <a:lnTo>
                    <a:pt x="30" y="615"/>
                  </a:lnTo>
                  <a:lnTo>
                    <a:pt x="36" y="615"/>
                  </a:lnTo>
                  <a:lnTo>
                    <a:pt x="46" y="615"/>
                  </a:lnTo>
                  <a:lnTo>
                    <a:pt x="51" y="615"/>
                  </a:lnTo>
                  <a:lnTo>
                    <a:pt x="56" y="615"/>
                  </a:lnTo>
                  <a:lnTo>
                    <a:pt x="61" y="615"/>
                  </a:lnTo>
                  <a:lnTo>
                    <a:pt x="71" y="615"/>
                  </a:lnTo>
                  <a:lnTo>
                    <a:pt x="76" y="615"/>
                  </a:lnTo>
                  <a:lnTo>
                    <a:pt x="81" y="615"/>
                  </a:lnTo>
                  <a:lnTo>
                    <a:pt x="86" y="615"/>
                  </a:lnTo>
                  <a:lnTo>
                    <a:pt x="96" y="615"/>
                  </a:lnTo>
                  <a:lnTo>
                    <a:pt x="101" y="615"/>
                  </a:lnTo>
                  <a:lnTo>
                    <a:pt x="106" y="615"/>
                  </a:lnTo>
                  <a:lnTo>
                    <a:pt x="111" y="615"/>
                  </a:lnTo>
                  <a:lnTo>
                    <a:pt x="121" y="615"/>
                  </a:lnTo>
                  <a:lnTo>
                    <a:pt x="126" y="615"/>
                  </a:lnTo>
                  <a:lnTo>
                    <a:pt x="131" y="615"/>
                  </a:lnTo>
                  <a:lnTo>
                    <a:pt x="136" y="615"/>
                  </a:lnTo>
                  <a:lnTo>
                    <a:pt x="146" y="615"/>
                  </a:lnTo>
                  <a:lnTo>
                    <a:pt x="151" y="615"/>
                  </a:lnTo>
                  <a:lnTo>
                    <a:pt x="156" y="615"/>
                  </a:lnTo>
                  <a:lnTo>
                    <a:pt x="162" y="615"/>
                  </a:lnTo>
                  <a:lnTo>
                    <a:pt x="172" y="615"/>
                  </a:lnTo>
                  <a:lnTo>
                    <a:pt x="177" y="615"/>
                  </a:lnTo>
                  <a:lnTo>
                    <a:pt x="182" y="615"/>
                  </a:lnTo>
                  <a:lnTo>
                    <a:pt x="192" y="615"/>
                  </a:lnTo>
                  <a:lnTo>
                    <a:pt x="197" y="615"/>
                  </a:lnTo>
                  <a:lnTo>
                    <a:pt x="202" y="615"/>
                  </a:lnTo>
                  <a:lnTo>
                    <a:pt x="207" y="615"/>
                  </a:lnTo>
                  <a:lnTo>
                    <a:pt x="217" y="615"/>
                  </a:lnTo>
                  <a:lnTo>
                    <a:pt x="222" y="615"/>
                  </a:lnTo>
                  <a:lnTo>
                    <a:pt x="227" y="615"/>
                  </a:lnTo>
                  <a:lnTo>
                    <a:pt x="232" y="615"/>
                  </a:lnTo>
                  <a:lnTo>
                    <a:pt x="242" y="615"/>
                  </a:lnTo>
                  <a:lnTo>
                    <a:pt x="247" y="615"/>
                  </a:lnTo>
                  <a:lnTo>
                    <a:pt x="252" y="615"/>
                  </a:lnTo>
                  <a:lnTo>
                    <a:pt x="257" y="615"/>
                  </a:lnTo>
                  <a:lnTo>
                    <a:pt x="267" y="615"/>
                  </a:lnTo>
                  <a:lnTo>
                    <a:pt x="272" y="615"/>
                  </a:lnTo>
                  <a:lnTo>
                    <a:pt x="277" y="615"/>
                  </a:lnTo>
                  <a:lnTo>
                    <a:pt x="283" y="615"/>
                  </a:lnTo>
                  <a:lnTo>
                    <a:pt x="293" y="615"/>
                  </a:lnTo>
                  <a:lnTo>
                    <a:pt x="298" y="615"/>
                  </a:lnTo>
                  <a:lnTo>
                    <a:pt x="303" y="615"/>
                  </a:lnTo>
                  <a:lnTo>
                    <a:pt x="308" y="615"/>
                  </a:lnTo>
                  <a:lnTo>
                    <a:pt x="318" y="615"/>
                  </a:lnTo>
                  <a:lnTo>
                    <a:pt x="323" y="615"/>
                  </a:lnTo>
                  <a:lnTo>
                    <a:pt x="328" y="615"/>
                  </a:lnTo>
                  <a:lnTo>
                    <a:pt x="333" y="615"/>
                  </a:lnTo>
                  <a:lnTo>
                    <a:pt x="343" y="615"/>
                  </a:lnTo>
                  <a:lnTo>
                    <a:pt x="348" y="615"/>
                  </a:lnTo>
                  <a:lnTo>
                    <a:pt x="353" y="615"/>
                  </a:lnTo>
                  <a:lnTo>
                    <a:pt x="363" y="615"/>
                  </a:lnTo>
                  <a:lnTo>
                    <a:pt x="368" y="615"/>
                  </a:lnTo>
                  <a:lnTo>
                    <a:pt x="373" y="615"/>
                  </a:lnTo>
                  <a:lnTo>
                    <a:pt x="378" y="615"/>
                  </a:lnTo>
                  <a:lnTo>
                    <a:pt x="388" y="615"/>
                  </a:lnTo>
                  <a:lnTo>
                    <a:pt x="393" y="615"/>
                  </a:lnTo>
                  <a:lnTo>
                    <a:pt x="398" y="615"/>
                  </a:lnTo>
                  <a:lnTo>
                    <a:pt x="403" y="615"/>
                  </a:lnTo>
                  <a:lnTo>
                    <a:pt x="414" y="615"/>
                  </a:lnTo>
                  <a:lnTo>
                    <a:pt x="419" y="615"/>
                  </a:lnTo>
                  <a:lnTo>
                    <a:pt x="424" y="615"/>
                  </a:lnTo>
                  <a:lnTo>
                    <a:pt x="429" y="615"/>
                  </a:lnTo>
                  <a:lnTo>
                    <a:pt x="439" y="615"/>
                  </a:lnTo>
                  <a:lnTo>
                    <a:pt x="444" y="615"/>
                  </a:lnTo>
                  <a:lnTo>
                    <a:pt x="449" y="615"/>
                  </a:lnTo>
                  <a:lnTo>
                    <a:pt x="454" y="615"/>
                  </a:lnTo>
                  <a:lnTo>
                    <a:pt x="464" y="615"/>
                  </a:lnTo>
                  <a:lnTo>
                    <a:pt x="469" y="615"/>
                  </a:lnTo>
                  <a:lnTo>
                    <a:pt x="474" y="615"/>
                  </a:lnTo>
                  <a:lnTo>
                    <a:pt x="479" y="615"/>
                  </a:lnTo>
                  <a:lnTo>
                    <a:pt x="489" y="615"/>
                  </a:lnTo>
                  <a:lnTo>
                    <a:pt x="494" y="615"/>
                  </a:lnTo>
                  <a:lnTo>
                    <a:pt x="499" y="615"/>
                  </a:lnTo>
                  <a:lnTo>
                    <a:pt x="504" y="615"/>
                  </a:lnTo>
                  <a:lnTo>
                    <a:pt x="514" y="615"/>
                  </a:lnTo>
                  <a:lnTo>
                    <a:pt x="519" y="615"/>
                  </a:lnTo>
                  <a:lnTo>
                    <a:pt x="524" y="615"/>
                  </a:lnTo>
                  <a:lnTo>
                    <a:pt x="535" y="615"/>
                  </a:lnTo>
                  <a:lnTo>
                    <a:pt x="540" y="615"/>
                  </a:lnTo>
                  <a:lnTo>
                    <a:pt x="545" y="615"/>
                  </a:lnTo>
                  <a:lnTo>
                    <a:pt x="550" y="615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615"/>
                  </a:lnTo>
                  <a:lnTo>
                    <a:pt x="615" y="615"/>
                  </a:lnTo>
                  <a:lnTo>
                    <a:pt x="620" y="615"/>
                  </a:lnTo>
                  <a:lnTo>
                    <a:pt x="625" y="615"/>
                  </a:lnTo>
                  <a:lnTo>
                    <a:pt x="635" y="615"/>
                  </a:lnTo>
                  <a:lnTo>
                    <a:pt x="640" y="615"/>
                  </a:lnTo>
                  <a:lnTo>
                    <a:pt x="645" y="615"/>
                  </a:lnTo>
                  <a:lnTo>
                    <a:pt x="650" y="615"/>
                  </a:lnTo>
                  <a:lnTo>
                    <a:pt x="661" y="615"/>
                  </a:lnTo>
                  <a:lnTo>
                    <a:pt x="666" y="615"/>
                  </a:lnTo>
                  <a:lnTo>
                    <a:pt x="671" y="615"/>
                  </a:lnTo>
                  <a:lnTo>
                    <a:pt x="676" y="615"/>
                  </a:lnTo>
                  <a:lnTo>
                    <a:pt x="686" y="615"/>
                  </a:lnTo>
                  <a:lnTo>
                    <a:pt x="691" y="615"/>
                  </a:lnTo>
                  <a:lnTo>
                    <a:pt x="696" y="615"/>
                  </a:lnTo>
                  <a:lnTo>
                    <a:pt x="706" y="615"/>
                  </a:lnTo>
                  <a:lnTo>
                    <a:pt x="711" y="615"/>
                  </a:lnTo>
                  <a:lnTo>
                    <a:pt x="716" y="615"/>
                  </a:lnTo>
                  <a:lnTo>
                    <a:pt x="721" y="615"/>
                  </a:lnTo>
                  <a:lnTo>
                    <a:pt x="731" y="615"/>
                  </a:lnTo>
                  <a:lnTo>
                    <a:pt x="736" y="615"/>
                  </a:lnTo>
                  <a:lnTo>
                    <a:pt x="741" y="615"/>
                  </a:lnTo>
                  <a:lnTo>
                    <a:pt x="746" y="615"/>
                  </a:lnTo>
                  <a:lnTo>
                    <a:pt x="756" y="615"/>
                  </a:lnTo>
                  <a:lnTo>
                    <a:pt x="761" y="615"/>
                  </a:lnTo>
                  <a:lnTo>
                    <a:pt x="766" y="615"/>
                  </a:lnTo>
                  <a:lnTo>
                    <a:pt x="771" y="615"/>
                  </a:lnTo>
                  <a:lnTo>
                    <a:pt x="782" y="615"/>
                  </a:lnTo>
                  <a:lnTo>
                    <a:pt x="787" y="615"/>
                  </a:lnTo>
                  <a:lnTo>
                    <a:pt x="792" y="615"/>
                  </a:lnTo>
                  <a:lnTo>
                    <a:pt x="797" y="615"/>
                  </a:lnTo>
                  <a:lnTo>
                    <a:pt x="807" y="615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5">
              <a:extLst>
                <a:ext uri="{FF2B5EF4-FFF2-40B4-BE49-F238E27FC236}">
                  <a16:creationId xmlns:a16="http://schemas.microsoft.com/office/drawing/2014/main" id="{06710C92-6A09-4E5B-8206-1664E2454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06">
              <a:extLst>
                <a:ext uri="{FF2B5EF4-FFF2-40B4-BE49-F238E27FC236}">
                  <a16:creationId xmlns:a16="http://schemas.microsoft.com/office/drawing/2014/main" id="{653274C9-429C-406C-B1FF-310105BD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07">
              <a:extLst>
                <a:ext uri="{FF2B5EF4-FFF2-40B4-BE49-F238E27FC236}">
                  <a16:creationId xmlns:a16="http://schemas.microsoft.com/office/drawing/2014/main" id="{98790122-172F-4268-B10D-4B602936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08">
              <a:extLst>
                <a:ext uri="{FF2B5EF4-FFF2-40B4-BE49-F238E27FC236}">
                  <a16:creationId xmlns:a16="http://schemas.microsoft.com/office/drawing/2014/main" id="{65A56890-34AF-4A6A-87A0-DB927E643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935448"/>
              <a:ext cx="975124" cy="858414"/>
            </a:xfrm>
            <a:custGeom>
              <a:avLst/>
              <a:gdLst>
                <a:gd name="T0" fmla="*/ 10 w 807"/>
                <a:gd name="T1" fmla="*/ 637 h 637"/>
                <a:gd name="T2" fmla="*/ 30 w 807"/>
                <a:gd name="T3" fmla="*/ 637 h 637"/>
                <a:gd name="T4" fmla="*/ 51 w 807"/>
                <a:gd name="T5" fmla="*/ 637 h 637"/>
                <a:gd name="T6" fmla="*/ 71 w 807"/>
                <a:gd name="T7" fmla="*/ 637 h 637"/>
                <a:gd name="T8" fmla="*/ 86 w 807"/>
                <a:gd name="T9" fmla="*/ 637 h 637"/>
                <a:gd name="T10" fmla="*/ 106 w 807"/>
                <a:gd name="T11" fmla="*/ 637 h 637"/>
                <a:gd name="T12" fmla="*/ 126 w 807"/>
                <a:gd name="T13" fmla="*/ 637 h 637"/>
                <a:gd name="T14" fmla="*/ 146 w 807"/>
                <a:gd name="T15" fmla="*/ 637 h 637"/>
                <a:gd name="T16" fmla="*/ 162 w 807"/>
                <a:gd name="T17" fmla="*/ 637 h 637"/>
                <a:gd name="T18" fmla="*/ 182 w 807"/>
                <a:gd name="T19" fmla="*/ 637 h 637"/>
                <a:gd name="T20" fmla="*/ 202 w 807"/>
                <a:gd name="T21" fmla="*/ 637 h 637"/>
                <a:gd name="T22" fmla="*/ 222 w 807"/>
                <a:gd name="T23" fmla="*/ 637 h 637"/>
                <a:gd name="T24" fmla="*/ 242 w 807"/>
                <a:gd name="T25" fmla="*/ 637 h 637"/>
                <a:gd name="T26" fmla="*/ 257 w 807"/>
                <a:gd name="T27" fmla="*/ 637 h 637"/>
                <a:gd name="T28" fmla="*/ 277 w 807"/>
                <a:gd name="T29" fmla="*/ 637 h 637"/>
                <a:gd name="T30" fmla="*/ 298 w 807"/>
                <a:gd name="T31" fmla="*/ 637 h 637"/>
                <a:gd name="T32" fmla="*/ 318 w 807"/>
                <a:gd name="T33" fmla="*/ 637 h 637"/>
                <a:gd name="T34" fmla="*/ 333 w 807"/>
                <a:gd name="T35" fmla="*/ 637 h 637"/>
                <a:gd name="T36" fmla="*/ 353 w 807"/>
                <a:gd name="T37" fmla="*/ 637 h 637"/>
                <a:gd name="T38" fmla="*/ 373 w 807"/>
                <a:gd name="T39" fmla="*/ 637 h 637"/>
                <a:gd name="T40" fmla="*/ 393 w 807"/>
                <a:gd name="T41" fmla="*/ 637 h 637"/>
                <a:gd name="T42" fmla="*/ 414 w 807"/>
                <a:gd name="T43" fmla="*/ 637 h 637"/>
                <a:gd name="T44" fmla="*/ 429 w 807"/>
                <a:gd name="T45" fmla="*/ 637 h 637"/>
                <a:gd name="T46" fmla="*/ 449 w 807"/>
                <a:gd name="T47" fmla="*/ 637 h 637"/>
                <a:gd name="T48" fmla="*/ 469 w 807"/>
                <a:gd name="T49" fmla="*/ 637 h 637"/>
                <a:gd name="T50" fmla="*/ 489 w 807"/>
                <a:gd name="T51" fmla="*/ 637 h 637"/>
                <a:gd name="T52" fmla="*/ 504 w 807"/>
                <a:gd name="T53" fmla="*/ 637 h 637"/>
                <a:gd name="T54" fmla="*/ 524 w 807"/>
                <a:gd name="T55" fmla="*/ 637 h 637"/>
                <a:gd name="T56" fmla="*/ 545 w 807"/>
                <a:gd name="T57" fmla="*/ 637 h 637"/>
                <a:gd name="T58" fmla="*/ 565 w 807"/>
                <a:gd name="T59" fmla="*/ 637 h 637"/>
                <a:gd name="T60" fmla="*/ 585 w 807"/>
                <a:gd name="T61" fmla="*/ 637 h 637"/>
                <a:gd name="T62" fmla="*/ 600 w 807"/>
                <a:gd name="T63" fmla="*/ 637 h 637"/>
                <a:gd name="T64" fmla="*/ 620 w 807"/>
                <a:gd name="T65" fmla="*/ 0 h 637"/>
                <a:gd name="T66" fmla="*/ 640 w 807"/>
                <a:gd name="T67" fmla="*/ 0 h 637"/>
                <a:gd name="T68" fmla="*/ 661 w 807"/>
                <a:gd name="T69" fmla="*/ 637 h 637"/>
                <a:gd name="T70" fmla="*/ 676 w 807"/>
                <a:gd name="T71" fmla="*/ 637 h 637"/>
                <a:gd name="T72" fmla="*/ 696 w 807"/>
                <a:gd name="T73" fmla="*/ 637 h 637"/>
                <a:gd name="T74" fmla="*/ 716 w 807"/>
                <a:gd name="T75" fmla="*/ 637 h 637"/>
                <a:gd name="T76" fmla="*/ 736 w 807"/>
                <a:gd name="T77" fmla="*/ 637 h 637"/>
                <a:gd name="T78" fmla="*/ 756 w 807"/>
                <a:gd name="T79" fmla="*/ 637 h 637"/>
                <a:gd name="T80" fmla="*/ 771 w 807"/>
                <a:gd name="T81" fmla="*/ 637 h 637"/>
                <a:gd name="T82" fmla="*/ 792 w 807"/>
                <a:gd name="T83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637">
                  <a:moveTo>
                    <a:pt x="0" y="637"/>
                  </a:moveTo>
                  <a:lnTo>
                    <a:pt x="5" y="637"/>
                  </a:lnTo>
                  <a:lnTo>
                    <a:pt x="10" y="637"/>
                  </a:lnTo>
                  <a:lnTo>
                    <a:pt x="20" y="637"/>
                  </a:lnTo>
                  <a:lnTo>
                    <a:pt x="25" y="637"/>
                  </a:lnTo>
                  <a:lnTo>
                    <a:pt x="30" y="637"/>
                  </a:lnTo>
                  <a:lnTo>
                    <a:pt x="36" y="637"/>
                  </a:lnTo>
                  <a:lnTo>
                    <a:pt x="46" y="637"/>
                  </a:lnTo>
                  <a:lnTo>
                    <a:pt x="51" y="637"/>
                  </a:lnTo>
                  <a:lnTo>
                    <a:pt x="56" y="637"/>
                  </a:lnTo>
                  <a:lnTo>
                    <a:pt x="61" y="637"/>
                  </a:lnTo>
                  <a:lnTo>
                    <a:pt x="71" y="637"/>
                  </a:lnTo>
                  <a:lnTo>
                    <a:pt x="76" y="637"/>
                  </a:lnTo>
                  <a:lnTo>
                    <a:pt x="81" y="637"/>
                  </a:lnTo>
                  <a:lnTo>
                    <a:pt x="86" y="637"/>
                  </a:lnTo>
                  <a:lnTo>
                    <a:pt x="96" y="637"/>
                  </a:lnTo>
                  <a:lnTo>
                    <a:pt x="101" y="637"/>
                  </a:lnTo>
                  <a:lnTo>
                    <a:pt x="106" y="637"/>
                  </a:lnTo>
                  <a:lnTo>
                    <a:pt x="111" y="637"/>
                  </a:lnTo>
                  <a:lnTo>
                    <a:pt x="121" y="637"/>
                  </a:lnTo>
                  <a:lnTo>
                    <a:pt x="126" y="637"/>
                  </a:lnTo>
                  <a:lnTo>
                    <a:pt x="131" y="637"/>
                  </a:lnTo>
                  <a:lnTo>
                    <a:pt x="136" y="637"/>
                  </a:lnTo>
                  <a:lnTo>
                    <a:pt x="146" y="637"/>
                  </a:lnTo>
                  <a:lnTo>
                    <a:pt x="151" y="637"/>
                  </a:lnTo>
                  <a:lnTo>
                    <a:pt x="156" y="637"/>
                  </a:lnTo>
                  <a:lnTo>
                    <a:pt x="162" y="637"/>
                  </a:lnTo>
                  <a:lnTo>
                    <a:pt x="172" y="637"/>
                  </a:lnTo>
                  <a:lnTo>
                    <a:pt x="177" y="637"/>
                  </a:lnTo>
                  <a:lnTo>
                    <a:pt x="182" y="637"/>
                  </a:lnTo>
                  <a:lnTo>
                    <a:pt x="192" y="637"/>
                  </a:lnTo>
                  <a:lnTo>
                    <a:pt x="197" y="637"/>
                  </a:lnTo>
                  <a:lnTo>
                    <a:pt x="202" y="637"/>
                  </a:lnTo>
                  <a:lnTo>
                    <a:pt x="207" y="637"/>
                  </a:lnTo>
                  <a:lnTo>
                    <a:pt x="217" y="637"/>
                  </a:lnTo>
                  <a:lnTo>
                    <a:pt x="222" y="637"/>
                  </a:lnTo>
                  <a:lnTo>
                    <a:pt x="227" y="637"/>
                  </a:lnTo>
                  <a:lnTo>
                    <a:pt x="232" y="637"/>
                  </a:lnTo>
                  <a:lnTo>
                    <a:pt x="242" y="637"/>
                  </a:lnTo>
                  <a:lnTo>
                    <a:pt x="247" y="637"/>
                  </a:lnTo>
                  <a:lnTo>
                    <a:pt x="252" y="637"/>
                  </a:lnTo>
                  <a:lnTo>
                    <a:pt x="257" y="637"/>
                  </a:lnTo>
                  <a:lnTo>
                    <a:pt x="267" y="637"/>
                  </a:lnTo>
                  <a:lnTo>
                    <a:pt x="272" y="637"/>
                  </a:lnTo>
                  <a:lnTo>
                    <a:pt x="277" y="637"/>
                  </a:lnTo>
                  <a:lnTo>
                    <a:pt x="283" y="637"/>
                  </a:lnTo>
                  <a:lnTo>
                    <a:pt x="293" y="637"/>
                  </a:lnTo>
                  <a:lnTo>
                    <a:pt x="298" y="637"/>
                  </a:lnTo>
                  <a:lnTo>
                    <a:pt x="303" y="637"/>
                  </a:lnTo>
                  <a:lnTo>
                    <a:pt x="308" y="637"/>
                  </a:lnTo>
                  <a:lnTo>
                    <a:pt x="318" y="637"/>
                  </a:lnTo>
                  <a:lnTo>
                    <a:pt x="323" y="637"/>
                  </a:lnTo>
                  <a:lnTo>
                    <a:pt x="328" y="637"/>
                  </a:lnTo>
                  <a:lnTo>
                    <a:pt x="333" y="637"/>
                  </a:lnTo>
                  <a:lnTo>
                    <a:pt x="343" y="637"/>
                  </a:lnTo>
                  <a:lnTo>
                    <a:pt x="348" y="637"/>
                  </a:lnTo>
                  <a:lnTo>
                    <a:pt x="353" y="637"/>
                  </a:lnTo>
                  <a:lnTo>
                    <a:pt x="363" y="637"/>
                  </a:lnTo>
                  <a:lnTo>
                    <a:pt x="368" y="637"/>
                  </a:lnTo>
                  <a:lnTo>
                    <a:pt x="373" y="637"/>
                  </a:lnTo>
                  <a:lnTo>
                    <a:pt x="378" y="637"/>
                  </a:lnTo>
                  <a:lnTo>
                    <a:pt x="388" y="637"/>
                  </a:lnTo>
                  <a:lnTo>
                    <a:pt x="393" y="637"/>
                  </a:lnTo>
                  <a:lnTo>
                    <a:pt x="398" y="637"/>
                  </a:lnTo>
                  <a:lnTo>
                    <a:pt x="403" y="637"/>
                  </a:lnTo>
                  <a:lnTo>
                    <a:pt x="414" y="637"/>
                  </a:lnTo>
                  <a:lnTo>
                    <a:pt x="419" y="637"/>
                  </a:lnTo>
                  <a:lnTo>
                    <a:pt x="424" y="637"/>
                  </a:lnTo>
                  <a:lnTo>
                    <a:pt x="429" y="637"/>
                  </a:lnTo>
                  <a:lnTo>
                    <a:pt x="439" y="637"/>
                  </a:lnTo>
                  <a:lnTo>
                    <a:pt x="444" y="637"/>
                  </a:lnTo>
                  <a:lnTo>
                    <a:pt x="449" y="637"/>
                  </a:lnTo>
                  <a:lnTo>
                    <a:pt x="454" y="637"/>
                  </a:lnTo>
                  <a:lnTo>
                    <a:pt x="464" y="637"/>
                  </a:lnTo>
                  <a:lnTo>
                    <a:pt x="469" y="637"/>
                  </a:lnTo>
                  <a:lnTo>
                    <a:pt x="474" y="637"/>
                  </a:lnTo>
                  <a:lnTo>
                    <a:pt x="479" y="637"/>
                  </a:lnTo>
                  <a:lnTo>
                    <a:pt x="489" y="637"/>
                  </a:lnTo>
                  <a:lnTo>
                    <a:pt x="494" y="637"/>
                  </a:lnTo>
                  <a:lnTo>
                    <a:pt x="499" y="637"/>
                  </a:lnTo>
                  <a:lnTo>
                    <a:pt x="504" y="637"/>
                  </a:lnTo>
                  <a:lnTo>
                    <a:pt x="514" y="637"/>
                  </a:lnTo>
                  <a:lnTo>
                    <a:pt x="519" y="637"/>
                  </a:lnTo>
                  <a:lnTo>
                    <a:pt x="524" y="637"/>
                  </a:lnTo>
                  <a:lnTo>
                    <a:pt x="535" y="637"/>
                  </a:lnTo>
                  <a:lnTo>
                    <a:pt x="540" y="637"/>
                  </a:lnTo>
                  <a:lnTo>
                    <a:pt x="545" y="637"/>
                  </a:lnTo>
                  <a:lnTo>
                    <a:pt x="550" y="637"/>
                  </a:lnTo>
                  <a:lnTo>
                    <a:pt x="560" y="637"/>
                  </a:lnTo>
                  <a:lnTo>
                    <a:pt x="565" y="637"/>
                  </a:lnTo>
                  <a:lnTo>
                    <a:pt x="570" y="637"/>
                  </a:lnTo>
                  <a:lnTo>
                    <a:pt x="575" y="637"/>
                  </a:lnTo>
                  <a:lnTo>
                    <a:pt x="585" y="637"/>
                  </a:lnTo>
                  <a:lnTo>
                    <a:pt x="590" y="637"/>
                  </a:lnTo>
                  <a:lnTo>
                    <a:pt x="595" y="637"/>
                  </a:lnTo>
                  <a:lnTo>
                    <a:pt x="600" y="637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637"/>
                  </a:lnTo>
                  <a:lnTo>
                    <a:pt x="666" y="637"/>
                  </a:lnTo>
                  <a:lnTo>
                    <a:pt x="671" y="637"/>
                  </a:lnTo>
                  <a:lnTo>
                    <a:pt x="676" y="637"/>
                  </a:lnTo>
                  <a:lnTo>
                    <a:pt x="686" y="637"/>
                  </a:lnTo>
                  <a:lnTo>
                    <a:pt x="691" y="637"/>
                  </a:lnTo>
                  <a:lnTo>
                    <a:pt x="696" y="637"/>
                  </a:lnTo>
                  <a:lnTo>
                    <a:pt x="706" y="637"/>
                  </a:lnTo>
                  <a:lnTo>
                    <a:pt x="711" y="637"/>
                  </a:lnTo>
                  <a:lnTo>
                    <a:pt x="716" y="637"/>
                  </a:lnTo>
                  <a:lnTo>
                    <a:pt x="721" y="637"/>
                  </a:lnTo>
                  <a:lnTo>
                    <a:pt x="731" y="637"/>
                  </a:lnTo>
                  <a:lnTo>
                    <a:pt x="736" y="637"/>
                  </a:lnTo>
                  <a:lnTo>
                    <a:pt x="741" y="637"/>
                  </a:lnTo>
                  <a:lnTo>
                    <a:pt x="746" y="637"/>
                  </a:lnTo>
                  <a:lnTo>
                    <a:pt x="756" y="637"/>
                  </a:lnTo>
                  <a:lnTo>
                    <a:pt x="761" y="637"/>
                  </a:lnTo>
                  <a:lnTo>
                    <a:pt x="766" y="637"/>
                  </a:lnTo>
                  <a:lnTo>
                    <a:pt x="771" y="637"/>
                  </a:lnTo>
                  <a:lnTo>
                    <a:pt x="782" y="637"/>
                  </a:lnTo>
                  <a:lnTo>
                    <a:pt x="787" y="637"/>
                  </a:lnTo>
                  <a:lnTo>
                    <a:pt x="792" y="637"/>
                  </a:lnTo>
                  <a:lnTo>
                    <a:pt x="797" y="637"/>
                  </a:lnTo>
                  <a:lnTo>
                    <a:pt x="807" y="637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09">
              <a:extLst>
                <a:ext uri="{FF2B5EF4-FFF2-40B4-BE49-F238E27FC236}">
                  <a16:creationId xmlns:a16="http://schemas.microsoft.com/office/drawing/2014/main" id="{FBC702BF-4025-49E7-B882-1E818B061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10">
              <a:extLst>
                <a:ext uri="{FF2B5EF4-FFF2-40B4-BE49-F238E27FC236}">
                  <a16:creationId xmlns:a16="http://schemas.microsoft.com/office/drawing/2014/main" id="{6474AF7D-9C28-4342-A06F-2F61D27CD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11">
              <a:extLst>
                <a:ext uri="{FF2B5EF4-FFF2-40B4-BE49-F238E27FC236}">
                  <a16:creationId xmlns:a16="http://schemas.microsoft.com/office/drawing/2014/main" id="{54D89218-91F4-4E9E-BDE4-33544631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512">
              <a:extLst>
                <a:ext uri="{FF2B5EF4-FFF2-40B4-BE49-F238E27FC236}">
                  <a16:creationId xmlns:a16="http://schemas.microsoft.com/office/drawing/2014/main" id="{76E81850-37D8-47AE-B43F-721D57F86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905801"/>
              <a:ext cx="975124" cy="888060"/>
            </a:xfrm>
            <a:custGeom>
              <a:avLst/>
              <a:gdLst>
                <a:gd name="T0" fmla="*/ 10 w 807"/>
                <a:gd name="T1" fmla="*/ 659 h 659"/>
                <a:gd name="T2" fmla="*/ 30 w 807"/>
                <a:gd name="T3" fmla="*/ 659 h 659"/>
                <a:gd name="T4" fmla="*/ 51 w 807"/>
                <a:gd name="T5" fmla="*/ 659 h 659"/>
                <a:gd name="T6" fmla="*/ 71 w 807"/>
                <a:gd name="T7" fmla="*/ 659 h 659"/>
                <a:gd name="T8" fmla="*/ 86 w 807"/>
                <a:gd name="T9" fmla="*/ 659 h 659"/>
                <a:gd name="T10" fmla="*/ 106 w 807"/>
                <a:gd name="T11" fmla="*/ 659 h 659"/>
                <a:gd name="T12" fmla="*/ 126 w 807"/>
                <a:gd name="T13" fmla="*/ 659 h 659"/>
                <a:gd name="T14" fmla="*/ 146 w 807"/>
                <a:gd name="T15" fmla="*/ 659 h 659"/>
                <a:gd name="T16" fmla="*/ 162 w 807"/>
                <a:gd name="T17" fmla="*/ 659 h 659"/>
                <a:gd name="T18" fmla="*/ 182 w 807"/>
                <a:gd name="T19" fmla="*/ 659 h 659"/>
                <a:gd name="T20" fmla="*/ 202 w 807"/>
                <a:gd name="T21" fmla="*/ 659 h 659"/>
                <a:gd name="T22" fmla="*/ 222 w 807"/>
                <a:gd name="T23" fmla="*/ 659 h 659"/>
                <a:gd name="T24" fmla="*/ 242 w 807"/>
                <a:gd name="T25" fmla="*/ 659 h 659"/>
                <a:gd name="T26" fmla="*/ 257 w 807"/>
                <a:gd name="T27" fmla="*/ 659 h 659"/>
                <a:gd name="T28" fmla="*/ 277 w 807"/>
                <a:gd name="T29" fmla="*/ 659 h 659"/>
                <a:gd name="T30" fmla="*/ 298 w 807"/>
                <a:gd name="T31" fmla="*/ 659 h 659"/>
                <a:gd name="T32" fmla="*/ 318 w 807"/>
                <a:gd name="T33" fmla="*/ 659 h 659"/>
                <a:gd name="T34" fmla="*/ 333 w 807"/>
                <a:gd name="T35" fmla="*/ 659 h 659"/>
                <a:gd name="T36" fmla="*/ 353 w 807"/>
                <a:gd name="T37" fmla="*/ 659 h 659"/>
                <a:gd name="T38" fmla="*/ 373 w 807"/>
                <a:gd name="T39" fmla="*/ 659 h 659"/>
                <a:gd name="T40" fmla="*/ 393 w 807"/>
                <a:gd name="T41" fmla="*/ 659 h 659"/>
                <a:gd name="T42" fmla="*/ 414 w 807"/>
                <a:gd name="T43" fmla="*/ 659 h 659"/>
                <a:gd name="T44" fmla="*/ 429 w 807"/>
                <a:gd name="T45" fmla="*/ 659 h 659"/>
                <a:gd name="T46" fmla="*/ 449 w 807"/>
                <a:gd name="T47" fmla="*/ 659 h 659"/>
                <a:gd name="T48" fmla="*/ 469 w 807"/>
                <a:gd name="T49" fmla="*/ 659 h 659"/>
                <a:gd name="T50" fmla="*/ 489 w 807"/>
                <a:gd name="T51" fmla="*/ 659 h 659"/>
                <a:gd name="T52" fmla="*/ 504 w 807"/>
                <a:gd name="T53" fmla="*/ 659 h 659"/>
                <a:gd name="T54" fmla="*/ 524 w 807"/>
                <a:gd name="T55" fmla="*/ 659 h 659"/>
                <a:gd name="T56" fmla="*/ 545 w 807"/>
                <a:gd name="T57" fmla="*/ 659 h 659"/>
                <a:gd name="T58" fmla="*/ 565 w 807"/>
                <a:gd name="T59" fmla="*/ 659 h 659"/>
                <a:gd name="T60" fmla="*/ 585 w 807"/>
                <a:gd name="T61" fmla="*/ 659 h 659"/>
                <a:gd name="T62" fmla="*/ 600 w 807"/>
                <a:gd name="T63" fmla="*/ 659 h 659"/>
                <a:gd name="T64" fmla="*/ 620 w 807"/>
                <a:gd name="T65" fmla="*/ 659 h 659"/>
                <a:gd name="T66" fmla="*/ 640 w 807"/>
                <a:gd name="T67" fmla="*/ 659 h 659"/>
                <a:gd name="T68" fmla="*/ 661 w 807"/>
                <a:gd name="T69" fmla="*/ 0 h 659"/>
                <a:gd name="T70" fmla="*/ 676 w 807"/>
                <a:gd name="T71" fmla="*/ 0 h 659"/>
                <a:gd name="T72" fmla="*/ 696 w 807"/>
                <a:gd name="T73" fmla="*/ 0 h 659"/>
                <a:gd name="T74" fmla="*/ 716 w 807"/>
                <a:gd name="T75" fmla="*/ 659 h 659"/>
                <a:gd name="T76" fmla="*/ 736 w 807"/>
                <a:gd name="T77" fmla="*/ 659 h 659"/>
                <a:gd name="T78" fmla="*/ 756 w 807"/>
                <a:gd name="T79" fmla="*/ 659 h 659"/>
                <a:gd name="T80" fmla="*/ 771 w 807"/>
                <a:gd name="T81" fmla="*/ 659 h 659"/>
                <a:gd name="T82" fmla="*/ 792 w 807"/>
                <a:gd name="T83" fmla="*/ 659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659">
                  <a:moveTo>
                    <a:pt x="0" y="659"/>
                  </a:moveTo>
                  <a:lnTo>
                    <a:pt x="5" y="659"/>
                  </a:lnTo>
                  <a:lnTo>
                    <a:pt x="10" y="659"/>
                  </a:lnTo>
                  <a:lnTo>
                    <a:pt x="20" y="659"/>
                  </a:lnTo>
                  <a:lnTo>
                    <a:pt x="25" y="659"/>
                  </a:lnTo>
                  <a:lnTo>
                    <a:pt x="30" y="659"/>
                  </a:lnTo>
                  <a:lnTo>
                    <a:pt x="36" y="659"/>
                  </a:lnTo>
                  <a:lnTo>
                    <a:pt x="46" y="659"/>
                  </a:lnTo>
                  <a:lnTo>
                    <a:pt x="51" y="659"/>
                  </a:lnTo>
                  <a:lnTo>
                    <a:pt x="56" y="659"/>
                  </a:lnTo>
                  <a:lnTo>
                    <a:pt x="61" y="659"/>
                  </a:lnTo>
                  <a:lnTo>
                    <a:pt x="71" y="659"/>
                  </a:lnTo>
                  <a:lnTo>
                    <a:pt x="76" y="659"/>
                  </a:lnTo>
                  <a:lnTo>
                    <a:pt x="81" y="659"/>
                  </a:lnTo>
                  <a:lnTo>
                    <a:pt x="86" y="659"/>
                  </a:lnTo>
                  <a:lnTo>
                    <a:pt x="96" y="659"/>
                  </a:lnTo>
                  <a:lnTo>
                    <a:pt x="101" y="659"/>
                  </a:lnTo>
                  <a:lnTo>
                    <a:pt x="106" y="659"/>
                  </a:lnTo>
                  <a:lnTo>
                    <a:pt x="111" y="659"/>
                  </a:lnTo>
                  <a:lnTo>
                    <a:pt x="121" y="659"/>
                  </a:lnTo>
                  <a:lnTo>
                    <a:pt x="126" y="659"/>
                  </a:lnTo>
                  <a:lnTo>
                    <a:pt x="131" y="659"/>
                  </a:lnTo>
                  <a:lnTo>
                    <a:pt x="136" y="659"/>
                  </a:lnTo>
                  <a:lnTo>
                    <a:pt x="146" y="659"/>
                  </a:lnTo>
                  <a:lnTo>
                    <a:pt x="151" y="659"/>
                  </a:lnTo>
                  <a:lnTo>
                    <a:pt x="156" y="659"/>
                  </a:lnTo>
                  <a:lnTo>
                    <a:pt x="162" y="659"/>
                  </a:lnTo>
                  <a:lnTo>
                    <a:pt x="172" y="659"/>
                  </a:lnTo>
                  <a:lnTo>
                    <a:pt x="177" y="659"/>
                  </a:lnTo>
                  <a:lnTo>
                    <a:pt x="182" y="659"/>
                  </a:lnTo>
                  <a:lnTo>
                    <a:pt x="192" y="659"/>
                  </a:lnTo>
                  <a:lnTo>
                    <a:pt x="197" y="659"/>
                  </a:lnTo>
                  <a:lnTo>
                    <a:pt x="202" y="659"/>
                  </a:lnTo>
                  <a:lnTo>
                    <a:pt x="207" y="659"/>
                  </a:lnTo>
                  <a:lnTo>
                    <a:pt x="217" y="659"/>
                  </a:lnTo>
                  <a:lnTo>
                    <a:pt x="222" y="659"/>
                  </a:lnTo>
                  <a:lnTo>
                    <a:pt x="227" y="659"/>
                  </a:lnTo>
                  <a:lnTo>
                    <a:pt x="232" y="659"/>
                  </a:lnTo>
                  <a:lnTo>
                    <a:pt x="242" y="659"/>
                  </a:lnTo>
                  <a:lnTo>
                    <a:pt x="247" y="659"/>
                  </a:lnTo>
                  <a:lnTo>
                    <a:pt x="252" y="659"/>
                  </a:lnTo>
                  <a:lnTo>
                    <a:pt x="257" y="659"/>
                  </a:lnTo>
                  <a:lnTo>
                    <a:pt x="267" y="659"/>
                  </a:lnTo>
                  <a:lnTo>
                    <a:pt x="272" y="659"/>
                  </a:lnTo>
                  <a:lnTo>
                    <a:pt x="277" y="659"/>
                  </a:lnTo>
                  <a:lnTo>
                    <a:pt x="283" y="659"/>
                  </a:lnTo>
                  <a:lnTo>
                    <a:pt x="293" y="659"/>
                  </a:lnTo>
                  <a:lnTo>
                    <a:pt x="298" y="659"/>
                  </a:lnTo>
                  <a:lnTo>
                    <a:pt x="303" y="659"/>
                  </a:lnTo>
                  <a:lnTo>
                    <a:pt x="308" y="659"/>
                  </a:lnTo>
                  <a:lnTo>
                    <a:pt x="318" y="659"/>
                  </a:lnTo>
                  <a:lnTo>
                    <a:pt x="323" y="659"/>
                  </a:lnTo>
                  <a:lnTo>
                    <a:pt x="328" y="659"/>
                  </a:lnTo>
                  <a:lnTo>
                    <a:pt x="333" y="659"/>
                  </a:lnTo>
                  <a:lnTo>
                    <a:pt x="343" y="659"/>
                  </a:lnTo>
                  <a:lnTo>
                    <a:pt x="348" y="659"/>
                  </a:lnTo>
                  <a:lnTo>
                    <a:pt x="353" y="659"/>
                  </a:lnTo>
                  <a:lnTo>
                    <a:pt x="363" y="659"/>
                  </a:lnTo>
                  <a:lnTo>
                    <a:pt x="368" y="659"/>
                  </a:lnTo>
                  <a:lnTo>
                    <a:pt x="373" y="659"/>
                  </a:lnTo>
                  <a:lnTo>
                    <a:pt x="378" y="659"/>
                  </a:lnTo>
                  <a:lnTo>
                    <a:pt x="388" y="659"/>
                  </a:lnTo>
                  <a:lnTo>
                    <a:pt x="393" y="659"/>
                  </a:lnTo>
                  <a:lnTo>
                    <a:pt x="398" y="659"/>
                  </a:lnTo>
                  <a:lnTo>
                    <a:pt x="403" y="659"/>
                  </a:lnTo>
                  <a:lnTo>
                    <a:pt x="414" y="659"/>
                  </a:lnTo>
                  <a:lnTo>
                    <a:pt x="419" y="659"/>
                  </a:lnTo>
                  <a:lnTo>
                    <a:pt x="424" y="659"/>
                  </a:lnTo>
                  <a:lnTo>
                    <a:pt x="429" y="659"/>
                  </a:lnTo>
                  <a:lnTo>
                    <a:pt x="439" y="659"/>
                  </a:lnTo>
                  <a:lnTo>
                    <a:pt x="444" y="659"/>
                  </a:lnTo>
                  <a:lnTo>
                    <a:pt x="449" y="659"/>
                  </a:lnTo>
                  <a:lnTo>
                    <a:pt x="454" y="659"/>
                  </a:lnTo>
                  <a:lnTo>
                    <a:pt x="464" y="659"/>
                  </a:lnTo>
                  <a:lnTo>
                    <a:pt x="469" y="659"/>
                  </a:lnTo>
                  <a:lnTo>
                    <a:pt x="474" y="659"/>
                  </a:lnTo>
                  <a:lnTo>
                    <a:pt x="479" y="659"/>
                  </a:lnTo>
                  <a:lnTo>
                    <a:pt x="489" y="659"/>
                  </a:lnTo>
                  <a:lnTo>
                    <a:pt x="494" y="659"/>
                  </a:lnTo>
                  <a:lnTo>
                    <a:pt x="499" y="659"/>
                  </a:lnTo>
                  <a:lnTo>
                    <a:pt x="504" y="659"/>
                  </a:lnTo>
                  <a:lnTo>
                    <a:pt x="514" y="659"/>
                  </a:lnTo>
                  <a:lnTo>
                    <a:pt x="519" y="659"/>
                  </a:lnTo>
                  <a:lnTo>
                    <a:pt x="524" y="659"/>
                  </a:lnTo>
                  <a:lnTo>
                    <a:pt x="535" y="659"/>
                  </a:lnTo>
                  <a:lnTo>
                    <a:pt x="540" y="659"/>
                  </a:lnTo>
                  <a:lnTo>
                    <a:pt x="545" y="659"/>
                  </a:lnTo>
                  <a:lnTo>
                    <a:pt x="550" y="659"/>
                  </a:lnTo>
                  <a:lnTo>
                    <a:pt x="560" y="659"/>
                  </a:lnTo>
                  <a:lnTo>
                    <a:pt x="565" y="659"/>
                  </a:lnTo>
                  <a:lnTo>
                    <a:pt x="570" y="659"/>
                  </a:lnTo>
                  <a:lnTo>
                    <a:pt x="575" y="659"/>
                  </a:lnTo>
                  <a:lnTo>
                    <a:pt x="585" y="659"/>
                  </a:lnTo>
                  <a:lnTo>
                    <a:pt x="590" y="659"/>
                  </a:lnTo>
                  <a:lnTo>
                    <a:pt x="595" y="659"/>
                  </a:lnTo>
                  <a:lnTo>
                    <a:pt x="600" y="659"/>
                  </a:lnTo>
                  <a:lnTo>
                    <a:pt x="610" y="659"/>
                  </a:lnTo>
                  <a:lnTo>
                    <a:pt x="615" y="659"/>
                  </a:lnTo>
                  <a:lnTo>
                    <a:pt x="620" y="659"/>
                  </a:lnTo>
                  <a:lnTo>
                    <a:pt x="625" y="659"/>
                  </a:lnTo>
                  <a:lnTo>
                    <a:pt x="635" y="659"/>
                  </a:lnTo>
                  <a:lnTo>
                    <a:pt x="640" y="659"/>
                  </a:lnTo>
                  <a:lnTo>
                    <a:pt x="645" y="659"/>
                  </a:lnTo>
                  <a:lnTo>
                    <a:pt x="650" y="659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659"/>
                  </a:lnTo>
                  <a:lnTo>
                    <a:pt x="716" y="659"/>
                  </a:lnTo>
                  <a:lnTo>
                    <a:pt x="721" y="659"/>
                  </a:lnTo>
                  <a:lnTo>
                    <a:pt x="731" y="659"/>
                  </a:lnTo>
                  <a:lnTo>
                    <a:pt x="736" y="659"/>
                  </a:lnTo>
                  <a:lnTo>
                    <a:pt x="741" y="659"/>
                  </a:lnTo>
                  <a:lnTo>
                    <a:pt x="746" y="659"/>
                  </a:lnTo>
                  <a:lnTo>
                    <a:pt x="756" y="659"/>
                  </a:lnTo>
                  <a:lnTo>
                    <a:pt x="761" y="659"/>
                  </a:lnTo>
                  <a:lnTo>
                    <a:pt x="766" y="659"/>
                  </a:lnTo>
                  <a:lnTo>
                    <a:pt x="771" y="659"/>
                  </a:lnTo>
                  <a:lnTo>
                    <a:pt x="782" y="659"/>
                  </a:lnTo>
                  <a:lnTo>
                    <a:pt x="787" y="659"/>
                  </a:lnTo>
                  <a:lnTo>
                    <a:pt x="792" y="659"/>
                  </a:lnTo>
                  <a:lnTo>
                    <a:pt x="797" y="659"/>
                  </a:lnTo>
                  <a:lnTo>
                    <a:pt x="807" y="659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513">
              <a:extLst>
                <a:ext uri="{FF2B5EF4-FFF2-40B4-BE49-F238E27FC236}">
                  <a16:creationId xmlns:a16="http://schemas.microsoft.com/office/drawing/2014/main" id="{77AE1D41-9021-4161-81F2-0F238509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514">
              <a:extLst>
                <a:ext uri="{FF2B5EF4-FFF2-40B4-BE49-F238E27FC236}">
                  <a16:creationId xmlns:a16="http://schemas.microsoft.com/office/drawing/2014/main" id="{09C9E54F-4481-4ED3-86D8-8B05AB9DC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515">
              <a:extLst>
                <a:ext uri="{FF2B5EF4-FFF2-40B4-BE49-F238E27FC236}">
                  <a16:creationId xmlns:a16="http://schemas.microsoft.com/office/drawing/2014/main" id="{B42C4C2B-F3FD-435B-BE0A-6E533645D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516">
              <a:extLst>
                <a:ext uri="{FF2B5EF4-FFF2-40B4-BE49-F238E27FC236}">
                  <a16:creationId xmlns:a16="http://schemas.microsoft.com/office/drawing/2014/main" id="{8930C98A-6710-45C6-A1A7-10AF71BD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854593"/>
              <a:ext cx="975124" cy="939269"/>
            </a:xfrm>
            <a:custGeom>
              <a:avLst/>
              <a:gdLst>
                <a:gd name="T0" fmla="*/ 10 w 807"/>
                <a:gd name="T1" fmla="*/ 697 h 697"/>
                <a:gd name="T2" fmla="*/ 30 w 807"/>
                <a:gd name="T3" fmla="*/ 697 h 697"/>
                <a:gd name="T4" fmla="*/ 51 w 807"/>
                <a:gd name="T5" fmla="*/ 697 h 697"/>
                <a:gd name="T6" fmla="*/ 71 w 807"/>
                <a:gd name="T7" fmla="*/ 697 h 697"/>
                <a:gd name="T8" fmla="*/ 86 w 807"/>
                <a:gd name="T9" fmla="*/ 697 h 697"/>
                <a:gd name="T10" fmla="*/ 106 w 807"/>
                <a:gd name="T11" fmla="*/ 697 h 697"/>
                <a:gd name="T12" fmla="*/ 126 w 807"/>
                <a:gd name="T13" fmla="*/ 697 h 697"/>
                <a:gd name="T14" fmla="*/ 146 w 807"/>
                <a:gd name="T15" fmla="*/ 697 h 697"/>
                <a:gd name="T16" fmla="*/ 162 w 807"/>
                <a:gd name="T17" fmla="*/ 697 h 697"/>
                <a:gd name="T18" fmla="*/ 182 w 807"/>
                <a:gd name="T19" fmla="*/ 697 h 697"/>
                <a:gd name="T20" fmla="*/ 202 w 807"/>
                <a:gd name="T21" fmla="*/ 697 h 697"/>
                <a:gd name="T22" fmla="*/ 222 w 807"/>
                <a:gd name="T23" fmla="*/ 697 h 697"/>
                <a:gd name="T24" fmla="*/ 242 w 807"/>
                <a:gd name="T25" fmla="*/ 697 h 697"/>
                <a:gd name="T26" fmla="*/ 257 w 807"/>
                <a:gd name="T27" fmla="*/ 697 h 697"/>
                <a:gd name="T28" fmla="*/ 277 w 807"/>
                <a:gd name="T29" fmla="*/ 697 h 697"/>
                <a:gd name="T30" fmla="*/ 298 w 807"/>
                <a:gd name="T31" fmla="*/ 697 h 697"/>
                <a:gd name="T32" fmla="*/ 318 w 807"/>
                <a:gd name="T33" fmla="*/ 697 h 697"/>
                <a:gd name="T34" fmla="*/ 333 w 807"/>
                <a:gd name="T35" fmla="*/ 697 h 697"/>
                <a:gd name="T36" fmla="*/ 353 w 807"/>
                <a:gd name="T37" fmla="*/ 697 h 697"/>
                <a:gd name="T38" fmla="*/ 373 w 807"/>
                <a:gd name="T39" fmla="*/ 697 h 697"/>
                <a:gd name="T40" fmla="*/ 393 w 807"/>
                <a:gd name="T41" fmla="*/ 697 h 697"/>
                <a:gd name="T42" fmla="*/ 414 w 807"/>
                <a:gd name="T43" fmla="*/ 697 h 697"/>
                <a:gd name="T44" fmla="*/ 429 w 807"/>
                <a:gd name="T45" fmla="*/ 697 h 697"/>
                <a:gd name="T46" fmla="*/ 449 w 807"/>
                <a:gd name="T47" fmla="*/ 697 h 697"/>
                <a:gd name="T48" fmla="*/ 469 w 807"/>
                <a:gd name="T49" fmla="*/ 697 h 697"/>
                <a:gd name="T50" fmla="*/ 489 w 807"/>
                <a:gd name="T51" fmla="*/ 697 h 697"/>
                <a:gd name="T52" fmla="*/ 504 w 807"/>
                <a:gd name="T53" fmla="*/ 697 h 697"/>
                <a:gd name="T54" fmla="*/ 524 w 807"/>
                <a:gd name="T55" fmla="*/ 697 h 697"/>
                <a:gd name="T56" fmla="*/ 545 w 807"/>
                <a:gd name="T57" fmla="*/ 697 h 697"/>
                <a:gd name="T58" fmla="*/ 565 w 807"/>
                <a:gd name="T59" fmla="*/ 697 h 697"/>
                <a:gd name="T60" fmla="*/ 585 w 807"/>
                <a:gd name="T61" fmla="*/ 697 h 697"/>
                <a:gd name="T62" fmla="*/ 600 w 807"/>
                <a:gd name="T63" fmla="*/ 697 h 697"/>
                <a:gd name="T64" fmla="*/ 620 w 807"/>
                <a:gd name="T65" fmla="*/ 697 h 697"/>
                <a:gd name="T66" fmla="*/ 640 w 807"/>
                <a:gd name="T67" fmla="*/ 697 h 697"/>
                <a:gd name="T68" fmla="*/ 661 w 807"/>
                <a:gd name="T69" fmla="*/ 697 h 697"/>
                <a:gd name="T70" fmla="*/ 676 w 807"/>
                <a:gd name="T71" fmla="*/ 697 h 697"/>
                <a:gd name="T72" fmla="*/ 696 w 807"/>
                <a:gd name="T73" fmla="*/ 697 h 697"/>
                <a:gd name="T74" fmla="*/ 716 w 807"/>
                <a:gd name="T75" fmla="*/ 0 h 697"/>
                <a:gd name="T76" fmla="*/ 736 w 807"/>
                <a:gd name="T77" fmla="*/ 0 h 697"/>
                <a:gd name="T78" fmla="*/ 756 w 807"/>
                <a:gd name="T79" fmla="*/ 0 h 697"/>
                <a:gd name="T80" fmla="*/ 771 w 807"/>
                <a:gd name="T81" fmla="*/ 697 h 697"/>
                <a:gd name="T82" fmla="*/ 792 w 807"/>
                <a:gd name="T83" fmla="*/ 697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697">
                  <a:moveTo>
                    <a:pt x="0" y="697"/>
                  </a:moveTo>
                  <a:lnTo>
                    <a:pt x="5" y="697"/>
                  </a:lnTo>
                  <a:lnTo>
                    <a:pt x="10" y="697"/>
                  </a:lnTo>
                  <a:lnTo>
                    <a:pt x="20" y="697"/>
                  </a:lnTo>
                  <a:lnTo>
                    <a:pt x="25" y="697"/>
                  </a:lnTo>
                  <a:lnTo>
                    <a:pt x="30" y="697"/>
                  </a:lnTo>
                  <a:lnTo>
                    <a:pt x="36" y="697"/>
                  </a:lnTo>
                  <a:lnTo>
                    <a:pt x="46" y="697"/>
                  </a:lnTo>
                  <a:lnTo>
                    <a:pt x="51" y="697"/>
                  </a:lnTo>
                  <a:lnTo>
                    <a:pt x="56" y="697"/>
                  </a:lnTo>
                  <a:lnTo>
                    <a:pt x="61" y="697"/>
                  </a:lnTo>
                  <a:lnTo>
                    <a:pt x="71" y="697"/>
                  </a:lnTo>
                  <a:lnTo>
                    <a:pt x="76" y="697"/>
                  </a:lnTo>
                  <a:lnTo>
                    <a:pt x="81" y="697"/>
                  </a:lnTo>
                  <a:lnTo>
                    <a:pt x="86" y="697"/>
                  </a:lnTo>
                  <a:lnTo>
                    <a:pt x="96" y="697"/>
                  </a:lnTo>
                  <a:lnTo>
                    <a:pt x="101" y="697"/>
                  </a:lnTo>
                  <a:lnTo>
                    <a:pt x="106" y="697"/>
                  </a:lnTo>
                  <a:lnTo>
                    <a:pt x="111" y="697"/>
                  </a:lnTo>
                  <a:lnTo>
                    <a:pt x="121" y="697"/>
                  </a:lnTo>
                  <a:lnTo>
                    <a:pt x="126" y="697"/>
                  </a:lnTo>
                  <a:lnTo>
                    <a:pt x="131" y="697"/>
                  </a:lnTo>
                  <a:lnTo>
                    <a:pt x="136" y="697"/>
                  </a:lnTo>
                  <a:lnTo>
                    <a:pt x="146" y="697"/>
                  </a:lnTo>
                  <a:lnTo>
                    <a:pt x="151" y="697"/>
                  </a:lnTo>
                  <a:lnTo>
                    <a:pt x="156" y="697"/>
                  </a:lnTo>
                  <a:lnTo>
                    <a:pt x="162" y="697"/>
                  </a:lnTo>
                  <a:lnTo>
                    <a:pt x="172" y="697"/>
                  </a:lnTo>
                  <a:lnTo>
                    <a:pt x="177" y="697"/>
                  </a:lnTo>
                  <a:lnTo>
                    <a:pt x="182" y="697"/>
                  </a:lnTo>
                  <a:lnTo>
                    <a:pt x="192" y="697"/>
                  </a:lnTo>
                  <a:lnTo>
                    <a:pt x="197" y="697"/>
                  </a:lnTo>
                  <a:lnTo>
                    <a:pt x="202" y="697"/>
                  </a:lnTo>
                  <a:lnTo>
                    <a:pt x="207" y="697"/>
                  </a:lnTo>
                  <a:lnTo>
                    <a:pt x="217" y="697"/>
                  </a:lnTo>
                  <a:lnTo>
                    <a:pt x="222" y="697"/>
                  </a:lnTo>
                  <a:lnTo>
                    <a:pt x="227" y="697"/>
                  </a:lnTo>
                  <a:lnTo>
                    <a:pt x="232" y="697"/>
                  </a:lnTo>
                  <a:lnTo>
                    <a:pt x="242" y="697"/>
                  </a:lnTo>
                  <a:lnTo>
                    <a:pt x="247" y="697"/>
                  </a:lnTo>
                  <a:lnTo>
                    <a:pt x="252" y="697"/>
                  </a:lnTo>
                  <a:lnTo>
                    <a:pt x="257" y="697"/>
                  </a:lnTo>
                  <a:lnTo>
                    <a:pt x="267" y="697"/>
                  </a:lnTo>
                  <a:lnTo>
                    <a:pt x="272" y="697"/>
                  </a:lnTo>
                  <a:lnTo>
                    <a:pt x="277" y="697"/>
                  </a:lnTo>
                  <a:lnTo>
                    <a:pt x="283" y="697"/>
                  </a:lnTo>
                  <a:lnTo>
                    <a:pt x="293" y="697"/>
                  </a:lnTo>
                  <a:lnTo>
                    <a:pt x="298" y="697"/>
                  </a:lnTo>
                  <a:lnTo>
                    <a:pt x="303" y="697"/>
                  </a:lnTo>
                  <a:lnTo>
                    <a:pt x="308" y="697"/>
                  </a:lnTo>
                  <a:lnTo>
                    <a:pt x="318" y="697"/>
                  </a:lnTo>
                  <a:lnTo>
                    <a:pt x="323" y="697"/>
                  </a:lnTo>
                  <a:lnTo>
                    <a:pt x="328" y="697"/>
                  </a:lnTo>
                  <a:lnTo>
                    <a:pt x="333" y="697"/>
                  </a:lnTo>
                  <a:lnTo>
                    <a:pt x="343" y="697"/>
                  </a:lnTo>
                  <a:lnTo>
                    <a:pt x="348" y="697"/>
                  </a:lnTo>
                  <a:lnTo>
                    <a:pt x="353" y="697"/>
                  </a:lnTo>
                  <a:lnTo>
                    <a:pt x="363" y="697"/>
                  </a:lnTo>
                  <a:lnTo>
                    <a:pt x="368" y="697"/>
                  </a:lnTo>
                  <a:lnTo>
                    <a:pt x="373" y="697"/>
                  </a:lnTo>
                  <a:lnTo>
                    <a:pt x="378" y="697"/>
                  </a:lnTo>
                  <a:lnTo>
                    <a:pt x="388" y="697"/>
                  </a:lnTo>
                  <a:lnTo>
                    <a:pt x="393" y="697"/>
                  </a:lnTo>
                  <a:lnTo>
                    <a:pt x="398" y="697"/>
                  </a:lnTo>
                  <a:lnTo>
                    <a:pt x="403" y="697"/>
                  </a:lnTo>
                  <a:lnTo>
                    <a:pt x="414" y="697"/>
                  </a:lnTo>
                  <a:lnTo>
                    <a:pt x="419" y="697"/>
                  </a:lnTo>
                  <a:lnTo>
                    <a:pt x="424" y="697"/>
                  </a:lnTo>
                  <a:lnTo>
                    <a:pt x="429" y="697"/>
                  </a:lnTo>
                  <a:lnTo>
                    <a:pt x="439" y="697"/>
                  </a:lnTo>
                  <a:lnTo>
                    <a:pt x="444" y="697"/>
                  </a:lnTo>
                  <a:lnTo>
                    <a:pt x="449" y="697"/>
                  </a:lnTo>
                  <a:lnTo>
                    <a:pt x="454" y="697"/>
                  </a:lnTo>
                  <a:lnTo>
                    <a:pt x="464" y="697"/>
                  </a:lnTo>
                  <a:lnTo>
                    <a:pt x="469" y="697"/>
                  </a:lnTo>
                  <a:lnTo>
                    <a:pt x="474" y="697"/>
                  </a:lnTo>
                  <a:lnTo>
                    <a:pt x="479" y="697"/>
                  </a:lnTo>
                  <a:lnTo>
                    <a:pt x="489" y="697"/>
                  </a:lnTo>
                  <a:lnTo>
                    <a:pt x="494" y="697"/>
                  </a:lnTo>
                  <a:lnTo>
                    <a:pt x="499" y="697"/>
                  </a:lnTo>
                  <a:lnTo>
                    <a:pt x="504" y="697"/>
                  </a:lnTo>
                  <a:lnTo>
                    <a:pt x="514" y="697"/>
                  </a:lnTo>
                  <a:lnTo>
                    <a:pt x="519" y="697"/>
                  </a:lnTo>
                  <a:lnTo>
                    <a:pt x="524" y="697"/>
                  </a:lnTo>
                  <a:lnTo>
                    <a:pt x="535" y="697"/>
                  </a:lnTo>
                  <a:lnTo>
                    <a:pt x="540" y="697"/>
                  </a:lnTo>
                  <a:lnTo>
                    <a:pt x="545" y="697"/>
                  </a:lnTo>
                  <a:lnTo>
                    <a:pt x="550" y="697"/>
                  </a:lnTo>
                  <a:lnTo>
                    <a:pt x="560" y="697"/>
                  </a:lnTo>
                  <a:lnTo>
                    <a:pt x="565" y="697"/>
                  </a:lnTo>
                  <a:lnTo>
                    <a:pt x="570" y="697"/>
                  </a:lnTo>
                  <a:lnTo>
                    <a:pt x="575" y="697"/>
                  </a:lnTo>
                  <a:lnTo>
                    <a:pt x="585" y="697"/>
                  </a:lnTo>
                  <a:lnTo>
                    <a:pt x="590" y="697"/>
                  </a:lnTo>
                  <a:lnTo>
                    <a:pt x="595" y="697"/>
                  </a:lnTo>
                  <a:lnTo>
                    <a:pt x="600" y="697"/>
                  </a:lnTo>
                  <a:lnTo>
                    <a:pt x="610" y="697"/>
                  </a:lnTo>
                  <a:lnTo>
                    <a:pt x="615" y="697"/>
                  </a:lnTo>
                  <a:lnTo>
                    <a:pt x="620" y="697"/>
                  </a:lnTo>
                  <a:lnTo>
                    <a:pt x="625" y="697"/>
                  </a:lnTo>
                  <a:lnTo>
                    <a:pt x="635" y="697"/>
                  </a:lnTo>
                  <a:lnTo>
                    <a:pt x="640" y="697"/>
                  </a:lnTo>
                  <a:lnTo>
                    <a:pt x="645" y="697"/>
                  </a:lnTo>
                  <a:lnTo>
                    <a:pt x="650" y="697"/>
                  </a:lnTo>
                  <a:lnTo>
                    <a:pt x="661" y="697"/>
                  </a:lnTo>
                  <a:lnTo>
                    <a:pt x="666" y="697"/>
                  </a:lnTo>
                  <a:lnTo>
                    <a:pt x="671" y="697"/>
                  </a:lnTo>
                  <a:lnTo>
                    <a:pt x="676" y="697"/>
                  </a:lnTo>
                  <a:lnTo>
                    <a:pt x="686" y="697"/>
                  </a:lnTo>
                  <a:lnTo>
                    <a:pt x="691" y="697"/>
                  </a:lnTo>
                  <a:lnTo>
                    <a:pt x="696" y="697"/>
                  </a:lnTo>
                  <a:lnTo>
                    <a:pt x="706" y="697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697"/>
                  </a:lnTo>
                  <a:lnTo>
                    <a:pt x="766" y="697"/>
                  </a:lnTo>
                  <a:lnTo>
                    <a:pt x="771" y="697"/>
                  </a:lnTo>
                  <a:lnTo>
                    <a:pt x="782" y="697"/>
                  </a:lnTo>
                  <a:lnTo>
                    <a:pt x="787" y="697"/>
                  </a:lnTo>
                  <a:lnTo>
                    <a:pt x="792" y="697"/>
                  </a:lnTo>
                  <a:lnTo>
                    <a:pt x="797" y="697"/>
                  </a:lnTo>
                  <a:lnTo>
                    <a:pt x="807" y="697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517">
              <a:extLst>
                <a:ext uri="{FF2B5EF4-FFF2-40B4-BE49-F238E27FC236}">
                  <a16:creationId xmlns:a16="http://schemas.microsoft.com/office/drawing/2014/main" id="{3BF0713B-4B82-4902-B8E2-0D46CAC8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518">
              <a:extLst>
                <a:ext uri="{FF2B5EF4-FFF2-40B4-BE49-F238E27FC236}">
                  <a16:creationId xmlns:a16="http://schemas.microsoft.com/office/drawing/2014/main" id="{5606031B-56AE-4A5D-91F9-C316A52E6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519">
              <a:extLst>
                <a:ext uri="{FF2B5EF4-FFF2-40B4-BE49-F238E27FC236}">
                  <a16:creationId xmlns:a16="http://schemas.microsoft.com/office/drawing/2014/main" id="{1F9A5DC0-77DC-4550-A62E-F3D5F34E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520">
              <a:extLst>
                <a:ext uri="{FF2B5EF4-FFF2-40B4-BE49-F238E27FC236}">
                  <a16:creationId xmlns:a16="http://schemas.microsoft.com/office/drawing/2014/main" id="{BFA782DB-6855-4ABD-AAF5-4EF81ACE8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2796646"/>
              <a:ext cx="975124" cy="997215"/>
            </a:xfrm>
            <a:custGeom>
              <a:avLst/>
              <a:gdLst>
                <a:gd name="T0" fmla="*/ 10 w 807"/>
                <a:gd name="T1" fmla="*/ 740 h 740"/>
                <a:gd name="T2" fmla="*/ 30 w 807"/>
                <a:gd name="T3" fmla="*/ 740 h 740"/>
                <a:gd name="T4" fmla="*/ 51 w 807"/>
                <a:gd name="T5" fmla="*/ 740 h 740"/>
                <a:gd name="T6" fmla="*/ 71 w 807"/>
                <a:gd name="T7" fmla="*/ 740 h 740"/>
                <a:gd name="T8" fmla="*/ 86 w 807"/>
                <a:gd name="T9" fmla="*/ 740 h 740"/>
                <a:gd name="T10" fmla="*/ 106 w 807"/>
                <a:gd name="T11" fmla="*/ 740 h 740"/>
                <a:gd name="T12" fmla="*/ 126 w 807"/>
                <a:gd name="T13" fmla="*/ 740 h 740"/>
                <a:gd name="T14" fmla="*/ 146 w 807"/>
                <a:gd name="T15" fmla="*/ 740 h 740"/>
                <a:gd name="T16" fmla="*/ 162 w 807"/>
                <a:gd name="T17" fmla="*/ 740 h 740"/>
                <a:gd name="T18" fmla="*/ 182 w 807"/>
                <a:gd name="T19" fmla="*/ 740 h 740"/>
                <a:gd name="T20" fmla="*/ 202 w 807"/>
                <a:gd name="T21" fmla="*/ 740 h 740"/>
                <a:gd name="T22" fmla="*/ 222 w 807"/>
                <a:gd name="T23" fmla="*/ 740 h 740"/>
                <a:gd name="T24" fmla="*/ 242 w 807"/>
                <a:gd name="T25" fmla="*/ 740 h 740"/>
                <a:gd name="T26" fmla="*/ 257 w 807"/>
                <a:gd name="T27" fmla="*/ 740 h 740"/>
                <a:gd name="T28" fmla="*/ 277 w 807"/>
                <a:gd name="T29" fmla="*/ 740 h 740"/>
                <a:gd name="T30" fmla="*/ 298 w 807"/>
                <a:gd name="T31" fmla="*/ 740 h 740"/>
                <a:gd name="T32" fmla="*/ 318 w 807"/>
                <a:gd name="T33" fmla="*/ 740 h 740"/>
                <a:gd name="T34" fmla="*/ 333 w 807"/>
                <a:gd name="T35" fmla="*/ 740 h 740"/>
                <a:gd name="T36" fmla="*/ 353 w 807"/>
                <a:gd name="T37" fmla="*/ 740 h 740"/>
                <a:gd name="T38" fmla="*/ 373 w 807"/>
                <a:gd name="T39" fmla="*/ 740 h 740"/>
                <a:gd name="T40" fmla="*/ 393 w 807"/>
                <a:gd name="T41" fmla="*/ 740 h 740"/>
                <a:gd name="T42" fmla="*/ 414 w 807"/>
                <a:gd name="T43" fmla="*/ 740 h 740"/>
                <a:gd name="T44" fmla="*/ 429 w 807"/>
                <a:gd name="T45" fmla="*/ 740 h 740"/>
                <a:gd name="T46" fmla="*/ 449 w 807"/>
                <a:gd name="T47" fmla="*/ 740 h 740"/>
                <a:gd name="T48" fmla="*/ 469 w 807"/>
                <a:gd name="T49" fmla="*/ 740 h 740"/>
                <a:gd name="T50" fmla="*/ 489 w 807"/>
                <a:gd name="T51" fmla="*/ 740 h 740"/>
                <a:gd name="T52" fmla="*/ 504 w 807"/>
                <a:gd name="T53" fmla="*/ 740 h 740"/>
                <a:gd name="T54" fmla="*/ 524 w 807"/>
                <a:gd name="T55" fmla="*/ 740 h 740"/>
                <a:gd name="T56" fmla="*/ 545 w 807"/>
                <a:gd name="T57" fmla="*/ 740 h 740"/>
                <a:gd name="T58" fmla="*/ 565 w 807"/>
                <a:gd name="T59" fmla="*/ 740 h 740"/>
                <a:gd name="T60" fmla="*/ 585 w 807"/>
                <a:gd name="T61" fmla="*/ 740 h 740"/>
                <a:gd name="T62" fmla="*/ 600 w 807"/>
                <a:gd name="T63" fmla="*/ 740 h 740"/>
                <a:gd name="T64" fmla="*/ 620 w 807"/>
                <a:gd name="T65" fmla="*/ 740 h 740"/>
                <a:gd name="T66" fmla="*/ 640 w 807"/>
                <a:gd name="T67" fmla="*/ 740 h 740"/>
                <a:gd name="T68" fmla="*/ 661 w 807"/>
                <a:gd name="T69" fmla="*/ 740 h 740"/>
                <a:gd name="T70" fmla="*/ 676 w 807"/>
                <a:gd name="T71" fmla="*/ 740 h 740"/>
                <a:gd name="T72" fmla="*/ 696 w 807"/>
                <a:gd name="T73" fmla="*/ 740 h 740"/>
                <a:gd name="T74" fmla="*/ 716 w 807"/>
                <a:gd name="T75" fmla="*/ 740 h 740"/>
                <a:gd name="T76" fmla="*/ 736 w 807"/>
                <a:gd name="T77" fmla="*/ 740 h 740"/>
                <a:gd name="T78" fmla="*/ 756 w 807"/>
                <a:gd name="T79" fmla="*/ 740 h 740"/>
                <a:gd name="T80" fmla="*/ 771 w 807"/>
                <a:gd name="T81" fmla="*/ 0 h 740"/>
                <a:gd name="T82" fmla="*/ 792 w 807"/>
                <a:gd name="T83" fmla="*/ 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740">
                  <a:moveTo>
                    <a:pt x="0" y="740"/>
                  </a:moveTo>
                  <a:lnTo>
                    <a:pt x="5" y="740"/>
                  </a:lnTo>
                  <a:lnTo>
                    <a:pt x="10" y="740"/>
                  </a:lnTo>
                  <a:lnTo>
                    <a:pt x="20" y="740"/>
                  </a:lnTo>
                  <a:lnTo>
                    <a:pt x="25" y="740"/>
                  </a:lnTo>
                  <a:lnTo>
                    <a:pt x="30" y="740"/>
                  </a:lnTo>
                  <a:lnTo>
                    <a:pt x="36" y="740"/>
                  </a:lnTo>
                  <a:lnTo>
                    <a:pt x="46" y="740"/>
                  </a:lnTo>
                  <a:lnTo>
                    <a:pt x="51" y="740"/>
                  </a:lnTo>
                  <a:lnTo>
                    <a:pt x="56" y="740"/>
                  </a:lnTo>
                  <a:lnTo>
                    <a:pt x="61" y="740"/>
                  </a:lnTo>
                  <a:lnTo>
                    <a:pt x="71" y="740"/>
                  </a:lnTo>
                  <a:lnTo>
                    <a:pt x="76" y="740"/>
                  </a:lnTo>
                  <a:lnTo>
                    <a:pt x="81" y="740"/>
                  </a:lnTo>
                  <a:lnTo>
                    <a:pt x="86" y="740"/>
                  </a:lnTo>
                  <a:lnTo>
                    <a:pt x="96" y="740"/>
                  </a:lnTo>
                  <a:lnTo>
                    <a:pt x="101" y="740"/>
                  </a:lnTo>
                  <a:lnTo>
                    <a:pt x="106" y="740"/>
                  </a:lnTo>
                  <a:lnTo>
                    <a:pt x="111" y="740"/>
                  </a:lnTo>
                  <a:lnTo>
                    <a:pt x="121" y="740"/>
                  </a:lnTo>
                  <a:lnTo>
                    <a:pt x="126" y="740"/>
                  </a:lnTo>
                  <a:lnTo>
                    <a:pt x="131" y="740"/>
                  </a:lnTo>
                  <a:lnTo>
                    <a:pt x="136" y="740"/>
                  </a:lnTo>
                  <a:lnTo>
                    <a:pt x="146" y="740"/>
                  </a:lnTo>
                  <a:lnTo>
                    <a:pt x="151" y="740"/>
                  </a:lnTo>
                  <a:lnTo>
                    <a:pt x="156" y="740"/>
                  </a:lnTo>
                  <a:lnTo>
                    <a:pt x="162" y="740"/>
                  </a:lnTo>
                  <a:lnTo>
                    <a:pt x="172" y="740"/>
                  </a:lnTo>
                  <a:lnTo>
                    <a:pt x="177" y="740"/>
                  </a:lnTo>
                  <a:lnTo>
                    <a:pt x="182" y="740"/>
                  </a:lnTo>
                  <a:lnTo>
                    <a:pt x="192" y="740"/>
                  </a:lnTo>
                  <a:lnTo>
                    <a:pt x="197" y="740"/>
                  </a:lnTo>
                  <a:lnTo>
                    <a:pt x="202" y="740"/>
                  </a:lnTo>
                  <a:lnTo>
                    <a:pt x="207" y="740"/>
                  </a:lnTo>
                  <a:lnTo>
                    <a:pt x="217" y="740"/>
                  </a:lnTo>
                  <a:lnTo>
                    <a:pt x="222" y="740"/>
                  </a:lnTo>
                  <a:lnTo>
                    <a:pt x="227" y="740"/>
                  </a:lnTo>
                  <a:lnTo>
                    <a:pt x="232" y="740"/>
                  </a:lnTo>
                  <a:lnTo>
                    <a:pt x="242" y="740"/>
                  </a:lnTo>
                  <a:lnTo>
                    <a:pt x="247" y="740"/>
                  </a:lnTo>
                  <a:lnTo>
                    <a:pt x="252" y="740"/>
                  </a:lnTo>
                  <a:lnTo>
                    <a:pt x="257" y="740"/>
                  </a:lnTo>
                  <a:lnTo>
                    <a:pt x="267" y="740"/>
                  </a:lnTo>
                  <a:lnTo>
                    <a:pt x="272" y="740"/>
                  </a:lnTo>
                  <a:lnTo>
                    <a:pt x="277" y="740"/>
                  </a:lnTo>
                  <a:lnTo>
                    <a:pt x="283" y="740"/>
                  </a:lnTo>
                  <a:lnTo>
                    <a:pt x="293" y="740"/>
                  </a:lnTo>
                  <a:lnTo>
                    <a:pt x="298" y="740"/>
                  </a:lnTo>
                  <a:lnTo>
                    <a:pt x="303" y="740"/>
                  </a:lnTo>
                  <a:lnTo>
                    <a:pt x="308" y="740"/>
                  </a:lnTo>
                  <a:lnTo>
                    <a:pt x="318" y="740"/>
                  </a:lnTo>
                  <a:lnTo>
                    <a:pt x="323" y="740"/>
                  </a:lnTo>
                  <a:lnTo>
                    <a:pt x="328" y="740"/>
                  </a:lnTo>
                  <a:lnTo>
                    <a:pt x="333" y="740"/>
                  </a:lnTo>
                  <a:lnTo>
                    <a:pt x="343" y="740"/>
                  </a:lnTo>
                  <a:lnTo>
                    <a:pt x="348" y="740"/>
                  </a:lnTo>
                  <a:lnTo>
                    <a:pt x="353" y="740"/>
                  </a:lnTo>
                  <a:lnTo>
                    <a:pt x="363" y="740"/>
                  </a:lnTo>
                  <a:lnTo>
                    <a:pt x="368" y="740"/>
                  </a:lnTo>
                  <a:lnTo>
                    <a:pt x="373" y="740"/>
                  </a:lnTo>
                  <a:lnTo>
                    <a:pt x="378" y="740"/>
                  </a:lnTo>
                  <a:lnTo>
                    <a:pt x="388" y="740"/>
                  </a:lnTo>
                  <a:lnTo>
                    <a:pt x="393" y="740"/>
                  </a:lnTo>
                  <a:lnTo>
                    <a:pt x="398" y="740"/>
                  </a:lnTo>
                  <a:lnTo>
                    <a:pt x="403" y="740"/>
                  </a:lnTo>
                  <a:lnTo>
                    <a:pt x="414" y="740"/>
                  </a:lnTo>
                  <a:lnTo>
                    <a:pt x="419" y="740"/>
                  </a:lnTo>
                  <a:lnTo>
                    <a:pt x="424" y="740"/>
                  </a:lnTo>
                  <a:lnTo>
                    <a:pt x="429" y="740"/>
                  </a:lnTo>
                  <a:lnTo>
                    <a:pt x="439" y="740"/>
                  </a:lnTo>
                  <a:lnTo>
                    <a:pt x="444" y="740"/>
                  </a:lnTo>
                  <a:lnTo>
                    <a:pt x="449" y="740"/>
                  </a:lnTo>
                  <a:lnTo>
                    <a:pt x="454" y="740"/>
                  </a:lnTo>
                  <a:lnTo>
                    <a:pt x="464" y="740"/>
                  </a:lnTo>
                  <a:lnTo>
                    <a:pt x="469" y="740"/>
                  </a:lnTo>
                  <a:lnTo>
                    <a:pt x="474" y="740"/>
                  </a:lnTo>
                  <a:lnTo>
                    <a:pt x="479" y="740"/>
                  </a:lnTo>
                  <a:lnTo>
                    <a:pt x="489" y="740"/>
                  </a:lnTo>
                  <a:lnTo>
                    <a:pt x="494" y="740"/>
                  </a:lnTo>
                  <a:lnTo>
                    <a:pt x="499" y="740"/>
                  </a:lnTo>
                  <a:lnTo>
                    <a:pt x="504" y="740"/>
                  </a:lnTo>
                  <a:lnTo>
                    <a:pt x="514" y="740"/>
                  </a:lnTo>
                  <a:lnTo>
                    <a:pt x="519" y="740"/>
                  </a:lnTo>
                  <a:lnTo>
                    <a:pt x="524" y="740"/>
                  </a:lnTo>
                  <a:lnTo>
                    <a:pt x="535" y="740"/>
                  </a:lnTo>
                  <a:lnTo>
                    <a:pt x="540" y="740"/>
                  </a:lnTo>
                  <a:lnTo>
                    <a:pt x="545" y="740"/>
                  </a:lnTo>
                  <a:lnTo>
                    <a:pt x="550" y="740"/>
                  </a:lnTo>
                  <a:lnTo>
                    <a:pt x="560" y="740"/>
                  </a:lnTo>
                  <a:lnTo>
                    <a:pt x="565" y="740"/>
                  </a:lnTo>
                  <a:lnTo>
                    <a:pt x="570" y="740"/>
                  </a:lnTo>
                  <a:lnTo>
                    <a:pt x="575" y="740"/>
                  </a:lnTo>
                  <a:lnTo>
                    <a:pt x="585" y="740"/>
                  </a:lnTo>
                  <a:lnTo>
                    <a:pt x="590" y="740"/>
                  </a:lnTo>
                  <a:lnTo>
                    <a:pt x="595" y="740"/>
                  </a:lnTo>
                  <a:lnTo>
                    <a:pt x="600" y="740"/>
                  </a:lnTo>
                  <a:lnTo>
                    <a:pt x="610" y="740"/>
                  </a:lnTo>
                  <a:lnTo>
                    <a:pt x="615" y="740"/>
                  </a:lnTo>
                  <a:lnTo>
                    <a:pt x="620" y="740"/>
                  </a:lnTo>
                  <a:lnTo>
                    <a:pt x="625" y="740"/>
                  </a:lnTo>
                  <a:lnTo>
                    <a:pt x="635" y="740"/>
                  </a:lnTo>
                  <a:lnTo>
                    <a:pt x="640" y="740"/>
                  </a:lnTo>
                  <a:lnTo>
                    <a:pt x="645" y="740"/>
                  </a:lnTo>
                  <a:lnTo>
                    <a:pt x="650" y="740"/>
                  </a:lnTo>
                  <a:lnTo>
                    <a:pt x="661" y="740"/>
                  </a:lnTo>
                  <a:lnTo>
                    <a:pt x="666" y="740"/>
                  </a:lnTo>
                  <a:lnTo>
                    <a:pt x="671" y="740"/>
                  </a:lnTo>
                  <a:lnTo>
                    <a:pt x="676" y="740"/>
                  </a:lnTo>
                  <a:lnTo>
                    <a:pt x="686" y="740"/>
                  </a:lnTo>
                  <a:lnTo>
                    <a:pt x="691" y="740"/>
                  </a:lnTo>
                  <a:lnTo>
                    <a:pt x="696" y="740"/>
                  </a:lnTo>
                  <a:lnTo>
                    <a:pt x="706" y="740"/>
                  </a:lnTo>
                  <a:lnTo>
                    <a:pt x="711" y="740"/>
                  </a:lnTo>
                  <a:lnTo>
                    <a:pt x="716" y="740"/>
                  </a:lnTo>
                  <a:lnTo>
                    <a:pt x="721" y="740"/>
                  </a:lnTo>
                  <a:lnTo>
                    <a:pt x="731" y="740"/>
                  </a:lnTo>
                  <a:lnTo>
                    <a:pt x="736" y="740"/>
                  </a:lnTo>
                  <a:lnTo>
                    <a:pt x="741" y="740"/>
                  </a:lnTo>
                  <a:lnTo>
                    <a:pt x="746" y="740"/>
                  </a:lnTo>
                  <a:lnTo>
                    <a:pt x="756" y="74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521">
              <a:extLst>
                <a:ext uri="{FF2B5EF4-FFF2-40B4-BE49-F238E27FC236}">
                  <a16:creationId xmlns:a16="http://schemas.microsoft.com/office/drawing/2014/main" id="{6157D948-5083-4A6A-B03F-B1923243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796646"/>
              <a:ext cx="973916" cy="997215"/>
            </a:xfrm>
            <a:custGeom>
              <a:avLst/>
              <a:gdLst>
                <a:gd name="T0" fmla="*/ 10 w 806"/>
                <a:gd name="T1" fmla="*/ 740 h 740"/>
                <a:gd name="T2" fmla="*/ 30 w 806"/>
                <a:gd name="T3" fmla="*/ 740 h 740"/>
                <a:gd name="T4" fmla="*/ 50 w 806"/>
                <a:gd name="T5" fmla="*/ 740 h 740"/>
                <a:gd name="T6" fmla="*/ 70 w 806"/>
                <a:gd name="T7" fmla="*/ 740 h 740"/>
                <a:gd name="T8" fmla="*/ 85 w 806"/>
                <a:gd name="T9" fmla="*/ 740 h 740"/>
                <a:gd name="T10" fmla="*/ 106 w 806"/>
                <a:gd name="T11" fmla="*/ 740 h 740"/>
                <a:gd name="T12" fmla="*/ 126 w 806"/>
                <a:gd name="T13" fmla="*/ 740 h 740"/>
                <a:gd name="T14" fmla="*/ 146 w 806"/>
                <a:gd name="T15" fmla="*/ 740 h 740"/>
                <a:gd name="T16" fmla="*/ 161 w 806"/>
                <a:gd name="T17" fmla="*/ 740 h 740"/>
                <a:gd name="T18" fmla="*/ 181 w 806"/>
                <a:gd name="T19" fmla="*/ 740 h 740"/>
                <a:gd name="T20" fmla="*/ 201 w 806"/>
                <a:gd name="T21" fmla="*/ 740 h 740"/>
                <a:gd name="T22" fmla="*/ 222 w 806"/>
                <a:gd name="T23" fmla="*/ 740 h 740"/>
                <a:gd name="T24" fmla="*/ 242 w 806"/>
                <a:gd name="T25" fmla="*/ 740 h 740"/>
                <a:gd name="T26" fmla="*/ 257 w 806"/>
                <a:gd name="T27" fmla="*/ 740 h 740"/>
                <a:gd name="T28" fmla="*/ 277 w 806"/>
                <a:gd name="T29" fmla="*/ 740 h 740"/>
                <a:gd name="T30" fmla="*/ 297 w 806"/>
                <a:gd name="T31" fmla="*/ 740 h 740"/>
                <a:gd name="T32" fmla="*/ 317 w 806"/>
                <a:gd name="T33" fmla="*/ 740 h 740"/>
                <a:gd name="T34" fmla="*/ 332 w 806"/>
                <a:gd name="T35" fmla="*/ 740 h 740"/>
                <a:gd name="T36" fmla="*/ 353 w 806"/>
                <a:gd name="T37" fmla="*/ 740 h 740"/>
                <a:gd name="T38" fmla="*/ 373 w 806"/>
                <a:gd name="T39" fmla="*/ 740 h 740"/>
                <a:gd name="T40" fmla="*/ 393 w 806"/>
                <a:gd name="T41" fmla="*/ 740 h 740"/>
                <a:gd name="T42" fmla="*/ 413 w 806"/>
                <a:gd name="T43" fmla="*/ 740 h 740"/>
                <a:gd name="T44" fmla="*/ 428 w 806"/>
                <a:gd name="T45" fmla="*/ 740 h 740"/>
                <a:gd name="T46" fmla="*/ 448 w 806"/>
                <a:gd name="T47" fmla="*/ 740 h 740"/>
                <a:gd name="T48" fmla="*/ 469 w 806"/>
                <a:gd name="T49" fmla="*/ 740 h 740"/>
                <a:gd name="T50" fmla="*/ 489 w 806"/>
                <a:gd name="T51" fmla="*/ 740 h 740"/>
                <a:gd name="T52" fmla="*/ 504 w 806"/>
                <a:gd name="T53" fmla="*/ 740 h 740"/>
                <a:gd name="T54" fmla="*/ 524 w 806"/>
                <a:gd name="T55" fmla="*/ 740 h 740"/>
                <a:gd name="T56" fmla="*/ 544 w 806"/>
                <a:gd name="T57" fmla="*/ 740 h 740"/>
                <a:gd name="T58" fmla="*/ 564 w 806"/>
                <a:gd name="T59" fmla="*/ 740 h 740"/>
                <a:gd name="T60" fmla="*/ 584 w 806"/>
                <a:gd name="T61" fmla="*/ 740 h 740"/>
                <a:gd name="T62" fmla="*/ 600 w 806"/>
                <a:gd name="T63" fmla="*/ 740 h 740"/>
                <a:gd name="T64" fmla="*/ 620 w 806"/>
                <a:gd name="T65" fmla="*/ 740 h 740"/>
                <a:gd name="T66" fmla="*/ 640 w 806"/>
                <a:gd name="T67" fmla="*/ 740 h 740"/>
                <a:gd name="T68" fmla="*/ 660 w 806"/>
                <a:gd name="T69" fmla="*/ 740 h 740"/>
                <a:gd name="T70" fmla="*/ 675 w 806"/>
                <a:gd name="T71" fmla="*/ 740 h 740"/>
                <a:gd name="T72" fmla="*/ 695 w 806"/>
                <a:gd name="T73" fmla="*/ 740 h 740"/>
                <a:gd name="T74" fmla="*/ 716 w 806"/>
                <a:gd name="T75" fmla="*/ 740 h 740"/>
                <a:gd name="T76" fmla="*/ 736 w 806"/>
                <a:gd name="T77" fmla="*/ 740 h 740"/>
                <a:gd name="T78" fmla="*/ 756 w 806"/>
                <a:gd name="T79" fmla="*/ 740 h 740"/>
                <a:gd name="T80" fmla="*/ 771 w 806"/>
                <a:gd name="T81" fmla="*/ 740 h 740"/>
                <a:gd name="T82" fmla="*/ 791 w 806"/>
                <a:gd name="T83" fmla="*/ 740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740">
                  <a:moveTo>
                    <a:pt x="0" y="0"/>
                  </a:moveTo>
                  <a:lnTo>
                    <a:pt x="5" y="740"/>
                  </a:lnTo>
                  <a:lnTo>
                    <a:pt x="10" y="740"/>
                  </a:lnTo>
                  <a:lnTo>
                    <a:pt x="15" y="740"/>
                  </a:lnTo>
                  <a:lnTo>
                    <a:pt x="25" y="740"/>
                  </a:lnTo>
                  <a:lnTo>
                    <a:pt x="30" y="740"/>
                  </a:lnTo>
                  <a:lnTo>
                    <a:pt x="35" y="740"/>
                  </a:lnTo>
                  <a:lnTo>
                    <a:pt x="40" y="740"/>
                  </a:lnTo>
                  <a:lnTo>
                    <a:pt x="50" y="740"/>
                  </a:lnTo>
                  <a:lnTo>
                    <a:pt x="55" y="740"/>
                  </a:lnTo>
                  <a:lnTo>
                    <a:pt x="60" y="740"/>
                  </a:lnTo>
                  <a:lnTo>
                    <a:pt x="70" y="740"/>
                  </a:lnTo>
                  <a:lnTo>
                    <a:pt x="75" y="740"/>
                  </a:lnTo>
                  <a:lnTo>
                    <a:pt x="80" y="740"/>
                  </a:lnTo>
                  <a:lnTo>
                    <a:pt x="85" y="740"/>
                  </a:lnTo>
                  <a:lnTo>
                    <a:pt x="96" y="740"/>
                  </a:lnTo>
                  <a:lnTo>
                    <a:pt x="101" y="740"/>
                  </a:lnTo>
                  <a:lnTo>
                    <a:pt x="106" y="740"/>
                  </a:lnTo>
                  <a:lnTo>
                    <a:pt x="111" y="740"/>
                  </a:lnTo>
                  <a:lnTo>
                    <a:pt x="121" y="740"/>
                  </a:lnTo>
                  <a:lnTo>
                    <a:pt x="126" y="740"/>
                  </a:lnTo>
                  <a:lnTo>
                    <a:pt x="131" y="740"/>
                  </a:lnTo>
                  <a:lnTo>
                    <a:pt x="136" y="740"/>
                  </a:lnTo>
                  <a:lnTo>
                    <a:pt x="146" y="740"/>
                  </a:lnTo>
                  <a:lnTo>
                    <a:pt x="151" y="740"/>
                  </a:lnTo>
                  <a:lnTo>
                    <a:pt x="156" y="740"/>
                  </a:lnTo>
                  <a:lnTo>
                    <a:pt x="161" y="740"/>
                  </a:lnTo>
                  <a:lnTo>
                    <a:pt x="171" y="740"/>
                  </a:lnTo>
                  <a:lnTo>
                    <a:pt x="176" y="740"/>
                  </a:lnTo>
                  <a:lnTo>
                    <a:pt x="181" y="740"/>
                  </a:lnTo>
                  <a:lnTo>
                    <a:pt x="186" y="740"/>
                  </a:lnTo>
                  <a:lnTo>
                    <a:pt x="196" y="740"/>
                  </a:lnTo>
                  <a:lnTo>
                    <a:pt x="201" y="740"/>
                  </a:lnTo>
                  <a:lnTo>
                    <a:pt x="206" y="740"/>
                  </a:lnTo>
                  <a:lnTo>
                    <a:pt x="211" y="740"/>
                  </a:lnTo>
                  <a:lnTo>
                    <a:pt x="222" y="740"/>
                  </a:lnTo>
                  <a:lnTo>
                    <a:pt x="227" y="740"/>
                  </a:lnTo>
                  <a:lnTo>
                    <a:pt x="232" y="740"/>
                  </a:lnTo>
                  <a:lnTo>
                    <a:pt x="242" y="740"/>
                  </a:lnTo>
                  <a:lnTo>
                    <a:pt x="247" y="740"/>
                  </a:lnTo>
                  <a:lnTo>
                    <a:pt x="252" y="740"/>
                  </a:lnTo>
                  <a:lnTo>
                    <a:pt x="257" y="740"/>
                  </a:lnTo>
                  <a:lnTo>
                    <a:pt x="267" y="740"/>
                  </a:lnTo>
                  <a:lnTo>
                    <a:pt x="272" y="740"/>
                  </a:lnTo>
                  <a:lnTo>
                    <a:pt x="277" y="740"/>
                  </a:lnTo>
                  <a:lnTo>
                    <a:pt x="282" y="740"/>
                  </a:lnTo>
                  <a:lnTo>
                    <a:pt x="292" y="740"/>
                  </a:lnTo>
                  <a:lnTo>
                    <a:pt x="297" y="740"/>
                  </a:lnTo>
                  <a:lnTo>
                    <a:pt x="302" y="740"/>
                  </a:lnTo>
                  <a:lnTo>
                    <a:pt x="307" y="740"/>
                  </a:lnTo>
                  <a:lnTo>
                    <a:pt x="317" y="740"/>
                  </a:lnTo>
                  <a:lnTo>
                    <a:pt x="322" y="740"/>
                  </a:lnTo>
                  <a:lnTo>
                    <a:pt x="327" y="740"/>
                  </a:lnTo>
                  <a:lnTo>
                    <a:pt x="332" y="740"/>
                  </a:lnTo>
                  <a:lnTo>
                    <a:pt x="343" y="740"/>
                  </a:lnTo>
                  <a:lnTo>
                    <a:pt x="348" y="740"/>
                  </a:lnTo>
                  <a:lnTo>
                    <a:pt x="353" y="740"/>
                  </a:lnTo>
                  <a:lnTo>
                    <a:pt x="358" y="740"/>
                  </a:lnTo>
                  <a:lnTo>
                    <a:pt x="368" y="740"/>
                  </a:lnTo>
                  <a:lnTo>
                    <a:pt x="373" y="740"/>
                  </a:lnTo>
                  <a:lnTo>
                    <a:pt x="378" y="740"/>
                  </a:lnTo>
                  <a:lnTo>
                    <a:pt x="383" y="740"/>
                  </a:lnTo>
                  <a:lnTo>
                    <a:pt x="393" y="740"/>
                  </a:lnTo>
                  <a:lnTo>
                    <a:pt x="398" y="740"/>
                  </a:lnTo>
                  <a:lnTo>
                    <a:pt x="403" y="740"/>
                  </a:lnTo>
                  <a:lnTo>
                    <a:pt x="413" y="740"/>
                  </a:lnTo>
                  <a:lnTo>
                    <a:pt x="418" y="740"/>
                  </a:lnTo>
                  <a:lnTo>
                    <a:pt x="423" y="740"/>
                  </a:lnTo>
                  <a:lnTo>
                    <a:pt x="428" y="740"/>
                  </a:lnTo>
                  <a:lnTo>
                    <a:pt x="438" y="740"/>
                  </a:lnTo>
                  <a:lnTo>
                    <a:pt x="443" y="740"/>
                  </a:lnTo>
                  <a:lnTo>
                    <a:pt x="448" y="740"/>
                  </a:lnTo>
                  <a:lnTo>
                    <a:pt x="453" y="740"/>
                  </a:lnTo>
                  <a:lnTo>
                    <a:pt x="463" y="740"/>
                  </a:lnTo>
                  <a:lnTo>
                    <a:pt x="469" y="740"/>
                  </a:lnTo>
                  <a:lnTo>
                    <a:pt x="474" y="740"/>
                  </a:lnTo>
                  <a:lnTo>
                    <a:pt x="479" y="740"/>
                  </a:lnTo>
                  <a:lnTo>
                    <a:pt x="489" y="740"/>
                  </a:lnTo>
                  <a:lnTo>
                    <a:pt x="494" y="740"/>
                  </a:lnTo>
                  <a:lnTo>
                    <a:pt x="499" y="740"/>
                  </a:lnTo>
                  <a:lnTo>
                    <a:pt x="504" y="740"/>
                  </a:lnTo>
                  <a:lnTo>
                    <a:pt x="514" y="740"/>
                  </a:lnTo>
                  <a:lnTo>
                    <a:pt x="519" y="740"/>
                  </a:lnTo>
                  <a:lnTo>
                    <a:pt x="524" y="740"/>
                  </a:lnTo>
                  <a:lnTo>
                    <a:pt x="529" y="740"/>
                  </a:lnTo>
                  <a:lnTo>
                    <a:pt x="539" y="740"/>
                  </a:lnTo>
                  <a:lnTo>
                    <a:pt x="544" y="740"/>
                  </a:lnTo>
                  <a:lnTo>
                    <a:pt x="549" y="740"/>
                  </a:lnTo>
                  <a:lnTo>
                    <a:pt x="554" y="740"/>
                  </a:lnTo>
                  <a:lnTo>
                    <a:pt x="564" y="740"/>
                  </a:lnTo>
                  <a:lnTo>
                    <a:pt x="569" y="740"/>
                  </a:lnTo>
                  <a:lnTo>
                    <a:pt x="574" y="740"/>
                  </a:lnTo>
                  <a:lnTo>
                    <a:pt x="584" y="740"/>
                  </a:lnTo>
                  <a:lnTo>
                    <a:pt x="589" y="740"/>
                  </a:lnTo>
                  <a:lnTo>
                    <a:pt x="595" y="740"/>
                  </a:lnTo>
                  <a:lnTo>
                    <a:pt x="600" y="740"/>
                  </a:lnTo>
                  <a:lnTo>
                    <a:pt x="610" y="740"/>
                  </a:lnTo>
                  <a:lnTo>
                    <a:pt x="615" y="740"/>
                  </a:lnTo>
                  <a:lnTo>
                    <a:pt x="620" y="740"/>
                  </a:lnTo>
                  <a:lnTo>
                    <a:pt x="625" y="740"/>
                  </a:lnTo>
                  <a:lnTo>
                    <a:pt x="635" y="740"/>
                  </a:lnTo>
                  <a:lnTo>
                    <a:pt x="640" y="740"/>
                  </a:lnTo>
                  <a:lnTo>
                    <a:pt x="645" y="740"/>
                  </a:lnTo>
                  <a:lnTo>
                    <a:pt x="650" y="740"/>
                  </a:lnTo>
                  <a:lnTo>
                    <a:pt x="660" y="740"/>
                  </a:lnTo>
                  <a:lnTo>
                    <a:pt x="665" y="740"/>
                  </a:lnTo>
                  <a:lnTo>
                    <a:pt x="670" y="740"/>
                  </a:lnTo>
                  <a:lnTo>
                    <a:pt x="675" y="740"/>
                  </a:lnTo>
                  <a:lnTo>
                    <a:pt x="685" y="740"/>
                  </a:lnTo>
                  <a:lnTo>
                    <a:pt x="690" y="740"/>
                  </a:lnTo>
                  <a:lnTo>
                    <a:pt x="695" y="740"/>
                  </a:lnTo>
                  <a:lnTo>
                    <a:pt x="700" y="740"/>
                  </a:lnTo>
                  <a:lnTo>
                    <a:pt x="710" y="740"/>
                  </a:lnTo>
                  <a:lnTo>
                    <a:pt x="716" y="740"/>
                  </a:lnTo>
                  <a:lnTo>
                    <a:pt x="721" y="740"/>
                  </a:lnTo>
                  <a:lnTo>
                    <a:pt x="726" y="740"/>
                  </a:lnTo>
                  <a:lnTo>
                    <a:pt x="736" y="740"/>
                  </a:lnTo>
                  <a:lnTo>
                    <a:pt x="741" y="740"/>
                  </a:lnTo>
                  <a:lnTo>
                    <a:pt x="746" y="740"/>
                  </a:lnTo>
                  <a:lnTo>
                    <a:pt x="756" y="740"/>
                  </a:lnTo>
                  <a:lnTo>
                    <a:pt x="761" y="740"/>
                  </a:lnTo>
                  <a:lnTo>
                    <a:pt x="766" y="740"/>
                  </a:lnTo>
                  <a:lnTo>
                    <a:pt x="771" y="740"/>
                  </a:lnTo>
                  <a:lnTo>
                    <a:pt x="781" y="740"/>
                  </a:lnTo>
                  <a:lnTo>
                    <a:pt x="786" y="740"/>
                  </a:lnTo>
                  <a:lnTo>
                    <a:pt x="791" y="740"/>
                  </a:lnTo>
                  <a:lnTo>
                    <a:pt x="796" y="740"/>
                  </a:lnTo>
                  <a:lnTo>
                    <a:pt x="806" y="740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522">
              <a:extLst>
                <a:ext uri="{FF2B5EF4-FFF2-40B4-BE49-F238E27FC236}">
                  <a16:creationId xmlns:a16="http://schemas.microsoft.com/office/drawing/2014/main" id="{A1E203CF-353E-4EBB-98C7-901C26DF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523">
              <a:extLst>
                <a:ext uri="{FF2B5EF4-FFF2-40B4-BE49-F238E27FC236}">
                  <a16:creationId xmlns:a16="http://schemas.microsoft.com/office/drawing/2014/main" id="{8731000C-8D2B-4E03-9952-DE71A884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24">
              <a:extLst>
                <a:ext uri="{FF2B5EF4-FFF2-40B4-BE49-F238E27FC236}">
                  <a16:creationId xmlns:a16="http://schemas.microsoft.com/office/drawing/2014/main" id="{B4947E4B-F153-4769-B6E6-9F7B5C1A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25">
              <a:extLst>
                <a:ext uri="{FF2B5EF4-FFF2-40B4-BE49-F238E27FC236}">
                  <a16:creationId xmlns:a16="http://schemas.microsoft.com/office/drawing/2014/main" id="{F7F0C8A9-3991-4900-8973-5769BED6D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744091"/>
              <a:ext cx="973916" cy="1049771"/>
            </a:xfrm>
            <a:custGeom>
              <a:avLst/>
              <a:gdLst>
                <a:gd name="T0" fmla="*/ 10 w 806"/>
                <a:gd name="T1" fmla="*/ 0 h 779"/>
                <a:gd name="T2" fmla="*/ 30 w 806"/>
                <a:gd name="T3" fmla="*/ 0 h 779"/>
                <a:gd name="T4" fmla="*/ 50 w 806"/>
                <a:gd name="T5" fmla="*/ 0 h 779"/>
                <a:gd name="T6" fmla="*/ 70 w 806"/>
                <a:gd name="T7" fmla="*/ 779 h 779"/>
                <a:gd name="T8" fmla="*/ 85 w 806"/>
                <a:gd name="T9" fmla="*/ 779 h 779"/>
                <a:gd name="T10" fmla="*/ 106 w 806"/>
                <a:gd name="T11" fmla="*/ 779 h 779"/>
                <a:gd name="T12" fmla="*/ 126 w 806"/>
                <a:gd name="T13" fmla="*/ 779 h 779"/>
                <a:gd name="T14" fmla="*/ 146 w 806"/>
                <a:gd name="T15" fmla="*/ 779 h 779"/>
                <a:gd name="T16" fmla="*/ 161 w 806"/>
                <a:gd name="T17" fmla="*/ 779 h 779"/>
                <a:gd name="T18" fmla="*/ 181 w 806"/>
                <a:gd name="T19" fmla="*/ 779 h 779"/>
                <a:gd name="T20" fmla="*/ 201 w 806"/>
                <a:gd name="T21" fmla="*/ 779 h 779"/>
                <a:gd name="T22" fmla="*/ 222 w 806"/>
                <a:gd name="T23" fmla="*/ 779 h 779"/>
                <a:gd name="T24" fmla="*/ 242 w 806"/>
                <a:gd name="T25" fmla="*/ 779 h 779"/>
                <a:gd name="T26" fmla="*/ 257 w 806"/>
                <a:gd name="T27" fmla="*/ 779 h 779"/>
                <a:gd name="T28" fmla="*/ 277 w 806"/>
                <a:gd name="T29" fmla="*/ 779 h 779"/>
                <a:gd name="T30" fmla="*/ 297 w 806"/>
                <a:gd name="T31" fmla="*/ 779 h 779"/>
                <a:gd name="T32" fmla="*/ 317 w 806"/>
                <a:gd name="T33" fmla="*/ 779 h 779"/>
                <a:gd name="T34" fmla="*/ 332 w 806"/>
                <a:gd name="T35" fmla="*/ 779 h 779"/>
                <a:gd name="T36" fmla="*/ 353 w 806"/>
                <a:gd name="T37" fmla="*/ 779 h 779"/>
                <a:gd name="T38" fmla="*/ 373 w 806"/>
                <a:gd name="T39" fmla="*/ 779 h 779"/>
                <a:gd name="T40" fmla="*/ 393 w 806"/>
                <a:gd name="T41" fmla="*/ 779 h 779"/>
                <a:gd name="T42" fmla="*/ 413 w 806"/>
                <a:gd name="T43" fmla="*/ 779 h 779"/>
                <a:gd name="T44" fmla="*/ 428 w 806"/>
                <a:gd name="T45" fmla="*/ 779 h 779"/>
                <a:gd name="T46" fmla="*/ 448 w 806"/>
                <a:gd name="T47" fmla="*/ 779 h 779"/>
                <a:gd name="T48" fmla="*/ 469 w 806"/>
                <a:gd name="T49" fmla="*/ 779 h 779"/>
                <a:gd name="T50" fmla="*/ 489 w 806"/>
                <a:gd name="T51" fmla="*/ 779 h 779"/>
                <a:gd name="T52" fmla="*/ 504 w 806"/>
                <a:gd name="T53" fmla="*/ 779 h 779"/>
                <a:gd name="T54" fmla="*/ 524 w 806"/>
                <a:gd name="T55" fmla="*/ 779 h 779"/>
                <a:gd name="T56" fmla="*/ 544 w 806"/>
                <a:gd name="T57" fmla="*/ 779 h 779"/>
                <a:gd name="T58" fmla="*/ 564 w 806"/>
                <a:gd name="T59" fmla="*/ 779 h 779"/>
                <a:gd name="T60" fmla="*/ 584 w 806"/>
                <a:gd name="T61" fmla="*/ 779 h 779"/>
                <a:gd name="T62" fmla="*/ 600 w 806"/>
                <a:gd name="T63" fmla="*/ 779 h 779"/>
                <a:gd name="T64" fmla="*/ 620 w 806"/>
                <a:gd name="T65" fmla="*/ 779 h 779"/>
                <a:gd name="T66" fmla="*/ 640 w 806"/>
                <a:gd name="T67" fmla="*/ 779 h 779"/>
                <a:gd name="T68" fmla="*/ 660 w 806"/>
                <a:gd name="T69" fmla="*/ 779 h 779"/>
                <a:gd name="T70" fmla="*/ 675 w 806"/>
                <a:gd name="T71" fmla="*/ 779 h 779"/>
                <a:gd name="T72" fmla="*/ 695 w 806"/>
                <a:gd name="T73" fmla="*/ 779 h 779"/>
                <a:gd name="T74" fmla="*/ 716 w 806"/>
                <a:gd name="T75" fmla="*/ 779 h 779"/>
                <a:gd name="T76" fmla="*/ 736 w 806"/>
                <a:gd name="T77" fmla="*/ 779 h 779"/>
                <a:gd name="T78" fmla="*/ 756 w 806"/>
                <a:gd name="T79" fmla="*/ 779 h 779"/>
                <a:gd name="T80" fmla="*/ 771 w 806"/>
                <a:gd name="T81" fmla="*/ 779 h 779"/>
                <a:gd name="T82" fmla="*/ 791 w 806"/>
                <a:gd name="T83" fmla="*/ 77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779">
                  <a:moveTo>
                    <a:pt x="0" y="779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779"/>
                  </a:lnTo>
                  <a:lnTo>
                    <a:pt x="60" y="779"/>
                  </a:lnTo>
                  <a:lnTo>
                    <a:pt x="70" y="779"/>
                  </a:lnTo>
                  <a:lnTo>
                    <a:pt x="75" y="779"/>
                  </a:lnTo>
                  <a:lnTo>
                    <a:pt x="80" y="779"/>
                  </a:lnTo>
                  <a:lnTo>
                    <a:pt x="85" y="779"/>
                  </a:lnTo>
                  <a:lnTo>
                    <a:pt x="96" y="779"/>
                  </a:lnTo>
                  <a:lnTo>
                    <a:pt x="101" y="779"/>
                  </a:lnTo>
                  <a:lnTo>
                    <a:pt x="106" y="779"/>
                  </a:lnTo>
                  <a:lnTo>
                    <a:pt x="111" y="779"/>
                  </a:lnTo>
                  <a:lnTo>
                    <a:pt x="121" y="779"/>
                  </a:lnTo>
                  <a:lnTo>
                    <a:pt x="126" y="779"/>
                  </a:lnTo>
                  <a:lnTo>
                    <a:pt x="131" y="779"/>
                  </a:lnTo>
                  <a:lnTo>
                    <a:pt x="136" y="779"/>
                  </a:lnTo>
                  <a:lnTo>
                    <a:pt x="146" y="779"/>
                  </a:lnTo>
                  <a:lnTo>
                    <a:pt x="151" y="779"/>
                  </a:lnTo>
                  <a:lnTo>
                    <a:pt x="156" y="779"/>
                  </a:lnTo>
                  <a:lnTo>
                    <a:pt x="161" y="779"/>
                  </a:lnTo>
                  <a:lnTo>
                    <a:pt x="171" y="779"/>
                  </a:lnTo>
                  <a:lnTo>
                    <a:pt x="176" y="779"/>
                  </a:lnTo>
                  <a:lnTo>
                    <a:pt x="181" y="779"/>
                  </a:lnTo>
                  <a:lnTo>
                    <a:pt x="186" y="779"/>
                  </a:lnTo>
                  <a:lnTo>
                    <a:pt x="196" y="779"/>
                  </a:lnTo>
                  <a:lnTo>
                    <a:pt x="201" y="779"/>
                  </a:lnTo>
                  <a:lnTo>
                    <a:pt x="206" y="779"/>
                  </a:lnTo>
                  <a:lnTo>
                    <a:pt x="211" y="779"/>
                  </a:lnTo>
                  <a:lnTo>
                    <a:pt x="222" y="779"/>
                  </a:lnTo>
                  <a:lnTo>
                    <a:pt x="227" y="779"/>
                  </a:lnTo>
                  <a:lnTo>
                    <a:pt x="232" y="779"/>
                  </a:lnTo>
                  <a:lnTo>
                    <a:pt x="242" y="779"/>
                  </a:lnTo>
                  <a:lnTo>
                    <a:pt x="247" y="779"/>
                  </a:lnTo>
                  <a:lnTo>
                    <a:pt x="252" y="779"/>
                  </a:lnTo>
                  <a:lnTo>
                    <a:pt x="257" y="779"/>
                  </a:lnTo>
                  <a:lnTo>
                    <a:pt x="267" y="779"/>
                  </a:lnTo>
                  <a:lnTo>
                    <a:pt x="272" y="779"/>
                  </a:lnTo>
                  <a:lnTo>
                    <a:pt x="277" y="779"/>
                  </a:lnTo>
                  <a:lnTo>
                    <a:pt x="282" y="779"/>
                  </a:lnTo>
                  <a:lnTo>
                    <a:pt x="292" y="779"/>
                  </a:lnTo>
                  <a:lnTo>
                    <a:pt x="297" y="779"/>
                  </a:lnTo>
                  <a:lnTo>
                    <a:pt x="302" y="779"/>
                  </a:lnTo>
                  <a:lnTo>
                    <a:pt x="307" y="779"/>
                  </a:lnTo>
                  <a:lnTo>
                    <a:pt x="317" y="779"/>
                  </a:lnTo>
                  <a:lnTo>
                    <a:pt x="322" y="779"/>
                  </a:lnTo>
                  <a:lnTo>
                    <a:pt x="327" y="779"/>
                  </a:lnTo>
                  <a:lnTo>
                    <a:pt x="332" y="779"/>
                  </a:lnTo>
                  <a:lnTo>
                    <a:pt x="343" y="779"/>
                  </a:lnTo>
                  <a:lnTo>
                    <a:pt x="348" y="779"/>
                  </a:lnTo>
                  <a:lnTo>
                    <a:pt x="353" y="779"/>
                  </a:lnTo>
                  <a:lnTo>
                    <a:pt x="358" y="779"/>
                  </a:lnTo>
                  <a:lnTo>
                    <a:pt x="368" y="779"/>
                  </a:lnTo>
                  <a:lnTo>
                    <a:pt x="373" y="779"/>
                  </a:lnTo>
                  <a:lnTo>
                    <a:pt x="378" y="779"/>
                  </a:lnTo>
                  <a:lnTo>
                    <a:pt x="383" y="779"/>
                  </a:lnTo>
                  <a:lnTo>
                    <a:pt x="393" y="779"/>
                  </a:lnTo>
                  <a:lnTo>
                    <a:pt x="398" y="779"/>
                  </a:lnTo>
                  <a:lnTo>
                    <a:pt x="403" y="779"/>
                  </a:lnTo>
                  <a:lnTo>
                    <a:pt x="413" y="779"/>
                  </a:lnTo>
                  <a:lnTo>
                    <a:pt x="418" y="779"/>
                  </a:lnTo>
                  <a:lnTo>
                    <a:pt x="423" y="779"/>
                  </a:lnTo>
                  <a:lnTo>
                    <a:pt x="428" y="779"/>
                  </a:lnTo>
                  <a:lnTo>
                    <a:pt x="438" y="779"/>
                  </a:lnTo>
                  <a:lnTo>
                    <a:pt x="443" y="779"/>
                  </a:lnTo>
                  <a:lnTo>
                    <a:pt x="448" y="779"/>
                  </a:lnTo>
                  <a:lnTo>
                    <a:pt x="453" y="779"/>
                  </a:lnTo>
                  <a:lnTo>
                    <a:pt x="463" y="779"/>
                  </a:lnTo>
                  <a:lnTo>
                    <a:pt x="469" y="779"/>
                  </a:lnTo>
                  <a:lnTo>
                    <a:pt x="474" y="779"/>
                  </a:lnTo>
                  <a:lnTo>
                    <a:pt x="479" y="779"/>
                  </a:lnTo>
                  <a:lnTo>
                    <a:pt x="489" y="779"/>
                  </a:lnTo>
                  <a:lnTo>
                    <a:pt x="494" y="779"/>
                  </a:lnTo>
                  <a:lnTo>
                    <a:pt x="499" y="779"/>
                  </a:lnTo>
                  <a:lnTo>
                    <a:pt x="504" y="779"/>
                  </a:lnTo>
                  <a:lnTo>
                    <a:pt x="514" y="779"/>
                  </a:lnTo>
                  <a:lnTo>
                    <a:pt x="519" y="779"/>
                  </a:lnTo>
                  <a:lnTo>
                    <a:pt x="524" y="779"/>
                  </a:lnTo>
                  <a:lnTo>
                    <a:pt x="529" y="779"/>
                  </a:lnTo>
                  <a:lnTo>
                    <a:pt x="539" y="779"/>
                  </a:lnTo>
                  <a:lnTo>
                    <a:pt x="544" y="779"/>
                  </a:lnTo>
                  <a:lnTo>
                    <a:pt x="549" y="779"/>
                  </a:lnTo>
                  <a:lnTo>
                    <a:pt x="554" y="779"/>
                  </a:lnTo>
                  <a:lnTo>
                    <a:pt x="564" y="779"/>
                  </a:lnTo>
                  <a:lnTo>
                    <a:pt x="569" y="779"/>
                  </a:lnTo>
                  <a:lnTo>
                    <a:pt x="574" y="779"/>
                  </a:lnTo>
                  <a:lnTo>
                    <a:pt x="584" y="779"/>
                  </a:lnTo>
                  <a:lnTo>
                    <a:pt x="589" y="779"/>
                  </a:lnTo>
                  <a:lnTo>
                    <a:pt x="595" y="779"/>
                  </a:lnTo>
                  <a:lnTo>
                    <a:pt x="600" y="779"/>
                  </a:lnTo>
                  <a:lnTo>
                    <a:pt x="610" y="779"/>
                  </a:lnTo>
                  <a:lnTo>
                    <a:pt x="615" y="779"/>
                  </a:lnTo>
                  <a:lnTo>
                    <a:pt x="620" y="779"/>
                  </a:lnTo>
                  <a:lnTo>
                    <a:pt x="625" y="779"/>
                  </a:lnTo>
                  <a:lnTo>
                    <a:pt x="635" y="779"/>
                  </a:lnTo>
                  <a:lnTo>
                    <a:pt x="640" y="779"/>
                  </a:lnTo>
                  <a:lnTo>
                    <a:pt x="645" y="779"/>
                  </a:lnTo>
                  <a:lnTo>
                    <a:pt x="650" y="779"/>
                  </a:lnTo>
                  <a:lnTo>
                    <a:pt x="660" y="779"/>
                  </a:lnTo>
                  <a:lnTo>
                    <a:pt x="665" y="779"/>
                  </a:lnTo>
                  <a:lnTo>
                    <a:pt x="670" y="779"/>
                  </a:lnTo>
                  <a:lnTo>
                    <a:pt x="675" y="779"/>
                  </a:lnTo>
                  <a:lnTo>
                    <a:pt x="685" y="779"/>
                  </a:lnTo>
                  <a:lnTo>
                    <a:pt x="690" y="779"/>
                  </a:lnTo>
                  <a:lnTo>
                    <a:pt x="695" y="779"/>
                  </a:lnTo>
                  <a:lnTo>
                    <a:pt x="700" y="779"/>
                  </a:lnTo>
                  <a:lnTo>
                    <a:pt x="710" y="779"/>
                  </a:lnTo>
                  <a:lnTo>
                    <a:pt x="716" y="779"/>
                  </a:lnTo>
                  <a:lnTo>
                    <a:pt x="721" y="779"/>
                  </a:lnTo>
                  <a:lnTo>
                    <a:pt x="726" y="779"/>
                  </a:lnTo>
                  <a:lnTo>
                    <a:pt x="736" y="779"/>
                  </a:lnTo>
                  <a:lnTo>
                    <a:pt x="741" y="779"/>
                  </a:lnTo>
                  <a:lnTo>
                    <a:pt x="746" y="779"/>
                  </a:lnTo>
                  <a:lnTo>
                    <a:pt x="756" y="779"/>
                  </a:lnTo>
                  <a:lnTo>
                    <a:pt x="761" y="779"/>
                  </a:lnTo>
                  <a:lnTo>
                    <a:pt x="766" y="779"/>
                  </a:lnTo>
                  <a:lnTo>
                    <a:pt x="771" y="779"/>
                  </a:lnTo>
                  <a:lnTo>
                    <a:pt x="781" y="779"/>
                  </a:lnTo>
                  <a:lnTo>
                    <a:pt x="786" y="779"/>
                  </a:lnTo>
                  <a:lnTo>
                    <a:pt x="791" y="779"/>
                  </a:lnTo>
                  <a:lnTo>
                    <a:pt x="796" y="779"/>
                  </a:lnTo>
                  <a:lnTo>
                    <a:pt x="806" y="779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26">
              <a:extLst>
                <a:ext uri="{FF2B5EF4-FFF2-40B4-BE49-F238E27FC236}">
                  <a16:creationId xmlns:a16="http://schemas.microsoft.com/office/drawing/2014/main" id="{6ADAB084-72D3-477F-BCE5-368DDD8E6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27">
              <a:extLst>
                <a:ext uri="{FF2B5EF4-FFF2-40B4-BE49-F238E27FC236}">
                  <a16:creationId xmlns:a16="http://schemas.microsoft.com/office/drawing/2014/main" id="{679D082A-1187-476D-87B6-5D969A8D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528">
              <a:extLst>
                <a:ext uri="{FF2B5EF4-FFF2-40B4-BE49-F238E27FC236}">
                  <a16:creationId xmlns:a16="http://schemas.microsoft.com/office/drawing/2014/main" id="{895E2866-6055-4106-8803-83BFFD03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529">
              <a:extLst>
                <a:ext uri="{FF2B5EF4-FFF2-40B4-BE49-F238E27FC236}">
                  <a16:creationId xmlns:a16="http://schemas.microsoft.com/office/drawing/2014/main" id="{DCB9DC0A-3BAD-4837-85CC-294A5A6EB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715791"/>
              <a:ext cx="973916" cy="1078070"/>
            </a:xfrm>
            <a:custGeom>
              <a:avLst/>
              <a:gdLst>
                <a:gd name="T0" fmla="*/ 10 w 806"/>
                <a:gd name="T1" fmla="*/ 800 h 800"/>
                <a:gd name="T2" fmla="*/ 30 w 806"/>
                <a:gd name="T3" fmla="*/ 800 h 800"/>
                <a:gd name="T4" fmla="*/ 50 w 806"/>
                <a:gd name="T5" fmla="*/ 800 h 800"/>
                <a:gd name="T6" fmla="*/ 70 w 806"/>
                <a:gd name="T7" fmla="*/ 0 h 800"/>
                <a:gd name="T8" fmla="*/ 85 w 806"/>
                <a:gd name="T9" fmla="*/ 0 h 800"/>
                <a:gd name="T10" fmla="*/ 106 w 806"/>
                <a:gd name="T11" fmla="*/ 800 h 800"/>
                <a:gd name="T12" fmla="*/ 126 w 806"/>
                <a:gd name="T13" fmla="*/ 800 h 800"/>
                <a:gd name="T14" fmla="*/ 146 w 806"/>
                <a:gd name="T15" fmla="*/ 800 h 800"/>
                <a:gd name="T16" fmla="*/ 161 w 806"/>
                <a:gd name="T17" fmla="*/ 800 h 800"/>
                <a:gd name="T18" fmla="*/ 181 w 806"/>
                <a:gd name="T19" fmla="*/ 800 h 800"/>
                <a:gd name="T20" fmla="*/ 201 w 806"/>
                <a:gd name="T21" fmla="*/ 800 h 800"/>
                <a:gd name="T22" fmla="*/ 222 w 806"/>
                <a:gd name="T23" fmla="*/ 800 h 800"/>
                <a:gd name="T24" fmla="*/ 242 w 806"/>
                <a:gd name="T25" fmla="*/ 800 h 800"/>
                <a:gd name="T26" fmla="*/ 257 w 806"/>
                <a:gd name="T27" fmla="*/ 800 h 800"/>
                <a:gd name="T28" fmla="*/ 277 w 806"/>
                <a:gd name="T29" fmla="*/ 800 h 800"/>
                <a:gd name="T30" fmla="*/ 297 w 806"/>
                <a:gd name="T31" fmla="*/ 800 h 800"/>
                <a:gd name="T32" fmla="*/ 317 w 806"/>
                <a:gd name="T33" fmla="*/ 800 h 800"/>
                <a:gd name="T34" fmla="*/ 332 w 806"/>
                <a:gd name="T35" fmla="*/ 800 h 800"/>
                <a:gd name="T36" fmla="*/ 353 w 806"/>
                <a:gd name="T37" fmla="*/ 800 h 800"/>
                <a:gd name="T38" fmla="*/ 373 w 806"/>
                <a:gd name="T39" fmla="*/ 800 h 800"/>
                <a:gd name="T40" fmla="*/ 393 w 806"/>
                <a:gd name="T41" fmla="*/ 800 h 800"/>
                <a:gd name="T42" fmla="*/ 413 w 806"/>
                <a:gd name="T43" fmla="*/ 800 h 800"/>
                <a:gd name="T44" fmla="*/ 428 w 806"/>
                <a:gd name="T45" fmla="*/ 800 h 800"/>
                <a:gd name="T46" fmla="*/ 448 w 806"/>
                <a:gd name="T47" fmla="*/ 800 h 800"/>
                <a:gd name="T48" fmla="*/ 469 w 806"/>
                <a:gd name="T49" fmla="*/ 800 h 800"/>
                <a:gd name="T50" fmla="*/ 489 w 806"/>
                <a:gd name="T51" fmla="*/ 800 h 800"/>
                <a:gd name="T52" fmla="*/ 504 w 806"/>
                <a:gd name="T53" fmla="*/ 800 h 800"/>
                <a:gd name="T54" fmla="*/ 524 w 806"/>
                <a:gd name="T55" fmla="*/ 800 h 800"/>
                <a:gd name="T56" fmla="*/ 544 w 806"/>
                <a:gd name="T57" fmla="*/ 800 h 800"/>
                <a:gd name="T58" fmla="*/ 564 w 806"/>
                <a:gd name="T59" fmla="*/ 800 h 800"/>
                <a:gd name="T60" fmla="*/ 584 w 806"/>
                <a:gd name="T61" fmla="*/ 800 h 800"/>
                <a:gd name="T62" fmla="*/ 600 w 806"/>
                <a:gd name="T63" fmla="*/ 800 h 800"/>
                <a:gd name="T64" fmla="*/ 620 w 806"/>
                <a:gd name="T65" fmla="*/ 800 h 800"/>
                <a:gd name="T66" fmla="*/ 640 w 806"/>
                <a:gd name="T67" fmla="*/ 800 h 800"/>
                <a:gd name="T68" fmla="*/ 660 w 806"/>
                <a:gd name="T69" fmla="*/ 800 h 800"/>
                <a:gd name="T70" fmla="*/ 675 w 806"/>
                <a:gd name="T71" fmla="*/ 800 h 800"/>
                <a:gd name="T72" fmla="*/ 695 w 806"/>
                <a:gd name="T73" fmla="*/ 800 h 800"/>
                <a:gd name="T74" fmla="*/ 716 w 806"/>
                <a:gd name="T75" fmla="*/ 800 h 800"/>
                <a:gd name="T76" fmla="*/ 736 w 806"/>
                <a:gd name="T77" fmla="*/ 800 h 800"/>
                <a:gd name="T78" fmla="*/ 756 w 806"/>
                <a:gd name="T79" fmla="*/ 800 h 800"/>
                <a:gd name="T80" fmla="*/ 771 w 806"/>
                <a:gd name="T81" fmla="*/ 800 h 800"/>
                <a:gd name="T82" fmla="*/ 791 w 806"/>
                <a:gd name="T83" fmla="*/ 800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00">
                  <a:moveTo>
                    <a:pt x="0" y="800"/>
                  </a:moveTo>
                  <a:lnTo>
                    <a:pt x="5" y="800"/>
                  </a:lnTo>
                  <a:lnTo>
                    <a:pt x="10" y="800"/>
                  </a:lnTo>
                  <a:lnTo>
                    <a:pt x="15" y="800"/>
                  </a:lnTo>
                  <a:lnTo>
                    <a:pt x="25" y="800"/>
                  </a:lnTo>
                  <a:lnTo>
                    <a:pt x="30" y="800"/>
                  </a:lnTo>
                  <a:lnTo>
                    <a:pt x="35" y="800"/>
                  </a:lnTo>
                  <a:lnTo>
                    <a:pt x="40" y="800"/>
                  </a:lnTo>
                  <a:lnTo>
                    <a:pt x="50" y="80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800"/>
                  </a:lnTo>
                  <a:lnTo>
                    <a:pt x="111" y="800"/>
                  </a:lnTo>
                  <a:lnTo>
                    <a:pt x="121" y="800"/>
                  </a:lnTo>
                  <a:lnTo>
                    <a:pt x="126" y="800"/>
                  </a:lnTo>
                  <a:lnTo>
                    <a:pt x="131" y="800"/>
                  </a:lnTo>
                  <a:lnTo>
                    <a:pt x="136" y="800"/>
                  </a:lnTo>
                  <a:lnTo>
                    <a:pt x="146" y="800"/>
                  </a:lnTo>
                  <a:lnTo>
                    <a:pt x="151" y="800"/>
                  </a:lnTo>
                  <a:lnTo>
                    <a:pt x="156" y="800"/>
                  </a:lnTo>
                  <a:lnTo>
                    <a:pt x="161" y="800"/>
                  </a:lnTo>
                  <a:lnTo>
                    <a:pt x="171" y="800"/>
                  </a:lnTo>
                  <a:lnTo>
                    <a:pt x="176" y="800"/>
                  </a:lnTo>
                  <a:lnTo>
                    <a:pt x="181" y="800"/>
                  </a:lnTo>
                  <a:lnTo>
                    <a:pt x="186" y="800"/>
                  </a:lnTo>
                  <a:lnTo>
                    <a:pt x="196" y="800"/>
                  </a:lnTo>
                  <a:lnTo>
                    <a:pt x="201" y="800"/>
                  </a:lnTo>
                  <a:lnTo>
                    <a:pt x="206" y="800"/>
                  </a:lnTo>
                  <a:lnTo>
                    <a:pt x="211" y="800"/>
                  </a:lnTo>
                  <a:lnTo>
                    <a:pt x="222" y="800"/>
                  </a:lnTo>
                  <a:lnTo>
                    <a:pt x="227" y="800"/>
                  </a:lnTo>
                  <a:lnTo>
                    <a:pt x="232" y="800"/>
                  </a:lnTo>
                  <a:lnTo>
                    <a:pt x="242" y="800"/>
                  </a:lnTo>
                  <a:lnTo>
                    <a:pt x="247" y="800"/>
                  </a:lnTo>
                  <a:lnTo>
                    <a:pt x="252" y="800"/>
                  </a:lnTo>
                  <a:lnTo>
                    <a:pt x="257" y="800"/>
                  </a:lnTo>
                  <a:lnTo>
                    <a:pt x="267" y="800"/>
                  </a:lnTo>
                  <a:lnTo>
                    <a:pt x="272" y="800"/>
                  </a:lnTo>
                  <a:lnTo>
                    <a:pt x="277" y="800"/>
                  </a:lnTo>
                  <a:lnTo>
                    <a:pt x="282" y="800"/>
                  </a:lnTo>
                  <a:lnTo>
                    <a:pt x="292" y="800"/>
                  </a:lnTo>
                  <a:lnTo>
                    <a:pt x="297" y="800"/>
                  </a:lnTo>
                  <a:lnTo>
                    <a:pt x="302" y="800"/>
                  </a:lnTo>
                  <a:lnTo>
                    <a:pt x="307" y="800"/>
                  </a:lnTo>
                  <a:lnTo>
                    <a:pt x="317" y="800"/>
                  </a:lnTo>
                  <a:lnTo>
                    <a:pt x="322" y="800"/>
                  </a:lnTo>
                  <a:lnTo>
                    <a:pt x="327" y="800"/>
                  </a:lnTo>
                  <a:lnTo>
                    <a:pt x="332" y="800"/>
                  </a:lnTo>
                  <a:lnTo>
                    <a:pt x="343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8" y="800"/>
                  </a:lnTo>
                  <a:lnTo>
                    <a:pt x="368" y="800"/>
                  </a:lnTo>
                  <a:lnTo>
                    <a:pt x="373" y="800"/>
                  </a:lnTo>
                  <a:lnTo>
                    <a:pt x="378" y="800"/>
                  </a:lnTo>
                  <a:lnTo>
                    <a:pt x="383" y="800"/>
                  </a:lnTo>
                  <a:lnTo>
                    <a:pt x="393" y="800"/>
                  </a:lnTo>
                  <a:lnTo>
                    <a:pt x="398" y="800"/>
                  </a:lnTo>
                  <a:lnTo>
                    <a:pt x="403" y="800"/>
                  </a:lnTo>
                  <a:lnTo>
                    <a:pt x="413" y="800"/>
                  </a:lnTo>
                  <a:lnTo>
                    <a:pt x="418" y="800"/>
                  </a:lnTo>
                  <a:lnTo>
                    <a:pt x="423" y="800"/>
                  </a:lnTo>
                  <a:lnTo>
                    <a:pt x="428" y="800"/>
                  </a:lnTo>
                  <a:lnTo>
                    <a:pt x="438" y="800"/>
                  </a:lnTo>
                  <a:lnTo>
                    <a:pt x="443" y="800"/>
                  </a:lnTo>
                  <a:lnTo>
                    <a:pt x="448" y="800"/>
                  </a:lnTo>
                  <a:lnTo>
                    <a:pt x="453" y="800"/>
                  </a:lnTo>
                  <a:lnTo>
                    <a:pt x="463" y="800"/>
                  </a:lnTo>
                  <a:lnTo>
                    <a:pt x="469" y="800"/>
                  </a:lnTo>
                  <a:lnTo>
                    <a:pt x="474" y="800"/>
                  </a:lnTo>
                  <a:lnTo>
                    <a:pt x="479" y="800"/>
                  </a:lnTo>
                  <a:lnTo>
                    <a:pt x="489" y="800"/>
                  </a:lnTo>
                  <a:lnTo>
                    <a:pt x="494" y="800"/>
                  </a:lnTo>
                  <a:lnTo>
                    <a:pt x="499" y="800"/>
                  </a:lnTo>
                  <a:lnTo>
                    <a:pt x="504" y="800"/>
                  </a:lnTo>
                  <a:lnTo>
                    <a:pt x="514" y="800"/>
                  </a:lnTo>
                  <a:lnTo>
                    <a:pt x="519" y="800"/>
                  </a:lnTo>
                  <a:lnTo>
                    <a:pt x="524" y="800"/>
                  </a:lnTo>
                  <a:lnTo>
                    <a:pt x="529" y="800"/>
                  </a:lnTo>
                  <a:lnTo>
                    <a:pt x="539" y="800"/>
                  </a:lnTo>
                  <a:lnTo>
                    <a:pt x="544" y="800"/>
                  </a:lnTo>
                  <a:lnTo>
                    <a:pt x="549" y="800"/>
                  </a:lnTo>
                  <a:lnTo>
                    <a:pt x="554" y="800"/>
                  </a:lnTo>
                  <a:lnTo>
                    <a:pt x="564" y="800"/>
                  </a:lnTo>
                  <a:lnTo>
                    <a:pt x="569" y="800"/>
                  </a:lnTo>
                  <a:lnTo>
                    <a:pt x="574" y="800"/>
                  </a:lnTo>
                  <a:lnTo>
                    <a:pt x="584" y="800"/>
                  </a:lnTo>
                  <a:lnTo>
                    <a:pt x="589" y="800"/>
                  </a:lnTo>
                  <a:lnTo>
                    <a:pt x="595" y="800"/>
                  </a:lnTo>
                  <a:lnTo>
                    <a:pt x="600" y="800"/>
                  </a:lnTo>
                  <a:lnTo>
                    <a:pt x="610" y="800"/>
                  </a:lnTo>
                  <a:lnTo>
                    <a:pt x="615" y="800"/>
                  </a:lnTo>
                  <a:lnTo>
                    <a:pt x="620" y="800"/>
                  </a:lnTo>
                  <a:lnTo>
                    <a:pt x="625" y="800"/>
                  </a:lnTo>
                  <a:lnTo>
                    <a:pt x="635" y="800"/>
                  </a:lnTo>
                  <a:lnTo>
                    <a:pt x="640" y="800"/>
                  </a:lnTo>
                  <a:lnTo>
                    <a:pt x="645" y="800"/>
                  </a:lnTo>
                  <a:lnTo>
                    <a:pt x="650" y="800"/>
                  </a:lnTo>
                  <a:lnTo>
                    <a:pt x="660" y="800"/>
                  </a:lnTo>
                  <a:lnTo>
                    <a:pt x="665" y="800"/>
                  </a:lnTo>
                  <a:lnTo>
                    <a:pt x="670" y="800"/>
                  </a:lnTo>
                  <a:lnTo>
                    <a:pt x="675" y="800"/>
                  </a:lnTo>
                  <a:lnTo>
                    <a:pt x="685" y="800"/>
                  </a:lnTo>
                  <a:lnTo>
                    <a:pt x="690" y="800"/>
                  </a:lnTo>
                  <a:lnTo>
                    <a:pt x="695" y="800"/>
                  </a:lnTo>
                  <a:lnTo>
                    <a:pt x="700" y="800"/>
                  </a:lnTo>
                  <a:lnTo>
                    <a:pt x="710" y="800"/>
                  </a:lnTo>
                  <a:lnTo>
                    <a:pt x="716" y="800"/>
                  </a:lnTo>
                  <a:lnTo>
                    <a:pt x="721" y="800"/>
                  </a:lnTo>
                  <a:lnTo>
                    <a:pt x="726" y="800"/>
                  </a:lnTo>
                  <a:lnTo>
                    <a:pt x="736" y="800"/>
                  </a:lnTo>
                  <a:lnTo>
                    <a:pt x="741" y="800"/>
                  </a:lnTo>
                  <a:lnTo>
                    <a:pt x="746" y="800"/>
                  </a:lnTo>
                  <a:lnTo>
                    <a:pt x="756" y="800"/>
                  </a:lnTo>
                  <a:lnTo>
                    <a:pt x="761" y="800"/>
                  </a:lnTo>
                  <a:lnTo>
                    <a:pt x="766" y="800"/>
                  </a:lnTo>
                  <a:lnTo>
                    <a:pt x="771" y="800"/>
                  </a:lnTo>
                  <a:lnTo>
                    <a:pt x="781" y="800"/>
                  </a:lnTo>
                  <a:lnTo>
                    <a:pt x="786" y="800"/>
                  </a:lnTo>
                  <a:lnTo>
                    <a:pt x="791" y="800"/>
                  </a:lnTo>
                  <a:lnTo>
                    <a:pt x="796" y="800"/>
                  </a:lnTo>
                  <a:lnTo>
                    <a:pt x="806" y="800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530">
              <a:extLst>
                <a:ext uri="{FF2B5EF4-FFF2-40B4-BE49-F238E27FC236}">
                  <a16:creationId xmlns:a16="http://schemas.microsoft.com/office/drawing/2014/main" id="{48CEA240-7CAF-40EB-8101-106CFB19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531">
              <a:extLst>
                <a:ext uri="{FF2B5EF4-FFF2-40B4-BE49-F238E27FC236}">
                  <a16:creationId xmlns:a16="http://schemas.microsoft.com/office/drawing/2014/main" id="{7FC43785-CDE0-48DD-9348-314B1C9E6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532">
              <a:extLst>
                <a:ext uri="{FF2B5EF4-FFF2-40B4-BE49-F238E27FC236}">
                  <a16:creationId xmlns:a16="http://schemas.microsoft.com/office/drawing/2014/main" id="{BC621EA8-53F3-4796-A93A-D49C78BF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533">
              <a:extLst>
                <a:ext uri="{FF2B5EF4-FFF2-40B4-BE49-F238E27FC236}">
                  <a16:creationId xmlns:a16="http://schemas.microsoft.com/office/drawing/2014/main" id="{7B9AE672-C89D-44E6-9CD7-659D9E363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692882"/>
              <a:ext cx="973916" cy="1100979"/>
            </a:xfrm>
            <a:custGeom>
              <a:avLst/>
              <a:gdLst>
                <a:gd name="T0" fmla="*/ 10 w 806"/>
                <a:gd name="T1" fmla="*/ 817 h 817"/>
                <a:gd name="T2" fmla="*/ 30 w 806"/>
                <a:gd name="T3" fmla="*/ 817 h 817"/>
                <a:gd name="T4" fmla="*/ 50 w 806"/>
                <a:gd name="T5" fmla="*/ 817 h 817"/>
                <a:gd name="T6" fmla="*/ 70 w 806"/>
                <a:gd name="T7" fmla="*/ 817 h 817"/>
                <a:gd name="T8" fmla="*/ 85 w 806"/>
                <a:gd name="T9" fmla="*/ 817 h 817"/>
                <a:gd name="T10" fmla="*/ 106 w 806"/>
                <a:gd name="T11" fmla="*/ 0 h 817"/>
                <a:gd name="T12" fmla="*/ 126 w 806"/>
                <a:gd name="T13" fmla="*/ 0 h 817"/>
                <a:gd name="T14" fmla="*/ 146 w 806"/>
                <a:gd name="T15" fmla="*/ 0 h 817"/>
                <a:gd name="T16" fmla="*/ 161 w 806"/>
                <a:gd name="T17" fmla="*/ 817 h 817"/>
                <a:gd name="T18" fmla="*/ 181 w 806"/>
                <a:gd name="T19" fmla="*/ 817 h 817"/>
                <a:gd name="T20" fmla="*/ 201 w 806"/>
                <a:gd name="T21" fmla="*/ 817 h 817"/>
                <a:gd name="T22" fmla="*/ 222 w 806"/>
                <a:gd name="T23" fmla="*/ 817 h 817"/>
                <a:gd name="T24" fmla="*/ 242 w 806"/>
                <a:gd name="T25" fmla="*/ 817 h 817"/>
                <a:gd name="T26" fmla="*/ 257 w 806"/>
                <a:gd name="T27" fmla="*/ 817 h 817"/>
                <a:gd name="T28" fmla="*/ 277 w 806"/>
                <a:gd name="T29" fmla="*/ 817 h 817"/>
                <a:gd name="T30" fmla="*/ 297 w 806"/>
                <a:gd name="T31" fmla="*/ 817 h 817"/>
                <a:gd name="T32" fmla="*/ 317 w 806"/>
                <a:gd name="T33" fmla="*/ 817 h 817"/>
                <a:gd name="T34" fmla="*/ 332 w 806"/>
                <a:gd name="T35" fmla="*/ 817 h 817"/>
                <a:gd name="T36" fmla="*/ 353 w 806"/>
                <a:gd name="T37" fmla="*/ 817 h 817"/>
                <a:gd name="T38" fmla="*/ 373 w 806"/>
                <a:gd name="T39" fmla="*/ 817 h 817"/>
                <a:gd name="T40" fmla="*/ 393 w 806"/>
                <a:gd name="T41" fmla="*/ 817 h 817"/>
                <a:gd name="T42" fmla="*/ 413 w 806"/>
                <a:gd name="T43" fmla="*/ 817 h 817"/>
                <a:gd name="T44" fmla="*/ 428 w 806"/>
                <a:gd name="T45" fmla="*/ 817 h 817"/>
                <a:gd name="T46" fmla="*/ 448 w 806"/>
                <a:gd name="T47" fmla="*/ 817 h 817"/>
                <a:gd name="T48" fmla="*/ 469 w 806"/>
                <a:gd name="T49" fmla="*/ 817 h 817"/>
                <a:gd name="T50" fmla="*/ 489 w 806"/>
                <a:gd name="T51" fmla="*/ 817 h 817"/>
                <a:gd name="T52" fmla="*/ 504 w 806"/>
                <a:gd name="T53" fmla="*/ 817 h 817"/>
                <a:gd name="T54" fmla="*/ 524 w 806"/>
                <a:gd name="T55" fmla="*/ 817 h 817"/>
                <a:gd name="T56" fmla="*/ 544 w 806"/>
                <a:gd name="T57" fmla="*/ 817 h 817"/>
                <a:gd name="T58" fmla="*/ 564 w 806"/>
                <a:gd name="T59" fmla="*/ 817 h 817"/>
                <a:gd name="T60" fmla="*/ 584 w 806"/>
                <a:gd name="T61" fmla="*/ 817 h 817"/>
                <a:gd name="T62" fmla="*/ 600 w 806"/>
                <a:gd name="T63" fmla="*/ 817 h 817"/>
                <a:gd name="T64" fmla="*/ 620 w 806"/>
                <a:gd name="T65" fmla="*/ 817 h 817"/>
                <a:gd name="T66" fmla="*/ 640 w 806"/>
                <a:gd name="T67" fmla="*/ 817 h 817"/>
                <a:gd name="T68" fmla="*/ 660 w 806"/>
                <a:gd name="T69" fmla="*/ 817 h 817"/>
                <a:gd name="T70" fmla="*/ 675 w 806"/>
                <a:gd name="T71" fmla="*/ 817 h 817"/>
                <a:gd name="T72" fmla="*/ 695 w 806"/>
                <a:gd name="T73" fmla="*/ 817 h 817"/>
                <a:gd name="T74" fmla="*/ 716 w 806"/>
                <a:gd name="T75" fmla="*/ 817 h 817"/>
                <a:gd name="T76" fmla="*/ 736 w 806"/>
                <a:gd name="T77" fmla="*/ 817 h 817"/>
                <a:gd name="T78" fmla="*/ 756 w 806"/>
                <a:gd name="T79" fmla="*/ 817 h 817"/>
                <a:gd name="T80" fmla="*/ 771 w 806"/>
                <a:gd name="T81" fmla="*/ 817 h 817"/>
                <a:gd name="T82" fmla="*/ 791 w 806"/>
                <a:gd name="T83" fmla="*/ 817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17">
                  <a:moveTo>
                    <a:pt x="0" y="817"/>
                  </a:moveTo>
                  <a:lnTo>
                    <a:pt x="5" y="817"/>
                  </a:lnTo>
                  <a:lnTo>
                    <a:pt x="10" y="817"/>
                  </a:lnTo>
                  <a:lnTo>
                    <a:pt x="15" y="817"/>
                  </a:lnTo>
                  <a:lnTo>
                    <a:pt x="25" y="817"/>
                  </a:lnTo>
                  <a:lnTo>
                    <a:pt x="30" y="817"/>
                  </a:lnTo>
                  <a:lnTo>
                    <a:pt x="35" y="817"/>
                  </a:lnTo>
                  <a:lnTo>
                    <a:pt x="40" y="817"/>
                  </a:lnTo>
                  <a:lnTo>
                    <a:pt x="50" y="817"/>
                  </a:lnTo>
                  <a:lnTo>
                    <a:pt x="55" y="817"/>
                  </a:lnTo>
                  <a:lnTo>
                    <a:pt x="60" y="817"/>
                  </a:lnTo>
                  <a:lnTo>
                    <a:pt x="70" y="817"/>
                  </a:lnTo>
                  <a:lnTo>
                    <a:pt x="75" y="817"/>
                  </a:lnTo>
                  <a:lnTo>
                    <a:pt x="80" y="817"/>
                  </a:lnTo>
                  <a:lnTo>
                    <a:pt x="85" y="817"/>
                  </a:lnTo>
                  <a:lnTo>
                    <a:pt x="96" y="817"/>
                  </a:lnTo>
                  <a:lnTo>
                    <a:pt x="101" y="817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817"/>
                  </a:lnTo>
                  <a:lnTo>
                    <a:pt x="161" y="817"/>
                  </a:lnTo>
                  <a:lnTo>
                    <a:pt x="171" y="817"/>
                  </a:lnTo>
                  <a:lnTo>
                    <a:pt x="176" y="817"/>
                  </a:lnTo>
                  <a:lnTo>
                    <a:pt x="181" y="817"/>
                  </a:lnTo>
                  <a:lnTo>
                    <a:pt x="186" y="817"/>
                  </a:lnTo>
                  <a:lnTo>
                    <a:pt x="196" y="817"/>
                  </a:lnTo>
                  <a:lnTo>
                    <a:pt x="201" y="817"/>
                  </a:lnTo>
                  <a:lnTo>
                    <a:pt x="206" y="817"/>
                  </a:lnTo>
                  <a:lnTo>
                    <a:pt x="211" y="817"/>
                  </a:lnTo>
                  <a:lnTo>
                    <a:pt x="222" y="817"/>
                  </a:lnTo>
                  <a:lnTo>
                    <a:pt x="227" y="817"/>
                  </a:lnTo>
                  <a:lnTo>
                    <a:pt x="232" y="817"/>
                  </a:lnTo>
                  <a:lnTo>
                    <a:pt x="242" y="817"/>
                  </a:lnTo>
                  <a:lnTo>
                    <a:pt x="247" y="817"/>
                  </a:lnTo>
                  <a:lnTo>
                    <a:pt x="252" y="817"/>
                  </a:lnTo>
                  <a:lnTo>
                    <a:pt x="257" y="817"/>
                  </a:lnTo>
                  <a:lnTo>
                    <a:pt x="267" y="817"/>
                  </a:lnTo>
                  <a:lnTo>
                    <a:pt x="272" y="817"/>
                  </a:lnTo>
                  <a:lnTo>
                    <a:pt x="277" y="817"/>
                  </a:lnTo>
                  <a:lnTo>
                    <a:pt x="282" y="817"/>
                  </a:lnTo>
                  <a:lnTo>
                    <a:pt x="292" y="817"/>
                  </a:lnTo>
                  <a:lnTo>
                    <a:pt x="297" y="817"/>
                  </a:lnTo>
                  <a:lnTo>
                    <a:pt x="302" y="817"/>
                  </a:lnTo>
                  <a:lnTo>
                    <a:pt x="307" y="817"/>
                  </a:lnTo>
                  <a:lnTo>
                    <a:pt x="317" y="817"/>
                  </a:lnTo>
                  <a:lnTo>
                    <a:pt x="322" y="817"/>
                  </a:lnTo>
                  <a:lnTo>
                    <a:pt x="327" y="817"/>
                  </a:lnTo>
                  <a:lnTo>
                    <a:pt x="332" y="817"/>
                  </a:lnTo>
                  <a:lnTo>
                    <a:pt x="343" y="817"/>
                  </a:lnTo>
                  <a:lnTo>
                    <a:pt x="348" y="817"/>
                  </a:lnTo>
                  <a:lnTo>
                    <a:pt x="353" y="817"/>
                  </a:lnTo>
                  <a:lnTo>
                    <a:pt x="358" y="817"/>
                  </a:lnTo>
                  <a:lnTo>
                    <a:pt x="368" y="817"/>
                  </a:lnTo>
                  <a:lnTo>
                    <a:pt x="373" y="817"/>
                  </a:lnTo>
                  <a:lnTo>
                    <a:pt x="378" y="817"/>
                  </a:lnTo>
                  <a:lnTo>
                    <a:pt x="383" y="817"/>
                  </a:lnTo>
                  <a:lnTo>
                    <a:pt x="393" y="817"/>
                  </a:lnTo>
                  <a:lnTo>
                    <a:pt x="398" y="817"/>
                  </a:lnTo>
                  <a:lnTo>
                    <a:pt x="403" y="817"/>
                  </a:lnTo>
                  <a:lnTo>
                    <a:pt x="413" y="817"/>
                  </a:lnTo>
                  <a:lnTo>
                    <a:pt x="418" y="817"/>
                  </a:lnTo>
                  <a:lnTo>
                    <a:pt x="423" y="817"/>
                  </a:lnTo>
                  <a:lnTo>
                    <a:pt x="428" y="817"/>
                  </a:lnTo>
                  <a:lnTo>
                    <a:pt x="438" y="817"/>
                  </a:lnTo>
                  <a:lnTo>
                    <a:pt x="443" y="817"/>
                  </a:lnTo>
                  <a:lnTo>
                    <a:pt x="448" y="817"/>
                  </a:lnTo>
                  <a:lnTo>
                    <a:pt x="453" y="817"/>
                  </a:lnTo>
                  <a:lnTo>
                    <a:pt x="463" y="817"/>
                  </a:lnTo>
                  <a:lnTo>
                    <a:pt x="469" y="817"/>
                  </a:lnTo>
                  <a:lnTo>
                    <a:pt x="474" y="817"/>
                  </a:lnTo>
                  <a:lnTo>
                    <a:pt x="479" y="817"/>
                  </a:lnTo>
                  <a:lnTo>
                    <a:pt x="489" y="817"/>
                  </a:lnTo>
                  <a:lnTo>
                    <a:pt x="494" y="817"/>
                  </a:lnTo>
                  <a:lnTo>
                    <a:pt x="499" y="817"/>
                  </a:lnTo>
                  <a:lnTo>
                    <a:pt x="504" y="817"/>
                  </a:lnTo>
                  <a:lnTo>
                    <a:pt x="514" y="817"/>
                  </a:lnTo>
                  <a:lnTo>
                    <a:pt x="519" y="817"/>
                  </a:lnTo>
                  <a:lnTo>
                    <a:pt x="524" y="817"/>
                  </a:lnTo>
                  <a:lnTo>
                    <a:pt x="529" y="817"/>
                  </a:lnTo>
                  <a:lnTo>
                    <a:pt x="539" y="817"/>
                  </a:lnTo>
                  <a:lnTo>
                    <a:pt x="544" y="817"/>
                  </a:lnTo>
                  <a:lnTo>
                    <a:pt x="549" y="817"/>
                  </a:lnTo>
                  <a:lnTo>
                    <a:pt x="554" y="817"/>
                  </a:lnTo>
                  <a:lnTo>
                    <a:pt x="564" y="817"/>
                  </a:lnTo>
                  <a:lnTo>
                    <a:pt x="569" y="817"/>
                  </a:lnTo>
                  <a:lnTo>
                    <a:pt x="574" y="817"/>
                  </a:lnTo>
                  <a:lnTo>
                    <a:pt x="584" y="817"/>
                  </a:lnTo>
                  <a:lnTo>
                    <a:pt x="589" y="817"/>
                  </a:lnTo>
                  <a:lnTo>
                    <a:pt x="595" y="817"/>
                  </a:lnTo>
                  <a:lnTo>
                    <a:pt x="600" y="817"/>
                  </a:lnTo>
                  <a:lnTo>
                    <a:pt x="610" y="817"/>
                  </a:lnTo>
                  <a:lnTo>
                    <a:pt x="615" y="817"/>
                  </a:lnTo>
                  <a:lnTo>
                    <a:pt x="620" y="817"/>
                  </a:lnTo>
                  <a:lnTo>
                    <a:pt x="625" y="817"/>
                  </a:lnTo>
                  <a:lnTo>
                    <a:pt x="635" y="817"/>
                  </a:lnTo>
                  <a:lnTo>
                    <a:pt x="640" y="817"/>
                  </a:lnTo>
                  <a:lnTo>
                    <a:pt x="645" y="817"/>
                  </a:lnTo>
                  <a:lnTo>
                    <a:pt x="650" y="817"/>
                  </a:lnTo>
                  <a:lnTo>
                    <a:pt x="660" y="817"/>
                  </a:lnTo>
                  <a:lnTo>
                    <a:pt x="665" y="817"/>
                  </a:lnTo>
                  <a:lnTo>
                    <a:pt x="670" y="817"/>
                  </a:lnTo>
                  <a:lnTo>
                    <a:pt x="675" y="817"/>
                  </a:lnTo>
                  <a:lnTo>
                    <a:pt x="685" y="817"/>
                  </a:lnTo>
                  <a:lnTo>
                    <a:pt x="690" y="817"/>
                  </a:lnTo>
                  <a:lnTo>
                    <a:pt x="695" y="817"/>
                  </a:lnTo>
                  <a:lnTo>
                    <a:pt x="700" y="817"/>
                  </a:lnTo>
                  <a:lnTo>
                    <a:pt x="710" y="817"/>
                  </a:lnTo>
                  <a:lnTo>
                    <a:pt x="716" y="817"/>
                  </a:lnTo>
                  <a:lnTo>
                    <a:pt x="721" y="817"/>
                  </a:lnTo>
                  <a:lnTo>
                    <a:pt x="726" y="817"/>
                  </a:lnTo>
                  <a:lnTo>
                    <a:pt x="736" y="817"/>
                  </a:lnTo>
                  <a:lnTo>
                    <a:pt x="741" y="817"/>
                  </a:lnTo>
                  <a:lnTo>
                    <a:pt x="746" y="817"/>
                  </a:lnTo>
                  <a:lnTo>
                    <a:pt x="756" y="817"/>
                  </a:lnTo>
                  <a:lnTo>
                    <a:pt x="761" y="817"/>
                  </a:lnTo>
                  <a:lnTo>
                    <a:pt x="766" y="817"/>
                  </a:lnTo>
                  <a:lnTo>
                    <a:pt x="771" y="817"/>
                  </a:lnTo>
                  <a:lnTo>
                    <a:pt x="781" y="817"/>
                  </a:lnTo>
                  <a:lnTo>
                    <a:pt x="786" y="817"/>
                  </a:lnTo>
                  <a:lnTo>
                    <a:pt x="791" y="817"/>
                  </a:lnTo>
                  <a:lnTo>
                    <a:pt x="796" y="817"/>
                  </a:lnTo>
                  <a:lnTo>
                    <a:pt x="806" y="817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534">
              <a:extLst>
                <a:ext uri="{FF2B5EF4-FFF2-40B4-BE49-F238E27FC236}">
                  <a16:creationId xmlns:a16="http://schemas.microsoft.com/office/drawing/2014/main" id="{3F37BA0D-8D88-481C-8F3A-BACA16EB4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535">
              <a:extLst>
                <a:ext uri="{FF2B5EF4-FFF2-40B4-BE49-F238E27FC236}">
                  <a16:creationId xmlns:a16="http://schemas.microsoft.com/office/drawing/2014/main" id="{BE138885-5712-4910-B97D-49D09AFAE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536">
              <a:extLst>
                <a:ext uri="{FF2B5EF4-FFF2-40B4-BE49-F238E27FC236}">
                  <a16:creationId xmlns:a16="http://schemas.microsoft.com/office/drawing/2014/main" id="{F1D61305-21EF-439B-BD4F-D38FC335A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537">
              <a:extLst>
                <a:ext uri="{FF2B5EF4-FFF2-40B4-BE49-F238E27FC236}">
                  <a16:creationId xmlns:a16="http://schemas.microsoft.com/office/drawing/2014/main" id="{29628227-4D03-4FF3-8C21-72DD6731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686144"/>
              <a:ext cx="973916" cy="1107717"/>
            </a:xfrm>
            <a:custGeom>
              <a:avLst/>
              <a:gdLst>
                <a:gd name="T0" fmla="*/ 10 w 806"/>
                <a:gd name="T1" fmla="*/ 822 h 822"/>
                <a:gd name="T2" fmla="*/ 30 w 806"/>
                <a:gd name="T3" fmla="*/ 822 h 822"/>
                <a:gd name="T4" fmla="*/ 50 w 806"/>
                <a:gd name="T5" fmla="*/ 822 h 822"/>
                <a:gd name="T6" fmla="*/ 70 w 806"/>
                <a:gd name="T7" fmla="*/ 822 h 822"/>
                <a:gd name="T8" fmla="*/ 85 w 806"/>
                <a:gd name="T9" fmla="*/ 822 h 822"/>
                <a:gd name="T10" fmla="*/ 106 w 806"/>
                <a:gd name="T11" fmla="*/ 822 h 822"/>
                <a:gd name="T12" fmla="*/ 126 w 806"/>
                <a:gd name="T13" fmla="*/ 822 h 822"/>
                <a:gd name="T14" fmla="*/ 146 w 806"/>
                <a:gd name="T15" fmla="*/ 822 h 822"/>
                <a:gd name="T16" fmla="*/ 161 w 806"/>
                <a:gd name="T17" fmla="*/ 0 h 822"/>
                <a:gd name="T18" fmla="*/ 181 w 806"/>
                <a:gd name="T19" fmla="*/ 0 h 822"/>
                <a:gd name="T20" fmla="*/ 201 w 806"/>
                <a:gd name="T21" fmla="*/ 0 h 822"/>
                <a:gd name="T22" fmla="*/ 222 w 806"/>
                <a:gd name="T23" fmla="*/ 822 h 822"/>
                <a:gd name="T24" fmla="*/ 242 w 806"/>
                <a:gd name="T25" fmla="*/ 822 h 822"/>
                <a:gd name="T26" fmla="*/ 257 w 806"/>
                <a:gd name="T27" fmla="*/ 822 h 822"/>
                <a:gd name="T28" fmla="*/ 277 w 806"/>
                <a:gd name="T29" fmla="*/ 822 h 822"/>
                <a:gd name="T30" fmla="*/ 297 w 806"/>
                <a:gd name="T31" fmla="*/ 822 h 822"/>
                <a:gd name="T32" fmla="*/ 317 w 806"/>
                <a:gd name="T33" fmla="*/ 822 h 822"/>
                <a:gd name="T34" fmla="*/ 332 w 806"/>
                <a:gd name="T35" fmla="*/ 822 h 822"/>
                <a:gd name="T36" fmla="*/ 353 w 806"/>
                <a:gd name="T37" fmla="*/ 822 h 822"/>
                <a:gd name="T38" fmla="*/ 373 w 806"/>
                <a:gd name="T39" fmla="*/ 822 h 822"/>
                <a:gd name="T40" fmla="*/ 393 w 806"/>
                <a:gd name="T41" fmla="*/ 822 h 822"/>
                <a:gd name="T42" fmla="*/ 413 w 806"/>
                <a:gd name="T43" fmla="*/ 822 h 822"/>
                <a:gd name="T44" fmla="*/ 428 w 806"/>
                <a:gd name="T45" fmla="*/ 822 h 822"/>
                <a:gd name="T46" fmla="*/ 448 w 806"/>
                <a:gd name="T47" fmla="*/ 822 h 822"/>
                <a:gd name="T48" fmla="*/ 469 w 806"/>
                <a:gd name="T49" fmla="*/ 822 h 822"/>
                <a:gd name="T50" fmla="*/ 489 w 806"/>
                <a:gd name="T51" fmla="*/ 822 h 822"/>
                <a:gd name="T52" fmla="*/ 504 w 806"/>
                <a:gd name="T53" fmla="*/ 822 h 822"/>
                <a:gd name="T54" fmla="*/ 524 w 806"/>
                <a:gd name="T55" fmla="*/ 822 h 822"/>
                <a:gd name="T56" fmla="*/ 544 w 806"/>
                <a:gd name="T57" fmla="*/ 822 h 822"/>
                <a:gd name="T58" fmla="*/ 564 w 806"/>
                <a:gd name="T59" fmla="*/ 822 h 822"/>
                <a:gd name="T60" fmla="*/ 584 w 806"/>
                <a:gd name="T61" fmla="*/ 822 h 822"/>
                <a:gd name="T62" fmla="*/ 600 w 806"/>
                <a:gd name="T63" fmla="*/ 822 h 822"/>
                <a:gd name="T64" fmla="*/ 620 w 806"/>
                <a:gd name="T65" fmla="*/ 822 h 822"/>
                <a:gd name="T66" fmla="*/ 640 w 806"/>
                <a:gd name="T67" fmla="*/ 822 h 822"/>
                <a:gd name="T68" fmla="*/ 660 w 806"/>
                <a:gd name="T69" fmla="*/ 822 h 822"/>
                <a:gd name="T70" fmla="*/ 675 w 806"/>
                <a:gd name="T71" fmla="*/ 822 h 822"/>
                <a:gd name="T72" fmla="*/ 695 w 806"/>
                <a:gd name="T73" fmla="*/ 822 h 822"/>
                <a:gd name="T74" fmla="*/ 716 w 806"/>
                <a:gd name="T75" fmla="*/ 822 h 822"/>
                <a:gd name="T76" fmla="*/ 736 w 806"/>
                <a:gd name="T77" fmla="*/ 822 h 822"/>
                <a:gd name="T78" fmla="*/ 756 w 806"/>
                <a:gd name="T79" fmla="*/ 822 h 822"/>
                <a:gd name="T80" fmla="*/ 771 w 806"/>
                <a:gd name="T81" fmla="*/ 822 h 822"/>
                <a:gd name="T82" fmla="*/ 791 w 806"/>
                <a:gd name="T83" fmla="*/ 822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22">
                  <a:moveTo>
                    <a:pt x="0" y="822"/>
                  </a:moveTo>
                  <a:lnTo>
                    <a:pt x="5" y="822"/>
                  </a:lnTo>
                  <a:lnTo>
                    <a:pt x="10" y="822"/>
                  </a:lnTo>
                  <a:lnTo>
                    <a:pt x="15" y="822"/>
                  </a:lnTo>
                  <a:lnTo>
                    <a:pt x="25" y="822"/>
                  </a:lnTo>
                  <a:lnTo>
                    <a:pt x="30" y="822"/>
                  </a:lnTo>
                  <a:lnTo>
                    <a:pt x="35" y="822"/>
                  </a:lnTo>
                  <a:lnTo>
                    <a:pt x="40" y="822"/>
                  </a:lnTo>
                  <a:lnTo>
                    <a:pt x="50" y="822"/>
                  </a:lnTo>
                  <a:lnTo>
                    <a:pt x="55" y="822"/>
                  </a:lnTo>
                  <a:lnTo>
                    <a:pt x="60" y="822"/>
                  </a:lnTo>
                  <a:lnTo>
                    <a:pt x="70" y="822"/>
                  </a:lnTo>
                  <a:lnTo>
                    <a:pt x="75" y="822"/>
                  </a:lnTo>
                  <a:lnTo>
                    <a:pt x="80" y="822"/>
                  </a:lnTo>
                  <a:lnTo>
                    <a:pt x="85" y="822"/>
                  </a:lnTo>
                  <a:lnTo>
                    <a:pt x="96" y="822"/>
                  </a:lnTo>
                  <a:lnTo>
                    <a:pt x="101" y="822"/>
                  </a:lnTo>
                  <a:lnTo>
                    <a:pt x="106" y="822"/>
                  </a:lnTo>
                  <a:lnTo>
                    <a:pt x="111" y="822"/>
                  </a:lnTo>
                  <a:lnTo>
                    <a:pt x="121" y="822"/>
                  </a:lnTo>
                  <a:lnTo>
                    <a:pt x="126" y="822"/>
                  </a:lnTo>
                  <a:lnTo>
                    <a:pt x="131" y="822"/>
                  </a:lnTo>
                  <a:lnTo>
                    <a:pt x="136" y="822"/>
                  </a:lnTo>
                  <a:lnTo>
                    <a:pt x="146" y="822"/>
                  </a:lnTo>
                  <a:lnTo>
                    <a:pt x="151" y="822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822"/>
                  </a:lnTo>
                  <a:lnTo>
                    <a:pt x="211" y="822"/>
                  </a:lnTo>
                  <a:lnTo>
                    <a:pt x="222" y="822"/>
                  </a:lnTo>
                  <a:lnTo>
                    <a:pt x="227" y="822"/>
                  </a:lnTo>
                  <a:lnTo>
                    <a:pt x="232" y="822"/>
                  </a:lnTo>
                  <a:lnTo>
                    <a:pt x="242" y="822"/>
                  </a:lnTo>
                  <a:lnTo>
                    <a:pt x="247" y="822"/>
                  </a:lnTo>
                  <a:lnTo>
                    <a:pt x="252" y="822"/>
                  </a:lnTo>
                  <a:lnTo>
                    <a:pt x="257" y="822"/>
                  </a:lnTo>
                  <a:lnTo>
                    <a:pt x="267" y="822"/>
                  </a:lnTo>
                  <a:lnTo>
                    <a:pt x="272" y="822"/>
                  </a:lnTo>
                  <a:lnTo>
                    <a:pt x="277" y="822"/>
                  </a:lnTo>
                  <a:lnTo>
                    <a:pt x="282" y="822"/>
                  </a:lnTo>
                  <a:lnTo>
                    <a:pt x="292" y="822"/>
                  </a:lnTo>
                  <a:lnTo>
                    <a:pt x="297" y="822"/>
                  </a:lnTo>
                  <a:lnTo>
                    <a:pt x="302" y="822"/>
                  </a:lnTo>
                  <a:lnTo>
                    <a:pt x="307" y="822"/>
                  </a:lnTo>
                  <a:lnTo>
                    <a:pt x="317" y="822"/>
                  </a:lnTo>
                  <a:lnTo>
                    <a:pt x="322" y="822"/>
                  </a:lnTo>
                  <a:lnTo>
                    <a:pt x="327" y="822"/>
                  </a:lnTo>
                  <a:lnTo>
                    <a:pt x="332" y="822"/>
                  </a:lnTo>
                  <a:lnTo>
                    <a:pt x="343" y="822"/>
                  </a:lnTo>
                  <a:lnTo>
                    <a:pt x="348" y="822"/>
                  </a:lnTo>
                  <a:lnTo>
                    <a:pt x="353" y="822"/>
                  </a:lnTo>
                  <a:lnTo>
                    <a:pt x="358" y="822"/>
                  </a:lnTo>
                  <a:lnTo>
                    <a:pt x="368" y="822"/>
                  </a:lnTo>
                  <a:lnTo>
                    <a:pt x="373" y="822"/>
                  </a:lnTo>
                  <a:lnTo>
                    <a:pt x="378" y="822"/>
                  </a:lnTo>
                  <a:lnTo>
                    <a:pt x="383" y="822"/>
                  </a:lnTo>
                  <a:lnTo>
                    <a:pt x="393" y="822"/>
                  </a:lnTo>
                  <a:lnTo>
                    <a:pt x="398" y="822"/>
                  </a:lnTo>
                  <a:lnTo>
                    <a:pt x="403" y="822"/>
                  </a:lnTo>
                  <a:lnTo>
                    <a:pt x="413" y="822"/>
                  </a:lnTo>
                  <a:lnTo>
                    <a:pt x="418" y="822"/>
                  </a:lnTo>
                  <a:lnTo>
                    <a:pt x="423" y="822"/>
                  </a:lnTo>
                  <a:lnTo>
                    <a:pt x="428" y="822"/>
                  </a:lnTo>
                  <a:lnTo>
                    <a:pt x="438" y="822"/>
                  </a:lnTo>
                  <a:lnTo>
                    <a:pt x="443" y="822"/>
                  </a:lnTo>
                  <a:lnTo>
                    <a:pt x="448" y="822"/>
                  </a:lnTo>
                  <a:lnTo>
                    <a:pt x="453" y="822"/>
                  </a:lnTo>
                  <a:lnTo>
                    <a:pt x="463" y="822"/>
                  </a:lnTo>
                  <a:lnTo>
                    <a:pt x="469" y="822"/>
                  </a:lnTo>
                  <a:lnTo>
                    <a:pt x="474" y="822"/>
                  </a:lnTo>
                  <a:lnTo>
                    <a:pt x="479" y="822"/>
                  </a:lnTo>
                  <a:lnTo>
                    <a:pt x="489" y="822"/>
                  </a:lnTo>
                  <a:lnTo>
                    <a:pt x="494" y="822"/>
                  </a:lnTo>
                  <a:lnTo>
                    <a:pt x="499" y="822"/>
                  </a:lnTo>
                  <a:lnTo>
                    <a:pt x="504" y="822"/>
                  </a:lnTo>
                  <a:lnTo>
                    <a:pt x="514" y="822"/>
                  </a:lnTo>
                  <a:lnTo>
                    <a:pt x="519" y="822"/>
                  </a:lnTo>
                  <a:lnTo>
                    <a:pt x="524" y="822"/>
                  </a:lnTo>
                  <a:lnTo>
                    <a:pt x="529" y="822"/>
                  </a:lnTo>
                  <a:lnTo>
                    <a:pt x="539" y="822"/>
                  </a:lnTo>
                  <a:lnTo>
                    <a:pt x="544" y="822"/>
                  </a:lnTo>
                  <a:lnTo>
                    <a:pt x="549" y="822"/>
                  </a:lnTo>
                  <a:lnTo>
                    <a:pt x="554" y="822"/>
                  </a:lnTo>
                  <a:lnTo>
                    <a:pt x="564" y="822"/>
                  </a:lnTo>
                  <a:lnTo>
                    <a:pt x="569" y="822"/>
                  </a:lnTo>
                  <a:lnTo>
                    <a:pt x="574" y="822"/>
                  </a:lnTo>
                  <a:lnTo>
                    <a:pt x="584" y="822"/>
                  </a:lnTo>
                  <a:lnTo>
                    <a:pt x="589" y="822"/>
                  </a:lnTo>
                  <a:lnTo>
                    <a:pt x="595" y="822"/>
                  </a:lnTo>
                  <a:lnTo>
                    <a:pt x="600" y="822"/>
                  </a:lnTo>
                  <a:lnTo>
                    <a:pt x="610" y="822"/>
                  </a:lnTo>
                  <a:lnTo>
                    <a:pt x="615" y="822"/>
                  </a:lnTo>
                  <a:lnTo>
                    <a:pt x="620" y="822"/>
                  </a:lnTo>
                  <a:lnTo>
                    <a:pt x="625" y="822"/>
                  </a:lnTo>
                  <a:lnTo>
                    <a:pt x="635" y="822"/>
                  </a:lnTo>
                  <a:lnTo>
                    <a:pt x="640" y="822"/>
                  </a:lnTo>
                  <a:lnTo>
                    <a:pt x="645" y="822"/>
                  </a:lnTo>
                  <a:lnTo>
                    <a:pt x="650" y="822"/>
                  </a:lnTo>
                  <a:lnTo>
                    <a:pt x="660" y="822"/>
                  </a:lnTo>
                  <a:lnTo>
                    <a:pt x="665" y="822"/>
                  </a:lnTo>
                  <a:lnTo>
                    <a:pt x="670" y="822"/>
                  </a:lnTo>
                  <a:lnTo>
                    <a:pt x="675" y="822"/>
                  </a:lnTo>
                  <a:lnTo>
                    <a:pt x="685" y="822"/>
                  </a:lnTo>
                  <a:lnTo>
                    <a:pt x="690" y="822"/>
                  </a:lnTo>
                  <a:lnTo>
                    <a:pt x="695" y="822"/>
                  </a:lnTo>
                  <a:lnTo>
                    <a:pt x="700" y="822"/>
                  </a:lnTo>
                  <a:lnTo>
                    <a:pt x="710" y="822"/>
                  </a:lnTo>
                  <a:lnTo>
                    <a:pt x="716" y="822"/>
                  </a:lnTo>
                  <a:lnTo>
                    <a:pt x="721" y="822"/>
                  </a:lnTo>
                  <a:lnTo>
                    <a:pt x="726" y="822"/>
                  </a:lnTo>
                  <a:lnTo>
                    <a:pt x="736" y="822"/>
                  </a:lnTo>
                  <a:lnTo>
                    <a:pt x="741" y="822"/>
                  </a:lnTo>
                  <a:lnTo>
                    <a:pt x="746" y="822"/>
                  </a:lnTo>
                  <a:lnTo>
                    <a:pt x="756" y="822"/>
                  </a:lnTo>
                  <a:lnTo>
                    <a:pt x="761" y="822"/>
                  </a:lnTo>
                  <a:lnTo>
                    <a:pt x="766" y="822"/>
                  </a:lnTo>
                  <a:lnTo>
                    <a:pt x="771" y="822"/>
                  </a:lnTo>
                  <a:lnTo>
                    <a:pt x="781" y="822"/>
                  </a:lnTo>
                  <a:lnTo>
                    <a:pt x="786" y="822"/>
                  </a:lnTo>
                  <a:lnTo>
                    <a:pt x="791" y="822"/>
                  </a:lnTo>
                  <a:lnTo>
                    <a:pt x="796" y="822"/>
                  </a:lnTo>
                  <a:lnTo>
                    <a:pt x="806" y="822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538">
              <a:extLst>
                <a:ext uri="{FF2B5EF4-FFF2-40B4-BE49-F238E27FC236}">
                  <a16:creationId xmlns:a16="http://schemas.microsoft.com/office/drawing/2014/main" id="{D9BCE785-CA46-497B-AECA-B489A1A8E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539">
              <a:extLst>
                <a:ext uri="{FF2B5EF4-FFF2-40B4-BE49-F238E27FC236}">
                  <a16:creationId xmlns:a16="http://schemas.microsoft.com/office/drawing/2014/main" id="{564C6354-3640-4343-B628-BF68388E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540">
              <a:extLst>
                <a:ext uri="{FF2B5EF4-FFF2-40B4-BE49-F238E27FC236}">
                  <a16:creationId xmlns:a16="http://schemas.microsoft.com/office/drawing/2014/main" id="{1C72C143-27D8-4472-86C4-403CA763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541">
              <a:extLst>
                <a:ext uri="{FF2B5EF4-FFF2-40B4-BE49-F238E27FC236}">
                  <a16:creationId xmlns:a16="http://schemas.microsoft.com/office/drawing/2014/main" id="{FDE43A57-B976-4C65-9A9A-C68BA413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678059"/>
              <a:ext cx="973916" cy="1115803"/>
            </a:xfrm>
            <a:custGeom>
              <a:avLst/>
              <a:gdLst>
                <a:gd name="T0" fmla="*/ 10 w 806"/>
                <a:gd name="T1" fmla="*/ 828 h 828"/>
                <a:gd name="T2" fmla="*/ 30 w 806"/>
                <a:gd name="T3" fmla="*/ 828 h 828"/>
                <a:gd name="T4" fmla="*/ 50 w 806"/>
                <a:gd name="T5" fmla="*/ 828 h 828"/>
                <a:gd name="T6" fmla="*/ 70 w 806"/>
                <a:gd name="T7" fmla="*/ 828 h 828"/>
                <a:gd name="T8" fmla="*/ 85 w 806"/>
                <a:gd name="T9" fmla="*/ 828 h 828"/>
                <a:gd name="T10" fmla="*/ 106 w 806"/>
                <a:gd name="T11" fmla="*/ 828 h 828"/>
                <a:gd name="T12" fmla="*/ 126 w 806"/>
                <a:gd name="T13" fmla="*/ 828 h 828"/>
                <a:gd name="T14" fmla="*/ 146 w 806"/>
                <a:gd name="T15" fmla="*/ 828 h 828"/>
                <a:gd name="T16" fmla="*/ 161 w 806"/>
                <a:gd name="T17" fmla="*/ 828 h 828"/>
                <a:gd name="T18" fmla="*/ 181 w 806"/>
                <a:gd name="T19" fmla="*/ 828 h 828"/>
                <a:gd name="T20" fmla="*/ 201 w 806"/>
                <a:gd name="T21" fmla="*/ 828 h 828"/>
                <a:gd name="T22" fmla="*/ 222 w 806"/>
                <a:gd name="T23" fmla="*/ 0 h 828"/>
                <a:gd name="T24" fmla="*/ 242 w 806"/>
                <a:gd name="T25" fmla="*/ 0 h 828"/>
                <a:gd name="T26" fmla="*/ 257 w 806"/>
                <a:gd name="T27" fmla="*/ 828 h 828"/>
                <a:gd name="T28" fmla="*/ 277 w 806"/>
                <a:gd name="T29" fmla="*/ 828 h 828"/>
                <a:gd name="T30" fmla="*/ 297 w 806"/>
                <a:gd name="T31" fmla="*/ 828 h 828"/>
                <a:gd name="T32" fmla="*/ 317 w 806"/>
                <a:gd name="T33" fmla="*/ 828 h 828"/>
                <a:gd name="T34" fmla="*/ 332 w 806"/>
                <a:gd name="T35" fmla="*/ 828 h 828"/>
                <a:gd name="T36" fmla="*/ 353 w 806"/>
                <a:gd name="T37" fmla="*/ 828 h 828"/>
                <a:gd name="T38" fmla="*/ 373 w 806"/>
                <a:gd name="T39" fmla="*/ 828 h 828"/>
                <a:gd name="T40" fmla="*/ 393 w 806"/>
                <a:gd name="T41" fmla="*/ 828 h 828"/>
                <a:gd name="T42" fmla="*/ 413 w 806"/>
                <a:gd name="T43" fmla="*/ 828 h 828"/>
                <a:gd name="T44" fmla="*/ 428 w 806"/>
                <a:gd name="T45" fmla="*/ 828 h 828"/>
                <a:gd name="T46" fmla="*/ 448 w 806"/>
                <a:gd name="T47" fmla="*/ 828 h 828"/>
                <a:gd name="T48" fmla="*/ 469 w 806"/>
                <a:gd name="T49" fmla="*/ 828 h 828"/>
                <a:gd name="T50" fmla="*/ 489 w 806"/>
                <a:gd name="T51" fmla="*/ 828 h 828"/>
                <a:gd name="T52" fmla="*/ 504 w 806"/>
                <a:gd name="T53" fmla="*/ 828 h 828"/>
                <a:gd name="T54" fmla="*/ 524 w 806"/>
                <a:gd name="T55" fmla="*/ 828 h 828"/>
                <a:gd name="T56" fmla="*/ 544 w 806"/>
                <a:gd name="T57" fmla="*/ 828 h 828"/>
                <a:gd name="T58" fmla="*/ 564 w 806"/>
                <a:gd name="T59" fmla="*/ 828 h 828"/>
                <a:gd name="T60" fmla="*/ 584 w 806"/>
                <a:gd name="T61" fmla="*/ 828 h 828"/>
                <a:gd name="T62" fmla="*/ 600 w 806"/>
                <a:gd name="T63" fmla="*/ 828 h 828"/>
                <a:gd name="T64" fmla="*/ 620 w 806"/>
                <a:gd name="T65" fmla="*/ 828 h 828"/>
                <a:gd name="T66" fmla="*/ 640 w 806"/>
                <a:gd name="T67" fmla="*/ 828 h 828"/>
                <a:gd name="T68" fmla="*/ 660 w 806"/>
                <a:gd name="T69" fmla="*/ 828 h 828"/>
                <a:gd name="T70" fmla="*/ 675 w 806"/>
                <a:gd name="T71" fmla="*/ 828 h 828"/>
                <a:gd name="T72" fmla="*/ 695 w 806"/>
                <a:gd name="T73" fmla="*/ 828 h 828"/>
                <a:gd name="T74" fmla="*/ 716 w 806"/>
                <a:gd name="T75" fmla="*/ 828 h 828"/>
                <a:gd name="T76" fmla="*/ 736 w 806"/>
                <a:gd name="T77" fmla="*/ 828 h 828"/>
                <a:gd name="T78" fmla="*/ 756 w 806"/>
                <a:gd name="T79" fmla="*/ 828 h 828"/>
                <a:gd name="T80" fmla="*/ 771 w 806"/>
                <a:gd name="T81" fmla="*/ 828 h 828"/>
                <a:gd name="T82" fmla="*/ 791 w 806"/>
                <a:gd name="T83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28">
                  <a:moveTo>
                    <a:pt x="0" y="828"/>
                  </a:moveTo>
                  <a:lnTo>
                    <a:pt x="5" y="828"/>
                  </a:lnTo>
                  <a:lnTo>
                    <a:pt x="10" y="828"/>
                  </a:lnTo>
                  <a:lnTo>
                    <a:pt x="15" y="828"/>
                  </a:lnTo>
                  <a:lnTo>
                    <a:pt x="25" y="828"/>
                  </a:lnTo>
                  <a:lnTo>
                    <a:pt x="30" y="828"/>
                  </a:lnTo>
                  <a:lnTo>
                    <a:pt x="35" y="828"/>
                  </a:lnTo>
                  <a:lnTo>
                    <a:pt x="40" y="828"/>
                  </a:lnTo>
                  <a:lnTo>
                    <a:pt x="50" y="828"/>
                  </a:lnTo>
                  <a:lnTo>
                    <a:pt x="55" y="828"/>
                  </a:lnTo>
                  <a:lnTo>
                    <a:pt x="60" y="828"/>
                  </a:lnTo>
                  <a:lnTo>
                    <a:pt x="70" y="828"/>
                  </a:lnTo>
                  <a:lnTo>
                    <a:pt x="75" y="828"/>
                  </a:lnTo>
                  <a:lnTo>
                    <a:pt x="80" y="828"/>
                  </a:lnTo>
                  <a:lnTo>
                    <a:pt x="85" y="828"/>
                  </a:lnTo>
                  <a:lnTo>
                    <a:pt x="96" y="828"/>
                  </a:lnTo>
                  <a:lnTo>
                    <a:pt x="101" y="828"/>
                  </a:lnTo>
                  <a:lnTo>
                    <a:pt x="106" y="828"/>
                  </a:lnTo>
                  <a:lnTo>
                    <a:pt x="111" y="828"/>
                  </a:lnTo>
                  <a:lnTo>
                    <a:pt x="121" y="828"/>
                  </a:lnTo>
                  <a:lnTo>
                    <a:pt x="126" y="828"/>
                  </a:lnTo>
                  <a:lnTo>
                    <a:pt x="131" y="828"/>
                  </a:lnTo>
                  <a:lnTo>
                    <a:pt x="136" y="828"/>
                  </a:lnTo>
                  <a:lnTo>
                    <a:pt x="146" y="828"/>
                  </a:lnTo>
                  <a:lnTo>
                    <a:pt x="151" y="828"/>
                  </a:lnTo>
                  <a:lnTo>
                    <a:pt x="156" y="828"/>
                  </a:lnTo>
                  <a:lnTo>
                    <a:pt x="161" y="828"/>
                  </a:lnTo>
                  <a:lnTo>
                    <a:pt x="171" y="828"/>
                  </a:lnTo>
                  <a:lnTo>
                    <a:pt x="176" y="828"/>
                  </a:lnTo>
                  <a:lnTo>
                    <a:pt x="181" y="828"/>
                  </a:lnTo>
                  <a:lnTo>
                    <a:pt x="186" y="828"/>
                  </a:lnTo>
                  <a:lnTo>
                    <a:pt x="196" y="828"/>
                  </a:lnTo>
                  <a:lnTo>
                    <a:pt x="201" y="828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828"/>
                  </a:lnTo>
                  <a:lnTo>
                    <a:pt x="267" y="828"/>
                  </a:lnTo>
                  <a:lnTo>
                    <a:pt x="272" y="828"/>
                  </a:lnTo>
                  <a:lnTo>
                    <a:pt x="277" y="828"/>
                  </a:lnTo>
                  <a:lnTo>
                    <a:pt x="282" y="828"/>
                  </a:lnTo>
                  <a:lnTo>
                    <a:pt x="292" y="828"/>
                  </a:lnTo>
                  <a:lnTo>
                    <a:pt x="297" y="828"/>
                  </a:lnTo>
                  <a:lnTo>
                    <a:pt x="302" y="828"/>
                  </a:lnTo>
                  <a:lnTo>
                    <a:pt x="307" y="828"/>
                  </a:lnTo>
                  <a:lnTo>
                    <a:pt x="317" y="828"/>
                  </a:lnTo>
                  <a:lnTo>
                    <a:pt x="322" y="828"/>
                  </a:lnTo>
                  <a:lnTo>
                    <a:pt x="327" y="828"/>
                  </a:lnTo>
                  <a:lnTo>
                    <a:pt x="332" y="828"/>
                  </a:lnTo>
                  <a:lnTo>
                    <a:pt x="343" y="828"/>
                  </a:lnTo>
                  <a:lnTo>
                    <a:pt x="348" y="828"/>
                  </a:lnTo>
                  <a:lnTo>
                    <a:pt x="353" y="828"/>
                  </a:lnTo>
                  <a:lnTo>
                    <a:pt x="358" y="828"/>
                  </a:lnTo>
                  <a:lnTo>
                    <a:pt x="368" y="828"/>
                  </a:lnTo>
                  <a:lnTo>
                    <a:pt x="373" y="828"/>
                  </a:lnTo>
                  <a:lnTo>
                    <a:pt x="378" y="828"/>
                  </a:lnTo>
                  <a:lnTo>
                    <a:pt x="383" y="828"/>
                  </a:lnTo>
                  <a:lnTo>
                    <a:pt x="393" y="828"/>
                  </a:lnTo>
                  <a:lnTo>
                    <a:pt x="398" y="828"/>
                  </a:lnTo>
                  <a:lnTo>
                    <a:pt x="403" y="828"/>
                  </a:lnTo>
                  <a:lnTo>
                    <a:pt x="413" y="828"/>
                  </a:lnTo>
                  <a:lnTo>
                    <a:pt x="418" y="828"/>
                  </a:lnTo>
                  <a:lnTo>
                    <a:pt x="423" y="828"/>
                  </a:lnTo>
                  <a:lnTo>
                    <a:pt x="428" y="828"/>
                  </a:lnTo>
                  <a:lnTo>
                    <a:pt x="438" y="828"/>
                  </a:lnTo>
                  <a:lnTo>
                    <a:pt x="443" y="828"/>
                  </a:lnTo>
                  <a:lnTo>
                    <a:pt x="448" y="828"/>
                  </a:lnTo>
                  <a:lnTo>
                    <a:pt x="453" y="828"/>
                  </a:lnTo>
                  <a:lnTo>
                    <a:pt x="463" y="828"/>
                  </a:lnTo>
                  <a:lnTo>
                    <a:pt x="469" y="828"/>
                  </a:lnTo>
                  <a:lnTo>
                    <a:pt x="474" y="828"/>
                  </a:lnTo>
                  <a:lnTo>
                    <a:pt x="479" y="828"/>
                  </a:lnTo>
                  <a:lnTo>
                    <a:pt x="489" y="828"/>
                  </a:lnTo>
                  <a:lnTo>
                    <a:pt x="494" y="828"/>
                  </a:lnTo>
                  <a:lnTo>
                    <a:pt x="499" y="828"/>
                  </a:lnTo>
                  <a:lnTo>
                    <a:pt x="504" y="828"/>
                  </a:lnTo>
                  <a:lnTo>
                    <a:pt x="514" y="828"/>
                  </a:lnTo>
                  <a:lnTo>
                    <a:pt x="519" y="828"/>
                  </a:lnTo>
                  <a:lnTo>
                    <a:pt x="524" y="828"/>
                  </a:lnTo>
                  <a:lnTo>
                    <a:pt x="529" y="828"/>
                  </a:lnTo>
                  <a:lnTo>
                    <a:pt x="539" y="828"/>
                  </a:lnTo>
                  <a:lnTo>
                    <a:pt x="544" y="828"/>
                  </a:lnTo>
                  <a:lnTo>
                    <a:pt x="549" y="828"/>
                  </a:lnTo>
                  <a:lnTo>
                    <a:pt x="554" y="828"/>
                  </a:lnTo>
                  <a:lnTo>
                    <a:pt x="564" y="828"/>
                  </a:lnTo>
                  <a:lnTo>
                    <a:pt x="569" y="828"/>
                  </a:lnTo>
                  <a:lnTo>
                    <a:pt x="574" y="828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5" y="828"/>
                  </a:lnTo>
                  <a:lnTo>
                    <a:pt x="600" y="828"/>
                  </a:lnTo>
                  <a:lnTo>
                    <a:pt x="610" y="828"/>
                  </a:lnTo>
                  <a:lnTo>
                    <a:pt x="615" y="828"/>
                  </a:lnTo>
                  <a:lnTo>
                    <a:pt x="620" y="828"/>
                  </a:lnTo>
                  <a:lnTo>
                    <a:pt x="625" y="828"/>
                  </a:lnTo>
                  <a:lnTo>
                    <a:pt x="635" y="828"/>
                  </a:lnTo>
                  <a:lnTo>
                    <a:pt x="640" y="828"/>
                  </a:lnTo>
                  <a:lnTo>
                    <a:pt x="645" y="828"/>
                  </a:lnTo>
                  <a:lnTo>
                    <a:pt x="650" y="828"/>
                  </a:lnTo>
                  <a:lnTo>
                    <a:pt x="660" y="828"/>
                  </a:lnTo>
                  <a:lnTo>
                    <a:pt x="665" y="828"/>
                  </a:lnTo>
                  <a:lnTo>
                    <a:pt x="670" y="828"/>
                  </a:lnTo>
                  <a:lnTo>
                    <a:pt x="675" y="828"/>
                  </a:lnTo>
                  <a:lnTo>
                    <a:pt x="685" y="828"/>
                  </a:lnTo>
                  <a:lnTo>
                    <a:pt x="690" y="828"/>
                  </a:lnTo>
                  <a:lnTo>
                    <a:pt x="695" y="828"/>
                  </a:lnTo>
                  <a:lnTo>
                    <a:pt x="700" y="828"/>
                  </a:lnTo>
                  <a:lnTo>
                    <a:pt x="710" y="828"/>
                  </a:lnTo>
                  <a:lnTo>
                    <a:pt x="716" y="828"/>
                  </a:lnTo>
                  <a:lnTo>
                    <a:pt x="721" y="828"/>
                  </a:lnTo>
                  <a:lnTo>
                    <a:pt x="726" y="828"/>
                  </a:lnTo>
                  <a:lnTo>
                    <a:pt x="736" y="828"/>
                  </a:lnTo>
                  <a:lnTo>
                    <a:pt x="741" y="828"/>
                  </a:lnTo>
                  <a:lnTo>
                    <a:pt x="746" y="828"/>
                  </a:lnTo>
                  <a:lnTo>
                    <a:pt x="756" y="828"/>
                  </a:lnTo>
                  <a:lnTo>
                    <a:pt x="761" y="828"/>
                  </a:lnTo>
                  <a:lnTo>
                    <a:pt x="766" y="828"/>
                  </a:lnTo>
                  <a:lnTo>
                    <a:pt x="771" y="828"/>
                  </a:lnTo>
                  <a:lnTo>
                    <a:pt x="781" y="828"/>
                  </a:lnTo>
                  <a:lnTo>
                    <a:pt x="786" y="828"/>
                  </a:lnTo>
                  <a:lnTo>
                    <a:pt x="791" y="828"/>
                  </a:lnTo>
                  <a:lnTo>
                    <a:pt x="796" y="828"/>
                  </a:lnTo>
                  <a:lnTo>
                    <a:pt x="806" y="828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542">
              <a:extLst>
                <a:ext uri="{FF2B5EF4-FFF2-40B4-BE49-F238E27FC236}">
                  <a16:creationId xmlns:a16="http://schemas.microsoft.com/office/drawing/2014/main" id="{D1510E4A-A01B-4C6F-A96F-78C25A623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543">
              <a:extLst>
                <a:ext uri="{FF2B5EF4-FFF2-40B4-BE49-F238E27FC236}">
                  <a16:creationId xmlns:a16="http://schemas.microsoft.com/office/drawing/2014/main" id="{C94A6145-A744-47B5-9FA8-2E690A84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544">
              <a:extLst>
                <a:ext uri="{FF2B5EF4-FFF2-40B4-BE49-F238E27FC236}">
                  <a16:creationId xmlns:a16="http://schemas.microsoft.com/office/drawing/2014/main" id="{F23ADDA2-BE11-49C6-840C-C3D26E33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545">
              <a:extLst>
                <a:ext uri="{FF2B5EF4-FFF2-40B4-BE49-F238E27FC236}">
                  <a16:creationId xmlns:a16="http://schemas.microsoft.com/office/drawing/2014/main" id="{CD5D5628-026F-4707-92A0-F57424E71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641674"/>
              <a:ext cx="973916" cy="1152188"/>
            </a:xfrm>
            <a:custGeom>
              <a:avLst/>
              <a:gdLst>
                <a:gd name="T0" fmla="*/ 10 w 806"/>
                <a:gd name="T1" fmla="*/ 855 h 855"/>
                <a:gd name="T2" fmla="*/ 30 w 806"/>
                <a:gd name="T3" fmla="*/ 855 h 855"/>
                <a:gd name="T4" fmla="*/ 50 w 806"/>
                <a:gd name="T5" fmla="*/ 855 h 855"/>
                <a:gd name="T6" fmla="*/ 70 w 806"/>
                <a:gd name="T7" fmla="*/ 855 h 855"/>
                <a:gd name="T8" fmla="*/ 85 w 806"/>
                <a:gd name="T9" fmla="*/ 855 h 855"/>
                <a:gd name="T10" fmla="*/ 106 w 806"/>
                <a:gd name="T11" fmla="*/ 855 h 855"/>
                <a:gd name="T12" fmla="*/ 126 w 806"/>
                <a:gd name="T13" fmla="*/ 855 h 855"/>
                <a:gd name="T14" fmla="*/ 146 w 806"/>
                <a:gd name="T15" fmla="*/ 855 h 855"/>
                <a:gd name="T16" fmla="*/ 161 w 806"/>
                <a:gd name="T17" fmla="*/ 855 h 855"/>
                <a:gd name="T18" fmla="*/ 181 w 806"/>
                <a:gd name="T19" fmla="*/ 855 h 855"/>
                <a:gd name="T20" fmla="*/ 201 w 806"/>
                <a:gd name="T21" fmla="*/ 855 h 855"/>
                <a:gd name="T22" fmla="*/ 222 w 806"/>
                <a:gd name="T23" fmla="*/ 855 h 855"/>
                <a:gd name="T24" fmla="*/ 242 w 806"/>
                <a:gd name="T25" fmla="*/ 855 h 855"/>
                <a:gd name="T26" fmla="*/ 257 w 806"/>
                <a:gd name="T27" fmla="*/ 0 h 855"/>
                <a:gd name="T28" fmla="*/ 277 w 806"/>
                <a:gd name="T29" fmla="*/ 0 h 855"/>
                <a:gd name="T30" fmla="*/ 297 w 806"/>
                <a:gd name="T31" fmla="*/ 0 h 855"/>
                <a:gd name="T32" fmla="*/ 317 w 806"/>
                <a:gd name="T33" fmla="*/ 855 h 855"/>
                <a:gd name="T34" fmla="*/ 332 w 806"/>
                <a:gd name="T35" fmla="*/ 855 h 855"/>
                <a:gd name="T36" fmla="*/ 353 w 806"/>
                <a:gd name="T37" fmla="*/ 855 h 855"/>
                <a:gd name="T38" fmla="*/ 373 w 806"/>
                <a:gd name="T39" fmla="*/ 855 h 855"/>
                <a:gd name="T40" fmla="*/ 393 w 806"/>
                <a:gd name="T41" fmla="*/ 855 h 855"/>
                <a:gd name="T42" fmla="*/ 413 w 806"/>
                <a:gd name="T43" fmla="*/ 855 h 855"/>
                <a:gd name="T44" fmla="*/ 428 w 806"/>
                <a:gd name="T45" fmla="*/ 855 h 855"/>
                <a:gd name="T46" fmla="*/ 448 w 806"/>
                <a:gd name="T47" fmla="*/ 855 h 855"/>
                <a:gd name="T48" fmla="*/ 469 w 806"/>
                <a:gd name="T49" fmla="*/ 855 h 855"/>
                <a:gd name="T50" fmla="*/ 489 w 806"/>
                <a:gd name="T51" fmla="*/ 855 h 855"/>
                <a:gd name="T52" fmla="*/ 504 w 806"/>
                <a:gd name="T53" fmla="*/ 855 h 855"/>
                <a:gd name="T54" fmla="*/ 524 w 806"/>
                <a:gd name="T55" fmla="*/ 855 h 855"/>
                <a:gd name="T56" fmla="*/ 544 w 806"/>
                <a:gd name="T57" fmla="*/ 855 h 855"/>
                <a:gd name="T58" fmla="*/ 564 w 806"/>
                <a:gd name="T59" fmla="*/ 855 h 855"/>
                <a:gd name="T60" fmla="*/ 584 w 806"/>
                <a:gd name="T61" fmla="*/ 855 h 855"/>
                <a:gd name="T62" fmla="*/ 600 w 806"/>
                <a:gd name="T63" fmla="*/ 855 h 855"/>
                <a:gd name="T64" fmla="*/ 620 w 806"/>
                <a:gd name="T65" fmla="*/ 855 h 855"/>
                <a:gd name="T66" fmla="*/ 640 w 806"/>
                <a:gd name="T67" fmla="*/ 855 h 855"/>
                <a:gd name="T68" fmla="*/ 660 w 806"/>
                <a:gd name="T69" fmla="*/ 855 h 855"/>
                <a:gd name="T70" fmla="*/ 675 w 806"/>
                <a:gd name="T71" fmla="*/ 855 h 855"/>
                <a:gd name="T72" fmla="*/ 695 w 806"/>
                <a:gd name="T73" fmla="*/ 855 h 855"/>
                <a:gd name="T74" fmla="*/ 716 w 806"/>
                <a:gd name="T75" fmla="*/ 855 h 855"/>
                <a:gd name="T76" fmla="*/ 736 w 806"/>
                <a:gd name="T77" fmla="*/ 855 h 855"/>
                <a:gd name="T78" fmla="*/ 756 w 806"/>
                <a:gd name="T79" fmla="*/ 855 h 855"/>
                <a:gd name="T80" fmla="*/ 771 w 806"/>
                <a:gd name="T81" fmla="*/ 855 h 855"/>
                <a:gd name="T82" fmla="*/ 791 w 806"/>
                <a:gd name="T83" fmla="*/ 85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55">
                  <a:moveTo>
                    <a:pt x="0" y="855"/>
                  </a:moveTo>
                  <a:lnTo>
                    <a:pt x="5" y="855"/>
                  </a:lnTo>
                  <a:lnTo>
                    <a:pt x="10" y="855"/>
                  </a:lnTo>
                  <a:lnTo>
                    <a:pt x="15" y="855"/>
                  </a:lnTo>
                  <a:lnTo>
                    <a:pt x="25" y="855"/>
                  </a:lnTo>
                  <a:lnTo>
                    <a:pt x="30" y="855"/>
                  </a:lnTo>
                  <a:lnTo>
                    <a:pt x="35" y="855"/>
                  </a:lnTo>
                  <a:lnTo>
                    <a:pt x="40" y="855"/>
                  </a:lnTo>
                  <a:lnTo>
                    <a:pt x="50" y="855"/>
                  </a:lnTo>
                  <a:lnTo>
                    <a:pt x="55" y="855"/>
                  </a:lnTo>
                  <a:lnTo>
                    <a:pt x="60" y="855"/>
                  </a:lnTo>
                  <a:lnTo>
                    <a:pt x="70" y="855"/>
                  </a:lnTo>
                  <a:lnTo>
                    <a:pt x="75" y="855"/>
                  </a:lnTo>
                  <a:lnTo>
                    <a:pt x="80" y="855"/>
                  </a:lnTo>
                  <a:lnTo>
                    <a:pt x="85" y="855"/>
                  </a:lnTo>
                  <a:lnTo>
                    <a:pt x="96" y="855"/>
                  </a:lnTo>
                  <a:lnTo>
                    <a:pt x="101" y="855"/>
                  </a:lnTo>
                  <a:lnTo>
                    <a:pt x="106" y="855"/>
                  </a:lnTo>
                  <a:lnTo>
                    <a:pt x="111" y="855"/>
                  </a:lnTo>
                  <a:lnTo>
                    <a:pt x="121" y="855"/>
                  </a:lnTo>
                  <a:lnTo>
                    <a:pt x="126" y="855"/>
                  </a:lnTo>
                  <a:lnTo>
                    <a:pt x="131" y="855"/>
                  </a:lnTo>
                  <a:lnTo>
                    <a:pt x="136" y="855"/>
                  </a:lnTo>
                  <a:lnTo>
                    <a:pt x="146" y="855"/>
                  </a:lnTo>
                  <a:lnTo>
                    <a:pt x="151" y="855"/>
                  </a:lnTo>
                  <a:lnTo>
                    <a:pt x="156" y="855"/>
                  </a:lnTo>
                  <a:lnTo>
                    <a:pt x="161" y="855"/>
                  </a:lnTo>
                  <a:lnTo>
                    <a:pt x="171" y="855"/>
                  </a:lnTo>
                  <a:lnTo>
                    <a:pt x="176" y="855"/>
                  </a:lnTo>
                  <a:lnTo>
                    <a:pt x="181" y="855"/>
                  </a:lnTo>
                  <a:lnTo>
                    <a:pt x="186" y="855"/>
                  </a:lnTo>
                  <a:lnTo>
                    <a:pt x="196" y="855"/>
                  </a:lnTo>
                  <a:lnTo>
                    <a:pt x="201" y="855"/>
                  </a:lnTo>
                  <a:lnTo>
                    <a:pt x="206" y="855"/>
                  </a:lnTo>
                  <a:lnTo>
                    <a:pt x="211" y="855"/>
                  </a:lnTo>
                  <a:lnTo>
                    <a:pt x="222" y="855"/>
                  </a:lnTo>
                  <a:lnTo>
                    <a:pt x="227" y="855"/>
                  </a:lnTo>
                  <a:lnTo>
                    <a:pt x="232" y="855"/>
                  </a:lnTo>
                  <a:lnTo>
                    <a:pt x="242" y="855"/>
                  </a:lnTo>
                  <a:lnTo>
                    <a:pt x="247" y="855"/>
                  </a:lnTo>
                  <a:lnTo>
                    <a:pt x="252" y="855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855"/>
                  </a:lnTo>
                  <a:lnTo>
                    <a:pt x="317" y="855"/>
                  </a:lnTo>
                  <a:lnTo>
                    <a:pt x="322" y="855"/>
                  </a:lnTo>
                  <a:lnTo>
                    <a:pt x="327" y="855"/>
                  </a:lnTo>
                  <a:lnTo>
                    <a:pt x="332" y="855"/>
                  </a:lnTo>
                  <a:lnTo>
                    <a:pt x="343" y="855"/>
                  </a:lnTo>
                  <a:lnTo>
                    <a:pt x="348" y="855"/>
                  </a:lnTo>
                  <a:lnTo>
                    <a:pt x="353" y="855"/>
                  </a:lnTo>
                  <a:lnTo>
                    <a:pt x="358" y="855"/>
                  </a:lnTo>
                  <a:lnTo>
                    <a:pt x="368" y="855"/>
                  </a:lnTo>
                  <a:lnTo>
                    <a:pt x="373" y="855"/>
                  </a:lnTo>
                  <a:lnTo>
                    <a:pt x="378" y="855"/>
                  </a:lnTo>
                  <a:lnTo>
                    <a:pt x="383" y="855"/>
                  </a:lnTo>
                  <a:lnTo>
                    <a:pt x="393" y="855"/>
                  </a:lnTo>
                  <a:lnTo>
                    <a:pt x="398" y="855"/>
                  </a:lnTo>
                  <a:lnTo>
                    <a:pt x="403" y="855"/>
                  </a:lnTo>
                  <a:lnTo>
                    <a:pt x="413" y="855"/>
                  </a:lnTo>
                  <a:lnTo>
                    <a:pt x="418" y="855"/>
                  </a:lnTo>
                  <a:lnTo>
                    <a:pt x="423" y="855"/>
                  </a:lnTo>
                  <a:lnTo>
                    <a:pt x="428" y="855"/>
                  </a:lnTo>
                  <a:lnTo>
                    <a:pt x="438" y="855"/>
                  </a:lnTo>
                  <a:lnTo>
                    <a:pt x="443" y="855"/>
                  </a:lnTo>
                  <a:lnTo>
                    <a:pt x="448" y="855"/>
                  </a:lnTo>
                  <a:lnTo>
                    <a:pt x="453" y="855"/>
                  </a:lnTo>
                  <a:lnTo>
                    <a:pt x="463" y="855"/>
                  </a:lnTo>
                  <a:lnTo>
                    <a:pt x="469" y="855"/>
                  </a:lnTo>
                  <a:lnTo>
                    <a:pt x="474" y="855"/>
                  </a:lnTo>
                  <a:lnTo>
                    <a:pt x="479" y="855"/>
                  </a:lnTo>
                  <a:lnTo>
                    <a:pt x="489" y="855"/>
                  </a:lnTo>
                  <a:lnTo>
                    <a:pt x="494" y="855"/>
                  </a:lnTo>
                  <a:lnTo>
                    <a:pt x="499" y="855"/>
                  </a:lnTo>
                  <a:lnTo>
                    <a:pt x="504" y="855"/>
                  </a:lnTo>
                  <a:lnTo>
                    <a:pt x="514" y="855"/>
                  </a:lnTo>
                  <a:lnTo>
                    <a:pt x="519" y="855"/>
                  </a:lnTo>
                  <a:lnTo>
                    <a:pt x="524" y="855"/>
                  </a:lnTo>
                  <a:lnTo>
                    <a:pt x="529" y="855"/>
                  </a:lnTo>
                  <a:lnTo>
                    <a:pt x="539" y="855"/>
                  </a:lnTo>
                  <a:lnTo>
                    <a:pt x="544" y="855"/>
                  </a:lnTo>
                  <a:lnTo>
                    <a:pt x="549" y="855"/>
                  </a:lnTo>
                  <a:lnTo>
                    <a:pt x="554" y="855"/>
                  </a:lnTo>
                  <a:lnTo>
                    <a:pt x="564" y="855"/>
                  </a:lnTo>
                  <a:lnTo>
                    <a:pt x="569" y="855"/>
                  </a:lnTo>
                  <a:lnTo>
                    <a:pt x="574" y="855"/>
                  </a:lnTo>
                  <a:lnTo>
                    <a:pt x="584" y="855"/>
                  </a:lnTo>
                  <a:lnTo>
                    <a:pt x="589" y="855"/>
                  </a:lnTo>
                  <a:lnTo>
                    <a:pt x="595" y="855"/>
                  </a:lnTo>
                  <a:lnTo>
                    <a:pt x="600" y="855"/>
                  </a:lnTo>
                  <a:lnTo>
                    <a:pt x="610" y="855"/>
                  </a:lnTo>
                  <a:lnTo>
                    <a:pt x="615" y="855"/>
                  </a:lnTo>
                  <a:lnTo>
                    <a:pt x="620" y="855"/>
                  </a:lnTo>
                  <a:lnTo>
                    <a:pt x="625" y="855"/>
                  </a:lnTo>
                  <a:lnTo>
                    <a:pt x="635" y="855"/>
                  </a:lnTo>
                  <a:lnTo>
                    <a:pt x="640" y="855"/>
                  </a:lnTo>
                  <a:lnTo>
                    <a:pt x="645" y="855"/>
                  </a:lnTo>
                  <a:lnTo>
                    <a:pt x="650" y="855"/>
                  </a:lnTo>
                  <a:lnTo>
                    <a:pt x="660" y="855"/>
                  </a:lnTo>
                  <a:lnTo>
                    <a:pt x="665" y="855"/>
                  </a:lnTo>
                  <a:lnTo>
                    <a:pt x="670" y="855"/>
                  </a:lnTo>
                  <a:lnTo>
                    <a:pt x="675" y="855"/>
                  </a:lnTo>
                  <a:lnTo>
                    <a:pt x="685" y="855"/>
                  </a:lnTo>
                  <a:lnTo>
                    <a:pt x="690" y="855"/>
                  </a:lnTo>
                  <a:lnTo>
                    <a:pt x="695" y="855"/>
                  </a:lnTo>
                  <a:lnTo>
                    <a:pt x="700" y="855"/>
                  </a:lnTo>
                  <a:lnTo>
                    <a:pt x="710" y="855"/>
                  </a:lnTo>
                  <a:lnTo>
                    <a:pt x="716" y="855"/>
                  </a:lnTo>
                  <a:lnTo>
                    <a:pt x="721" y="855"/>
                  </a:lnTo>
                  <a:lnTo>
                    <a:pt x="726" y="855"/>
                  </a:lnTo>
                  <a:lnTo>
                    <a:pt x="736" y="855"/>
                  </a:lnTo>
                  <a:lnTo>
                    <a:pt x="741" y="855"/>
                  </a:lnTo>
                  <a:lnTo>
                    <a:pt x="746" y="855"/>
                  </a:lnTo>
                  <a:lnTo>
                    <a:pt x="756" y="855"/>
                  </a:lnTo>
                  <a:lnTo>
                    <a:pt x="761" y="855"/>
                  </a:lnTo>
                  <a:lnTo>
                    <a:pt x="766" y="855"/>
                  </a:lnTo>
                  <a:lnTo>
                    <a:pt x="771" y="855"/>
                  </a:lnTo>
                  <a:lnTo>
                    <a:pt x="781" y="855"/>
                  </a:lnTo>
                  <a:lnTo>
                    <a:pt x="786" y="855"/>
                  </a:lnTo>
                  <a:lnTo>
                    <a:pt x="791" y="855"/>
                  </a:lnTo>
                  <a:lnTo>
                    <a:pt x="796" y="855"/>
                  </a:lnTo>
                  <a:lnTo>
                    <a:pt x="806" y="855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546">
              <a:extLst>
                <a:ext uri="{FF2B5EF4-FFF2-40B4-BE49-F238E27FC236}">
                  <a16:creationId xmlns:a16="http://schemas.microsoft.com/office/drawing/2014/main" id="{E65485DE-287C-4E29-B9D0-C26879EE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547">
              <a:extLst>
                <a:ext uri="{FF2B5EF4-FFF2-40B4-BE49-F238E27FC236}">
                  <a16:creationId xmlns:a16="http://schemas.microsoft.com/office/drawing/2014/main" id="{3835E7F2-27B5-43A0-B1CD-712334074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548">
              <a:extLst>
                <a:ext uri="{FF2B5EF4-FFF2-40B4-BE49-F238E27FC236}">
                  <a16:creationId xmlns:a16="http://schemas.microsoft.com/office/drawing/2014/main" id="{A76FA772-8C96-4185-AE19-2909A6C2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549">
              <a:extLst>
                <a:ext uri="{FF2B5EF4-FFF2-40B4-BE49-F238E27FC236}">
                  <a16:creationId xmlns:a16="http://schemas.microsoft.com/office/drawing/2014/main" id="{E6EF3866-A288-438D-A67A-BFEA0C90B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598551"/>
              <a:ext cx="973916" cy="1195311"/>
            </a:xfrm>
            <a:custGeom>
              <a:avLst/>
              <a:gdLst>
                <a:gd name="T0" fmla="*/ 10 w 806"/>
                <a:gd name="T1" fmla="*/ 887 h 887"/>
                <a:gd name="T2" fmla="*/ 30 w 806"/>
                <a:gd name="T3" fmla="*/ 887 h 887"/>
                <a:gd name="T4" fmla="*/ 50 w 806"/>
                <a:gd name="T5" fmla="*/ 887 h 887"/>
                <a:gd name="T6" fmla="*/ 70 w 806"/>
                <a:gd name="T7" fmla="*/ 887 h 887"/>
                <a:gd name="T8" fmla="*/ 85 w 806"/>
                <a:gd name="T9" fmla="*/ 887 h 887"/>
                <a:gd name="T10" fmla="*/ 106 w 806"/>
                <a:gd name="T11" fmla="*/ 887 h 887"/>
                <a:gd name="T12" fmla="*/ 126 w 806"/>
                <a:gd name="T13" fmla="*/ 887 h 887"/>
                <a:gd name="T14" fmla="*/ 146 w 806"/>
                <a:gd name="T15" fmla="*/ 887 h 887"/>
                <a:gd name="T16" fmla="*/ 161 w 806"/>
                <a:gd name="T17" fmla="*/ 887 h 887"/>
                <a:gd name="T18" fmla="*/ 181 w 806"/>
                <a:gd name="T19" fmla="*/ 887 h 887"/>
                <a:gd name="T20" fmla="*/ 201 w 806"/>
                <a:gd name="T21" fmla="*/ 887 h 887"/>
                <a:gd name="T22" fmla="*/ 222 w 806"/>
                <a:gd name="T23" fmla="*/ 887 h 887"/>
                <a:gd name="T24" fmla="*/ 242 w 806"/>
                <a:gd name="T25" fmla="*/ 887 h 887"/>
                <a:gd name="T26" fmla="*/ 257 w 806"/>
                <a:gd name="T27" fmla="*/ 887 h 887"/>
                <a:gd name="T28" fmla="*/ 277 w 806"/>
                <a:gd name="T29" fmla="*/ 887 h 887"/>
                <a:gd name="T30" fmla="*/ 297 w 806"/>
                <a:gd name="T31" fmla="*/ 887 h 887"/>
                <a:gd name="T32" fmla="*/ 317 w 806"/>
                <a:gd name="T33" fmla="*/ 0 h 887"/>
                <a:gd name="T34" fmla="*/ 332 w 806"/>
                <a:gd name="T35" fmla="*/ 0 h 887"/>
                <a:gd name="T36" fmla="*/ 353 w 806"/>
                <a:gd name="T37" fmla="*/ 0 h 887"/>
                <a:gd name="T38" fmla="*/ 373 w 806"/>
                <a:gd name="T39" fmla="*/ 887 h 887"/>
                <a:gd name="T40" fmla="*/ 393 w 806"/>
                <a:gd name="T41" fmla="*/ 887 h 887"/>
                <a:gd name="T42" fmla="*/ 413 w 806"/>
                <a:gd name="T43" fmla="*/ 887 h 887"/>
                <a:gd name="T44" fmla="*/ 428 w 806"/>
                <a:gd name="T45" fmla="*/ 887 h 887"/>
                <a:gd name="T46" fmla="*/ 448 w 806"/>
                <a:gd name="T47" fmla="*/ 887 h 887"/>
                <a:gd name="T48" fmla="*/ 469 w 806"/>
                <a:gd name="T49" fmla="*/ 887 h 887"/>
                <a:gd name="T50" fmla="*/ 489 w 806"/>
                <a:gd name="T51" fmla="*/ 887 h 887"/>
                <a:gd name="T52" fmla="*/ 504 w 806"/>
                <a:gd name="T53" fmla="*/ 887 h 887"/>
                <a:gd name="T54" fmla="*/ 524 w 806"/>
                <a:gd name="T55" fmla="*/ 887 h 887"/>
                <a:gd name="T56" fmla="*/ 544 w 806"/>
                <a:gd name="T57" fmla="*/ 887 h 887"/>
                <a:gd name="T58" fmla="*/ 564 w 806"/>
                <a:gd name="T59" fmla="*/ 887 h 887"/>
                <a:gd name="T60" fmla="*/ 584 w 806"/>
                <a:gd name="T61" fmla="*/ 887 h 887"/>
                <a:gd name="T62" fmla="*/ 600 w 806"/>
                <a:gd name="T63" fmla="*/ 887 h 887"/>
                <a:gd name="T64" fmla="*/ 620 w 806"/>
                <a:gd name="T65" fmla="*/ 887 h 887"/>
                <a:gd name="T66" fmla="*/ 640 w 806"/>
                <a:gd name="T67" fmla="*/ 887 h 887"/>
                <a:gd name="T68" fmla="*/ 660 w 806"/>
                <a:gd name="T69" fmla="*/ 887 h 887"/>
                <a:gd name="T70" fmla="*/ 675 w 806"/>
                <a:gd name="T71" fmla="*/ 887 h 887"/>
                <a:gd name="T72" fmla="*/ 695 w 806"/>
                <a:gd name="T73" fmla="*/ 887 h 887"/>
                <a:gd name="T74" fmla="*/ 716 w 806"/>
                <a:gd name="T75" fmla="*/ 887 h 887"/>
                <a:gd name="T76" fmla="*/ 736 w 806"/>
                <a:gd name="T77" fmla="*/ 887 h 887"/>
                <a:gd name="T78" fmla="*/ 756 w 806"/>
                <a:gd name="T79" fmla="*/ 887 h 887"/>
                <a:gd name="T80" fmla="*/ 771 w 806"/>
                <a:gd name="T81" fmla="*/ 887 h 887"/>
                <a:gd name="T82" fmla="*/ 791 w 806"/>
                <a:gd name="T83" fmla="*/ 88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887">
                  <a:moveTo>
                    <a:pt x="0" y="887"/>
                  </a:moveTo>
                  <a:lnTo>
                    <a:pt x="5" y="887"/>
                  </a:lnTo>
                  <a:lnTo>
                    <a:pt x="10" y="887"/>
                  </a:lnTo>
                  <a:lnTo>
                    <a:pt x="15" y="887"/>
                  </a:lnTo>
                  <a:lnTo>
                    <a:pt x="25" y="887"/>
                  </a:lnTo>
                  <a:lnTo>
                    <a:pt x="30" y="887"/>
                  </a:lnTo>
                  <a:lnTo>
                    <a:pt x="35" y="887"/>
                  </a:lnTo>
                  <a:lnTo>
                    <a:pt x="40" y="887"/>
                  </a:lnTo>
                  <a:lnTo>
                    <a:pt x="50" y="887"/>
                  </a:lnTo>
                  <a:lnTo>
                    <a:pt x="55" y="887"/>
                  </a:lnTo>
                  <a:lnTo>
                    <a:pt x="60" y="887"/>
                  </a:lnTo>
                  <a:lnTo>
                    <a:pt x="70" y="887"/>
                  </a:lnTo>
                  <a:lnTo>
                    <a:pt x="75" y="887"/>
                  </a:lnTo>
                  <a:lnTo>
                    <a:pt x="80" y="887"/>
                  </a:lnTo>
                  <a:lnTo>
                    <a:pt x="85" y="887"/>
                  </a:lnTo>
                  <a:lnTo>
                    <a:pt x="96" y="887"/>
                  </a:lnTo>
                  <a:lnTo>
                    <a:pt x="101" y="887"/>
                  </a:lnTo>
                  <a:lnTo>
                    <a:pt x="106" y="887"/>
                  </a:lnTo>
                  <a:lnTo>
                    <a:pt x="111" y="887"/>
                  </a:lnTo>
                  <a:lnTo>
                    <a:pt x="121" y="887"/>
                  </a:lnTo>
                  <a:lnTo>
                    <a:pt x="126" y="887"/>
                  </a:lnTo>
                  <a:lnTo>
                    <a:pt x="131" y="887"/>
                  </a:lnTo>
                  <a:lnTo>
                    <a:pt x="136" y="887"/>
                  </a:lnTo>
                  <a:lnTo>
                    <a:pt x="146" y="887"/>
                  </a:lnTo>
                  <a:lnTo>
                    <a:pt x="151" y="887"/>
                  </a:lnTo>
                  <a:lnTo>
                    <a:pt x="156" y="887"/>
                  </a:lnTo>
                  <a:lnTo>
                    <a:pt x="161" y="887"/>
                  </a:lnTo>
                  <a:lnTo>
                    <a:pt x="171" y="887"/>
                  </a:lnTo>
                  <a:lnTo>
                    <a:pt x="176" y="887"/>
                  </a:lnTo>
                  <a:lnTo>
                    <a:pt x="181" y="887"/>
                  </a:lnTo>
                  <a:lnTo>
                    <a:pt x="186" y="887"/>
                  </a:lnTo>
                  <a:lnTo>
                    <a:pt x="196" y="887"/>
                  </a:lnTo>
                  <a:lnTo>
                    <a:pt x="201" y="887"/>
                  </a:lnTo>
                  <a:lnTo>
                    <a:pt x="206" y="887"/>
                  </a:lnTo>
                  <a:lnTo>
                    <a:pt x="211" y="887"/>
                  </a:lnTo>
                  <a:lnTo>
                    <a:pt x="222" y="887"/>
                  </a:lnTo>
                  <a:lnTo>
                    <a:pt x="227" y="887"/>
                  </a:lnTo>
                  <a:lnTo>
                    <a:pt x="232" y="887"/>
                  </a:lnTo>
                  <a:lnTo>
                    <a:pt x="242" y="887"/>
                  </a:lnTo>
                  <a:lnTo>
                    <a:pt x="247" y="887"/>
                  </a:lnTo>
                  <a:lnTo>
                    <a:pt x="252" y="887"/>
                  </a:lnTo>
                  <a:lnTo>
                    <a:pt x="257" y="887"/>
                  </a:lnTo>
                  <a:lnTo>
                    <a:pt x="267" y="887"/>
                  </a:lnTo>
                  <a:lnTo>
                    <a:pt x="272" y="887"/>
                  </a:lnTo>
                  <a:lnTo>
                    <a:pt x="277" y="887"/>
                  </a:lnTo>
                  <a:lnTo>
                    <a:pt x="282" y="887"/>
                  </a:lnTo>
                  <a:lnTo>
                    <a:pt x="292" y="887"/>
                  </a:lnTo>
                  <a:lnTo>
                    <a:pt x="297" y="887"/>
                  </a:lnTo>
                  <a:lnTo>
                    <a:pt x="302" y="887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887"/>
                  </a:lnTo>
                  <a:lnTo>
                    <a:pt x="368" y="887"/>
                  </a:lnTo>
                  <a:lnTo>
                    <a:pt x="373" y="887"/>
                  </a:lnTo>
                  <a:lnTo>
                    <a:pt x="378" y="887"/>
                  </a:lnTo>
                  <a:lnTo>
                    <a:pt x="383" y="887"/>
                  </a:lnTo>
                  <a:lnTo>
                    <a:pt x="393" y="887"/>
                  </a:lnTo>
                  <a:lnTo>
                    <a:pt x="398" y="887"/>
                  </a:lnTo>
                  <a:lnTo>
                    <a:pt x="403" y="887"/>
                  </a:lnTo>
                  <a:lnTo>
                    <a:pt x="413" y="887"/>
                  </a:lnTo>
                  <a:lnTo>
                    <a:pt x="418" y="887"/>
                  </a:lnTo>
                  <a:lnTo>
                    <a:pt x="423" y="887"/>
                  </a:lnTo>
                  <a:lnTo>
                    <a:pt x="428" y="887"/>
                  </a:lnTo>
                  <a:lnTo>
                    <a:pt x="438" y="887"/>
                  </a:lnTo>
                  <a:lnTo>
                    <a:pt x="443" y="887"/>
                  </a:lnTo>
                  <a:lnTo>
                    <a:pt x="448" y="887"/>
                  </a:lnTo>
                  <a:lnTo>
                    <a:pt x="453" y="887"/>
                  </a:lnTo>
                  <a:lnTo>
                    <a:pt x="463" y="887"/>
                  </a:lnTo>
                  <a:lnTo>
                    <a:pt x="469" y="887"/>
                  </a:lnTo>
                  <a:lnTo>
                    <a:pt x="474" y="887"/>
                  </a:lnTo>
                  <a:lnTo>
                    <a:pt x="479" y="887"/>
                  </a:lnTo>
                  <a:lnTo>
                    <a:pt x="489" y="887"/>
                  </a:lnTo>
                  <a:lnTo>
                    <a:pt x="494" y="887"/>
                  </a:lnTo>
                  <a:lnTo>
                    <a:pt x="499" y="887"/>
                  </a:lnTo>
                  <a:lnTo>
                    <a:pt x="504" y="887"/>
                  </a:lnTo>
                  <a:lnTo>
                    <a:pt x="514" y="887"/>
                  </a:lnTo>
                  <a:lnTo>
                    <a:pt x="519" y="887"/>
                  </a:lnTo>
                  <a:lnTo>
                    <a:pt x="524" y="887"/>
                  </a:lnTo>
                  <a:lnTo>
                    <a:pt x="529" y="887"/>
                  </a:lnTo>
                  <a:lnTo>
                    <a:pt x="539" y="887"/>
                  </a:lnTo>
                  <a:lnTo>
                    <a:pt x="544" y="887"/>
                  </a:lnTo>
                  <a:lnTo>
                    <a:pt x="549" y="887"/>
                  </a:lnTo>
                  <a:lnTo>
                    <a:pt x="554" y="887"/>
                  </a:lnTo>
                  <a:lnTo>
                    <a:pt x="564" y="887"/>
                  </a:lnTo>
                  <a:lnTo>
                    <a:pt x="569" y="887"/>
                  </a:lnTo>
                  <a:lnTo>
                    <a:pt x="574" y="887"/>
                  </a:lnTo>
                  <a:lnTo>
                    <a:pt x="584" y="887"/>
                  </a:lnTo>
                  <a:lnTo>
                    <a:pt x="589" y="887"/>
                  </a:lnTo>
                  <a:lnTo>
                    <a:pt x="595" y="887"/>
                  </a:lnTo>
                  <a:lnTo>
                    <a:pt x="600" y="887"/>
                  </a:lnTo>
                  <a:lnTo>
                    <a:pt x="610" y="887"/>
                  </a:lnTo>
                  <a:lnTo>
                    <a:pt x="615" y="887"/>
                  </a:lnTo>
                  <a:lnTo>
                    <a:pt x="620" y="887"/>
                  </a:lnTo>
                  <a:lnTo>
                    <a:pt x="625" y="887"/>
                  </a:lnTo>
                  <a:lnTo>
                    <a:pt x="635" y="887"/>
                  </a:lnTo>
                  <a:lnTo>
                    <a:pt x="640" y="887"/>
                  </a:lnTo>
                  <a:lnTo>
                    <a:pt x="645" y="887"/>
                  </a:lnTo>
                  <a:lnTo>
                    <a:pt x="650" y="887"/>
                  </a:lnTo>
                  <a:lnTo>
                    <a:pt x="660" y="887"/>
                  </a:lnTo>
                  <a:lnTo>
                    <a:pt x="665" y="887"/>
                  </a:lnTo>
                  <a:lnTo>
                    <a:pt x="670" y="887"/>
                  </a:lnTo>
                  <a:lnTo>
                    <a:pt x="675" y="887"/>
                  </a:lnTo>
                  <a:lnTo>
                    <a:pt x="685" y="887"/>
                  </a:lnTo>
                  <a:lnTo>
                    <a:pt x="690" y="887"/>
                  </a:lnTo>
                  <a:lnTo>
                    <a:pt x="695" y="887"/>
                  </a:lnTo>
                  <a:lnTo>
                    <a:pt x="700" y="887"/>
                  </a:lnTo>
                  <a:lnTo>
                    <a:pt x="710" y="887"/>
                  </a:lnTo>
                  <a:lnTo>
                    <a:pt x="716" y="887"/>
                  </a:lnTo>
                  <a:lnTo>
                    <a:pt x="721" y="887"/>
                  </a:lnTo>
                  <a:lnTo>
                    <a:pt x="726" y="887"/>
                  </a:lnTo>
                  <a:lnTo>
                    <a:pt x="736" y="887"/>
                  </a:lnTo>
                  <a:lnTo>
                    <a:pt x="741" y="887"/>
                  </a:lnTo>
                  <a:lnTo>
                    <a:pt x="746" y="887"/>
                  </a:lnTo>
                  <a:lnTo>
                    <a:pt x="756" y="887"/>
                  </a:lnTo>
                  <a:lnTo>
                    <a:pt x="761" y="887"/>
                  </a:lnTo>
                  <a:lnTo>
                    <a:pt x="766" y="887"/>
                  </a:lnTo>
                  <a:lnTo>
                    <a:pt x="771" y="887"/>
                  </a:lnTo>
                  <a:lnTo>
                    <a:pt x="781" y="887"/>
                  </a:lnTo>
                  <a:lnTo>
                    <a:pt x="786" y="887"/>
                  </a:lnTo>
                  <a:lnTo>
                    <a:pt x="791" y="887"/>
                  </a:lnTo>
                  <a:lnTo>
                    <a:pt x="796" y="887"/>
                  </a:lnTo>
                  <a:lnTo>
                    <a:pt x="806" y="887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550">
              <a:extLst>
                <a:ext uri="{FF2B5EF4-FFF2-40B4-BE49-F238E27FC236}">
                  <a16:creationId xmlns:a16="http://schemas.microsoft.com/office/drawing/2014/main" id="{3DB83C49-F824-4BCD-8159-89E222E83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551">
              <a:extLst>
                <a:ext uri="{FF2B5EF4-FFF2-40B4-BE49-F238E27FC236}">
                  <a16:creationId xmlns:a16="http://schemas.microsoft.com/office/drawing/2014/main" id="{A8A1CD66-B784-41E3-BE5E-FA377628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552">
              <a:extLst>
                <a:ext uri="{FF2B5EF4-FFF2-40B4-BE49-F238E27FC236}">
                  <a16:creationId xmlns:a16="http://schemas.microsoft.com/office/drawing/2014/main" id="{1AB42AB5-BFFA-4763-AFA9-D6392FC77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553">
              <a:extLst>
                <a:ext uri="{FF2B5EF4-FFF2-40B4-BE49-F238E27FC236}">
                  <a16:creationId xmlns:a16="http://schemas.microsoft.com/office/drawing/2014/main" id="{27DCBC72-6E72-4390-A593-FFCED5BE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539257"/>
              <a:ext cx="973916" cy="1254604"/>
            </a:xfrm>
            <a:custGeom>
              <a:avLst/>
              <a:gdLst>
                <a:gd name="T0" fmla="*/ 10 w 806"/>
                <a:gd name="T1" fmla="*/ 931 h 931"/>
                <a:gd name="T2" fmla="*/ 30 w 806"/>
                <a:gd name="T3" fmla="*/ 931 h 931"/>
                <a:gd name="T4" fmla="*/ 50 w 806"/>
                <a:gd name="T5" fmla="*/ 931 h 931"/>
                <a:gd name="T6" fmla="*/ 70 w 806"/>
                <a:gd name="T7" fmla="*/ 931 h 931"/>
                <a:gd name="T8" fmla="*/ 85 w 806"/>
                <a:gd name="T9" fmla="*/ 931 h 931"/>
                <a:gd name="T10" fmla="*/ 106 w 806"/>
                <a:gd name="T11" fmla="*/ 931 h 931"/>
                <a:gd name="T12" fmla="*/ 126 w 806"/>
                <a:gd name="T13" fmla="*/ 931 h 931"/>
                <a:gd name="T14" fmla="*/ 146 w 806"/>
                <a:gd name="T15" fmla="*/ 931 h 931"/>
                <a:gd name="T16" fmla="*/ 161 w 806"/>
                <a:gd name="T17" fmla="*/ 931 h 931"/>
                <a:gd name="T18" fmla="*/ 181 w 806"/>
                <a:gd name="T19" fmla="*/ 931 h 931"/>
                <a:gd name="T20" fmla="*/ 201 w 806"/>
                <a:gd name="T21" fmla="*/ 931 h 931"/>
                <a:gd name="T22" fmla="*/ 222 w 806"/>
                <a:gd name="T23" fmla="*/ 931 h 931"/>
                <a:gd name="T24" fmla="*/ 242 w 806"/>
                <a:gd name="T25" fmla="*/ 931 h 931"/>
                <a:gd name="T26" fmla="*/ 257 w 806"/>
                <a:gd name="T27" fmla="*/ 931 h 931"/>
                <a:gd name="T28" fmla="*/ 277 w 806"/>
                <a:gd name="T29" fmla="*/ 931 h 931"/>
                <a:gd name="T30" fmla="*/ 297 w 806"/>
                <a:gd name="T31" fmla="*/ 931 h 931"/>
                <a:gd name="T32" fmla="*/ 317 w 806"/>
                <a:gd name="T33" fmla="*/ 931 h 931"/>
                <a:gd name="T34" fmla="*/ 332 w 806"/>
                <a:gd name="T35" fmla="*/ 931 h 931"/>
                <a:gd name="T36" fmla="*/ 353 w 806"/>
                <a:gd name="T37" fmla="*/ 931 h 931"/>
                <a:gd name="T38" fmla="*/ 373 w 806"/>
                <a:gd name="T39" fmla="*/ 0 h 931"/>
                <a:gd name="T40" fmla="*/ 393 w 806"/>
                <a:gd name="T41" fmla="*/ 0 h 931"/>
                <a:gd name="T42" fmla="*/ 413 w 806"/>
                <a:gd name="T43" fmla="*/ 931 h 931"/>
                <a:gd name="T44" fmla="*/ 428 w 806"/>
                <a:gd name="T45" fmla="*/ 931 h 931"/>
                <a:gd name="T46" fmla="*/ 448 w 806"/>
                <a:gd name="T47" fmla="*/ 931 h 931"/>
                <a:gd name="T48" fmla="*/ 469 w 806"/>
                <a:gd name="T49" fmla="*/ 931 h 931"/>
                <a:gd name="T50" fmla="*/ 489 w 806"/>
                <a:gd name="T51" fmla="*/ 931 h 931"/>
                <a:gd name="T52" fmla="*/ 504 w 806"/>
                <a:gd name="T53" fmla="*/ 931 h 931"/>
                <a:gd name="T54" fmla="*/ 524 w 806"/>
                <a:gd name="T55" fmla="*/ 931 h 931"/>
                <a:gd name="T56" fmla="*/ 544 w 806"/>
                <a:gd name="T57" fmla="*/ 931 h 931"/>
                <a:gd name="T58" fmla="*/ 564 w 806"/>
                <a:gd name="T59" fmla="*/ 931 h 931"/>
                <a:gd name="T60" fmla="*/ 584 w 806"/>
                <a:gd name="T61" fmla="*/ 931 h 931"/>
                <a:gd name="T62" fmla="*/ 600 w 806"/>
                <a:gd name="T63" fmla="*/ 931 h 931"/>
                <a:gd name="T64" fmla="*/ 620 w 806"/>
                <a:gd name="T65" fmla="*/ 931 h 931"/>
                <a:gd name="T66" fmla="*/ 640 w 806"/>
                <a:gd name="T67" fmla="*/ 931 h 931"/>
                <a:gd name="T68" fmla="*/ 660 w 806"/>
                <a:gd name="T69" fmla="*/ 931 h 931"/>
                <a:gd name="T70" fmla="*/ 675 w 806"/>
                <a:gd name="T71" fmla="*/ 931 h 931"/>
                <a:gd name="T72" fmla="*/ 695 w 806"/>
                <a:gd name="T73" fmla="*/ 931 h 931"/>
                <a:gd name="T74" fmla="*/ 716 w 806"/>
                <a:gd name="T75" fmla="*/ 931 h 931"/>
                <a:gd name="T76" fmla="*/ 736 w 806"/>
                <a:gd name="T77" fmla="*/ 931 h 931"/>
                <a:gd name="T78" fmla="*/ 756 w 806"/>
                <a:gd name="T79" fmla="*/ 931 h 931"/>
                <a:gd name="T80" fmla="*/ 771 w 806"/>
                <a:gd name="T81" fmla="*/ 931 h 931"/>
                <a:gd name="T82" fmla="*/ 791 w 806"/>
                <a:gd name="T83" fmla="*/ 931 h 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931">
                  <a:moveTo>
                    <a:pt x="0" y="931"/>
                  </a:moveTo>
                  <a:lnTo>
                    <a:pt x="5" y="931"/>
                  </a:lnTo>
                  <a:lnTo>
                    <a:pt x="10" y="931"/>
                  </a:lnTo>
                  <a:lnTo>
                    <a:pt x="15" y="931"/>
                  </a:lnTo>
                  <a:lnTo>
                    <a:pt x="25" y="931"/>
                  </a:lnTo>
                  <a:lnTo>
                    <a:pt x="30" y="931"/>
                  </a:lnTo>
                  <a:lnTo>
                    <a:pt x="35" y="931"/>
                  </a:lnTo>
                  <a:lnTo>
                    <a:pt x="40" y="931"/>
                  </a:lnTo>
                  <a:lnTo>
                    <a:pt x="50" y="931"/>
                  </a:lnTo>
                  <a:lnTo>
                    <a:pt x="55" y="931"/>
                  </a:lnTo>
                  <a:lnTo>
                    <a:pt x="60" y="931"/>
                  </a:lnTo>
                  <a:lnTo>
                    <a:pt x="70" y="931"/>
                  </a:lnTo>
                  <a:lnTo>
                    <a:pt x="75" y="931"/>
                  </a:lnTo>
                  <a:lnTo>
                    <a:pt x="80" y="931"/>
                  </a:lnTo>
                  <a:lnTo>
                    <a:pt x="85" y="931"/>
                  </a:lnTo>
                  <a:lnTo>
                    <a:pt x="96" y="931"/>
                  </a:lnTo>
                  <a:lnTo>
                    <a:pt x="101" y="931"/>
                  </a:lnTo>
                  <a:lnTo>
                    <a:pt x="106" y="931"/>
                  </a:lnTo>
                  <a:lnTo>
                    <a:pt x="111" y="931"/>
                  </a:lnTo>
                  <a:lnTo>
                    <a:pt x="121" y="931"/>
                  </a:lnTo>
                  <a:lnTo>
                    <a:pt x="126" y="931"/>
                  </a:lnTo>
                  <a:lnTo>
                    <a:pt x="131" y="931"/>
                  </a:lnTo>
                  <a:lnTo>
                    <a:pt x="136" y="931"/>
                  </a:lnTo>
                  <a:lnTo>
                    <a:pt x="146" y="931"/>
                  </a:lnTo>
                  <a:lnTo>
                    <a:pt x="151" y="931"/>
                  </a:lnTo>
                  <a:lnTo>
                    <a:pt x="156" y="931"/>
                  </a:lnTo>
                  <a:lnTo>
                    <a:pt x="161" y="931"/>
                  </a:lnTo>
                  <a:lnTo>
                    <a:pt x="171" y="931"/>
                  </a:lnTo>
                  <a:lnTo>
                    <a:pt x="176" y="931"/>
                  </a:lnTo>
                  <a:lnTo>
                    <a:pt x="181" y="931"/>
                  </a:lnTo>
                  <a:lnTo>
                    <a:pt x="186" y="931"/>
                  </a:lnTo>
                  <a:lnTo>
                    <a:pt x="196" y="931"/>
                  </a:lnTo>
                  <a:lnTo>
                    <a:pt x="201" y="931"/>
                  </a:lnTo>
                  <a:lnTo>
                    <a:pt x="206" y="931"/>
                  </a:lnTo>
                  <a:lnTo>
                    <a:pt x="211" y="931"/>
                  </a:lnTo>
                  <a:lnTo>
                    <a:pt x="222" y="931"/>
                  </a:lnTo>
                  <a:lnTo>
                    <a:pt x="227" y="931"/>
                  </a:lnTo>
                  <a:lnTo>
                    <a:pt x="232" y="931"/>
                  </a:lnTo>
                  <a:lnTo>
                    <a:pt x="242" y="931"/>
                  </a:lnTo>
                  <a:lnTo>
                    <a:pt x="247" y="931"/>
                  </a:lnTo>
                  <a:lnTo>
                    <a:pt x="252" y="931"/>
                  </a:lnTo>
                  <a:lnTo>
                    <a:pt x="257" y="931"/>
                  </a:lnTo>
                  <a:lnTo>
                    <a:pt x="267" y="931"/>
                  </a:lnTo>
                  <a:lnTo>
                    <a:pt x="272" y="931"/>
                  </a:lnTo>
                  <a:lnTo>
                    <a:pt x="277" y="931"/>
                  </a:lnTo>
                  <a:lnTo>
                    <a:pt x="282" y="931"/>
                  </a:lnTo>
                  <a:lnTo>
                    <a:pt x="292" y="931"/>
                  </a:lnTo>
                  <a:lnTo>
                    <a:pt x="297" y="931"/>
                  </a:lnTo>
                  <a:lnTo>
                    <a:pt x="302" y="931"/>
                  </a:lnTo>
                  <a:lnTo>
                    <a:pt x="307" y="931"/>
                  </a:lnTo>
                  <a:lnTo>
                    <a:pt x="317" y="931"/>
                  </a:lnTo>
                  <a:lnTo>
                    <a:pt x="322" y="931"/>
                  </a:lnTo>
                  <a:lnTo>
                    <a:pt x="327" y="931"/>
                  </a:lnTo>
                  <a:lnTo>
                    <a:pt x="332" y="931"/>
                  </a:lnTo>
                  <a:lnTo>
                    <a:pt x="343" y="931"/>
                  </a:lnTo>
                  <a:lnTo>
                    <a:pt x="348" y="931"/>
                  </a:lnTo>
                  <a:lnTo>
                    <a:pt x="353" y="931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931"/>
                  </a:lnTo>
                  <a:lnTo>
                    <a:pt x="418" y="931"/>
                  </a:lnTo>
                  <a:lnTo>
                    <a:pt x="423" y="931"/>
                  </a:lnTo>
                  <a:lnTo>
                    <a:pt x="428" y="931"/>
                  </a:lnTo>
                  <a:lnTo>
                    <a:pt x="438" y="931"/>
                  </a:lnTo>
                  <a:lnTo>
                    <a:pt x="443" y="931"/>
                  </a:lnTo>
                  <a:lnTo>
                    <a:pt x="448" y="931"/>
                  </a:lnTo>
                  <a:lnTo>
                    <a:pt x="453" y="931"/>
                  </a:lnTo>
                  <a:lnTo>
                    <a:pt x="463" y="931"/>
                  </a:lnTo>
                  <a:lnTo>
                    <a:pt x="469" y="931"/>
                  </a:lnTo>
                  <a:lnTo>
                    <a:pt x="474" y="931"/>
                  </a:lnTo>
                  <a:lnTo>
                    <a:pt x="479" y="931"/>
                  </a:lnTo>
                  <a:lnTo>
                    <a:pt x="489" y="931"/>
                  </a:lnTo>
                  <a:lnTo>
                    <a:pt x="494" y="931"/>
                  </a:lnTo>
                  <a:lnTo>
                    <a:pt x="499" y="931"/>
                  </a:lnTo>
                  <a:lnTo>
                    <a:pt x="504" y="931"/>
                  </a:lnTo>
                  <a:lnTo>
                    <a:pt x="514" y="931"/>
                  </a:lnTo>
                  <a:lnTo>
                    <a:pt x="519" y="931"/>
                  </a:lnTo>
                  <a:lnTo>
                    <a:pt x="524" y="931"/>
                  </a:lnTo>
                  <a:lnTo>
                    <a:pt x="529" y="931"/>
                  </a:lnTo>
                  <a:lnTo>
                    <a:pt x="539" y="931"/>
                  </a:lnTo>
                  <a:lnTo>
                    <a:pt x="544" y="931"/>
                  </a:lnTo>
                  <a:lnTo>
                    <a:pt x="549" y="931"/>
                  </a:lnTo>
                  <a:lnTo>
                    <a:pt x="554" y="931"/>
                  </a:lnTo>
                  <a:lnTo>
                    <a:pt x="564" y="931"/>
                  </a:lnTo>
                  <a:lnTo>
                    <a:pt x="569" y="931"/>
                  </a:lnTo>
                  <a:lnTo>
                    <a:pt x="574" y="931"/>
                  </a:lnTo>
                  <a:lnTo>
                    <a:pt x="584" y="931"/>
                  </a:lnTo>
                  <a:lnTo>
                    <a:pt x="589" y="931"/>
                  </a:lnTo>
                  <a:lnTo>
                    <a:pt x="595" y="931"/>
                  </a:lnTo>
                  <a:lnTo>
                    <a:pt x="600" y="931"/>
                  </a:lnTo>
                  <a:lnTo>
                    <a:pt x="610" y="931"/>
                  </a:lnTo>
                  <a:lnTo>
                    <a:pt x="615" y="931"/>
                  </a:lnTo>
                  <a:lnTo>
                    <a:pt x="620" y="931"/>
                  </a:lnTo>
                  <a:lnTo>
                    <a:pt x="625" y="931"/>
                  </a:lnTo>
                  <a:lnTo>
                    <a:pt x="635" y="931"/>
                  </a:lnTo>
                  <a:lnTo>
                    <a:pt x="640" y="931"/>
                  </a:lnTo>
                  <a:lnTo>
                    <a:pt x="645" y="931"/>
                  </a:lnTo>
                  <a:lnTo>
                    <a:pt x="650" y="931"/>
                  </a:lnTo>
                  <a:lnTo>
                    <a:pt x="660" y="931"/>
                  </a:lnTo>
                  <a:lnTo>
                    <a:pt x="665" y="931"/>
                  </a:lnTo>
                  <a:lnTo>
                    <a:pt x="670" y="931"/>
                  </a:lnTo>
                  <a:lnTo>
                    <a:pt x="675" y="931"/>
                  </a:lnTo>
                  <a:lnTo>
                    <a:pt x="685" y="931"/>
                  </a:lnTo>
                  <a:lnTo>
                    <a:pt x="690" y="931"/>
                  </a:lnTo>
                  <a:lnTo>
                    <a:pt x="695" y="931"/>
                  </a:lnTo>
                  <a:lnTo>
                    <a:pt x="700" y="931"/>
                  </a:lnTo>
                  <a:lnTo>
                    <a:pt x="710" y="931"/>
                  </a:lnTo>
                  <a:lnTo>
                    <a:pt x="716" y="931"/>
                  </a:lnTo>
                  <a:lnTo>
                    <a:pt x="721" y="931"/>
                  </a:lnTo>
                  <a:lnTo>
                    <a:pt x="726" y="931"/>
                  </a:lnTo>
                  <a:lnTo>
                    <a:pt x="736" y="931"/>
                  </a:lnTo>
                  <a:lnTo>
                    <a:pt x="741" y="931"/>
                  </a:lnTo>
                  <a:lnTo>
                    <a:pt x="746" y="931"/>
                  </a:lnTo>
                  <a:lnTo>
                    <a:pt x="756" y="931"/>
                  </a:lnTo>
                  <a:lnTo>
                    <a:pt x="761" y="931"/>
                  </a:lnTo>
                  <a:lnTo>
                    <a:pt x="766" y="931"/>
                  </a:lnTo>
                  <a:lnTo>
                    <a:pt x="771" y="931"/>
                  </a:lnTo>
                  <a:lnTo>
                    <a:pt x="781" y="931"/>
                  </a:lnTo>
                  <a:lnTo>
                    <a:pt x="786" y="931"/>
                  </a:lnTo>
                  <a:lnTo>
                    <a:pt x="791" y="931"/>
                  </a:lnTo>
                  <a:lnTo>
                    <a:pt x="796" y="931"/>
                  </a:lnTo>
                  <a:lnTo>
                    <a:pt x="806" y="931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554">
              <a:extLst>
                <a:ext uri="{FF2B5EF4-FFF2-40B4-BE49-F238E27FC236}">
                  <a16:creationId xmlns:a16="http://schemas.microsoft.com/office/drawing/2014/main" id="{DDD4A975-390E-49F4-A65B-3B5B72C0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555">
              <a:extLst>
                <a:ext uri="{FF2B5EF4-FFF2-40B4-BE49-F238E27FC236}">
                  <a16:creationId xmlns:a16="http://schemas.microsoft.com/office/drawing/2014/main" id="{9A348FBA-4542-4A9C-8940-449831778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556">
              <a:extLst>
                <a:ext uri="{FF2B5EF4-FFF2-40B4-BE49-F238E27FC236}">
                  <a16:creationId xmlns:a16="http://schemas.microsoft.com/office/drawing/2014/main" id="{913C47C0-0F36-4173-BD5B-9D93C536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557">
              <a:extLst>
                <a:ext uri="{FF2B5EF4-FFF2-40B4-BE49-F238E27FC236}">
                  <a16:creationId xmlns:a16="http://schemas.microsoft.com/office/drawing/2014/main" id="{3CFAA3C1-3B6C-4CB5-8BB7-FBBA0C3C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458402"/>
              <a:ext cx="973916" cy="1335460"/>
            </a:xfrm>
            <a:custGeom>
              <a:avLst/>
              <a:gdLst>
                <a:gd name="T0" fmla="*/ 10 w 806"/>
                <a:gd name="T1" fmla="*/ 991 h 991"/>
                <a:gd name="T2" fmla="*/ 30 w 806"/>
                <a:gd name="T3" fmla="*/ 991 h 991"/>
                <a:gd name="T4" fmla="*/ 50 w 806"/>
                <a:gd name="T5" fmla="*/ 991 h 991"/>
                <a:gd name="T6" fmla="*/ 70 w 806"/>
                <a:gd name="T7" fmla="*/ 991 h 991"/>
                <a:gd name="T8" fmla="*/ 85 w 806"/>
                <a:gd name="T9" fmla="*/ 991 h 991"/>
                <a:gd name="T10" fmla="*/ 106 w 806"/>
                <a:gd name="T11" fmla="*/ 991 h 991"/>
                <a:gd name="T12" fmla="*/ 126 w 806"/>
                <a:gd name="T13" fmla="*/ 991 h 991"/>
                <a:gd name="T14" fmla="*/ 146 w 806"/>
                <a:gd name="T15" fmla="*/ 991 h 991"/>
                <a:gd name="T16" fmla="*/ 161 w 806"/>
                <a:gd name="T17" fmla="*/ 991 h 991"/>
                <a:gd name="T18" fmla="*/ 181 w 806"/>
                <a:gd name="T19" fmla="*/ 991 h 991"/>
                <a:gd name="T20" fmla="*/ 201 w 806"/>
                <a:gd name="T21" fmla="*/ 991 h 991"/>
                <a:gd name="T22" fmla="*/ 222 w 806"/>
                <a:gd name="T23" fmla="*/ 991 h 991"/>
                <a:gd name="T24" fmla="*/ 242 w 806"/>
                <a:gd name="T25" fmla="*/ 991 h 991"/>
                <a:gd name="T26" fmla="*/ 257 w 806"/>
                <a:gd name="T27" fmla="*/ 991 h 991"/>
                <a:gd name="T28" fmla="*/ 277 w 806"/>
                <a:gd name="T29" fmla="*/ 991 h 991"/>
                <a:gd name="T30" fmla="*/ 297 w 806"/>
                <a:gd name="T31" fmla="*/ 991 h 991"/>
                <a:gd name="T32" fmla="*/ 317 w 806"/>
                <a:gd name="T33" fmla="*/ 991 h 991"/>
                <a:gd name="T34" fmla="*/ 332 w 806"/>
                <a:gd name="T35" fmla="*/ 991 h 991"/>
                <a:gd name="T36" fmla="*/ 353 w 806"/>
                <a:gd name="T37" fmla="*/ 991 h 991"/>
                <a:gd name="T38" fmla="*/ 373 w 806"/>
                <a:gd name="T39" fmla="*/ 991 h 991"/>
                <a:gd name="T40" fmla="*/ 393 w 806"/>
                <a:gd name="T41" fmla="*/ 991 h 991"/>
                <a:gd name="T42" fmla="*/ 413 w 806"/>
                <a:gd name="T43" fmla="*/ 0 h 991"/>
                <a:gd name="T44" fmla="*/ 428 w 806"/>
                <a:gd name="T45" fmla="*/ 0 h 991"/>
                <a:gd name="T46" fmla="*/ 448 w 806"/>
                <a:gd name="T47" fmla="*/ 0 h 991"/>
                <a:gd name="T48" fmla="*/ 469 w 806"/>
                <a:gd name="T49" fmla="*/ 991 h 991"/>
                <a:gd name="T50" fmla="*/ 489 w 806"/>
                <a:gd name="T51" fmla="*/ 991 h 991"/>
                <a:gd name="T52" fmla="*/ 504 w 806"/>
                <a:gd name="T53" fmla="*/ 991 h 991"/>
                <a:gd name="T54" fmla="*/ 524 w 806"/>
                <a:gd name="T55" fmla="*/ 991 h 991"/>
                <a:gd name="T56" fmla="*/ 544 w 806"/>
                <a:gd name="T57" fmla="*/ 991 h 991"/>
                <a:gd name="T58" fmla="*/ 564 w 806"/>
                <a:gd name="T59" fmla="*/ 991 h 991"/>
                <a:gd name="T60" fmla="*/ 584 w 806"/>
                <a:gd name="T61" fmla="*/ 991 h 991"/>
                <a:gd name="T62" fmla="*/ 600 w 806"/>
                <a:gd name="T63" fmla="*/ 991 h 991"/>
                <a:gd name="T64" fmla="*/ 620 w 806"/>
                <a:gd name="T65" fmla="*/ 991 h 991"/>
                <a:gd name="T66" fmla="*/ 640 w 806"/>
                <a:gd name="T67" fmla="*/ 991 h 991"/>
                <a:gd name="T68" fmla="*/ 660 w 806"/>
                <a:gd name="T69" fmla="*/ 991 h 991"/>
                <a:gd name="T70" fmla="*/ 675 w 806"/>
                <a:gd name="T71" fmla="*/ 991 h 991"/>
                <a:gd name="T72" fmla="*/ 695 w 806"/>
                <a:gd name="T73" fmla="*/ 991 h 991"/>
                <a:gd name="T74" fmla="*/ 716 w 806"/>
                <a:gd name="T75" fmla="*/ 991 h 991"/>
                <a:gd name="T76" fmla="*/ 736 w 806"/>
                <a:gd name="T77" fmla="*/ 991 h 991"/>
                <a:gd name="T78" fmla="*/ 756 w 806"/>
                <a:gd name="T79" fmla="*/ 991 h 991"/>
                <a:gd name="T80" fmla="*/ 771 w 806"/>
                <a:gd name="T81" fmla="*/ 991 h 991"/>
                <a:gd name="T82" fmla="*/ 791 w 806"/>
                <a:gd name="T83" fmla="*/ 991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991">
                  <a:moveTo>
                    <a:pt x="0" y="991"/>
                  </a:moveTo>
                  <a:lnTo>
                    <a:pt x="5" y="991"/>
                  </a:lnTo>
                  <a:lnTo>
                    <a:pt x="10" y="991"/>
                  </a:lnTo>
                  <a:lnTo>
                    <a:pt x="15" y="991"/>
                  </a:lnTo>
                  <a:lnTo>
                    <a:pt x="25" y="991"/>
                  </a:lnTo>
                  <a:lnTo>
                    <a:pt x="30" y="991"/>
                  </a:lnTo>
                  <a:lnTo>
                    <a:pt x="35" y="991"/>
                  </a:lnTo>
                  <a:lnTo>
                    <a:pt x="40" y="991"/>
                  </a:lnTo>
                  <a:lnTo>
                    <a:pt x="50" y="991"/>
                  </a:lnTo>
                  <a:lnTo>
                    <a:pt x="55" y="991"/>
                  </a:lnTo>
                  <a:lnTo>
                    <a:pt x="60" y="991"/>
                  </a:lnTo>
                  <a:lnTo>
                    <a:pt x="70" y="991"/>
                  </a:lnTo>
                  <a:lnTo>
                    <a:pt x="75" y="991"/>
                  </a:lnTo>
                  <a:lnTo>
                    <a:pt x="80" y="991"/>
                  </a:lnTo>
                  <a:lnTo>
                    <a:pt x="85" y="991"/>
                  </a:lnTo>
                  <a:lnTo>
                    <a:pt x="96" y="991"/>
                  </a:lnTo>
                  <a:lnTo>
                    <a:pt x="101" y="991"/>
                  </a:lnTo>
                  <a:lnTo>
                    <a:pt x="106" y="991"/>
                  </a:lnTo>
                  <a:lnTo>
                    <a:pt x="111" y="991"/>
                  </a:lnTo>
                  <a:lnTo>
                    <a:pt x="121" y="991"/>
                  </a:lnTo>
                  <a:lnTo>
                    <a:pt x="126" y="991"/>
                  </a:lnTo>
                  <a:lnTo>
                    <a:pt x="131" y="991"/>
                  </a:lnTo>
                  <a:lnTo>
                    <a:pt x="136" y="991"/>
                  </a:lnTo>
                  <a:lnTo>
                    <a:pt x="146" y="991"/>
                  </a:lnTo>
                  <a:lnTo>
                    <a:pt x="151" y="991"/>
                  </a:lnTo>
                  <a:lnTo>
                    <a:pt x="156" y="991"/>
                  </a:lnTo>
                  <a:lnTo>
                    <a:pt x="161" y="991"/>
                  </a:lnTo>
                  <a:lnTo>
                    <a:pt x="171" y="991"/>
                  </a:lnTo>
                  <a:lnTo>
                    <a:pt x="176" y="991"/>
                  </a:lnTo>
                  <a:lnTo>
                    <a:pt x="181" y="991"/>
                  </a:lnTo>
                  <a:lnTo>
                    <a:pt x="186" y="991"/>
                  </a:lnTo>
                  <a:lnTo>
                    <a:pt x="196" y="991"/>
                  </a:lnTo>
                  <a:lnTo>
                    <a:pt x="201" y="991"/>
                  </a:lnTo>
                  <a:lnTo>
                    <a:pt x="206" y="991"/>
                  </a:lnTo>
                  <a:lnTo>
                    <a:pt x="211" y="991"/>
                  </a:lnTo>
                  <a:lnTo>
                    <a:pt x="222" y="991"/>
                  </a:lnTo>
                  <a:lnTo>
                    <a:pt x="227" y="991"/>
                  </a:lnTo>
                  <a:lnTo>
                    <a:pt x="232" y="991"/>
                  </a:lnTo>
                  <a:lnTo>
                    <a:pt x="242" y="991"/>
                  </a:lnTo>
                  <a:lnTo>
                    <a:pt x="247" y="991"/>
                  </a:lnTo>
                  <a:lnTo>
                    <a:pt x="252" y="991"/>
                  </a:lnTo>
                  <a:lnTo>
                    <a:pt x="257" y="991"/>
                  </a:lnTo>
                  <a:lnTo>
                    <a:pt x="267" y="991"/>
                  </a:lnTo>
                  <a:lnTo>
                    <a:pt x="272" y="991"/>
                  </a:lnTo>
                  <a:lnTo>
                    <a:pt x="277" y="991"/>
                  </a:lnTo>
                  <a:lnTo>
                    <a:pt x="282" y="991"/>
                  </a:lnTo>
                  <a:lnTo>
                    <a:pt x="292" y="991"/>
                  </a:lnTo>
                  <a:lnTo>
                    <a:pt x="297" y="991"/>
                  </a:lnTo>
                  <a:lnTo>
                    <a:pt x="302" y="991"/>
                  </a:lnTo>
                  <a:lnTo>
                    <a:pt x="307" y="991"/>
                  </a:lnTo>
                  <a:lnTo>
                    <a:pt x="317" y="991"/>
                  </a:lnTo>
                  <a:lnTo>
                    <a:pt x="322" y="991"/>
                  </a:lnTo>
                  <a:lnTo>
                    <a:pt x="327" y="991"/>
                  </a:lnTo>
                  <a:lnTo>
                    <a:pt x="332" y="991"/>
                  </a:lnTo>
                  <a:lnTo>
                    <a:pt x="343" y="991"/>
                  </a:lnTo>
                  <a:lnTo>
                    <a:pt x="348" y="991"/>
                  </a:lnTo>
                  <a:lnTo>
                    <a:pt x="353" y="991"/>
                  </a:lnTo>
                  <a:lnTo>
                    <a:pt x="358" y="991"/>
                  </a:lnTo>
                  <a:lnTo>
                    <a:pt x="368" y="991"/>
                  </a:lnTo>
                  <a:lnTo>
                    <a:pt x="373" y="991"/>
                  </a:lnTo>
                  <a:lnTo>
                    <a:pt x="378" y="991"/>
                  </a:lnTo>
                  <a:lnTo>
                    <a:pt x="383" y="991"/>
                  </a:lnTo>
                  <a:lnTo>
                    <a:pt x="393" y="991"/>
                  </a:lnTo>
                  <a:lnTo>
                    <a:pt x="398" y="991"/>
                  </a:lnTo>
                  <a:lnTo>
                    <a:pt x="403" y="991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991"/>
                  </a:lnTo>
                  <a:lnTo>
                    <a:pt x="469" y="991"/>
                  </a:lnTo>
                  <a:lnTo>
                    <a:pt x="474" y="991"/>
                  </a:lnTo>
                  <a:lnTo>
                    <a:pt x="479" y="991"/>
                  </a:lnTo>
                  <a:lnTo>
                    <a:pt x="489" y="991"/>
                  </a:lnTo>
                  <a:lnTo>
                    <a:pt x="494" y="991"/>
                  </a:lnTo>
                  <a:lnTo>
                    <a:pt x="499" y="991"/>
                  </a:lnTo>
                  <a:lnTo>
                    <a:pt x="504" y="991"/>
                  </a:lnTo>
                  <a:lnTo>
                    <a:pt x="514" y="991"/>
                  </a:lnTo>
                  <a:lnTo>
                    <a:pt x="519" y="991"/>
                  </a:lnTo>
                  <a:lnTo>
                    <a:pt x="524" y="991"/>
                  </a:lnTo>
                  <a:lnTo>
                    <a:pt x="529" y="991"/>
                  </a:lnTo>
                  <a:lnTo>
                    <a:pt x="539" y="991"/>
                  </a:lnTo>
                  <a:lnTo>
                    <a:pt x="544" y="991"/>
                  </a:lnTo>
                  <a:lnTo>
                    <a:pt x="549" y="991"/>
                  </a:lnTo>
                  <a:lnTo>
                    <a:pt x="554" y="991"/>
                  </a:lnTo>
                  <a:lnTo>
                    <a:pt x="564" y="991"/>
                  </a:lnTo>
                  <a:lnTo>
                    <a:pt x="569" y="991"/>
                  </a:lnTo>
                  <a:lnTo>
                    <a:pt x="574" y="991"/>
                  </a:lnTo>
                  <a:lnTo>
                    <a:pt x="584" y="991"/>
                  </a:lnTo>
                  <a:lnTo>
                    <a:pt x="589" y="991"/>
                  </a:lnTo>
                  <a:lnTo>
                    <a:pt x="595" y="991"/>
                  </a:lnTo>
                  <a:lnTo>
                    <a:pt x="600" y="991"/>
                  </a:lnTo>
                  <a:lnTo>
                    <a:pt x="610" y="991"/>
                  </a:lnTo>
                  <a:lnTo>
                    <a:pt x="615" y="991"/>
                  </a:lnTo>
                  <a:lnTo>
                    <a:pt x="620" y="991"/>
                  </a:lnTo>
                  <a:lnTo>
                    <a:pt x="625" y="991"/>
                  </a:lnTo>
                  <a:lnTo>
                    <a:pt x="635" y="991"/>
                  </a:lnTo>
                  <a:lnTo>
                    <a:pt x="640" y="991"/>
                  </a:lnTo>
                  <a:lnTo>
                    <a:pt x="645" y="991"/>
                  </a:lnTo>
                  <a:lnTo>
                    <a:pt x="650" y="991"/>
                  </a:lnTo>
                  <a:lnTo>
                    <a:pt x="660" y="991"/>
                  </a:lnTo>
                  <a:lnTo>
                    <a:pt x="665" y="991"/>
                  </a:lnTo>
                  <a:lnTo>
                    <a:pt x="670" y="991"/>
                  </a:lnTo>
                  <a:lnTo>
                    <a:pt x="675" y="991"/>
                  </a:lnTo>
                  <a:lnTo>
                    <a:pt x="685" y="991"/>
                  </a:lnTo>
                  <a:lnTo>
                    <a:pt x="690" y="991"/>
                  </a:lnTo>
                  <a:lnTo>
                    <a:pt x="695" y="991"/>
                  </a:lnTo>
                  <a:lnTo>
                    <a:pt x="700" y="991"/>
                  </a:lnTo>
                  <a:lnTo>
                    <a:pt x="710" y="991"/>
                  </a:lnTo>
                  <a:lnTo>
                    <a:pt x="716" y="991"/>
                  </a:lnTo>
                  <a:lnTo>
                    <a:pt x="721" y="991"/>
                  </a:lnTo>
                  <a:lnTo>
                    <a:pt x="726" y="991"/>
                  </a:lnTo>
                  <a:lnTo>
                    <a:pt x="736" y="991"/>
                  </a:lnTo>
                  <a:lnTo>
                    <a:pt x="741" y="991"/>
                  </a:lnTo>
                  <a:lnTo>
                    <a:pt x="746" y="991"/>
                  </a:lnTo>
                  <a:lnTo>
                    <a:pt x="756" y="991"/>
                  </a:lnTo>
                  <a:lnTo>
                    <a:pt x="761" y="991"/>
                  </a:lnTo>
                  <a:lnTo>
                    <a:pt x="766" y="991"/>
                  </a:lnTo>
                  <a:lnTo>
                    <a:pt x="771" y="991"/>
                  </a:lnTo>
                  <a:lnTo>
                    <a:pt x="781" y="991"/>
                  </a:lnTo>
                  <a:lnTo>
                    <a:pt x="786" y="991"/>
                  </a:lnTo>
                  <a:lnTo>
                    <a:pt x="791" y="991"/>
                  </a:lnTo>
                  <a:lnTo>
                    <a:pt x="796" y="991"/>
                  </a:lnTo>
                  <a:lnTo>
                    <a:pt x="806" y="991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558">
              <a:extLst>
                <a:ext uri="{FF2B5EF4-FFF2-40B4-BE49-F238E27FC236}">
                  <a16:creationId xmlns:a16="http://schemas.microsoft.com/office/drawing/2014/main" id="{1A595459-EDE6-4BAD-BB53-F371F31C4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559">
              <a:extLst>
                <a:ext uri="{FF2B5EF4-FFF2-40B4-BE49-F238E27FC236}">
                  <a16:creationId xmlns:a16="http://schemas.microsoft.com/office/drawing/2014/main" id="{515230F9-2CF2-4E25-A816-5EA460F6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560">
              <a:extLst>
                <a:ext uri="{FF2B5EF4-FFF2-40B4-BE49-F238E27FC236}">
                  <a16:creationId xmlns:a16="http://schemas.microsoft.com/office/drawing/2014/main" id="{A965AF5A-C22F-4764-A998-19BB8ECF3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561">
              <a:extLst>
                <a:ext uri="{FF2B5EF4-FFF2-40B4-BE49-F238E27FC236}">
                  <a16:creationId xmlns:a16="http://schemas.microsoft.com/office/drawing/2014/main" id="{D8C9F1C5-CEBB-499C-8BB9-0EE710EA1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341162"/>
              <a:ext cx="973916" cy="1452700"/>
            </a:xfrm>
            <a:custGeom>
              <a:avLst/>
              <a:gdLst>
                <a:gd name="T0" fmla="*/ 10 w 806"/>
                <a:gd name="T1" fmla="*/ 1078 h 1078"/>
                <a:gd name="T2" fmla="*/ 30 w 806"/>
                <a:gd name="T3" fmla="*/ 1078 h 1078"/>
                <a:gd name="T4" fmla="*/ 50 w 806"/>
                <a:gd name="T5" fmla="*/ 1078 h 1078"/>
                <a:gd name="T6" fmla="*/ 70 w 806"/>
                <a:gd name="T7" fmla="*/ 1078 h 1078"/>
                <a:gd name="T8" fmla="*/ 85 w 806"/>
                <a:gd name="T9" fmla="*/ 1078 h 1078"/>
                <a:gd name="T10" fmla="*/ 106 w 806"/>
                <a:gd name="T11" fmla="*/ 1078 h 1078"/>
                <a:gd name="T12" fmla="*/ 126 w 806"/>
                <a:gd name="T13" fmla="*/ 1078 h 1078"/>
                <a:gd name="T14" fmla="*/ 146 w 806"/>
                <a:gd name="T15" fmla="*/ 1078 h 1078"/>
                <a:gd name="T16" fmla="*/ 161 w 806"/>
                <a:gd name="T17" fmla="*/ 1078 h 1078"/>
                <a:gd name="T18" fmla="*/ 181 w 806"/>
                <a:gd name="T19" fmla="*/ 1078 h 1078"/>
                <a:gd name="T20" fmla="*/ 201 w 806"/>
                <a:gd name="T21" fmla="*/ 1078 h 1078"/>
                <a:gd name="T22" fmla="*/ 222 w 806"/>
                <a:gd name="T23" fmla="*/ 1078 h 1078"/>
                <a:gd name="T24" fmla="*/ 242 w 806"/>
                <a:gd name="T25" fmla="*/ 1078 h 1078"/>
                <a:gd name="T26" fmla="*/ 257 w 806"/>
                <a:gd name="T27" fmla="*/ 1078 h 1078"/>
                <a:gd name="T28" fmla="*/ 277 w 806"/>
                <a:gd name="T29" fmla="*/ 1078 h 1078"/>
                <a:gd name="T30" fmla="*/ 297 w 806"/>
                <a:gd name="T31" fmla="*/ 1078 h 1078"/>
                <a:gd name="T32" fmla="*/ 317 w 806"/>
                <a:gd name="T33" fmla="*/ 1078 h 1078"/>
                <a:gd name="T34" fmla="*/ 332 w 806"/>
                <a:gd name="T35" fmla="*/ 1078 h 1078"/>
                <a:gd name="T36" fmla="*/ 353 w 806"/>
                <a:gd name="T37" fmla="*/ 1078 h 1078"/>
                <a:gd name="T38" fmla="*/ 373 w 806"/>
                <a:gd name="T39" fmla="*/ 1078 h 1078"/>
                <a:gd name="T40" fmla="*/ 393 w 806"/>
                <a:gd name="T41" fmla="*/ 1078 h 1078"/>
                <a:gd name="T42" fmla="*/ 413 w 806"/>
                <a:gd name="T43" fmla="*/ 1078 h 1078"/>
                <a:gd name="T44" fmla="*/ 428 w 806"/>
                <a:gd name="T45" fmla="*/ 1078 h 1078"/>
                <a:gd name="T46" fmla="*/ 448 w 806"/>
                <a:gd name="T47" fmla="*/ 1078 h 1078"/>
                <a:gd name="T48" fmla="*/ 469 w 806"/>
                <a:gd name="T49" fmla="*/ 0 h 1078"/>
                <a:gd name="T50" fmla="*/ 489 w 806"/>
                <a:gd name="T51" fmla="*/ 0 h 1078"/>
                <a:gd name="T52" fmla="*/ 504 w 806"/>
                <a:gd name="T53" fmla="*/ 0 h 1078"/>
                <a:gd name="T54" fmla="*/ 524 w 806"/>
                <a:gd name="T55" fmla="*/ 1078 h 1078"/>
                <a:gd name="T56" fmla="*/ 544 w 806"/>
                <a:gd name="T57" fmla="*/ 1078 h 1078"/>
                <a:gd name="T58" fmla="*/ 564 w 806"/>
                <a:gd name="T59" fmla="*/ 1078 h 1078"/>
                <a:gd name="T60" fmla="*/ 584 w 806"/>
                <a:gd name="T61" fmla="*/ 1078 h 1078"/>
                <a:gd name="T62" fmla="*/ 600 w 806"/>
                <a:gd name="T63" fmla="*/ 1078 h 1078"/>
                <a:gd name="T64" fmla="*/ 620 w 806"/>
                <a:gd name="T65" fmla="*/ 1078 h 1078"/>
                <a:gd name="T66" fmla="*/ 640 w 806"/>
                <a:gd name="T67" fmla="*/ 1078 h 1078"/>
                <a:gd name="T68" fmla="*/ 660 w 806"/>
                <a:gd name="T69" fmla="*/ 1078 h 1078"/>
                <a:gd name="T70" fmla="*/ 675 w 806"/>
                <a:gd name="T71" fmla="*/ 1078 h 1078"/>
                <a:gd name="T72" fmla="*/ 695 w 806"/>
                <a:gd name="T73" fmla="*/ 1078 h 1078"/>
                <a:gd name="T74" fmla="*/ 716 w 806"/>
                <a:gd name="T75" fmla="*/ 1078 h 1078"/>
                <a:gd name="T76" fmla="*/ 736 w 806"/>
                <a:gd name="T77" fmla="*/ 1078 h 1078"/>
                <a:gd name="T78" fmla="*/ 756 w 806"/>
                <a:gd name="T79" fmla="*/ 1078 h 1078"/>
                <a:gd name="T80" fmla="*/ 771 w 806"/>
                <a:gd name="T81" fmla="*/ 1078 h 1078"/>
                <a:gd name="T82" fmla="*/ 791 w 806"/>
                <a:gd name="T83" fmla="*/ 1078 h 1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078">
                  <a:moveTo>
                    <a:pt x="0" y="1078"/>
                  </a:moveTo>
                  <a:lnTo>
                    <a:pt x="5" y="1078"/>
                  </a:lnTo>
                  <a:lnTo>
                    <a:pt x="10" y="1078"/>
                  </a:lnTo>
                  <a:lnTo>
                    <a:pt x="15" y="1078"/>
                  </a:lnTo>
                  <a:lnTo>
                    <a:pt x="25" y="1078"/>
                  </a:lnTo>
                  <a:lnTo>
                    <a:pt x="30" y="1078"/>
                  </a:lnTo>
                  <a:lnTo>
                    <a:pt x="35" y="1078"/>
                  </a:lnTo>
                  <a:lnTo>
                    <a:pt x="40" y="1078"/>
                  </a:lnTo>
                  <a:lnTo>
                    <a:pt x="50" y="1078"/>
                  </a:lnTo>
                  <a:lnTo>
                    <a:pt x="55" y="1078"/>
                  </a:lnTo>
                  <a:lnTo>
                    <a:pt x="60" y="1078"/>
                  </a:lnTo>
                  <a:lnTo>
                    <a:pt x="70" y="1078"/>
                  </a:lnTo>
                  <a:lnTo>
                    <a:pt x="75" y="1078"/>
                  </a:lnTo>
                  <a:lnTo>
                    <a:pt x="80" y="1078"/>
                  </a:lnTo>
                  <a:lnTo>
                    <a:pt x="85" y="1078"/>
                  </a:lnTo>
                  <a:lnTo>
                    <a:pt x="96" y="1078"/>
                  </a:lnTo>
                  <a:lnTo>
                    <a:pt x="101" y="1078"/>
                  </a:lnTo>
                  <a:lnTo>
                    <a:pt x="106" y="1078"/>
                  </a:lnTo>
                  <a:lnTo>
                    <a:pt x="111" y="1078"/>
                  </a:lnTo>
                  <a:lnTo>
                    <a:pt x="121" y="1078"/>
                  </a:lnTo>
                  <a:lnTo>
                    <a:pt x="126" y="1078"/>
                  </a:lnTo>
                  <a:lnTo>
                    <a:pt x="131" y="1078"/>
                  </a:lnTo>
                  <a:lnTo>
                    <a:pt x="136" y="1078"/>
                  </a:lnTo>
                  <a:lnTo>
                    <a:pt x="146" y="1078"/>
                  </a:lnTo>
                  <a:lnTo>
                    <a:pt x="151" y="1078"/>
                  </a:lnTo>
                  <a:lnTo>
                    <a:pt x="156" y="1078"/>
                  </a:lnTo>
                  <a:lnTo>
                    <a:pt x="161" y="1078"/>
                  </a:lnTo>
                  <a:lnTo>
                    <a:pt x="171" y="1078"/>
                  </a:lnTo>
                  <a:lnTo>
                    <a:pt x="176" y="1078"/>
                  </a:lnTo>
                  <a:lnTo>
                    <a:pt x="181" y="1078"/>
                  </a:lnTo>
                  <a:lnTo>
                    <a:pt x="186" y="1078"/>
                  </a:lnTo>
                  <a:lnTo>
                    <a:pt x="196" y="1078"/>
                  </a:lnTo>
                  <a:lnTo>
                    <a:pt x="201" y="1078"/>
                  </a:lnTo>
                  <a:lnTo>
                    <a:pt x="206" y="1078"/>
                  </a:lnTo>
                  <a:lnTo>
                    <a:pt x="211" y="1078"/>
                  </a:lnTo>
                  <a:lnTo>
                    <a:pt x="222" y="1078"/>
                  </a:lnTo>
                  <a:lnTo>
                    <a:pt x="227" y="1078"/>
                  </a:lnTo>
                  <a:lnTo>
                    <a:pt x="232" y="1078"/>
                  </a:lnTo>
                  <a:lnTo>
                    <a:pt x="242" y="1078"/>
                  </a:lnTo>
                  <a:lnTo>
                    <a:pt x="247" y="1078"/>
                  </a:lnTo>
                  <a:lnTo>
                    <a:pt x="252" y="1078"/>
                  </a:lnTo>
                  <a:lnTo>
                    <a:pt x="257" y="1078"/>
                  </a:lnTo>
                  <a:lnTo>
                    <a:pt x="267" y="1078"/>
                  </a:lnTo>
                  <a:lnTo>
                    <a:pt x="272" y="1078"/>
                  </a:lnTo>
                  <a:lnTo>
                    <a:pt x="277" y="1078"/>
                  </a:lnTo>
                  <a:lnTo>
                    <a:pt x="282" y="1078"/>
                  </a:lnTo>
                  <a:lnTo>
                    <a:pt x="292" y="1078"/>
                  </a:lnTo>
                  <a:lnTo>
                    <a:pt x="297" y="1078"/>
                  </a:lnTo>
                  <a:lnTo>
                    <a:pt x="302" y="1078"/>
                  </a:lnTo>
                  <a:lnTo>
                    <a:pt x="307" y="1078"/>
                  </a:lnTo>
                  <a:lnTo>
                    <a:pt x="317" y="1078"/>
                  </a:lnTo>
                  <a:lnTo>
                    <a:pt x="322" y="1078"/>
                  </a:lnTo>
                  <a:lnTo>
                    <a:pt x="327" y="1078"/>
                  </a:lnTo>
                  <a:lnTo>
                    <a:pt x="332" y="1078"/>
                  </a:lnTo>
                  <a:lnTo>
                    <a:pt x="343" y="1078"/>
                  </a:lnTo>
                  <a:lnTo>
                    <a:pt x="348" y="1078"/>
                  </a:lnTo>
                  <a:lnTo>
                    <a:pt x="353" y="1078"/>
                  </a:lnTo>
                  <a:lnTo>
                    <a:pt x="358" y="1078"/>
                  </a:lnTo>
                  <a:lnTo>
                    <a:pt x="368" y="1078"/>
                  </a:lnTo>
                  <a:lnTo>
                    <a:pt x="373" y="1078"/>
                  </a:lnTo>
                  <a:lnTo>
                    <a:pt x="378" y="1078"/>
                  </a:lnTo>
                  <a:lnTo>
                    <a:pt x="383" y="1078"/>
                  </a:lnTo>
                  <a:lnTo>
                    <a:pt x="393" y="1078"/>
                  </a:lnTo>
                  <a:lnTo>
                    <a:pt x="398" y="1078"/>
                  </a:lnTo>
                  <a:lnTo>
                    <a:pt x="403" y="1078"/>
                  </a:lnTo>
                  <a:lnTo>
                    <a:pt x="413" y="1078"/>
                  </a:lnTo>
                  <a:lnTo>
                    <a:pt x="418" y="1078"/>
                  </a:lnTo>
                  <a:lnTo>
                    <a:pt x="423" y="1078"/>
                  </a:lnTo>
                  <a:lnTo>
                    <a:pt x="428" y="1078"/>
                  </a:lnTo>
                  <a:lnTo>
                    <a:pt x="438" y="1078"/>
                  </a:lnTo>
                  <a:lnTo>
                    <a:pt x="443" y="1078"/>
                  </a:lnTo>
                  <a:lnTo>
                    <a:pt x="448" y="1078"/>
                  </a:lnTo>
                  <a:lnTo>
                    <a:pt x="453" y="1078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1078"/>
                  </a:lnTo>
                  <a:lnTo>
                    <a:pt x="519" y="1078"/>
                  </a:lnTo>
                  <a:lnTo>
                    <a:pt x="524" y="1078"/>
                  </a:lnTo>
                  <a:lnTo>
                    <a:pt x="529" y="1078"/>
                  </a:lnTo>
                  <a:lnTo>
                    <a:pt x="539" y="1078"/>
                  </a:lnTo>
                  <a:lnTo>
                    <a:pt x="544" y="1078"/>
                  </a:lnTo>
                  <a:lnTo>
                    <a:pt x="549" y="1078"/>
                  </a:lnTo>
                  <a:lnTo>
                    <a:pt x="554" y="1078"/>
                  </a:lnTo>
                  <a:lnTo>
                    <a:pt x="564" y="1078"/>
                  </a:lnTo>
                  <a:lnTo>
                    <a:pt x="569" y="1078"/>
                  </a:lnTo>
                  <a:lnTo>
                    <a:pt x="574" y="1078"/>
                  </a:lnTo>
                  <a:lnTo>
                    <a:pt x="584" y="1078"/>
                  </a:lnTo>
                  <a:lnTo>
                    <a:pt x="589" y="1078"/>
                  </a:lnTo>
                  <a:lnTo>
                    <a:pt x="595" y="1078"/>
                  </a:lnTo>
                  <a:lnTo>
                    <a:pt x="600" y="1078"/>
                  </a:lnTo>
                  <a:lnTo>
                    <a:pt x="610" y="1078"/>
                  </a:lnTo>
                  <a:lnTo>
                    <a:pt x="615" y="1078"/>
                  </a:lnTo>
                  <a:lnTo>
                    <a:pt x="620" y="1078"/>
                  </a:lnTo>
                  <a:lnTo>
                    <a:pt x="625" y="1078"/>
                  </a:lnTo>
                  <a:lnTo>
                    <a:pt x="635" y="1078"/>
                  </a:lnTo>
                  <a:lnTo>
                    <a:pt x="640" y="1078"/>
                  </a:lnTo>
                  <a:lnTo>
                    <a:pt x="645" y="1078"/>
                  </a:lnTo>
                  <a:lnTo>
                    <a:pt x="650" y="1078"/>
                  </a:lnTo>
                  <a:lnTo>
                    <a:pt x="660" y="1078"/>
                  </a:lnTo>
                  <a:lnTo>
                    <a:pt x="665" y="1078"/>
                  </a:lnTo>
                  <a:lnTo>
                    <a:pt x="670" y="1078"/>
                  </a:lnTo>
                  <a:lnTo>
                    <a:pt x="675" y="1078"/>
                  </a:lnTo>
                  <a:lnTo>
                    <a:pt x="685" y="1078"/>
                  </a:lnTo>
                  <a:lnTo>
                    <a:pt x="690" y="1078"/>
                  </a:lnTo>
                  <a:lnTo>
                    <a:pt x="695" y="1078"/>
                  </a:lnTo>
                  <a:lnTo>
                    <a:pt x="700" y="1078"/>
                  </a:lnTo>
                  <a:lnTo>
                    <a:pt x="710" y="1078"/>
                  </a:lnTo>
                  <a:lnTo>
                    <a:pt x="716" y="1078"/>
                  </a:lnTo>
                  <a:lnTo>
                    <a:pt x="721" y="1078"/>
                  </a:lnTo>
                  <a:lnTo>
                    <a:pt x="726" y="1078"/>
                  </a:lnTo>
                  <a:lnTo>
                    <a:pt x="736" y="1078"/>
                  </a:lnTo>
                  <a:lnTo>
                    <a:pt x="741" y="1078"/>
                  </a:lnTo>
                  <a:lnTo>
                    <a:pt x="746" y="1078"/>
                  </a:lnTo>
                  <a:lnTo>
                    <a:pt x="756" y="1078"/>
                  </a:lnTo>
                  <a:lnTo>
                    <a:pt x="761" y="1078"/>
                  </a:lnTo>
                  <a:lnTo>
                    <a:pt x="766" y="1078"/>
                  </a:lnTo>
                  <a:lnTo>
                    <a:pt x="771" y="1078"/>
                  </a:lnTo>
                  <a:lnTo>
                    <a:pt x="781" y="1078"/>
                  </a:lnTo>
                  <a:lnTo>
                    <a:pt x="786" y="1078"/>
                  </a:lnTo>
                  <a:lnTo>
                    <a:pt x="791" y="1078"/>
                  </a:lnTo>
                  <a:lnTo>
                    <a:pt x="796" y="1078"/>
                  </a:lnTo>
                  <a:lnTo>
                    <a:pt x="806" y="1078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562">
              <a:extLst>
                <a:ext uri="{FF2B5EF4-FFF2-40B4-BE49-F238E27FC236}">
                  <a16:creationId xmlns:a16="http://schemas.microsoft.com/office/drawing/2014/main" id="{8B4E2B04-DB4F-4804-BAE2-C0D69F86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563">
              <a:extLst>
                <a:ext uri="{FF2B5EF4-FFF2-40B4-BE49-F238E27FC236}">
                  <a16:creationId xmlns:a16="http://schemas.microsoft.com/office/drawing/2014/main" id="{90E4BC78-FE6E-4A86-9B96-3CD1EABAB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564">
              <a:extLst>
                <a:ext uri="{FF2B5EF4-FFF2-40B4-BE49-F238E27FC236}">
                  <a16:creationId xmlns:a16="http://schemas.microsoft.com/office/drawing/2014/main" id="{AA1DDD9A-D556-4901-9797-E8A926DF7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565">
              <a:extLst>
                <a:ext uri="{FF2B5EF4-FFF2-40B4-BE49-F238E27FC236}">
                  <a16:creationId xmlns:a16="http://schemas.microsoft.com/office/drawing/2014/main" id="{6A59234A-FE8C-472C-8E4B-52322807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223922"/>
              <a:ext cx="973916" cy="1569940"/>
            </a:xfrm>
            <a:custGeom>
              <a:avLst/>
              <a:gdLst>
                <a:gd name="T0" fmla="*/ 10 w 806"/>
                <a:gd name="T1" fmla="*/ 1165 h 1165"/>
                <a:gd name="T2" fmla="*/ 30 w 806"/>
                <a:gd name="T3" fmla="*/ 1165 h 1165"/>
                <a:gd name="T4" fmla="*/ 50 w 806"/>
                <a:gd name="T5" fmla="*/ 1165 h 1165"/>
                <a:gd name="T6" fmla="*/ 70 w 806"/>
                <a:gd name="T7" fmla="*/ 1165 h 1165"/>
                <a:gd name="T8" fmla="*/ 85 w 806"/>
                <a:gd name="T9" fmla="*/ 1165 h 1165"/>
                <a:gd name="T10" fmla="*/ 106 w 806"/>
                <a:gd name="T11" fmla="*/ 1165 h 1165"/>
                <a:gd name="T12" fmla="*/ 126 w 806"/>
                <a:gd name="T13" fmla="*/ 1165 h 1165"/>
                <a:gd name="T14" fmla="*/ 146 w 806"/>
                <a:gd name="T15" fmla="*/ 1165 h 1165"/>
                <a:gd name="T16" fmla="*/ 161 w 806"/>
                <a:gd name="T17" fmla="*/ 1165 h 1165"/>
                <a:gd name="T18" fmla="*/ 181 w 806"/>
                <a:gd name="T19" fmla="*/ 1165 h 1165"/>
                <a:gd name="T20" fmla="*/ 201 w 806"/>
                <a:gd name="T21" fmla="*/ 1165 h 1165"/>
                <a:gd name="T22" fmla="*/ 222 w 806"/>
                <a:gd name="T23" fmla="*/ 1165 h 1165"/>
                <a:gd name="T24" fmla="*/ 242 w 806"/>
                <a:gd name="T25" fmla="*/ 1165 h 1165"/>
                <a:gd name="T26" fmla="*/ 257 w 806"/>
                <a:gd name="T27" fmla="*/ 1165 h 1165"/>
                <a:gd name="T28" fmla="*/ 277 w 806"/>
                <a:gd name="T29" fmla="*/ 1165 h 1165"/>
                <a:gd name="T30" fmla="*/ 297 w 806"/>
                <a:gd name="T31" fmla="*/ 1165 h 1165"/>
                <a:gd name="T32" fmla="*/ 317 w 806"/>
                <a:gd name="T33" fmla="*/ 1165 h 1165"/>
                <a:gd name="T34" fmla="*/ 332 w 806"/>
                <a:gd name="T35" fmla="*/ 1165 h 1165"/>
                <a:gd name="T36" fmla="*/ 353 w 806"/>
                <a:gd name="T37" fmla="*/ 1165 h 1165"/>
                <a:gd name="T38" fmla="*/ 373 w 806"/>
                <a:gd name="T39" fmla="*/ 1165 h 1165"/>
                <a:gd name="T40" fmla="*/ 393 w 806"/>
                <a:gd name="T41" fmla="*/ 1165 h 1165"/>
                <a:gd name="T42" fmla="*/ 413 w 806"/>
                <a:gd name="T43" fmla="*/ 1165 h 1165"/>
                <a:gd name="T44" fmla="*/ 428 w 806"/>
                <a:gd name="T45" fmla="*/ 1165 h 1165"/>
                <a:gd name="T46" fmla="*/ 448 w 806"/>
                <a:gd name="T47" fmla="*/ 1165 h 1165"/>
                <a:gd name="T48" fmla="*/ 469 w 806"/>
                <a:gd name="T49" fmla="*/ 1165 h 1165"/>
                <a:gd name="T50" fmla="*/ 489 w 806"/>
                <a:gd name="T51" fmla="*/ 1165 h 1165"/>
                <a:gd name="T52" fmla="*/ 504 w 806"/>
                <a:gd name="T53" fmla="*/ 1165 h 1165"/>
                <a:gd name="T54" fmla="*/ 524 w 806"/>
                <a:gd name="T55" fmla="*/ 0 h 1165"/>
                <a:gd name="T56" fmla="*/ 544 w 806"/>
                <a:gd name="T57" fmla="*/ 0 h 1165"/>
                <a:gd name="T58" fmla="*/ 564 w 806"/>
                <a:gd name="T59" fmla="*/ 1165 h 1165"/>
                <a:gd name="T60" fmla="*/ 584 w 806"/>
                <a:gd name="T61" fmla="*/ 1165 h 1165"/>
                <a:gd name="T62" fmla="*/ 600 w 806"/>
                <a:gd name="T63" fmla="*/ 1165 h 1165"/>
                <a:gd name="T64" fmla="*/ 620 w 806"/>
                <a:gd name="T65" fmla="*/ 1165 h 1165"/>
                <a:gd name="T66" fmla="*/ 640 w 806"/>
                <a:gd name="T67" fmla="*/ 1165 h 1165"/>
                <a:gd name="T68" fmla="*/ 660 w 806"/>
                <a:gd name="T69" fmla="*/ 1165 h 1165"/>
                <a:gd name="T70" fmla="*/ 675 w 806"/>
                <a:gd name="T71" fmla="*/ 1165 h 1165"/>
                <a:gd name="T72" fmla="*/ 695 w 806"/>
                <a:gd name="T73" fmla="*/ 1165 h 1165"/>
                <a:gd name="T74" fmla="*/ 716 w 806"/>
                <a:gd name="T75" fmla="*/ 1165 h 1165"/>
                <a:gd name="T76" fmla="*/ 736 w 806"/>
                <a:gd name="T77" fmla="*/ 1165 h 1165"/>
                <a:gd name="T78" fmla="*/ 756 w 806"/>
                <a:gd name="T79" fmla="*/ 1165 h 1165"/>
                <a:gd name="T80" fmla="*/ 771 w 806"/>
                <a:gd name="T81" fmla="*/ 1165 h 1165"/>
                <a:gd name="T82" fmla="*/ 791 w 806"/>
                <a:gd name="T83" fmla="*/ 1165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165">
                  <a:moveTo>
                    <a:pt x="0" y="1165"/>
                  </a:moveTo>
                  <a:lnTo>
                    <a:pt x="5" y="1165"/>
                  </a:lnTo>
                  <a:lnTo>
                    <a:pt x="10" y="1165"/>
                  </a:lnTo>
                  <a:lnTo>
                    <a:pt x="15" y="1165"/>
                  </a:lnTo>
                  <a:lnTo>
                    <a:pt x="25" y="1165"/>
                  </a:lnTo>
                  <a:lnTo>
                    <a:pt x="30" y="1165"/>
                  </a:lnTo>
                  <a:lnTo>
                    <a:pt x="35" y="1165"/>
                  </a:lnTo>
                  <a:lnTo>
                    <a:pt x="40" y="1165"/>
                  </a:lnTo>
                  <a:lnTo>
                    <a:pt x="50" y="1165"/>
                  </a:lnTo>
                  <a:lnTo>
                    <a:pt x="55" y="1165"/>
                  </a:lnTo>
                  <a:lnTo>
                    <a:pt x="60" y="1165"/>
                  </a:lnTo>
                  <a:lnTo>
                    <a:pt x="70" y="1165"/>
                  </a:lnTo>
                  <a:lnTo>
                    <a:pt x="75" y="1165"/>
                  </a:lnTo>
                  <a:lnTo>
                    <a:pt x="80" y="1165"/>
                  </a:lnTo>
                  <a:lnTo>
                    <a:pt x="85" y="1165"/>
                  </a:lnTo>
                  <a:lnTo>
                    <a:pt x="96" y="1165"/>
                  </a:lnTo>
                  <a:lnTo>
                    <a:pt x="101" y="1165"/>
                  </a:lnTo>
                  <a:lnTo>
                    <a:pt x="106" y="1165"/>
                  </a:lnTo>
                  <a:lnTo>
                    <a:pt x="111" y="1165"/>
                  </a:lnTo>
                  <a:lnTo>
                    <a:pt x="121" y="1165"/>
                  </a:lnTo>
                  <a:lnTo>
                    <a:pt x="126" y="1165"/>
                  </a:lnTo>
                  <a:lnTo>
                    <a:pt x="131" y="1165"/>
                  </a:lnTo>
                  <a:lnTo>
                    <a:pt x="136" y="1165"/>
                  </a:lnTo>
                  <a:lnTo>
                    <a:pt x="146" y="1165"/>
                  </a:lnTo>
                  <a:lnTo>
                    <a:pt x="151" y="1165"/>
                  </a:lnTo>
                  <a:lnTo>
                    <a:pt x="156" y="1165"/>
                  </a:lnTo>
                  <a:lnTo>
                    <a:pt x="161" y="1165"/>
                  </a:lnTo>
                  <a:lnTo>
                    <a:pt x="171" y="1165"/>
                  </a:lnTo>
                  <a:lnTo>
                    <a:pt x="176" y="1165"/>
                  </a:lnTo>
                  <a:lnTo>
                    <a:pt x="181" y="1165"/>
                  </a:lnTo>
                  <a:lnTo>
                    <a:pt x="186" y="1165"/>
                  </a:lnTo>
                  <a:lnTo>
                    <a:pt x="196" y="1165"/>
                  </a:lnTo>
                  <a:lnTo>
                    <a:pt x="201" y="1165"/>
                  </a:lnTo>
                  <a:lnTo>
                    <a:pt x="206" y="1165"/>
                  </a:lnTo>
                  <a:lnTo>
                    <a:pt x="211" y="1165"/>
                  </a:lnTo>
                  <a:lnTo>
                    <a:pt x="222" y="1165"/>
                  </a:lnTo>
                  <a:lnTo>
                    <a:pt x="227" y="1165"/>
                  </a:lnTo>
                  <a:lnTo>
                    <a:pt x="232" y="1165"/>
                  </a:lnTo>
                  <a:lnTo>
                    <a:pt x="242" y="1165"/>
                  </a:lnTo>
                  <a:lnTo>
                    <a:pt x="247" y="1165"/>
                  </a:lnTo>
                  <a:lnTo>
                    <a:pt x="252" y="1165"/>
                  </a:lnTo>
                  <a:lnTo>
                    <a:pt x="257" y="1165"/>
                  </a:lnTo>
                  <a:lnTo>
                    <a:pt x="267" y="1165"/>
                  </a:lnTo>
                  <a:lnTo>
                    <a:pt x="272" y="1165"/>
                  </a:lnTo>
                  <a:lnTo>
                    <a:pt x="277" y="1165"/>
                  </a:lnTo>
                  <a:lnTo>
                    <a:pt x="282" y="1165"/>
                  </a:lnTo>
                  <a:lnTo>
                    <a:pt x="292" y="1165"/>
                  </a:lnTo>
                  <a:lnTo>
                    <a:pt x="297" y="1165"/>
                  </a:lnTo>
                  <a:lnTo>
                    <a:pt x="302" y="1165"/>
                  </a:lnTo>
                  <a:lnTo>
                    <a:pt x="307" y="1165"/>
                  </a:lnTo>
                  <a:lnTo>
                    <a:pt x="317" y="1165"/>
                  </a:lnTo>
                  <a:lnTo>
                    <a:pt x="322" y="1165"/>
                  </a:lnTo>
                  <a:lnTo>
                    <a:pt x="327" y="1165"/>
                  </a:lnTo>
                  <a:lnTo>
                    <a:pt x="332" y="1165"/>
                  </a:lnTo>
                  <a:lnTo>
                    <a:pt x="343" y="1165"/>
                  </a:lnTo>
                  <a:lnTo>
                    <a:pt x="348" y="1165"/>
                  </a:lnTo>
                  <a:lnTo>
                    <a:pt x="353" y="1165"/>
                  </a:lnTo>
                  <a:lnTo>
                    <a:pt x="358" y="1165"/>
                  </a:lnTo>
                  <a:lnTo>
                    <a:pt x="368" y="1165"/>
                  </a:lnTo>
                  <a:lnTo>
                    <a:pt x="373" y="1165"/>
                  </a:lnTo>
                  <a:lnTo>
                    <a:pt x="378" y="1165"/>
                  </a:lnTo>
                  <a:lnTo>
                    <a:pt x="383" y="1165"/>
                  </a:lnTo>
                  <a:lnTo>
                    <a:pt x="393" y="1165"/>
                  </a:lnTo>
                  <a:lnTo>
                    <a:pt x="398" y="1165"/>
                  </a:lnTo>
                  <a:lnTo>
                    <a:pt x="403" y="1165"/>
                  </a:lnTo>
                  <a:lnTo>
                    <a:pt x="413" y="1165"/>
                  </a:lnTo>
                  <a:lnTo>
                    <a:pt x="418" y="1165"/>
                  </a:lnTo>
                  <a:lnTo>
                    <a:pt x="423" y="1165"/>
                  </a:lnTo>
                  <a:lnTo>
                    <a:pt x="428" y="1165"/>
                  </a:lnTo>
                  <a:lnTo>
                    <a:pt x="438" y="1165"/>
                  </a:lnTo>
                  <a:lnTo>
                    <a:pt x="443" y="1165"/>
                  </a:lnTo>
                  <a:lnTo>
                    <a:pt x="448" y="1165"/>
                  </a:lnTo>
                  <a:lnTo>
                    <a:pt x="453" y="1165"/>
                  </a:lnTo>
                  <a:lnTo>
                    <a:pt x="463" y="1165"/>
                  </a:lnTo>
                  <a:lnTo>
                    <a:pt x="469" y="1165"/>
                  </a:lnTo>
                  <a:lnTo>
                    <a:pt x="474" y="1165"/>
                  </a:lnTo>
                  <a:lnTo>
                    <a:pt x="479" y="1165"/>
                  </a:lnTo>
                  <a:lnTo>
                    <a:pt x="489" y="1165"/>
                  </a:lnTo>
                  <a:lnTo>
                    <a:pt x="494" y="1165"/>
                  </a:lnTo>
                  <a:lnTo>
                    <a:pt x="499" y="1165"/>
                  </a:lnTo>
                  <a:lnTo>
                    <a:pt x="504" y="1165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1165"/>
                  </a:lnTo>
                  <a:lnTo>
                    <a:pt x="569" y="1165"/>
                  </a:lnTo>
                  <a:lnTo>
                    <a:pt x="574" y="1165"/>
                  </a:lnTo>
                  <a:lnTo>
                    <a:pt x="584" y="1165"/>
                  </a:lnTo>
                  <a:lnTo>
                    <a:pt x="589" y="1165"/>
                  </a:lnTo>
                  <a:lnTo>
                    <a:pt x="595" y="1165"/>
                  </a:lnTo>
                  <a:lnTo>
                    <a:pt x="600" y="1165"/>
                  </a:lnTo>
                  <a:lnTo>
                    <a:pt x="610" y="1165"/>
                  </a:lnTo>
                  <a:lnTo>
                    <a:pt x="615" y="1165"/>
                  </a:lnTo>
                  <a:lnTo>
                    <a:pt x="620" y="1165"/>
                  </a:lnTo>
                  <a:lnTo>
                    <a:pt x="625" y="1165"/>
                  </a:lnTo>
                  <a:lnTo>
                    <a:pt x="635" y="1165"/>
                  </a:lnTo>
                  <a:lnTo>
                    <a:pt x="640" y="1165"/>
                  </a:lnTo>
                  <a:lnTo>
                    <a:pt x="645" y="1165"/>
                  </a:lnTo>
                  <a:lnTo>
                    <a:pt x="650" y="1165"/>
                  </a:lnTo>
                  <a:lnTo>
                    <a:pt x="660" y="1165"/>
                  </a:lnTo>
                  <a:lnTo>
                    <a:pt x="665" y="1165"/>
                  </a:lnTo>
                  <a:lnTo>
                    <a:pt x="670" y="1165"/>
                  </a:lnTo>
                  <a:lnTo>
                    <a:pt x="675" y="1165"/>
                  </a:lnTo>
                  <a:lnTo>
                    <a:pt x="685" y="1165"/>
                  </a:lnTo>
                  <a:lnTo>
                    <a:pt x="690" y="1165"/>
                  </a:lnTo>
                  <a:lnTo>
                    <a:pt x="695" y="1165"/>
                  </a:lnTo>
                  <a:lnTo>
                    <a:pt x="700" y="1165"/>
                  </a:lnTo>
                  <a:lnTo>
                    <a:pt x="710" y="1165"/>
                  </a:lnTo>
                  <a:lnTo>
                    <a:pt x="716" y="1165"/>
                  </a:lnTo>
                  <a:lnTo>
                    <a:pt x="721" y="1165"/>
                  </a:lnTo>
                  <a:lnTo>
                    <a:pt x="726" y="1165"/>
                  </a:lnTo>
                  <a:lnTo>
                    <a:pt x="736" y="1165"/>
                  </a:lnTo>
                  <a:lnTo>
                    <a:pt x="741" y="1165"/>
                  </a:lnTo>
                  <a:lnTo>
                    <a:pt x="746" y="1165"/>
                  </a:lnTo>
                  <a:lnTo>
                    <a:pt x="756" y="1165"/>
                  </a:lnTo>
                  <a:lnTo>
                    <a:pt x="761" y="1165"/>
                  </a:lnTo>
                  <a:lnTo>
                    <a:pt x="766" y="1165"/>
                  </a:lnTo>
                  <a:lnTo>
                    <a:pt x="771" y="1165"/>
                  </a:lnTo>
                  <a:lnTo>
                    <a:pt x="781" y="1165"/>
                  </a:lnTo>
                  <a:lnTo>
                    <a:pt x="786" y="1165"/>
                  </a:lnTo>
                  <a:lnTo>
                    <a:pt x="791" y="1165"/>
                  </a:lnTo>
                  <a:lnTo>
                    <a:pt x="796" y="1165"/>
                  </a:lnTo>
                  <a:lnTo>
                    <a:pt x="806" y="1165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566">
              <a:extLst>
                <a:ext uri="{FF2B5EF4-FFF2-40B4-BE49-F238E27FC236}">
                  <a16:creationId xmlns:a16="http://schemas.microsoft.com/office/drawing/2014/main" id="{4DEE7EB8-AE13-4E72-9B36-726A86A62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567">
              <a:extLst>
                <a:ext uri="{FF2B5EF4-FFF2-40B4-BE49-F238E27FC236}">
                  <a16:creationId xmlns:a16="http://schemas.microsoft.com/office/drawing/2014/main" id="{577243B1-D8A4-40CF-9958-8FA1E1C15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568">
              <a:extLst>
                <a:ext uri="{FF2B5EF4-FFF2-40B4-BE49-F238E27FC236}">
                  <a16:creationId xmlns:a16="http://schemas.microsoft.com/office/drawing/2014/main" id="{C6F2DF78-9118-4D39-8E6A-03BC9FF8A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569">
              <a:extLst>
                <a:ext uri="{FF2B5EF4-FFF2-40B4-BE49-F238E27FC236}">
                  <a16:creationId xmlns:a16="http://schemas.microsoft.com/office/drawing/2014/main" id="{7F192902-87CC-4A36-B2EB-301CA58EB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2098596"/>
              <a:ext cx="973916" cy="1695266"/>
            </a:xfrm>
            <a:custGeom>
              <a:avLst/>
              <a:gdLst>
                <a:gd name="T0" fmla="*/ 10 w 806"/>
                <a:gd name="T1" fmla="*/ 1258 h 1258"/>
                <a:gd name="T2" fmla="*/ 30 w 806"/>
                <a:gd name="T3" fmla="*/ 1258 h 1258"/>
                <a:gd name="T4" fmla="*/ 50 w 806"/>
                <a:gd name="T5" fmla="*/ 1258 h 1258"/>
                <a:gd name="T6" fmla="*/ 70 w 806"/>
                <a:gd name="T7" fmla="*/ 1258 h 1258"/>
                <a:gd name="T8" fmla="*/ 85 w 806"/>
                <a:gd name="T9" fmla="*/ 1258 h 1258"/>
                <a:gd name="T10" fmla="*/ 106 w 806"/>
                <a:gd name="T11" fmla="*/ 1258 h 1258"/>
                <a:gd name="T12" fmla="*/ 126 w 806"/>
                <a:gd name="T13" fmla="*/ 1258 h 1258"/>
                <a:gd name="T14" fmla="*/ 146 w 806"/>
                <a:gd name="T15" fmla="*/ 1258 h 1258"/>
                <a:gd name="T16" fmla="*/ 161 w 806"/>
                <a:gd name="T17" fmla="*/ 1258 h 1258"/>
                <a:gd name="T18" fmla="*/ 181 w 806"/>
                <a:gd name="T19" fmla="*/ 1258 h 1258"/>
                <a:gd name="T20" fmla="*/ 201 w 806"/>
                <a:gd name="T21" fmla="*/ 1258 h 1258"/>
                <a:gd name="T22" fmla="*/ 222 w 806"/>
                <a:gd name="T23" fmla="*/ 1258 h 1258"/>
                <a:gd name="T24" fmla="*/ 242 w 806"/>
                <a:gd name="T25" fmla="*/ 1258 h 1258"/>
                <a:gd name="T26" fmla="*/ 257 w 806"/>
                <a:gd name="T27" fmla="*/ 1258 h 1258"/>
                <a:gd name="T28" fmla="*/ 277 w 806"/>
                <a:gd name="T29" fmla="*/ 1258 h 1258"/>
                <a:gd name="T30" fmla="*/ 297 w 806"/>
                <a:gd name="T31" fmla="*/ 1258 h 1258"/>
                <a:gd name="T32" fmla="*/ 317 w 806"/>
                <a:gd name="T33" fmla="*/ 1258 h 1258"/>
                <a:gd name="T34" fmla="*/ 332 w 806"/>
                <a:gd name="T35" fmla="*/ 1258 h 1258"/>
                <a:gd name="T36" fmla="*/ 353 w 806"/>
                <a:gd name="T37" fmla="*/ 1258 h 1258"/>
                <a:gd name="T38" fmla="*/ 373 w 806"/>
                <a:gd name="T39" fmla="*/ 1258 h 1258"/>
                <a:gd name="T40" fmla="*/ 393 w 806"/>
                <a:gd name="T41" fmla="*/ 1258 h 1258"/>
                <a:gd name="T42" fmla="*/ 413 w 806"/>
                <a:gd name="T43" fmla="*/ 1258 h 1258"/>
                <a:gd name="T44" fmla="*/ 428 w 806"/>
                <a:gd name="T45" fmla="*/ 1258 h 1258"/>
                <a:gd name="T46" fmla="*/ 448 w 806"/>
                <a:gd name="T47" fmla="*/ 1258 h 1258"/>
                <a:gd name="T48" fmla="*/ 469 w 806"/>
                <a:gd name="T49" fmla="*/ 1258 h 1258"/>
                <a:gd name="T50" fmla="*/ 489 w 806"/>
                <a:gd name="T51" fmla="*/ 1258 h 1258"/>
                <a:gd name="T52" fmla="*/ 504 w 806"/>
                <a:gd name="T53" fmla="*/ 1258 h 1258"/>
                <a:gd name="T54" fmla="*/ 524 w 806"/>
                <a:gd name="T55" fmla="*/ 1258 h 1258"/>
                <a:gd name="T56" fmla="*/ 544 w 806"/>
                <a:gd name="T57" fmla="*/ 1258 h 1258"/>
                <a:gd name="T58" fmla="*/ 564 w 806"/>
                <a:gd name="T59" fmla="*/ 0 h 1258"/>
                <a:gd name="T60" fmla="*/ 584 w 806"/>
                <a:gd name="T61" fmla="*/ 0 h 1258"/>
                <a:gd name="T62" fmla="*/ 600 w 806"/>
                <a:gd name="T63" fmla="*/ 0 h 1258"/>
                <a:gd name="T64" fmla="*/ 620 w 806"/>
                <a:gd name="T65" fmla="*/ 1258 h 1258"/>
                <a:gd name="T66" fmla="*/ 640 w 806"/>
                <a:gd name="T67" fmla="*/ 1258 h 1258"/>
                <a:gd name="T68" fmla="*/ 660 w 806"/>
                <a:gd name="T69" fmla="*/ 1258 h 1258"/>
                <a:gd name="T70" fmla="*/ 675 w 806"/>
                <a:gd name="T71" fmla="*/ 1258 h 1258"/>
                <a:gd name="T72" fmla="*/ 695 w 806"/>
                <a:gd name="T73" fmla="*/ 1258 h 1258"/>
                <a:gd name="T74" fmla="*/ 716 w 806"/>
                <a:gd name="T75" fmla="*/ 1258 h 1258"/>
                <a:gd name="T76" fmla="*/ 736 w 806"/>
                <a:gd name="T77" fmla="*/ 1258 h 1258"/>
                <a:gd name="T78" fmla="*/ 756 w 806"/>
                <a:gd name="T79" fmla="*/ 1258 h 1258"/>
                <a:gd name="T80" fmla="*/ 771 w 806"/>
                <a:gd name="T81" fmla="*/ 1258 h 1258"/>
                <a:gd name="T82" fmla="*/ 791 w 806"/>
                <a:gd name="T83" fmla="*/ 1258 h 1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258">
                  <a:moveTo>
                    <a:pt x="0" y="1258"/>
                  </a:moveTo>
                  <a:lnTo>
                    <a:pt x="5" y="1258"/>
                  </a:lnTo>
                  <a:lnTo>
                    <a:pt x="10" y="1258"/>
                  </a:lnTo>
                  <a:lnTo>
                    <a:pt x="15" y="1258"/>
                  </a:lnTo>
                  <a:lnTo>
                    <a:pt x="25" y="1258"/>
                  </a:lnTo>
                  <a:lnTo>
                    <a:pt x="30" y="1258"/>
                  </a:lnTo>
                  <a:lnTo>
                    <a:pt x="35" y="1258"/>
                  </a:lnTo>
                  <a:lnTo>
                    <a:pt x="40" y="1258"/>
                  </a:lnTo>
                  <a:lnTo>
                    <a:pt x="50" y="1258"/>
                  </a:lnTo>
                  <a:lnTo>
                    <a:pt x="55" y="1258"/>
                  </a:lnTo>
                  <a:lnTo>
                    <a:pt x="60" y="1258"/>
                  </a:lnTo>
                  <a:lnTo>
                    <a:pt x="70" y="1258"/>
                  </a:lnTo>
                  <a:lnTo>
                    <a:pt x="75" y="1258"/>
                  </a:lnTo>
                  <a:lnTo>
                    <a:pt x="80" y="1258"/>
                  </a:lnTo>
                  <a:lnTo>
                    <a:pt x="85" y="1258"/>
                  </a:lnTo>
                  <a:lnTo>
                    <a:pt x="96" y="1258"/>
                  </a:lnTo>
                  <a:lnTo>
                    <a:pt x="101" y="1258"/>
                  </a:lnTo>
                  <a:lnTo>
                    <a:pt x="106" y="1258"/>
                  </a:lnTo>
                  <a:lnTo>
                    <a:pt x="111" y="1258"/>
                  </a:lnTo>
                  <a:lnTo>
                    <a:pt x="121" y="1258"/>
                  </a:lnTo>
                  <a:lnTo>
                    <a:pt x="126" y="1258"/>
                  </a:lnTo>
                  <a:lnTo>
                    <a:pt x="131" y="1258"/>
                  </a:lnTo>
                  <a:lnTo>
                    <a:pt x="136" y="1258"/>
                  </a:lnTo>
                  <a:lnTo>
                    <a:pt x="146" y="1258"/>
                  </a:lnTo>
                  <a:lnTo>
                    <a:pt x="151" y="1258"/>
                  </a:lnTo>
                  <a:lnTo>
                    <a:pt x="156" y="1258"/>
                  </a:lnTo>
                  <a:lnTo>
                    <a:pt x="161" y="1258"/>
                  </a:lnTo>
                  <a:lnTo>
                    <a:pt x="171" y="1258"/>
                  </a:lnTo>
                  <a:lnTo>
                    <a:pt x="176" y="1258"/>
                  </a:lnTo>
                  <a:lnTo>
                    <a:pt x="181" y="1258"/>
                  </a:lnTo>
                  <a:lnTo>
                    <a:pt x="186" y="1258"/>
                  </a:lnTo>
                  <a:lnTo>
                    <a:pt x="196" y="1258"/>
                  </a:lnTo>
                  <a:lnTo>
                    <a:pt x="201" y="1258"/>
                  </a:lnTo>
                  <a:lnTo>
                    <a:pt x="206" y="1258"/>
                  </a:lnTo>
                  <a:lnTo>
                    <a:pt x="211" y="1258"/>
                  </a:lnTo>
                  <a:lnTo>
                    <a:pt x="222" y="1258"/>
                  </a:lnTo>
                  <a:lnTo>
                    <a:pt x="227" y="1258"/>
                  </a:lnTo>
                  <a:lnTo>
                    <a:pt x="232" y="1258"/>
                  </a:lnTo>
                  <a:lnTo>
                    <a:pt x="242" y="1258"/>
                  </a:lnTo>
                  <a:lnTo>
                    <a:pt x="247" y="1258"/>
                  </a:lnTo>
                  <a:lnTo>
                    <a:pt x="252" y="1258"/>
                  </a:lnTo>
                  <a:lnTo>
                    <a:pt x="257" y="1258"/>
                  </a:lnTo>
                  <a:lnTo>
                    <a:pt x="267" y="1258"/>
                  </a:lnTo>
                  <a:lnTo>
                    <a:pt x="272" y="1258"/>
                  </a:lnTo>
                  <a:lnTo>
                    <a:pt x="277" y="1258"/>
                  </a:lnTo>
                  <a:lnTo>
                    <a:pt x="282" y="1258"/>
                  </a:lnTo>
                  <a:lnTo>
                    <a:pt x="292" y="1258"/>
                  </a:lnTo>
                  <a:lnTo>
                    <a:pt x="297" y="1258"/>
                  </a:lnTo>
                  <a:lnTo>
                    <a:pt x="302" y="1258"/>
                  </a:lnTo>
                  <a:lnTo>
                    <a:pt x="307" y="1258"/>
                  </a:lnTo>
                  <a:lnTo>
                    <a:pt x="317" y="1258"/>
                  </a:lnTo>
                  <a:lnTo>
                    <a:pt x="322" y="1258"/>
                  </a:lnTo>
                  <a:lnTo>
                    <a:pt x="327" y="1258"/>
                  </a:lnTo>
                  <a:lnTo>
                    <a:pt x="332" y="1258"/>
                  </a:lnTo>
                  <a:lnTo>
                    <a:pt x="343" y="1258"/>
                  </a:lnTo>
                  <a:lnTo>
                    <a:pt x="348" y="1258"/>
                  </a:lnTo>
                  <a:lnTo>
                    <a:pt x="353" y="1258"/>
                  </a:lnTo>
                  <a:lnTo>
                    <a:pt x="358" y="1258"/>
                  </a:lnTo>
                  <a:lnTo>
                    <a:pt x="368" y="1258"/>
                  </a:lnTo>
                  <a:lnTo>
                    <a:pt x="373" y="1258"/>
                  </a:lnTo>
                  <a:lnTo>
                    <a:pt x="378" y="1258"/>
                  </a:lnTo>
                  <a:lnTo>
                    <a:pt x="383" y="1258"/>
                  </a:lnTo>
                  <a:lnTo>
                    <a:pt x="393" y="1258"/>
                  </a:lnTo>
                  <a:lnTo>
                    <a:pt x="398" y="1258"/>
                  </a:lnTo>
                  <a:lnTo>
                    <a:pt x="403" y="1258"/>
                  </a:lnTo>
                  <a:lnTo>
                    <a:pt x="413" y="1258"/>
                  </a:lnTo>
                  <a:lnTo>
                    <a:pt x="418" y="1258"/>
                  </a:lnTo>
                  <a:lnTo>
                    <a:pt x="423" y="1258"/>
                  </a:lnTo>
                  <a:lnTo>
                    <a:pt x="428" y="1258"/>
                  </a:lnTo>
                  <a:lnTo>
                    <a:pt x="438" y="1258"/>
                  </a:lnTo>
                  <a:lnTo>
                    <a:pt x="443" y="1258"/>
                  </a:lnTo>
                  <a:lnTo>
                    <a:pt x="448" y="1258"/>
                  </a:lnTo>
                  <a:lnTo>
                    <a:pt x="453" y="1258"/>
                  </a:lnTo>
                  <a:lnTo>
                    <a:pt x="463" y="1258"/>
                  </a:lnTo>
                  <a:lnTo>
                    <a:pt x="469" y="1258"/>
                  </a:lnTo>
                  <a:lnTo>
                    <a:pt x="474" y="1258"/>
                  </a:lnTo>
                  <a:lnTo>
                    <a:pt x="479" y="1258"/>
                  </a:lnTo>
                  <a:lnTo>
                    <a:pt x="489" y="1258"/>
                  </a:lnTo>
                  <a:lnTo>
                    <a:pt x="494" y="1258"/>
                  </a:lnTo>
                  <a:lnTo>
                    <a:pt x="499" y="1258"/>
                  </a:lnTo>
                  <a:lnTo>
                    <a:pt x="504" y="1258"/>
                  </a:lnTo>
                  <a:lnTo>
                    <a:pt x="514" y="1258"/>
                  </a:lnTo>
                  <a:lnTo>
                    <a:pt x="519" y="1258"/>
                  </a:lnTo>
                  <a:lnTo>
                    <a:pt x="524" y="1258"/>
                  </a:lnTo>
                  <a:lnTo>
                    <a:pt x="529" y="1258"/>
                  </a:lnTo>
                  <a:lnTo>
                    <a:pt x="539" y="1258"/>
                  </a:lnTo>
                  <a:lnTo>
                    <a:pt x="544" y="1258"/>
                  </a:lnTo>
                  <a:lnTo>
                    <a:pt x="549" y="1258"/>
                  </a:lnTo>
                  <a:lnTo>
                    <a:pt x="554" y="1258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1258"/>
                  </a:lnTo>
                  <a:lnTo>
                    <a:pt x="620" y="1258"/>
                  </a:lnTo>
                  <a:lnTo>
                    <a:pt x="625" y="1258"/>
                  </a:lnTo>
                  <a:lnTo>
                    <a:pt x="635" y="1258"/>
                  </a:lnTo>
                  <a:lnTo>
                    <a:pt x="640" y="1258"/>
                  </a:lnTo>
                  <a:lnTo>
                    <a:pt x="645" y="1258"/>
                  </a:lnTo>
                  <a:lnTo>
                    <a:pt x="650" y="1258"/>
                  </a:lnTo>
                  <a:lnTo>
                    <a:pt x="660" y="1258"/>
                  </a:lnTo>
                  <a:lnTo>
                    <a:pt x="665" y="1258"/>
                  </a:lnTo>
                  <a:lnTo>
                    <a:pt x="670" y="1258"/>
                  </a:lnTo>
                  <a:lnTo>
                    <a:pt x="675" y="1258"/>
                  </a:lnTo>
                  <a:lnTo>
                    <a:pt x="685" y="1258"/>
                  </a:lnTo>
                  <a:lnTo>
                    <a:pt x="690" y="1258"/>
                  </a:lnTo>
                  <a:lnTo>
                    <a:pt x="695" y="1258"/>
                  </a:lnTo>
                  <a:lnTo>
                    <a:pt x="700" y="1258"/>
                  </a:lnTo>
                  <a:lnTo>
                    <a:pt x="710" y="1258"/>
                  </a:lnTo>
                  <a:lnTo>
                    <a:pt x="716" y="1258"/>
                  </a:lnTo>
                  <a:lnTo>
                    <a:pt x="721" y="1258"/>
                  </a:lnTo>
                  <a:lnTo>
                    <a:pt x="726" y="1258"/>
                  </a:lnTo>
                  <a:lnTo>
                    <a:pt x="736" y="1258"/>
                  </a:lnTo>
                  <a:lnTo>
                    <a:pt x="741" y="1258"/>
                  </a:lnTo>
                  <a:lnTo>
                    <a:pt x="746" y="1258"/>
                  </a:lnTo>
                  <a:lnTo>
                    <a:pt x="756" y="1258"/>
                  </a:lnTo>
                  <a:lnTo>
                    <a:pt x="761" y="1258"/>
                  </a:lnTo>
                  <a:lnTo>
                    <a:pt x="766" y="1258"/>
                  </a:lnTo>
                  <a:lnTo>
                    <a:pt x="771" y="1258"/>
                  </a:lnTo>
                  <a:lnTo>
                    <a:pt x="781" y="1258"/>
                  </a:lnTo>
                  <a:lnTo>
                    <a:pt x="786" y="1258"/>
                  </a:lnTo>
                  <a:lnTo>
                    <a:pt x="791" y="1258"/>
                  </a:lnTo>
                  <a:lnTo>
                    <a:pt x="796" y="1258"/>
                  </a:lnTo>
                  <a:lnTo>
                    <a:pt x="806" y="1258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570">
              <a:extLst>
                <a:ext uri="{FF2B5EF4-FFF2-40B4-BE49-F238E27FC236}">
                  <a16:creationId xmlns:a16="http://schemas.microsoft.com/office/drawing/2014/main" id="{61DB0E4D-E9BA-41EB-997D-43B489705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571">
              <a:extLst>
                <a:ext uri="{FF2B5EF4-FFF2-40B4-BE49-F238E27FC236}">
                  <a16:creationId xmlns:a16="http://schemas.microsoft.com/office/drawing/2014/main" id="{47C497DE-D650-4FEC-8B10-90C564A3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572">
              <a:extLst>
                <a:ext uri="{FF2B5EF4-FFF2-40B4-BE49-F238E27FC236}">
                  <a16:creationId xmlns:a16="http://schemas.microsoft.com/office/drawing/2014/main" id="{209206D6-9F26-41CB-A505-37D075D4E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573">
              <a:extLst>
                <a:ext uri="{FF2B5EF4-FFF2-40B4-BE49-F238E27FC236}">
                  <a16:creationId xmlns:a16="http://schemas.microsoft.com/office/drawing/2014/main" id="{E5FFA93B-D605-42F4-8CAD-381E6A7B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1938233"/>
              <a:ext cx="973916" cy="1855629"/>
            </a:xfrm>
            <a:custGeom>
              <a:avLst/>
              <a:gdLst>
                <a:gd name="T0" fmla="*/ 10 w 806"/>
                <a:gd name="T1" fmla="*/ 1377 h 1377"/>
                <a:gd name="T2" fmla="*/ 30 w 806"/>
                <a:gd name="T3" fmla="*/ 1377 h 1377"/>
                <a:gd name="T4" fmla="*/ 50 w 806"/>
                <a:gd name="T5" fmla="*/ 1377 h 1377"/>
                <a:gd name="T6" fmla="*/ 70 w 806"/>
                <a:gd name="T7" fmla="*/ 1377 h 1377"/>
                <a:gd name="T8" fmla="*/ 85 w 806"/>
                <a:gd name="T9" fmla="*/ 1377 h 1377"/>
                <a:gd name="T10" fmla="*/ 106 w 806"/>
                <a:gd name="T11" fmla="*/ 1377 h 1377"/>
                <a:gd name="T12" fmla="*/ 126 w 806"/>
                <a:gd name="T13" fmla="*/ 1377 h 1377"/>
                <a:gd name="T14" fmla="*/ 146 w 806"/>
                <a:gd name="T15" fmla="*/ 1377 h 1377"/>
                <a:gd name="T16" fmla="*/ 161 w 806"/>
                <a:gd name="T17" fmla="*/ 1377 h 1377"/>
                <a:gd name="T18" fmla="*/ 181 w 806"/>
                <a:gd name="T19" fmla="*/ 1377 h 1377"/>
                <a:gd name="T20" fmla="*/ 201 w 806"/>
                <a:gd name="T21" fmla="*/ 1377 h 1377"/>
                <a:gd name="T22" fmla="*/ 222 w 806"/>
                <a:gd name="T23" fmla="*/ 1377 h 1377"/>
                <a:gd name="T24" fmla="*/ 242 w 806"/>
                <a:gd name="T25" fmla="*/ 1377 h 1377"/>
                <a:gd name="T26" fmla="*/ 257 w 806"/>
                <a:gd name="T27" fmla="*/ 1377 h 1377"/>
                <a:gd name="T28" fmla="*/ 277 w 806"/>
                <a:gd name="T29" fmla="*/ 1377 h 1377"/>
                <a:gd name="T30" fmla="*/ 297 w 806"/>
                <a:gd name="T31" fmla="*/ 1377 h 1377"/>
                <a:gd name="T32" fmla="*/ 317 w 806"/>
                <a:gd name="T33" fmla="*/ 1377 h 1377"/>
                <a:gd name="T34" fmla="*/ 332 w 806"/>
                <a:gd name="T35" fmla="*/ 1377 h 1377"/>
                <a:gd name="T36" fmla="*/ 353 w 806"/>
                <a:gd name="T37" fmla="*/ 1377 h 1377"/>
                <a:gd name="T38" fmla="*/ 373 w 806"/>
                <a:gd name="T39" fmla="*/ 1377 h 1377"/>
                <a:gd name="T40" fmla="*/ 393 w 806"/>
                <a:gd name="T41" fmla="*/ 1377 h 1377"/>
                <a:gd name="T42" fmla="*/ 413 w 806"/>
                <a:gd name="T43" fmla="*/ 1377 h 1377"/>
                <a:gd name="T44" fmla="*/ 428 w 806"/>
                <a:gd name="T45" fmla="*/ 1377 h 1377"/>
                <a:gd name="T46" fmla="*/ 448 w 806"/>
                <a:gd name="T47" fmla="*/ 1377 h 1377"/>
                <a:gd name="T48" fmla="*/ 469 w 806"/>
                <a:gd name="T49" fmla="*/ 1377 h 1377"/>
                <a:gd name="T50" fmla="*/ 489 w 806"/>
                <a:gd name="T51" fmla="*/ 1377 h 1377"/>
                <a:gd name="T52" fmla="*/ 504 w 806"/>
                <a:gd name="T53" fmla="*/ 1377 h 1377"/>
                <a:gd name="T54" fmla="*/ 524 w 806"/>
                <a:gd name="T55" fmla="*/ 1377 h 1377"/>
                <a:gd name="T56" fmla="*/ 544 w 806"/>
                <a:gd name="T57" fmla="*/ 1377 h 1377"/>
                <a:gd name="T58" fmla="*/ 564 w 806"/>
                <a:gd name="T59" fmla="*/ 1377 h 1377"/>
                <a:gd name="T60" fmla="*/ 584 w 806"/>
                <a:gd name="T61" fmla="*/ 1377 h 1377"/>
                <a:gd name="T62" fmla="*/ 600 w 806"/>
                <a:gd name="T63" fmla="*/ 1377 h 1377"/>
                <a:gd name="T64" fmla="*/ 620 w 806"/>
                <a:gd name="T65" fmla="*/ 0 h 1377"/>
                <a:gd name="T66" fmla="*/ 640 w 806"/>
                <a:gd name="T67" fmla="*/ 0 h 1377"/>
                <a:gd name="T68" fmla="*/ 660 w 806"/>
                <a:gd name="T69" fmla="*/ 0 h 1377"/>
                <a:gd name="T70" fmla="*/ 675 w 806"/>
                <a:gd name="T71" fmla="*/ 1377 h 1377"/>
                <a:gd name="T72" fmla="*/ 695 w 806"/>
                <a:gd name="T73" fmla="*/ 1377 h 1377"/>
                <a:gd name="T74" fmla="*/ 716 w 806"/>
                <a:gd name="T75" fmla="*/ 1377 h 1377"/>
                <a:gd name="T76" fmla="*/ 736 w 806"/>
                <a:gd name="T77" fmla="*/ 1377 h 1377"/>
                <a:gd name="T78" fmla="*/ 756 w 806"/>
                <a:gd name="T79" fmla="*/ 1377 h 1377"/>
                <a:gd name="T80" fmla="*/ 771 w 806"/>
                <a:gd name="T81" fmla="*/ 1377 h 1377"/>
                <a:gd name="T82" fmla="*/ 791 w 806"/>
                <a:gd name="T83" fmla="*/ 1377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377">
                  <a:moveTo>
                    <a:pt x="0" y="1377"/>
                  </a:moveTo>
                  <a:lnTo>
                    <a:pt x="5" y="1377"/>
                  </a:lnTo>
                  <a:lnTo>
                    <a:pt x="10" y="1377"/>
                  </a:lnTo>
                  <a:lnTo>
                    <a:pt x="15" y="1377"/>
                  </a:lnTo>
                  <a:lnTo>
                    <a:pt x="25" y="1377"/>
                  </a:lnTo>
                  <a:lnTo>
                    <a:pt x="30" y="1377"/>
                  </a:lnTo>
                  <a:lnTo>
                    <a:pt x="35" y="1377"/>
                  </a:lnTo>
                  <a:lnTo>
                    <a:pt x="40" y="1377"/>
                  </a:lnTo>
                  <a:lnTo>
                    <a:pt x="50" y="1377"/>
                  </a:lnTo>
                  <a:lnTo>
                    <a:pt x="55" y="1377"/>
                  </a:lnTo>
                  <a:lnTo>
                    <a:pt x="60" y="1377"/>
                  </a:lnTo>
                  <a:lnTo>
                    <a:pt x="70" y="1377"/>
                  </a:lnTo>
                  <a:lnTo>
                    <a:pt x="75" y="1377"/>
                  </a:lnTo>
                  <a:lnTo>
                    <a:pt x="80" y="1377"/>
                  </a:lnTo>
                  <a:lnTo>
                    <a:pt x="85" y="1377"/>
                  </a:lnTo>
                  <a:lnTo>
                    <a:pt x="96" y="1377"/>
                  </a:lnTo>
                  <a:lnTo>
                    <a:pt x="101" y="1377"/>
                  </a:lnTo>
                  <a:lnTo>
                    <a:pt x="106" y="1377"/>
                  </a:lnTo>
                  <a:lnTo>
                    <a:pt x="111" y="1377"/>
                  </a:lnTo>
                  <a:lnTo>
                    <a:pt x="121" y="1377"/>
                  </a:lnTo>
                  <a:lnTo>
                    <a:pt x="126" y="1377"/>
                  </a:lnTo>
                  <a:lnTo>
                    <a:pt x="131" y="1377"/>
                  </a:lnTo>
                  <a:lnTo>
                    <a:pt x="136" y="1377"/>
                  </a:lnTo>
                  <a:lnTo>
                    <a:pt x="146" y="1377"/>
                  </a:lnTo>
                  <a:lnTo>
                    <a:pt x="151" y="1377"/>
                  </a:lnTo>
                  <a:lnTo>
                    <a:pt x="156" y="1377"/>
                  </a:lnTo>
                  <a:lnTo>
                    <a:pt x="161" y="1377"/>
                  </a:lnTo>
                  <a:lnTo>
                    <a:pt x="171" y="1377"/>
                  </a:lnTo>
                  <a:lnTo>
                    <a:pt x="176" y="1377"/>
                  </a:lnTo>
                  <a:lnTo>
                    <a:pt x="181" y="1377"/>
                  </a:lnTo>
                  <a:lnTo>
                    <a:pt x="186" y="1377"/>
                  </a:lnTo>
                  <a:lnTo>
                    <a:pt x="196" y="1377"/>
                  </a:lnTo>
                  <a:lnTo>
                    <a:pt x="201" y="1377"/>
                  </a:lnTo>
                  <a:lnTo>
                    <a:pt x="206" y="1377"/>
                  </a:lnTo>
                  <a:lnTo>
                    <a:pt x="211" y="1377"/>
                  </a:lnTo>
                  <a:lnTo>
                    <a:pt x="222" y="1377"/>
                  </a:lnTo>
                  <a:lnTo>
                    <a:pt x="227" y="1377"/>
                  </a:lnTo>
                  <a:lnTo>
                    <a:pt x="232" y="1377"/>
                  </a:lnTo>
                  <a:lnTo>
                    <a:pt x="242" y="1377"/>
                  </a:lnTo>
                  <a:lnTo>
                    <a:pt x="247" y="1377"/>
                  </a:lnTo>
                  <a:lnTo>
                    <a:pt x="252" y="1377"/>
                  </a:lnTo>
                  <a:lnTo>
                    <a:pt x="257" y="1377"/>
                  </a:lnTo>
                  <a:lnTo>
                    <a:pt x="267" y="1377"/>
                  </a:lnTo>
                  <a:lnTo>
                    <a:pt x="272" y="1377"/>
                  </a:lnTo>
                  <a:lnTo>
                    <a:pt x="277" y="1377"/>
                  </a:lnTo>
                  <a:lnTo>
                    <a:pt x="282" y="1377"/>
                  </a:lnTo>
                  <a:lnTo>
                    <a:pt x="292" y="1377"/>
                  </a:lnTo>
                  <a:lnTo>
                    <a:pt x="297" y="1377"/>
                  </a:lnTo>
                  <a:lnTo>
                    <a:pt x="302" y="1377"/>
                  </a:lnTo>
                  <a:lnTo>
                    <a:pt x="307" y="1377"/>
                  </a:lnTo>
                  <a:lnTo>
                    <a:pt x="317" y="1377"/>
                  </a:lnTo>
                  <a:lnTo>
                    <a:pt x="322" y="1377"/>
                  </a:lnTo>
                  <a:lnTo>
                    <a:pt x="327" y="1377"/>
                  </a:lnTo>
                  <a:lnTo>
                    <a:pt x="332" y="1377"/>
                  </a:lnTo>
                  <a:lnTo>
                    <a:pt x="343" y="1377"/>
                  </a:lnTo>
                  <a:lnTo>
                    <a:pt x="348" y="1377"/>
                  </a:lnTo>
                  <a:lnTo>
                    <a:pt x="353" y="1377"/>
                  </a:lnTo>
                  <a:lnTo>
                    <a:pt x="358" y="1377"/>
                  </a:lnTo>
                  <a:lnTo>
                    <a:pt x="368" y="1377"/>
                  </a:lnTo>
                  <a:lnTo>
                    <a:pt x="373" y="1377"/>
                  </a:lnTo>
                  <a:lnTo>
                    <a:pt x="378" y="1377"/>
                  </a:lnTo>
                  <a:lnTo>
                    <a:pt x="383" y="1377"/>
                  </a:lnTo>
                  <a:lnTo>
                    <a:pt x="393" y="1377"/>
                  </a:lnTo>
                  <a:lnTo>
                    <a:pt x="398" y="1377"/>
                  </a:lnTo>
                  <a:lnTo>
                    <a:pt x="403" y="1377"/>
                  </a:lnTo>
                  <a:lnTo>
                    <a:pt x="413" y="1377"/>
                  </a:lnTo>
                  <a:lnTo>
                    <a:pt x="418" y="1377"/>
                  </a:lnTo>
                  <a:lnTo>
                    <a:pt x="423" y="1377"/>
                  </a:lnTo>
                  <a:lnTo>
                    <a:pt x="428" y="1377"/>
                  </a:lnTo>
                  <a:lnTo>
                    <a:pt x="438" y="1377"/>
                  </a:lnTo>
                  <a:lnTo>
                    <a:pt x="443" y="1377"/>
                  </a:lnTo>
                  <a:lnTo>
                    <a:pt x="448" y="1377"/>
                  </a:lnTo>
                  <a:lnTo>
                    <a:pt x="453" y="1377"/>
                  </a:lnTo>
                  <a:lnTo>
                    <a:pt x="463" y="1377"/>
                  </a:lnTo>
                  <a:lnTo>
                    <a:pt x="469" y="1377"/>
                  </a:lnTo>
                  <a:lnTo>
                    <a:pt x="474" y="1377"/>
                  </a:lnTo>
                  <a:lnTo>
                    <a:pt x="479" y="1377"/>
                  </a:lnTo>
                  <a:lnTo>
                    <a:pt x="489" y="1377"/>
                  </a:lnTo>
                  <a:lnTo>
                    <a:pt x="494" y="1377"/>
                  </a:lnTo>
                  <a:lnTo>
                    <a:pt x="499" y="1377"/>
                  </a:lnTo>
                  <a:lnTo>
                    <a:pt x="504" y="1377"/>
                  </a:lnTo>
                  <a:lnTo>
                    <a:pt x="514" y="1377"/>
                  </a:lnTo>
                  <a:lnTo>
                    <a:pt x="519" y="1377"/>
                  </a:lnTo>
                  <a:lnTo>
                    <a:pt x="524" y="1377"/>
                  </a:lnTo>
                  <a:lnTo>
                    <a:pt x="529" y="1377"/>
                  </a:lnTo>
                  <a:lnTo>
                    <a:pt x="539" y="1377"/>
                  </a:lnTo>
                  <a:lnTo>
                    <a:pt x="544" y="1377"/>
                  </a:lnTo>
                  <a:lnTo>
                    <a:pt x="549" y="1377"/>
                  </a:lnTo>
                  <a:lnTo>
                    <a:pt x="554" y="1377"/>
                  </a:lnTo>
                  <a:lnTo>
                    <a:pt x="564" y="1377"/>
                  </a:lnTo>
                  <a:lnTo>
                    <a:pt x="569" y="1377"/>
                  </a:lnTo>
                  <a:lnTo>
                    <a:pt x="574" y="1377"/>
                  </a:lnTo>
                  <a:lnTo>
                    <a:pt x="584" y="1377"/>
                  </a:lnTo>
                  <a:lnTo>
                    <a:pt x="589" y="1377"/>
                  </a:lnTo>
                  <a:lnTo>
                    <a:pt x="595" y="1377"/>
                  </a:lnTo>
                  <a:lnTo>
                    <a:pt x="600" y="1377"/>
                  </a:lnTo>
                  <a:lnTo>
                    <a:pt x="610" y="1377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1377"/>
                  </a:lnTo>
                  <a:lnTo>
                    <a:pt x="670" y="1377"/>
                  </a:lnTo>
                  <a:lnTo>
                    <a:pt x="675" y="1377"/>
                  </a:lnTo>
                  <a:lnTo>
                    <a:pt x="685" y="1377"/>
                  </a:lnTo>
                  <a:lnTo>
                    <a:pt x="690" y="1377"/>
                  </a:lnTo>
                  <a:lnTo>
                    <a:pt x="695" y="1377"/>
                  </a:lnTo>
                  <a:lnTo>
                    <a:pt x="700" y="1377"/>
                  </a:lnTo>
                  <a:lnTo>
                    <a:pt x="710" y="1377"/>
                  </a:lnTo>
                  <a:lnTo>
                    <a:pt x="716" y="1377"/>
                  </a:lnTo>
                  <a:lnTo>
                    <a:pt x="721" y="1377"/>
                  </a:lnTo>
                  <a:lnTo>
                    <a:pt x="726" y="1377"/>
                  </a:lnTo>
                  <a:lnTo>
                    <a:pt x="736" y="1377"/>
                  </a:lnTo>
                  <a:lnTo>
                    <a:pt x="741" y="1377"/>
                  </a:lnTo>
                  <a:lnTo>
                    <a:pt x="746" y="1377"/>
                  </a:lnTo>
                  <a:lnTo>
                    <a:pt x="756" y="1377"/>
                  </a:lnTo>
                  <a:lnTo>
                    <a:pt x="761" y="1377"/>
                  </a:lnTo>
                  <a:lnTo>
                    <a:pt x="766" y="1377"/>
                  </a:lnTo>
                  <a:lnTo>
                    <a:pt x="771" y="1377"/>
                  </a:lnTo>
                  <a:lnTo>
                    <a:pt x="781" y="1377"/>
                  </a:lnTo>
                  <a:lnTo>
                    <a:pt x="786" y="1377"/>
                  </a:lnTo>
                  <a:lnTo>
                    <a:pt x="791" y="1377"/>
                  </a:lnTo>
                  <a:lnTo>
                    <a:pt x="796" y="1377"/>
                  </a:lnTo>
                  <a:lnTo>
                    <a:pt x="806" y="1377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574">
              <a:extLst>
                <a:ext uri="{FF2B5EF4-FFF2-40B4-BE49-F238E27FC236}">
                  <a16:creationId xmlns:a16="http://schemas.microsoft.com/office/drawing/2014/main" id="{2A635E27-A04F-4B88-A077-BCC1EE42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575">
              <a:extLst>
                <a:ext uri="{FF2B5EF4-FFF2-40B4-BE49-F238E27FC236}">
                  <a16:creationId xmlns:a16="http://schemas.microsoft.com/office/drawing/2014/main" id="{9365201A-0AA9-4512-A871-DDAF5E3CB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576">
              <a:extLst>
                <a:ext uri="{FF2B5EF4-FFF2-40B4-BE49-F238E27FC236}">
                  <a16:creationId xmlns:a16="http://schemas.microsoft.com/office/drawing/2014/main" id="{E8704D11-9FA4-481A-944C-E6E2E1D4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577">
              <a:extLst>
                <a:ext uri="{FF2B5EF4-FFF2-40B4-BE49-F238E27FC236}">
                  <a16:creationId xmlns:a16="http://schemas.microsoft.com/office/drawing/2014/main" id="{22943FA0-1418-497F-B5C1-D7CF9F15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1769784"/>
              <a:ext cx="973916" cy="2024077"/>
            </a:xfrm>
            <a:custGeom>
              <a:avLst/>
              <a:gdLst>
                <a:gd name="T0" fmla="*/ 10 w 806"/>
                <a:gd name="T1" fmla="*/ 1502 h 1502"/>
                <a:gd name="T2" fmla="*/ 30 w 806"/>
                <a:gd name="T3" fmla="*/ 1502 h 1502"/>
                <a:gd name="T4" fmla="*/ 50 w 806"/>
                <a:gd name="T5" fmla="*/ 1502 h 1502"/>
                <a:gd name="T6" fmla="*/ 70 w 806"/>
                <a:gd name="T7" fmla="*/ 1502 h 1502"/>
                <a:gd name="T8" fmla="*/ 85 w 806"/>
                <a:gd name="T9" fmla="*/ 1502 h 1502"/>
                <a:gd name="T10" fmla="*/ 106 w 806"/>
                <a:gd name="T11" fmla="*/ 1502 h 1502"/>
                <a:gd name="T12" fmla="*/ 126 w 806"/>
                <a:gd name="T13" fmla="*/ 1502 h 1502"/>
                <a:gd name="T14" fmla="*/ 146 w 806"/>
                <a:gd name="T15" fmla="*/ 1502 h 1502"/>
                <a:gd name="T16" fmla="*/ 161 w 806"/>
                <a:gd name="T17" fmla="*/ 1502 h 1502"/>
                <a:gd name="T18" fmla="*/ 181 w 806"/>
                <a:gd name="T19" fmla="*/ 1502 h 1502"/>
                <a:gd name="T20" fmla="*/ 201 w 806"/>
                <a:gd name="T21" fmla="*/ 1502 h 1502"/>
                <a:gd name="T22" fmla="*/ 222 w 806"/>
                <a:gd name="T23" fmla="*/ 1502 h 1502"/>
                <a:gd name="T24" fmla="*/ 242 w 806"/>
                <a:gd name="T25" fmla="*/ 1502 h 1502"/>
                <a:gd name="T26" fmla="*/ 257 w 806"/>
                <a:gd name="T27" fmla="*/ 1502 h 1502"/>
                <a:gd name="T28" fmla="*/ 277 w 806"/>
                <a:gd name="T29" fmla="*/ 1502 h 1502"/>
                <a:gd name="T30" fmla="*/ 297 w 806"/>
                <a:gd name="T31" fmla="*/ 1502 h 1502"/>
                <a:gd name="T32" fmla="*/ 317 w 806"/>
                <a:gd name="T33" fmla="*/ 1502 h 1502"/>
                <a:gd name="T34" fmla="*/ 332 w 806"/>
                <a:gd name="T35" fmla="*/ 1502 h 1502"/>
                <a:gd name="T36" fmla="*/ 353 w 806"/>
                <a:gd name="T37" fmla="*/ 1502 h 1502"/>
                <a:gd name="T38" fmla="*/ 373 w 806"/>
                <a:gd name="T39" fmla="*/ 1502 h 1502"/>
                <a:gd name="T40" fmla="*/ 393 w 806"/>
                <a:gd name="T41" fmla="*/ 1502 h 1502"/>
                <a:gd name="T42" fmla="*/ 413 w 806"/>
                <a:gd name="T43" fmla="*/ 1502 h 1502"/>
                <a:gd name="T44" fmla="*/ 428 w 806"/>
                <a:gd name="T45" fmla="*/ 1502 h 1502"/>
                <a:gd name="T46" fmla="*/ 448 w 806"/>
                <a:gd name="T47" fmla="*/ 1502 h 1502"/>
                <a:gd name="T48" fmla="*/ 469 w 806"/>
                <a:gd name="T49" fmla="*/ 1502 h 1502"/>
                <a:gd name="T50" fmla="*/ 489 w 806"/>
                <a:gd name="T51" fmla="*/ 1502 h 1502"/>
                <a:gd name="T52" fmla="*/ 504 w 806"/>
                <a:gd name="T53" fmla="*/ 1502 h 1502"/>
                <a:gd name="T54" fmla="*/ 524 w 806"/>
                <a:gd name="T55" fmla="*/ 1502 h 1502"/>
                <a:gd name="T56" fmla="*/ 544 w 806"/>
                <a:gd name="T57" fmla="*/ 1502 h 1502"/>
                <a:gd name="T58" fmla="*/ 564 w 806"/>
                <a:gd name="T59" fmla="*/ 1502 h 1502"/>
                <a:gd name="T60" fmla="*/ 584 w 806"/>
                <a:gd name="T61" fmla="*/ 1502 h 1502"/>
                <a:gd name="T62" fmla="*/ 600 w 806"/>
                <a:gd name="T63" fmla="*/ 1502 h 1502"/>
                <a:gd name="T64" fmla="*/ 620 w 806"/>
                <a:gd name="T65" fmla="*/ 1502 h 1502"/>
                <a:gd name="T66" fmla="*/ 640 w 806"/>
                <a:gd name="T67" fmla="*/ 1502 h 1502"/>
                <a:gd name="T68" fmla="*/ 660 w 806"/>
                <a:gd name="T69" fmla="*/ 1502 h 1502"/>
                <a:gd name="T70" fmla="*/ 675 w 806"/>
                <a:gd name="T71" fmla="*/ 0 h 1502"/>
                <a:gd name="T72" fmla="*/ 695 w 806"/>
                <a:gd name="T73" fmla="*/ 0 h 1502"/>
                <a:gd name="T74" fmla="*/ 716 w 806"/>
                <a:gd name="T75" fmla="*/ 1502 h 1502"/>
                <a:gd name="T76" fmla="*/ 736 w 806"/>
                <a:gd name="T77" fmla="*/ 1502 h 1502"/>
                <a:gd name="T78" fmla="*/ 756 w 806"/>
                <a:gd name="T79" fmla="*/ 1502 h 1502"/>
                <a:gd name="T80" fmla="*/ 771 w 806"/>
                <a:gd name="T81" fmla="*/ 1502 h 1502"/>
                <a:gd name="T82" fmla="*/ 791 w 806"/>
                <a:gd name="T83" fmla="*/ 1502 h 1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502">
                  <a:moveTo>
                    <a:pt x="0" y="1502"/>
                  </a:moveTo>
                  <a:lnTo>
                    <a:pt x="5" y="1502"/>
                  </a:lnTo>
                  <a:lnTo>
                    <a:pt x="10" y="1502"/>
                  </a:lnTo>
                  <a:lnTo>
                    <a:pt x="15" y="1502"/>
                  </a:lnTo>
                  <a:lnTo>
                    <a:pt x="25" y="1502"/>
                  </a:lnTo>
                  <a:lnTo>
                    <a:pt x="30" y="1502"/>
                  </a:lnTo>
                  <a:lnTo>
                    <a:pt x="35" y="1502"/>
                  </a:lnTo>
                  <a:lnTo>
                    <a:pt x="40" y="1502"/>
                  </a:lnTo>
                  <a:lnTo>
                    <a:pt x="50" y="1502"/>
                  </a:lnTo>
                  <a:lnTo>
                    <a:pt x="55" y="1502"/>
                  </a:lnTo>
                  <a:lnTo>
                    <a:pt x="60" y="1502"/>
                  </a:lnTo>
                  <a:lnTo>
                    <a:pt x="70" y="1502"/>
                  </a:lnTo>
                  <a:lnTo>
                    <a:pt x="75" y="1502"/>
                  </a:lnTo>
                  <a:lnTo>
                    <a:pt x="80" y="1502"/>
                  </a:lnTo>
                  <a:lnTo>
                    <a:pt x="85" y="1502"/>
                  </a:lnTo>
                  <a:lnTo>
                    <a:pt x="96" y="1502"/>
                  </a:lnTo>
                  <a:lnTo>
                    <a:pt x="101" y="1502"/>
                  </a:lnTo>
                  <a:lnTo>
                    <a:pt x="106" y="1502"/>
                  </a:lnTo>
                  <a:lnTo>
                    <a:pt x="111" y="1502"/>
                  </a:lnTo>
                  <a:lnTo>
                    <a:pt x="121" y="1502"/>
                  </a:lnTo>
                  <a:lnTo>
                    <a:pt x="126" y="1502"/>
                  </a:lnTo>
                  <a:lnTo>
                    <a:pt x="131" y="1502"/>
                  </a:lnTo>
                  <a:lnTo>
                    <a:pt x="136" y="1502"/>
                  </a:lnTo>
                  <a:lnTo>
                    <a:pt x="146" y="1502"/>
                  </a:lnTo>
                  <a:lnTo>
                    <a:pt x="151" y="1502"/>
                  </a:lnTo>
                  <a:lnTo>
                    <a:pt x="156" y="1502"/>
                  </a:lnTo>
                  <a:lnTo>
                    <a:pt x="161" y="1502"/>
                  </a:lnTo>
                  <a:lnTo>
                    <a:pt x="171" y="1502"/>
                  </a:lnTo>
                  <a:lnTo>
                    <a:pt x="176" y="1502"/>
                  </a:lnTo>
                  <a:lnTo>
                    <a:pt x="181" y="1502"/>
                  </a:lnTo>
                  <a:lnTo>
                    <a:pt x="186" y="1502"/>
                  </a:lnTo>
                  <a:lnTo>
                    <a:pt x="196" y="1502"/>
                  </a:lnTo>
                  <a:lnTo>
                    <a:pt x="201" y="1502"/>
                  </a:lnTo>
                  <a:lnTo>
                    <a:pt x="206" y="1502"/>
                  </a:lnTo>
                  <a:lnTo>
                    <a:pt x="211" y="1502"/>
                  </a:lnTo>
                  <a:lnTo>
                    <a:pt x="222" y="1502"/>
                  </a:lnTo>
                  <a:lnTo>
                    <a:pt x="227" y="1502"/>
                  </a:lnTo>
                  <a:lnTo>
                    <a:pt x="232" y="1502"/>
                  </a:lnTo>
                  <a:lnTo>
                    <a:pt x="242" y="1502"/>
                  </a:lnTo>
                  <a:lnTo>
                    <a:pt x="247" y="1502"/>
                  </a:lnTo>
                  <a:lnTo>
                    <a:pt x="252" y="1502"/>
                  </a:lnTo>
                  <a:lnTo>
                    <a:pt x="257" y="1502"/>
                  </a:lnTo>
                  <a:lnTo>
                    <a:pt x="267" y="1502"/>
                  </a:lnTo>
                  <a:lnTo>
                    <a:pt x="272" y="1502"/>
                  </a:lnTo>
                  <a:lnTo>
                    <a:pt x="277" y="1502"/>
                  </a:lnTo>
                  <a:lnTo>
                    <a:pt x="282" y="1502"/>
                  </a:lnTo>
                  <a:lnTo>
                    <a:pt x="292" y="1502"/>
                  </a:lnTo>
                  <a:lnTo>
                    <a:pt x="297" y="1502"/>
                  </a:lnTo>
                  <a:lnTo>
                    <a:pt x="302" y="1502"/>
                  </a:lnTo>
                  <a:lnTo>
                    <a:pt x="307" y="1502"/>
                  </a:lnTo>
                  <a:lnTo>
                    <a:pt x="317" y="1502"/>
                  </a:lnTo>
                  <a:lnTo>
                    <a:pt x="322" y="1502"/>
                  </a:lnTo>
                  <a:lnTo>
                    <a:pt x="327" y="1502"/>
                  </a:lnTo>
                  <a:lnTo>
                    <a:pt x="332" y="1502"/>
                  </a:lnTo>
                  <a:lnTo>
                    <a:pt x="343" y="1502"/>
                  </a:lnTo>
                  <a:lnTo>
                    <a:pt x="348" y="1502"/>
                  </a:lnTo>
                  <a:lnTo>
                    <a:pt x="353" y="1502"/>
                  </a:lnTo>
                  <a:lnTo>
                    <a:pt x="358" y="1502"/>
                  </a:lnTo>
                  <a:lnTo>
                    <a:pt x="368" y="1502"/>
                  </a:lnTo>
                  <a:lnTo>
                    <a:pt x="373" y="1502"/>
                  </a:lnTo>
                  <a:lnTo>
                    <a:pt x="378" y="1502"/>
                  </a:lnTo>
                  <a:lnTo>
                    <a:pt x="383" y="1502"/>
                  </a:lnTo>
                  <a:lnTo>
                    <a:pt x="393" y="1502"/>
                  </a:lnTo>
                  <a:lnTo>
                    <a:pt x="398" y="1502"/>
                  </a:lnTo>
                  <a:lnTo>
                    <a:pt x="403" y="1502"/>
                  </a:lnTo>
                  <a:lnTo>
                    <a:pt x="413" y="1502"/>
                  </a:lnTo>
                  <a:lnTo>
                    <a:pt x="418" y="1502"/>
                  </a:lnTo>
                  <a:lnTo>
                    <a:pt x="423" y="1502"/>
                  </a:lnTo>
                  <a:lnTo>
                    <a:pt x="428" y="1502"/>
                  </a:lnTo>
                  <a:lnTo>
                    <a:pt x="438" y="1502"/>
                  </a:lnTo>
                  <a:lnTo>
                    <a:pt x="443" y="1502"/>
                  </a:lnTo>
                  <a:lnTo>
                    <a:pt x="448" y="1502"/>
                  </a:lnTo>
                  <a:lnTo>
                    <a:pt x="453" y="1502"/>
                  </a:lnTo>
                  <a:lnTo>
                    <a:pt x="463" y="1502"/>
                  </a:lnTo>
                  <a:lnTo>
                    <a:pt x="469" y="1502"/>
                  </a:lnTo>
                  <a:lnTo>
                    <a:pt x="474" y="1502"/>
                  </a:lnTo>
                  <a:lnTo>
                    <a:pt x="479" y="1502"/>
                  </a:lnTo>
                  <a:lnTo>
                    <a:pt x="489" y="1502"/>
                  </a:lnTo>
                  <a:lnTo>
                    <a:pt x="494" y="1502"/>
                  </a:lnTo>
                  <a:lnTo>
                    <a:pt x="499" y="1502"/>
                  </a:lnTo>
                  <a:lnTo>
                    <a:pt x="504" y="1502"/>
                  </a:lnTo>
                  <a:lnTo>
                    <a:pt x="514" y="1502"/>
                  </a:lnTo>
                  <a:lnTo>
                    <a:pt x="519" y="1502"/>
                  </a:lnTo>
                  <a:lnTo>
                    <a:pt x="524" y="1502"/>
                  </a:lnTo>
                  <a:lnTo>
                    <a:pt x="529" y="1502"/>
                  </a:lnTo>
                  <a:lnTo>
                    <a:pt x="539" y="1502"/>
                  </a:lnTo>
                  <a:lnTo>
                    <a:pt x="544" y="1502"/>
                  </a:lnTo>
                  <a:lnTo>
                    <a:pt x="549" y="1502"/>
                  </a:lnTo>
                  <a:lnTo>
                    <a:pt x="554" y="1502"/>
                  </a:lnTo>
                  <a:lnTo>
                    <a:pt x="564" y="1502"/>
                  </a:lnTo>
                  <a:lnTo>
                    <a:pt x="569" y="1502"/>
                  </a:lnTo>
                  <a:lnTo>
                    <a:pt x="574" y="1502"/>
                  </a:lnTo>
                  <a:lnTo>
                    <a:pt x="584" y="1502"/>
                  </a:lnTo>
                  <a:lnTo>
                    <a:pt x="589" y="1502"/>
                  </a:lnTo>
                  <a:lnTo>
                    <a:pt x="595" y="1502"/>
                  </a:lnTo>
                  <a:lnTo>
                    <a:pt x="600" y="1502"/>
                  </a:lnTo>
                  <a:lnTo>
                    <a:pt x="610" y="1502"/>
                  </a:lnTo>
                  <a:lnTo>
                    <a:pt x="615" y="1502"/>
                  </a:lnTo>
                  <a:lnTo>
                    <a:pt x="620" y="1502"/>
                  </a:lnTo>
                  <a:lnTo>
                    <a:pt x="625" y="1502"/>
                  </a:lnTo>
                  <a:lnTo>
                    <a:pt x="635" y="1502"/>
                  </a:lnTo>
                  <a:lnTo>
                    <a:pt x="640" y="1502"/>
                  </a:lnTo>
                  <a:lnTo>
                    <a:pt x="645" y="1502"/>
                  </a:lnTo>
                  <a:lnTo>
                    <a:pt x="650" y="1502"/>
                  </a:lnTo>
                  <a:lnTo>
                    <a:pt x="660" y="1502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1502"/>
                  </a:lnTo>
                  <a:lnTo>
                    <a:pt x="721" y="1502"/>
                  </a:lnTo>
                  <a:lnTo>
                    <a:pt x="726" y="1502"/>
                  </a:lnTo>
                  <a:lnTo>
                    <a:pt x="736" y="1502"/>
                  </a:lnTo>
                  <a:lnTo>
                    <a:pt x="741" y="1502"/>
                  </a:lnTo>
                  <a:lnTo>
                    <a:pt x="746" y="1502"/>
                  </a:lnTo>
                  <a:lnTo>
                    <a:pt x="756" y="1502"/>
                  </a:lnTo>
                  <a:lnTo>
                    <a:pt x="761" y="1502"/>
                  </a:lnTo>
                  <a:lnTo>
                    <a:pt x="766" y="1502"/>
                  </a:lnTo>
                  <a:lnTo>
                    <a:pt x="771" y="1502"/>
                  </a:lnTo>
                  <a:lnTo>
                    <a:pt x="781" y="1502"/>
                  </a:lnTo>
                  <a:lnTo>
                    <a:pt x="786" y="1502"/>
                  </a:lnTo>
                  <a:lnTo>
                    <a:pt x="791" y="1502"/>
                  </a:lnTo>
                  <a:lnTo>
                    <a:pt x="796" y="1502"/>
                  </a:lnTo>
                  <a:lnTo>
                    <a:pt x="806" y="1502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578">
              <a:extLst>
                <a:ext uri="{FF2B5EF4-FFF2-40B4-BE49-F238E27FC236}">
                  <a16:creationId xmlns:a16="http://schemas.microsoft.com/office/drawing/2014/main" id="{361BB1FA-06DA-4049-AD24-BEFD4241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579">
              <a:extLst>
                <a:ext uri="{FF2B5EF4-FFF2-40B4-BE49-F238E27FC236}">
                  <a16:creationId xmlns:a16="http://schemas.microsoft.com/office/drawing/2014/main" id="{CAA8BE28-1746-44CB-BA99-1F21E48F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80">
              <a:extLst>
                <a:ext uri="{FF2B5EF4-FFF2-40B4-BE49-F238E27FC236}">
                  <a16:creationId xmlns:a16="http://schemas.microsoft.com/office/drawing/2014/main" id="{EE3D31F0-486F-4D6E-A4AD-F70E8AB98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81">
              <a:extLst>
                <a:ext uri="{FF2B5EF4-FFF2-40B4-BE49-F238E27FC236}">
                  <a16:creationId xmlns:a16="http://schemas.microsoft.com/office/drawing/2014/main" id="{3A291418-13AF-400B-BD83-F77B44B6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1614812"/>
              <a:ext cx="973916" cy="2179050"/>
            </a:xfrm>
            <a:custGeom>
              <a:avLst/>
              <a:gdLst>
                <a:gd name="T0" fmla="*/ 10 w 806"/>
                <a:gd name="T1" fmla="*/ 1617 h 1617"/>
                <a:gd name="T2" fmla="*/ 30 w 806"/>
                <a:gd name="T3" fmla="*/ 1617 h 1617"/>
                <a:gd name="T4" fmla="*/ 50 w 806"/>
                <a:gd name="T5" fmla="*/ 1617 h 1617"/>
                <a:gd name="T6" fmla="*/ 70 w 806"/>
                <a:gd name="T7" fmla="*/ 1617 h 1617"/>
                <a:gd name="T8" fmla="*/ 85 w 806"/>
                <a:gd name="T9" fmla="*/ 1617 h 1617"/>
                <a:gd name="T10" fmla="*/ 106 w 806"/>
                <a:gd name="T11" fmla="*/ 1617 h 1617"/>
                <a:gd name="T12" fmla="*/ 126 w 806"/>
                <a:gd name="T13" fmla="*/ 1617 h 1617"/>
                <a:gd name="T14" fmla="*/ 146 w 806"/>
                <a:gd name="T15" fmla="*/ 1617 h 1617"/>
                <a:gd name="T16" fmla="*/ 161 w 806"/>
                <a:gd name="T17" fmla="*/ 1617 h 1617"/>
                <a:gd name="T18" fmla="*/ 181 w 806"/>
                <a:gd name="T19" fmla="*/ 1617 h 1617"/>
                <a:gd name="T20" fmla="*/ 201 w 806"/>
                <a:gd name="T21" fmla="*/ 1617 h 1617"/>
                <a:gd name="T22" fmla="*/ 222 w 806"/>
                <a:gd name="T23" fmla="*/ 1617 h 1617"/>
                <a:gd name="T24" fmla="*/ 242 w 806"/>
                <a:gd name="T25" fmla="*/ 1617 h 1617"/>
                <a:gd name="T26" fmla="*/ 257 w 806"/>
                <a:gd name="T27" fmla="*/ 1617 h 1617"/>
                <a:gd name="T28" fmla="*/ 277 w 806"/>
                <a:gd name="T29" fmla="*/ 1617 h 1617"/>
                <a:gd name="T30" fmla="*/ 297 w 806"/>
                <a:gd name="T31" fmla="*/ 1617 h 1617"/>
                <a:gd name="T32" fmla="*/ 317 w 806"/>
                <a:gd name="T33" fmla="*/ 1617 h 1617"/>
                <a:gd name="T34" fmla="*/ 332 w 806"/>
                <a:gd name="T35" fmla="*/ 1617 h 1617"/>
                <a:gd name="T36" fmla="*/ 353 w 806"/>
                <a:gd name="T37" fmla="*/ 1617 h 1617"/>
                <a:gd name="T38" fmla="*/ 373 w 806"/>
                <a:gd name="T39" fmla="*/ 1617 h 1617"/>
                <a:gd name="T40" fmla="*/ 393 w 806"/>
                <a:gd name="T41" fmla="*/ 1617 h 1617"/>
                <a:gd name="T42" fmla="*/ 413 w 806"/>
                <a:gd name="T43" fmla="*/ 1617 h 1617"/>
                <a:gd name="T44" fmla="*/ 428 w 806"/>
                <a:gd name="T45" fmla="*/ 1617 h 1617"/>
                <a:gd name="T46" fmla="*/ 448 w 806"/>
                <a:gd name="T47" fmla="*/ 1617 h 1617"/>
                <a:gd name="T48" fmla="*/ 469 w 806"/>
                <a:gd name="T49" fmla="*/ 1617 h 1617"/>
                <a:gd name="T50" fmla="*/ 489 w 806"/>
                <a:gd name="T51" fmla="*/ 1617 h 1617"/>
                <a:gd name="T52" fmla="*/ 504 w 806"/>
                <a:gd name="T53" fmla="*/ 1617 h 1617"/>
                <a:gd name="T54" fmla="*/ 524 w 806"/>
                <a:gd name="T55" fmla="*/ 1617 h 1617"/>
                <a:gd name="T56" fmla="*/ 544 w 806"/>
                <a:gd name="T57" fmla="*/ 1617 h 1617"/>
                <a:gd name="T58" fmla="*/ 564 w 806"/>
                <a:gd name="T59" fmla="*/ 1617 h 1617"/>
                <a:gd name="T60" fmla="*/ 584 w 806"/>
                <a:gd name="T61" fmla="*/ 1617 h 1617"/>
                <a:gd name="T62" fmla="*/ 600 w 806"/>
                <a:gd name="T63" fmla="*/ 1617 h 1617"/>
                <a:gd name="T64" fmla="*/ 620 w 806"/>
                <a:gd name="T65" fmla="*/ 1617 h 1617"/>
                <a:gd name="T66" fmla="*/ 640 w 806"/>
                <a:gd name="T67" fmla="*/ 1617 h 1617"/>
                <a:gd name="T68" fmla="*/ 660 w 806"/>
                <a:gd name="T69" fmla="*/ 1617 h 1617"/>
                <a:gd name="T70" fmla="*/ 675 w 806"/>
                <a:gd name="T71" fmla="*/ 1617 h 1617"/>
                <a:gd name="T72" fmla="*/ 695 w 806"/>
                <a:gd name="T73" fmla="*/ 1617 h 1617"/>
                <a:gd name="T74" fmla="*/ 716 w 806"/>
                <a:gd name="T75" fmla="*/ 0 h 1617"/>
                <a:gd name="T76" fmla="*/ 736 w 806"/>
                <a:gd name="T77" fmla="*/ 0 h 1617"/>
                <a:gd name="T78" fmla="*/ 756 w 806"/>
                <a:gd name="T79" fmla="*/ 0 h 1617"/>
                <a:gd name="T80" fmla="*/ 771 w 806"/>
                <a:gd name="T81" fmla="*/ 1617 h 1617"/>
                <a:gd name="T82" fmla="*/ 791 w 806"/>
                <a:gd name="T83" fmla="*/ 1617 h 1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617">
                  <a:moveTo>
                    <a:pt x="0" y="1617"/>
                  </a:moveTo>
                  <a:lnTo>
                    <a:pt x="5" y="1617"/>
                  </a:lnTo>
                  <a:lnTo>
                    <a:pt x="10" y="1617"/>
                  </a:lnTo>
                  <a:lnTo>
                    <a:pt x="15" y="1617"/>
                  </a:lnTo>
                  <a:lnTo>
                    <a:pt x="25" y="1617"/>
                  </a:lnTo>
                  <a:lnTo>
                    <a:pt x="30" y="1617"/>
                  </a:lnTo>
                  <a:lnTo>
                    <a:pt x="35" y="1617"/>
                  </a:lnTo>
                  <a:lnTo>
                    <a:pt x="40" y="1617"/>
                  </a:lnTo>
                  <a:lnTo>
                    <a:pt x="50" y="1617"/>
                  </a:lnTo>
                  <a:lnTo>
                    <a:pt x="55" y="1617"/>
                  </a:lnTo>
                  <a:lnTo>
                    <a:pt x="60" y="1617"/>
                  </a:lnTo>
                  <a:lnTo>
                    <a:pt x="70" y="1617"/>
                  </a:lnTo>
                  <a:lnTo>
                    <a:pt x="75" y="1617"/>
                  </a:lnTo>
                  <a:lnTo>
                    <a:pt x="80" y="1617"/>
                  </a:lnTo>
                  <a:lnTo>
                    <a:pt x="85" y="1617"/>
                  </a:lnTo>
                  <a:lnTo>
                    <a:pt x="96" y="1617"/>
                  </a:lnTo>
                  <a:lnTo>
                    <a:pt x="101" y="1617"/>
                  </a:lnTo>
                  <a:lnTo>
                    <a:pt x="106" y="1617"/>
                  </a:lnTo>
                  <a:lnTo>
                    <a:pt x="111" y="1617"/>
                  </a:lnTo>
                  <a:lnTo>
                    <a:pt x="121" y="1617"/>
                  </a:lnTo>
                  <a:lnTo>
                    <a:pt x="126" y="1617"/>
                  </a:lnTo>
                  <a:lnTo>
                    <a:pt x="131" y="1617"/>
                  </a:lnTo>
                  <a:lnTo>
                    <a:pt x="136" y="1617"/>
                  </a:lnTo>
                  <a:lnTo>
                    <a:pt x="146" y="1617"/>
                  </a:lnTo>
                  <a:lnTo>
                    <a:pt x="151" y="1617"/>
                  </a:lnTo>
                  <a:lnTo>
                    <a:pt x="156" y="1617"/>
                  </a:lnTo>
                  <a:lnTo>
                    <a:pt x="161" y="1617"/>
                  </a:lnTo>
                  <a:lnTo>
                    <a:pt x="171" y="1617"/>
                  </a:lnTo>
                  <a:lnTo>
                    <a:pt x="176" y="1617"/>
                  </a:lnTo>
                  <a:lnTo>
                    <a:pt x="181" y="1617"/>
                  </a:lnTo>
                  <a:lnTo>
                    <a:pt x="186" y="1617"/>
                  </a:lnTo>
                  <a:lnTo>
                    <a:pt x="196" y="1617"/>
                  </a:lnTo>
                  <a:lnTo>
                    <a:pt x="201" y="1617"/>
                  </a:lnTo>
                  <a:lnTo>
                    <a:pt x="206" y="1617"/>
                  </a:lnTo>
                  <a:lnTo>
                    <a:pt x="211" y="1617"/>
                  </a:lnTo>
                  <a:lnTo>
                    <a:pt x="222" y="1617"/>
                  </a:lnTo>
                  <a:lnTo>
                    <a:pt x="227" y="1617"/>
                  </a:lnTo>
                  <a:lnTo>
                    <a:pt x="232" y="1617"/>
                  </a:lnTo>
                  <a:lnTo>
                    <a:pt x="242" y="1617"/>
                  </a:lnTo>
                  <a:lnTo>
                    <a:pt x="247" y="1617"/>
                  </a:lnTo>
                  <a:lnTo>
                    <a:pt x="252" y="1617"/>
                  </a:lnTo>
                  <a:lnTo>
                    <a:pt x="257" y="1617"/>
                  </a:lnTo>
                  <a:lnTo>
                    <a:pt x="267" y="1617"/>
                  </a:lnTo>
                  <a:lnTo>
                    <a:pt x="272" y="1617"/>
                  </a:lnTo>
                  <a:lnTo>
                    <a:pt x="277" y="1617"/>
                  </a:lnTo>
                  <a:lnTo>
                    <a:pt x="282" y="1617"/>
                  </a:lnTo>
                  <a:lnTo>
                    <a:pt x="292" y="1617"/>
                  </a:lnTo>
                  <a:lnTo>
                    <a:pt x="297" y="1617"/>
                  </a:lnTo>
                  <a:lnTo>
                    <a:pt x="302" y="1617"/>
                  </a:lnTo>
                  <a:lnTo>
                    <a:pt x="307" y="1617"/>
                  </a:lnTo>
                  <a:lnTo>
                    <a:pt x="317" y="1617"/>
                  </a:lnTo>
                  <a:lnTo>
                    <a:pt x="322" y="1617"/>
                  </a:lnTo>
                  <a:lnTo>
                    <a:pt x="327" y="1617"/>
                  </a:lnTo>
                  <a:lnTo>
                    <a:pt x="332" y="1617"/>
                  </a:lnTo>
                  <a:lnTo>
                    <a:pt x="343" y="1617"/>
                  </a:lnTo>
                  <a:lnTo>
                    <a:pt x="348" y="1617"/>
                  </a:lnTo>
                  <a:lnTo>
                    <a:pt x="353" y="1617"/>
                  </a:lnTo>
                  <a:lnTo>
                    <a:pt x="358" y="1617"/>
                  </a:lnTo>
                  <a:lnTo>
                    <a:pt x="368" y="1617"/>
                  </a:lnTo>
                  <a:lnTo>
                    <a:pt x="373" y="1617"/>
                  </a:lnTo>
                  <a:lnTo>
                    <a:pt x="378" y="1617"/>
                  </a:lnTo>
                  <a:lnTo>
                    <a:pt x="383" y="1617"/>
                  </a:lnTo>
                  <a:lnTo>
                    <a:pt x="393" y="1617"/>
                  </a:lnTo>
                  <a:lnTo>
                    <a:pt x="398" y="1617"/>
                  </a:lnTo>
                  <a:lnTo>
                    <a:pt x="403" y="1617"/>
                  </a:lnTo>
                  <a:lnTo>
                    <a:pt x="413" y="1617"/>
                  </a:lnTo>
                  <a:lnTo>
                    <a:pt x="418" y="1617"/>
                  </a:lnTo>
                  <a:lnTo>
                    <a:pt x="423" y="1617"/>
                  </a:lnTo>
                  <a:lnTo>
                    <a:pt x="428" y="1617"/>
                  </a:lnTo>
                  <a:lnTo>
                    <a:pt x="438" y="1617"/>
                  </a:lnTo>
                  <a:lnTo>
                    <a:pt x="443" y="1617"/>
                  </a:lnTo>
                  <a:lnTo>
                    <a:pt x="448" y="1617"/>
                  </a:lnTo>
                  <a:lnTo>
                    <a:pt x="453" y="1617"/>
                  </a:lnTo>
                  <a:lnTo>
                    <a:pt x="463" y="1617"/>
                  </a:lnTo>
                  <a:lnTo>
                    <a:pt x="469" y="1617"/>
                  </a:lnTo>
                  <a:lnTo>
                    <a:pt x="474" y="1617"/>
                  </a:lnTo>
                  <a:lnTo>
                    <a:pt x="479" y="1617"/>
                  </a:lnTo>
                  <a:lnTo>
                    <a:pt x="489" y="1617"/>
                  </a:lnTo>
                  <a:lnTo>
                    <a:pt x="494" y="1617"/>
                  </a:lnTo>
                  <a:lnTo>
                    <a:pt x="499" y="1617"/>
                  </a:lnTo>
                  <a:lnTo>
                    <a:pt x="504" y="1617"/>
                  </a:lnTo>
                  <a:lnTo>
                    <a:pt x="514" y="1617"/>
                  </a:lnTo>
                  <a:lnTo>
                    <a:pt x="519" y="1617"/>
                  </a:lnTo>
                  <a:lnTo>
                    <a:pt x="524" y="1617"/>
                  </a:lnTo>
                  <a:lnTo>
                    <a:pt x="529" y="1617"/>
                  </a:lnTo>
                  <a:lnTo>
                    <a:pt x="539" y="1617"/>
                  </a:lnTo>
                  <a:lnTo>
                    <a:pt x="544" y="1617"/>
                  </a:lnTo>
                  <a:lnTo>
                    <a:pt x="549" y="1617"/>
                  </a:lnTo>
                  <a:lnTo>
                    <a:pt x="554" y="1617"/>
                  </a:lnTo>
                  <a:lnTo>
                    <a:pt x="564" y="1617"/>
                  </a:lnTo>
                  <a:lnTo>
                    <a:pt x="569" y="1617"/>
                  </a:lnTo>
                  <a:lnTo>
                    <a:pt x="574" y="1617"/>
                  </a:lnTo>
                  <a:lnTo>
                    <a:pt x="584" y="1617"/>
                  </a:lnTo>
                  <a:lnTo>
                    <a:pt x="589" y="1617"/>
                  </a:lnTo>
                  <a:lnTo>
                    <a:pt x="595" y="1617"/>
                  </a:lnTo>
                  <a:lnTo>
                    <a:pt x="600" y="1617"/>
                  </a:lnTo>
                  <a:lnTo>
                    <a:pt x="610" y="1617"/>
                  </a:lnTo>
                  <a:lnTo>
                    <a:pt x="615" y="1617"/>
                  </a:lnTo>
                  <a:lnTo>
                    <a:pt x="620" y="1617"/>
                  </a:lnTo>
                  <a:lnTo>
                    <a:pt x="625" y="1617"/>
                  </a:lnTo>
                  <a:lnTo>
                    <a:pt x="635" y="1617"/>
                  </a:lnTo>
                  <a:lnTo>
                    <a:pt x="640" y="1617"/>
                  </a:lnTo>
                  <a:lnTo>
                    <a:pt x="645" y="1617"/>
                  </a:lnTo>
                  <a:lnTo>
                    <a:pt x="650" y="1617"/>
                  </a:lnTo>
                  <a:lnTo>
                    <a:pt x="660" y="1617"/>
                  </a:lnTo>
                  <a:lnTo>
                    <a:pt x="665" y="1617"/>
                  </a:lnTo>
                  <a:lnTo>
                    <a:pt x="670" y="1617"/>
                  </a:lnTo>
                  <a:lnTo>
                    <a:pt x="675" y="1617"/>
                  </a:lnTo>
                  <a:lnTo>
                    <a:pt x="685" y="1617"/>
                  </a:lnTo>
                  <a:lnTo>
                    <a:pt x="690" y="1617"/>
                  </a:lnTo>
                  <a:lnTo>
                    <a:pt x="695" y="1617"/>
                  </a:lnTo>
                  <a:lnTo>
                    <a:pt x="700" y="1617"/>
                  </a:lnTo>
                  <a:lnTo>
                    <a:pt x="710" y="1617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1617"/>
                  </a:lnTo>
                  <a:lnTo>
                    <a:pt x="771" y="1617"/>
                  </a:lnTo>
                  <a:lnTo>
                    <a:pt x="781" y="1617"/>
                  </a:lnTo>
                  <a:lnTo>
                    <a:pt x="786" y="1617"/>
                  </a:lnTo>
                  <a:lnTo>
                    <a:pt x="791" y="1617"/>
                  </a:lnTo>
                  <a:lnTo>
                    <a:pt x="796" y="1617"/>
                  </a:lnTo>
                  <a:lnTo>
                    <a:pt x="806" y="1617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82">
              <a:extLst>
                <a:ext uri="{FF2B5EF4-FFF2-40B4-BE49-F238E27FC236}">
                  <a16:creationId xmlns:a16="http://schemas.microsoft.com/office/drawing/2014/main" id="{DCB04766-92C2-4E9C-9E2D-8AE5183C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83">
              <a:extLst>
                <a:ext uri="{FF2B5EF4-FFF2-40B4-BE49-F238E27FC236}">
                  <a16:creationId xmlns:a16="http://schemas.microsoft.com/office/drawing/2014/main" id="{E710AA02-1B47-444C-A492-A373174A7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84">
              <a:extLst>
                <a:ext uri="{FF2B5EF4-FFF2-40B4-BE49-F238E27FC236}">
                  <a16:creationId xmlns:a16="http://schemas.microsoft.com/office/drawing/2014/main" id="{2533B02E-5DC9-49E5-859C-8A7AC8195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85">
              <a:extLst>
                <a:ext uri="{FF2B5EF4-FFF2-40B4-BE49-F238E27FC236}">
                  <a16:creationId xmlns:a16="http://schemas.microsoft.com/office/drawing/2014/main" id="{FE6113A9-8AFF-4D3B-97C6-D90DFF56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1476010"/>
              <a:ext cx="973916" cy="2317851"/>
            </a:xfrm>
            <a:custGeom>
              <a:avLst/>
              <a:gdLst>
                <a:gd name="T0" fmla="*/ 10 w 806"/>
                <a:gd name="T1" fmla="*/ 1720 h 1720"/>
                <a:gd name="T2" fmla="*/ 30 w 806"/>
                <a:gd name="T3" fmla="*/ 1720 h 1720"/>
                <a:gd name="T4" fmla="*/ 50 w 806"/>
                <a:gd name="T5" fmla="*/ 1720 h 1720"/>
                <a:gd name="T6" fmla="*/ 70 w 806"/>
                <a:gd name="T7" fmla="*/ 1720 h 1720"/>
                <a:gd name="T8" fmla="*/ 85 w 806"/>
                <a:gd name="T9" fmla="*/ 1720 h 1720"/>
                <a:gd name="T10" fmla="*/ 106 w 806"/>
                <a:gd name="T11" fmla="*/ 1720 h 1720"/>
                <a:gd name="T12" fmla="*/ 126 w 806"/>
                <a:gd name="T13" fmla="*/ 1720 h 1720"/>
                <a:gd name="T14" fmla="*/ 146 w 806"/>
                <a:gd name="T15" fmla="*/ 1720 h 1720"/>
                <a:gd name="T16" fmla="*/ 161 w 806"/>
                <a:gd name="T17" fmla="*/ 1720 h 1720"/>
                <a:gd name="T18" fmla="*/ 181 w 806"/>
                <a:gd name="T19" fmla="*/ 1720 h 1720"/>
                <a:gd name="T20" fmla="*/ 201 w 806"/>
                <a:gd name="T21" fmla="*/ 1720 h 1720"/>
                <a:gd name="T22" fmla="*/ 222 w 806"/>
                <a:gd name="T23" fmla="*/ 1720 h 1720"/>
                <a:gd name="T24" fmla="*/ 242 w 806"/>
                <a:gd name="T25" fmla="*/ 1720 h 1720"/>
                <a:gd name="T26" fmla="*/ 257 w 806"/>
                <a:gd name="T27" fmla="*/ 1720 h 1720"/>
                <a:gd name="T28" fmla="*/ 277 w 806"/>
                <a:gd name="T29" fmla="*/ 1720 h 1720"/>
                <a:gd name="T30" fmla="*/ 297 w 806"/>
                <a:gd name="T31" fmla="*/ 1720 h 1720"/>
                <a:gd name="T32" fmla="*/ 317 w 806"/>
                <a:gd name="T33" fmla="*/ 1720 h 1720"/>
                <a:gd name="T34" fmla="*/ 332 w 806"/>
                <a:gd name="T35" fmla="*/ 1720 h 1720"/>
                <a:gd name="T36" fmla="*/ 353 w 806"/>
                <a:gd name="T37" fmla="*/ 1720 h 1720"/>
                <a:gd name="T38" fmla="*/ 373 w 806"/>
                <a:gd name="T39" fmla="*/ 1720 h 1720"/>
                <a:gd name="T40" fmla="*/ 393 w 806"/>
                <a:gd name="T41" fmla="*/ 1720 h 1720"/>
                <a:gd name="T42" fmla="*/ 413 w 806"/>
                <a:gd name="T43" fmla="*/ 1720 h 1720"/>
                <a:gd name="T44" fmla="*/ 428 w 806"/>
                <a:gd name="T45" fmla="*/ 1720 h 1720"/>
                <a:gd name="T46" fmla="*/ 448 w 806"/>
                <a:gd name="T47" fmla="*/ 1720 h 1720"/>
                <a:gd name="T48" fmla="*/ 469 w 806"/>
                <a:gd name="T49" fmla="*/ 1720 h 1720"/>
                <a:gd name="T50" fmla="*/ 489 w 806"/>
                <a:gd name="T51" fmla="*/ 1720 h 1720"/>
                <a:gd name="T52" fmla="*/ 504 w 806"/>
                <a:gd name="T53" fmla="*/ 1720 h 1720"/>
                <a:gd name="T54" fmla="*/ 524 w 806"/>
                <a:gd name="T55" fmla="*/ 1720 h 1720"/>
                <a:gd name="T56" fmla="*/ 544 w 806"/>
                <a:gd name="T57" fmla="*/ 1720 h 1720"/>
                <a:gd name="T58" fmla="*/ 564 w 806"/>
                <a:gd name="T59" fmla="*/ 1720 h 1720"/>
                <a:gd name="T60" fmla="*/ 584 w 806"/>
                <a:gd name="T61" fmla="*/ 1720 h 1720"/>
                <a:gd name="T62" fmla="*/ 600 w 806"/>
                <a:gd name="T63" fmla="*/ 1720 h 1720"/>
                <a:gd name="T64" fmla="*/ 620 w 806"/>
                <a:gd name="T65" fmla="*/ 1720 h 1720"/>
                <a:gd name="T66" fmla="*/ 640 w 806"/>
                <a:gd name="T67" fmla="*/ 1720 h 1720"/>
                <a:gd name="T68" fmla="*/ 660 w 806"/>
                <a:gd name="T69" fmla="*/ 1720 h 1720"/>
                <a:gd name="T70" fmla="*/ 675 w 806"/>
                <a:gd name="T71" fmla="*/ 1720 h 1720"/>
                <a:gd name="T72" fmla="*/ 695 w 806"/>
                <a:gd name="T73" fmla="*/ 1720 h 1720"/>
                <a:gd name="T74" fmla="*/ 716 w 806"/>
                <a:gd name="T75" fmla="*/ 1720 h 1720"/>
                <a:gd name="T76" fmla="*/ 736 w 806"/>
                <a:gd name="T77" fmla="*/ 1720 h 1720"/>
                <a:gd name="T78" fmla="*/ 756 w 806"/>
                <a:gd name="T79" fmla="*/ 1720 h 1720"/>
                <a:gd name="T80" fmla="*/ 771 w 806"/>
                <a:gd name="T81" fmla="*/ 0 h 1720"/>
                <a:gd name="T82" fmla="*/ 791 w 806"/>
                <a:gd name="T83" fmla="*/ 0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1720">
                  <a:moveTo>
                    <a:pt x="0" y="1720"/>
                  </a:moveTo>
                  <a:lnTo>
                    <a:pt x="5" y="1720"/>
                  </a:lnTo>
                  <a:lnTo>
                    <a:pt x="10" y="1720"/>
                  </a:lnTo>
                  <a:lnTo>
                    <a:pt x="15" y="1720"/>
                  </a:lnTo>
                  <a:lnTo>
                    <a:pt x="25" y="1720"/>
                  </a:lnTo>
                  <a:lnTo>
                    <a:pt x="30" y="1720"/>
                  </a:lnTo>
                  <a:lnTo>
                    <a:pt x="35" y="1720"/>
                  </a:lnTo>
                  <a:lnTo>
                    <a:pt x="40" y="1720"/>
                  </a:lnTo>
                  <a:lnTo>
                    <a:pt x="50" y="1720"/>
                  </a:lnTo>
                  <a:lnTo>
                    <a:pt x="55" y="1720"/>
                  </a:lnTo>
                  <a:lnTo>
                    <a:pt x="60" y="1720"/>
                  </a:lnTo>
                  <a:lnTo>
                    <a:pt x="70" y="1720"/>
                  </a:lnTo>
                  <a:lnTo>
                    <a:pt x="75" y="1720"/>
                  </a:lnTo>
                  <a:lnTo>
                    <a:pt x="80" y="1720"/>
                  </a:lnTo>
                  <a:lnTo>
                    <a:pt x="85" y="1720"/>
                  </a:lnTo>
                  <a:lnTo>
                    <a:pt x="96" y="1720"/>
                  </a:lnTo>
                  <a:lnTo>
                    <a:pt x="101" y="1720"/>
                  </a:lnTo>
                  <a:lnTo>
                    <a:pt x="106" y="1720"/>
                  </a:lnTo>
                  <a:lnTo>
                    <a:pt x="111" y="1720"/>
                  </a:lnTo>
                  <a:lnTo>
                    <a:pt x="121" y="1720"/>
                  </a:lnTo>
                  <a:lnTo>
                    <a:pt x="126" y="1720"/>
                  </a:lnTo>
                  <a:lnTo>
                    <a:pt x="131" y="1720"/>
                  </a:lnTo>
                  <a:lnTo>
                    <a:pt x="136" y="1720"/>
                  </a:lnTo>
                  <a:lnTo>
                    <a:pt x="146" y="1720"/>
                  </a:lnTo>
                  <a:lnTo>
                    <a:pt x="151" y="1720"/>
                  </a:lnTo>
                  <a:lnTo>
                    <a:pt x="156" y="1720"/>
                  </a:lnTo>
                  <a:lnTo>
                    <a:pt x="161" y="1720"/>
                  </a:lnTo>
                  <a:lnTo>
                    <a:pt x="171" y="1720"/>
                  </a:lnTo>
                  <a:lnTo>
                    <a:pt x="176" y="1720"/>
                  </a:lnTo>
                  <a:lnTo>
                    <a:pt x="181" y="1720"/>
                  </a:lnTo>
                  <a:lnTo>
                    <a:pt x="186" y="1720"/>
                  </a:lnTo>
                  <a:lnTo>
                    <a:pt x="196" y="1720"/>
                  </a:lnTo>
                  <a:lnTo>
                    <a:pt x="201" y="1720"/>
                  </a:lnTo>
                  <a:lnTo>
                    <a:pt x="206" y="1720"/>
                  </a:lnTo>
                  <a:lnTo>
                    <a:pt x="211" y="1720"/>
                  </a:lnTo>
                  <a:lnTo>
                    <a:pt x="222" y="1720"/>
                  </a:lnTo>
                  <a:lnTo>
                    <a:pt x="227" y="1720"/>
                  </a:lnTo>
                  <a:lnTo>
                    <a:pt x="232" y="1720"/>
                  </a:lnTo>
                  <a:lnTo>
                    <a:pt x="242" y="1720"/>
                  </a:lnTo>
                  <a:lnTo>
                    <a:pt x="247" y="1720"/>
                  </a:lnTo>
                  <a:lnTo>
                    <a:pt x="252" y="1720"/>
                  </a:lnTo>
                  <a:lnTo>
                    <a:pt x="257" y="1720"/>
                  </a:lnTo>
                  <a:lnTo>
                    <a:pt x="267" y="1720"/>
                  </a:lnTo>
                  <a:lnTo>
                    <a:pt x="272" y="1720"/>
                  </a:lnTo>
                  <a:lnTo>
                    <a:pt x="277" y="1720"/>
                  </a:lnTo>
                  <a:lnTo>
                    <a:pt x="282" y="1720"/>
                  </a:lnTo>
                  <a:lnTo>
                    <a:pt x="292" y="1720"/>
                  </a:lnTo>
                  <a:lnTo>
                    <a:pt x="297" y="1720"/>
                  </a:lnTo>
                  <a:lnTo>
                    <a:pt x="302" y="1720"/>
                  </a:lnTo>
                  <a:lnTo>
                    <a:pt x="307" y="1720"/>
                  </a:lnTo>
                  <a:lnTo>
                    <a:pt x="317" y="1720"/>
                  </a:lnTo>
                  <a:lnTo>
                    <a:pt x="322" y="1720"/>
                  </a:lnTo>
                  <a:lnTo>
                    <a:pt x="327" y="1720"/>
                  </a:lnTo>
                  <a:lnTo>
                    <a:pt x="332" y="1720"/>
                  </a:lnTo>
                  <a:lnTo>
                    <a:pt x="343" y="1720"/>
                  </a:lnTo>
                  <a:lnTo>
                    <a:pt x="348" y="1720"/>
                  </a:lnTo>
                  <a:lnTo>
                    <a:pt x="353" y="1720"/>
                  </a:lnTo>
                  <a:lnTo>
                    <a:pt x="358" y="1720"/>
                  </a:lnTo>
                  <a:lnTo>
                    <a:pt x="368" y="1720"/>
                  </a:lnTo>
                  <a:lnTo>
                    <a:pt x="373" y="1720"/>
                  </a:lnTo>
                  <a:lnTo>
                    <a:pt x="378" y="1720"/>
                  </a:lnTo>
                  <a:lnTo>
                    <a:pt x="383" y="1720"/>
                  </a:lnTo>
                  <a:lnTo>
                    <a:pt x="393" y="1720"/>
                  </a:lnTo>
                  <a:lnTo>
                    <a:pt x="398" y="1720"/>
                  </a:lnTo>
                  <a:lnTo>
                    <a:pt x="403" y="1720"/>
                  </a:lnTo>
                  <a:lnTo>
                    <a:pt x="413" y="1720"/>
                  </a:lnTo>
                  <a:lnTo>
                    <a:pt x="418" y="1720"/>
                  </a:lnTo>
                  <a:lnTo>
                    <a:pt x="423" y="1720"/>
                  </a:lnTo>
                  <a:lnTo>
                    <a:pt x="428" y="1720"/>
                  </a:lnTo>
                  <a:lnTo>
                    <a:pt x="438" y="1720"/>
                  </a:lnTo>
                  <a:lnTo>
                    <a:pt x="443" y="1720"/>
                  </a:lnTo>
                  <a:lnTo>
                    <a:pt x="448" y="1720"/>
                  </a:lnTo>
                  <a:lnTo>
                    <a:pt x="453" y="1720"/>
                  </a:lnTo>
                  <a:lnTo>
                    <a:pt x="463" y="1720"/>
                  </a:lnTo>
                  <a:lnTo>
                    <a:pt x="469" y="1720"/>
                  </a:lnTo>
                  <a:lnTo>
                    <a:pt x="474" y="1720"/>
                  </a:lnTo>
                  <a:lnTo>
                    <a:pt x="479" y="1720"/>
                  </a:lnTo>
                  <a:lnTo>
                    <a:pt x="489" y="1720"/>
                  </a:lnTo>
                  <a:lnTo>
                    <a:pt x="494" y="1720"/>
                  </a:lnTo>
                  <a:lnTo>
                    <a:pt x="499" y="1720"/>
                  </a:lnTo>
                  <a:lnTo>
                    <a:pt x="504" y="1720"/>
                  </a:lnTo>
                  <a:lnTo>
                    <a:pt x="514" y="1720"/>
                  </a:lnTo>
                  <a:lnTo>
                    <a:pt x="519" y="1720"/>
                  </a:lnTo>
                  <a:lnTo>
                    <a:pt x="524" y="1720"/>
                  </a:lnTo>
                  <a:lnTo>
                    <a:pt x="529" y="1720"/>
                  </a:lnTo>
                  <a:lnTo>
                    <a:pt x="539" y="1720"/>
                  </a:lnTo>
                  <a:lnTo>
                    <a:pt x="544" y="1720"/>
                  </a:lnTo>
                  <a:lnTo>
                    <a:pt x="549" y="1720"/>
                  </a:lnTo>
                  <a:lnTo>
                    <a:pt x="554" y="1720"/>
                  </a:lnTo>
                  <a:lnTo>
                    <a:pt x="564" y="1720"/>
                  </a:lnTo>
                  <a:lnTo>
                    <a:pt x="569" y="1720"/>
                  </a:lnTo>
                  <a:lnTo>
                    <a:pt x="574" y="1720"/>
                  </a:lnTo>
                  <a:lnTo>
                    <a:pt x="584" y="1720"/>
                  </a:lnTo>
                  <a:lnTo>
                    <a:pt x="589" y="1720"/>
                  </a:lnTo>
                  <a:lnTo>
                    <a:pt x="595" y="1720"/>
                  </a:lnTo>
                  <a:lnTo>
                    <a:pt x="600" y="1720"/>
                  </a:lnTo>
                  <a:lnTo>
                    <a:pt x="610" y="1720"/>
                  </a:lnTo>
                  <a:lnTo>
                    <a:pt x="615" y="1720"/>
                  </a:lnTo>
                  <a:lnTo>
                    <a:pt x="620" y="1720"/>
                  </a:lnTo>
                  <a:lnTo>
                    <a:pt x="625" y="1720"/>
                  </a:lnTo>
                  <a:lnTo>
                    <a:pt x="635" y="1720"/>
                  </a:lnTo>
                  <a:lnTo>
                    <a:pt x="640" y="1720"/>
                  </a:lnTo>
                  <a:lnTo>
                    <a:pt x="645" y="1720"/>
                  </a:lnTo>
                  <a:lnTo>
                    <a:pt x="650" y="1720"/>
                  </a:lnTo>
                  <a:lnTo>
                    <a:pt x="660" y="1720"/>
                  </a:lnTo>
                  <a:lnTo>
                    <a:pt x="665" y="1720"/>
                  </a:lnTo>
                  <a:lnTo>
                    <a:pt x="670" y="1720"/>
                  </a:lnTo>
                  <a:lnTo>
                    <a:pt x="675" y="1720"/>
                  </a:lnTo>
                  <a:lnTo>
                    <a:pt x="685" y="1720"/>
                  </a:lnTo>
                  <a:lnTo>
                    <a:pt x="690" y="1720"/>
                  </a:lnTo>
                  <a:lnTo>
                    <a:pt x="695" y="1720"/>
                  </a:lnTo>
                  <a:lnTo>
                    <a:pt x="700" y="1720"/>
                  </a:lnTo>
                  <a:lnTo>
                    <a:pt x="710" y="1720"/>
                  </a:lnTo>
                  <a:lnTo>
                    <a:pt x="716" y="1720"/>
                  </a:lnTo>
                  <a:lnTo>
                    <a:pt x="721" y="1720"/>
                  </a:lnTo>
                  <a:lnTo>
                    <a:pt x="726" y="1720"/>
                  </a:lnTo>
                  <a:lnTo>
                    <a:pt x="736" y="1720"/>
                  </a:lnTo>
                  <a:lnTo>
                    <a:pt x="741" y="1720"/>
                  </a:lnTo>
                  <a:lnTo>
                    <a:pt x="746" y="1720"/>
                  </a:lnTo>
                  <a:lnTo>
                    <a:pt x="756" y="1720"/>
                  </a:lnTo>
                  <a:lnTo>
                    <a:pt x="761" y="172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586">
              <a:extLst>
                <a:ext uri="{FF2B5EF4-FFF2-40B4-BE49-F238E27FC236}">
                  <a16:creationId xmlns:a16="http://schemas.microsoft.com/office/drawing/2014/main" id="{761A2F4A-A454-46A7-A7FF-68AD04822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476010"/>
              <a:ext cx="975124" cy="2317851"/>
            </a:xfrm>
            <a:custGeom>
              <a:avLst/>
              <a:gdLst>
                <a:gd name="T0" fmla="*/ 10 w 807"/>
                <a:gd name="T1" fmla="*/ 1720 h 1720"/>
                <a:gd name="T2" fmla="*/ 30 w 807"/>
                <a:gd name="T3" fmla="*/ 1720 h 1720"/>
                <a:gd name="T4" fmla="*/ 51 w 807"/>
                <a:gd name="T5" fmla="*/ 1720 h 1720"/>
                <a:gd name="T6" fmla="*/ 66 w 807"/>
                <a:gd name="T7" fmla="*/ 1720 h 1720"/>
                <a:gd name="T8" fmla="*/ 86 w 807"/>
                <a:gd name="T9" fmla="*/ 1720 h 1720"/>
                <a:gd name="T10" fmla="*/ 106 w 807"/>
                <a:gd name="T11" fmla="*/ 1720 h 1720"/>
                <a:gd name="T12" fmla="*/ 126 w 807"/>
                <a:gd name="T13" fmla="*/ 1720 h 1720"/>
                <a:gd name="T14" fmla="*/ 146 w 807"/>
                <a:gd name="T15" fmla="*/ 1720 h 1720"/>
                <a:gd name="T16" fmla="*/ 162 w 807"/>
                <a:gd name="T17" fmla="*/ 1720 h 1720"/>
                <a:gd name="T18" fmla="*/ 182 w 807"/>
                <a:gd name="T19" fmla="*/ 1720 h 1720"/>
                <a:gd name="T20" fmla="*/ 202 w 807"/>
                <a:gd name="T21" fmla="*/ 1720 h 1720"/>
                <a:gd name="T22" fmla="*/ 222 w 807"/>
                <a:gd name="T23" fmla="*/ 1720 h 1720"/>
                <a:gd name="T24" fmla="*/ 237 w 807"/>
                <a:gd name="T25" fmla="*/ 1720 h 1720"/>
                <a:gd name="T26" fmla="*/ 257 w 807"/>
                <a:gd name="T27" fmla="*/ 1720 h 1720"/>
                <a:gd name="T28" fmla="*/ 277 w 807"/>
                <a:gd name="T29" fmla="*/ 1720 h 1720"/>
                <a:gd name="T30" fmla="*/ 298 w 807"/>
                <a:gd name="T31" fmla="*/ 1720 h 1720"/>
                <a:gd name="T32" fmla="*/ 318 w 807"/>
                <a:gd name="T33" fmla="*/ 1720 h 1720"/>
                <a:gd name="T34" fmla="*/ 333 w 807"/>
                <a:gd name="T35" fmla="*/ 1720 h 1720"/>
                <a:gd name="T36" fmla="*/ 353 w 807"/>
                <a:gd name="T37" fmla="*/ 1720 h 1720"/>
                <a:gd name="T38" fmla="*/ 373 w 807"/>
                <a:gd name="T39" fmla="*/ 1720 h 1720"/>
                <a:gd name="T40" fmla="*/ 393 w 807"/>
                <a:gd name="T41" fmla="*/ 1720 h 1720"/>
                <a:gd name="T42" fmla="*/ 409 w 807"/>
                <a:gd name="T43" fmla="*/ 1720 h 1720"/>
                <a:gd name="T44" fmla="*/ 429 w 807"/>
                <a:gd name="T45" fmla="*/ 1720 h 1720"/>
                <a:gd name="T46" fmla="*/ 449 w 807"/>
                <a:gd name="T47" fmla="*/ 1720 h 1720"/>
                <a:gd name="T48" fmla="*/ 469 w 807"/>
                <a:gd name="T49" fmla="*/ 1720 h 1720"/>
                <a:gd name="T50" fmla="*/ 489 w 807"/>
                <a:gd name="T51" fmla="*/ 1720 h 1720"/>
                <a:gd name="T52" fmla="*/ 504 w 807"/>
                <a:gd name="T53" fmla="*/ 1720 h 1720"/>
                <a:gd name="T54" fmla="*/ 524 w 807"/>
                <a:gd name="T55" fmla="*/ 1720 h 1720"/>
                <a:gd name="T56" fmla="*/ 545 w 807"/>
                <a:gd name="T57" fmla="*/ 1720 h 1720"/>
                <a:gd name="T58" fmla="*/ 565 w 807"/>
                <a:gd name="T59" fmla="*/ 1720 h 1720"/>
                <a:gd name="T60" fmla="*/ 580 w 807"/>
                <a:gd name="T61" fmla="*/ 1720 h 1720"/>
                <a:gd name="T62" fmla="*/ 600 w 807"/>
                <a:gd name="T63" fmla="*/ 1720 h 1720"/>
                <a:gd name="T64" fmla="*/ 620 w 807"/>
                <a:gd name="T65" fmla="*/ 1720 h 1720"/>
                <a:gd name="T66" fmla="*/ 640 w 807"/>
                <a:gd name="T67" fmla="*/ 1720 h 1720"/>
                <a:gd name="T68" fmla="*/ 661 w 807"/>
                <a:gd name="T69" fmla="*/ 1720 h 1720"/>
                <a:gd name="T70" fmla="*/ 676 w 807"/>
                <a:gd name="T71" fmla="*/ 1720 h 1720"/>
                <a:gd name="T72" fmla="*/ 696 w 807"/>
                <a:gd name="T73" fmla="*/ 1720 h 1720"/>
                <a:gd name="T74" fmla="*/ 716 w 807"/>
                <a:gd name="T75" fmla="*/ 1720 h 1720"/>
                <a:gd name="T76" fmla="*/ 736 w 807"/>
                <a:gd name="T77" fmla="*/ 1720 h 1720"/>
                <a:gd name="T78" fmla="*/ 751 w 807"/>
                <a:gd name="T79" fmla="*/ 1720 h 1720"/>
                <a:gd name="T80" fmla="*/ 771 w 807"/>
                <a:gd name="T81" fmla="*/ 1720 h 1720"/>
                <a:gd name="T82" fmla="*/ 792 w 807"/>
                <a:gd name="T83" fmla="*/ 1720 h 1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720">
                  <a:moveTo>
                    <a:pt x="0" y="0"/>
                  </a:moveTo>
                  <a:lnTo>
                    <a:pt x="5" y="0"/>
                  </a:lnTo>
                  <a:lnTo>
                    <a:pt x="10" y="1720"/>
                  </a:lnTo>
                  <a:lnTo>
                    <a:pt x="15" y="1720"/>
                  </a:lnTo>
                  <a:lnTo>
                    <a:pt x="25" y="1720"/>
                  </a:lnTo>
                  <a:lnTo>
                    <a:pt x="30" y="1720"/>
                  </a:lnTo>
                  <a:lnTo>
                    <a:pt x="36" y="1720"/>
                  </a:lnTo>
                  <a:lnTo>
                    <a:pt x="41" y="1720"/>
                  </a:lnTo>
                  <a:lnTo>
                    <a:pt x="51" y="1720"/>
                  </a:lnTo>
                  <a:lnTo>
                    <a:pt x="56" y="1720"/>
                  </a:lnTo>
                  <a:lnTo>
                    <a:pt x="61" y="1720"/>
                  </a:lnTo>
                  <a:lnTo>
                    <a:pt x="66" y="1720"/>
                  </a:lnTo>
                  <a:lnTo>
                    <a:pt x="76" y="1720"/>
                  </a:lnTo>
                  <a:lnTo>
                    <a:pt x="81" y="1720"/>
                  </a:lnTo>
                  <a:lnTo>
                    <a:pt x="86" y="1720"/>
                  </a:lnTo>
                  <a:lnTo>
                    <a:pt x="91" y="1720"/>
                  </a:lnTo>
                  <a:lnTo>
                    <a:pt x="101" y="1720"/>
                  </a:lnTo>
                  <a:lnTo>
                    <a:pt x="106" y="1720"/>
                  </a:lnTo>
                  <a:lnTo>
                    <a:pt x="111" y="1720"/>
                  </a:lnTo>
                  <a:lnTo>
                    <a:pt x="121" y="1720"/>
                  </a:lnTo>
                  <a:lnTo>
                    <a:pt x="126" y="1720"/>
                  </a:lnTo>
                  <a:lnTo>
                    <a:pt x="131" y="1720"/>
                  </a:lnTo>
                  <a:lnTo>
                    <a:pt x="136" y="1720"/>
                  </a:lnTo>
                  <a:lnTo>
                    <a:pt x="146" y="1720"/>
                  </a:lnTo>
                  <a:lnTo>
                    <a:pt x="151" y="1720"/>
                  </a:lnTo>
                  <a:lnTo>
                    <a:pt x="157" y="1720"/>
                  </a:lnTo>
                  <a:lnTo>
                    <a:pt x="162" y="1720"/>
                  </a:lnTo>
                  <a:lnTo>
                    <a:pt x="172" y="1720"/>
                  </a:lnTo>
                  <a:lnTo>
                    <a:pt x="177" y="1720"/>
                  </a:lnTo>
                  <a:lnTo>
                    <a:pt x="182" y="1720"/>
                  </a:lnTo>
                  <a:lnTo>
                    <a:pt x="187" y="1720"/>
                  </a:lnTo>
                  <a:lnTo>
                    <a:pt x="197" y="1720"/>
                  </a:lnTo>
                  <a:lnTo>
                    <a:pt x="202" y="1720"/>
                  </a:lnTo>
                  <a:lnTo>
                    <a:pt x="207" y="1720"/>
                  </a:lnTo>
                  <a:lnTo>
                    <a:pt x="212" y="1720"/>
                  </a:lnTo>
                  <a:lnTo>
                    <a:pt x="222" y="1720"/>
                  </a:lnTo>
                  <a:lnTo>
                    <a:pt x="227" y="1720"/>
                  </a:lnTo>
                  <a:lnTo>
                    <a:pt x="232" y="1720"/>
                  </a:lnTo>
                  <a:lnTo>
                    <a:pt x="237" y="1720"/>
                  </a:lnTo>
                  <a:lnTo>
                    <a:pt x="247" y="1720"/>
                  </a:lnTo>
                  <a:lnTo>
                    <a:pt x="252" y="1720"/>
                  </a:lnTo>
                  <a:lnTo>
                    <a:pt x="257" y="1720"/>
                  </a:lnTo>
                  <a:lnTo>
                    <a:pt x="262" y="1720"/>
                  </a:lnTo>
                  <a:lnTo>
                    <a:pt x="272" y="1720"/>
                  </a:lnTo>
                  <a:lnTo>
                    <a:pt x="277" y="1720"/>
                  </a:lnTo>
                  <a:lnTo>
                    <a:pt x="283" y="1720"/>
                  </a:lnTo>
                  <a:lnTo>
                    <a:pt x="293" y="1720"/>
                  </a:lnTo>
                  <a:lnTo>
                    <a:pt x="298" y="1720"/>
                  </a:lnTo>
                  <a:lnTo>
                    <a:pt x="303" y="1720"/>
                  </a:lnTo>
                  <a:lnTo>
                    <a:pt x="308" y="1720"/>
                  </a:lnTo>
                  <a:lnTo>
                    <a:pt x="318" y="1720"/>
                  </a:lnTo>
                  <a:lnTo>
                    <a:pt x="323" y="1720"/>
                  </a:lnTo>
                  <a:lnTo>
                    <a:pt x="328" y="1720"/>
                  </a:lnTo>
                  <a:lnTo>
                    <a:pt x="333" y="1720"/>
                  </a:lnTo>
                  <a:lnTo>
                    <a:pt x="343" y="1720"/>
                  </a:lnTo>
                  <a:lnTo>
                    <a:pt x="348" y="1720"/>
                  </a:lnTo>
                  <a:lnTo>
                    <a:pt x="353" y="1720"/>
                  </a:lnTo>
                  <a:lnTo>
                    <a:pt x="358" y="1720"/>
                  </a:lnTo>
                  <a:lnTo>
                    <a:pt x="368" y="1720"/>
                  </a:lnTo>
                  <a:lnTo>
                    <a:pt x="373" y="1720"/>
                  </a:lnTo>
                  <a:lnTo>
                    <a:pt x="378" y="1720"/>
                  </a:lnTo>
                  <a:lnTo>
                    <a:pt x="383" y="1720"/>
                  </a:lnTo>
                  <a:lnTo>
                    <a:pt x="393" y="1720"/>
                  </a:lnTo>
                  <a:lnTo>
                    <a:pt x="398" y="1720"/>
                  </a:lnTo>
                  <a:lnTo>
                    <a:pt x="404" y="1720"/>
                  </a:lnTo>
                  <a:lnTo>
                    <a:pt x="409" y="1720"/>
                  </a:lnTo>
                  <a:lnTo>
                    <a:pt x="419" y="1720"/>
                  </a:lnTo>
                  <a:lnTo>
                    <a:pt x="424" y="1720"/>
                  </a:lnTo>
                  <a:lnTo>
                    <a:pt x="429" y="1720"/>
                  </a:lnTo>
                  <a:lnTo>
                    <a:pt x="434" y="1720"/>
                  </a:lnTo>
                  <a:lnTo>
                    <a:pt x="444" y="1720"/>
                  </a:lnTo>
                  <a:lnTo>
                    <a:pt x="449" y="1720"/>
                  </a:lnTo>
                  <a:lnTo>
                    <a:pt x="454" y="1720"/>
                  </a:lnTo>
                  <a:lnTo>
                    <a:pt x="464" y="1720"/>
                  </a:lnTo>
                  <a:lnTo>
                    <a:pt x="469" y="1720"/>
                  </a:lnTo>
                  <a:lnTo>
                    <a:pt x="474" y="1720"/>
                  </a:lnTo>
                  <a:lnTo>
                    <a:pt x="479" y="1720"/>
                  </a:lnTo>
                  <a:lnTo>
                    <a:pt x="489" y="1720"/>
                  </a:lnTo>
                  <a:lnTo>
                    <a:pt x="494" y="1720"/>
                  </a:lnTo>
                  <a:lnTo>
                    <a:pt x="499" y="1720"/>
                  </a:lnTo>
                  <a:lnTo>
                    <a:pt x="504" y="1720"/>
                  </a:lnTo>
                  <a:lnTo>
                    <a:pt x="514" y="1720"/>
                  </a:lnTo>
                  <a:lnTo>
                    <a:pt x="519" y="1720"/>
                  </a:lnTo>
                  <a:lnTo>
                    <a:pt x="524" y="1720"/>
                  </a:lnTo>
                  <a:lnTo>
                    <a:pt x="530" y="1720"/>
                  </a:lnTo>
                  <a:lnTo>
                    <a:pt x="540" y="1720"/>
                  </a:lnTo>
                  <a:lnTo>
                    <a:pt x="545" y="1720"/>
                  </a:lnTo>
                  <a:lnTo>
                    <a:pt x="550" y="1720"/>
                  </a:lnTo>
                  <a:lnTo>
                    <a:pt x="555" y="1720"/>
                  </a:lnTo>
                  <a:lnTo>
                    <a:pt x="565" y="1720"/>
                  </a:lnTo>
                  <a:lnTo>
                    <a:pt x="570" y="1720"/>
                  </a:lnTo>
                  <a:lnTo>
                    <a:pt x="575" y="1720"/>
                  </a:lnTo>
                  <a:lnTo>
                    <a:pt x="580" y="1720"/>
                  </a:lnTo>
                  <a:lnTo>
                    <a:pt x="590" y="1720"/>
                  </a:lnTo>
                  <a:lnTo>
                    <a:pt x="595" y="1720"/>
                  </a:lnTo>
                  <a:lnTo>
                    <a:pt x="600" y="1720"/>
                  </a:lnTo>
                  <a:lnTo>
                    <a:pt x="605" y="1720"/>
                  </a:lnTo>
                  <a:lnTo>
                    <a:pt x="615" y="1720"/>
                  </a:lnTo>
                  <a:lnTo>
                    <a:pt x="620" y="1720"/>
                  </a:lnTo>
                  <a:lnTo>
                    <a:pt x="625" y="1720"/>
                  </a:lnTo>
                  <a:lnTo>
                    <a:pt x="635" y="1720"/>
                  </a:lnTo>
                  <a:lnTo>
                    <a:pt x="640" y="1720"/>
                  </a:lnTo>
                  <a:lnTo>
                    <a:pt x="645" y="1720"/>
                  </a:lnTo>
                  <a:lnTo>
                    <a:pt x="650" y="1720"/>
                  </a:lnTo>
                  <a:lnTo>
                    <a:pt x="661" y="1720"/>
                  </a:lnTo>
                  <a:lnTo>
                    <a:pt x="666" y="1720"/>
                  </a:lnTo>
                  <a:lnTo>
                    <a:pt x="671" y="1720"/>
                  </a:lnTo>
                  <a:lnTo>
                    <a:pt x="676" y="1720"/>
                  </a:lnTo>
                  <a:lnTo>
                    <a:pt x="686" y="1720"/>
                  </a:lnTo>
                  <a:lnTo>
                    <a:pt x="691" y="1720"/>
                  </a:lnTo>
                  <a:lnTo>
                    <a:pt x="696" y="1720"/>
                  </a:lnTo>
                  <a:lnTo>
                    <a:pt x="701" y="1720"/>
                  </a:lnTo>
                  <a:lnTo>
                    <a:pt x="711" y="1720"/>
                  </a:lnTo>
                  <a:lnTo>
                    <a:pt x="716" y="1720"/>
                  </a:lnTo>
                  <a:lnTo>
                    <a:pt x="721" y="1720"/>
                  </a:lnTo>
                  <a:lnTo>
                    <a:pt x="726" y="1720"/>
                  </a:lnTo>
                  <a:lnTo>
                    <a:pt x="736" y="1720"/>
                  </a:lnTo>
                  <a:lnTo>
                    <a:pt x="741" y="1720"/>
                  </a:lnTo>
                  <a:lnTo>
                    <a:pt x="746" y="1720"/>
                  </a:lnTo>
                  <a:lnTo>
                    <a:pt x="751" y="1720"/>
                  </a:lnTo>
                  <a:lnTo>
                    <a:pt x="761" y="1720"/>
                  </a:lnTo>
                  <a:lnTo>
                    <a:pt x="766" y="1720"/>
                  </a:lnTo>
                  <a:lnTo>
                    <a:pt x="771" y="1720"/>
                  </a:lnTo>
                  <a:lnTo>
                    <a:pt x="777" y="1720"/>
                  </a:lnTo>
                  <a:lnTo>
                    <a:pt x="787" y="1720"/>
                  </a:lnTo>
                  <a:lnTo>
                    <a:pt x="792" y="1720"/>
                  </a:lnTo>
                  <a:lnTo>
                    <a:pt x="797" y="1720"/>
                  </a:lnTo>
                  <a:lnTo>
                    <a:pt x="807" y="1720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587">
              <a:extLst>
                <a:ext uri="{FF2B5EF4-FFF2-40B4-BE49-F238E27FC236}">
                  <a16:creationId xmlns:a16="http://schemas.microsoft.com/office/drawing/2014/main" id="{E527A80D-C6A7-40A4-9855-8BCB3A416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88">
              <a:extLst>
                <a:ext uri="{FF2B5EF4-FFF2-40B4-BE49-F238E27FC236}">
                  <a16:creationId xmlns:a16="http://schemas.microsoft.com/office/drawing/2014/main" id="{2EE9630E-6CE1-49C7-8C87-EC747B25D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89">
              <a:extLst>
                <a:ext uri="{FF2B5EF4-FFF2-40B4-BE49-F238E27FC236}">
                  <a16:creationId xmlns:a16="http://schemas.microsoft.com/office/drawing/2014/main" id="{96A21B93-229A-424F-A188-973D197A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90">
              <a:extLst>
                <a:ext uri="{FF2B5EF4-FFF2-40B4-BE49-F238E27FC236}">
                  <a16:creationId xmlns:a16="http://schemas.microsoft.com/office/drawing/2014/main" id="{C4677488-2AC3-4458-9BC9-E7E22689A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343947"/>
              <a:ext cx="975124" cy="2449915"/>
            </a:xfrm>
            <a:custGeom>
              <a:avLst/>
              <a:gdLst>
                <a:gd name="T0" fmla="*/ 10 w 807"/>
                <a:gd name="T1" fmla="*/ 0 h 1818"/>
                <a:gd name="T2" fmla="*/ 30 w 807"/>
                <a:gd name="T3" fmla="*/ 0 h 1818"/>
                <a:gd name="T4" fmla="*/ 51 w 807"/>
                <a:gd name="T5" fmla="*/ 0 h 1818"/>
                <a:gd name="T6" fmla="*/ 66 w 807"/>
                <a:gd name="T7" fmla="*/ 1818 h 1818"/>
                <a:gd name="T8" fmla="*/ 86 w 807"/>
                <a:gd name="T9" fmla="*/ 1818 h 1818"/>
                <a:gd name="T10" fmla="*/ 106 w 807"/>
                <a:gd name="T11" fmla="*/ 1818 h 1818"/>
                <a:gd name="T12" fmla="*/ 126 w 807"/>
                <a:gd name="T13" fmla="*/ 1818 h 1818"/>
                <a:gd name="T14" fmla="*/ 146 w 807"/>
                <a:gd name="T15" fmla="*/ 1818 h 1818"/>
                <a:gd name="T16" fmla="*/ 162 w 807"/>
                <a:gd name="T17" fmla="*/ 1818 h 1818"/>
                <a:gd name="T18" fmla="*/ 182 w 807"/>
                <a:gd name="T19" fmla="*/ 1818 h 1818"/>
                <a:gd name="T20" fmla="*/ 202 w 807"/>
                <a:gd name="T21" fmla="*/ 1818 h 1818"/>
                <a:gd name="T22" fmla="*/ 222 w 807"/>
                <a:gd name="T23" fmla="*/ 1818 h 1818"/>
                <a:gd name="T24" fmla="*/ 237 w 807"/>
                <a:gd name="T25" fmla="*/ 1818 h 1818"/>
                <a:gd name="T26" fmla="*/ 257 w 807"/>
                <a:gd name="T27" fmla="*/ 1818 h 1818"/>
                <a:gd name="T28" fmla="*/ 277 w 807"/>
                <a:gd name="T29" fmla="*/ 1818 h 1818"/>
                <a:gd name="T30" fmla="*/ 298 w 807"/>
                <a:gd name="T31" fmla="*/ 1818 h 1818"/>
                <a:gd name="T32" fmla="*/ 318 w 807"/>
                <a:gd name="T33" fmla="*/ 1818 h 1818"/>
                <a:gd name="T34" fmla="*/ 333 w 807"/>
                <a:gd name="T35" fmla="*/ 1818 h 1818"/>
                <a:gd name="T36" fmla="*/ 353 w 807"/>
                <a:gd name="T37" fmla="*/ 1818 h 1818"/>
                <a:gd name="T38" fmla="*/ 373 w 807"/>
                <a:gd name="T39" fmla="*/ 1818 h 1818"/>
                <a:gd name="T40" fmla="*/ 393 w 807"/>
                <a:gd name="T41" fmla="*/ 1818 h 1818"/>
                <a:gd name="T42" fmla="*/ 409 w 807"/>
                <a:gd name="T43" fmla="*/ 1818 h 1818"/>
                <a:gd name="T44" fmla="*/ 429 w 807"/>
                <a:gd name="T45" fmla="*/ 1818 h 1818"/>
                <a:gd name="T46" fmla="*/ 449 w 807"/>
                <a:gd name="T47" fmla="*/ 1818 h 1818"/>
                <a:gd name="T48" fmla="*/ 469 w 807"/>
                <a:gd name="T49" fmla="*/ 1818 h 1818"/>
                <a:gd name="T50" fmla="*/ 489 w 807"/>
                <a:gd name="T51" fmla="*/ 1818 h 1818"/>
                <a:gd name="T52" fmla="*/ 504 w 807"/>
                <a:gd name="T53" fmla="*/ 1818 h 1818"/>
                <a:gd name="T54" fmla="*/ 524 w 807"/>
                <a:gd name="T55" fmla="*/ 1818 h 1818"/>
                <a:gd name="T56" fmla="*/ 545 w 807"/>
                <a:gd name="T57" fmla="*/ 1818 h 1818"/>
                <a:gd name="T58" fmla="*/ 565 w 807"/>
                <a:gd name="T59" fmla="*/ 1818 h 1818"/>
                <a:gd name="T60" fmla="*/ 580 w 807"/>
                <a:gd name="T61" fmla="*/ 1818 h 1818"/>
                <a:gd name="T62" fmla="*/ 600 w 807"/>
                <a:gd name="T63" fmla="*/ 1818 h 1818"/>
                <a:gd name="T64" fmla="*/ 620 w 807"/>
                <a:gd name="T65" fmla="*/ 1818 h 1818"/>
                <a:gd name="T66" fmla="*/ 640 w 807"/>
                <a:gd name="T67" fmla="*/ 1818 h 1818"/>
                <a:gd name="T68" fmla="*/ 661 w 807"/>
                <a:gd name="T69" fmla="*/ 1818 h 1818"/>
                <a:gd name="T70" fmla="*/ 676 w 807"/>
                <a:gd name="T71" fmla="*/ 1818 h 1818"/>
                <a:gd name="T72" fmla="*/ 696 w 807"/>
                <a:gd name="T73" fmla="*/ 1818 h 1818"/>
                <a:gd name="T74" fmla="*/ 716 w 807"/>
                <a:gd name="T75" fmla="*/ 1818 h 1818"/>
                <a:gd name="T76" fmla="*/ 736 w 807"/>
                <a:gd name="T77" fmla="*/ 1818 h 1818"/>
                <a:gd name="T78" fmla="*/ 751 w 807"/>
                <a:gd name="T79" fmla="*/ 1818 h 1818"/>
                <a:gd name="T80" fmla="*/ 771 w 807"/>
                <a:gd name="T81" fmla="*/ 1818 h 1818"/>
                <a:gd name="T82" fmla="*/ 792 w 807"/>
                <a:gd name="T83" fmla="*/ 1818 h 1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818">
                  <a:moveTo>
                    <a:pt x="0" y="1818"/>
                  </a:moveTo>
                  <a:lnTo>
                    <a:pt x="5" y="1818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1818"/>
                  </a:lnTo>
                  <a:lnTo>
                    <a:pt x="66" y="1818"/>
                  </a:lnTo>
                  <a:lnTo>
                    <a:pt x="76" y="1818"/>
                  </a:lnTo>
                  <a:lnTo>
                    <a:pt x="81" y="1818"/>
                  </a:lnTo>
                  <a:lnTo>
                    <a:pt x="86" y="1818"/>
                  </a:lnTo>
                  <a:lnTo>
                    <a:pt x="91" y="1818"/>
                  </a:lnTo>
                  <a:lnTo>
                    <a:pt x="101" y="1818"/>
                  </a:lnTo>
                  <a:lnTo>
                    <a:pt x="106" y="1818"/>
                  </a:lnTo>
                  <a:lnTo>
                    <a:pt x="111" y="1818"/>
                  </a:lnTo>
                  <a:lnTo>
                    <a:pt x="121" y="1818"/>
                  </a:lnTo>
                  <a:lnTo>
                    <a:pt x="126" y="1818"/>
                  </a:lnTo>
                  <a:lnTo>
                    <a:pt x="131" y="1818"/>
                  </a:lnTo>
                  <a:lnTo>
                    <a:pt x="136" y="1818"/>
                  </a:lnTo>
                  <a:lnTo>
                    <a:pt x="146" y="1818"/>
                  </a:lnTo>
                  <a:lnTo>
                    <a:pt x="151" y="1818"/>
                  </a:lnTo>
                  <a:lnTo>
                    <a:pt x="157" y="1818"/>
                  </a:lnTo>
                  <a:lnTo>
                    <a:pt x="162" y="1818"/>
                  </a:lnTo>
                  <a:lnTo>
                    <a:pt x="172" y="1818"/>
                  </a:lnTo>
                  <a:lnTo>
                    <a:pt x="177" y="1818"/>
                  </a:lnTo>
                  <a:lnTo>
                    <a:pt x="182" y="1818"/>
                  </a:lnTo>
                  <a:lnTo>
                    <a:pt x="187" y="1818"/>
                  </a:lnTo>
                  <a:lnTo>
                    <a:pt x="197" y="1818"/>
                  </a:lnTo>
                  <a:lnTo>
                    <a:pt x="202" y="1818"/>
                  </a:lnTo>
                  <a:lnTo>
                    <a:pt x="207" y="1818"/>
                  </a:lnTo>
                  <a:lnTo>
                    <a:pt x="212" y="1818"/>
                  </a:lnTo>
                  <a:lnTo>
                    <a:pt x="222" y="1818"/>
                  </a:lnTo>
                  <a:lnTo>
                    <a:pt x="227" y="1818"/>
                  </a:lnTo>
                  <a:lnTo>
                    <a:pt x="232" y="1818"/>
                  </a:lnTo>
                  <a:lnTo>
                    <a:pt x="237" y="1818"/>
                  </a:lnTo>
                  <a:lnTo>
                    <a:pt x="247" y="1818"/>
                  </a:lnTo>
                  <a:lnTo>
                    <a:pt x="252" y="1818"/>
                  </a:lnTo>
                  <a:lnTo>
                    <a:pt x="257" y="1818"/>
                  </a:lnTo>
                  <a:lnTo>
                    <a:pt x="262" y="1818"/>
                  </a:lnTo>
                  <a:lnTo>
                    <a:pt x="272" y="1818"/>
                  </a:lnTo>
                  <a:lnTo>
                    <a:pt x="277" y="1818"/>
                  </a:lnTo>
                  <a:lnTo>
                    <a:pt x="283" y="1818"/>
                  </a:lnTo>
                  <a:lnTo>
                    <a:pt x="293" y="1818"/>
                  </a:lnTo>
                  <a:lnTo>
                    <a:pt x="298" y="1818"/>
                  </a:lnTo>
                  <a:lnTo>
                    <a:pt x="303" y="1818"/>
                  </a:lnTo>
                  <a:lnTo>
                    <a:pt x="308" y="1818"/>
                  </a:lnTo>
                  <a:lnTo>
                    <a:pt x="318" y="1818"/>
                  </a:lnTo>
                  <a:lnTo>
                    <a:pt x="323" y="1818"/>
                  </a:lnTo>
                  <a:lnTo>
                    <a:pt x="328" y="1818"/>
                  </a:lnTo>
                  <a:lnTo>
                    <a:pt x="333" y="1818"/>
                  </a:lnTo>
                  <a:lnTo>
                    <a:pt x="343" y="1818"/>
                  </a:lnTo>
                  <a:lnTo>
                    <a:pt x="348" y="1818"/>
                  </a:lnTo>
                  <a:lnTo>
                    <a:pt x="353" y="1818"/>
                  </a:lnTo>
                  <a:lnTo>
                    <a:pt x="358" y="1818"/>
                  </a:lnTo>
                  <a:lnTo>
                    <a:pt x="368" y="1818"/>
                  </a:lnTo>
                  <a:lnTo>
                    <a:pt x="373" y="1818"/>
                  </a:lnTo>
                  <a:lnTo>
                    <a:pt x="378" y="1818"/>
                  </a:lnTo>
                  <a:lnTo>
                    <a:pt x="383" y="1818"/>
                  </a:lnTo>
                  <a:lnTo>
                    <a:pt x="393" y="1818"/>
                  </a:lnTo>
                  <a:lnTo>
                    <a:pt x="398" y="1818"/>
                  </a:lnTo>
                  <a:lnTo>
                    <a:pt x="404" y="1818"/>
                  </a:lnTo>
                  <a:lnTo>
                    <a:pt x="409" y="1818"/>
                  </a:lnTo>
                  <a:lnTo>
                    <a:pt x="419" y="1818"/>
                  </a:lnTo>
                  <a:lnTo>
                    <a:pt x="424" y="1818"/>
                  </a:lnTo>
                  <a:lnTo>
                    <a:pt x="429" y="1818"/>
                  </a:lnTo>
                  <a:lnTo>
                    <a:pt x="434" y="1818"/>
                  </a:lnTo>
                  <a:lnTo>
                    <a:pt x="444" y="1818"/>
                  </a:lnTo>
                  <a:lnTo>
                    <a:pt x="449" y="1818"/>
                  </a:lnTo>
                  <a:lnTo>
                    <a:pt x="454" y="1818"/>
                  </a:lnTo>
                  <a:lnTo>
                    <a:pt x="464" y="1818"/>
                  </a:lnTo>
                  <a:lnTo>
                    <a:pt x="469" y="1818"/>
                  </a:lnTo>
                  <a:lnTo>
                    <a:pt x="474" y="1818"/>
                  </a:lnTo>
                  <a:lnTo>
                    <a:pt x="479" y="1818"/>
                  </a:lnTo>
                  <a:lnTo>
                    <a:pt x="489" y="1818"/>
                  </a:lnTo>
                  <a:lnTo>
                    <a:pt x="494" y="1818"/>
                  </a:lnTo>
                  <a:lnTo>
                    <a:pt x="499" y="1818"/>
                  </a:lnTo>
                  <a:lnTo>
                    <a:pt x="504" y="1818"/>
                  </a:lnTo>
                  <a:lnTo>
                    <a:pt x="514" y="1818"/>
                  </a:lnTo>
                  <a:lnTo>
                    <a:pt x="519" y="1818"/>
                  </a:lnTo>
                  <a:lnTo>
                    <a:pt x="524" y="1818"/>
                  </a:lnTo>
                  <a:lnTo>
                    <a:pt x="530" y="1818"/>
                  </a:lnTo>
                  <a:lnTo>
                    <a:pt x="540" y="1818"/>
                  </a:lnTo>
                  <a:lnTo>
                    <a:pt x="545" y="1818"/>
                  </a:lnTo>
                  <a:lnTo>
                    <a:pt x="550" y="1818"/>
                  </a:lnTo>
                  <a:lnTo>
                    <a:pt x="555" y="1818"/>
                  </a:lnTo>
                  <a:lnTo>
                    <a:pt x="565" y="1818"/>
                  </a:lnTo>
                  <a:lnTo>
                    <a:pt x="570" y="1818"/>
                  </a:lnTo>
                  <a:lnTo>
                    <a:pt x="575" y="1818"/>
                  </a:lnTo>
                  <a:lnTo>
                    <a:pt x="580" y="1818"/>
                  </a:lnTo>
                  <a:lnTo>
                    <a:pt x="590" y="1818"/>
                  </a:lnTo>
                  <a:lnTo>
                    <a:pt x="595" y="1818"/>
                  </a:lnTo>
                  <a:lnTo>
                    <a:pt x="600" y="1818"/>
                  </a:lnTo>
                  <a:lnTo>
                    <a:pt x="605" y="1818"/>
                  </a:lnTo>
                  <a:lnTo>
                    <a:pt x="615" y="1818"/>
                  </a:lnTo>
                  <a:lnTo>
                    <a:pt x="620" y="1818"/>
                  </a:lnTo>
                  <a:lnTo>
                    <a:pt x="625" y="1818"/>
                  </a:lnTo>
                  <a:lnTo>
                    <a:pt x="635" y="1818"/>
                  </a:lnTo>
                  <a:lnTo>
                    <a:pt x="640" y="1818"/>
                  </a:lnTo>
                  <a:lnTo>
                    <a:pt x="645" y="1818"/>
                  </a:lnTo>
                  <a:lnTo>
                    <a:pt x="650" y="1818"/>
                  </a:lnTo>
                  <a:lnTo>
                    <a:pt x="661" y="1818"/>
                  </a:lnTo>
                  <a:lnTo>
                    <a:pt x="666" y="1818"/>
                  </a:lnTo>
                  <a:lnTo>
                    <a:pt x="671" y="1818"/>
                  </a:lnTo>
                  <a:lnTo>
                    <a:pt x="676" y="1818"/>
                  </a:lnTo>
                  <a:lnTo>
                    <a:pt x="686" y="1818"/>
                  </a:lnTo>
                  <a:lnTo>
                    <a:pt x="691" y="1818"/>
                  </a:lnTo>
                  <a:lnTo>
                    <a:pt x="696" y="1818"/>
                  </a:lnTo>
                  <a:lnTo>
                    <a:pt x="701" y="1818"/>
                  </a:lnTo>
                  <a:lnTo>
                    <a:pt x="711" y="1818"/>
                  </a:lnTo>
                  <a:lnTo>
                    <a:pt x="716" y="1818"/>
                  </a:lnTo>
                  <a:lnTo>
                    <a:pt x="721" y="1818"/>
                  </a:lnTo>
                  <a:lnTo>
                    <a:pt x="726" y="1818"/>
                  </a:lnTo>
                  <a:lnTo>
                    <a:pt x="736" y="1818"/>
                  </a:lnTo>
                  <a:lnTo>
                    <a:pt x="741" y="1818"/>
                  </a:lnTo>
                  <a:lnTo>
                    <a:pt x="746" y="1818"/>
                  </a:lnTo>
                  <a:lnTo>
                    <a:pt x="751" y="1818"/>
                  </a:lnTo>
                  <a:lnTo>
                    <a:pt x="761" y="1818"/>
                  </a:lnTo>
                  <a:lnTo>
                    <a:pt x="766" y="1818"/>
                  </a:lnTo>
                  <a:lnTo>
                    <a:pt x="771" y="1818"/>
                  </a:lnTo>
                  <a:lnTo>
                    <a:pt x="777" y="1818"/>
                  </a:lnTo>
                  <a:lnTo>
                    <a:pt x="787" y="1818"/>
                  </a:lnTo>
                  <a:lnTo>
                    <a:pt x="792" y="1818"/>
                  </a:lnTo>
                  <a:lnTo>
                    <a:pt x="797" y="1818"/>
                  </a:lnTo>
                  <a:lnTo>
                    <a:pt x="807" y="1818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591">
              <a:extLst>
                <a:ext uri="{FF2B5EF4-FFF2-40B4-BE49-F238E27FC236}">
                  <a16:creationId xmlns:a16="http://schemas.microsoft.com/office/drawing/2014/main" id="{077CCD1F-76B5-491A-99AB-FD89F4EE7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592">
              <a:extLst>
                <a:ext uri="{FF2B5EF4-FFF2-40B4-BE49-F238E27FC236}">
                  <a16:creationId xmlns:a16="http://schemas.microsoft.com/office/drawing/2014/main" id="{240CC059-FD1E-4782-B88A-ABAE9A75D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593">
              <a:extLst>
                <a:ext uri="{FF2B5EF4-FFF2-40B4-BE49-F238E27FC236}">
                  <a16:creationId xmlns:a16="http://schemas.microsoft.com/office/drawing/2014/main" id="{29EED5D4-7C5F-41C5-8019-CEB641458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594">
              <a:extLst>
                <a:ext uri="{FF2B5EF4-FFF2-40B4-BE49-F238E27FC236}">
                  <a16:creationId xmlns:a16="http://schemas.microsoft.com/office/drawing/2014/main" id="{F5B77467-DA9C-42C9-B76B-1F442017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263091"/>
              <a:ext cx="975124" cy="2530770"/>
            </a:xfrm>
            <a:custGeom>
              <a:avLst/>
              <a:gdLst>
                <a:gd name="T0" fmla="*/ 10 w 807"/>
                <a:gd name="T1" fmla="*/ 1878 h 1878"/>
                <a:gd name="T2" fmla="*/ 30 w 807"/>
                <a:gd name="T3" fmla="*/ 1878 h 1878"/>
                <a:gd name="T4" fmla="*/ 51 w 807"/>
                <a:gd name="T5" fmla="*/ 1878 h 1878"/>
                <a:gd name="T6" fmla="*/ 66 w 807"/>
                <a:gd name="T7" fmla="*/ 0 h 1878"/>
                <a:gd name="T8" fmla="*/ 86 w 807"/>
                <a:gd name="T9" fmla="*/ 0 h 1878"/>
                <a:gd name="T10" fmla="*/ 106 w 807"/>
                <a:gd name="T11" fmla="*/ 0 h 1878"/>
                <a:gd name="T12" fmla="*/ 126 w 807"/>
                <a:gd name="T13" fmla="*/ 1878 h 1878"/>
                <a:gd name="T14" fmla="*/ 146 w 807"/>
                <a:gd name="T15" fmla="*/ 1878 h 1878"/>
                <a:gd name="T16" fmla="*/ 162 w 807"/>
                <a:gd name="T17" fmla="*/ 1878 h 1878"/>
                <a:gd name="T18" fmla="*/ 182 w 807"/>
                <a:gd name="T19" fmla="*/ 1878 h 1878"/>
                <a:gd name="T20" fmla="*/ 202 w 807"/>
                <a:gd name="T21" fmla="*/ 1878 h 1878"/>
                <a:gd name="T22" fmla="*/ 222 w 807"/>
                <a:gd name="T23" fmla="*/ 1878 h 1878"/>
                <a:gd name="T24" fmla="*/ 237 w 807"/>
                <a:gd name="T25" fmla="*/ 1878 h 1878"/>
                <a:gd name="T26" fmla="*/ 257 w 807"/>
                <a:gd name="T27" fmla="*/ 1878 h 1878"/>
                <a:gd name="T28" fmla="*/ 277 w 807"/>
                <a:gd name="T29" fmla="*/ 1878 h 1878"/>
                <a:gd name="T30" fmla="*/ 298 w 807"/>
                <a:gd name="T31" fmla="*/ 1878 h 1878"/>
                <a:gd name="T32" fmla="*/ 318 w 807"/>
                <a:gd name="T33" fmla="*/ 1878 h 1878"/>
                <a:gd name="T34" fmla="*/ 333 w 807"/>
                <a:gd name="T35" fmla="*/ 1878 h 1878"/>
                <a:gd name="T36" fmla="*/ 353 w 807"/>
                <a:gd name="T37" fmla="*/ 1878 h 1878"/>
                <a:gd name="T38" fmla="*/ 373 w 807"/>
                <a:gd name="T39" fmla="*/ 1878 h 1878"/>
                <a:gd name="T40" fmla="*/ 393 w 807"/>
                <a:gd name="T41" fmla="*/ 1878 h 1878"/>
                <a:gd name="T42" fmla="*/ 409 w 807"/>
                <a:gd name="T43" fmla="*/ 1878 h 1878"/>
                <a:gd name="T44" fmla="*/ 429 w 807"/>
                <a:gd name="T45" fmla="*/ 1878 h 1878"/>
                <a:gd name="T46" fmla="*/ 449 w 807"/>
                <a:gd name="T47" fmla="*/ 1878 h 1878"/>
                <a:gd name="T48" fmla="*/ 469 w 807"/>
                <a:gd name="T49" fmla="*/ 1878 h 1878"/>
                <a:gd name="T50" fmla="*/ 489 w 807"/>
                <a:gd name="T51" fmla="*/ 1878 h 1878"/>
                <a:gd name="T52" fmla="*/ 504 w 807"/>
                <a:gd name="T53" fmla="*/ 1878 h 1878"/>
                <a:gd name="T54" fmla="*/ 524 w 807"/>
                <a:gd name="T55" fmla="*/ 1878 h 1878"/>
                <a:gd name="T56" fmla="*/ 545 w 807"/>
                <a:gd name="T57" fmla="*/ 1878 h 1878"/>
                <a:gd name="T58" fmla="*/ 565 w 807"/>
                <a:gd name="T59" fmla="*/ 1878 h 1878"/>
                <a:gd name="T60" fmla="*/ 580 w 807"/>
                <a:gd name="T61" fmla="*/ 1878 h 1878"/>
                <a:gd name="T62" fmla="*/ 600 w 807"/>
                <a:gd name="T63" fmla="*/ 1878 h 1878"/>
                <a:gd name="T64" fmla="*/ 620 w 807"/>
                <a:gd name="T65" fmla="*/ 1878 h 1878"/>
                <a:gd name="T66" fmla="*/ 640 w 807"/>
                <a:gd name="T67" fmla="*/ 1878 h 1878"/>
                <a:gd name="T68" fmla="*/ 661 w 807"/>
                <a:gd name="T69" fmla="*/ 1878 h 1878"/>
                <a:gd name="T70" fmla="*/ 676 w 807"/>
                <a:gd name="T71" fmla="*/ 1878 h 1878"/>
                <a:gd name="T72" fmla="*/ 696 w 807"/>
                <a:gd name="T73" fmla="*/ 1878 h 1878"/>
                <a:gd name="T74" fmla="*/ 716 w 807"/>
                <a:gd name="T75" fmla="*/ 1878 h 1878"/>
                <a:gd name="T76" fmla="*/ 736 w 807"/>
                <a:gd name="T77" fmla="*/ 1878 h 1878"/>
                <a:gd name="T78" fmla="*/ 751 w 807"/>
                <a:gd name="T79" fmla="*/ 1878 h 1878"/>
                <a:gd name="T80" fmla="*/ 771 w 807"/>
                <a:gd name="T81" fmla="*/ 1878 h 1878"/>
                <a:gd name="T82" fmla="*/ 792 w 807"/>
                <a:gd name="T83" fmla="*/ 1878 h 1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878">
                  <a:moveTo>
                    <a:pt x="0" y="1878"/>
                  </a:moveTo>
                  <a:lnTo>
                    <a:pt x="5" y="1878"/>
                  </a:lnTo>
                  <a:lnTo>
                    <a:pt x="10" y="1878"/>
                  </a:lnTo>
                  <a:lnTo>
                    <a:pt x="15" y="1878"/>
                  </a:lnTo>
                  <a:lnTo>
                    <a:pt x="25" y="1878"/>
                  </a:lnTo>
                  <a:lnTo>
                    <a:pt x="30" y="1878"/>
                  </a:lnTo>
                  <a:lnTo>
                    <a:pt x="36" y="1878"/>
                  </a:lnTo>
                  <a:lnTo>
                    <a:pt x="41" y="1878"/>
                  </a:lnTo>
                  <a:lnTo>
                    <a:pt x="51" y="1878"/>
                  </a:lnTo>
                  <a:lnTo>
                    <a:pt x="56" y="1878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1878"/>
                  </a:lnTo>
                  <a:lnTo>
                    <a:pt x="121" y="1878"/>
                  </a:lnTo>
                  <a:lnTo>
                    <a:pt x="126" y="1878"/>
                  </a:lnTo>
                  <a:lnTo>
                    <a:pt x="131" y="1878"/>
                  </a:lnTo>
                  <a:lnTo>
                    <a:pt x="136" y="1878"/>
                  </a:lnTo>
                  <a:lnTo>
                    <a:pt x="146" y="1878"/>
                  </a:lnTo>
                  <a:lnTo>
                    <a:pt x="151" y="1878"/>
                  </a:lnTo>
                  <a:lnTo>
                    <a:pt x="157" y="1878"/>
                  </a:lnTo>
                  <a:lnTo>
                    <a:pt x="162" y="1878"/>
                  </a:lnTo>
                  <a:lnTo>
                    <a:pt x="172" y="1878"/>
                  </a:lnTo>
                  <a:lnTo>
                    <a:pt x="177" y="1878"/>
                  </a:lnTo>
                  <a:lnTo>
                    <a:pt x="182" y="1878"/>
                  </a:lnTo>
                  <a:lnTo>
                    <a:pt x="187" y="1878"/>
                  </a:lnTo>
                  <a:lnTo>
                    <a:pt x="197" y="1878"/>
                  </a:lnTo>
                  <a:lnTo>
                    <a:pt x="202" y="1878"/>
                  </a:lnTo>
                  <a:lnTo>
                    <a:pt x="207" y="1878"/>
                  </a:lnTo>
                  <a:lnTo>
                    <a:pt x="212" y="1878"/>
                  </a:lnTo>
                  <a:lnTo>
                    <a:pt x="222" y="1878"/>
                  </a:lnTo>
                  <a:lnTo>
                    <a:pt x="227" y="1878"/>
                  </a:lnTo>
                  <a:lnTo>
                    <a:pt x="232" y="1878"/>
                  </a:lnTo>
                  <a:lnTo>
                    <a:pt x="237" y="1878"/>
                  </a:lnTo>
                  <a:lnTo>
                    <a:pt x="247" y="1878"/>
                  </a:lnTo>
                  <a:lnTo>
                    <a:pt x="252" y="1878"/>
                  </a:lnTo>
                  <a:lnTo>
                    <a:pt x="257" y="1878"/>
                  </a:lnTo>
                  <a:lnTo>
                    <a:pt x="262" y="1878"/>
                  </a:lnTo>
                  <a:lnTo>
                    <a:pt x="272" y="1878"/>
                  </a:lnTo>
                  <a:lnTo>
                    <a:pt x="277" y="1878"/>
                  </a:lnTo>
                  <a:lnTo>
                    <a:pt x="283" y="1878"/>
                  </a:lnTo>
                  <a:lnTo>
                    <a:pt x="293" y="1878"/>
                  </a:lnTo>
                  <a:lnTo>
                    <a:pt x="298" y="1878"/>
                  </a:lnTo>
                  <a:lnTo>
                    <a:pt x="303" y="1878"/>
                  </a:lnTo>
                  <a:lnTo>
                    <a:pt x="308" y="1878"/>
                  </a:lnTo>
                  <a:lnTo>
                    <a:pt x="318" y="1878"/>
                  </a:lnTo>
                  <a:lnTo>
                    <a:pt x="323" y="1878"/>
                  </a:lnTo>
                  <a:lnTo>
                    <a:pt x="328" y="1878"/>
                  </a:lnTo>
                  <a:lnTo>
                    <a:pt x="333" y="1878"/>
                  </a:lnTo>
                  <a:lnTo>
                    <a:pt x="343" y="1878"/>
                  </a:lnTo>
                  <a:lnTo>
                    <a:pt x="348" y="1878"/>
                  </a:lnTo>
                  <a:lnTo>
                    <a:pt x="353" y="1878"/>
                  </a:lnTo>
                  <a:lnTo>
                    <a:pt x="358" y="1878"/>
                  </a:lnTo>
                  <a:lnTo>
                    <a:pt x="368" y="1878"/>
                  </a:lnTo>
                  <a:lnTo>
                    <a:pt x="373" y="1878"/>
                  </a:lnTo>
                  <a:lnTo>
                    <a:pt x="378" y="1878"/>
                  </a:lnTo>
                  <a:lnTo>
                    <a:pt x="383" y="1878"/>
                  </a:lnTo>
                  <a:lnTo>
                    <a:pt x="393" y="1878"/>
                  </a:lnTo>
                  <a:lnTo>
                    <a:pt x="398" y="1878"/>
                  </a:lnTo>
                  <a:lnTo>
                    <a:pt x="404" y="1878"/>
                  </a:lnTo>
                  <a:lnTo>
                    <a:pt x="409" y="1878"/>
                  </a:lnTo>
                  <a:lnTo>
                    <a:pt x="419" y="1878"/>
                  </a:lnTo>
                  <a:lnTo>
                    <a:pt x="424" y="1878"/>
                  </a:lnTo>
                  <a:lnTo>
                    <a:pt x="429" y="1878"/>
                  </a:lnTo>
                  <a:lnTo>
                    <a:pt x="434" y="1878"/>
                  </a:lnTo>
                  <a:lnTo>
                    <a:pt x="444" y="1878"/>
                  </a:lnTo>
                  <a:lnTo>
                    <a:pt x="449" y="1878"/>
                  </a:lnTo>
                  <a:lnTo>
                    <a:pt x="454" y="1878"/>
                  </a:lnTo>
                  <a:lnTo>
                    <a:pt x="464" y="1878"/>
                  </a:lnTo>
                  <a:lnTo>
                    <a:pt x="469" y="1878"/>
                  </a:lnTo>
                  <a:lnTo>
                    <a:pt x="474" y="1878"/>
                  </a:lnTo>
                  <a:lnTo>
                    <a:pt x="479" y="1878"/>
                  </a:lnTo>
                  <a:lnTo>
                    <a:pt x="489" y="1878"/>
                  </a:lnTo>
                  <a:lnTo>
                    <a:pt x="494" y="1878"/>
                  </a:lnTo>
                  <a:lnTo>
                    <a:pt x="499" y="1878"/>
                  </a:lnTo>
                  <a:lnTo>
                    <a:pt x="504" y="1878"/>
                  </a:lnTo>
                  <a:lnTo>
                    <a:pt x="514" y="1878"/>
                  </a:lnTo>
                  <a:lnTo>
                    <a:pt x="519" y="1878"/>
                  </a:lnTo>
                  <a:lnTo>
                    <a:pt x="524" y="1878"/>
                  </a:lnTo>
                  <a:lnTo>
                    <a:pt x="530" y="1878"/>
                  </a:lnTo>
                  <a:lnTo>
                    <a:pt x="540" y="1878"/>
                  </a:lnTo>
                  <a:lnTo>
                    <a:pt x="545" y="1878"/>
                  </a:lnTo>
                  <a:lnTo>
                    <a:pt x="550" y="1878"/>
                  </a:lnTo>
                  <a:lnTo>
                    <a:pt x="555" y="1878"/>
                  </a:lnTo>
                  <a:lnTo>
                    <a:pt x="565" y="1878"/>
                  </a:lnTo>
                  <a:lnTo>
                    <a:pt x="570" y="1878"/>
                  </a:lnTo>
                  <a:lnTo>
                    <a:pt x="575" y="1878"/>
                  </a:lnTo>
                  <a:lnTo>
                    <a:pt x="580" y="1878"/>
                  </a:lnTo>
                  <a:lnTo>
                    <a:pt x="590" y="1878"/>
                  </a:lnTo>
                  <a:lnTo>
                    <a:pt x="595" y="1878"/>
                  </a:lnTo>
                  <a:lnTo>
                    <a:pt x="600" y="1878"/>
                  </a:lnTo>
                  <a:lnTo>
                    <a:pt x="605" y="1878"/>
                  </a:lnTo>
                  <a:lnTo>
                    <a:pt x="615" y="1878"/>
                  </a:lnTo>
                  <a:lnTo>
                    <a:pt x="620" y="1878"/>
                  </a:lnTo>
                  <a:lnTo>
                    <a:pt x="625" y="1878"/>
                  </a:lnTo>
                  <a:lnTo>
                    <a:pt x="635" y="1878"/>
                  </a:lnTo>
                  <a:lnTo>
                    <a:pt x="640" y="1878"/>
                  </a:lnTo>
                  <a:lnTo>
                    <a:pt x="645" y="1878"/>
                  </a:lnTo>
                  <a:lnTo>
                    <a:pt x="650" y="1878"/>
                  </a:lnTo>
                  <a:lnTo>
                    <a:pt x="661" y="1878"/>
                  </a:lnTo>
                  <a:lnTo>
                    <a:pt x="666" y="1878"/>
                  </a:lnTo>
                  <a:lnTo>
                    <a:pt x="671" y="1878"/>
                  </a:lnTo>
                  <a:lnTo>
                    <a:pt x="676" y="1878"/>
                  </a:lnTo>
                  <a:lnTo>
                    <a:pt x="686" y="1878"/>
                  </a:lnTo>
                  <a:lnTo>
                    <a:pt x="691" y="1878"/>
                  </a:lnTo>
                  <a:lnTo>
                    <a:pt x="696" y="1878"/>
                  </a:lnTo>
                  <a:lnTo>
                    <a:pt x="701" y="1878"/>
                  </a:lnTo>
                  <a:lnTo>
                    <a:pt x="711" y="1878"/>
                  </a:lnTo>
                  <a:lnTo>
                    <a:pt x="716" y="1878"/>
                  </a:lnTo>
                  <a:lnTo>
                    <a:pt x="721" y="1878"/>
                  </a:lnTo>
                  <a:lnTo>
                    <a:pt x="726" y="1878"/>
                  </a:lnTo>
                  <a:lnTo>
                    <a:pt x="736" y="1878"/>
                  </a:lnTo>
                  <a:lnTo>
                    <a:pt x="741" y="1878"/>
                  </a:lnTo>
                  <a:lnTo>
                    <a:pt x="746" y="1878"/>
                  </a:lnTo>
                  <a:lnTo>
                    <a:pt x="751" y="1878"/>
                  </a:lnTo>
                  <a:lnTo>
                    <a:pt x="761" y="1878"/>
                  </a:lnTo>
                  <a:lnTo>
                    <a:pt x="766" y="1878"/>
                  </a:lnTo>
                  <a:lnTo>
                    <a:pt x="771" y="1878"/>
                  </a:lnTo>
                  <a:lnTo>
                    <a:pt x="777" y="1878"/>
                  </a:lnTo>
                  <a:lnTo>
                    <a:pt x="787" y="1878"/>
                  </a:lnTo>
                  <a:lnTo>
                    <a:pt x="792" y="1878"/>
                  </a:lnTo>
                  <a:lnTo>
                    <a:pt x="797" y="1878"/>
                  </a:lnTo>
                  <a:lnTo>
                    <a:pt x="807" y="1878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595">
              <a:extLst>
                <a:ext uri="{FF2B5EF4-FFF2-40B4-BE49-F238E27FC236}">
                  <a16:creationId xmlns:a16="http://schemas.microsoft.com/office/drawing/2014/main" id="{9A355F34-C484-47FD-898A-9E58C63C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596">
              <a:extLst>
                <a:ext uri="{FF2B5EF4-FFF2-40B4-BE49-F238E27FC236}">
                  <a16:creationId xmlns:a16="http://schemas.microsoft.com/office/drawing/2014/main" id="{6A266BDB-8A6C-4CA2-B7D8-383DE2F39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597">
              <a:extLst>
                <a:ext uri="{FF2B5EF4-FFF2-40B4-BE49-F238E27FC236}">
                  <a16:creationId xmlns:a16="http://schemas.microsoft.com/office/drawing/2014/main" id="{54C6663E-3797-4191-ACB0-77535D38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598">
              <a:extLst>
                <a:ext uri="{FF2B5EF4-FFF2-40B4-BE49-F238E27FC236}">
                  <a16:creationId xmlns:a16="http://schemas.microsoft.com/office/drawing/2014/main" id="{2960E087-DF35-4E51-8474-2E4BCB840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277915"/>
              <a:ext cx="975124" cy="2515947"/>
            </a:xfrm>
            <a:custGeom>
              <a:avLst/>
              <a:gdLst>
                <a:gd name="T0" fmla="*/ 10 w 807"/>
                <a:gd name="T1" fmla="*/ 1867 h 1867"/>
                <a:gd name="T2" fmla="*/ 30 w 807"/>
                <a:gd name="T3" fmla="*/ 1867 h 1867"/>
                <a:gd name="T4" fmla="*/ 51 w 807"/>
                <a:gd name="T5" fmla="*/ 1867 h 1867"/>
                <a:gd name="T6" fmla="*/ 66 w 807"/>
                <a:gd name="T7" fmla="*/ 1867 h 1867"/>
                <a:gd name="T8" fmla="*/ 86 w 807"/>
                <a:gd name="T9" fmla="*/ 1867 h 1867"/>
                <a:gd name="T10" fmla="*/ 106 w 807"/>
                <a:gd name="T11" fmla="*/ 1867 h 1867"/>
                <a:gd name="T12" fmla="*/ 126 w 807"/>
                <a:gd name="T13" fmla="*/ 0 h 1867"/>
                <a:gd name="T14" fmla="*/ 146 w 807"/>
                <a:gd name="T15" fmla="*/ 0 h 1867"/>
                <a:gd name="T16" fmla="*/ 162 w 807"/>
                <a:gd name="T17" fmla="*/ 1867 h 1867"/>
                <a:gd name="T18" fmla="*/ 182 w 807"/>
                <a:gd name="T19" fmla="*/ 1867 h 1867"/>
                <a:gd name="T20" fmla="*/ 202 w 807"/>
                <a:gd name="T21" fmla="*/ 1867 h 1867"/>
                <a:gd name="T22" fmla="*/ 222 w 807"/>
                <a:gd name="T23" fmla="*/ 1867 h 1867"/>
                <a:gd name="T24" fmla="*/ 237 w 807"/>
                <a:gd name="T25" fmla="*/ 1867 h 1867"/>
                <a:gd name="T26" fmla="*/ 257 w 807"/>
                <a:gd name="T27" fmla="*/ 1867 h 1867"/>
                <a:gd name="T28" fmla="*/ 277 w 807"/>
                <a:gd name="T29" fmla="*/ 1867 h 1867"/>
                <a:gd name="T30" fmla="*/ 298 w 807"/>
                <a:gd name="T31" fmla="*/ 1867 h 1867"/>
                <a:gd name="T32" fmla="*/ 318 w 807"/>
                <a:gd name="T33" fmla="*/ 1867 h 1867"/>
                <a:gd name="T34" fmla="*/ 333 w 807"/>
                <a:gd name="T35" fmla="*/ 1867 h 1867"/>
                <a:gd name="T36" fmla="*/ 353 w 807"/>
                <a:gd name="T37" fmla="*/ 1867 h 1867"/>
                <a:gd name="T38" fmla="*/ 373 w 807"/>
                <a:gd name="T39" fmla="*/ 1867 h 1867"/>
                <a:gd name="T40" fmla="*/ 393 w 807"/>
                <a:gd name="T41" fmla="*/ 1867 h 1867"/>
                <a:gd name="T42" fmla="*/ 409 w 807"/>
                <a:gd name="T43" fmla="*/ 1867 h 1867"/>
                <a:gd name="T44" fmla="*/ 429 w 807"/>
                <a:gd name="T45" fmla="*/ 1867 h 1867"/>
                <a:gd name="T46" fmla="*/ 449 w 807"/>
                <a:gd name="T47" fmla="*/ 1867 h 1867"/>
                <a:gd name="T48" fmla="*/ 469 w 807"/>
                <a:gd name="T49" fmla="*/ 1867 h 1867"/>
                <a:gd name="T50" fmla="*/ 489 w 807"/>
                <a:gd name="T51" fmla="*/ 1867 h 1867"/>
                <a:gd name="T52" fmla="*/ 504 w 807"/>
                <a:gd name="T53" fmla="*/ 1867 h 1867"/>
                <a:gd name="T54" fmla="*/ 524 w 807"/>
                <a:gd name="T55" fmla="*/ 1867 h 1867"/>
                <a:gd name="T56" fmla="*/ 545 w 807"/>
                <a:gd name="T57" fmla="*/ 1867 h 1867"/>
                <a:gd name="T58" fmla="*/ 565 w 807"/>
                <a:gd name="T59" fmla="*/ 1867 h 1867"/>
                <a:gd name="T60" fmla="*/ 580 w 807"/>
                <a:gd name="T61" fmla="*/ 1867 h 1867"/>
                <a:gd name="T62" fmla="*/ 600 w 807"/>
                <a:gd name="T63" fmla="*/ 1867 h 1867"/>
                <a:gd name="T64" fmla="*/ 620 w 807"/>
                <a:gd name="T65" fmla="*/ 1867 h 1867"/>
                <a:gd name="T66" fmla="*/ 640 w 807"/>
                <a:gd name="T67" fmla="*/ 1867 h 1867"/>
                <a:gd name="T68" fmla="*/ 661 w 807"/>
                <a:gd name="T69" fmla="*/ 1867 h 1867"/>
                <a:gd name="T70" fmla="*/ 676 w 807"/>
                <a:gd name="T71" fmla="*/ 1867 h 1867"/>
                <a:gd name="T72" fmla="*/ 696 w 807"/>
                <a:gd name="T73" fmla="*/ 1867 h 1867"/>
                <a:gd name="T74" fmla="*/ 716 w 807"/>
                <a:gd name="T75" fmla="*/ 1867 h 1867"/>
                <a:gd name="T76" fmla="*/ 736 w 807"/>
                <a:gd name="T77" fmla="*/ 1867 h 1867"/>
                <a:gd name="T78" fmla="*/ 751 w 807"/>
                <a:gd name="T79" fmla="*/ 1867 h 1867"/>
                <a:gd name="T80" fmla="*/ 771 w 807"/>
                <a:gd name="T81" fmla="*/ 1867 h 1867"/>
                <a:gd name="T82" fmla="*/ 792 w 807"/>
                <a:gd name="T83" fmla="*/ 1867 h 1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867">
                  <a:moveTo>
                    <a:pt x="0" y="1867"/>
                  </a:moveTo>
                  <a:lnTo>
                    <a:pt x="5" y="1867"/>
                  </a:lnTo>
                  <a:lnTo>
                    <a:pt x="10" y="1867"/>
                  </a:lnTo>
                  <a:lnTo>
                    <a:pt x="15" y="1867"/>
                  </a:lnTo>
                  <a:lnTo>
                    <a:pt x="25" y="1867"/>
                  </a:lnTo>
                  <a:lnTo>
                    <a:pt x="30" y="1867"/>
                  </a:lnTo>
                  <a:lnTo>
                    <a:pt x="36" y="1867"/>
                  </a:lnTo>
                  <a:lnTo>
                    <a:pt x="41" y="1867"/>
                  </a:lnTo>
                  <a:lnTo>
                    <a:pt x="51" y="1867"/>
                  </a:lnTo>
                  <a:lnTo>
                    <a:pt x="56" y="1867"/>
                  </a:lnTo>
                  <a:lnTo>
                    <a:pt x="61" y="1867"/>
                  </a:lnTo>
                  <a:lnTo>
                    <a:pt x="66" y="1867"/>
                  </a:lnTo>
                  <a:lnTo>
                    <a:pt x="76" y="1867"/>
                  </a:lnTo>
                  <a:lnTo>
                    <a:pt x="81" y="1867"/>
                  </a:lnTo>
                  <a:lnTo>
                    <a:pt x="86" y="1867"/>
                  </a:lnTo>
                  <a:lnTo>
                    <a:pt x="91" y="1867"/>
                  </a:lnTo>
                  <a:lnTo>
                    <a:pt x="101" y="1867"/>
                  </a:lnTo>
                  <a:lnTo>
                    <a:pt x="106" y="1867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1867"/>
                  </a:lnTo>
                  <a:lnTo>
                    <a:pt x="172" y="1867"/>
                  </a:lnTo>
                  <a:lnTo>
                    <a:pt x="177" y="1867"/>
                  </a:lnTo>
                  <a:lnTo>
                    <a:pt x="182" y="1867"/>
                  </a:lnTo>
                  <a:lnTo>
                    <a:pt x="187" y="1867"/>
                  </a:lnTo>
                  <a:lnTo>
                    <a:pt x="197" y="1867"/>
                  </a:lnTo>
                  <a:lnTo>
                    <a:pt x="202" y="1867"/>
                  </a:lnTo>
                  <a:lnTo>
                    <a:pt x="207" y="1867"/>
                  </a:lnTo>
                  <a:lnTo>
                    <a:pt x="212" y="1867"/>
                  </a:lnTo>
                  <a:lnTo>
                    <a:pt x="222" y="1867"/>
                  </a:lnTo>
                  <a:lnTo>
                    <a:pt x="227" y="1867"/>
                  </a:lnTo>
                  <a:lnTo>
                    <a:pt x="232" y="1867"/>
                  </a:lnTo>
                  <a:lnTo>
                    <a:pt x="237" y="1867"/>
                  </a:lnTo>
                  <a:lnTo>
                    <a:pt x="247" y="1867"/>
                  </a:lnTo>
                  <a:lnTo>
                    <a:pt x="252" y="1867"/>
                  </a:lnTo>
                  <a:lnTo>
                    <a:pt x="257" y="1867"/>
                  </a:lnTo>
                  <a:lnTo>
                    <a:pt x="262" y="1867"/>
                  </a:lnTo>
                  <a:lnTo>
                    <a:pt x="272" y="1867"/>
                  </a:lnTo>
                  <a:lnTo>
                    <a:pt x="277" y="1867"/>
                  </a:lnTo>
                  <a:lnTo>
                    <a:pt x="283" y="1867"/>
                  </a:lnTo>
                  <a:lnTo>
                    <a:pt x="293" y="1867"/>
                  </a:lnTo>
                  <a:lnTo>
                    <a:pt x="298" y="1867"/>
                  </a:lnTo>
                  <a:lnTo>
                    <a:pt x="303" y="1867"/>
                  </a:lnTo>
                  <a:lnTo>
                    <a:pt x="308" y="1867"/>
                  </a:lnTo>
                  <a:lnTo>
                    <a:pt x="318" y="1867"/>
                  </a:lnTo>
                  <a:lnTo>
                    <a:pt x="323" y="1867"/>
                  </a:lnTo>
                  <a:lnTo>
                    <a:pt x="328" y="1867"/>
                  </a:lnTo>
                  <a:lnTo>
                    <a:pt x="333" y="1867"/>
                  </a:lnTo>
                  <a:lnTo>
                    <a:pt x="343" y="1867"/>
                  </a:lnTo>
                  <a:lnTo>
                    <a:pt x="348" y="1867"/>
                  </a:lnTo>
                  <a:lnTo>
                    <a:pt x="353" y="1867"/>
                  </a:lnTo>
                  <a:lnTo>
                    <a:pt x="358" y="1867"/>
                  </a:lnTo>
                  <a:lnTo>
                    <a:pt x="368" y="1867"/>
                  </a:lnTo>
                  <a:lnTo>
                    <a:pt x="373" y="1867"/>
                  </a:lnTo>
                  <a:lnTo>
                    <a:pt x="378" y="1867"/>
                  </a:lnTo>
                  <a:lnTo>
                    <a:pt x="383" y="1867"/>
                  </a:lnTo>
                  <a:lnTo>
                    <a:pt x="393" y="1867"/>
                  </a:lnTo>
                  <a:lnTo>
                    <a:pt x="398" y="1867"/>
                  </a:lnTo>
                  <a:lnTo>
                    <a:pt x="404" y="1867"/>
                  </a:lnTo>
                  <a:lnTo>
                    <a:pt x="409" y="1867"/>
                  </a:lnTo>
                  <a:lnTo>
                    <a:pt x="419" y="1867"/>
                  </a:lnTo>
                  <a:lnTo>
                    <a:pt x="424" y="1867"/>
                  </a:lnTo>
                  <a:lnTo>
                    <a:pt x="429" y="1867"/>
                  </a:lnTo>
                  <a:lnTo>
                    <a:pt x="434" y="1867"/>
                  </a:lnTo>
                  <a:lnTo>
                    <a:pt x="444" y="1867"/>
                  </a:lnTo>
                  <a:lnTo>
                    <a:pt x="449" y="1867"/>
                  </a:lnTo>
                  <a:lnTo>
                    <a:pt x="454" y="1867"/>
                  </a:lnTo>
                  <a:lnTo>
                    <a:pt x="464" y="1867"/>
                  </a:lnTo>
                  <a:lnTo>
                    <a:pt x="469" y="1867"/>
                  </a:lnTo>
                  <a:lnTo>
                    <a:pt x="474" y="1867"/>
                  </a:lnTo>
                  <a:lnTo>
                    <a:pt x="479" y="1867"/>
                  </a:lnTo>
                  <a:lnTo>
                    <a:pt x="489" y="1867"/>
                  </a:lnTo>
                  <a:lnTo>
                    <a:pt x="494" y="1867"/>
                  </a:lnTo>
                  <a:lnTo>
                    <a:pt x="499" y="1867"/>
                  </a:lnTo>
                  <a:lnTo>
                    <a:pt x="504" y="1867"/>
                  </a:lnTo>
                  <a:lnTo>
                    <a:pt x="514" y="1867"/>
                  </a:lnTo>
                  <a:lnTo>
                    <a:pt x="519" y="1867"/>
                  </a:lnTo>
                  <a:lnTo>
                    <a:pt x="524" y="1867"/>
                  </a:lnTo>
                  <a:lnTo>
                    <a:pt x="530" y="1867"/>
                  </a:lnTo>
                  <a:lnTo>
                    <a:pt x="540" y="1867"/>
                  </a:lnTo>
                  <a:lnTo>
                    <a:pt x="545" y="1867"/>
                  </a:lnTo>
                  <a:lnTo>
                    <a:pt x="550" y="1867"/>
                  </a:lnTo>
                  <a:lnTo>
                    <a:pt x="555" y="1867"/>
                  </a:lnTo>
                  <a:lnTo>
                    <a:pt x="565" y="1867"/>
                  </a:lnTo>
                  <a:lnTo>
                    <a:pt x="570" y="1867"/>
                  </a:lnTo>
                  <a:lnTo>
                    <a:pt x="575" y="1867"/>
                  </a:lnTo>
                  <a:lnTo>
                    <a:pt x="580" y="1867"/>
                  </a:lnTo>
                  <a:lnTo>
                    <a:pt x="590" y="1867"/>
                  </a:lnTo>
                  <a:lnTo>
                    <a:pt x="595" y="1867"/>
                  </a:lnTo>
                  <a:lnTo>
                    <a:pt x="600" y="1867"/>
                  </a:lnTo>
                  <a:lnTo>
                    <a:pt x="605" y="1867"/>
                  </a:lnTo>
                  <a:lnTo>
                    <a:pt x="615" y="1867"/>
                  </a:lnTo>
                  <a:lnTo>
                    <a:pt x="620" y="1867"/>
                  </a:lnTo>
                  <a:lnTo>
                    <a:pt x="625" y="1867"/>
                  </a:lnTo>
                  <a:lnTo>
                    <a:pt x="635" y="1867"/>
                  </a:lnTo>
                  <a:lnTo>
                    <a:pt x="640" y="1867"/>
                  </a:lnTo>
                  <a:lnTo>
                    <a:pt x="645" y="1867"/>
                  </a:lnTo>
                  <a:lnTo>
                    <a:pt x="650" y="1867"/>
                  </a:lnTo>
                  <a:lnTo>
                    <a:pt x="661" y="1867"/>
                  </a:lnTo>
                  <a:lnTo>
                    <a:pt x="666" y="1867"/>
                  </a:lnTo>
                  <a:lnTo>
                    <a:pt x="671" y="1867"/>
                  </a:lnTo>
                  <a:lnTo>
                    <a:pt x="676" y="1867"/>
                  </a:lnTo>
                  <a:lnTo>
                    <a:pt x="686" y="1867"/>
                  </a:lnTo>
                  <a:lnTo>
                    <a:pt x="691" y="1867"/>
                  </a:lnTo>
                  <a:lnTo>
                    <a:pt x="696" y="1867"/>
                  </a:lnTo>
                  <a:lnTo>
                    <a:pt x="701" y="1867"/>
                  </a:lnTo>
                  <a:lnTo>
                    <a:pt x="711" y="1867"/>
                  </a:lnTo>
                  <a:lnTo>
                    <a:pt x="716" y="1867"/>
                  </a:lnTo>
                  <a:lnTo>
                    <a:pt x="721" y="1867"/>
                  </a:lnTo>
                  <a:lnTo>
                    <a:pt x="726" y="1867"/>
                  </a:lnTo>
                  <a:lnTo>
                    <a:pt x="736" y="1867"/>
                  </a:lnTo>
                  <a:lnTo>
                    <a:pt x="741" y="1867"/>
                  </a:lnTo>
                  <a:lnTo>
                    <a:pt x="746" y="1867"/>
                  </a:lnTo>
                  <a:lnTo>
                    <a:pt x="751" y="1867"/>
                  </a:lnTo>
                  <a:lnTo>
                    <a:pt x="761" y="1867"/>
                  </a:lnTo>
                  <a:lnTo>
                    <a:pt x="766" y="1867"/>
                  </a:lnTo>
                  <a:lnTo>
                    <a:pt x="771" y="1867"/>
                  </a:lnTo>
                  <a:lnTo>
                    <a:pt x="777" y="1867"/>
                  </a:lnTo>
                  <a:lnTo>
                    <a:pt x="787" y="1867"/>
                  </a:lnTo>
                  <a:lnTo>
                    <a:pt x="792" y="1867"/>
                  </a:lnTo>
                  <a:lnTo>
                    <a:pt x="797" y="1867"/>
                  </a:lnTo>
                  <a:lnTo>
                    <a:pt x="807" y="1867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599">
              <a:extLst>
                <a:ext uri="{FF2B5EF4-FFF2-40B4-BE49-F238E27FC236}">
                  <a16:creationId xmlns:a16="http://schemas.microsoft.com/office/drawing/2014/main" id="{AD11CD87-1395-4BDE-BE5A-E03FF9B1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600">
              <a:extLst>
                <a:ext uri="{FF2B5EF4-FFF2-40B4-BE49-F238E27FC236}">
                  <a16:creationId xmlns:a16="http://schemas.microsoft.com/office/drawing/2014/main" id="{1238864B-287D-4564-AFB3-D60E6047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601">
              <a:extLst>
                <a:ext uri="{FF2B5EF4-FFF2-40B4-BE49-F238E27FC236}">
                  <a16:creationId xmlns:a16="http://schemas.microsoft.com/office/drawing/2014/main" id="{07652B48-036F-47BA-8E5C-CB67F6B6E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602">
              <a:extLst>
                <a:ext uri="{FF2B5EF4-FFF2-40B4-BE49-F238E27FC236}">
                  <a16:creationId xmlns:a16="http://schemas.microsoft.com/office/drawing/2014/main" id="{D0AAB53B-CB2D-46AE-9412-2007AEAA5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395155"/>
              <a:ext cx="975124" cy="2398707"/>
            </a:xfrm>
            <a:custGeom>
              <a:avLst/>
              <a:gdLst>
                <a:gd name="T0" fmla="*/ 10 w 807"/>
                <a:gd name="T1" fmla="*/ 1780 h 1780"/>
                <a:gd name="T2" fmla="*/ 30 w 807"/>
                <a:gd name="T3" fmla="*/ 1780 h 1780"/>
                <a:gd name="T4" fmla="*/ 51 w 807"/>
                <a:gd name="T5" fmla="*/ 1780 h 1780"/>
                <a:gd name="T6" fmla="*/ 66 w 807"/>
                <a:gd name="T7" fmla="*/ 1780 h 1780"/>
                <a:gd name="T8" fmla="*/ 86 w 807"/>
                <a:gd name="T9" fmla="*/ 1780 h 1780"/>
                <a:gd name="T10" fmla="*/ 106 w 807"/>
                <a:gd name="T11" fmla="*/ 1780 h 1780"/>
                <a:gd name="T12" fmla="*/ 126 w 807"/>
                <a:gd name="T13" fmla="*/ 1780 h 1780"/>
                <a:gd name="T14" fmla="*/ 146 w 807"/>
                <a:gd name="T15" fmla="*/ 1780 h 1780"/>
                <a:gd name="T16" fmla="*/ 162 w 807"/>
                <a:gd name="T17" fmla="*/ 0 h 1780"/>
                <a:gd name="T18" fmla="*/ 182 w 807"/>
                <a:gd name="T19" fmla="*/ 0 h 1780"/>
                <a:gd name="T20" fmla="*/ 202 w 807"/>
                <a:gd name="T21" fmla="*/ 0 h 1780"/>
                <a:gd name="T22" fmla="*/ 222 w 807"/>
                <a:gd name="T23" fmla="*/ 1780 h 1780"/>
                <a:gd name="T24" fmla="*/ 237 w 807"/>
                <a:gd name="T25" fmla="*/ 1780 h 1780"/>
                <a:gd name="T26" fmla="*/ 257 w 807"/>
                <a:gd name="T27" fmla="*/ 1780 h 1780"/>
                <a:gd name="T28" fmla="*/ 277 w 807"/>
                <a:gd name="T29" fmla="*/ 1780 h 1780"/>
                <a:gd name="T30" fmla="*/ 298 w 807"/>
                <a:gd name="T31" fmla="*/ 1780 h 1780"/>
                <a:gd name="T32" fmla="*/ 318 w 807"/>
                <a:gd name="T33" fmla="*/ 1780 h 1780"/>
                <a:gd name="T34" fmla="*/ 333 w 807"/>
                <a:gd name="T35" fmla="*/ 1780 h 1780"/>
                <a:gd name="T36" fmla="*/ 353 w 807"/>
                <a:gd name="T37" fmla="*/ 1780 h 1780"/>
                <a:gd name="T38" fmla="*/ 373 w 807"/>
                <a:gd name="T39" fmla="*/ 1780 h 1780"/>
                <a:gd name="T40" fmla="*/ 393 w 807"/>
                <a:gd name="T41" fmla="*/ 1780 h 1780"/>
                <a:gd name="T42" fmla="*/ 409 w 807"/>
                <a:gd name="T43" fmla="*/ 1780 h 1780"/>
                <a:gd name="T44" fmla="*/ 429 w 807"/>
                <a:gd name="T45" fmla="*/ 1780 h 1780"/>
                <a:gd name="T46" fmla="*/ 449 w 807"/>
                <a:gd name="T47" fmla="*/ 1780 h 1780"/>
                <a:gd name="T48" fmla="*/ 469 w 807"/>
                <a:gd name="T49" fmla="*/ 1780 h 1780"/>
                <a:gd name="T50" fmla="*/ 489 w 807"/>
                <a:gd name="T51" fmla="*/ 1780 h 1780"/>
                <a:gd name="T52" fmla="*/ 504 w 807"/>
                <a:gd name="T53" fmla="*/ 1780 h 1780"/>
                <a:gd name="T54" fmla="*/ 524 w 807"/>
                <a:gd name="T55" fmla="*/ 1780 h 1780"/>
                <a:gd name="T56" fmla="*/ 545 w 807"/>
                <a:gd name="T57" fmla="*/ 1780 h 1780"/>
                <a:gd name="T58" fmla="*/ 565 w 807"/>
                <a:gd name="T59" fmla="*/ 1780 h 1780"/>
                <a:gd name="T60" fmla="*/ 580 w 807"/>
                <a:gd name="T61" fmla="*/ 1780 h 1780"/>
                <a:gd name="T62" fmla="*/ 600 w 807"/>
                <a:gd name="T63" fmla="*/ 1780 h 1780"/>
                <a:gd name="T64" fmla="*/ 620 w 807"/>
                <a:gd name="T65" fmla="*/ 1780 h 1780"/>
                <a:gd name="T66" fmla="*/ 640 w 807"/>
                <a:gd name="T67" fmla="*/ 1780 h 1780"/>
                <a:gd name="T68" fmla="*/ 661 w 807"/>
                <a:gd name="T69" fmla="*/ 1780 h 1780"/>
                <a:gd name="T70" fmla="*/ 676 w 807"/>
                <a:gd name="T71" fmla="*/ 1780 h 1780"/>
                <a:gd name="T72" fmla="*/ 696 w 807"/>
                <a:gd name="T73" fmla="*/ 1780 h 1780"/>
                <a:gd name="T74" fmla="*/ 716 w 807"/>
                <a:gd name="T75" fmla="*/ 1780 h 1780"/>
                <a:gd name="T76" fmla="*/ 736 w 807"/>
                <a:gd name="T77" fmla="*/ 1780 h 1780"/>
                <a:gd name="T78" fmla="*/ 751 w 807"/>
                <a:gd name="T79" fmla="*/ 1780 h 1780"/>
                <a:gd name="T80" fmla="*/ 771 w 807"/>
                <a:gd name="T81" fmla="*/ 1780 h 1780"/>
                <a:gd name="T82" fmla="*/ 792 w 807"/>
                <a:gd name="T83" fmla="*/ 1780 h 1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780">
                  <a:moveTo>
                    <a:pt x="0" y="1780"/>
                  </a:moveTo>
                  <a:lnTo>
                    <a:pt x="5" y="1780"/>
                  </a:lnTo>
                  <a:lnTo>
                    <a:pt x="10" y="1780"/>
                  </a:lnTo>
                  <a:lnTo>
                    <a:pt x="15" y="1780"/>
                  </a:lnTo>
                  <a:lnTo>
                    <a:pt x="25" y="1780"/>
                  </a:lnTo>
                  <a:lnTo>
                    <a:pt x="30" y="1780"/>
                  </a:lnTo>
                  <a:lnTo>
                    <a:pt x="36" y="1780"/>
                  </a:lnTo>
                  <a:lnTo>
                    <a:pt x="41" y="1780"/>
                  </a:lnTo>
                  <a:lnTo>
                    <a:pt x="51" y="1780"/>
                  </a:lnTo>
                  <a:lnTo>
                    <a:pt x="56" y="1780"/>
                  </a:lnTo>
                  <a:lnTo>
                    <a:pt x="61" y="1780"/>
                  </a:lnTo>
                  <a:lnTo>
                    <a:pt x="66" y="1780"/>
                  </a:lnTo>
                  <a:lnTo>
                    <a:pt x="76" y="1780"/>
                  </a:lnTo>
                  <a:lnTo>
                    <a:pt x="81" y="1780"/>
                  </a:lnTo>
                  <a:lnTo>
                    <a:pt x="86" y="1780"/>
                  </a:lnTo>
                  <a:lnTo>
                    <a:pt x="91" y="1780"/>
                  </a:lnTo>
                  <a:lnTo>
                    <a:pt x="101" y="1780"/>
                  </a:lnTo>
                  <a:lnTo>
                    <a:pt x="106" y="1780"/>
                  </a:lnTo>
                  <a:lnTo>
                    <a:pt x="111" y="1780"/>
                  </a:lnTo>
                  <a:lnTo>
                    <a:pt x="121" y="1780"/>
                  </a:lnTo>
                  <a:lnTo>
                    <a:pt x="126" y="1780"/>
                  </a:lnTo>
                  <a:lnTo>
                    <a:pt x="131" y="1780"/>
                  </a:lnTo>
                  <a:lnTo>
                    <a:pt x="136" y="1780"/>
                  </a:lnTo>
                  <a:lnTo>
                    <a:pt x="146" y="1780"/>
                  </a:lnTo>
                  <a:lnTo>
                    <a:pt x="151" y="1780"/>
                  </a:lnTo>
                  <a:lnTo>
                    <a:pt x="157" y="178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1780"/>
                  </a:lnTo>
                  <a:lnTo>
                    <a:pt x="222" y="1780"/>
                  </a:lnTo>
                  <a:lnTo>
                    <a:pt x="227" y="1780"/>
                  </a:lnTo>
                  <a:lnTo>
                    <a:pt x="232" y="1780"/>
                  </a:lnTo>
                  <a:lnTo>
                    <a:pt x="237" y="1780"/>
                  </a:lnTo>
                  <a:lnTo>
                    <a:pt x="247" y="1780"/>
                  </a:lnTo>
                  <a:lnTo>
                    <a:pt x="252" y="1780"/>
                  </a:lnTo>
                  <a:lnTo>
                    <a:pt x="257" y="1780"/>
                  </a:lnTo>
                  <a:lnTo>
                    <a:pt x="262" y="1780"/>
                  </a:lnTo>
                  <a:lnTo>
                    <a:pt x="272" y="1780"/>
                  </a:lnTo>
                  <a:lnTo>
                    <a:pt x="277" y="1780"/>
                  </a:lnTo>
                  <a:lnTo>
                    <a:pt x="283" y="1780"/>
                  </a:lnTo>
                  <a:lnTo>
                    <a:pt x="293" y="1780"/>
                  </a:lnTo>
                  <a:lnTo>
                    <a:pt x="298" y="1780"/>
                  </a:lnTo>
                  <a:lnTo>
                    <a:pt x="303" y="1780"/>
                  </a:lnTo>
                  <a:lnTo>
                    <a:pt x="308" y="1780"/>
                  </a:lnTo>
                  <a:lnTo>
                    <a:pt x="318" y="1780"/>
                  </a:lnTo>
                  <a:lnTo>
                    <a:pt x="323" y="1780"/>
                  </a:lnTo>
                  <a:lnTo>
                    <a:pt x="328" y="1780"/>
                  </a:lnTo>
                  <a:lnTo>
                    <a:pt x="333" y="1780"/>
                  </a:lnTo>
                  <a:lnTo>
                    <a:pt x="343" y="1780"/>
                  </a:lnTo>
                  <a:lnTo>
                    <a:pt x="348" y="1780"/>
                  </a:lnTo>
                  <a:lnTo>
                    <a:pt x="353" y="1780"/>
                  </a:lnTo>
                  <a:lnTo>
                    <a:pt x="358" y="1780"/>
                  </a:lnTo>
                  <a:lnTo>
                    <a:pt x="368" y="1780"/>
                  </a:lnTo>
                  <a:lnTo>
                    <a:pt x="373" y="1780"/>
                  </a:lnTo>
                  <a:lnTo>
                    <a:pt x="378" y="1780"/>
                  </a:lnTo>
                  <a:lnTo>
                    <a:pt x="383" y="1780"/>
                  </a:lnTo>
                  <a:lnTo>
                    <a:pt x="393" y="1780"/>
                  </a:lnTo>
                  <a:lnTo>
                    <a:pt x="398" y="1780"/>
                  </a:lnTo>
                  <a:lnTo>
                    <a:pt x="404" y="1780"/>
                  </a:lnTo>
                  <a:lnTo>
                    <a:pt x="409" y="1780"/>
                  </a:lnTo>
                  <a:lnTo>
                    <a:pt x="419" y="1780"/>
                  </a:lnTo>
                  <a:lnTo>
                    <a:pt x="424" y="1780"/>
                  </a:lnTo>
                  <a:lnTo>
                    <a:pt x="429" y="1780"/>
                  </a:lnTo>
                  <a:lnTo>
                    <a:pt x="434" y="1780"/>
                  </a:lnTo>
                  <a:lnTo>
                    <a:pt x="444" y="1780"/>
                  </a:lnTo>
                  <a:lnTo>
                    <a:pt x="449" y="1780"/>
                  </a:lnTo>
                  <a:lnTo>
                    <a:pt x="454" y="1780"/>
                  </a:lnTo>
                  <a:lnTo>
                    <a:pt x="464" y="1780"/>
                  </a:lnTo>
                  <a:lnTo>
                    <a:pt x="469" y="1780"/>
                  </a:lnTo>
                  <a:lnTo>
                    <a:pt x="474" y="1780"/>
                  </a:lnTo>
                  <a:lnTo>
                    <a:pt x="479" y="1780"/>
                  </a:lnTo>
                  <a:lnTo>
                    <a:pt x="489" y="1780"/>
                  </a:lnTo>
                  <a:lnTo>
                    <a:pt x="494" y="1780"/>
                  </a:lnTo>
                  <a:lnTo>
                    <a:pt x="499" y="1780"/>
                  </a:lnTo>
                  <a:lnTo>
                    <a:pt x="504" y="1780"/>
                  </a:lnTo>
                  <a:lnTo>
                    <a:pt x="514" y="1780"/>
                  </a:lnTo>
                  <a:lnTo>
                    <a:pt x="519" y="1780"/>
                  </a:lnTo>
                  <a:lnTo>
                    <a:pt x="524" y="1780"/>
                  </a:lnTo>
                  <a:lnTo>
                    <a:pt x="530" y="1780"/>
                  </a:lnTo>
                  <a:lnTo>
                    <a:pt x="540" y="1780"/>
                  </a:lnTo>
                  <a:lnTo>
                    <a:pt x="545" y="1780"/>
                  </a:lnTo>
                  <a:lnTo>
                    <a:pt x="550" y="1780"/>
                  </a:lnTo>
                  <a:lnTo>
                    <a:pt x="555" y="1780"/>
                  </a:lnTo>
                  <a:lnTo>
                    <a:pt x="565" y="1780"/>
                  </a:lnTo>
                  <a:lnTo>
                    <a:pt x="570" y="1780"/>
                  </a:lnTo>
                  <a:lnTo>
                    <a:pt x="575" y="1780"/>
                  </a:lnTo>
                  <a:lnTo>
                    <a:pt x="580" y="1780"/>
                  </a:lnTo>
                  <a:lnTo>
                    <a:pt x="590" y="1780"/>
                  </a:lnTo>
                  <a:lnTo>
                    <a:pt x="595" y="1780"/>
                  </a:lnTo>
                  <a:lnTo>
                    <a:pt x="600" y="1780"/>
                  </a:lnTo>
                  <a:lnTo>
                    <a:pt x="605" y="1780"/>
                  </a:lnTo>
                  <a:lnTo>
                    <a:pt x="615" y="1780"/>
                  </a:lnTo>
                  <a:lnTo>
                    <a:pt x="620" y="1780"/>
                  </a:lnTo>
                  <a:lnTo>
                    <a:pt x="625" y="1780"/>
                  </a:lnTo>
                  <a:lnTo>
                    <a:pt x="635" y="1780"/>
                  </a:lnTo>
                  <a:lnTo>
                    <a:pt x="640" y="1780"/>
                  </a:lnTo>
                  <a:lnTo>
                    <a:pt x="645" y="1780"/>
                  </a:lnTo>
                  <a:lnTo>
                    <a:pt x="650" y="1780"/>
                  </a:lnTo>
                  <a:lnTo>
                    <a:pt x="661" y="1780"/>
                  </a:lnTo>
                  <a:lnTo>
                    <a:pt x="666" y="1780"/>
                  </a:lnTo>
                  <a:lnTo>
                    <a:pt x="671" y="1780"/>
                  </a:lnTo>
                  <a:lnTo>
                    <a:pt x="676" y="1780"/>
                  </a:lnTo>
                  <a:lnTo>
                    <a:pt x="686" y="1780"/>
                  </a:lnTo>
                  <a:lnTo>
                    <a:pt x="691" y="1780"/>
                  </a:lnTo>
                  <a:lnTo>
                    <a:pt x="696" y="1780"/>
                  </a:lnTo>
                  <a:lnTo>
                    <a:pt x="701" y="1780"/>
                  </a:lnTo>
                  <a:lnTo>
                    <a:pt x="711" y="1780"/>
                  </a:lnTo>
                  <a:lnTo>
                    <a:pt x="716" y="1780"/>
                  </a:lnTo>
                  <a:lnTo>
                    <a:pt x="721" y="1780"/>
                  </a:lnTo>
                  <a:lnTo>
                    <a:pt x="726" y="1780"/>
                  </a:lnTo>
                  <a:lnTo>
                    <a:pt x="736" y="1780"/>
                  </a:lnTo>
                  <a:lnTo>
                    <a:pt x="741" y="1780"/>
                  </a:lnTo>
                  <a:lnTo>
                    <a:pt x="746" y="1780"/>
                  </a:lnTo>
                  <a:lnTo>
                    <a:pt x="751" y="1780"/>
                  </a:lnTo>
                  <a:lnTo>
                    <a:pt x="761" y="1780"/>
                  </a:lnTo>
                  <a:lnTo>
                    <a:pt x="766" y="1780"/>
                  </a:lnTo>
                  <a:lnTo>
                    <a:pt x="771" y="1780"/>
                  </a:lnTo>
                  <a:lnTo>
                    <a:pt x="777" y="1780"/>
                  </a:lnTo>
                  <a:lnTo>
                    <a:pt x="787" y="1780"/>
                  </a:lnTo>
                  <a:lnTo>
                    <a:pt x="792" y="1780"/>
                  </a:lnTo>
                  <a:lnTo>
                    <a:pt x="797" y="1780"/>
                  </a:lnTo>
                  <a:lnTo>
                    <a:pt x="807" y="1780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603">
              <a:extLst>
                <a:ext uri="{FF2B5EF4-FFF2-40B4-BE49-F238E27FC236}">
                  <a16:creationId xmlns:a16="http://schemas.microsoft.com/office/drawing/2014/main" id="{4A35E262-F4FE-4EAD-A6D4-AC6FC6A2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604">
              <a:extLst>
                <a:ext uri="{FF2B5EF4-FFF2-40B4-BE49-F238E27FC236}">
                  <a16:creationId xmlns:a16="http://schemas.microsoft.com/office/drawing/2014/main" id="{9CD8E385-3BE2-4236-B824-284EB449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605">
              <a:extLst>
                <a:ext uri="{FF2B5EF4-FFF2-40B4-BE49-F238E27FC236}">
                  <a16:creationId xmlns:a16="http://schemas.microsoft.com/office/drawing/2014/main" id="{4C036E29-15AF-46E5-9187-F5FE67212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606">
              <a:extLst>
                <a:ext uri="{FF2B5EF4-FFF2-40B4-BE49-F238E27FC236}">
                  <a16:creationId xmlns:a16="http://schemas.microsoft.com/office/drawing/2014/main" id="{8649B50B-1C45-4C4B-9CC0-2FB0A1E3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593250"/>
              <a:ext cx="975124" cy="2200611"/>
            </a:xfrm>
            <a:custGeom>
              <a:avLst/>
              <a:gdLst>
                <a:gd name="T0" fmla="*/ 10 w 807"/>
                <a:gd name="T1" fmla="*/ 1633 h 1633"/>
                <a:gd name="T2" fmla="*/ 30 w 807"/>
                <a:gd name="T3" fmla="*/ 1633 h 1633"/>
                <a:gd name="T4" fmla="*/ 51 w 807"/>
                <a:gd name="T5" fmla="*/ 1633 h 1633"/>
                <a:gd name="T6" fmla="*/ 66 w 807"/>
                <a:gd name="T7" fmla="*/ 1633 h 1633"/>
                <a:gd name="T8" fmla="*/ 86 w 807"/>
                <a:gd name="T9" fmla="*/ 1633 h 1633"/>
                <a:gd name="T10" fmla="*/ 106 w 807"/>
                <a:gd name="T11" fmla="*/ 1633 h 1633"/>
                <a:gd name="T12" fmla="*/ 126 w 807"/>
                <a:gd name="T13" fmla="*/ 1633 h 1633"/>
                <a:gd name="T14" fmla="*/ 146 w 807"/>
                <a:gd name="T15" fmla="*/ 1633 h 1633"/>
                <a:gd name="T16" fmla="*/ 162 w 807"/>
                <a:gd name="T17" fmla="*/ 1633 h 1633"/>
                <a:gd name="T18" fmla="*/ 182 w 807"/>
                <a:gd name="T19" fmla="*/ 1633 h 1633"/>
                <a:gd name="T20" fmla="*/ 202 w 807"/>
                <a:gd name="T21" fmla="*/ 1633 h 1633"/>
                <a:gd name="T22" fmla="*/ 222 w 807"/>
                <a:gd name="T23" fmla="*/ 0 h 1633"/>
                <a:gd name="T24" fmla="*/ 237 w 807"/>
                <a:gd name="T25" fmla="*/ 0 h 1633"/>
                <a:gd name="T26" fmla="*/ 257 w 807"/>
                <a:gd name="T27" fmla="*/ 0 h 1633"/>
                <a:gd name="T28" fmla="*/ 277 w 807"/>
                <a:gd name="T29" fmla="*/ 1633 h 1633"/>
                <a:gd name="T30" fmla="*/ 298 w 807"/>
                <a:gd name="T31" fmla="*/ 1633 h 1633"/>
                <a:gd name="T32" fmla="*/ 318 w 807"/>
                <a:gd name="T33" fmla="*/ 1633 h 1633"/>
                <a:gd name="T34" fmla="*/ 333 w 807"/>
                <a:gd name="T35" fmla="*/ 1633 h 1633"/>
                <a:gd name="T36" fmla="*/ 353 w 807"/>
                <a:gd name="T37" fmla="*/ 1633 h 1633"/>
                <a:gd name="T38" fmla="*/ 373 w 807"/>
                <a:gd name="T39" fmla="*/ 1633 h 1633"/>
                <a:gd name="T40" fmla="*/ 393 w 807"/>
                <a:gd name="T41" fmla="*/ 1633 h 1633"/>
                <a:gd name="T42" fmla="*/ 409 w 807"/>
                <a:gd name="T43" fmla="*/ 1633 h 1633"/>
                <a:gd name="T44" fmla="*/ 429 w 807"/>
                <a:gd name="T45" fmla="*/ 1633 h 1633"/>
                <a:gd name="T46" fmla="*/ 449 w 807"/>
                <a:gd name="T47" fmla="*/ 1633 h 1633"/>
                <a:gd name="T48" fmla="*/ 469 w 807"/>
                <a:gd name="T49" fmla="*/ 1633 h 1633"/>
                <a:gd name="T50" fmla="*/ 489 w 807"/>
                <a:gd name="T51" fmla="*/ 1633 h 1633"/>
                <a:gd name="T52" fmla="*/ 504 w 807"/>
                <a:gd name="T53" fmla="*/ 1633 h 1633"/>
                <a:gd name="T54" fmla="*/ 524 w 807"/>
                <a:gd name="T55" fmla="*/ 1633 h 1633"/>
                <a:gd name="T56" fmla="*/ 545 w 807"/>
                <a:gd name="T57" fmla="*/ 1633 h 1633"/>
                <a:gd name="T58" fmla="*/ 565 w 807"/>
                <a:gd name="T59" fmla="*/ 1633 h 1633"/>
                <a:gd name="T60" fmla="*/ 580 w 807"/>
                <a:gd name="T61" fmla="*/ 1633 h 1633"/>
                <a:gd name="T62" fmla="*/ 600 w 807"/>
                <a:gd name="T63" fmla="*/ 1633 h 1633"/>
                <a:gd name="T64" fmla="*/ 620 w 807"/>
                <a:gd name="T65" fmla="*/ 1633 h 1633"/>
                <a:gd name="T66" fmla="*/ 640 w 807"/>
                <a:gd name="T67" fmla="*/ 1633 h 1633"/>
                <a:gd name="T68" fmla="*/ 661 w 807"/>
                <a:gd name="T69" fmla="*/ 1633 h 1633"/>
                <a:gd name="T70" fmla="*/ 676 w 807"/>
                <a:gd name="T71" fmla="*/ 1633 h 1633"/>
                <a:gd name="T72" fmla="*/ 696 w 807"/>
                <a:gd name="T73" fmla="*/ 1633 h 1633"/>
                <a:gd name="T74" fmla="*/ 716 w 807"/>
                <a:gd name="T75" fmla="*/ 1633 h 1633"/>
                <a:gd name="T76" fmla="*/ 736 w 807"/>
                <a:gd name="T77" fmla="*/ 1633 h 1633"/>
                <a:gd name="T78" fmla="*/ 751 w 807"/>
                <a:gd name="T79" fmla="*/ 1633 h 1633"/>
                <a:gd name="T80" fmla="*/ 771 w 807"/>
                <a:gd name="T81" fmla="*/ 1633 h 1633"/>
                <a:gd name="T82" fmla="*/ 792 w 807"/>
                <a:gd name="T83" fmla="*/ 1633 h 1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633">
                  <a:moveTo>
                    <a:pt x="0" y="1633"/>
                  </a:moveTo>
                  <a:lnTo>
                    <a:pt x="5" y="1633"/>
                  </a:lnTo>
                  <a:lnTo>
                    <a:pt x="10" y="1633"/>
                  </a:lnTo>
                  <a:lnTo>
                    <a:pt x="15" y="1633"/>
                  </a:lnTo>
                  <a:lnTo>
                    <a:pt x="25" y="1633"/>
                  </a:lnTo>
                  <a:lnTo>
                    <a:pt x="30" y="1633"/>
                  </a:lnTo>
                  <a:lnTo>
                    <a:pt x="36" y="1633"/>
                  </a:lnTo>
                  <a:lnTo>
                    <a:pt x="41" y="1633"/>
                  </a:lnTo>
                  <a:lnTo>
                    <a:pt x="51" y="1633"/>
                  </a:lnTo>
                  <a:lnTo>
                    <a:pt x="56" y="1633"/>
                  </a:lnTo>
                  <a:lnTo>
                    <a:pt x="61" y="1633"/>
                  </a:lnTo>
                  <a:lnTo>
                    <a:pt x="66" y="1633"/>
                  </a:lnTo>
                  <a:lnTo>
                    <a:pt x="76" y="1633"/>
                  </a:lnTo>
                  <a:lnTo>
                    <a:pt x="81" y="1633"/>
                  </a:lnTo>
                  <a:lnTo>
                    <a:pt x="86" y="1633"/>
                  </a:lnTo>
                  <a:lnTo>
                    <a:pt x="91" y="1633"/>
                  </a:lnTo>
                  <a:lnTo>
                    <a:pt x="101" y="1633"/>
                  </a:lnTo>
                  <a:lnTo>
                    <a:pt x="106" y="1633"/>
                  </a:lnTo>
                  <a:lnTo>
                    <a:pt x="111" y="1633"/>
                  </a:lnTo>
                  <a:lnTo>
                    <a:pt x="121" y="1633"/>
                  </a:lnTo>
                  <a:lnTo>
                    <a:pt x="126" y="1633"/>
                  </a:lnTo>
                  <a:lnTo>
                    <a:pt x="131" y="1633"/>
                  </a:lnTo>
                  <a:lnTo>
                    <a:pt x="136" y="1633"/>
                  </a:lnTo>
                  <a:lnTo>
                    <a:pt x="146" y="1633"/>
                  </a:lnTo>
                  <a:lnTo>
                    <a:pt x="151" y="1633"/>
                  </a:lnTo>
                  <a:lnTo>
                    <a:pt x="157" y="1633"/>
                  </a:lnTo>
                  <a:lnTo>
                    <a:pt x="162" y="1633"/>
                  </a:lnTo>
                  <a:lnTo>
                    <a:pt x="172" y="1633"/>
                  </a:lnTo>
                  <a:lnTo>
                    <a:pt x="177" y="1633"/>
                  </a:lnTo>
                  <a:lnTo>
                    <a:pt x="182" y="1633"/>
                  </a:lnTo>
                  <a:lnTo>
                    <a:pt x="187" y="1633"/>
                  </a:lnTo>
                  <a:lnTo>
                    <a:pt x="197" y="1633"/>
                  </a:lnTo>
                  <a:lnTo>
                    <a:pt x="202" y="1633"/>
                  </a:lnTo>
                  <a:lnTo>
                    <a:pt x="207" y="1633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1633"/>
                  </a:lnTo>
                  <a:lnTo>
                    <a:pt x="272" y="1633"/>
                  </a:lnTo>
                  <a:lnTo>
                    <a:pt x="277" y="1633"/>
                  </a:lnTo>
                  <a:lnTo>
                    <a:pt x="283" y="1633"/>
                  </a:lnTo>
                  <a:lnTo>
                    <a:pt x="293" y="1633"/>
                  </a:lnTo>
                  <a:lnTo>
                    <a:pt x="298" y="1633"/>
                  </a:lnTo>
                  <a:lnTo>
                    <a:pt x="303" y="1633"/>
                  </a:lnTo>
                  <a:lnTo>
                    <a:pt x="308" y="1633"/>
                  </a:lnTo>
                  <a:lnTo>
                    <a:pt x="318" y="1633"/>
                  </a:lnTo>
                  <a:lnTo>
                    <a:pt x="323" y="1633"/>
                  </a:lnTo>
                  <a:lnTo>
                    <a:pt x="328" y="1633"/>
                  </a:lnTo>
                  <a:lnTo>
                    <a:pt x="333" y="1633"/>
                  </a:lnTo>
                  <a:lnTo>
                    <a:pt x="343" y="1633"/>
                  </a:lnTo>
                  <a:lnTo>
                    <a:pt x="348" y="1633"/>
                  </a:lnTo>
                  <a:lnTo>
                    <a:pt x="353" y="1633"/>
                  </a:lnTo>
                  <a:lnTo>
                    <a:pt x="358" y="1633"/>
                  </a:lnTo>
                  <a:lnTo>
                    <a:pt x="368" y="1633"/>
                  </a:lnTo>
                  <a:lnTo>
                    <a:pt x="373" y="1633"/>
                  </a:lnTo>
                  <a:lnTo>
                    <a:pt x="378" y="1633"/>
                  </a:lnTo>
                  <a:lnTo>
                    <a:pt x="383" y="1633"/>
                  </a:lnTo>
                  <a:lnTo>
                    <a:pt x="393" y="1633"/>
                  </a:lnTo>
                  <a:lnTo>
                    <a:pt x="398" y="1633"/>
                  </a:lnTo>
                  <a:lnTo>
                    <a:pt x="404" y="1633"/>
                  </a:lnTo>
                  <a:lnTo>
                    <a:pt x="409" y="1633"/>
                  </a:lnTo>
                  <a:lnTo>
                    <a:pt x="419" y="1633"/>
                  </a:lnTo>
                  <a:lnTo>
                    <a:pt x="424" y="1633"/>
                  </a:lnTo>
                  <a:lnTo>
                    <a:pt x="429" y="1633"/>
                  </a:lnTo>
                  <a:lnTo>
                    <a:pt x="434" y="1633"/>
                  </a:lnTo>
                  <a:lnTo>
                    <a:pt x="444" y="1633"/>
                  </a:lnTo>
                  <a:lnTo>
                    <a:pt x="449" y="1633"/>
                  </a:lnTo>
                  <a:lnTo>
                    <a:pt x="454" y="1633"/>
                  </a:lnTo>
                  <a:lnTo>
                    <a:pt x="464" y="1633"/>
                  </a:lnTo>
                  <a:lnTo>
                    <a:pt x="469" y="1633"/>
                  </a:lnTo>
                  <a:lnTo>
                    <a:pt x="474" y="1633"/>
                  </a:lnTo>
                  <a:lnTo>
                    <a:pt x="479" y="1633"/>
                  </a:lnTo>
                  <a:lnTo>
                    <a:pt x="489" y="1633"/>
                  </a:lnTo>
                  <a:lnTo>
                    <a:pt x="494" y="1633"/>
                  </a:lnTo>
                  <a:lnTo>
                    <a:pt x="499" y="1633"/>
                  </a:lnTo>
                  <a:lnTo>
                    <a:pt x="504" y="1633"/>
                  </a:lnTo>
                  <a:lnTo>
                    <a:pt x="514" y="1633"/>
                  </a:lnTo>
                  <a:lnTo>
                    <a:pt x="519" y="1633"/>
                  </a:lnTo>
                  <a:lnTo>
                    <a:pt x="524" y="1633"/>
                  </a:lnTo>
                  <a:lnTo>
                    <a:pt x="530" y="1633"/>
                  </a:lnTo>
                  <a:lnTo>
                    <a:pt x="540" y="1633"/>
                  </a:lnTo>
                  <a:lnTo>
                    <a:pt x="545" y="1633"/>
                  </a:lnTo>
                  <a:lnTo>
                    <a:pt x="550" y="1633"/>
                  </a:lnTo>
                  <a:lnTo>
                    <a:pt x="555" y="1633"/>
                  </a:lnTo>
                  <a:lnTo>
                    <a:pt x="565" y="1633"/>
                  </a:lnTo>
                  <a:lnTo>
                    <a:pt x="570" y="1633"/>
                  </a:lnTo>
                  <a:lnTo>
                    <a:pt x="575" y="1633"/>
                  </a:lnTo>
                  <a:lnTo>
                    <a:pt x="580" y="1633"/>
                  </a:lnTo>
                  <a:lnTo>
                    <a:pt x="590" y="1633"/>
                  </a:lnTo>
                  <a:lnTo>
                    <a:pt x="595" y="1633"/>
                  </a:lnTo>
                  <a:lnTo>
                    <a:pt x="600" y="1633"/>
                  </a:lnTo>
                  <a:lnTo>
                    <a:pt x="605" y="1633"/>
                  </a:lnTo>
                  <a:lnTo>
                    <a:pt x="615" y="1633"/>
                  </a:lnTo>
                  <a:lnTo>
                    <a:pt x="620" y="1633"/>
                  </a:lnTo>
                  <a:lnTo>
                    <a:pt x="625" y="1633"/>
                  </a:lnTo>
                  <a:lnTo>
                    <a:pt x="635" y="1633"/>
                  </a:lnTo>
                  <a:lnTo>
                    <a:pt x="640" y="1633"/>
                  </a:lnTo>
                  <a:lnTo>
                    <a:pt x="645" y="1633"/>
                  </a:lnTo>
                  <a:lnTo>
                    <a:pt x="650" y="1633"/>
                  </a:lnTo>
                  <a:lnTo>
                    <a:pt x="661" y="1633"/>
                  </a:lnTo>
                  <a:lnTo>
                    <a:pt x="666" y="1633"/>
                  </a:lnTo>
                  <a:lnTo>
                    <a:pt x="671" y="1633"/>
                  </a:lnTo>
                  <a:lnTo>
                    <a:pt x="676" y="1633"/>
                  </a:lnTo>
                  <a:lnTo>
                    <a:pt x="686" y="1633"/>
                  </a:lnTo>
                  <a:lnTo>
                    <a:pt x="691" y="1633"/>
                  </a:lnTo>
                  <a:lnTo>
                    <a:pt x="696" y="1633"/>
                  </a:lnTo>
                  <a:lnTo>
                    <a:pt x="701" y="1633"/>
                  </a:lnTo>
                  <a:lnTo>
                    <a:pt x="711" y="1633"/>
                  </a:lnTo>
                  <a:lnTo>
                    <a:pt x="716" y="1633"/>
                  </a:lnTo>
                  <a:lnTo>
                    <a:pt x="721" y="1633"/>
                  </a:lnTo>
                  <a:lnTo>
                    <a:pt x="726" y="1633"/>
                  </a:lnTo>
                  <a:lnTo>
                    <a:pt x="736" y="1633"/>
                  </a:lnTo>
                  <a:lnTo>
                    <a:pt x="741" y="1633"/>
                  </a:lnTo>
                  <a:lnTo>
                    <a:pt x="746" y="1633"/>
                  </a:lnTo>
                  <a:lnTo>
                    <a:pt x="751" y="1633"/>
                  </a:lnTo>
                  <a:lnTo>
                    <a:pt x="761" y="1633"/>
                  </a:lnTo>
                  <a:lnTo>
                    <a:pt x="766" y="1633"/>
                  </a:lnTo>
                  <a:lnTo>
                    <a:pt x="771" y="1633"/>
                  </a:lnTo>
                  <a:lnTo>
                    <a:pt x="777" y="1633"/>
                  </a:lnTo>
                  <a:lnTo>
                    <a:pt x="787" y="1633"/>
                  </a:lnTo>
                  <a:lnTo>
                    <a:pt x="792" y="1633"/>
                  </a:lnTo>
                  <a:lnTo>
                    <a:pt x="797" y="1633"/>
                  </a:lnTo>
                  <a:lnTo>
                    <a:pt x="807" y="1633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607">
              <a:extLst>
                <a:ext uri="{FF2B5EF4-FFF2-40B4-BE49-F238E27FC236}">
                  <a16:creationId xmlns:a16="http://schemas.microsoft.com/office/drawing/2014/main" id="{4A5D672D-4251-40F8-94A8-B62319112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608">
              <a:extLst>
                <a:ext uri="{FF2B5EF4-FFF2-40B4-BE49-F238E27FC236}">
                  <a16:creationId xmlns:a16="http://schemas.microsoft.com/office/drawing/2014/main" id="{4872A538-149A-4857-A92C-F48B130CB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609">
              <a:extLst>
                <a:ext uri="{FF2B5EF4-FFF2-40B4-BE49-F238E27FC236}">
                  <a16:creationId xmlns:a16="http://schemas.microsoft.com/office/drawing/2014/main" id="{A079E268-A0B2-45DC-995A-1144D1FD5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610">
              <a:extLst>
                <a:ext uri="{FF2B5EF4-FFF2-40B4-BE49-F238E27FC236}">
                  <a16:creationId xmlns:a16="http://schemas.microsoft.com/office/drawing/2014/main" id="{4BA71382-5965-41CA-A462-80D69045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1842554"/>
              <a:ext cx="975124" cy="1951307"/>
            </a:xfrm>
            <a:custGeom>
              <a:avLst/>
              <a:gdLst>
                <a:gd name="T0" fmla="*/ 10 w 807"/>
                <a:gd name="T1" fmla="*/ 1448 h 1448"/>
                <a:gd name="T2" fmla="*/ 30 w 807"/>
                <a:gd name="T3" fmla="*/ 1448 h 1448"/>
                <a:gd name="T4" fmla="*/ 51 w 807"/>
                <a:gd name="T5" fmla="*/ 1448 h 1448"/>
                <a:gd name="T6" fmla="*/ 66 w 807"/>
                <a:gd name="T7" fmla="*/ 1448 h 1448"/>
                <a:gd name="T8" fmla="*/ 86 w 807"/>
                <a:gd name="T9" fmla="*/ 1448 h 1448"/>
                <a:gd name="T10" fmla="*/ 106 w 807"/>
                <a:gd name="T11" fmla="*/ 1448 h 1448"/>
                <a:gd name="T12" fmla="*/ 126 w 807"/>
                <a:gd name="T13" fmla="*/ 1448 h 1448"/>
                <a:gd name="T14" fmla="*/ 146 w 807"/>
                <a:gd name="T15" fmla="*/ 1448 h 1448"/>
                <a:gd name="T16" fmla="*/ 162 w 807"/>
                <a:gd name="T17" fmla="*/ 1448 h 1448"/>
                <a:gd name="T18" fmla="*/ 182 w 807"/>
                <a:gd name="T19" fmla="*/ 1448 h 1448"/>
                <a:gd name="T20" fmla="*/ 202 w 807"/>
                <a:gd name="T21" fmla="*/ 1448 h 1448"/>
                <a:gd name="T22" fmla="*/ 222 w 807"/>
                <a:gd name="T23" fmla="*/ 1448 h 1448"/>
                <a:gd name="T24" fmla="*/ 237 w 807"/>
                <a:gd name="T25" fmla="*/ 1448 h 1448"/>
                <a:gd name="T26" fmla="*/ 257 w 807"/>
                <a:gd name="T27" fmla="*/ 1448 h 1448"/>
                <a:gd name="T28" fmla="*/ 277 w 807"/>
                <a:gd name="T29" fmla="*/ 0 h 1448"/>
                <a:gd name="T30" fmla="*/ 298 w 807"/>
                <a:gd name="T31" fmla="*/ 0 h 1448"/>
                <a:gd name="T32" fmla="*/ 318 w 807"/>
                <a:gd name="T33" fmla="*/ 1448 h 1448"/>
                <a:gd name="T34" fmla="*/ 333 w 807"/>
                <a:gd name="T35" fmla="*/ 1448 h 1448"/>
                <a:gd name="T36" fmla="*/ 353 w 807"/>
                <a:gd name="T37" fmla="*/ 1448 h 1448"/>
                <a:gd name="T38" fmla="*/ 373 w 807"/>
                <a:gd name="T39" fmla="*/ 1448 h 1448"/>
                <a:gd name="T40" fmla="*/ 393 w 807"/>
                <a:gd name="T41" fmla="*/ 1448 h 1448"/>
                <a:gd name="T42" fmla="*/ 409 w 807"/>
                <a:gd name="T43" fmla="*/ 1448 h 1448"/>
                <a:gd name="T44" fmla="*/ 429 w 807"/>
                <a:gd name="T45" fmla="*/ 1448 h 1448"/>
                <a:gd name="T46" fmla="*/ 449 w 807"/>
                <a:gd name="T47" fmla="*/ 1448 h 1448"/>
                <a:gd name="T48" fmla="*/ 469 w 807"/>
                <a:gd name="T49" fmla="*/ 1448 h 1448"/>
                <a:gd name="T50" fmla="*/ 489 w 807"/>
                <a:gd name="T51" fmla="*/ 1448 h 1448"/>
                <a:gd name="T52" fmla="*/ 504 w 807"/>
                <a:gd name="T53" fmla="*/ 1448 h 1448"/>
                <a:gd name="T54" fmla="*/ 524 w 807"/>
                <a:gd name="T55" fmla="*/ 1448 h 1448"/>
                <a:gd name="T56" fmla="*/ 545 w 807"/>
                <a:gd name="T57" fmla="*/ 1448 h 1448"/>
                <a:gd name="T58" fmla="*/ 565 w 807"/>
                <a:gd name="T59" fmla="*/ 1448 h 1448"/>
                <a:gd name="T60" fmla="*/ 580 w 807"/>
                <a:gd name="T61" fmla="*/ 1448 h 1448"/>
                <a:gd name="T62" fmla="*/ 600 w 807"/>
                <a:gd name="T63" fmla="*/ 1448 h 1448"/>
                <a:gd name="T64" fmla="*/ 620 w 807"/>
                <a:gd name="T65" fmla="*/ 1448 h 1448"/>
                <a:gd name="T66" fmla="*/ 640 w 807"/>
                <a:gd name="T67" fmla="*/ 1448 h 1448"/>
                <a:gd name="T68" fmla="*/ 661 w 807"/>
                <a:gd name="T69" fmla="*/ 1448 h 1448"/>
                <a:gd name="T70" fmla="*/ 676 w 807"/>
                <a:gd name="T71" fmla="*/ 1448 h 1448"/>
                <a:gd name="T72" fmla="*/ 696 w 807"/>
                <a:gd name="T73" fmla="*/ 1448 h 1448"/>
                <a:gd name="T74" fmla="*/ 716 w 807"/>
                <a:gd name="T75" fmla="*/ 1448 h 1448"/>
                <a:gd name="T76" fmla="*/ 736 w 807"/>
                <a:gd name="T77" fmla="*/ 1448 h 1448"/>
                <a:gd name="T78" fmla="*/ 751 w 807"/>
                <a:gd name="T79" fmla="*/ 1448 h 1448"/>
                <a:gd name="T80" fmla="*/ 771 w 807"/>
                <a:gd name="T81" fmla="*/ 1448 h 1448"/>
                <a:gd name="T82" fmla="*/ 792 w 807"/>
                <a:gd name="T83" fmla="*/ 1448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448">
                  <a:moveTo>
                    <a:pt x="0" y="1448"/>
                  </a:moveTo>
                  <a:lnTo>
                    <a:pt x="5" y="1448"/>
                  </a:lnTo>
                  <a:lnTo>
                    <a:pt x="10" y="1448"/>
                  </a:lnTo>
                  <a:lnTo>
                    <a:pt x="15" y="1448"/>
                  </a:lnTo>
                  <a:lnTo>
                    <a:pt x="25" y="1448"/>
                  </a:lnTo>
                  <a:lnTo>
                    <a:pt x="30" y="1448"/>
                  </a:lnTo>
                  <a:lnTo>
                    <a:pt x="36" y="1448"/>
                  </a:lnTo>
                  <a:lnTo>
                    <a:pt x="41" y="1448"/>
                  </a:lnTo>
                  <a:lnTo>
                    <a:pt x="51" y="1448"/>
                  </a:lnTo>
                  <a:lnTo>
                    <a:pt x="56" y="1448"/>
                  </a:lnTo>
                  <a:lnTo>
                    <a:pt x="61" y="1448"/>
                  </a:lnTo>
                  <a:lnTo>
                    <a:pt x="66" y="1448"/>
                  </a:lnTo>
                  <a:lnTo>
                    <a:pt x="76" y="1448"/>
                  </a:lnTo>
                  <a:lnTo>
                    <a:pt x="81" y="1448"/>
                  </a:lnTo>
                  <a:lnTo>
                    <a:pt x="86" y="1448"/>
                  </a:lnTo>
                  <a:lnTo>
                    <a:pt x="91" y="1448"/>
                  </a:lnTo>
                  <a:lnTo>
                    <a:pt x="101" y="1448"/>
                  </a:lnTo>
                  <a:lnTo>
                    <a:pt x="106" y="1448"/>
                  </a:lnTo>
                  <a:lnTo>
                    <a:pt x="111" y="1448"/>
                  </a:lnTo>
                  <a:lnTo>
                    <a:pt x="121" y="1448"/>
                  </a:lnTo>
                  <a:lnTo>
                    <a:pt x="126" y="1448"/>
                  </a:lnTo>
                  <a:lnTo>
                    <a:pt x="131" y="1448"/>
                  </a:lnTo>
                  <a:lnTo>
                    <a:pt x="136" y="1448"/>
                  </a:lnTo>
                  <a:lnTo>
                    <a:pt x="146" y="1448"/>
                  </a:lnTo>
                  <a:lnTo>
                    <a:pt x="151" y="1448"/>
                  </a:lnTo>
                  <a:lnTo>
                    <a:pt x="157" y="1448"/>
                  </a:lnTo>
                  <a:lnTo>
                    <a:pt x="162" y="1448"/>
                  </a:lnTo>
                  <a:lnTo>
                    <a:pt x="172" y="1448"/>
                  </a:lnTo>
                  <a:lnTo>
                    <a:pt x="177" y="1448"/>
                  </a:lnTo>
                  <a:lnTo>
                    <a:pt x="182" y="1448"/>
                  </a:lnTo>
                  <a:lnTo>
                    <a:pt x="187" y="1448"/>
                  </a:lnTo>
                  <a:lnTo>
                    <a:pt x="197" y="1448"/>
                  </a:lnTo>
                  <a:lnTo>
                    <a:pt x="202" y="1448"/>
                  </a:lnTo>
                  <a:lnTo>
                    <a:pt x="207" y="1448"/>
                  </a:lnTo>
                  <a:lnTo>
                    <a:pt x="212" y="1448"/>
                  </a:lnTo>
                  <a:lnTo>
                    <a:pt x="222" y="1448"/>
                  </a:lnTo>
                  <a:lnTo>
                    <a:pt x="227" y="1448"/>
                  </a:lnTo>
                  <a:lnTo>
                    <a:pt x="232" y="1448"/>
                  </a:lnTo>
                  <a:lnTo>
                    <a:pt x="237" y="1448"/>
                  </a:lnTo>
                  <a:lnTo>
                    <a:pt x="247" y="1448"/>
                  </a:lnTo>
                  <a:lnTo>
                    <a:pt x="252" y="1448"/>
                  </a:lnTo>
                  <a:lnTo>
                    <a:pt x="257" y="1448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1448"/>
                  </a:lnTo>
                  <a:lnTo>
                    <a:pt x="323" y="1448"/>
                  </a:lnTo>
                  <a:lnTo>
                    <a:pt x="328" y="1448"/>
                  </a:lnTo>
                  <a:lnTo>
                    <a:pt x="333" y="1448"/>
                  </a:lnTo>
                  <a:lnTo>
                    <a:pt x="343" y="1448"/>
                  </a:lnTo>
                  <a:lnTo>
                    <a:pt x="348" y="1448"/>
                  </a:lnTo>
                  <a:lnTo>
                    <a:pt x="353" y="1448"/>
                  </a:lnTo>
                  <a:lnTo>
                    <a:pt x="358" y="1448"/>
                  </a:lnTo>
                  <a:lnTo>
                    <a:pt x="368" y="1448"/>
                  </a:lnTo>
                  <a:lnTo>
                    <a:pt x="373" y="1448"/>
                  </a:lnTo>
                  <a:lnTo>
                    <a:pt x="378" y="1448"/>
                  </a:lnTo>
                  <a:lnTo>
                    <a:pt x="383" y="1448"/>
                  </a:lnTo>
                  <a:lnTo>
                    <a:pt x="393" y="1448"/>
                  </a:lnTo>
                  <a:lnTo>
                    <a:pt x="398" y="1448"/>
                  </a:lnTo>
                  <a:lnTo>
                    <a:pt x="404" y="1448"/>
                  </a:lnTo>
                  <a:lnTo>
                    <a:pt x="409" y="1448"/>
                  </a:lnTo>
                  <a:lnTo>
                    <a:pt x="419" y="1448"/>
                  </a:lnTo>
                  <a:lnTo>
                    <a:pt x="424" y="1448"/>
                  </a:lnTo>
                  <a:lnTo>
                    <a:pt x="429" y="1448"/>
                  </a:lnTo>
                  <a:lnTo>
                    <a:pt x="434" y="1448"/>
                  </a:lnTo>
                  <a:lnTo>
                    <a:pt x="444" y="1448"/>
                  </a:lnTo>
                  <a:lnTo>
                    <a:pt x="449" y="1448"/>
                  </a:lnTo>
                  <a:lnTo>
                    <a:pt x="454" y="1448"/>
                  </a:lnTo>
                  <a:lnTo>
                    <a:pt x="464" y="1448"/>
                  </a:lnTo>
                  <a:lnTo>
                    <a:pt x="469" y="1448"/>
                  </a:lnTo>
                  <a:lnTo>
                    <a:pt x="474" y="1448"/>
                  </a:lnTo>
                  <a:lnTo>
                    <a:pt x="479" y="1448"/>
                  </a:lnTo>
                  <a:lnTo>
                    <a:pt x="489" y="1448"/>
                  </a:lnTo>
                  <a:lnTo>
                    <a:pt x="494" y="1448"/>
                  </a:lnTo>
                  <a:lnTo>
                    <a:pt x="499" y="1448"/>
                  </a:lnTo>
                  <a:lnTo>
                    <a:pt x="504" y="1448"/>
                  </a:lnTo>
                  <a:lnTo>
                    <a:pt x="514" y="1448"/>
                  </a:lnTo>
                  <a:lnTo>
                    <a:pt x="519" y="1448"/>
                  </a:lnTo>
                  <a:lnTo>
                    <a:pt x="524" y="1448"/>
                  </a:lnTo>
                  <a:lnTo>
                    <a:pt x="530" y="1448"/>
                  </a:lnTo>
                  <a:lnTo>
                    <a:pt x="540" y="1448"/>
                  </a:lnTo>
                  <a:lnTo>
                    <a:pt x="545" y="1448"/>
                  </a:lnTo>
                  <a:lnTo>
                    <a:pt x="550" y="1448"/>
                  </a:lnTo>
                  <a:lnTo>
                    <a:pt x="555" y="1448"/>
                  </a:lnTo>
                  <a:lnTo>
                    <a:pt x="565" y="1448"/>
                  </a:lnTo>
                  <a:lnTo>
                    <a:pt x="570" y="1448"/>
                  </a:lnTo>
                  <a:lnTo>
                    <a:pt x="575" y="1448"/>
                  </a:lnTo>
                  <a:lnTo>
                    <a:pt x="580" y="1448"/>
                  </a:lnTo>
                  <a:lnTo>
                    <a:pt x="590" y="1448"/>
                  </a:lnTo>
                  <a:lnTo>
                    <a:pt x="595" y="1448"/>
                  </a:lnTo>
                  <a:lnTo>
                    <a:pt x="600" y="1448"/>
                  </a:lnTo>
                  <a:lnTo>
                    <a:pt x="605" y="1448"/>
                  </a:lnTo>
                  <a:lnTo>
                    <a:pt x="615" y="1448"/>
                  </a:lnTo>
                  <a:lnTo>
                    <a:pt x="620" y="1448"/>
                  </a:lnTo>
                  <a:lnTo>
                    <a:pt x="625" y="1448"/>
                  </a:lnTo>
                  <a:lnTo>
                    <a:pt x="635" y="1448"/>
                  </a:lnTo>
                  <a:lnTo>
                    <a:pt x="640" y="1448"/>
                  </a:lnTo>
                  <a:lnTo>
                    <a:pt x="645" y="1448"/>
                  </a:lnTo>
                  <a:lnTo>
                    <a:pt x="650" y="1448"/>
                  </a:lnTo>
                  <a:lnTo>
                    <a:pt x="661" y="1448"/>
                  </a:lnTo>
                  <a:lnTo>
                    <a:pt x="666" y="1448"/>
                  </a:lnTo>
                  <a:lnTo>
                    <a:pt x="671" y="1448"/>
                  </a:lnTo>
                  <a:lnTo>
                    <a:pt x="676" y="1448"/>
                  </a:lnTo>
                  <a:lnTo>
                    <a:pt x="686" y="1448"/>
                  </a:lnTo>
                  <a:lnTo>
                    <a:pt x="691" y="1448"/>
                  </a:lnTo>
                  <a:lnTo>
                    <a:pt x="696" y="1448"/>
                  </a:lnTo>
                  <a:lnTo>
                    <a:pt x="701" y="1448"/>
                  </a:lnTo>
                  <a:lnTo>
                    <a:pt x="711" y="1448"/>
                  </a:lnTo>
                  <a:lnTo>
                    <a:pt x="716" y="1448"/>
                  </a:lnTo>
                  <a:lnTo>
                    <a:pt x="721" y="1448"/>
                  </a:lnTo>
                  <a:lnTo>
                    <a:pt x="726" y="1448"/>
                  </a:lnTo>
                  <a:lnTo>
                    <a:pt x="736" y="1448"/>
                  </a:lnTo>
                  <a:lnTo>
                    <a:pt x="741" y="1448"/>
                  </a:lnTo>
                  <a:lnTo>
                    <a:pt x="746" y="1448"/>
                  </a:lnTo>
                  <a:lnTo>
                    <a:pt x="751" y="1448"/>
                  </a:lnTo>
                  <a:lnTo>
                    <a:pt x="761" y="1448"/>
                  </a:lnTo>
                  <a:lnTo>
                    <a:pt x="766" y="1448"/>
                  </a:lnTo>
                  <a:lnTo>
                    <a:pt x="771" y="1448"/>
                  </a:lnTo>
                  <a:lnTo>
                    <a:pt x="777" y="1448"/>
                  </a:lnTo>
                  <a:lnTo>
                    <a:pt x="787" y="1448"/>
                  </a:lnTo>
                  <a:lnTo>
                    <a:pt x="792" y="1448"/>
                  </a:lnTo>
                  <a:lnTo>
                    <a:pt x="797" y="1448"/>
                  </a:lnTo>
                  <a:lnTo>
                    <a:pt x="807" y="1448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611">
              <a:extLst>
                <a:ext uri="{FF2B5EF4-FFF2-40B4-BE49-F238E27FC236}">
                  <a16:creationId xmlns:a16="http://schemas.microsoft.com/office/drawing/2014/main" id="{616BA234-F072-4D4A-8E91-1B7794959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612">
              <a:extLst>
                <a:ext uri="{FF2B5EF4-FFF2-40B4-BE49-F238E27FC236}">
                  <a16:creationId xmlns:a16="http://schemas.microsoft.com/office/drawing/2014/main" id="{D56B39E7-645F-448E-9E7B-F93D091F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14">
              <a:extLst>
                <a:ext uri="{FF2B5EF4-FFF2-40B4-BE49-F238E27FC236}">
                  <a16:creationId xmlns:a16="http://schemas.microsoft.com/office/drawing/2014/main" id="{30E8E66E-617A-4FF4-9E87-486436BB0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615">
              <a:extLst>
                <a:ext uri="{FF2B5EF4-FFF2-40B4-BE49-F238E27FC236}">
                  <a16:creationId xmlns:a16="http://schemas.microsoft.com/office/drawing/2014/main" id="{24E815BF-56D7-4FB3-B3D4-BF8C0DE7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2113419"/>
              <a:ext cx="975124" cy="1680443"/>
            </a:xfrm>
            <a:custGeom>
              <a:avLst/>
              <a:gdLst>
                <a:gd name="T0" fmla="*/ 10 w 807"/>
                <a:gd name="T1" fmla="*/ 1247 h 1247"/>
                <a:gd name="T2" fmla="*/ 30 w 807"/>
                <a:gd name="T3" fmla="*/ 1247 h 1247"/>
                <a:gd name="T4" fmla="*/ 51 w 807"/>
                <a:gd name="T5" fmla="*/ 1247 h 1247"/>
                <a:gd name="T6" fmla="*/ 66 w 807"/>
                <a:gd name="T7" fmla="*/ 1247 h 1247"/>
                <a:gd name="T8" fmla="*/ 86 w 807"/>
                <a:gd name="T9" fmla="*/ 1247 h 1247"/>
                <a:gd name="T10" fmla="*/ 106 w 807"/>
                <a:gd name="T11" fmla="*/ 1247 h 1247"/>
                <a:gd name="T12" fmla="*/ 126 w 807"/>
                <a:gd name="T13" fmla="*/ 1247 h 1247"/>
                <a:gd name="T14" fmla="*/ 146 w 807"/>
                <a:gd name="T15" fmla="*/ 1247 h 1247"/>
                <a:gd name="T16" fmla="*/ 162 w 807"/>
                <a:gd name="T17" fmla="*/ 1247 h 1247"/>
                <a:gd name="T18" fmla="*/ 182 w 807"/>
                <a:gd name="T19" fmla="*/ 1247 h 1247"/>
                <a:gd name="T20" fmla="*/ 202 w 807"/>
                <a:gd name="T21" fmla="*/ 1247 h 1247"/>
                <a:gd name="T22" fmla="*/ 222 w 807"/>
                <a:gd name="T23" fmla="*/ 1247 h 1247"/>
                <a:gd name="T24" fmla="*/ 237 w 807"/>
                <a:gd name="T25" fmla="*/ 1247 h 1247"/>
                <a:gd name="T26" fmla="*/ 257 w 807"/>
                <a:gd name="T27" fmla="*/ 1247 h 1247"/>
                <a:gd name="T28" fmla="*/ 277 w 807"/>
                <a:gd name="T29" fmla="*/ 1247 h 1247"/>
                <a:gd name="T30" fmla="*/ 298 w 807"/>
                <a:gd name="T31" fmla="*/ 1247 h 1247"/>
                <a:gd name="T32" fmla="*/ 318 w 807"/>
                <a:gd name="T33" fmla="*/ 0 h 1247"/>
                <a:gd name="T34" fmla="*/ 333 w 807"/>
                <a:gd name="T35" fmla="*/ 0 h 1247"/>
                <a:gd name="T36" fmla="*/ 353 w 807"/>
                <a:gd name="T37" fmla="*/ 0 h 1247"/>
                <a:gd name="T38" fmla="*/ 373 w 807"/>
                <a:gd name="T39" fmla="*/ 1247 h 1247"/>
                <a:gd name="T40" fmla="*/ 393 w 807"/>
                <a:gd name="T41" fmla="*/ 1247 h 1247"/>
                <a:gd name="T42" fmla="*/ 409 w 807"/>
                <a:gd name="T43" fmla="*/ 1247 h 1247"/>
                <a:gd name="T44" fmla="*/ 429 w 807"/>
                <a:gd name="T45" fmla="*/ 1247 h 1247"/>
                <a:gd name="T46" fmla="*/ 449 w 807"/>
                <a:gd name="T47" fmla="*/ 1247 h 1247"/>
                <a:gd name="T48" fmla="*/ 469 w 807"/>
                <a:gd name="T49" fmla="*/ 1247 h 1247"/>
                <a:gd name="T50" fmla="*/ 489 w 807"/>
                <a:gd name="T51" fmla="*/ 1247 h 1247"/>
                <a:gd name="T52" fmla="*/ 504 w 807"/>
                <a:gd name="T53" fmla="*/ 1247 h 1247"/>
                <a:gd name="T54" fmla="*/ 524 w 807"/>
                <a:gd name="T55" fmla="*/ 1247 h 1247"/>
                <a:gd name="T56" fmla="*/ 545 w 807"/>
                <a:gd name="T57" fmla="*/ 1247 h 1247"/>
                <a:gd name="T58" fmla="*/ 565 w 807"/>
                <a:gd name="T59" fmla="*/ 1247 h 1247"/>
                <a:gd name="T60" fmla="*/ 580 w 807"/>
                <a:gd name="T61" fmla="*/ 1247 h 1247"/>
                <a:gd name="T62" fmla="*/ 600 w 807"/>
                <a:gd name="T63" fmla="*/ 1247 h 1247"/>
                <a:gd name="T64" fmla="*/ 620 w 807"/>
                <a:gd name="T65" fmla="*/ 1247 h 1247"/>
                <a:gd name="T66" fmla="*/ 640 w 807"/>
                <a:gd name="T67" fmla="*/ 1247 h 1247"/>
                <a:gd name="T68" fmla="*/ 661 w 807"/>
                <a:gd name="T69" fmla="*/ 1247 h 1247"/>
                <a:gd name="T70" fmla="*/ 676 w 807"/>
                <a:gd name="T71" fmla="*/ 1247 h 1247"/>
                <a:gd name="T72" fmla="*/ 696 w 807"/>
                <a:gd name="T73" fmla="*/ 1247 h 1247"/>
                <a:gd name="T74" fmla="*/ 716 w 807"/>
                <a:gd name="T75" fmla="*/ 1247 h 1247"/>
                <a:gd name="T76" fmla="*/ 736 w 807"/>
                <a:gd name="T77" fmla="*/ 1247 h 1247"/>
                <a:gd name="T78" fmla="*/ 751 w 807"/>
                <a:gd name="T79" fmla="*/ 1247 h 1247"/>
                <a:gd name="T80" fmla="*/ 771 w 807"/>
                <a:gd name="T81" fmla="*/ 1247 h 1247"/>
                <a:gd name="T82" fmla="*/ 792 w 807"/>
                <a:gd name="T83" fmla="*/ 1247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247">
                  <a:moveTo>
                    <a:pt x="0" y="1247"/>
                  </a:moveTo>
                  <a:lnTo>
                    <a:pt x="5" y="1247"/>
                  </a:lnTo>
                  <a:lnTo>
                    <a:pt x="10" y="1247"/>
                  </a:lnTo>
                  <a:lnTo>
                    <a:pt x="15" y="1247"/>
                  </a:lnTo>
                  <a:lnTo>
                    <a:pt x="25" y="1247"/>
                  </a:lnTo>
                  <a:lnTo>
                    <a:pt x="30" y="1247"/>
                  </a:lnTo>
                  <a:lnTo>
                    <a:pt x="36" y="1247"/>
                  </a:lnTo>
                  <a:lnTo>
                    <a:pt x="41" y="1247"/>
                  </a:lnTo>
                  <a:lnTo>
                    <a:pt x="51" y="1247"/>
                  </a:lnTo>
                  <a:lnTo>
                    <a:pt x="56" y="1247"/>
                  </a:lnTo>
                  <a:lnTo>
                    <a:pt x="61" y="1247"/>
                  </a:lnTo>
                  <a:lnTo>
                    <a:pt x="66" y="1247"/>
                  </a:lnTo>
                  <a:lnTo>
                    <a:pt x="76" y="1247"/>
                  </a:lnTo>
                  <a:lnTo>
                    <a:pt x="81" y="1247"/>
                  </a:lnTo>
                  <a:lnTo>
                    <a:pt x="86" y="1247"/>
                  </a:lnTo>
                  <a:lnTo>
                    <a:pt x="91" y="1247"/>
                  </a:lnTo>
                  <a:lnTo>
                    <a:pt x="101" y="1247"/>
                  </a:lnTo>
                  <a:lnTo>
                    <a:pt x="106" y="1247"/>
                  </a:lnTo>
                  <a:lnTo>
                    <a:pt x="111" y="1247"/>
                  </a:lnTo>
                  <a:lnTo>
                    <a:pt x="121" y="1247"/>
                  </a:lnTo>
                  <a:lnTo>
                    <a:pt x="126" y="1247"/>
                  </a:lnTo>
                  <a:lnTo>
                    <a:pt x="131" y="1247"/>
                  </a:lnTo>
                  <a:lnTo>
                    <a:pt x="136" y="1247"/>
                  </a:lnTo>
                  <a:lnTo>
                    <a:pt x="146" y="1247"/>
                  </a:lnTo>
                  <a:lnTo>
                    <a:pt x="151" y="1247"/>
                  </a:lnTo>
                  <a:lnTo>
                    <a:pt x="157" y="1247"/>
                  </a:lnTo>
                  <a:lnTo>
                    <a:pt x="162" y="1247"/>
                  </a:lnTo>
                  <a:lnTo>
                    <a:pt x="172" y="1247"/>
                  </a:lnTo>
                  <a:lnTo>
                    <a:pt x="177" y="1247"/>
                  </a:lnTo>
                  <a:lnTo>
                    <a:pt x="182" y="1247"/>
                  </a:lnTo>
                  <a:lnTo>
                    <a:pt x="187" y="1247"/>
                  </a:lnTo>
                  <a:lnTo>
                    <a:pt x="197" y="1247"/>
                  </a:lnTo>
                  <a:lnTo>
                    <a:pt x="202" y="1247"/>
                  </a:lnTo>
                  <a:lnTo>
                    <a:pt x="207" y="1247"/>
                  </a:lnTo>
                  <a:lnTo>
                    <a:pt x="212" y="1247"/>
                  </a:lnTo>
                  <a:lnTo>
                    <a:pt x="222" y="1247"/>
                  </a:lnTo>
                  <a:lnTo>
                    <a:pt x="227" y="1247"/>
                  </a:lnTo>
                  <a:lnTo>
                    <a:pt x="232" y="1247"/>
                  </a:lnTo>
                  <a:lnTo>
                    <a:pt x="237" y="1247"/>
                  </a:lnTo>
                  <a:lnTo>
                    <a:pt x="247" y="1247"/>
                  </a:lnTo>
                  <a:lnTo>
                    <a:pt x="252" y="1247"/>
                  </a:lnTo>
                  <a:lnTo>
                    <a:pt x="257" y="1247"/>
                  </a:lnTo>
                  <a:lnTo>
                    <a:pt x="262" y="1247"/>
                  </a:lnTo>
                  <a:lnTo>
                    <a:pt x="272" y="1247"/>
                  </a:lnTo>
                  <a:lnTo>
                    <a:pt x="277" y="1247"/>
                  </a:lnTo>
                  <a:lnTo>
                    <a:pt x="283" y="1247"/>
                  </a:lnTo>
                  <a:lnTo>
                    <a:pt x="293" y="1247"/>
                  </a:lnTo>
                  <a:lnTo>
                    <a:pt x="298" y="1247"/>
                  </a:lnTo>
                  <a:lnTo>
                    <a:pt x="303" y="1247"/>
                  </a:lnTo>
                  <a:lnTo>
                    <a:pt x="308" y="1247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1247"/>
                  </a:lnTo>
                  <a:lnTo>
                    <a:pt x="373" y="1247"/>
                  </a:lnTo>
                  <a:lnTo>
                    <a:pt x="378" y="1247"/>
                  </a:lnTo>
                  <a:lnTo>
                    <a:pt x="383" y="1247"/>
                  </a:lnTo>
                  <a:lnTo>
                    <a:pt x="393" y="1247"/>
                  </a:lnTo>
                  <a:lnTo>
                    <a:pt x="398" y="1247"/>
                  </a:lnTo>
                  <a:lnTo>
                    <a:pt x="404" y="1247"/>
                  </a:lnTo>
                  <a:lnTo>
                    <a:pt x="409" y="1247"/>
                  </a:lnTo>
                  <a:lnTo>
                    <a:pt x="419" y="1247"/>
                  </a:lnTo>
                  <a:lnTo>
                    <a:pt x="424" y="1247"/>
                  </a:lnTo>
                  <a:lnTo>
                    <a:pt x="429" y="1247"/>
                  </a:lnTo>
                  <a:lnTo>
                    <a:pt x="434" y="1247"/>
                  </a:lnTo>
                  <a:lnTo>
                    <a:pt x="444" y="1247"/>
                  </a:lnTo>
                  <a:lnTo>
                    <a:pt x="449" y="1247"/>
                  </a:lnTo>
                  <a:lnTo>
                    <a:pt x="454" y="1247"/>
                  </a:lnTo>
                  <a:lnTo>
                    <a:pt x="464" y="1247"/>
                  </a:lnTo>
                  <a:lnTo>
                    <a:pt x="469" y="1247"/>
                  </a:lnTo>
                  <a:lnTo>
                    <a:pt x="474" y="1247"/>
                  </a:lnTo>
                  <a:lnTo>
                    <a:pt x="479" y="1247"/>
                  </a:lnTo>
                  <a:lnTo>
                    <a:pt x="489" y="1247"/>
                  </a:lnTo>
                  <a:lnTo>
                    <a:pt x="494" y="1247"/>
                  </a:lnTo>
                  <a:lnTo>
                    <a:pt x="499" y="1247"/>
                  </a:lnTo>
                  <a:lnTo>
                    <a:pt x="504" y="1247"/>
                  </a:lnTo>
                  <a:lnTo>
                    <a:pt x="514" y="1247"/>
                  </a:lnTo>
                  <a:lnTo>
                    <a:pt x="519" y="1247"/>
                  </a:lnTo>
                  <a:lnTo>
                    <a:pt x="524" y="1247"/>
                  </a:lnTo>
                  <a:lnTo>
                    <a:pt x="530" y="1247"/>
                  </a:lnTo>
                  <a:lnTo>
                    <a:pt x="540" y="1247"/>
                  </a:lnTo>
                  <a:lnTo>
                    <a:pt x="545" y="1247"/>
                  </a:lnTo>
                  <a:lnTo>
                    <a:pt x="550" y="1247"/>
                  </a:lnTo>
                  <a:lnTo>
                    <a:pt x="555" y="1247"/>
                  </a:lnTo>
                  <a:lnTo>
                    <a:pt x="565" y="1247"/>
                  </a:lnTo>
                  <a:lnTo>
                    <a:pt x="570" y="1247"/>
                  </a:lnTo>
                  <a:lnTo>
                    <a:pt x="575" y="1247"/>
                  </a:lnTo>
                  <a:lnTo>
                    <a:pt x="580" y="1247"/>
                  </a:lnTo>
                  <a:lnTo>
                    <a:pt x="590" y="1247"/>
                  </a:lnTo>
                  <a:lnTo>
                    <a:pt x="595" y="1247"/>
                  </a:lnTo>
                  <a:lnTo>
                    <a:pt x="600" y="1247"/>
                  </a:lnTo>
                  <a:lnTo>
                    <a:pt x="605" y="1247"/>
                  </a:lnTo>
                  <a:lnTo>
                    <a:pt x="615" y="1247"/>
                  </a:lnTo>
                  <a:lnTo>
                    <a:pt x="620" y="1247"/>
                  </a:lnTo>
                  <a:lnTo>
                    <a:pt x="625" y="1247"/>
                  </a:lnTo>
                  <a:lnTo>
                    <a:pt x="635" y="1247"/>
                  </a:lnTo>
                  <a:lnTo>
                    <a:pt x="640" y="1247"/>
                  </a:lnTo>
                  <a:lnTo>
                    <a:pt x="645" y="1247"/>
                  </a:lnTo>
                  <a:lnTo>
                    <a:pt x="650" y="1247"/>
                  </a:lnTo>
                  <a:lnTo>
                    <a:pt x="661" y="1247"/>
                  </a:lnTo>
                  <a:lnTo>
                    <a:pt x="666" y="1247"/>
                  </a:lnTo>
                  <a:lnTo>
                    <a:pt x="671" y="1247"/>
                  </a:lnTo>
                  <a:lnTo>
                    <a:pt x="676" y="1247"/>
                  </a:lnTo>
                  <a:lnTo>
                    <a:pt x="686" y="1247"/>
                  </a:lnTo>
                  <a:lnTo>
                    <a:pt x="691" y="1247"/>
                  </a:lnTo>
                  <a:lnTo>
                    <a:pt x="696" y="1247"/>
                  </a:lnTo>
                  <a:lnTo>
                    <a:pt x="701" y="1247"/>
                  </a:lnTo>
                  <a:lnTo>
                    <a:pt x="711" y="1247"/>
                  </a:lnTo>
                  <a:lnTo>
                    <a:pt x="716" y="1247"/>
                  </a:lnTo>
                  <a:lnTo>
                    <a:pt x="721" y="1247"/>
                  </a:lnTo>
                  <a:lnTo>
                    <a:pt x="726" y="1247"/>
                  </a:lnTo>
                  <a:lnTo>
                    <a:pt x="736" y="1247"/>
                  </a:lnTo>
                  <a:lnTo>
                    <a:pt x="741" y="1247"/>
                  </a:lnTo>
                  <a:lnTo>
                    <a:pt x="746" y="1247"/>
                  </a:lnTo>
                  <a:lnTo>
                    <a:pt x="751" y="1247"/>
                  </a:lnTo>
                  <a:lnTo>
                    <a:pt x="761" y="1247"/>
                  </a:lnTo>
                  <a:lnTo>
                    <a:pt x="766" y="1247"/>
                  </a:lnTo>
                  <a:lnTo>
                    <a:pt x="771" y="1247"/>
                  </a:lnTo>
                  <a:lnTo>
                    <a:pt x="777" y="1247"/>
                  </a:lnTo>
                  <a:lnTo>
                    <a:pt x="787" y="1247"/>
                  </a:lnTo>
                  <a:lnTo>
                    <a:pt x="792" y="1247"/>
                  </a:lnTo>
                  <a:lnTo>
                    <a:pt x="797" y="1247"/>
                  </a:lnTo>
                  <a:lnTo>
                    <a:pt x="807" y="1247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616">
              <a:extLst>
                <a:ext uri="{FF2B5EF4-FFF2-40B4-BE49-F238E27FC236}">
                  <a16:creationId xmlns:a16="http://schemas.microsoft.com/office/drawing/2014/main" id="{FFC0F576-8502-4497-B8DA-17B332C3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17">
              <a:extLst>
                <a:ext uri="{FF2B5EF4-FFF2-40B4-BE49-F238E27FC236}">
                  <a16:creationId xmlns:a16="http://schemas.microsoft.com/office/drawing/2014/main" id="{2D7EB627-67D0-4A1B-A224-634564C5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618">
              <a:extLst>
                <a:ext uri="{FF2B5EF4-FFF2-40B4-BE49-F238E27FC236}">
                  <a16:creationId xmlns:a16="http://schemas.microsoft.com/office/drawing/2014/main" id="{07147DBA-F3B2-462F-A9BA-861C10D23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19">
              <a:extLst>
                <a:ext uri="{FF2B5EF4-FFF2-40B4-BE49-F238E27FC236}">
                  <a16:creationId xmlns:a16="http://schemas.microsoft.com/office/drawing/2014/main" id="{30424ACF-1A04-440D-95EF-143ABB94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2355985"/>
              <a:ext cx="975124" cy="1437877"/>
            </a:xfrm>
            <a:custGeom>
              <a:avLst/>
              <a:gdLst>
                <a:gd name="T0" fmla="*/ 10 w 807"/>
                <a:gd name="T1" fmla="*/ 1067 h 1067"/>
                <a:gd name="T2" fmla="*/ 30 w 807"/>
                <a:gd name="T3" fmla="*/ 1067 h 1067"/>
                <a:gd name="T4" fmla="*/ 51 w 807"/>
                <a:gd name="T5" fmla="*/ 1067 h 1067"/>
                <a:gd name="T6" fmla="*/ 66 w 807"/>
                <a:gd name="T7" fmla="*/ 1067 h 1067"/>
                <a:gd name="T8" fmla="*/ 86 w 807"/>
                <a:gd name="T9" fmla="*/ 1067 h 1067"/>
                <a:gd name="T10" fmla="*/ 106 w 807"/>
                <a:gd name="T11" fmla="*/ 1067 h 1067"/>
                <a:gd name="T12" fmla="*/ 126 w 807"/>
                <a:gd name="T13" fmla="*/ 1067 h 1067"/>
                <a:gd name="T14" fmla="*/ 146 w 807"/>
                <a:gd name="T15" fmla="*/ 1067 h 1067"/>
                <a:gd name="T16" fmla="*/ 162 w 807"/>
                <a:gd name="T17" fmla="*/ 1067 h 1067"/>
                <a:gd name="T18" fmla="*/ 182 w 807"/>
                <a:gd name="T19" fmla="*/ 1067 h 1067"/>
                <a:gd name="T20" fmla="*/ 202 w 807"/>
                <a:gd name="T21" fmla="*/ 1067 h 1067"/>
                <a:gd name="T22" fmla="*/ 222 w 807"/>
                <a:gd name="T23" fmla="*/ 1067 h 1067"/>
                <a:gd name="T24" fmla="*/ 237 w 807"/>
                <a:gd name="T25" fmla="*/ 1067 h 1067"/>
                <a:gd name="T26" fmla="*/ 257 w 807"/>
                <a:gd name="T27" fmla="*/ 1067 h 1067"/>
                <a:gd name="T28" fmla="*/ 277 w 807"/>
                <a:gd name="T29" fmla="*/ 1067 h 1067"/>
                <a:gd name="T30" fmla="*/ 298 w 807"/>
                <a:gd name="T31" fmla="*/ 1067 h 1067"/>
                <a:gd name="T32" fmla="*/ 318 w 807"/>
                <a:gd name="T33" fmla="*/ 1067 h 1067"/>
                <a:gd name="T34" fmla="*/ 333 w 807"/>
                <a:gd name="T35" fmla="*/ 1067 h 1067"/>
                <a:gd name="T36" fmla="*/ 353 w 807"/>
                <a:gd name="T37" fmla="*/ 1067 h 1067"/>
                <a:gd name="T38" fmla="*/ 373 w 807"/>
                <a:gd name="T39" fmla="*/ 0 h 1067"/>
                <a:gd name="T40" fmla="*/ 393 w 807"/>
                <a:gd name="T41" fmla="*/ 0 h 1067"/>
                <a:gd name="T42" fmla="*/ 409 w 807"/>
                <a:gd name="T43" fmla="*/ 0 h 1067"/>
                <a:gd name="T44" fmla="*/ 429 w 807"/>
                <a:gd name="T45" fmla="*/ 1067 h 1067"/>
                <a:gd name="T46" fmla="*/ 449 w 807"/>
                <a:gd name="T47" fmla="*/ 1067 h 1067"/>
                <a:gd name="T48" fmla="*/ 469 w 807"/>
                <a:gd name="T49" fmla="*/ 1067 h 1067"/>
                <a:gd name="T50" fmla="*/ 489 w 807"/>
                <a:gd name="T51" fmla="*/ 1067 h 1067"/>
                <a:gd name="T52" fmla="*/ 504 w 807"/>
                <a:gd name="T53" fmla="*/ 1067 h 1067"/>
                <a:gd name="T54" fmla="*/ 524 w 807"/>
                <a:gd name="T55" fmla="*/ 1067 h 1067"/>
                <a:gd name="T56" fmla="*/ 545 w 807"/>
                <a:gd name="T57" fmla="*/ 1067 h 1067"/>
                <a:gd name="T58" fmla="*/ 565 w 807"/>
                <a:gd name="T59" fmla="*/ 1067 h 1067"/>
                <a:gd name="T60" fmla="*/ 580 w 807"/>
                <a:gd name="T61" fmla="*/ 1067 h 1067"/>
                <a:gd name="T62" fmla="*/ 600 w 807"/>
                <a:gd name="T63" fmla="*/ 1067 h 1067"/>
                <a:gd name="T64" fmla="*/ 620 w 807"/>
                <a:gd name="T65" fmla="*/ 1067 h 1067"/>
                <a:gd name="T66" fmla="*/ 640 w 807"/>
                <a:gd name="T67" fmla="*/ 1067 h 1067"/>
                <a:gd name="T68" fmla="*/ 661 w 807"/>
                <a:gd name="T69" fmla="*/ 1067 h 1067"/>
                <a:gd name="T70" fmla="*/ 676 w 807"/>
                <a:gd name="T71" fmla="*/ 1067 h 1067"/>
                <a:gd name="T72" fmla="*/ 696 w 807"/>
                <a:gd name="T73" fmla="*/ 1067 h 1067"/>
                <a:gd name="T74" fmla="*/ 716 w 807"/>
                <a:gd name="T75" fmla="*/ 1067 h 1067"/>
                <a:gd name="T76" fmla="*/ 736 w 807"/>
                <a:gd name="T77" fmla="*/ 1067 h 1067"/>
                <a:gd name="T78" fmla="*/ 751 w 807"/>
                <a:gd name="T79" fmla="*/ 1067 h 1067"/>
                <a:gd name="T80" fmla="*/ 771 w 807"/>
                <a:gd name="T81" fmla="*/ 1067 h 1067"/>
                <a:gd name="T82" fmla="*/ 792 w 807"/>
                <a:gd name="T83" fmla="*/ 1067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1067">
                  <a:moveTo>
                    <a:pt x="0" y="1067"/>
                  </a:moveTo>
                  <a:lnTo>
                    <a:pt x="5" y="1067"/>
                  </a:lnTo>
                  <a:lnTo>
                    <a:pt x="10" y="1067"/>
                  </a:lnTo>
                  <a:lnTo>
                    <a:pt x="15" y="1067"/>
                  </a:lnTo>
                  <a:lnTo>
                    <a:pt x="25" y="1067"/>
                  </a:lnTo>
                  <a:lnTo>
                    <a:pt x="30" y="1067"/>
                  </a:lnTo>
                  <a:lnTo>
                    <a:pt x="36" y="1067"/>
                  </a:lnTo>
                  <a:lnTo>
                    <a:pt x="41" y="1067"/>
                  </a:lnTo>
                  <a:lnTo>
                    <a:pt x="51" y="1067"/>
                  </a:lnTo>
                  <a:lnTo>
                    <a:pt x="56" y="1067"/>
                  </a:lnTo>
                  <a:lnTo>
                    <a:pt x="61" y="1067"/>
                  </a:lnTo>
                  <a:lnTo>
                    <a:pt x="66" y="1067"/>
                  </a:lnTo>
                  <a:lnTo>
                    <a:pt x="76" y="1067"/>
                  </a:lnTo>
                  <a:lnTo>
                    <a:pt x="81" y="1067"/>
                  </a:lnTo>
                  <a:lnTo>
                    <a:pt x="86" y="1067"/>
                  </a:lnTo>
                  <a:lnTo>
                    <a:pt x="91" y="1067"/>
                  </a:lnTo>
                  <a:lnTo>
                    <a:pt x="101" y="1067"/>
                  </a:lnTo>
                  <a:lnTo>
                    <a:pt x="106" y="1067"/>
                  </a:lnTo>
                  <a:lnTo>
                    <a:pt x="111" y="1067"/>
                  </a:lnTo>
                  <a:lnTo>
                    <a:pt x="121" y="1067"/>
                  </a:lnTo>
                  <a:lnTo>
                    <a:pt x="126" y="1067"/>
                  </a:lnTo>
                  <a:lnTo>
                    <a:pt x="131" y="1067"/>
                  </a:lnTo>
                  <a:lnTo>
                    <a:pt x="136" y="1067"/>
                  </a:lnTo>
                  <a:lnTo>
                    <a:pt x="146" y="1067"/>
                  </a:lnTo>
                  <a:lnTo>
                    <a:pt x="151" y="1067"/>
                  </a:lnTo>
                  <a:lnTo>
                    <a:pt x="157" y="1067"/>
                  </a:lnTo>
                  <a:lnTo>
                    <a:pt x="162" y="1067"/>
                  </a:lnTo>
                  <a:lnTo>
                    <a:pt x="172" y="1067"/>
                  </a:lnTo>
                  <a:lnTo>
                    <a:pt x="177" y="1067"/>
                  </a:lnTo>
                  <a:lnTo>
                    <a:pt x="182" y="1067"/>
                  </a:lnTo>
                  <a:lnTo>
                    <a:pt x="187" y="1067"/>
                  </a:lnTo>
                  <a:lnTo>
                    <a:pt x="197" y="1067"/>
                  </a:lnTo>
                  <a:lnTo>
                    <a:pt x="202" y="1067"/>
                  </a:lnTo>
                  <a:lnTo>
                    <a:pt x="207" y="1067"/>
                  </a:lnTo>
                  <a:lnTo>
                    <a:pt x="212" y="1067"/>
                  </a:lnTo>
                  <a:lnTo>
                    <a:pt x="222" y="1067"/>
                  </a:lnTo>
                  <a:lnTo>
                    <a:pt x="227" y="1067"/>
                  </a:lnTo>
                  <a:lnTo>
                    <a:pt x="232" y="1067"/>
                  </a:lnTo>
                  <a:lnTo>
                    <a:pt x="237" y="1067"/>
                  </a:lnTo>
                  <a:lnTo>
                    <a:pt x="247" y="1067"/>
                  </a:lnTo>
                  <a:lnTo>
                    <a:pt x="252" y="1067"/>
                  </a:lnTo>
                  <a:lnTo>
                    <a:pt x="257" y="1067"/>
                  </a:lnTo>
                  <a:lnTo>
                    <a:pt x="262" y="1067"/>
                  </a:lnTo>
                  <a:lnTo>
                    <a:pt x="272" y="1067"/>
                  </a:lnTo>
                  <a:lnTo>
                    <a:pt x="277" y="1067"/>
                  </a:lnTo>
                  <a:lnTo>
                    <a:pt x="283" y="1067"/>
                  </a:lnTo>
                  <a:lnTo>
                    <a:pt x="293" y="1067"/>
                  </a:lnTo>
                  <a:lnTo>
                    <a:pt x="298" y="1067"/>
                  </a:lnTo>
                  <a:lnTo>
                    <a:pt x="303" y="1067"/>
                  </a:lnTo>
                  <a:lnTo>
                    <a:pt x="308" y="1067"/>
                  </a:lnTo>
                  <a:lnTo>
                    <a:pt x="318" y="1067"/>
                  </a:lnTo>
                  <a:lnTo>
                    <a:pt x="323" y="1067"/>
                  </a:lnTo>
                  <a:lnTo>
                    <a:pt x="328" y="1067"/>
                  </a:lnTo>
                  <a:lnTo>
                    <a:pt x="333" y="1067"/>
                  </a:lnTo>
                  <a:lnTo>
                    <a:pt x="343" y="1067"/>
                  </a:lnTo>
                  <a:lnTo>
                    <a:pt x="348" y="1067"/>
                  </a:lnTo>
                  <a:lnTo>
                    <a:pt x="353" y="1067"/>
                  </a:lnTo>
                  <a:lnTo>
                    <a:pt x="358" y="1067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1067"/>
                  </a:lnTo>
                  <a:lnTo>
                    <a:pt x="424" y="1067"/>
                  </a:lnTo>
                  <a:lnTo>
                    <a:pt x="429" y="1067"/>
                  </a:lnTo>
                  <a:lnTo>
                    <a:pt x="434" y="1067"/>
                  </a:lnTo>
                  <a:lnTo>
                    <a:pt x="444" y="1067"/>
                  </a:lnTo>
                  <a:lnTo>
                    <a:pt x="449" y="1067"/>
                  </a:lnTo>
                  <a:lnTo>
                    <a:pt x="454" y="1067"/>
                  </a:lnTo>
                  <a:lnTo>
                    <a:pt x="464" y="1067"/>
                  </a:lnTo>
                  <a:lnTo>
                    <a:pt x="469" y="1067"/>
                  </a:lnTo>
                  <a:lnTo>
                    <a:pt x="474" y="1067"/>
                  </a:lnTo>
                  <a:lnTo>
                    <a:pt x="479" y="1067"/>
                  </a:lnTo>
                  <a:lnTo>
                    <a:pt x="489" y="1067"/>
                  </a:lnTo>
                  <a:lnTo>
                    <a:pt x="494" y="1067"/>
                  </a:lnTo>
                  <a:lnTo>
                    <a:pt x="499" y="1067"/>
                  </a:lnTo>
                  <a:lnTo>
                    <a:pt x="504" y="1067"/>
                  </a:lnTo>
                  <a:lnTo>
                    <a:pt x="514" y="1067"/>
                  </a:lnTo>
                  <a:lnTo>
                    <a:pt x="519" y="1067"/>
                  </a:lnTo>
                  <a:lnTo>
                    <a:pt x="524" y="1067"/>
                  </a:lnTo>
                  <a:lnTo>
                    <a:pt x="530" y="1067"/>
                  </a:lnTo>
                  <a:lnTo>
                    <a:pt x="540" y="1067"/>
                  </a:lnTo>
                  <a:lnTo>
                    <a:pt x="545" y="1067"/>
                  </a:lnTo>
                  <a:lnTo>
                    <a:pt x="550" y="1067"/>
                  </a:lnTo>
                  <a:lnTo>
                    <a:pt x="555" y="1067"/>
                  </a:lnTo>
                  <a:lnTo>
                    <a:pt x="565" y="1067"/>
                  </a:lnTo>
                  <a:lnTo>
                    <a:pt x="570" y="1067"/>
                  </a:lnTo>
                  <a:lnTo>
                    <a:pt x="575" y="1067"/>
                  </a:lnTo>
                  <a:lnTo>
                    <a:pt x="580" y="1067"/>
                  </a:lnTo>
                  <a:lnTo>
                    <a:pt x="590" y="1067"/>
                  </a:lnTo>
                  <a:lnTo>
                    <a:pt x="595" y="1067"/>
                  </a:lnTo>
                  <a:lnTo>
                    <a:pt x="600" y="1067"/>
                  </a:lnTo>
                  <a:lnTo>
                    <a:pt x="605" y="1067"/>
                  </a:lnTo>
                  <a:lnTo>
                    <a:pt x="615" y="1067"/>
                  </a:lnTo>
                  <a:lnTo>
                    <a:pt x="620" y="1067"/>
                  </a:lnTo>
                  <a:lnTo>
                    <a:pt x="625" y="1067"/>
                  </a:lnTo>
                  <a:lnTo>
                    <a:pt x="635" y="1067"/>
                  </a:lnTo>
                  <a:lnTo>
                    <a:pt x="640" y="1067"/>
                  </a:lnTo>
                  <a:lnTo>
                    <a:pt x="645" y="1067"/>
                  </a:lnTo>
                  <a:lnTo>
                    <a:pt x="650" y="1067"/>
                  </a:lnTo>
                  <a:lnTo>
                    <a:pt x="661" y="1067"/>
                  </a:lnTo>
                  <a:lnTo>
                    <a:pt x="666" y="1067"/>
                  </a:lnTo>
                  <a:lnTo>
                    <a:pt x="671" y="1067"/>
                  </a:lnTo>
                  <a:lnTo>
                    <a:pt x="676" y="1067"/>
                  </a:lnTo>
                  <a:lnTo>
                    <a:pt x="686" y="1067"/>
                  </a:lnTo>
                  <a:lnTo>
                    <a:pt x="691" y="1067"/>
                  </a:lnTo>
                  <a:lnTo>
                    <a:pt x="696" y="1067"/>
                  </a:lnTo>
                  <a:lnTo>
                    <a:pt x="701" y="1067"/>
                  </a:lnTo>
                  <a:lnTo>
                    <a:pt x="711" y="1067"/>
                  </a:lnTo>
                  <a:lnTo>
                    <a:pt x="716" y="1067"/>
                  </a:lnTo>
                  <a:lnTo>
                    <a:pt x="721" y="1067"/>
                  </a:lnTo>
                  <a:lnTo>
                    <a:pt x="726" y="1067"/>
                  </a:lnTo>
                  <a:lnTo>
                    <a:pt x="736" y="1067"/>
                  </a:lnTo>
                  <a:lnTo>
                    <a:pt x="741" y="1067"/>
                  </a:lnTo>
                  <a:lnTo>
                    <a:pt x="746" y="1067"/>
                  </a:lnTo>
                  <a:lnTo>
                    <a:pt x="751" y="1067"/>
                  </a:lnTo>
                  <a:lnTo>
                    <a:pt x="761" y="1067"/>
                  </a:lnTo>
                  <a:lnTo>
                    <a:pt x="766" y="1067"/>
                  </a:lnTo>
                  <a:lnTo>
                    <a:pt x="771" y="1067"/>
                  </a:lnTo>
                  <a:lnTo>
                    <a:pt x="777" y="1067"/>
                  </a:lnTo>
                  <a:lnTo>
                    <a:pt x="787" y="1067"/>
                  </a:lnTo>
                  <a:lnTo>
                    <a:pt x="792" y="1067"/>
                  </a:lnTo>
                  <a:lnTo>
                    <a:pt x="797" y="1067"/>
                  </a:lnTo>
                  <a:lnTo>
                    <a:pt x="807" y="1067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20">
              <a:extLst>
                <a:ext uri="{FF2B5EF4-FFF2-40B4-BE49-F238E27FC236}">
                  <a16:creationId xmlns:a16="http://schemas.microsoft.com/office/drawing/2014/main" id="{B0F69D99-3CB4-4713-910E-5583C9A15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21">
              <a:extLst>
                <a:ext uri="{FF2B5EF4-FFF2-40B4-BE49-F238E27FC236}">
                  <a16:creationId xmlns:a16="http://schemas.microsoft.com/office/drawing/2014/main" id="{1427B5CF-3FC4-4C51-A2DA-7D791F7C5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22">
              <a:extLst>
                <a:ext uri="{FF2B5EF4-FFF2-40B4-BE49-F238E27FC236}">
                  <a16:creationId xmlns:a16="http://schemas.microsoft.com/office/drawing/2014/main" id="{A60EB32C-8A97-417A-B3E6-1EE93660E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23">
              <a:extLst>
                <a:ext uri="{FF2B5EF4-FFF2-40B4-BE49-F238E27FC236}">
                  <a16:creationId xmlns:a16="http://schemas.microsoft.com/office/drawing/2014/main" id="{23CBAE07-2002-41DC-9AA5-E0558120F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2560818"/>
              <a:ext cx="975124" cy="1233043"/>
            </a:xfrm>
            <a:custGeom>
              <a:avLst/>
              <a:gdLst>
                <a:gd name="T0" fmla="*/ 10 w 807"/>
                <a:gd name="T1" fmla="*/ 915 h 915"/>
                <a:gd name="T2" fmla="*/ 30 w 807"/>
                <a:gd name="T3" fmla="*/ 915 h 915"/>
                <a:gd name="T4" fmla="*/ 51 w 807"/>
                <a:gd name="T5" fmla="*/ 915 h 915"/>
                <a:gd name="T6" fmla="*/ 66 w 807"/>
                <a:gd name="T7" fmla="*/ 915 h 915"/>
                <a:gd name="T8" fmla="*/ 86 w 807"/>
                <a:gd name="T9" fmla="*/ 915 h 915"/>
                <a:gd name="T10" fmla="*/ 106 w 807"/>
                <a:gd name="T11" fmla="*/ 915 h 915"/>
                <a:gd name="T12" fmla="*/ 126 w 807"/>
                <a:gd name="T13" fmla="*/ 915 h 915"/>
                <a:gd name="T14" fmla="*/ 146 w 807"/>
                <a:gd name="T15" fmla="*/ 915 h 915"/>
                <a:gd name="T16" fmla="*/ 162 w 807"/>
                <a:gd name="T17" fmla="*/ 915 h 915"/>
                <a:gd name="T18" fmla="*/ 182 w 807"/>
                <a:gd name="T19" fmla="*/ 915 h 915"/>
                <a:gd name="T20" fmla="*/ 202 w 807"/>
                <a:gd name="T21" fmla="*/ 915 h 915"/>
                <a:gd name="T22" fmla="*/ 222 w 807"/>
                <a:gd name="T23" fmla="*/ 915 h 915"/>
                <a:gd name="T24" fmla="*/ 237 w 807"/>
                <a:gd name="T25" fmla="*/ 915 h 915"/>
                <a:gd name="T26" fmla="*/ 257 w 807"/>
                <a:gd name="T27" fmla="*/ 915 h 915"/>
                <a:gd name="T28" fmla="*/ 277 w 807"/>
                <a:gd name="T29" fmla="*/ 915 h 915"/>
                <a:gd name="T30" fmla="*/ 298 w 807"/>
                <a:gd name="T31" fmla="*/ 915 h 915"/>
                <a:gd name="T32" fmla="*/ 318 w 807"/>
                <a:gd name="T33" fmla="*/ 915 h 915"/>
                <a:gd name="T34" fmla="*/ 333 w 807"/>
                <a:gd name="T35" fmla="*/ 915 h 915"/>
                <a:gd name="T36" fmla="*/ 353 w 807"/>
                <a:gd name="T37" fmla="*/ 915 h 915"/>
                <a:gd name="T38" fmla="*/ 373 w 807"/>
                <a:gd name="T39" fmla="*/ 915 h 915"/>
                <a:gd name="T40" fmla="*/ 393 w 807"/>
                <a:gd name="T41" fmla="*/ 915 h 915"/>
                <a:gd name="T42" fmla="*/ 409 w 807"/>
                <a:gd name="T43" fmla="*/ 915 h 915"/>
                <a:gd name="T44" fmla="*/ 429 w 807"/>
                <a:gd name="T45" fmla="*/ 0 h 915"/>
                <a:gd name="T46" fmla="*/ 449 w 807"/>
                <a:gd name="T47" fmla="*/ 0 h 915"/>
                <a:gd name="T48" fmla="*/ 469 w 807"/>
                <a:gd name="T49" fmla="*/ 915 h 915"/>
                <a:gd name="T50" fmla="*/ 489 w 807"/>
                <a:gd name="T51" fmla="*/ 915 h 915"/>
                <a:gd name="T52" fmla="*/ 504 w 807"/>
                <a:gd name="T53" fmla="*/ 915 h 915"/>
                <a:gd name="T54" fmla="*/ 524 w 807"/>
                <a:gd name="T55" fmla="*/ 915 h 915"/>
                <a:gd name="T56" fmla="*/ 545 w 807"/>
                <a:gd name="T57" fmla="*/ 915 h 915"/>
                <a:gd name="T58" fmla="*/ 565 w 807"/>
                <a:gd name="T59" fmla="*/ 915 h 915"/>
                <a:gd name="T60" fmla="*/ 580 w 807"/>
                <a:gd name="T61" fmla="*/ 915 h 915"/>
                <a:gd name="T62" fmla="*/ 600 w 807"/>
                <a:gd name="T63" fmla="*/ 915 h 915"/>
                <a:gd name="T64" fmla="*/ 620 w 807"/>
                <a:gd name="T65" fmla="*/ 915 h 915"/>
                <a:gd name="T66" fmla="*/ 640 w 807"/>
                <a:gd name="T67" fmla="*/ 915 h 915"/>
                <a:gd name="T68" fmla="*/ 661 w 807"/>
                <a:gd name="T69" fmla="*/ 915 h 915"/>
                <a:gd name="T70" fmla="*/ 676 w 807"/>
                <a:gd name="T71" fmla="*/ 915 h 915"/>
                <a:gd name="T72" fmla="*/ 696 w 807"/>
                <a:gd name="T73" fmla="*/ 915 h 915"/>
                <a:gd name="T74" fmla="*/ 716 w 807"/>
                <a:gd name="T75" fmla="*/ 915 h 915"/>
                <a:gd name="T76" fmla="*/ 736 w 807"/>
                <a:gd name="T77" fmla="*/ 915 h 915"/>
                <a:gd name="T78" fmla="*/ 751 w 807"/>
                <a:gd name="T79" fmla="*/ 915 h 915"/>
                <a:gd name="T80" fmla="*/ 771 w 807"/>
                <a:gd name="T81" fmla="*/ 915 h 915"/>
                <a:gd name="T82" fmla="*/ 792 w 807"/>
                <a:gd name="T83" fmla="*/ 915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915">
                  <a:moveTo>
                    <a:pt x="0" y="915"/>
                  </a:moveTo>
                  <a:lnTo>
                    <a:pt x="5" y="915"/>
                  </a:lnTo>
                  <a:lnTo>
                    <a:pt x="10" y="915"/>
                  </a:lnTo>
                  <a:lnTo>
                    <a:pt x="15" y="915"/>
                  </a:lnTo>
                  <a:lnTo>
                    <a:pt x="25" y="915"/>
                  </a:lnTo>
                  <a:lnTo>
                    <a:pt x="30" y="915"/>
                  </a:lnTo>
                  <a:lnTo>
                    <a:pt x="36" y="915"/>
                  </a:lnTo>
                  <a:lnTo>
                    <a:pt x="41" y="915"/>
                  </a:lnTo>
                  <a:lnTo>
                    <a:pt x="51" y="915"/>
                  </a:lnTo>
                  <a:lnTo>
                    <a:pt x="56" y="915"/>
                  </a:lnTo>
                  <a:lnTo>
                    <a:pt x="61" y="915"/>
                  </a:lnTo>
                  <a:lnTo>
                    <a:pt x="66" y="915"/>
                  </a:lnTo>
                  <a:lnTo>
                    <a:pt x="76" y="915"/>
                  </a:lnTo>
                  <a:lnTo>
                    <a:pt x="81" y="915"/>
                  </a:lnTo>
                  <a:lnTo>
                    <a:pt x="86" y="915"/>
                  </a:lnTo>
                  <a:lnTo>
                    <a:pt x="91" y="915"/>
                  </a:lnTo>
                  <a:lnTo>
                    <a:pt x="101" y="915"/>
                  </a:lnTo>
                  <a:lnTo>
                    <a:pt x="106" y="915"/>
                  </a:lnTo>
                  <a:lnTo>
                    <a:pt x="111" y="915"/>
                  </a:lnTo>
                  <a:lnTo>
                    <a:pt x="121" y="915"/>
                  </a:lnTo>
                  <a:lnTo>
                    <a:pt x="126" y="915"/>
                  </a:lnTo>
                  <a:lnTo>
                    <a:pt x="131" y="915"/>
                  </a:lnTo>
                  <a:lnTo>
                    <a:pt x="136" y="915"/>
                  </a:lnTo>
                  <a:lnTo>
                    <a:pt x="146" y="915"/>
                  </a:lnTo>
                  <a:lnTo>
                    <a:pt x="151" y="915"/>
                  </a:lnTo>
                  <a:lnTo>
                    <a:pt x="157" y="915"/>
                  </a:lnTo>
                  <a:lnTo>
                    <a:pt x="162" y="915"/>
                  </a:lnTo>
                  <a:lnTo>
                    <a:pt x="172" y="915"/>
                  </a:lnTo>
                  <a:lnTo>
                    <a:pt x="177" y="915"/>
                  </a:lnTo>
                  <a:lnTo>
                    <a:pt x="182" y="915"/>
                  </a:lnTo>
                  <a:lnTo>
                    <a:pt x="187" y="915"/>
                  </a:lnTo>
                  <a:lnTo>
                    <a:pt x="197" y="915"/>
                  </a:lnTo>
                  <a:lnTo>
                    <a:pt x="202" y="915"/>
                  </a:lnTo>
                  <a:lnTo>
                    <a:pt x="207" y="915"/>
                  </a:lnTo>
                  <a:lnTo>
                    <a:pt x="212" y="915"/>
                  </a:lnTo>
                  <a:lnTo>
                    <a:pt x="222" y="915"/>
                  </a:lnTo>
                  <a:lnTo>
                    <a:pt x="227" y="915"/>
                  </a:lnTo>
                  <a:lnTo>
                    <a:pt x="232" y="915"/>
                  </a:lnTo>
                  <a:lnTo>
                    <a:pt x="237" y="915"/>
                  </a:lnTo>
                  <a:lnTo>
                    <a:pt x="247" y="915"/>
                  </a:lnTo>
                  <a:lnTo>
                    <a:pt x="252" y="915"/>
                  </a:lnTo>
                  <a:lnTo>
                    <a:pt x="257" y="915"/>
                  </a:lnTo>
                  <a:lnTo>
                    <a:pt x="262" y="915"/>
                  </a:lnTo>
                  <a:lnTo>
                    <a:pt x="272" y="915"/>
                  </a:lnTo>
                  <a:lnTo>
                    <a:pt x="277" y="915"/>
                  </a:lnTo>
                  <a:lnTo>
                    <a:pt x="283" y="915"/>
                  </a:lnTo>
                  <a:lnTo>
                    <a:pt x="293" y="915"/>
                  </a:lnTo>
                  <a:lnTo>
                    <a:pt x="298" y="915"/>
                  </a:lnTo>
                  <a:lnTo>
                    <a:pt x="303" y="915"/>
                  </a:lnTo>
                  <a:lnTo>
                    <a:pt x="308" y="915"/>
                  </a:lnTo>
                  <a:lnTo>
                    <a:pt x="318" y="915"/>
                  </a:lnTo>
                  <a:lnTo>
                    <a:pt x="323" y="915"/>
                  </a:lnTo>
                  <a:lnTo>
                    <a:pt x="328" y="915"/>
                  </a:lnTo>
                  <a:lnTo>
                    <a:pt x="333" y="915"/>
                  </a:lnTo>
                  <a:lnTo>
                    <a:pt x="343" y="915"/>
                  </a:lnTo>
                  <a:lnTo>
                    <a:pt x="348" y="915"/>
                  </a:lnTo>
                  <a:lnTo>
                    <a:pt x="353" y="915"/>
                  </a:lnTo>
                  <a:lnTo>
                    <a:pt x="358" y="915"/>
                  </a:lnTo>
                  <a:lnTo>
                    <a:pt x="368" y="915"/>
                  </a:lnTo>
                  <a:lnTo>
                    <a:pt x="373" y="915"/>
                  </a:lnTo>
                  <a:lnTo>
                    <a:pt x="378" y="915"/>
                  </a:lnTo>
                  <a:lnTo>
                    <a:pt x="383" y="915"/>
                  </a:lnTo>
                  <a:lnTo>
                    <a:pt x="393" y="915"/>
                  </a:lnTo>
                  <a:lnTo>
                    <a:pt x="398" y="915"/>
                  </a:lnTo>
                  <a:lnTo>
                    <a:pt x="404" y="915"/>
                  </a:lnTo>
                  <a:lnTo>
                    <a:pt x="409" y="915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915"/>
                  </a:lnTo>
                  <a:lnTo>
                    <a:pt x="474" y="915"/>
                  </a:lnTo>
                  <a:lnTo>
                    <a:pt x="479" y="915"/>
                  </a:lnTo>
                  <a:lnTo>
                    <a:pt x="489" y="915"/>
                  </a:lnTo>
                  <a:lnTo>
                    <a:pt x="494" y="915"/>
                  </a:lnTo>
                  <a:lnTo>
                    <a:pt x="499" y="915"/>
                  </a:lnTo>
                  <a:lnTo>
                    <a:pt x="504" y="915"/>
                  </a:lnTo>
                  <a:lnTo>
                    <a:pt x="514" y="915"/>
                  </a:lnTo>
                  <a:lnTo>
                    <a:pt x="519" y="915"/>
                  </a:lnTo>
                  <a:lnTo>
                    <a:pt x="524" y="915"/>
                  </a:lnTo>
                  <a:lnTo>
                    <a:pt x="530" y="915"/>
                  </a:lnTo>
                  <a:lnTo>
                    <a:pt x="540" y="915"/>
                  </a:lnTo>
                  <a:lnTo>
                    <a:pt x="545" y="915"/>
                  </a:lnTo>
                  <a:lnTo>
                    <a:pt x="550" y="915"/>
                  </a:lnTo>
                  <a:lnTo>
                    <a:pt x="555" y="915"/>
                  </a:lnTo>
                  <a:lnTo>
                    <a:pt x="565" y="915"/>
                  </a:lnTo>
                  <a:lnTo>
                    <a:pt x="570" y="915"/>
                  </a:lnTo>
                  <a:lnTo>
                    <a:pt x="575" y="915"/>
                  </a:lnTo>
                  <a:lnTo>
                    <a:pt x="580" y="915"/>
                  </a:lnTo>
                  <a:lnTo>
                    <a:pt x="590" y="915"/>
                  </a:lnTo>
                  <a:lnTo>
                    <a:pt x="595" y="915"/>
                  </a:lnTo>
                  <a:lnTo>
                    <a:pt x="600" y="915"/>
                  </a:lnTo>
                  <a:lnTo>
                    <a:pt x="605" y="915"/>
                  </a:lnTo>
                  <a:lnTo>
                    <a:pt x="615" y="915"/>
                  </a:lnTo>
                  <a:lnTo>
                    <a:pt x="620" y="915"/>
                  </a:lnTo>
                  <a:lnTo>
                    <a:pt x="625" y="915"/>
                  </a:lnTo>
                  <a:lnTo>
                    <a:pt x="635" y="915"/>
                  </a:lnTo>
                  <a:lnTo>
                    <a:pt x="640" y="915"/>
                  </a:lnTo>
                  <a:lnTo>
                    <a:pt x="645" y="915"/>
                  </a:lnTo>
                  <a:lnTo>
                    <a:pt x="650" y="915"/>
                  </a:lnTo>
                  <a:lnTo>
                    <a:pt x="661" y="915"/>
                  </a:lnTo>
                  <a:lnTo>
                    <a:pt x="666" y="915"/>
                  </a:lnTo>
                  <a:lnTo>
                    <a:pt x="671" y="915"/>
                  </a:lnTo>
                  <a:lnTo>
                    <a:pt x="676" y="915"/>
                  </a:lnTo>
                  <a:lnTo>
                    <a:pt x="686" y="915"/>
                  </a:lnTo>
                  <a:lnTo>
                    <a:pt x="691" y="915"/>
                  </a:lnTo>
                  <a:lnTo>
                    <a:pt x="696" y="915"/>
                  </a:lnTo>
                  <a:lnTo>
                    <a:pt x="701" y="915"/>
                  </a:lnTo>
                  <a:lnTo>
                    <a:pt x="711" y="915"/>
                  </a:lnTo>
                  <a:lnTo>
                    <a:pt x="716" y="915"/>
                  </a:lnTo>
                  <a:lnTo>
                    <a:pt x="721" y="915"/>
                  </a:lnTo>
                  <a:lnTo>
                    <a:pt x="726" y="915"/>
                  </a:lnTo>
                  <a:lnTo>
                    <a:pt x="736" y="915"/>
                  </a:lnTo>
                  <a:lnTo>
                    <a:pt x="741" y="915"/>
                  </a:lnTo>
                  <a:lnTo>
                    <a:pt x="746" y="915"/>
                  </a:lnTo>
                  <a:lnTo>
                    <a:pt x="751" y="915"/>
                  </a:lnTo>
                  <a:lnTo>
                    <a:pt x="761" y="915"/>
                  </a:lnTo>
                  <a:lnTo>
                    <a:pt x="766" y="915"/>
                  </a:lnTo>
                  <a:lnTo>
                    <a:pt x="771" y="915"/>
                  </a:lnTo>
                  <a:lnTo>
                    <a:pt x="777" y="915"/>
                  </a:lnTo>
                  <a:lnTo>
                    <a:pt x="787" y="915"/>
                  </a:lnTo>
                  <a:lnTo>
                    <a:pt x="792" y="915"/>
                  </a:lnTo>
                  <a:lnTo>
                    <a:pt x="797" y="915"/>
                  </a:lnTo>
                  <a:lnTo>
                    <a:pt x="807" y="915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624">
              <a:extLst>
                <a:ext uri="{FF2B5EF4-FFF2-40B4-BE49-F238E27FC236}">
                  <a16:creationId xmlns:a16="http://schemas.microsoft.com/office/drawing/2014/main" id="{0985BBBF-FBFA-4826-A4E6-3918A2E5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625">
              <a:extLst>
                <a:ext uri="{FF2B5EF4-FFF2-40B4-BE49-F238E27FC236}">
                  <a16:creationId xmlns:a16="http://schemas.microsoft.com/office/drawing/2014/main" id="{7032293A-0256-4792-BFF2-B40C772CD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26">
              <a:extLst>
                <a:ext uri="{FF2B5EF4-FFF2-40B4-BE49-F238E27FC236}">
                  <a16:creationId xmlns:a16="http://schemas.microsoft.com/office/drawing/2014/main" id="{12A9BC0D-819C-4459-BBB5-368E9A743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627">
              <a:extLst>
                <a:ext uri="{FF2B5EF4-FFF2-40B4-BE49-F238E27FC236}">
                  <a16:creationId xmlns:a16="http://schemas.microsoft.com/office/drawing/2014/main" id="{E494A3EB-3133-4F96-BDB1-39683F32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2744090"/>
              <a:ext cx="975124" cy="1049771"/>
            </a:xfrm>
            <a:custGeom>
              <a:avLst/>
              <a:gdLst>
                <a:gd name="T0" fmla="*/ 10 w 807"/>
                <a:gd name="T1" fmla="*/ 779 h 779"/>
                <a:gd name="T2" fmla="*/ 30 w 807"/>
                <a:gd name="T3" fmla="*/ 779 h 779"/>
                <a:gd name="T4" fmla="*/ 51 w 807"/>
                <a:gd name="T5" fmla="*/ 779 h 779"/>
                <a:gd name="T6" fmla="*/ 66 w 807"/>
                <a:gd name="T7" fmla="*/ 779 h 779"/>
                <a:gd name="T8" fmla="*/ 86 w 807"/>
                <a:gd name="T9" fmla="*/ 779 h 779"/>
                <a:gd name="T10" fmla="*/ 106 w 807"/>
                <a:gd name="T11" fmla="*/ 779 h 779"/>
                <a:gd name="T12" fmla="*/ 126 w 807"/>
                <a:gd name="T13" fmla="*/ 779 h 779"/>
                <a:gd name="T14" fmla="*/ 146 w 807"/>
                <a:gd name="T15" fmla="*/ 779 h 779"/>
                <a:gd name="T16" fmla="*/ 162 w 807"/>
                <a:gd name="T17" fmla="*/ 779 h 779"/>
                <a:gd name="T18" fmla="*/ 182 w 807"/>
                <a:gd name="T19" fmla="*/ 779 h 779"/>
                <a:gd name="T20" fmla="*/ 202 w 807"/>
                <a:gd name="T21" fmla="*/ 779 h 779"/>
                <a:gd name="T22" fmla="*/ 222 w 807"/>
                <a:gd name="T23" fmla="*/ 779 h 779"/>
                <a:gd name="T24" fmla="*/ 237 w 807"/>
                <a:gd name="T25" fmla="*/ 779 h 779"/>
                <a:gd name="T26" fmla="*/ 257 w 807"/>
                <a:gd name="T27" fmla="*/ 779 h 779"/>
                <a:gd name="T28" fmla="*/ 277 w 807"/>
                <a:gd name="T29" fmla="*/ 779 h 779"/>
                <a:gd name="T30" fmla="*/ 298 w 807"/>
                <a:gd name="T31" fmla="*/ 779 h 779"/>
                <a:gd name="T32" fmla="*/ 318 w 807"/>
                <a:gd name="T33" fmla="*/ 779 h 779"/>
                <a:gd name="T34" fmla="*/ 333 w 807"/>
                <a:gd name="T35" fmla="*/ 779 h 779"/>
                <a:gd name="T36" fmla="*/ 353 w 807"/>
                <a:gd name="T37" fmla="*/ 779 h 779"/>
                <a:gd name="T38" fmla="*/ 373 w 807"/>
                <a:gd name="T39" fmla="*/ 779 h 779"/>
                <a:gd name="T40" fmla="*/ 393 w 807"/>
                <a:gd name="T41" fmla="*/ 779 h 779"/>
                <a:gd name="T42" fmla="*/ 409 w 807"/>
                <a:gd name="T43" fmla="*/ 779 h 779"/>
                <a:gd name="T44" fmla="*/ 429 w 807"/>
                <a:gd name="T45" fmla="*/ 779 h 779"/>
                <a:gd name="T46" fmla="*/ 449 w 807"/>
                <a:gd name="T47" fmla="*/ 779 h 779"/>
                <a:gd name="T48" fmla="*/ 469 w 807"/>
                <a:gd name="T49" fmla="*/ 0 h 779"/>
                <a:gd name="T50" fmla="*/ 489 w 807"/>
                <a:gd name="T51" fmla="*/ 0 h 779"/>
                <a:gd name="T52" fmla="*/ 504 w 807"/>
                <a:gd name="T53" fmla="*/ 0 h 779"/>
                <a:gd name="T54" fmla="*/ 524 w 807"/>
                <a:gd name="T55" fmla="*/ 779 h 779"/>
                <a:gd name="T56" fmla="*/ 545 w 807"/>
                <a:gd name="T57" fmla="*/ 779 h 779"/>
                <a:gd name="T58" fmla="*/ 565 w 807"/>
                <a:gd name="T59" fmla="*/ 779 h 779"/>
                <a:gd name="T60" fmla="*/ 580 w 807"/>
                <a:gd name="T61" fmla="*/ 779 h 779"/>
                <a:gd name="T62" fmla="*/ 600 w 807"/>
                <a:gd name="T63" fmla="*/ 779 h 779"/>
                <a:gd name="T64" fmla="*/ 620 w 807"/>
                <a:gd name="T65" fmla="*/ 779 h 779"/>
                <a:gd name="T66" fmla="*/ 640 w 807"/>
                <a:gd name="T67" fmla="*/ 779 h 779"/>
                <a:gd name="T68" fmla="*/ 661 w 807"/>
                <a:gd name="T69" fmla="*/ 779 h 779"/>
                <a:gd name="T70" fmla="*/ 676 w 807"/>
                <a:gd name="T71" fmla="*/ 779 h 779"/>
                <a:gd name="T72" fmla="*/ 696 w 807"/>
                <a:gd name="T73" fmla="*/ 779 h 779"/>
                <a:gd name="T74" fmla="*/ 716 w 807"/>
                <a:gd name="T75" fmla="*/ 779 h 779"/>
                <a:gd name="T76" fmla="*/ 736 w 807"/>
                <a:gd name="T77" fmla="*/ 779 h 779"/>
                <a:gd name="T78" fmla="*/ 751 w 807"/>
                <a:gd name="T79" fmla="*/ 779 h 779"/>
                <a:gd name="T80" fmla="*/ 771 w 807"/>
                <a:gd name="T81" fmla="*/ 779 h 779"/>
                <a:gd name="T82" fmla="*/ 792 w 807"/>
                <a:gd name="T83" fmla="*/ 779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779">
                  <a:moveTo>
                    <a:pt x="0" y="779"/>
                  </a:moveTo>
                  <a:lnTo>
                    <a:pt x="5" y="779"/>
                  </a:lnTo>
                  <a:lnTo>
                    <a:pt x="10" y="779"/>
                  </a:lnTo>
                  <a:lnTo>
                    <a:pt x="15" y="779"/>
                  </a:lnTo>
                  <a:lnTo>
                    <a:pt x="25" y="779"/>
                  </a:lnTo>
                  <a:lnTo>
                    <a:pt x="30" y="779"/>
                  </a:lnTo>
                  <a:lnTo>
                    <a:pt x="36" y="779"/>
                  </a:lnTo>
                  <a:lnTo>
                    <a:pt x="41" y="779"/>
                  </a:lnTo>
                  <a:lnTo>
                    <a:pt x="51" y="779"/>
                  </a:lnTo>
                  <a:lnTo>
                    <a:pt x="56" y="779"/>
                  </a:lnTo>
                  <a:lnTo>
                    <a:pt x="61" y="779"/>
                  </a:lnTo>
                  <a:lnTo>
                    <a:pt x="66" y="779"/>
                  </a:lnTo>
                  <a:lnTo>
                    <a:pt x="76" y="779"/>
                  </a:lnTo>
                  <a:lnTo>
                    <a:pt x="81" y="779"/>
                  </a:lnTo>
                  <a:lnTo>
                    <a:pt x="86" y="779"/>
                  </a:lnTo>
                  <a:lnTo>
                    <a:pt x="91" y="779"/>
                  </a:lnTo>
                  <a:lnTo>
                    <a:pt x="101" y="779"/>
                  </a:lnTo>
                  <a:lnTo>
                    <a:pt x="106" y="779"/>
                  </a:lnTo>
                  <a:lnTo>
                    <a:pt x="111" y="779"/>
                  </a:lnTo>
                  <a:lnTo>
                    <a:pt x="121" y="779"/>
                  </a:lnTo>
                  <a:lnTo>
                    <a:pt x="126" y="779"/>
                  </a:lnTo>
                  <a:lnTo>
                    <a:pt x="131" y="779"/>
                  </a:lnTo>
                  <a:lnTo>
                    <a:pt x="136" y="779"/>
                  </a:lnTo>
                  <a:lnTo>
                    <a:pt x="146" y="779"/>
                  </a:lnTo>
                  <a:lnTo>
                    <a:pt x="151" y="779"/>
                  </a:lnTo>
                  <a:lnTo>
                    <a:pt x="157" y="779"/>
                  </a:lnTo>
                  <a:lnTo>
                    <a:pt x="162" y="779"/>
                  </a:lnTo>
                  <a:lnTo>
                    <a:pt x="172" y="779"/>
                  </a:lnTo>
                  <a:lnTo>
                    <a:pt x="177" y="779"/>
                  </a:lnTo>
                  <a:lnTo>
                    <a:pt x="182" y="779"/>
                  </a:lnTo>
                  <a:lnTo>
                    <a:pt x="187" y="779"/>
                  </a:lnTo>
                  <a:lnTo>
                    <a:pt x="197" y="779"/>
                  </a:lnTo>
                  <a:lnTo>
                    <a:pt x="202" y="779"/>
                  </a:lnTo>
                  <a:lnTo>
                    <a:pt x="207" y="779"/>
                  </a:lnTo>
                  <a:lnTo>
                    <a:pt x="212" y="779"/>
                  </a:lnTo>
                  <a:lnTo>
                    <a:pt x="222" y="779"/>
                  </a:lnTo>
                  <a:lnTo>
                    <a:pt x="227" y="779"/>
                  </a:lnTo>
                  <a:lnTo>
                    <a:pt x="232" y="779"/>
                  </a:lnTo>
                  <a:lnTo>
                    <a:pt x="237" y="779"/>
                  </a:lnTo>
                  <a:lnTo>
                    <a:pt x="247" y="779"/>
                  </a:lnTo>
                  <a:lnTo>
                    <a:pt x="252" y="779"/>
                  </a:lnTo>
                  <a:lnTo>
                    <a:pt x="257" y="779"/>
                  </a:lnTo>
                  <a:lnTo>
                    <a:pt x="262" y="779"/>
                  </a:lnTo>
                  <a:lnTo>
                    <a:pt x="272" y="779"/>
                  </a:lnTo>
                  <a:lnTo>
                    <a:pt x="277" y="779"/>
                  </a:lnTo>
                  <a:lnTo>
                    <a:pt x="283" y="779"/>
                  </a:lnTo>
                  <a:lnTo>
                    <a:pt x="293" y="779"/>
                  </a:lnTo>
                  <a:lnTo>
                    <a:pt x="298" y="779"/>
                  </a:lnTo>
                  <a:lnTo>
                    <a:pt x="303" y="779"/>
                  </a:lnTo>
                  <a:lnTo>
                    <a:pt x="308" y="779"/>
                  </a:lnTo>
                  <a:lnTo>
                    <a:pt x="318" y="779"/>
                  </a:lnTo>
                  <a:lnTo>
                    <a:pt x="323" y="779"/>
                  </a:lnTo>
                  <a:lnTo>
                    <a:pt x="328" y="779"/>
                  </a:lnTo>
                  <a:lnTo>
                    <a:pt x="333" y="779"/>
                  </a:lnTo>
                  <a:lnTo>
                    <a:pt x="343" y="779"/>
                  </a:lnTo>
                  <a:lnTo>
                    <a:pt x="348" y="779"/>
                  </a:lnTo>
                  <a:lnTo>
                    <a:pt x="353" y="779"/>
                  </a:lnTo>
                  <a:lnTo>
                    <a:pt x="358" y="779"/>
                  </a:lnTo>
                  <a:lnTo>
                    <a:pt x="368" y="779"/>
                  </a:lnTo>
                  <a:lnTo>
                    <a:pt x="373" y="779"/>
                  </a:lnTo>
                  <a:lnTo>
                    <a:pt x="378" y="779"/>
                  </a:lnTo>
                  <a:lnTo>
                    <a:pt x="383" y="779"/>
                  </a:lnTo>
                  <a:lnTo>
                    <a:pt x="393" y="779"/>
                  </a:lnTo>
                  <a:lnTo>
                    <a:pt x="398" y="779"/>
                  </a:lnTo>
                  <a:lnTo>
                    <a:pt x="404" y="779"/>
                  </a:lnTo>
                  <a:lnTo>
                    <a:pt x="409" y="779"/>
                  </a:lnTo>
                  <a:lnTo>
                    <a:pt x="419" y="779"/>
                  </a:lnTo>
                  <a:lnTo>
                    <a:pt x="424" y="779"/>
                  </a:lnTo>
                  <a:lnTo>
                    <a:pt x="429" y="779"/>
                  </a:lnTo>
                  <a:lnTo>
                    <a:pt x="434" y="779"/>
                  </a:lnTo>
                  <a:lnTo>
                    <a:pt x="444" y="779"/>
                  </a:lnTo>
                  <a:lnTo>
                    <a:pt x="449" y="779"/>
                  </a:lnTo>
                  <a:lnTo>
                    <a:pt x="454" y="779"/>
                  </a:lnTo>
                  <a:lnTo>
                    <a:pt x="464" y="779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779"/>
                  </a:lnTo>
                  <a:lnTo>
                    <a:pt x="524" y="779"/>
                  </a:lnTo>
                  <a:lnTo>
                    <a:pt x="530" y="779"/>
                  </a:lnTo>
                  <a:lnTo>
                    <a:pt x="540" y="779"/>
                  </a:lnTo>
                  <a:lnTo>
                    <a:pt x="545" y="779"/>
                  </a:lnTo>
                  <a:lnTo>
                    <a:pt x="550" y="779"/>
                  </a:lnTo>
                  <a:lnTo>
                    <a:pt x="555" y="779"/>
                  </a:lnTo>
                  <a:lnTo>
                    <a:pt x="565" y="779"/>
                  </a:lnTo>
                  <a:lnTo>
                    <a:pt x="570" y="779"/>
                  </a:lnTo>
                  <a:lnTo>
                    <a:pt x="575" y="779"/>
                  </a:lnTo>
                  <a:lnTo>
                    <a:pt x="580" y="779"/>
                  </a:lnTo>
                  <a:lnTo>
                    <a:pt x="590" y="779"/>
                  </a:lnTo>
                  <a:lnTo>
                    <a:pt x="595" y="779"/>
                  </a:lnTo>
                  <a:lnTo>
                    <a:pt x="600" y="779"/>
                  </a:lnTo>
                  <a:lnTo>
                    <a:pt x="605" y="779"/>
                  </a:lnTo>
                  <a:lnTo>
                    <a:pt x="615" y="779"/>
                  </a:lnTo>
                  <a:lnTo>
                    <a:pt x="620" y="779"/>
                  </a:lnTo>
                  <a:lnTo>
                    <a:pt x="625" y="779"/>
                  </a:lnTo>
                  <a:lnTo>
                    <a:pt x="635" y="779"/>
                  </a:lnTo>
                  <a:lnTo>
                    <a:pt x="640" y="779"/>
                  </a:lnTo>
                  <a:lnTo>
                    <a:pt x="645" y="779"/>
                  </a:lnTo>
                  <a:lnTo>
                    <a:pt x="650" y="779"/>
                  </a:lnTo>
                  <a:lnTo>
                    <a:pt x="661" y="779"/>
                  </a:lnTo>
                  <a:lnTo>
                    <a:pt x="666" y="779"/>
                  </a:lnTo>
                  <a:lnTo>
                    <a:pt x="671" y="779"/>
                  </a:lnTo>
                  <a:lnTo>
                    <a:pt x="676" y="779"/>
                  </a:lnTo>
                  <a:lnTo>
                    <a:pt x="686" y="779"/>
                  </a:lnTo>
                  <a:lnTo>
                    <a:pt x="691" y="779"/>
                  </a:lnTo>
                  <a:lnTo>
                    <a:pt x="696" y="779"/>
                  </a:lnTo>
                  <a:lnTo>
                    <a:pt x="701" y="779"/>
                  </a:lnTo>
                  <a:lnTo>
                    <a:pt x="711" y="779"/>
                  </a:lnTo>
                  <a:lnTo>
                    <a:pt x="716" y="779"/>
                  </a:lnTo>
                  <a:lnTo>
                    <a:pt x="721" y="779"/>
                  </a:lnTo>
                  <a:lnTo>
                    <a:pt x="726" y="779"/>
                  </a:lnTo>
                  <a:lnTo>
                    <a:pt x="736" y="779"/>
                  </a:lnTo>
                  <a:lnTo>
                    <a:pt x="741" y="779"/>
                  </a:lnTo>
                  <a:lnTo>
                    <a:pt x="746" y="779"/>
                  </a:lnTo>
                  <a:lnTo>
                    <a:pt x="751" y="779"/>
                  </a:lnTo>
                  <a:lnTo>
                    <a:pt x="761" y="779"/>
                  </a:lnTo>
                  <a:lnTo>
                    <a:pt x="766" y="779"/>
                  </a:lnTo>
                  <a:lnTo>
                    <a:pt x="771" y="779"/>
                  </a:lnTo>
                  <a:lnTo>
                    <a:pt x="777" y="779"/>
                  </a:lnTo>
                  <a:lnTo>
                    <a:pt x="787" y="779"/>
                  </a:lnTo>
                  <a:lnTo>
                    <a:pt x="792" y="779"/>
                  </a:lnTo>
                  <a:lnTo>
                    <a:pt x="797" y="779"/>
                  </a:lnTo>
                  <a:lnTo>
                    <a:pt x="807" y="779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28">
              <a:extLst>
                <a:ext uri="{FF2B5EF4-FFF2-40B4-BE49-F238E27FC236}">
                  <a16:creationId xmlns:a16="http://schemas.microsoft.com/office/drawing/2014/main" id="{43558D2F-3390-4CC1-A8F1-4418809A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29">
              <a:extLst>
                <a:ext uri="{FF2B5EF4-FFF2-40B4-BE49-F238E27FC236}">
                  <a16:creationId xmlns:a16="http://schemas.microsoft.com/office/drawing/2014/main" id="{5F612B61-9B6B-4815-8A10-62A7E9E56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30">
              <a:extLst>
                <a:ext uri="{FF2B5EF4-FFF2-40B4-BE49-F238E27FC236}">
                  <a16:creationId xmlns:a16="http://schemas.microsoft.com/office/drawing/2014/main" id="{88521FA2-7D8E-4181-889A-45AED2042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31">
              <a:extLst>
                <a:ext uri="{FF2B5EF4-FFF2-40B4-BE49-F238E27FC236}">
                  <a16:creationId xmlns:a16="http://schemas.microsoft.com/office/drawing/2014/main" id="{CB6BFC3A-3A8F-46A2-BEBC-E3B32CA6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2913886"/>
              <a:ext cx="975124" cy="879975"/>
            </a:xfrm>
            <a:custGeom>
              <a:avLst/>
              <a:gdLst>
                <a:gd name="T0" fmla="*/ 10 w 807"/>
                <a:gd name="T1" fmla="*/ 653 h 653"/>
                <a:gd name="T2" fmla="*/ 30 w 807"/>
                <a:gd name="T3" fmla="*/ 653 h 653"/>
                <a:gd name="T4" fmla="*/ 51 w 807"/>
                <a:gd name="T5" fmla="*/ 653 h 653"/>
                <a:gd name="T6" fmla="*/ 66 w 807"/>
                <a:gd name="T7" fmla="*/ 653 h 653"/>
                <a:gd name="T8" fmla="*/ 86 w 807"/>
                <a:gd name="T9" fmla="*/ 653 h 653"/>
                <a:gd name="T10" fmla="*/ 106 w 807"/>
                <a:gd name="T11" fmla="*/ 653 h 653"/>
                <a:gd name="T12" fmla="*/ 126 w 807"/>
                <a:gd name="T13" fmla="*/ 653 h 653"/>
                <a:gd name="T14" fmla="*/ 146 w 807"/>
                <a:gd name="T15" fmla="*/ 653 h 653"/>
                <a:gd name="T16" fmla="*/ 162 w 807"/>
                <a:gd name="T17" fmla="*/ 653 h 653"/>
                <a:gd name="T18" fmla="*/ 182 w 807"/>
                <a:gd name="T19" fmla="*/ 653 h 653"/>
                <a:gd name="T20" fmla="*/ 202 w 807"/>
                <a:gd name="T21" fmla="*/ 653 h 653"/>
                <a:gd name="T22" fmla="*/ 222 w 807"/>
                <a:gd name="T23" fmla="*/ 653 h 653"/>
                <a:gd name="T24" fmla="*/ 237 w 807"/>
                <a:gd name="T25" fmla="*/ 653 h 653"/>
                <a:gd name="T26" fmla="*/ 257 w 807"/>
                <a:gd name="T27" fmla="*/ 653 h 653"/>
                <a:gd name="T28" fmla="*/ 277 w 807"/>
                <a:gd name="T29" fmla="*/ 653 h 653"/>
                <a:gd name="T30" fmla="*/ 298 w 807"/>
                <a:gd name="T31" fmla="*/ 653 h 653"/>
                <a:gd name="T32" fmla="*/ 318 w 807"/>
                <a:gd name="T33" fmla="*/ 653 h 653"/>
                <a:gd name="T34" fmla="*/ 333 w 807"/>
                <a:gd name="T35" fmla="*/ 653 h 653"/>
                <a:gd name="T36" fmla="*/ 353 w 807"/>
                <a:gd name="T37" fmla="*/ 653 h 653"/>
                <a:gd name="T38" fmla="*/ 373 w 807"/>
                <a:gd name="T39" fmla="*/ 653 h 653"/>
                <a:gd name="T40" fmla="*/ 393 w 807"/>
                <a:gd name="T41" fmla="*/ 653 h 653"/>
                <a:gd name="T42" fmla="*/ 409 w 807"/>
                <a:gd name="T43" fmla="*/ 653 h 653"/>
                <a:gd name="T44" fmla="*/ 429 w 807"/>
                <a:gd name="T45" fmla="*/ 653 h 653"/>
                <a:gd name="T46" fmla="*/ 449 w 807"/>
                <a:gd name="T47" fmla="*/ 653 h 653"/>
                <a:gd name="T48" fmla="*/ 469 w 807"/>
                <a:gd name="T49" fmla="*/ 653 h 653"/>
                <a:gd name="T50" fmla="*/ 489 w 807"/>
                <a:gd name="T51" fmla="*/ 653 h 653"/>
                <a:gd name="T52" fmla="*/ 504 w 807"/>
                <a:gd name="T53" fmla="*/ 653 h 653"/>
                <a:gd name="T54" fmla="*/ 524 w 807"/>
                <a:gd name="T55" fmla="*/ 0 h 653"/>
                <a:gd name="T56" fmla="*/ 545 w 807"/>
                <a:gd name="T57" fmla="*/ 0 h 653"/>
                <a:gd name="T58" fmla="*/ 565 w 807"/>
                <a:gd name="T59" fmla="*/ 0 h 653"/>
                <a:gd name="T60" fmla="*/ 580 w 807"/>
                <a:gd name="T61" fmla="*/ 653 h 653"/>
                <a:gd name="T62" fmla="*/ 600 w 807"/>
                <a:gd name="T63" fmla="*/ 653 h 653"/>
                <a:gd name="T64" fmla="*/ 620 w 807"/>
                <a:gd name="T65" fmla="*/ 653 h 653"/>
                <a:gd name="T66" fmla="*/ 640 w 807"/>
                <a:gd name="T67" fmla="*/ 653 h 653"/>
                <a:gd name="T68" fmla="*/ 661 w 807"/>
                <a:gd name="T69" fmla="*/ 653 h 653"/>
                <a:gd name="T70" fmla="*/ 676 w 807"/>
                <a:gd name="T71" fmla="*/ 653 h 653"/>
                <a:gd name="T72" fmla="*/ 696 w 807"/>
                <a:gd name="T73" fmla="*/ 653 h 653"/>
                <a:gd name="T74" fmla="*/ 716 w 807"/>
                <a:gd name="T75" fmla="*/ 653 h 653"/>
                <a:gd name="T76" fmla="*/ 736 w 807"/>
                <a:gd name="T77" fmla="*/ 653 h 653"/>
                <a:gd name="T78" fmla="*/ 751 w 807"/>
                <a:gd name="T79" fmla="*/ 653 h 653"/>
                <a:gd name="T80" fmla="*/ 771 w 807"/>
                <a:gd name="T81" fmla="*/ 653 h 653"/>
                <a:gd name="T82" fmla="*/ 792 w 807"/>
                <a:gd name="T83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653">
                  <a:moveTo>
                    <a:pt x="0" y="653"/>
                  </a:moveTo>
                  <a:lnTo>
                    <a:pt x="5" y="653"/>
                  </a:lnTo>
                  <a:lnTo>
                    <a:pt x="10" y="653"/>
                  </a:lnTo>
                  <a:lnTo>
                    <a:pt x="15" y="653"/>
                  </a:lnTo>
                  <a:lnTo>
                    <a:pt x="25" y="653"/>
                  </a:lnTo>
                  <a:lnTo>
                    <a:pt x="30" y="653"/>
                  </a:lnTo>
                  <a:lnTo>
                    <a:pt x="36" y="653"/>
                  </a:lnTo>
                  <a:lnTo>
                    <a:pt x="41" y="653"/>
                  </a:lnTo>
                  <a:lnTo>
                    <a:pt x="51" y="653"/>
                  </a:lnTo>
                  <a:lnTo>
                    <a:pt x="56" y="653"/>
                  </a:lnTo>
                  <a:lnTo>
                    <a:pt x="61" y="653"/>
                  </a:lnTo>
                  <a:lnTo>
                    <a:pt x="66" y="653"/>
                  </a:lnTo>
                  <a:lnTo>
                    <a:pt x="76" y="653"/>
                  </a:lnTo>
                  <a:lnTo>
                    <a:pt x="81" y="653"/>
                  </a:lnTo>
                  <a:lnTo>
                    <a:pt x="86" y="653"/>
                  </a:lnTo>
                  <a:lnTo>
                    <a:pt x="91" y="653"/>
                  </a:lnTo>
                  <a:lnTo>
                    <a:pt x="101" y="653"/>
                  </a:lnTo>
                  <a:lnTo>
                    <a:pt x="106" y="653"/>
                  </a:lnTo>
                  <a:lnTo>
                    <a:pt x="111" y="653"/>
                  </a:lnTo>
                  <a:lnTo>
                    <a:pt x="121" y="653"/>
                  </a:lnTo>
                  <a:lnTo>
                    <a:pt x="126" y="653"/>
                  </a:lnTo>
                  <a:lnTo>
                    <a:pt x="131" y="653"/>
                  </a:lnTo>
                  <a:lnTo>
                    <a:pt x="136" y="653"/>
                  </a:lnTo>
                  <a:lnTo>
                    <a:pt x="146" y="653"/>
                  </a:lnTo>
                  <a:lnTo>
                    <a:pt x="151" y="653"/>
                  </a:lnTo>
                  <a:lnTo>
                    <a:pt x="157" y="653"/>
                  </a:lnTo>
                  <a:lnTo>
                    <a:pt x="162" y="653"/>
                  </a:lnTo>
                  <a:lnTo>
                    <a:pt x="172" y="653"/>
                  </a:lnTo>
                  <a:lnTo>
                    <a:pt x="177" y="653"/>
                  </a:lnTo>
                  <a:lnTo>
                    <a:pt x="182" y="653"/>
                  </a:lnTo>
                  <a:lnTo>
                    <a:pt x="187" y="653"/>
                  </a:lnTo>
                  <a:lnTo>
                    <a:pt x="197" y="653"/>
                  </a:lnTo>
                  <a:lnTo>
                    <a:pt x="202" y="653"/>
                  </a:lnTo>
                  <a:lnTo>
                    <a:pt x="207" y="653"/>
                  </a:lnTo>
                  <a:lnTo>
                    <a:pt x="212" y="653"/>
                  </a:lnTo>
                  <a:lnTo>
                    <a:pt x="222" y="653"/>
                  </a:lnTo>
                  <a:lnTo>
                    <a:pt x="227" y="653"/>
                  </a:lnTo>
                  <a:lnTo>
                    <a:pt x="232" y="653"/>
                  </a:lnTo>
                  <a:lnTo>
                    <a:pt x="237" y="653"/>
                  </a:lnTo>
                  <a:lnTo>
                    <a:pt x="247" y="653"/>
                  </a:lnTo>
                  <a:lnTo>
                    <a:pt x="252" y="653"/>
                  </a:lnTo>
                  <a:lnTo>
                    <a:pt x="257" y="653"/>
                  </a:lnTo>
                  <a:lnTo>
                    <a:pt x="262" y="653"/>
                  </a:lnTo>
                  <a:lnTo>
                    <a:pt x="272" y="653"/>
                  </a:lnTo>
                  <a:lnTo>
                    <a:pt x="277" y="653"/>
                  </a:lnTo>
                  <a:lnTo>
                    <a:pt x="283" y="653"/>
                  </a:lnTo>
                  <a:lnTo>
                    <a:pt x="293" y="653"/>
                  </a:lnTo>
                  <a:lnTo>
                    <a:pt x="298" y="653"/>
                  </a:lnTo>
                  <a:lnTo>
                    <a:pt x="303" y="653"/>
                  </a:lnTo>
                  <a:lnTo>
                    <a:pt x="308" y="653"/>
                  </a:lnTo>
                  <a:lnTo>
                    <a:pt x="318" y="653"/>
                  </a:lnTo>
                  <a:lnTo>
                    <a:pt x="323" y="653"/>
                  </a:lnTo>
                  <a:lnTo>
                    <a:pt x="328" y="653"/>
                  </a:lnTo>
                  <a:lnTo>
                    <a:pt x="333" y="653"/>
                  </a:lnTo>
                  <a:lnTo>
                    <a:pt x="343" y="653"/>
                  </a:lnTo>
                  <a:lnTo>
                    <a:pt x="348" y="653"/>
                  </a:lnTo>
                  <a:lnTo>
                    <a:pt x="353" y="653"/>
                  </a:lnTo>
                  <a:lnTo>
                    <a:pt x="358" y="653"/>
                  </a:lnTo>
                  <a:lnTo>
                    <a:pt x="368" y="653"/>
                  </a:lnTo>
                  <a:lnTo>
                    <a:pt x="373" y="653"/>
                  </a:lnTo>
                  <a:lnTo>
                    <a:pt x="378" y="653"/>
                  </a:lnTo>
                  <a:lnTo>
                    <a:pt x="383" y="653"/>
                  </a:lnTo>
                  <a:lnTo>
                    <a:pt x="393" y="653"/>
                  </a:lnTo>
                  <a:lnTo>
                    <a:pt x="398" y="653"/>
                  </a:lnTo>
                  <a:lnTo>
                    <a:pt x="404" y="653"/>
                  </a:lnTo>
                  <a:lnTo>
                    <a:pt x="409" y="653"/>
                  </a:lnTo>
                  <a:lnTo>
                    <a:pt x="419" y="653"/>
                  </a:lnTo>
                  <a:lnTo>
                    <a:pt x="424" y="653"/>
                  </a:lnTo>
                  <a:lnTo>
                    <a:pt x="429" y="653"/>
                  </a:lnTo>
                  <a:lnTo>
                    <a:pt x="434" y="653"/>
                  </a:lnTo>
                  <a:lnTo>
                    <a:pt x="444" y="653"/>
                  </a:lnTo>
                  <a:lnTo>
                    <a:pt x="449" y="653"/>
                  </a:lnTo>
                  <a:lnTo>
                    <a:pt x="454" y="653"/>
                  </a:lnTo>
                  <a:lnTo>
                    <a:pt x="464" y="653"/>
                  </a:lnTo>
                  <a:lnTo>
                    <a:pt x="469" y="653"/>
                  </a:lnTo>
                  <a:lnTo>
                    <a:pt x="474" y="653"/>
                  </a:lnTo>
                  <a:lnTo>
                    <a:pt x="479" y="653"/>
                  </a:lnTo>
                  <a:lnTo>
                    <a:pt x="489" y="653"/>
                  </a:lnTo>
                  <a:lnTo>
                    <a:pt x="494" y="653"/>
                  </a:lnTo>
                  <a:lnTo>
                    <a:pt x="499" y="653"/>
                  </a:lnTo>
                  <a:lnTo>
                    <a:pt x="504" y="653"/>
                  </a:lnTo>
                  <a:lnTo>
                    <a:pt x="514" y="653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653"/>
                  </a:lnTo>
                  <a:lnTo>
                    <a:pt x="575" y="653"/>
                  </a:lnTo>
                  <a:lnTo>
                    <a:pt x="580" y="653"/>
                  </a:lnTo>
                  <a:lnTo>
                    <a:pt x="590" y="653"/>
                  </a:lnTo>
                  <a:lnTo>
                    <a:pt x="595" y="653"/>
                  </a:lnTo>
                  <a:lnTo>
                    <a:pt x="600" y="653"/>
                  </a:lnTo>
                  <a:lnTo>
                    <a:pt x="605" y="653"/>
                  </a:lnTo>
                  <a:lnTo>
                    <a:pt x="615" y="653"/>
                  </a:lnTo>
                  <a:lnTo>
                    <a:pt x="620" y="653"/>
                  </a:lnTo>
                  <a:lnTo>
                    <a:pt x="625" y="653"/>
                  </a:lnTo>
                  <a:lnTo>
                    <a:pt x="635" y="653"/>
                  </a:lnTo>
                  <a:lnTo>
                    <a:pt x="640" y="653"/>
                  </a:lnTo>
                  <a:lnTo>
                    <a:pt x="645" y="653"/>
                  </a:lnTo>
                  <a:lnTo>
                    <a:pt x="650" y="653"/>
                  </a:lnTo>
                  <a:lnTo>
                    <a:pt x="661" y="653"/>
                  </a:lnTo>
                  <a:lnTo>
                    <a:pt x="666" y="653"/>
                  </a:lnTo>
                  <a:lnTo>
                    <a:pt x="671" y="653"/>
                  </a:lnTo>
                  <a:lnTo>
                    <a:pt x="676" y="653"/>
                  </a:lnTo>
                  <a:lnTo>
                    <a:pt x="686" y="653"/>
                  </a:lnTo>
                  <a:lnTo>
                    <a:pt x="691" y="653"/>
                  </a:lnTo>
                  <a:lnTo>
                    <a:pt x="696" y="653"/>
                  </a:lnTo>
                  <a:lnTo>
                    <a:pt x="701" y="653"/>
                  </a:lnTo>
                  <a:lnTo>
                    <a:pt x="711" y="653"/>
                  </a:lnTo>
                  <a:lnTo>
                    <a:pt x="716" y="653"/>
                  </a:lnTo>
                  <a:lnTo>
                    <a:pt x="721" y="653"/>
                  </a:lnTo>
                  <a:lnTo>
                    <a:pt x="726" y="653"/>
                  </a:lnTo>
                  <a:lnTo>
                    <a:pt x="736" y="653"/>
                  </a:lnTo>
                  <a:lnTo>
                    <a:pt x="741" y="653"/>
                  </a:lnTo>
                  <a:lnTo>
                    <a:pt x="746" y="653"/>
                  </a:lnTo>
                  <a:lnTo>
                    <a:pt x="751" y="653"/>
                  </a:lnTo>
                  <a:lnTo>
                    <a:pt x="761" y="653"/>
                  </a:lnTo>
                  <a:lnTo>
                    <a:pt x="766" y="653"/>
                  </a:lnTo>
                  <a:lnTo>
                    <a:pt x="771" y="653"/>
                  </a:lnTo>
                  <a:lnTo>
                    <a:pt x="777" y="653"/>
                  </a:lnTo>
                  <a:lnTo>
                    <a:pt x="787" y="653"/>
                  </a:lnTo>
                  <a:lnTo>
                    <a:pt x="792" y="653"/>
                  </a:lnTo>
                  <a:lnTo>
                    <a:pt x="797" y="653"/>
                  </a:lnTo>
                  <a:lnTo>
                    <a:pt x="807" y="653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32">
              <a:extLst>
                <a:ext uri="{FF2B5EF4-FFF2-40B4-BE49-F238E27FC236}">
                  <a16:creationId xmlns:a16="http://schemas.microsoft.com/office/drawing/2014/main" id="{2C5AE94A-45F6-4DB7-BE3B-1E6EE0FC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33">
              <a:extLst>
                <a:ext uri="{FF2B5EF4-FFF2-40B4-BE49-F238E27FC236}">
                  <a16:creationId xmlns:a16="http://schemas.microsoft.com/office/drawing/2014/main" id="{04190194-2C9A-410F-89F5-2663F732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34">
              <a:extLst>
                <a:ext uri="{FF2B5EF4-FFF2-40B4-BE49-F238E27FC236}">
                  <a16:creationId xmlns:a16="http://schemas.microsoft.com/office/drawing/2014/main" id="{26DA1EE3-5B8F-4C74-B561-5254F9FCC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35">
              <a:extLst>
                <a:ext uri="{FF2B5EF4-FFF2-40B4-BE49-F238E27FC236}">
                  <a16:creationId xmlns:a16="http://schemas.microsoft.com/office/drawing/2014/main" id="{A1104E25-97D9-4B1E-8B40-08BB911A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052688"/>
              <a:ext cx="975124" cy="741174"/>
            </a:xfrm>
            <a:custGeom>
              <a:avLst/>
              <a:gdLst>
                <a:gd name="T0" fmla="*/ 10 w 807"/>
                <a:gd name="T1" fmla="*/ 550 h 550"/>
                <a:gd name="T2" fmla="*/ 30 w 807"/>
                <a:gd name="T3" fmla="*/ 550 h 550"/>
                <a:gd name="T4" fmla="*/ 51 w 807"/>
                <a:gd name="T5" fmla="*/ 550 h 550"/>
                <a:gd name="T6" fmla="*/ 66 w 807"/>
                <a:gd name="T7" fmla="*/ 550 h 550"/>
                <a:gd name="T8" fmla="*/ 86 w 807"/>
                <a:gd name="T9" fmla="*/ 550 h 550"/>
                <a:gd name="T10" fmla="*/ 106 w 807"/>
                <a:gd name="T11" fmla="*/ 550 h 550"/>
                <a:gd name="T12" fmla="*/ 126 w 807"/>
                <a:gd name="T13" fmla="*/ 550 h 550"/>
                <a:gd name="T14" fmla="*/ 146 w 807"/>
                <a:gd name="T15" fmla="*/ 550 h 550"/>
                <a:gd name="T16" fmla="*/ 162 w 807"/>
                <a:gd name="T17" fmla="*/ 550 h 550"/>
                <a:gd name="T18" fmla="*/ 182 w 807"/>
                <a:gd name="T19" fmla="*/ 550 h 550"/>
                <a:gd name="T20" fmla="*/ 202 w 807"/>
                <a:gd name="T21" fmla="*/ 550 h 550"/>
                <a:gd name="T22" fmla="*/ 222 w 807"/>
                <a:gd name="T23" fmla="*/ 550 h 550"/>
                <a:gd name="T24" fmla="*/ 237 w 807"/>
                <a:gd name="T25" fmla="*/ 550 h 550"/>
                <a:gd name="T26" fmla="*/ 257 w 807"/>
                <a:gd name="T27" fmla="*/ 550 h 550"/>
                <a:gd name="T28" fmla="*/ 277 w 807"/>
                <a:gd name="T29" fmla="*/ 550 h 550"/>
                <a:gd name="T30" fmla="*/ 298 w 807"/>
                <a:gd name="T31" fmla="*/ 550 h 550"/>
                <a:gd name="T32" fmla="*/ 318 w 807"/>
                <a:gd name="T33" fmla="*/ 550 h 550"/>
                <a:gd name="T34" fmla="*/ 333 w 807"/>
                <a:gd name="T35" fmla="*/ 550 h 550"/>
                <a:gd name="T36" fmla="*/ 353 w 807"/>
                <a:gd name="T37" fmla="*/ 550 h 550"/>
                <a:gd name="T38" fmla="*/ 373 w 807"/>
                <a:gd name="T39" fmla="*/ 550 h 550"/>
                <a:gd name="T40" fmla="*/ 393 w 807"/>
                <a:gd name="T41" fmla="*/ 550 h 550"/>
                <a:gd name="T42" fmla="*/ 409 w 807"/>
                <a:gd name="T43" fmla="*/ 550 h 550"/>
                <a:gd name="T44" fmla="*/ 429 w 807"/>
                <a:gd name="T45" fmla="*/ 550 h 550"/>
                <a:gd name="T46" fmla="*/ 449 w 807"/>
                <a:gd name="T47" fmla="*/ 550 h 550"/>
                <a:gd name="T48" fmla="*/ 469 w 807"/>
                <a:gd name="T49" fmla="*/ 550 h 550"/>
                <a:gd name="T50" fmla="*/ 489 w 807"/>
                <a:gd name="T51" fmla="*/ 550 h 550"/>
                <a:gd name="T52" fmla="*/ 504 w 807"/>
                <a:gd name="T53" fmla="*/ 550 h 550"/>
                <a:gd name="T54" fmla="*/ 524 w 807"/>
                <a:gd name="T55" fmla="*/ 550 h 550"/>
                <a:gd name="T56" fmla="*/ 545 w 807"/>
                <a:gd name="T57" fmla="*/ 550 h 550"/>
                <a:gd name="T58" fmla="*/ 565 w 807"/>
                <a:gd name="T59" fmla="*/ 550 h 550"/>
                <a:gd name="T60" fmla="*/ 580 w 807"/>
                <a:gd name="T61" fmla="*/ 0 h 550"/>
                <a:gd name="T62" fmla="*/ 600 w 807"/>
                <a:gd name="T63" fmla="*/ 0 h 550"/>
                <a:gd name="T64" fmla="*/ 620 w 807"/>
                <a:gd name="T65" fmla="*/ 550 h 550"/>
                <a:gd name="T66" fmla="*/ 640 w 807"/>
                <a:gd name="T67" fmla="*/ 550 h 550"/>
                <a:gd name="T68" fmla="*/ 661 w 807"/>
                <a:gd name="T69" fmla="*/ 550 h 550"/>
                <a:gd name="T70" fmla="*/ 676 w 807"/>
                <a:gd name="T71" fmla="*/ 550 h 550"/>
                <a:gd name="T72" fmla="*/ 696 w 807"/>
                <a:gd name="T73" fmla="*/ 550 h 550"/>
                <a:gd name="T74" fmla="*/ 716 w 807"/>
                <a:gd name="T75" fmla="*/ 550 h 550"/>
                <a:gd name="T76" fmla="*/ 736 w 807"/>
                <a:gd name="T77" fmla="*/ 550 h 550"/>
                <a:gd name="T78" fmla="*/ 751 w 807"/>
                <a:gd name="T79" fmla="*/ 550 h 550"/>
                <a:gd name="T80" fmla="*/ 771 w 807"/>
                <a:gd name="T81" fmla="*/ 550 h 550"/>
                <a:gd name="T82" fmla="*/ 792 w 807"/>
                <a:gd name="T83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550">
                  <a:moveTo>
                    <a:pt x="0" y="550"/>
                  </a:moveTo>
                  <a:lnTo>
                    <a:pt x="5" y="550"/>
                  </a:lnTo>
                  <a:lnTo>
                    <a:pt x="10" y="550"/>
                  </a:lnTo>
                  <a:lnTo>
                    <a:pt x="15" y="550"/>
                  </a:lnTo>
                  <a:lnTo>
                    <a:pt x="25" y="550"/>
                  </a:lnTo>
                  <a:lnTo>
                    <a:pt x="30" y="550"/>
                  </a:lnTo>
                  <a:lnTo>
                    <a:pt x="36" y="550"/>
                  </a:lnTo>
                  <a:lnTo>
                    <a:pt x="41" y="550"/>
                  </a:lnTo>
                  <a:lnTo>
                    <a:pt x="51" y="550"/>
                  </a:lnTo>
                  <a:lnTo>
                    <a:pt x="56" y="550"/>
                  </a:lnTo>
                  <a:lnTo>
                    <a:pt x="61" y="550"/>
                  </a:lnTo>
                  <a:lnTo>
                    <a:pt x="66" y="550"/>
                  </a:lnTo>
                  <a:lnTo>
                    <a:pt x="76" y="550"/>
                  </a:lnTo>
                  <a:lnTo>
                    <a:pt x="81" y="550"/>
                  </a:lnTo>
                  <a:lnTo>
                    <a:pt x="86" y="550"/>
                  </a:lnTo>
                  <a:lnTo>
                    <a:pt x="91" y="550"/>
                  </a:lnTo>
                  <a:lnTo>
                    <a:pt x="101" y="550"/>
                  </a:lnTo>
                  <a:lnTo>
                    <a:pt x="106" y="550"/>
                  </a:lnTo>
                  <a:lnTo>
                    <a:pt x="111" y="550"/>
                  </a:lnTo>
                  <a:lnTo>
                    <a:pt x="121" y="550"/>
                  </a:lnTo>
                  <a:lnTo>
                    <a:pt x="126" y="550"/>
                  </a:lnTo>
                  <a:lnTo>
                    <a:pt x="131" y="550"/>
                  </a:lnTo>
                  <a:lnTo>
                    <a:pt x="136" y="550"/>
                  </a:lnTo>
                  <a:lnTo>
                    <a:pt x="146" y="550"/>
                  </a:lnTo>
                  <a:lnTo>
                    <a:pt x="151" y="550"/>
                  </a:lnTo>
                  <a:lnTo>
                    <a:pt x="157" y="550"/>
                  </a:lnTo>
                  <a:lnTo>
                    <a:pt x="162" y="550"/>
                  </a:lnTo>
                  <a:lnTo>
                    <a:pt x="172" y="550"/>
                  </a:lnTo>
                  <a:lnTo>
                    <a:pt x="177" y="550"/>
                  </a:lnTo>
                  <a:lnTo>
                    <a:pt x="182" y="550"/>
                  </a:lnTo>
                  <a:lnTo>
                    <a:pt x="187" y="550"/>
                  </a:lnTo>
                  <a:lnTo>
                    <a:pt x="197" y="550"/>
                  </a:lnTo>
                  <a:lnTo>
                    <a:pt x="202" y="550"/>
                  </a:lnTo>
                  <a:lnTo>
                    <a:pt x="207" y="550"/>
                  </a:lnTo>
                  <a:lnTo>
                    <a:pt x="212" y="550"/>
                  </a:lnTo>
                  <a:lnTo>
                    <a:pt x="222" y="550"/>
                  </a:lnTo>
                  <a:lnTo>
                    <a:pt x="227" y="550"/>
                  </a:lnTo>
                  <a:lnTo>
                    <a:pt x="232" y="550"/>
                  </a:lnTo>
                  <a:lnTo>
                    <a:pt x="237" y="550"/>
                  </a:lnTo>
                  <a:lnTo>
                    <a:pt x="247" y="550"/>
                  </a:lnTo>
                  <a:lnTo>
                    <a:pt x="252" y="550"/>
                  </a:lnTo>
                  <a:lnTo>
                    <a:pt x="257" y="550"/>
                  </a:lnTo>
                  <a:lnTo>
                    <a:pt x="262" y="550"/>
                  </a:lnTo>
                  <a:lnTo>
                    <a:pt x="272" y="550"/>
                  </a:lnTo>
                  <a:lnTo>
                    <a:pt x="277" y="550"/>
                  </a:lnTo>
                  <a:lnTo>
                    <a:pt x="283" y="550"/>
                  </a:lnTo>
                  <a:lnTo>
                    <a:pt x="293" y="550"/>
                  </a:lnTo>
                  <a:lnTo>
                    <a:pt x="298" y="550"/>
                  </a:lnTo>
                  <a:lnTo>
                    <a:pt x="303" y="550"/>
                  </a:lnTo>
                  <a:lnTo>
                    <a:pt x="308" y="550"/>
                  </a:lnTo>
                  <a:lnTo>
                    <a:pt x="318" y="550"/>
                  </a:lnTo>
                  <a:lnTo>
                    <a:pt x="323" y="550"/>
                  </a:lnTo>
                  <a:lnTo>
                    <a:pt x="328" y="550"/>
                  </a:lnTo>
                  <a:lnTo>
                    <a:pt x="333" y="550"/>
                  </a:lnTo>
                  <a:lnTo>
                    <a:pt x="343" y="550"/>
                  </a:lnTo>
                  <a:lnTo>
                    <a:pt x="348" y="550"/>
                  </a:lnTo>
                  <a:lnTo>
                    <a:pt x="353" y="550"/>
                  </a:lnTo>
                  <a:lnTo>
                    <a:pt x="358" y="550"/>
                  </a:lnTo>
                  <a:lnTo>
                    <a:pt x="368" y="550"/>
                  </a:lnTo>
                  <a:lnTo>
                    <a:pt x="373" y="550"/>
                  </a:lnTo>
                  <a:lnTo>
                    <a:pt x="378" y="550"/>
                  </a:lnTo>
                  <a:lnTo>
                    <a:pt x="383" y="550"/>
                  </a:lnTo>
                  <a:lnTo>
                    <a:pt x="393" y="550"/>
                  </a:lnTo>
                  <a:lnTo>
                    <a:pt x="398" y="550"/>
                  </a:lnTo>
                  <a:lnTo>
                    <a:pt x="404" y="550"/>
                  </a:lnTo>
                  <a:lnTo>
                    <a:pt x="409" y="550"/>
                  </a:lnTo>
                  <a:lnTo>
                    <a:pt x="419" y="550"/>
                  </a:lnTo>
                  <a:lnTo>
                    <a:pt x="424" y="550"/>
                  </a:lnTo>
                  <a:lnTo>
                    <a:pt x="429" y="550"/>
                  </a:lnTo>
                  <a:lnTo>
                    <a:pt x="434" y="550"/>
                  </a:lnTo>
                  <a:lnTo>
                    <a:pt x="444" y="550"/>
                  </a:lnTo>
                  <a:lnTo>
                    <a:pt x="449" y="550"/>
                  </a:lnTo>
                  <a:lnTo>
                    <a:pt x="454" y="550"/>
                  </a:lnTo>
                  <a:lnTo>
                    <a:pt x="464" y="550"/>
                  </a:lnTo>
                  <a:lnTo>
                    <a:pt x="469" y="550"/>
                  </a:lnTo>
                  <a:lnTo>
                    <a:pt x="474" y="550"/>
                  </a:lnTo>
                  <a:lnTo>
                    <a:pt x="479" y="550"/>
                  </a:lnTo>
                  <a:lnTo>
                    <a:pt x="489" y="550"/>
                  </a:lnTo>
                  <a:lnTo>
                    <a:pt x="494" y="550"/>
                  </a:lnTo>
                  <a:lnTo>
                    <a:pt x="499" y="550"/>
                  </a:lnTo>
                  <a:lnTo>
                    <a:pt x="504" y="550"/>
                  </a:lnTo>
                  <a:lnTo>
                    <a:pt x="514" y="550"/>
                  </a:lnTo>
                  <a:lnTo>
                    <a:pt x="519" y="550"/>
                  </a:lnTo>
                  <a:lnTo>
                    <a:pt x="524" y="550"/>
                  </a:lnTo>
                  <a:lnTo>
                    <a:pt x="530" y="550"/>
                  </a:lnTo>
                  <a:lnTo>
                    <a:pt x="540" y="550"/>
                  </a:lnTo>
                  <a:lnTo>
                    <a:pt x="545" y="550"/>
                  </a:lnTo>
                  <a:lnTo>
                    <a:pt x="550" y="550"/>
                  </a:lnTo>
                  <a:lnTo>
                    <a:pt x="555" y="550"/>
                  </a:lnTo>
                  <a:lnTo>
                    <a:pt x="565" y="55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550"/>
                  </a:lnTo>
                  <a:lnTo>
                    <a:pt x="625" y="550"/>
                  </a:lnTo>
                  <a:lnTo>
                    <a:pt x="635" y="550"/>
                  </a:lnTo>
                  <a:lnTo>
                    <a:pt x="640" y="550"/>
                  </a:lnTo>
                  <a:lnTo>
                    <a:pt x="645" y="550"/>
                  </a:lnTo>
                  <a:lnTo>
                    <a:pt x="650" y="550"/>
                  </a:lnTo>
                  <a:lnTo>
                    <a:pt x="661" y="550"/>
                  </a:lnTo>
                  <a:lnTo>
                    <a:pt x="666" y="550"/>
                  </a:lnTo>
                  <a:lnTo>
                    <a:pt x="671" y="550"/>
                  </a:lnTo>
                  <a:lnTo>
                    <a:pt x="676" y="550"/>
                  </a:lnTo>
                  <a:lnTo>
                    <a:pt x="686" y="550"/>
                  </a:lnTo>
                  <a:lnTo>
                    <a:pt x="691" y="550"/>
                  </a:lnTo>
                  <a:lnTo>
                    <a:pt x="696" y="550"/>
                  </a:lnTo>
                  <a:lnTo>
                    <a:pt x="701" y="550"/>
                  </a:lnTo>
                  <a:lnTo>
                    <a:pt x="711" y="550"/>
                  </a:lnTo>
                  <a:lnTo>
                    <a:pt x="716" y="550"/>
                  </a:lnTo>
                  <a:lnTo>
                    <a:pt x="721" y="550"/>
                  </a:lnTo>
                  <a:lnTo>
                    <a:pt x="726" y="550"/>
                  </a:lnTo>
                  <a:lnTo>
                    <a:pt x="736" y="550"/>
                  </a:lnTo>
                  <a:lnTo>
                    <a:pt x="741" y="550"/>
                  </a:lnTo>
                  <a:lnTo>
                    <a:pt x="746" y="550"/>
                  </a:lnTo>
                  <a:lnTo>
                    <a:pt x="751" y="550"/>
                  </a:lnTo>
                  <a:lnTo>
                    <a:pt x="761" y="550"/>
                  </a:lnTo>
                  <a:lnTo>
                    <a:pt x="766" y="550"/>
                  </a:lnTo>
                  <a:lnTo>
                    <a:pt x="771" y="550"/>
                  </a:lnTo>
                  <a:lnTo>
                    <a:pt x="777" y="550"/>
                  </a:lnTo>
                  <a:lnTo>
                    <a:pt x="787" y="550"/>
                  </a:lnTo>
                  <a:lnTo>
                    <a:pt x="792" y="550"/>
                  </a:lnTo>
                  <a:lnTo>
                    <a:pt x="797" y="550"/>
                  </a:lnTo>
                  <a:lnTo>
                    <a:pt x="807" y="550"/>
                  </a:lnTo>
                </a:path>
              </a:pathLst>
            </a:custGeom>
            <a:noFill/>
            <a:ln w="15875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36">
              <a:extLst>
                <a:ext uri="{FF2B5EF4-FFF2-40B4-BE49-F238E27FC236}">
                  <a16:creationId xmlns:a16="http://schemas.microsoft.com/office/drawing/2014/main" id="{D1B28FBB-53F9-478C-8A15-8248D6055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37">
              <a:extLst>
                <a:ext uri="{FF2B5EF4-FFF2-40B4-BE49-F238E27FC236}">
                  <a16:creationId xmlns:a16="http://schemas.microsoft.com/office/drawing/2014/main" id="{15F3480A-247D-4CF0-817D-8D5C780D7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38">
              <a:extLst>
                <a:ext uri="{FF2B5EF4-FFF2-40B4-BE49-F238E27FC236}">
                  <a16:creationId xmlns:a16="http://schemas.microsoft.com/office/drawing/2014/main" id="{086B3171-FD83-4CAC-90BF-392AB71D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39">
              <a:extLst>
                <a:ext uri="{FF2B5EF4-FFF2-40B4-BE49-F238E27FC236}">
                  <a16:creationId xmlns:a16="http://schemas.microsoft.com/office/drawing/2014/main" id="{039D6220-19C8-467B-9B00-7E61014B4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140281"/>
              <a:ext cx="975124" cy="653580"/>
            </a:xfrm>
            <a:custGeom>
              <a:avLst/>
              <a:gdLst>
                <a:gd name="T0" fmla="*/ 10 w 807"/>
                <a:gd name="T1" fmla="*/ 485 h 485"/>
                <a:gd name="T2" fmla="*/ 30 w 807"/>
                <a:gd name="T3" fmla="*/ 485 h 485"/>
                <a:gd name="T4" fmla="*/ 51 w 807"/>
                <a:gd name="T5" fmla="*/ 485 h 485"/>
                <a:gd name="T6" fmla="*/ 66 w 807"/>
                <a:gd name="T7" fmla="*/ 485 h 485"/>
                <a:gd name="T8" fmla="*/ 86 w 807"/>
                <a:gd name="T9" fmla="*/ 485 h 485"/>
                <a:gd name="T10" fmla="*/ 106 w 807"/>
                <a:gd name="T11" fmla="*/ 485 h 485"/>
                <a:gd name="T12" fmla="*/ 126 w 807"/>
                <a:gd name="T13" fmla="*/ 485 h 485"/>
                <a:gd name="T14" fmla="*/ 146 w 807"/>
                <a:gd name="T15" fmla="*/ 485 h 485"/>
                <a:gd name="T16" fmla="*/ 162 w 807"/>
                <a:gd name="T17" fmla="*/ 485 h 485"/>
                <a:gd name="T18" fmla="*/ 182 w 807"/>
                <a:gd name="T19" fmla="*/ 485 h 485"/>
                <a:gd name="T20" fmla="*/ 202 w 807"/>
                <a:gd name="T21" fmla="*/ 485 h 485"/>
                <a:gd name="T22" fmla="*/ 222 w 807"/>
                <a:gd name="T23" fmla="*/ 485 h 485"/>
                <a:gd name="T24" fmla="*/ 237 w 807"/>
                <a:gd name="T25" fmla="*/ 485 h 485"/>
                <a:gd name="T26" fmla="*/ 257 w 807"/>
                <a:gd name="T27" fmla="*/ 485 h 485"/>
                <a:gd name="T28" fmla="*/ 277 w 807"/>
                <a:gd name="T29" fmla="*/ 485 h 485"/>
                <a:gd name="T30" fmla="*/ 298 w 807"/>
                <a:gd name="T31" fmla="*/ 485 h 485"/>
                <a:gd name="T32" fmla="*/ 318 w 807"/>
                <a:gd name="T33" fmla="*/ 485 h 485"/>
                <a:gd name="T34" fmla="*/ 333 w 807"/>
                <a:gd name="T35" fmla="*/ 485 h 485"/>
                <a:gd name="T36" fmla="*/ 353 w 807"/>
                <a:gd name="T37" fmla="*/ 485 h 485"/>
                <a:gd name="T38" fmla="*/ 373 w 807"/>
                <a:gd name="T39" fmla="*/ 485 h 485"/>
                <a:gd name="T40" fmla="*/ 393 w 807"/>
                <a:gd name="T41" fmla="*/ 485 h 485"/>
                <a:gd name="T42" fmla="*/ 409 w 807"/>
                <a:gd name="T43" fmla="*/ 485 h 485"/>
                <a:gd name="T44" fmla="*/ 429 w 807"/>
                <a:gd name="T45" fmla="*/ 485 h 485"/>
                <a:gd name="T46" fmla="*/ 449 w 807"/>
                <a:gd name="T47" fmla="*/ 485 h 485"/>
                <a:gd name="T48" fmla="*/ 469 w 807"/>
                <a:gd name="T49" fmla="*/ 485 h 485"/>
                <a:gd name="T50" fmla="*/ 489 w 807"/>
                <a:gd name="T51" fmla="*/ 485 h 485"/>
                <a:gd name="T52" fmla="*/ 504 w 807"/>
                <a:gd name="T53" fmla="*/ 485 h 485"/>
                <a:gd name="T54" fmla="*/ 524 w 807"/>
                <a:gd name="T55" fmla="*/ 485 h 485"/>
                <a:gd name="T56" fmla="*/ 545 w 807"/>
                <a:gd name="T57" fmla="*/ 485 h 485"/>
                <a:gd name="T58" fmla="*/ 565 w 807"/>
                <a:gd name="T59" fmla="*/ 485 h 485"/>
                <a:gd name="T60" fmla="*/ 580 w 807"/>
                <a:gd name="T61" fmla="*/ 485 h 485"/>
                <a:gd name="T62" fmla="*/ 600 w 807"/>
                <a:gd name="T63" fmla="*/ 485 h 485"/>
                <a:gd name="T64" fmla="*/ 620 w 807"/>
                <a:gd name="T65" fmla="*/ 0 h 485"/>
                <a:gd name="T66" fmla="*/ 640 w 807"/>
                <a:gd name="T67" fmla="*/ 0 h 485"/>
                <a:gd name="T68" fmla="*/ 661 w 807"/>
                <a:gd name="T69" fmla="*/ 0 h 485"/>
                <a:gd name="T70" fmla="*/ 676 w 807"/>
                <a:gd name="T71" fmla="*/ 485 h 485"/>
                <a:gd name="T72" fmla="*/ 696 w 807"/>
                <a:gd name="T73" fmla="*/ 485 h 485"/>
                <a:gd name="T74" fmla="*/ 716 w 807"/>
                <a:gd name="T75" fmla="*/ 485 h 485"/>
                <a:gd name="T76" fmla="*/ 736 w 807"/>
                <a:gd name="T77" fmla="*/ 485 h 485"/>
                <a:gd name="T78" fmla="*/ 751 w 807"/>
                <a:gd name="T79" fmla="*/ 485 h 485"/>
                <a:gd name="T80" fmla="*/ 771 w 807"/>
                <a:gd name="T81" fmla="*/ 485 h 485"/>
                <a:gd name="T82" fmla="*/ 792 w 807"/>
                <a:gd name="T83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485">
                  <a:moveTo>
                    <a:pt x="0" y="485"/>
                  </a:moveTo>
                  <a:lnTo>
                    <a:pt x="5" y="485"/>
                  </a:lnTo>
                  <a:lnTo>
                    <a:pt x="10" y="485"/>
                  </a:lnTo>
                  <a:lnTo>
                    <a:pt x="15" y="485"/>
                  </a:lnTo>
                  <a:lnTo>
                    <a:pt x="25" y="485"/>
                  </a:lnTo>
                  <a:lnTo>
                    <a:pt x="30" y="485"/>
                  </a:lnTo>
                  <a:lnTo>
                    <a:pt x="36" y="485"/>
                  </a:lnTo>
                  <a:lnTo>
                    <a:pt x="41" y="485"/>
                  </a:lnTo>
                  <a:lnTo>
                    <a:pt x="51" y="485"/>
                  </a:lnTo>
                  <a:lnTo>
                    <a:pt x="56" y="485"/>
                  </a:lnTo>
                  <a:lnTo>
                    <a:pt x="61" y="485"/>
                  </a:lnTo>
                  <a:lnTo>
                    <a:pt x="66" y="485"/>
                  </a:lnTo>
                  <a:lnTo>
                    <a:pt x="76" y="485"/>
                  </a:lnTo>
                  <a:lnTo>
                    <a:pt x="81" y="485"/>
                  </a:lnTo>
                  <a:lnTo>
                    <a:pt x="86" y="485"/>
                  </a:lnTo>
                  <a:lnTo>
                    <a:pt x="91" y="485"/>
                  </a:lnTo>
                  <a:lnTo>
                    <a:pt x="101" y="485"/>
                  </a:lnTo>
                  <a:lnTo>
                    <a:pt x="106" y="485"/>
                  </a:lnTo>
                  <a:lnTo>
                    <a:pt x="111" y="485"/>
                  </a:lnTo>
                  <a:lnTo>
                    <a:pt x="121" y="485"/>
                  </a:lnTo>
                  <a:lnTo>
                    <a:pt x="126" y="485"/>
                  </a:lnTo>
                  <a:lnTo>
                    <a:pt x="131" y="485"/>
                  </a:lnTo>
                  <a:lnTo>
                    <a:pt x="136" y="485"/>
                  </a:lnTo>
                  <a:lnTo>
                    <a:pt x="146" y="485"/>
                  </a:lnTo>
                  <a:lnTo>
                    <a:pt x="151" y="485"/>
                  </a:lnTo>
                  <a:lnTo>
                    <a:pt x="157" y="485"/>
                  </a:lnTo>
                  <a:lnTo>
                    <a:pt x="162" y="485"/>
                  </a:lnTo>
                  <a:lnTo>
                    <a:pt x="172" y="485"/>
                  </a:lnTo>
                  <a:lnTo>
                    <a:pt x="177" y="485"/>
                  </a:lnTo>
                  <a:lnTo>
                    <a:pt x="182" y="485"/>
                  </a:lnTo>
                  <a:lnTo>
                    <a:pt x="187" y="485"/>
                  </a:lnTo>
                  <a:lnTo>
                    <a:pt x="197" y="485"/>
                  </a:lnTo>
                  <a:lnTo>
                    <a:pt x="202" y="485"/>
                  </a:lnTo>
                  <a:lnTo>
                    <a:pt x="207" y="485"/>
                  </a:lnTo>
                  <a:lnTo>
                    <a:pt x="212" y="485"/>
                  </a:lnTo>
                  <a:lnTo>
                    <a:pt x="222" y="485"/>
                  </a:lnTo>
                  <a:lnTo>
                    <a:pt x="227" y="485"/>
                  </a:lnTo>
                  <a:lnTo>
                    <a:pt x="232" y="485"/>
                  </a:lnTo>
                  <a:lnTo>
                    <a:pt x="237" y="485"/>
                  </a:lnTo>
                  <a:lnTo>
                    <a:pt x="247" y="485"/>
                  </a:lnTo>
                  <a:lnTo>
                    <a:pt x="252" y="485"/>
                  </a:lnTo>
                  <a:lnTo>
                    <a:pt x="257" y="485"/>
                  </a:lnTo>
                  <a:lnTo>
                    <a:pt x="262" y="485"/>
                  </a:lnTo>
                  <a:lnTo>
                    <a:pt x="272" y="485"/>
                  </a:lnTo>
                  <a:lnTo>
                    <a:pt x="277" y="485"/>
                  </a:lnTo>
                  <a:lnTo>
                    <a:pt x="283" y="485"/>
                  </a:lnTo>
                  <a:lnTo>
                    <a:pt x="293" y="485"/>
                  </a:lnTo>
                  <a:lnTo>
                    <a:pt x="298" y="485"/>
                  </a:lnTo>
                  <a:lnTo>
                    <a:pt x="303" y="485"/>
                  </a:lnTo>
                  <a:lnTo>
                    <a:pt x="308" y="485"/>
                  </a:lnTo>
                  <a:lnTo>
                    <a:pt x="318" y="485"/>
                  </a:lnTo>
                  <a:lnTo>
                    <a:pt x="323" y="485"/>
                  </a:lnTo>
                  <a:lnTo>
                    <a:pt x="328" y="485"/>
                  </a:lnTo>
                  <a:lnTo>
                    <a:pt x="333" y="485"/>
                  </a:lnTo>
                  <a:lnTo>
                    <a:pt x="343" y="485"/>
                  </a:lnTo>
                  <a:lnTo>
                    <a:pt x="348" y="485"/>
                  </a:lnTo>
                  <a:lnTo>
                    <a:pt x="353" y="485"/>
                  </a:lnTo>
                  <a:lnTo>
                    <a:pt x="358" y="485"/>
                  </a:lnTo>
                  <a:lnTo>
                    <a:pt x="368" y="485"/>
                  </a:lnTo>
                  <a:lnTo>
                    <a:pt x="373" y="485"/>
                  </a:lnTo>
                  <a:lnTo>
                    <a:pt x="378" y="485"/>
                  </a:lnTo>
                  <a:lnTo>
                    <a:pt x="383" y="485"/>
                  </a:lnTo>
                  <a:lnTo>
                    <a:pt x="393" y="485"/>
                  </a:lnTo>
                  <a:lnTo>
                    <a:pt x="398" y="485"/>
                  </a:lnTo>
                  <a:lnTo>
                    <a:pt x="404" y="485"/>
                  </a:lnTo>
                  <a:lnTo>
                    <a:pt x="409" y="485"/>
                  </a:lnTo>
                  <a:lnTo>
                    <a:pt x="419" y="485"/>
                  </a:lnTo>
                  <a:lnTo>
                    <a:pt x="424" y="485"/>
                  </a:lnTo>
                  <a:lnTo>
                    <a:pt x="429" y="485"/>
                  </a:lnTo>
                  <a:lnTo>
                    <a:pt x="434" y="485"/>
                  </a:lnTo>
                  <a:lnTo>
                    <a:pt x="444" y="485"/>
                  </a:lnTo>
                  <a:lnTo>
                    <a:pt x="449" y="485"/>
                  </a:lnTo>
                  <a:lnTo>
                    <a:pt x="454" y="485"/>
                  </a:lnTo>
                  <a:lnTo>
                    <a:pt x="464" y="485"/>
                  </a:lnTo>
                  <a:lnTo>
                    <a:pt x="469" y="485"/>
                  </a:lnTo>
                  <a:lnTo>
                    <a:pt x="474" y="485"/>
                  </a:lnTo>
                  <a:lnTo>
                    <a:pt x="479" y="485"/>
                  </a:lnTo>
                  <a:lnTo>
                    <a:pt x="489" y="485"/>
                  </a:lnTo>
                  <a:lnTo>
                    <a:pt x="494" y="485"/>
                  </a:lnTo>
                  <a:lnTo>
                    <a:pt x="499" y="485"/>
                  </a:lnTo>
                  <a:lnTo>
                    <a:pt x="504" y="485"/>
                  </a:lnTo>
                  <a:lnTo>
                    <a:pt x="514" y="485"/>
                  </a:lnTo>
                  <a:lnTo>
                    <a:pt x="519" y="485"/>
                  </a:lnTo>
                  <a:lnTo>
                    <a:pt x="524" y="485"/>
                  </a:lnTo>
                  <a:lnTo>
                    <a:pt x="530" y="485"/>
                  </a:lnTo>
                  <a:lnTo>
                    <a:pt x="540" y="485"/>
                  </a:lnTo>
                  <a:lnTo>
                    <a:pt x="545" y="485"/>
                  </a:lnTo>
                  <a:lnTo>
                    <a:pt x="550" y="485"/>
                  </a:lnTo>
                  <a:lnTo>
                    <a:pt x="555" y="485"/>
                  </a:lnTo>
                  <a:lnTo>
                    <a:pt x="565" y="485"/>
                  </a:lnTo>
                  <a:lnTo>
                    <a:pt x="570" y="485"/>
                  </a:lnTo>
                  <a:lnTo>
                    <a:pt x="575" y="485"/>
                  </a:lnTo>
                  <a:lnTo>
                    <a:pt x="580" y="485"/>
                  </a:lnTo>
                  <a:lnTo>
                    <a:pt x="590" y="485"/>
                  </a:lnTo>
                  <a:lnTo>
                    <a:pt x="595" y="485"/>
                  </a:lnTo>
                  <a:lnTo>
                    <a:pt x="600" y="485"/>
                  </a:lnTo>
                  <a:lnTo>
                    <a:pt x="605" y="485"/>
                  </a:lnTo>
                  <a:lnTo>
                    <a:pt x="615" y="485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485"/>
                  </a:lnTo>
                  <a:lnTo>
                    <a:pt x="676" y="485"/>
                  </a:lnTo>
                  <a:lnTo>
                    <a:pt x="686" y="485"/>
                  </a:lnTo>
                  <a:lnTo>
                    <a:pt x="691" y="485"/>
                  </a:lnTo>
                  <a:lnTo>
                    <a:pt x="696" y="485"/>
                  </a:lnTo>
                  <a:lnTo>
                    <a:pt x="701" y="485"/>
                  </a:lnTo>
                  <a:lnTo>
                    <a:pt x="711" y="485"/>
                  </a:lnTo>
                  <a:lnTo>
                    <a:pt x="716" y="485"/>
                  </a:lnTo>
                  <a:lnTo>
                    <a:pt x="721" y="485"/>
                  </a:lnTo>
                  <a:lnTo>
                    <a:pt x="726" y="485"/>
                  </a:lnTo>
                  <a:lnTo>
                    <a:pt x="736" y="485"/>
                  </a:lnTo>
                  <a:lnTo>
                    <a:pt x="741" y="485"/>
                  </a:lnTo>
                  <a:lnTo>
                    <a:pt x="746" y="485"/>
                  </a:lnTo>
                  <a:lnTo>
                    <a:pt x="751" y="485"/>
                  </a:lnTo>
                  <a:lnTo>
                    <a:pt x="761" y="485"/>
                  </a:lnTo>
                  <a:lnTo>
                    <a:pt x="766" y="485"/>
                  </a:lnTo>
                  <a:lnTo>
                    <a:pt x="771" y="485"/>
                  </a:lnTo>
                  <a:lnTo>
                    <a:pt x="777" y="485"/>
                  </a:lnTo>
                  <a:lnTo>
                    <a:pt x="787" y="485"/>
                  </a:lnTo>
                  <a:lnTo>
                    <a:pt x="792" y="485"/>
                  </a:lnTo>
                  <a:lnTo>
                    <a:pt x="797" y="485"/>
                  </a:lnTo>
                  <a:lnTo>
                    <a:pt x="807" y="485"/>
                  </a:lnTo>
                </a:path>
              </a:pathLst>
            </a:custGeom>
            <a:noFill/>
            <a:ln w="15875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640">
              <a:extLst>
                <a:ext uri="{FF2B5EF4-FFF2-40B4-BE49-F238E27FC236}">
                  <a16:creationId xmlns:a16="http://schemas.microsoft.com/office/drawing/2014/main" id="{4C775DC1-68C4-4D92-B688-3DADB4C97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41">
              <a:extLst>
                <a:ext uri="{FF2B5EF4-FFF2-40B4-BE49-F238E27FC236}">
                  <a16:creationId xmlns:a16="http://schemas.microsoft.com/office/drawing/2014/main" id="{C4FE2CE4-566B-4982-8D2E-8CBD05FE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42">
              <a:extLst>
                <a:ext uri="{FF2B5EF4-FFF2-40B4-BE49-F238E27FC236}">
                  <a16:creationId xmlns:a16="http://schemas.microsoft.com/office/drawing/2014/main" id="{A9F8828E-61EA-490F-BDF8-F67E42FA0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643">
              <a:extLst>
                <a:ext uri="{FF2B5EF4-FFF2-40B4-BE49-F238E27FC236}">
                  <a16:creationId xmlns:a16="http://schemas.microsoft.com/office/drawing/2014/main" id="{E6B39102-B176-4049-B008-D0826BB24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184752"/>
              <a:ext cx="975124" cy="609110"/>
            </a:xfrm>
            <a:custGeom>
              <a:avLst/>
              <a:gdLst>
                <a:gd name="T0" fmla="*/ 10 w 807"/>
                <a:gd name="T1" fmla="*/ 452 h 452"/>
                <a:gd name="T2" fmla="*/ 30 w 807"/>
                <a:gd name="T3" fmla="*/ 452 h 452"/>
                <a:gd name="T4" fmla="*/ 51 w 807"/>
                <a:gd name="T5" fmla="*/ 452 h 452"/>
                <a:gd name="T6" fmla="*/ 66 w 807"/>
                <a:gd name="T7" fmla="*/ 452 h 452"/>
                <a:gd name="T8" fmla="*/ 86 w 807"/>
                <a:gd name="T9" fmla="*/ 452 h 452"/>
                <a:gd name="T10" fmla="*/ 106 w 807"/>
                <a:gd name="T11" fmla="*/ 452 h 452"/>
                <a:gd name="T12" fmla="*/ 126 w 807"/>
                <a:gd name="T13" fmla="*/ 452 h 452"/>
                <a:gd name="T14" fmla="*/ 146 w 807"/>
                <a:gd name="T15" fmla="*/ 452 h 452"/>
                <a:gd name="T16" fmla="*/ 162 w 807"/>
                <a:gd name="T17" fmla="*/ 452 h 452"/>
                <a:gd name="T18" fmla="*/ 182 w 807"/>
                <a:gd name="T19" fmla="*/ 452 h 452"/>
                <a:gd name="T20" fmla="*/ 202 w 807"/>
                <a:gd name="T21" fmla="*/ 452 h 452"/>
                <a:gd name="T22" fmla="*/ 222 w 807"/>
                <a:gd name="T23" fmla="*/ 452 h 452"/>
                <a:gd name="T24" fmla="*/ 237 w 807"/>
                <a:gd name="T25" fmla="*/ 452 h 452"/>
                <a:gd name="T26" fmla="*/ 257 w 807"/>
                <a:gd name="T27" fmla="*/ 452 h 452"/>
                <a:gd name="T28" fmla="*/ 277 w 807"/>
                <a:gd name="T29" fmla="*/ 452 h 452"/>
                <a:gd name="T30" fmla="*/ 298 w 807"/>
                <a:gd name="T31" fmla="*/ 452 h 452"/>
                <a:gd name="T32" fmla="*/ 318 w 807"/>
                <a:gd name="T33" fmla="*/ 452 h 452"/>
                <a:gd name="T34" fmla="*/ 333 w 807"/>
                <a:gd name="T35" fmla="*/ 452 h 452"/>
                <a:gd name="T36" fmla="*/ 353 w 807"/>
                <a:gd name="T37" fmla="*/ 452 h 452"/>
                <a:gd name="T38" fmla="*/ 373 w 807"/>
                <a:gd name="T39" fmla="*/ 452 h 452"/>
                <a:gd name="T40" fmla="*/ 393 w 807"/>
                <a:gd name="T41" fmla="*/ 452 h 452"/>
                <a:gd name="T42" fmla="*/ 409 w 807"/>
                <a:gd name="T43" fmla="*/ 452 h 452"/>
                <a:gd name="T44" fmla="*/ 429 w 807"/>
                <a:gd name="T45" fmla="*/ 452 h 452"/>
                <a:gd name="T46" fmla="*/ 449 w 807"/>
                <a:gd name="T47" fmla="*/ 452 h 452"/>
                <a:gd name="T48" fmla="*/ 469 w 807"/>
                <a:gd name="T49" fmla="*/ 452 h 452"/>
                <a:gd name="T50" fmla="*/ 489 w 807"/>
                <a:gd name="T51" fmla="*/ 452 h 452"/>
                <a:gd name="T52" fmla="*/ 504 w 807"/>
                <a:gd name="T53" fmla="*/ 452 h 452"/>
                <a:gd name="T54" fmla="*/ 524 w 807"/>
                <a:gd name="T55" fmla="*/ 452 h 452"/>
                <a:gd name="T56" fmla="*/ 545 w 807"/>
                <a:gd name="T57" fmla="*/ 452 h 452"/>
                <a:gd name="T58" fmla="*/ 565 w 807"/>
                <a:gd name="T59" fmla="*/ 452 h 452"/>
                <a:gd name="T60" fmla="*/ 580 w 807"/>
                <a:gd name="T61" fmla="*/ 452 h 452"/>
                <a:gd name="T62" fmla="*/ 600 w 807"/>
                <a:gd name="T63" fmla="*/ 452 h 452"/>
                <a:gd name="T64" fmla="*/ 620 w 807"/>
                <a:gd name="T65" fmla="*/ 452 h 452"/>
                <a:gd name="T66" fmla="*/ 640 w 807"/>
                <a:gd name="T67" fmla="*/ 452 h 452"/>
                <a:gd name="T68" fmla="*/ 661 w 807"/>
                <a:gd name="T69" fmla="*/ 452 h 452"/>
                <a:gd name="T70" fmla="*/ 676 w 807"/>
                <a:gd name="T71" fmla="*/ 0 h 452"/>
                <a:gd name="T72" fmla="*/ 696 w 807"/>
                <a:gd name="T73" fmla="*/ 0 h 452"/>
                <a:gd name="T74" fmla="*/ 716 w 807"/>
                <a:gd name="T75" fmla="*/ 0 h 452"/>
                <a:gd name="T76" fmla="*/ 736 w 807"/>
                <a:gd name="T77" fmla="*/ 452 h 452"/>
                <a:gd name="T78" fmla="*/ 751 w 807"/>
                <a:gd name="T79" fmla="*/ 452 h 452"/>
                <a:gd name="T80" fmla="*/ 771 w 807"/>
                <a:gd name="T81" fmla="*/ 452 h 452"/>
                <a:gd name="T82" fmla="*/ 792 w 807"/>
                <a:gd name="T83" fmla="*/ 45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452">
                  <a:moveTo>
                    <a:pt x="0" y="452"/>
                  </a:moveTo>
                  <a:lnTo>
                    <a:pt x="5" y="452"/>
                  </a:lnTo>
                  <a:lnTo>
                    <a:pt x="10" y="452"/>
                  </a:lnTo>
                  <a:lnTo>
                    <a:pt x="15" y="452"/>
                  </a:lnTo>
                  <a:lnTo>
                    <a:pt x="25" y="452"/>
                  </a:lnTo>
                  <a:lnTo>
                    <a:pt x="30" y="452"/>
                  </a:lnTo>
                  <a:lnTo>
                    <a:pt x="36" y="452"/>
                  </a:lnTo>
                  <a:lnTo>
                    <a:pt x="41" y="452"/>
                  </a:lnTo>
                  <a:lnTo>
                    <a:pt x="51" y="452"/>
                  </a:lnTo>
                  <a:lnTo>
                    <a:pt x="56" y="452"/>
                  </a:lnTo>
                  <a:lnTo>
                    <a:pt x="61" y="452"/>
                  </a:lnTo>
                  <a:lnTo>
                    <a:pt x="66" y="452"/>
                  </a:lnTo>
                  <a:lnTo>
                    <a:pt x="76" y="452"/>
                  </a:lnTo>
                  <a:lnTo>
                    <a:pt x="81" y="452"/>
                  </a:lnTo>
                  <a:lnTo>
                    <a:pt x="86" y="452"/>
                  </a:lnTo>
                  <a:lnTo>
                    <a:pt x="91" y="452"/>
                  </a:lnTo>
                  <a:lnTo>
                    <a:pt x="101" y="452"/>
                  </a:lnTo>
                  <a:lnTo>
                    <a:pt x="106" y="452"/>
                  </a:lnTo>
                  <a:lnTo>
                    <a:pt x="111" y="452"/>
                  </a:lnTo>
                  <a:lnTo>
                    <a:pt x="121" y="452"/>
                  </a:lnTo>
                  <a:lnTo>
                    <a:pt x="126" y="452"/>
                  </a:lnTo>
                  <a:lnTo>
                    <a:pt x="131" y="452"/>
                  </a:lnTo>
                  <a:lnTo>
                    <a:pt x="136" y="452"/>
                  </a:lnTo>
                  <a:lnTo>
                    <a:pt x="146" y="452"/>
                  </a:lnTo>
                  <a:lnTo>
                    <a:pt x="151" y="452"/>
                  </a:lnTo>
                  <a:lnTo>
                    <a:pt x="157" y="452"/>
                  </a:lnTo>
                  <a:lnTo>
                    <a:pt x="162" y="452"/>
                  </a:lnTo>
                  <a:lnTo>
                    <a:pt x="172" y="452"/>
                  </a:lnTo>
                  <a:lnTo>
                    <a:pt x="177" y="452"/>
                  </a:lnTo>
                  <a:lnTo>
                    <a:pt x="182" y="452"/>
                  </a:lnTo>
                  <a:lnTo>
                    <a:pt x="187" y="452"/>
                  </a:lnTo>
                  <a:lnTo>
                    <a:pt x="197" y="452"/>
                  </a:lnTo>
                  <a:lnTo>
                    <a:pt x="202" y="452"/>
                  </a:lnTo>
                  <a:lnTo>
                    <a:pt x="207" y="452"/>
                  </a:lnTo>
                  <a:lnTo>
                    <a:pt x="212" y="452"/>
                  </a:lnTo>
                  <a:lnTo>
                    <a:pt x="222" y="452"/>
                  </a:lnTo>
                  <a:lnTo>
                    <a:pt x="227" y="452"/>
                  </a:lnTo>
                  <a:lnTo>
                    <a:pt x="232" y="452"/>
                  </a:lnTo>
                  <a:lnTo>
                    <a:pt x="237" y="452"/>
                  </a:lnTo>
                  <a:lnTo>
                    <a:pt x="247" y="452"/>
                  </a:lnTo>
                  <a:lnTo>
                    <a:pt x="252" y="452"/>
                  </a:lnTo>
                  <a:lnTo>
                    <a:pt x="257" y="452"/>
                  </a:lnTo>
                  <a:lnTo>
                    <a:pt x="262" y="452"/>
                  </a:lnTo>
                  <a:lnTo>
                    <a:pt x="272" y="452"/>
                  </a:lnTo>
                  <a:lnTo>
                    <a:pt x="277" y="452"/>
                  </a:lnTo>
                  <a:lnTo>
                    <a:pt x="283" y="452"/>
                  </a:lnTo>
                  <a:lnTo>
                    <a:pt x="293" y="452"/>
                  </a:lnTo>
                  <a:lnTo>
                    <a:pt x="298" y="452"/>
                  </a:lnTo>
                  <a:lnTo>
                    <a:pt x="303" y="452"/>
                  </a:lnTo>
                  <a:lnTo>
                    <a:pt x="308" y="452"/>
                  </a:lnTo>
                  <a:lnTo>
                    <a:pt x="318" y="452"/>
                  </a:lnTo>
                  <a:lnTo>
                    <a:pt x="323" y="452"/>
                  </a:lnTo>
                  <a:lnTo>
                    <a:pt x="328" y="452"/>
                  </a:lnTo>
                  <a:lnTo>
                    <a:pt x="333" y="452"/>
                  </a:lnTo>
                  <a:lnTo>
                    <a:pt x="343" y="452"/>
                  </a:lnTo>
                  <a:lnTo>
                    <a:pt x="348" y="452"/>
                  </a:lnTo>
                  <a:lnTo>
                    <a:pt x="353" y="452"/>
                  </a:lnTo>
                  <a:lnTo>
                    <a:pt x="358" y="452"/>
                  </a:lnTo>
                  <a:lnTo>
                    <a:pt x="368" y="452"/>
                  </a:lnTo>
                  <a:lnTo>
                    <a:pt x="373" y="452"/>
                  </a:lnTo>
                  <a:lnTo>
                    <a:pt x="378" y="452"/>
                  </a:lnTo>
                  <a:lnTo>
                    <a:pt x="383" y="452"/>
                  </a:lnTo>
                  <a:lnTo>
                    <a:pt x="393" y="452"/>
                  </a:lnTo>
                  <a:lnTo>
                    <a:pt x="398" y="452"/>
                  </a:lnTo>
                  <a:lnTo>
                    <a:pt x="404" y="452"/>
                  </a:lnTo>
                  <a:lnTo>
                    <a:pt x="409" y="452"/>
                  </a:lnTo>
                  <a:lnTo>
                    <a:pt x="419" y="452"/>
                  </a:lnTo>
                  <a:lnTo>
                    <a:pt x="424" y="452"/>
                  </a:lnTo>
                  <a:lnTo>
                    <a:pt x="429" y="452"/>
                  </a:lnTo>
                  <a:lnTo>
                    <a:pt x="434" y="452"/>
                  </a:lnTo>
                  <a:lnTo>
                    <a:pt x="444" y="452"/>
                  </a:lnTo>
                  <a:lnTo>
                    <a:pt x="449" y="452"/>
                  </a:lnTo>
                  <a:lnTo>
                    <a:pt x="454" y="452"/>
                  </a:lnTo>
                  <a:lnTo>
                    <a:pt x="464" y="452"/>
                  </a:lnTo>
                  <a:lnTo>
                    <a:pt x="469" y="452"/>
                  </a:lnTo>
                  <a:lnTo>
                    <a:pt x="474" y="452"/>
                  </a:lnTo>
                  <a:lnTo>
                    <a:pt x="479" y="452"/>
                  </a:lnTo>
                  <a:lnTo>
                    <a:pt x="489" y="452"/>
                  </a:lnTo>
                  <a:lnTo>
                    <a:pt x="494" y="452"/>
                  </a:lnTo>
                  <a:lnTo>
                    <a:pt x="499" y="452"/>
                  </a:lnTo>
                  <a:lnTo>
                    <a:pt x="504" y="452"/>
                  </a:lnTo>
                  <a:lnTo>
                    <a:pt x="514" y="452"/>
                  </a:lnTo>
                  <a:lnTo>
                    <a:pt x="519" y="452"/>
                  </a:lnTo>
                  <a:lnTo>
                    <a:pt x="524" y="452"/>
                  </a:lnTo>
                  <a:lnTo>
                    <a:pt x="530" y="452"/>
                  </a:lnTo>
                  <a:lnTo>
                    <a:pt x="540" y="452"/>
                  </a:lnTo>
                  <a:lnTo>
                    <a:pt x="545" y="452"/>
                  </a:lnTo>
                  <a:lnTo>
                    <a:pt x="550" y="452"/>
                  </a:lnTo>
                  <a:lnTo>
                    <a:pt x="555" y="452"/>
                  </a:lnTo>
                  <a:lnTo>
                    <a:pt x="565" y="452"/>
                  </a:lnTo>
                  <a:lnTo>
                    <a:pt x="570" y="452"/>
                  </a:lnTo>
                  <a:lnTo>
                    <a:pt x="575" y="452"/>
                  </a:lnTo>
                  <a:lnTo>
                    <a:pt x="580" y="452"/>
                  </a:lnTo>
                  <a:lnTo>
                    <a:pt x="590" y="452"/>
                  </a:lnTo>
                  <a:lnTo>
                    <a:pt x="595" y="452"/>
                  </a:lnTo>
                  <a:lnTo>
                    <a:pt x="600" y="452"/>
                  </a:lnTo>
                  <a:lnTo>
                    <a:pt x="605" y="452"/>
                  </a:lnTo>
                  <a:lnTo>
                    <a:pt x="615" y="452"/>
                  </a:lnTo>
                  <a:lnTo>
                    <a:pt x="620" y="452"/>
                  </a:lnTo>
                  <a:lnTo>
                    <a:pt x="625" y="452"/>
                  </a:lnTo>
                  <a:lnTo>
                    <a:pt x="635" y="452"/>
                  </a:lnTo>
                  <a:lnTo>
                    <a:pt x="640" y="452"/>
                  </a:lnTo>
                  <a:lnTo>
                    <a:pt x="645" y="452"/>
                  </a:lnTo>
                  <a:lnTo>
                    <a:pt x="650" y="452"/>
                  </a:lnTo>
                  <a:lnTo>
                    <a:pt x="661" y="452"/>
                  </a:lnTo>
                  <a:lnTo>
                    <a:pt x="666" y="452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452"/>
                  </a:lnTo>
                  <a:lnTo>
                    <a:pt x="726" y="452"/>
                  </a:lnTo>
                  <a:lnTo>
                    <a:pt x="736" y="452"/>
                  </a:lnTo>
                  <a:lnTo>
                    <a:pt x="741" y="452"/>
                  </a:lnTo>
                  <a:lnTo>
                    <a:pt x="746" y="452"/>
                  </a:lnTo>
                  <a:lnTo>
                    <a:pt x="751" y="452"/>
                  </a:lnTo>
                  <a:lnTo>
                    <a:pt x="761" y="452"/>
                  </a:lnTo>
                  <a:lnTo>
                    <a:pt x="766" y="452"/>
                  </a:lnTo>
                  <a:lnTo>
                    <a:pt x="771" y="452"/>
                  </a:lnTo>
                  <a:lnTo>
                    <a:pt x="777" y="452"/>
                  </a:lnTo>
                  <a:lnTo>
                    <a:pt x="787" y="452"/>
                  </a:lnTo>
                  <a:lnTo>
                    <a:pt x="792" y="452"/>
                  </a:lnTo>
                  <a:lnTo>
                    <a:pt x="797" y="452"/>
                  </a:lnTo>
                  <a:lnTo>
                    <a:pt x="807" y="452"/>
                  </a:lnTo>
                </a:path>
              </a:pathLst>
            </a:custGeom>
            <a:noFill/>
            <a:ln w="15875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644">
              <a:extLst>
                <a:ext uri="{FF2B5EF4-FFF2-40B4-BE49-F238E27FC236}">
                  <a16:creationId xmlns:a16="http://schemas.microsoft.com/office/drawing/2014/main" id="{C487530B-B929-4788-A38E-764AA96F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645">
              <a:extLst>
                <a:ext uri="{FF2B5EF4-FFF2-40B4-BE49-F238E27FC236}">
                  <a16:creationId xmlns:a16="http://schemas.microsoft.com/office/drawing/2014/main" id="{1F3AEE66-D4C4-4320-A96E-DDA55081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46">
              <a:extLst>
                <a:ext uri="{FF2B5EF4-FFF2-40B4-BE49-F238E27FC236}">
                  <a16:creationId xmlns:a16="http://schemas.microsoft.com/office/drawing/2014/main" id="{60CC518D-F5C7-41FA-AD2D-F8667D6B4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647">
              <a:extLst>
                <a:ext uri="{FF2B5EF4-FFF2-40B4-BE49-F238E27FC236}">
                  <a16:creationId xmlns:a16="http://schemas.microsoft.com/office/drawing/2014/main" id="{9DF41FB2-9877-49A2-9123-F4ADD624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221137"/>
              <a:ext cx="975124" cy="572725"/>
            </a:xfrm>
            <a:custGeom>
              <a:avLst/>
              <a:gdLst>
                <a:gd name="T0" fmla="*/ 10 w 807"/>
                <a:gd name="T1" fmla="*/ 425 h 425"/>
                <a:gd name="T2" fmla="*/ 30 w 807"/>
                <a:gd name="T3" fmla="*/ 425 h 425"/>
                <a:gd name="T4" fmla="*/ 51 w 807"/>
                <a:gd name="T5" fmla="*/ 425 h 425"/>
                <a:gd name="T6" fmla="*/ 66 w 807"/>
                <a:gd name="T7" fmla="*/ 425 h 425"/>
                <a:gd name="T8" fmla="*/ 86 w 807"/>
                <a:gd name="T9" fmla="*/ 425 h 425"/>
                <a:gd name="T10" fmla="*/ 106 w 807"/>
                <a:gd name="T11" fmla="*/ 425 h 425"/>
                <a:gd name="T12" fmla="*/ 126 w 807"/>
                <a:gd name="T13" fmla="*/ 425 h 425"/>
                <a:gd name="T14" fmla="*/ 146 w 807"/>
                <a:gd name="T15" fmla="*/ 425 h 425"/>
                <a:gd name="T16" fmla="*/ 162 w 807"/>
                <a:gd name="T17" fmla="*/ 425 h 425"/>
                <a:gd name="T18" fmla="*/ 182 w 807"/>
                <a:gd name="T19" fmla="*/ 425 h 425"/>
                <a:gd name="T20" fmla="*/ 202 w 807"/>
                <a:gd name="T21" fmla="*/ 425 h 425"/>
                <a:gd name="T22" fmla="*/ 222 w 807"/>
                <a:gd name="T23" fmla="*/ 425 h 425"/>
                <a:gd name="T24" fmla="*/ 237 w 807"/>
                <a:gd name="T25" fmla="*/ 425 h 425"/>
                <a:gd name="T26" fmla="*/ 257 w 807"/>
                <a:gd name="T27" fmla="*/ 425 h 425"/>
                <a:gd name="T28" fmla="*/ 277 w 807"/>
                <a:gd name="T29" fmla="*/ 425 h 425"/>
                <a:gd name="T30" fmla="*/ 298 w 807"/>
                <a:gd name="T31" fmla="*/ 425 h 425"/>
                <a:gd name="T32" fmla="*/ 318 w 807"/>
                <a:gd name="T33" fmla="*/ 425 h 425"/>
                <a:gd name="T34" fmla="*/ 333 w 807"/>
                <a:gd name="T35" fmla="*/ 425 h 425"/>
                <a:gd name="T36" fmla="*/ 353 w 807"/>
                <a:gd name="T37" fmla="*/ 425 h 425"/>
                <a:gd name="T38" fmla="*/ 373 w 807"/>
                <a:gd name="T39" fmla="*/ 425 h 425"/>
                <a:gd name="T40" fmla="*/ 393 w 807"/>
                <a:gd name="T41" fmla="*/ 425 h 425"/>
                <a:gd name="T42" fmla="*/ 409 w 807"/>
                <a:gd name="T43" fmla="*/ 425 h 425"/>
                <a:gd name="T44" fmla="*/ 429 w 807"/>
                <a:gd name="T45" fmla="*/ 425 h 425"/>
                <a:gd name="T46" fmla="*/ 449 w 807"/>
                <a:gd name="T47" fmla="*/ 425 h 425"/>
                <a:gd name="T48" fmla="*/ 469 w 807"/>
                <a:gd name="T49" fmla="*/ 425 h 425"/>
                <a:gd name="T50" fmla="*/ 489 w 807"/>
                <a:gd name="T51" fmla="*/ 425 h 425"/>
                <a:gd name="T52" fmla="*/ 504 w 807"/>
                <a:gd name="T53" fmla="*/ 425 h 425"/>
                <a:gd name="T54" fmla="*/ 524 w 807"/>
                <a:gd name="T55" fmla="*/ 425 h 425"/>
                <a:gd name="T56" fmla="*/ 545 w 807"/>
                <a:gd name="T57" fmla="*/ 425 h 425"/>
                <a:gd name="T58" fmla="*/ 565 w 807"/>
                <a:gd name="T59" fmla="*/ 425 h 425"/>
                <a:gd name="T60" fmla="*/ 580 w 807"/>
                <a:gd name="T61" fmla="*/ 425 h 425"/>
                <a:gd name="T62" fmla="*/ 600 w 807"/>
                <a:gd name="T63" fmla="*/ 425 h 425"/>
                <a:gd name="T64" fmla="*/ 620 w 807"/>
                <a:gd name="T65" fmla="*/ 425 h 425"/>
                <a:gd name="T66" fmla="*/ 640 w 807"/>
                <a:gd name="T67" fmla="*/ 425 h 425"/>
                <a:gd name="T68" fmla="*/ 661 w 807"/>
                <a:gd name="T69" fmla="*/ 425 h 425"/>
                <a:gd name="T70" fmla="*/ 676 w 807"/>
                <a:gd name="T71" fmla="*/ 425 h 425"/>
                <a:gd name="T72" fmla="*/ 696 w 807"/>
                <a:gd name="T73" fmla="*/ 425 h 425"/>
                <a:gd name="T74" fmla="*/ 716 w 807"/>
                <a:gd name="T75" fmla="*/ 425 h 425"/>
                <a:gd name="T76" fmla="*/ 736 w 807"/>
                <a:gd name="T77" fmla="*/ 0 h 425"/>
                <a:gd name="T78" fmla="*/ 751 w 807"/>
                <a:gd name="T79" fmla="*/ 0 h 425"/>
                <a:gd name="T80" fmla="*/ 771 w 807"/>
                <a:gd name="T81" fmla="*/ 425 h 425"/>
                <a:gd name="T82" fmla="*/ 792 w 807"/>
                <a:gd name="T83" fmla="*/ 425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425">
                  <a:moveTo>
                    <a:pt x="0" y="425"/>
                  </a:moveTo>
                  <a:lnTo>
                    <a:pt x="5" y="425"/>
                  </a:lnTo>
                  <a:lnTo>
                    <a:pt x="10" y="425"/>
                  </a:lnTo>
                  <a:lnTo>
                    <a:pt x="15" y="425"/>
                  </a:lnTo>
                  <a:lnTo>
                    <a:pt x="25" y="425"/>
                  </a:lnTo>
                  <a:lnTo>
                    <a:pt x="30" y="425"/>
                  </a:lnTo>
                  <a:lnTo>
                    <a:pt x="36" y="425"/>
                  </a:lnTo>
                  <a:lnTo>
                    <a:pt x="41" y="425"/>
                  </a:lnTo>
                  <a:lnTo>
                    <a:pt x="51" y="425"/>
                  </a:lnTo>
                  <a:lnTo>
                    <a:pt x="56" y="425"/>
                  </a:lnTo>
                  <a:lnTo>
                    <a:pt x="61" y="425"/>
                  </a:lnTo>
                  <a:lnTo>
                    <a:pt x="66" y="425"/>
                  </a:lnTo>
                  <a:lnTo>
                    <a:pt x="76" y="425"/>
                  </a:lnTo>
                  <a:lnTo>
                    <a:pt x="81" y="425"/>
                  </a:lnTo>
                  <a:lnTo>
                    <a:pt x="86" y="425"/>
                  </a:lnTo>
                  <a:lnTo>
                    <a:pt x="91" y="425"/>
                  </a:lnTo>
                  <a:lnTo>
                    <a:pt x="101" y="425"/>
                  </a:lnTo>
                  <a:lnTo>
                    <a:pt x="106" y="425"/>
                  </a:lnTo>
                  <a:lnTo>
                    <a:pt x="111" y="425"/>
                  </a:lnTo>
                  <a:lnTo>
                    <a:pt x="121" y="425"/>
                  </a:lnTo>
                  <a:lnTo>
                    <a:pt x="126" y="425"/>
                  </a:lnTo>
                  <a:lnTo>
                    <a:pt x="131" y="425"/>
                  </a:lnTo>
                  <a:lnTo>
                    <a:pt x="136" y="425"/>
                  </a:lnTo>
                  <a:lnTo>
                    <a:pt x="146" y="425"/>
                  </a:lnTo>
                  <a:lnTo>
                    <a:pt x="151" y="425"/>
                  </a:lnTo>
                  <a:lnTo>
                    <a:pt x="157" y="425"/>
                  </a:lnTo>
                  <a:lnTo>
                    <a:pt x="162" y="425"/>
                  </a:lnTo>
                  <a:lnTo>
                    <a:pt x="172" y="425"/>
                  </a:lnTo>
                  <a:lnTo>
                    <a:pt x="177" y="425"/>
                  </a:lnTo>
                  <a:lnTo>
                    <a:pt x="182" y="425"/>
                  </a:lnTo>
                  <a:lnTo>
                    <a:pt x="187" y="425"/>
                  </a:lnTo>
                  <a:lnTo>
                    <a:pt x="197" y="425"/>
                  </a:lnTo>
                  <a:lnTo>
                    <a:pt x="202" y="425"/>
                  </a:lnTo>
                  <a:lnTo>
                    <a:pt x="207" y="425"/>
                  </a:lnTo>
                  <a:lnTo>
                    <a:pt x="212" y="425"/>
                  </a:lnTo>
                  <a:lnTo>
                    <a:pt x="222" y="425"/>
                  </a:lnTo>
                  <a:lnTo>
                    <a:pt x="227" y="425"/>
                  </a:lnTo>
                  <a:lnTo>
                    <a:pt x="232" y="425"/>
                  </a:lnTo>
                  <a:lnTo>
                    <a:pt x="237" y="425"/>
                  </a:lnTo>
                  <a:lnTo>
                    <a:pt x="247" y="425"/>
                  </a:lnTo>
                  <a:lnTo>
                    <a:pt x="252" y="425"/>
                  </a:lnTo>
                  <a:lnTo>
                    <a:pt x="257" y="425"/>
                  </a:lnTo>
                  <a:lnTo>
                    <a:pt x="262" y="425"/>
                  </a:lnTo>
                  <a:lnTo>
                    <a:pt x="272" y="425"/>
                  </a:lnTo>
                  <a:lnTo>
                    <a:pt x="277" y="425"/>
                  </a:lnTo>
                  <a:lnTo>
                    <a:pt x="283" y="425"/>
                  </a:lnTo>
                  <a:lnTo>
                    <a:pt x="293" y="425"/>
                  </a:lnTo>
                  <a:lnTo>
                    <a:pt x="298" y="425"/>
                  </a:lnTo>
                  <a:lnTo>
                    <a:pt x="303" y="425"/>
                  </a:lnTo>
                  <a:lnTo>
                    <a:pt x="308" y="425"/>
                  </a:lnTo>
                  <a:lnTo>
                    <a:pt x="318" y="425"/>
                  </a:lnTo>
                  <a:lnTo>
                    <a:pt x="323" y="425"/>
                  </a:lnTo>
                  <a:lnTo>
                    <a:pt x="328" y="425"/>
                  </a:lnTo>
                  <a:lnTo>
                    <a:pt x="333" y="425"/>
                  </a:lnTo>
                  <a:lnTo>
                    <a:pt x="343" y="425"/>
                  </a:lnTo>
                  <a:lnTo>
                    <a:pt x="348" y="425"/>
                  </a:lnTo>
                  <a:lnTo>
                    <a:pt x="353" y="425"/>
                  </a:lnTo>
                  <a:lnTo>
                    <a:pt x="358" y="425"/>
                  </a:lnTo>
                  <a:lnTo>
                    <a:pt x="368" y="425"/>
                  </a:lnTo>
                  <a:lnTo>
                    <a:pt x="373" y="425"/>
                  </a:lnTo>
                  <a:lnTo>
                    <a:pt x="378" y="425"/>
                  </a:lnTo>
                  <a:lnTo>
                    <a:pt x="383" y="425"/>
                  </a:lnTo>
                  <a:lnTo>
                    <a:pt x="393" y="425"/>
                  </a:lnTo>
                  <a:lnTo>
                    <a:pt x="398" y="425"/>
                  </a:lnTo>
                  <a:lnTo>
                    <a:pt x="404" y="425"/>
                  </a:lnTo>
                  <a:lnTo>
                    <a:pt x="409" y="425"/>
                  </a:lnTo>
                  <a:lnTo>
                    <a:pt x="419" y="425"/>
                  </a:lnTo>
                  <a:lnTo>
                    <a:pt x="424" y="425"/>
                  </a:lnTo>
                  <a:lnTo>
                    <a:pt x="429" y="425"/>
                  </a:lnTo>
                  <a:lnTo>
                    <a:pt x="434" y="425"/>
                  </a:lnTo>
                  <a:lnTo>
                    <a:pt x="444" y="425"/>
                  </a:lnTo>
                  <a:lnTo>
                    <a:pt x="449" y="425"/>
                  </a:lnTo>
                  <a:lnTo>
                    <a:pt x="454" y="425"/>
                  </a:lnTo>
                  <a:lnTo>
                    <a:pt x="464" y="425"/>
                  </a:lnTo>
                  <a:lnTo>
                    <a:pt x="469" y="425"/>
                  </a:lnTo>
                  <a:lnTo>
                    <a:pt x="474" y="425"/>
                  </a:lnTo>
                  <a:lnTo>
                    <a:pt x="479" y="425"/>
                  </a:lnTo>
                  <a:lnTo>
                    <a:pt x="489" y="425"/>
                  </a:lnTo>
                  <a:lnTo>
                    <a:pt x="494" y="425"/>
                  </a:lnTo>
                  <a:lnTo>
                    <a:pt x="499" y="425"/>
                  </a:lnTo>
                  <a:lnTo>
                    <a:pt x="504" y="425"/>
                  </a:lnTo>
                  <a:lnTo>
                    <a:pt x="514" y="425"/>
                  </a:lnTo>
                  <a:lnTo>
                    <a:pt x="519" y="425"/>
                  </a:lnTo>
                  <a:lnTo>
                    <a:pt x="524" y="425"/>
                  </a:lnTo>
                  <a:lnTo>
                    <a:pt x="530" y="425"/>
                  </a:lnTo>
                  <a:lnTo>
                    <a:pt x="540" y="425"/>
                  </a:lnTo>
                  <a:lnTo>
                    <a:pt x="545" y="425"/>
                  </a:lnTo>
                  <a:lnTo>
                    <a:pt x="550" y="425"/>
                  </a:lnTo>
                  <a:lnTo>
                    <a:pt x="555" y="425"/>
                  </a:lnTo>
                  <a:lnTo>
                    <a:pt x="565" y="425"/>
                  </a:lnTo>
                  <a:lnTo>
                    <a:pt x="570" y="425"/>
                  </a:lnTo>
                  <a:lnTo>
                    <a:pt x="575" y="425"/>
                  </a:lnTo>
                  <a:lnTo>
                    <a:pt x="580" y="425"/>
                  </a:lnTo>
                  <a:lnTo>
                    <a:pt x="590" y="425"/>
                  </a:lnTo>
                  <a:lnTo>
                    <a:pt x="595" y="425"/>
                  </a:lnTo>
                  <a:lnTo>
                    <a:pt x="600" y="425"/>
                  </a:lnTo>
                  <a:lnTo>
                    <a:pt x="605" y="425"/>
                  </a:lnTo>
                  <a:lnTo>
                    <a:pt x="615" y="425"/>
                  </a:lnTo>
                  <a:lnTo>
                    <a:pt x="620" y="425"/>
                  </a:lnTo>
                  <a:lnTo>
                    <a:pt x="625" y="425"/>
                  </a:lnTo>
                  <a:lnTo>
                    <a:pt x="635" y="425"/>
                  </a:lnTo>
                  <a:lnTo>
                    <a:pt x="640" y="425"/>
                  </a:lnTo>
                  <a:lnTo>
                    <a:pt x="645" y="425"/>
                  </a:lnTo>
                  <a:lnTo>
                    <a:pt x="650" y="425"/>
                  </a:lnTo>
                  <a:lnTo>
                    <a:pt x="661" y="425"/>
                  </a:lnTo>
                  <a:lnTo>
                    <a:pt x="666" y="425"/>
                  </a:lnTo>
                  <a:lnTo>
                    <a:pt x="671" y="425"/>
                  </a:lnTo>
                  <a:lnTo>
                    <a:pt x="676" y="425"/>
                  </a:lnTo>
                  <a:lnTo>
                    <a:pt x="686" y="425"/>
                  </a:lnTo>
                  <a:lnTo>
                    <a:pt x="691" y="425"/>
                  </a:lnTo>
                  <a:lnTo>
                    <a:pt x="696" y="425"/>
                  </a:lnTo>
                  <a:lnTo>
                    <a:pt x="701" y="425"/>
                  </a:lnTo>
                  <a:lnTo>
                    <a:pt x="711" y="425"/>
                  </a:lnTo>
                  <a:lnTo>
                    <a:pt x="716" y="425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425"/>
                  </a:lnTo>
                  <a:lnTo>
                    <a:pt x="777" y="425"/>
                  </a:lnTo>
                  <a:lnTo>
                    <a:pt x="787" y="425"/>
                  </a:lnTo>
                  <a:lnTo>
                    <a:pt x="792" y="425"/>
                  </a:lnTo>
                  <a:lnTo>
                    <a:pt x="797" y="425"/>
                  </a:lnTo>
                  <a:lnTo>
                    <a:pt x="807" y="425"/>
                  </a:lnTo>
                </a:path>
              </a:pathLst>
            </a:custGeom>
            <a:noFill/>
            <a:ln w="15875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48">
              <a:extLst>
                <a:ext uri="{FF2B5EF4-FFF2-40B4-BE49-F238E27FC236}">
                  <a16:creationId xmlns:a16="http://schemas.microsoft.com/office/drawing/2014/main" id="{CAE5E261-4EEC-4D52-93AB-B04337B8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793862"/>
              <a:ext cx="134125" cy="0"/>
            </a:xfrm>
            <a:custGeom>
              <a:avLst/>
              <a:gdLst>
                <a:gd name="T0" fmla="*/ 0 w 111"/>
                <a:gd name="T1" fmla="*/ 5 w 111"/>
                <a:gd name="T2" fmla="*/ 10 w 111"/>
                <a:gd name="T3" fmla="*/ 15 w 111"/>
                <a:gd name="T4" fmla="*/ 25 w 111"/>
                <a:gd name="T5" fmla="*/ 30 w 111"/>
                <a:gd name="T6" fmla="*/ 35 w 111"/>
                <a:gd name="T7" fmla="*/ 40 w 111"/>
                <a:gd name="T8" fmla="*/ 50 w 111"/>
                <a:gd name="T9" fmla="*/ 55 w 111"/>
                <a:gd name="T10" fmla="*/ 60 w 111"/>
                <a:gd name="T11" fmla="*/ 65 w 111"/>
                <a:gd name="T12" fmla="*/ 75 w 111"/>
                <a:gd name="T13" fmla="*/ 80 w 111"/>
                <a:gd name="T14" fmla="*/ 85 w 111"/>
                <a:gd name="T15" fmla="*/ 90 w 111"/>
                <a:gd name="T16" fmla="*/ 101 w 111"/>
                <a:gd name="T17" fmla="*/ 106 w 111"/>
                <a:gd name="T18" fmla="*/ 111 w 11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</a:cxnLst>
              <a:rect l="0" t="0" r="r" b="b"/>
              <a:pathLst>
                <a:path w="111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25400" cap="flat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49">
              <a:extLst>
                <a:ext uri="{FF2B5EF4-FFF2-40B4-BE49-F238E27FC236}">
                  <a16:creationId xmlns:a16="http://schemas.microsoft.com/office/drawing/2014/main" id="{872BD600-64CA-4B12-8D18-CEB97B84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50">
              <a:extLst>
                <a:ext uri="{FF2B5EF4-FFF2-40B4-BE49-F238E27FC236}">
                  <a16:creationId xmlns:a16="http://schemas.microsoft.com/office/drawing/2014/main" id="{46ADAC8B-D82E-4484-8369-1A1DD4B1A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51">
              <a:extLst>
                <a:ext uri="{FF2B5EF4-FFF2-40B4-BE49-F238E27FC236}">
                  <a16:creationId xmlns:a16="http://schemas.microsoft.com/office/drawing/2014/main" id="{3CFE432C-2544-49E8-9D84-859CCDA4C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272345"/>
              <a:ext cx="975124" cy="521517"/>
            </a:xfrm>
            <a:custGeom>
              <a:avLst/>
              <a:gdLst>
                <a:gd name="T0" fmla="*/ 10 w 807"/>
                <a:gd name="T1" fmla="*/ 387 h 387"/>
                <a:gd name="T2" fmla="*/ 30 w 807"/>
                <a:gd name="T3" fmla="*/ 387 h 387"/>
                <a:gd name="T4" fmla="*/ 51 w 807"/>
                <a:gd name="T5" fmla="*/ 387 h 387"/>
                <a:gd name="T6" fmla="*/ 66 w 807"/>
                <a:gd name="T7" fmla="*/ 387 h 387"/>
                <a:gd name="T8" fmla="*/ 86 w 807"/>
                <a:gd name="T9" fmla="*/ 387 h 387"/>
                <a:gd name="T10" fmla="*/ 106 w 807"/>
                <a:gd name="T11" fmla="*/ 387 h 387"/>
                <a:gd name="T12" fmla="*/ 126 w 807"/>
                <a:gd name="T13" fmla="*/ 387 h 387"/>
                <a:gd name="T14" fmla="*/ 146 w 807"/>
                <a:gd name="T15" fmla="*/ 387 h 387"/>
                <a:gd name="T16" fmla="*/ 162 w 807"/>
                <a:gd name="T17" fmla="*/ 387 h 387"/>
                <a:gd name="T18" fmla="*/ 182 w 807"/>
                <a:gd name="T19" fmla="*/ 387 h 387"/>
                <a:gd name="T20" fmla="*/ 202 w 807"/>
                <a:gd name="T21" fmla="*/ 387 h 387"/>
                <a:gd name="T22" fmla="*/ 222 w 807"/>
                <a:gd name="T23" fmla="*/ 387 h 387"/>
                <a:gd name="T24" fmla="*/ 237 w 807"/>
                <a:gd name="T25" fmla="*/ 387 h 387"/>
                <a:gd name="T26" fmla="*/ 257 w 807"/>
                <a:gd name="T27" fmla="*/ 387 h 387"/>
                <a:gd name="T28" fmla="*/ 277 w 807"/>
                <a:gd name="T29" fmla="*/ 387 h 387"/>
                <a:gd name="T30" fmla="*/ 298 w 807"/>
                <a:gd name="T31" fmla="*/ 387 h 387"/>
                <a:gd name="T32" fmla="*/ 318 w 807"/>
                <a:gd name="T33" fmla="*/ 387 h 387"/>
                <a:gd name="T34" fmla="*/ 333 w 807"/>
                <a:gd name="T35" fmla="*/ 387 h 387"/>
                <a:gd name="T36" fmla="*/ 353 w 807"/>
                <a:gd name="T37" fmla="*/ 387 h 387"/>
                <a:gd name="T38" fmla="*/ 373 w 807"/>
                <a:gd name="T39" fmla="*/ 387 h 387"/>
                <a:gd name="T40" fmla="*/ 393 w 807"/>
                <a:gd name="T41" fmla="*/ 387 h 387"/>
                <a:gd name="T42" fmla="*/ 409 w 807"/>
                <a:gd name="T43" fmla="*/ 387 h 387"/>
                <a:gd name="T44" fmla="*/ 429 w 807"/>
                <a:gd name="T45" fmla="*/ 387 h 387"/>
                <a:gd name="T46" fmla="*/ 449 w 807"/>
                <a:gd name="T47" fmla="*/ 387 h 387"/>
                <a:gd name="T48" fmla="*/ 469 w 807"/>
                <a:gd name="T49" fmla="*/ 387 h 387"/>
                <a:gd name="T50" fmla="*/ 489 w 807"/>
                <a:gd name="T51" fmla="*/ 387 h 387"/>
                <a:gd name="T52" fmla="*/ 504 w 807"/>
                <a:gd name="T53" fmla="*/ 387 h 387"/>
                <a:gd name="T54" fmla="*/ 524 w 807"/>
                <a:gd name="T55" fmla="*/ 387 h 387"/>
                <a:gd name="T56" fmla="*/ 545 w 807"/>
                <a:gd name="T57" fmla="*/ 387 h 387"/>
                <a:gd name="T58" fmla="*/ 565 w 807"/>
                <a:gd name="T59" fmla="*/ 387 h 387"/>
                <a:gd name="T60" fmla="*/ 580 w 807"/>
                <a:gd name="T61" fmla="*/ 387 h 387"/>
                <a:gd name="T62" fmla="*/ 600 w 807"/>
                <a:gd name="T63" fmla="*/ 387 h 387"/>
                <a:gd name="T64" fmla="*/ 620 w 807"/>
                <a:gd name="T65" fmla="*/ 387 h 387"/>
                <a:gd name="T66" fmla="*/ 640 w 807"/>
                <a:gd name="T67" fmla="*/ 387 h 387"/>
                <a:gd name="T68" fmla="*/ 661 w 807"/>
                <a:gd name="T69" fmla="*/ 387 h 387"/>
                <a:gd name="T70" fmla="*/ 676 w 807"/>
                <a:gd name="T71" fmla="*/ 387 h 387"/>
                <a:gd name="T72" fmla="*/ 696 w 807"/>
                <a:gd name="T73" fmla="*/ 387 h 387"/>
                <a:gd name="T74" fmla="*/ 716 w 807"/>
                <a:gd name="T75" fmla="*/ 387 h 387"/>
                <a:gd name="T76" fmla="*/ 736 w 807"/>
                <a:gd name="T77" fmla="*/ 387 h 387"/>
                <a:gd name="T78" fmla="*/ 751 w 807"/>
                <a:gd name="T79" fmla="*/ 387 h 387"/>
                <a:gd name="T80" fmla="*/ 771 w 807"/>
                <a:gd name="T81" fmla="*/ 0 h 387"/>
                <a:gd name="T82" fmla="*/ 792 w 807"/>
                <a:gd name="T83" fmla="*/ 0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7" h="387">
                  <a:moveTo>
                    <a:pt x="0" y="387"/>
                  </a:moveTo>
                  <a:lnTo>
                    <a:pt x="5" y="387"/>
                  </a:lnTo>
                  <a:lnTo>
                    <a:pt x="10" y="387"/>
                  </a:lnTo>
                  <a:lnTo>
                    <a:pt x="15" y="387"/>
                  </a:lnTo>
                  <a:lnTo>
                    <a:pt x="25" y="387"/>
                  </a:lnTo>
                  <a:lnTo>
                    <a:pt x="30" y="387"/>
                  </a:lnTo>
                  <a:lnTo>
                    <a:pt x="36" y="387"/>
                  </a:lnTo>
                  <a:lnTo>
                    <a:pt x="41" y="387"/>
                  </a:lnTo>
                  <a:lnTo>
                    <a:pt x="51" y="387"/>
                  </a:lnTo>
                  <a:lnTo>
                    <a:pt x="56" y="387"/>
                  </a:lnTo>
                  <a:lnTo>
                    <a:pt x="61" y="387"/>
                  </a:lnTo>
                  <a:lnTo>
                    <a:pt x="66" y="387"/>
                  </a:lnTo>
                  <a:lnTo>
                    <a:pt x="76" y="387"/>
                  </a:lnTo>
                  <a:lnTo>
                    <a:pt x="81" y="387"/>
                  </a:lnTo>
                  <a:lnTo>
                    <a:pt x="86" y="387"/>
                  </a:lnTo>
                  <a:lnTo>
                    <a:pt x="91" y="387"/>
                  </a:lnTo>
                  <a:lnTo>
                    <a:pt x="101" y="387"/>
                  </a:lnTo>
                  <a:lnTo>
                    <a:pt x="106" y="387"/>
                  </a:lnTo>
                  <a:lnTo>
                    <a:pt x="111" y="387"/>
                  </a:lnTo>
                  <a:lnTo>
                    <a:pt x="121" y="387"/>
                  </a:lnTo>
                  <a:lnTo>
                    <a:pt x="126" y="387"/>
                  </a:lnTo>
                  <a:lnTo>
                    <a:pt x="131" y="387"/>
                  </a:lnTo>
                  <a:lnTo>
                    <a:pt x="136" y="387"/>
                  </a:lnTo>
                  <a:lnTo>
                    <a:pt x="146" y="387"/>
                  </a:lnTo>
                  <a:lnTo>
                    <a:pt x="151" y="387"/>
                  </a:lnTo>
                  <a:lnTo>
                    <a:pt x="157" y="387"/>
                  </a:lnTo>
                  <a:lnTo>
                    <a:pt x="162" y="387"/>
                  </a:lnTo>
                  <a:lnTo>
                    <a:pt x="172" y="387"/>
                  </a:lnTo>
                  <a:lnTo>
                    <a:pt x="177" y="387"/>
                  </a:lnTo>
                  <a:lnTo>
                    <a:pt x="182" y="387"/>
                  </a:lnTo>
                  <a:lnTo>
                    <a:pt x="187" y="387"/>
                  </a:lnTo>
                  <a:lnTo>
                    <a:pt x="197" y="387"/>
                  </a:lnTo>
                  <a:lnTo>
                    <a:pt x="202" y="387"/>
                  </a:lnTo>
                  <a:lnTo>
                    <a:pt x="207" y="387"/>
                  </a:lnTo>
                  <a:lnTo>
                    <a:pt x="212" y="387"/>
                  </a:lnTo>
                  <a:lnTo>
                    <a:pt x="222" y="387"/>
                  </a:lnTo>
                  <a:lnTo>
                    <a:pt x="227" y="387"/>
                  </a:lnTo>
                  <a:lnTo>
                    <a:pt x="232" y="387"/>
                  </a:lnTo>
                  <a:lnTo>
                    <a:pt x="237" y="387"/>
                  </a:lnTo>
                  <a:lnTo>
                    <a:pt x="247" y="387"/>
                  </a:lnTo>
                  <a:lnTo>
                    <a:pt x="252" y="387"/>
                  </a:lnTo>
                  <a:lnTo>
                    <a:pt x="257" y="387"/>
                  </a:lnTo>
                  <a:lnTo>
                    <a:pt x="262" y="387"/>
                  </a:lnTo>
                  <a:lnTo>
                    <a:pt x="272" y="387"/>
                  </a:lnTo>
                  <a:lnTo>
                    <a:pt x="277" y="387"/>
                  </a:lnTo>
                  <a:lnTo>
                    <a:pt x="283" y="387"/>
                  </a:lnTo>
                  <a:lnTo>
                    <a:pt x="293" y="387"/>
                  </a:lnTo>
                  <a:lnTo>
                    <a:pt x="298" y="387"/>
                  </a:lnTo>
                  <a:lnTo>
                    <a:pt x="303" y="387"/>
                  </a:lnTo>
                  <a:lnTo>
                    <a:pt x="308" y="387"/>
                  </a:lnTo>
                  <a:lnTo>
                    <a:pt x="318" y="387"/>
                  </a:lnTo>
                  <a:lnTo>
                    <a:pt x="323" y="387"/>
                  </a:lnTo>
                  <a:lnTo>
                    <a:pt x="328" y="387"/>
                  </a:lnTo>
                  <a:lnTo>
                    <a:pt x="333" y="387"/>
                  </a:lnTo>
                  <a:lnTo>
                    <a:pt x="343" y="387"/>
                  </a:lnTo>
                  <a:lnTo>
                    <a:pt x="348" y="387"/>
                  </a:lnTo>
                  <a:lnTo>
                    <a:pt x="353" y="387"/>
                  </a:lnTo>
                  <a:lnTo>
                    <a:pt x="358" y="387"/>
                  </a:lnTo>
                  <a:lnTo>
                    <a:pt x="368" y="387"/>
                  </a:lnTo>
                  <a:lnTo>
                    <a:pt x="373" y="387"/>
                  </a:lnTo>
                  <a:lnTo>
                    <a:pt x="378" y="387"/>
                  </a:lnTo>
                  <a:lnTo>
                    <a:pt x="383" y="387"/>
                  </a:lnTo>
                  <a:lnTo>
                    <a:pt x="393" y="387"/>
                  </a:lnTo>
                  <a:lnTo>
                    <a:pt x="398" y="387"/>
                  </a:lnTo>
                  <a:lnTo>
                    <a:pt x="404" y="387"/>
                  </a:lnTo>
                  <a:lnTo>
                    <a:pt x="409" y="387"/>
                  </a:lnTo>
                  <a:lnTo>
                    <a:pt x="419" y="387"/>
                  </a:lnTo>
                  <a:lnTo>
                    <a:pt x="424" y="387"/>
                  </a:lnTo>
                  <a:lnTo>
                    <a:pt x="429" y="387"/>
                  </a:lnTo>
                  <a:lnTo>
                    <a:pt x="434" y="387"/>
                  </a:lnTo>
                  <a:lnTo>
                    <a:pt x="444" y="387"/>
                  </a:lnTo>
                  <a:lnTo>
                    <a:pt x="449" y="387"/>
                  </a:lnTo>
                  <a:lnTo>
                    <a:pt x="454" y="387"/>
                  </a:lnTo>
                  <a:lnTo>
                    <a:pt x="464" y="387"/>
                  </a:lnTo>
                  <a:lnTo>
                    <a:pt x="469" y="387"/>
                  </a:lnTo>
                  <a:lnTo>
                    <a:pt x="474" y="387"/>
                  </a:lnTo>
                  <a:lnTo>
                    <a:pt x="479" y="387"/>
                  </a:lnTo>
                  <a:lnTo>
                    <a:pt x="489" y="387"/>
                  </a:lnTo>
                  <a:lnTo>
                    <a:pt x="494" y="387"/>
                  </a:lnTo>
                  <a:lnTo>
                    <a:pt x="499" y="387"/>
                  </a:lnTo>
                  <a:lnTo>
                    <a:pt x="504" y="387"/>
                  </a:lnTo>
                  <a:lnTo>
                    <a:pt x="514" y="387"/>
                  </a:lnTo>
                  <a:lnTo>
                    <a:pt x="519" y="387"/>
                  </a:lnTo>
                  <a:lnTo>
                    <a:pt x="524" y="387"/>
                  </a:lnTo>
                  <a:lnTo>
                    <a:pt x="530" y="387"/>
                  </a:lnTo>
                  <a:lnTo>
                    <a:pt x="540" y="387"/>
                  </a:lnTo>
                  <a:lnTo>
                    <a:pt x="545" y="387"/>
                  </a:lnTo>
                  <a:lnTo>
                    <a:pt x="550" y="387"/>
                  </a:lnTo>
                  <a:lnTo>
                    <a:pt x="555" y="387"/>
                  </a:lnTo>
                  <a:lnTo>
                    <a:pt x="565" y="387"/>
                  </a:lnTo>
                  <a:lnTo>
                    <a:pt x="570" y="387"/>
                  </a:lnTo>
                  <a:lnTo>
                    <a:pt x="575" y="387"/>
                  </a:lnTo>
                  <a:lnTo>
                    <a:pt x="580" y="387"/>
                  </a:lnTo>
                  <a:lnTo>
                    <a:pt x="590" y="387"/>
                  </a:lnTo>
                  <a:lnTo>
                    <a:pt x="595" y="387"/>
                  </a:lnTo>
                  <a:lnTo>
                    <a:pt x="600" y="387"/>
                  </a:lnTo>
                  <a:lnTo>
                    <a:pt x="605" y="387"/>
                  </a:lnTo>
                  <a:lnTo>
                    <a:pt x="615" y="387"/>
                  </a:lnTo>
                  <a:lnTo>
                    <a:pt x="620" y="387"/>
                  </a:lnTo>
                  <a:lnTo>
                    <a:pt x="625" y="387"/>
                  </a:lnTo>
                  <a:lnTo>
                    <a:pt x="635" y="387"/>
                  </a:lnTo>
                  <a:lnTo>
                    <a:pt x="640" y="387"/>
                  </a:lnTo>
                  <a:lnTo>
                    <a:pt x="645" y="387"/>
                  </a:lnTo>
                  <a:lnTo>
                    <a:pt x="650" y="387"/>
                  </a:lnTo>
                  <a:lnTo>
                    <a:pt x="661" y="387"/>
                  </a:lnTo>
                  <a:lnTo>
                    <a:pt x="666" y="387"/>
                  </a:lnTo>
                  <a:lnTo>
                    <a:pt x="671" y="387"/>
                  </a:lnTo>
                  <a:lnTo>
                    <a:pt x="676" y="387"/>
                  </a:lnTo>
                  <a:lnTo>
                    <a:pt x="686" y="387"/>
                  </a:lnTo>
                  <a:lnTo>
                    <a:pt x="691" y="387"/>
                  </a:lnTo>
                  <a:lnTo>
                    <a:pt x="696" y="387"/>
                  </a:lnTo>
                  <a:lnTo>
                    <a:pt x="701" y="387"/>
                  </a:lnTo>
                  <a:lnTo>
                    <a:pt x="711" y="387"/>
                  </a:lnTo>
                  <a:lnTo>
                    <a:pt x="716" y="387"/>
                  </a:lnTo>
                  <a:lnTo>
                    <a:pt x="721" y="387"/>
                  </a:lnTo>
                  <a:lnTo>
                    <a:pt x="726" y="387"/>
                  </a:lnTo>
                  <a:lnTo>
                    <a:pt x="736" y="387"/>
                  </a:lnTo>
                  <a:lnTo>
                    <a:pt x="741" y="387"/>
                  </a:lnTo>
                  <a:lnTo>
                    <a:pt x="746" y="387"/>
                  </a:lnTo>
                  <a:lnTo>
                    <a:pt x="751" y="387"/>
                  </a:lnTo>
                  <a:lnTo>
                    <a:pt x="761" y="387"/>
                  </a:lnTo>
                  <a:lnTo>
                    <a:pt x="766" y="387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52">
              <a:extLst>
                <a:ext uri="{FF2B5EF4-FFF2-40B4-BE49-F238E27FC236}">
                  <a16:creationId xmlns:a16="http://schemas.microsoft.com/office/drawing/2014/main" id="{FE80CCE8-6851-47CD-8737-9F2B28212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272345"/>
              <a:ext cx="134125" cy="521517"/>
            </a:xfrm>
            <a:custGeom>
              <a:avLst/>
              <a:gdLst>
                <a:gd name="T0" fmla="*/ 0 w 111"/>
                <a:gd name="T1" fmla="*/ 0 h 387"/>
                <a:gd name="T2" fmla="*/ 5 w 111"/>
                <a:gd name="T3" fmla="*/ 0 h 387"/>
                <a:gd name="T4" fmla="*/ 10 w 111"/>
                <a:gd name="T5" fmla="*/ 0 h 387"/>
                <a:gd name="T6" fmla="*/ 15 w 111"/>
                <a:gd name="T7" fmla="*/ 387 h 387"/>
                <a:gd name="T8" fmla="*/ 25 w 111"/>
                <a:gd name="T9" fmla="*/ 387 h 387"/>
                <a:gd name="T10" fmla="*/ 30 w 111"/>
                <a:gd name="T11" fmla="*/ 387 h 387"/>
                <a:gd name="T12" fmla="*/ 35 w 111"/>
                <a:gd name="T13" fmla="*/ 387 h 387"/>
                <a:gd name="T14" fmla="*/ 40 w 111"/>
                <a:gd name="T15" fmla="*/ 387 h 387"/>
                <a:gd name="T16" fmla="*/ 50 w 111"/>
                <a:gd name="T17" fmla="*/ 387 h 387"/>
                <a:gd name="T18" fmla="*/ 55 w 111"/>
                <a:gd name="T19" fmla="*/ 387 h 387"/>
                <a:gd name="T20" fmla="*/ 60 w 111"/>
                <a:gd name="T21" fmla="*/ 387 h 387"/>
                <a:gd name="T22" fmla="*/ 65 w 111"/>
                <a:gd name="T23" fmla="*/ 387 h 387"/>
                <a:gd name="T24" fmla="*/ 75 w 111"/>
                <a:gd name="T25" fmla="*/ 387 h 387"/>
                <a:gd name="T26" fmla="*/ 80 w 111"/>
                <a:gd name="T27" fmla="*/ 387 h 387"/>
                <a:gd name="T28" fmla="*/ 85 w 111"/>
                <a:gd name="T29" fmla="*/ 387 h 387"/>
                <a:gd name="T30" fmla="*/ 90 w 111"/>
                <a:gd name="T31" fmla="*/ 387 h 387"/>
                <a:gd name="T32" fmla="*/ 101 w 111"/>
                <a:gd name="T33" fmla="*/ 387 h 387"/>
                <a:gd name="T34" fmla="*/ 106 w 111"/>
                <a:gd name="T35" fmla="*/ 387 h 387"/>
                <a:gd name="T36" fmla="*/ 111 w 111"/>
                <a:gd name="T37" fmla="*/ 387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38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387"/>
                  </a:lnTo>
                  <a:lnTo>
                    <a:pt x="25" y="387"/>
                  </a:lnTo>
                  <a:lnTo>
                    <a:pt x="30" y="387"/>
                  </a:lnTo>
                  <a:lnTo>
                    <a:pt x="35" y="387"/>
                  </a:lnTo>
                  <a:lnTo>
                    <a:pt x="40" y="387"/>
                  </a:lnTo>
                  <a:lnTo>
                    <a:pt x="50" y="387"/>
                  </a:lnTo>
                  <a:lnTo>
                    <a:pt x="55" y="387"/>
                  </a:lnTo>
                  <a:lnTo>
                    <a:pt x="60" y="387"/>
                  </a:lnTo>
                  <a:lnTo>
                    <a:pt x="65" y="387"/>
                  </a:lnTo>
                  <a:lnTo>
                    <a:pt x="75" y="387"/>
                  </a:lnTo>
                  <a:lnTo>
                    <a:pt x="80" y="387"/>
                  </a:lnTo>
                  <a:lnTo>
                    <a:pt x="85" y="387"/>
                  </a:lnTo>
                  <a:lnTo>
                    <a:pt x="90" y="387"/>
                  </a:lnTo>
                  <a:lnTo>
                    <a:pt x="101" y="387"/>
                  </a:lnTo>
                  <a:lnTo>
                    <a:pt x="106" y="387"/>
                  </a:lnTo>
                  <a:lnTo>
                    <a:pt x="111" y="387"/>
                  </a:lnTo>
                </a:path>
              </a:pathLst>
            </a:custGeom>
            <a:noFill/>
            <a:ln w="15875" cap="flat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53">
              <a:extLst>
                <a:ext uri="{FF2B5EF4-FFF2-40B4-BE49-F238E27FC236}">
                  <a16:creationId xmlns:a16="http://schemas.microsoft.com/office/drawing/2014/main" id="{4119B357-AAC7-4EFD-8296-8C018C34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54">
              <a:extLst>
                <a:ext uri="{FF2B5EF4-FFF2-40B4-BE49-F238E27FC236}">
                  <a16:creationId xmlns:a16="http://schemas.microsoft.com/office/drawing/2014/main" id="{20D51E29-0CD1-47D2-9EBA-DAE7CB512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55">
              <a:extLst>
                <a:ext uri="{FF2B5EF4-FFF2-40B4-BE49-F238E27FC236}">
                  <a16:creationId xmlns:a16="http://schemas.microsoft.com/office/drawing/2014/main" id="{EA5AE673-AE65-4511-95F0-3FE78065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56">
              <a:extLst>
                <a:ext uri="{FF2B5EF4-FFF2-40B4-BE49-F238E27FC236}">
                  <a16:creationId xmlns:a16="http://schemas.microsoft.com/office/drawing/2014/main" id="{51C6FCF2-92CF-4751-9977-9CD65D403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310077"/>
              <a:ext cx="134125" cy="483784"/>
            </a:xfrm>
            <a:custGeom>
              <a:avLst/>
              <a:gdLst>
                <a:gd name="T0" fmla="*/ 0 w 111"/>
                <a:gd name="T1" fmla="*/ 359 h 359"/>
                <a:gd name="T2" fmla="*/ 5 w 111"/>
                <a:gd name="T3" fmla="*/ 359 h 359"/>
                <a:gd name="T4" fmla="*/ 10 w 111"/>
                <a:gd name="T5" fmla="*/ 359 h 359"/>
                <a:gd name="T6" fmla="*/ 15 w 111"/>
                <a:gd name="T7" fmla="*/ 0 h 359"/>
                <a:gd name="T8" fmla="*/ 25 w 111"/>
                <a:gd name="T9" fmla="*/ 0 h 359"/>
                <a:gd name="T10" fmla="*/ 30 w 111"/>
                <a:gd name="T11" fmla="*/ 0 h 359"/>
                <a:gd name="T12" fmla="*/ 35 w 111"/>
                <a:gd name="T13" fmla="*/ 0 h 359"/>
                <a:gd name="T14" fmla="*/ 40 w 111"/>
                <a:gd name="T15" fmla="*/ 0 h 359"/>
                <a:gd name="T16" fmla="*/ 50 w 111"/>
                <a:gd name="T17" fmla="*/ 0 h 359"/>
                <a:gd name="T18" fmla="*/ 55 w 111"/>
                <a:gd name="T19" fmla="*/ 0 h 359"/>
                <a:gd name="T20" fmla="*/ 60 w 111"/>
                <a:gd name="T21" fmla="*/ 0 h 359"/>
                <a:gd name="T22" fmla="*/ 65 w 111"/>
                <a:gd name="T23" fmla="*/ 359 h 359"/>
                <a:gd name="T24" fmla="*/ 75 w 111"/>
                <a:gd name="T25" fmla="*/ 359 h 359"/>
                <a:gd name="T26" fmla="*/ 80 w 111"/>
                <a:gd name="T27" fmla="*/ 359 h 359"/>
                <a:gd name="T28" fmla="*/ 85 w 111"/>
                <a:gd name="T29" fmla="*/ 359 h 359"/>
                <a:gd name="T30" fmla="*/ 90 w 111"/>
                <a:gd name="T31" fmla="*/ 359 h 359"/>
                <a:gd name="T32" fmla="*/ 101 w 111"/>
                <a:gd name="T33" fmla="*/ 359 h 359"/>
                <a:gd name="T34" fmla="*/ 106 w 111"/>
                <a:gd name="T35" fmla="*/ 359 h 359"/>
                <a:gd name="T36" fmla="*/ 111 w 111"/>
                <a:gd name="T37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359">
                  <a:moveTo>
                    <a:pt x="0" y="359"/>
                  </a:moveTo>
                  <a:lnTo>
                    <a:pt x="5" y="359"/>
                  </a:lnTo>
                  <a:lnTo>
                    <a:pt x="10" y="359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359"/>
                  </a:lnTo>
                  <a:lnTo>
                    <a:pt x="75" y="359"/>
                  </a:lnTo>
                  <a:lnTo>
                    <a:pt x="80" y="359"/>
                  </a:lnTo>
                  <a:lnTo>
                    <a:pt x="85" y="359"/>
                  </a:lnTo>
                  <a:lnTo>
                    <a:pt x="90" y="359"/>
                  </a:lnTo>
                  <a:lnTo>
                    <a:pt x="101" y="359"/>
                  </a:lnTo>
                  <a:lnTo>
                    <a:pt x="106" y="359"/>
                  </a:lnTo>
                  <a:lnTo>
                    <a:pt x="111" y="359"/>
                  </a:lnTo>
                </a:path>
              </a:pathLst>
            </a:custGeom>
            <a:noFill/>
            <a:ln w="15875" cap="flat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657">
              <a:extLst>
                <a:ext uri="{FF2B5EF4-FFF2-40B4-BE49-F238E27FC236}">
                  <a16:creationId xmlns:a16="http://schemas.microsoft.com/office/drawing/2014/main" id="{B48EC796-A29D-4887-9F35-DFB1E702A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3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71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42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14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5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6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7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63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8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4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9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31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2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58">
              <a:extLst>
                <a:ext uri="{FF2B5EF4-FFF2-40B4-BE49-F238E27FC236}">
                  <a16:creationId xmlns:a16="http://schemas.microsoft.com/office/drawing/2014/main" id="{822564A9-4339-4804-9F9A-5799A19C6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254" y="3793862"/>
              <a:ext cx="973916" cy="0"/>
            </a:xfrm>
            <a:custGeom>
              <a:avLst/>
              <a:gdLst>
                <a:gd name="T0" fmla="*/ 10 w 806"/>
                <a:gd name="T1" fmla="*/ 30 w 806"/>
                <a:gd name="T2" fmla="*/ 50 w 806"/>
                <a:gd name="T3" fmla="*/ 70 w 806"/>
                <a:gd name="T4" fmla="*/ 85 w 806"/>
                <a:gd name="T5" fmla="*/ 106 w 806"/>
                <a:gd name="T6" fmla="*/ 126 w 806"/>
                <a:gd name="T7" fmla="*/ 146 w 806"/>
                <a:gd name="T8" fmla="*/ 161 w 806"/>
                <a:gd name="T9" fmla="*/ 181 w 806"/>
                <a:gd name="T10" fmla="*/ 201 w 806"/>
                <a:gd name="T11" fmla="*/ 222 w 806"/>
                <a:gd name="T12" fmla="*/ 242 w 806"/>
                <a:gd name="T13" fmla="*/ 257 w 806"/>
                <a:gd name="T14" fmla="*/ 277 w 806"/>
                <a:gd name="T15" fmla="*/ 297 w 806"/>
                <a:gd name="T16" fmla="*/ 317 w 806"/>
                <a:gd name="T17" fmla="*/ 332 w 806"/>
                <a:gd name="T18" fmla="*/ 353 w 806"/>
                <a:gd name="T19" fmla="*/ 373 w 806"/>
                <a:gd name="T20" fmla="*/ 393 w 806"/>
                <a:gd name="T21" fmla="*/ 413 w 806"/>
                <a:gd name="T22" fmla="*/ 428 w 806"/>
                <a:gd name="T23" fmla="*/ 448 w 806"/>
                <a:gd name="T24" fmla="*/ 469 w 806"/>
                <a:gd name="T25" fmla="*/ 489 w 806"/>
                <a:gd name="T26" fmla="*/ 504 w 806"/>
                <a:gd name="T27" fmla="*/ 524 w 806"/>
                <a:gd name="T28" fmla="*/ 544 w 806"/>
                <a:gd name="T29" fmla="*/ 564 w 806"/>
                <a:gd name="T30" fmla="*/ 584 w 806"/>
                <a:gd name="T31" fmla="*/ 600 w 806"/>
                <a:gd name="T32" fmla="*/ 620 w 806"/>
                <a:gd name="T33" fmla="*/ 640 w 806"/>
                <a:gd name="T34" fmla="*/ 660 w 806"/>
                <a:gd name="T35" fmla="*/ 675 w 806"/>
                <a:gd name="T36" fmla="*/ 695 w 806"/>
                <a:gd name="T37" fmla="*/ 716 w 806"/>
                <a:gd name="T38" fmla="*/ 736 w 806"/>
                <a:gd name="T39" fmla="*/ 756 w 806"/>
                <a:gd name="T40" fmla="*/ 771 w 806"/>
                <a:gd name="T41" fmla="*/ 791 w 80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6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6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6" y="0"/>
                  </a:lnTo>
                  <a:lnTo>
                    <a:pt x="161" y="0"/>
                  </a:lnTo>
                  <a:lnTo>
                    <a:pt x="171" y="0"/>
                  </a:lnTo>
                  <a:lnTo>
                    <a:pt x="176" y="0"/>
                  </a:lnTo>
                  <a:lnTo>
                    <a:pt x="181" y="0"/>
                  </a:lnTo>
                  <a:lnTo>
                    <a:pt x="186" y="0"/>
                  </a:lnTo>
                  <a:lnTo>
                    <a:pt x="196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11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2" y="0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2" y="0"/>
                  </a:lnTo>
                  <a:lnTo>
                    <a:pt x="307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3" y="0"/>
                  </a:lnTo>
                  <a:lnTo>
                    <a:pt x="413" y="0"/>
                  </a:lnTo>
                  <a:lnTo>
                    <a:pt x="418" y="0"/>
                  </a:lnTo>
                  <a:lnTo>
                    <a:pt x="423" y="0"/>
                  </a:lnTo>
                  <a:lnTo>
                    <a:pt x="428" y="0"/>
                  </a:lnTo>
                  <a:lnTo>
                    <a:pt x="438" y="0"/>
                  </a:lnTo>
                  <a:lnTo>
                    <a:pt x="443" y="0"/>
                  </a:lnTo>
                  <a:lnTo>
                    <a:pt x="448" y="0"/>
                  </a:lnTo>
                  <a:lnTo>
                    <a:pt x="453" y="0"/>
                  </a:lnTo>
                  <a:lnTo>
                    <a:pt x="463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0"/>
                  </a:lnTo>
                  <a:lnTo>
                    <a:pt x="554" y="0"/>
                  </a:lnTo>
                  <a:lnTo>
                    <a:pt x="564" y="0"/>
                  </a:lnTo>
                  <a:lnTo>
                    <a:pt x="569" y="0"/>
                  </a:lnTo>
                  <a:lnTo>
                    <a:pt x="574" y="0"/>
                  </a:lnTo>
                  <a:lnTo>
                    <a:pt x="584" y="0"/>
                  </a:lnTo>
                  <a:lnTo>
                    <a:pt x="589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5" y="0"/>
                  </a:lnTo>
                  <a:lnTo>
                    <a:pt x="670" y="0"/>
                  </a:lnTo>
                  <a:lnTo>
                    <a:pt x="675" y="0"/>
                  </a:lnTo>
                  <a:lnTo>
                    <a:pt x="685" y="0"/>
                  </a:lnTo>
                  <a:lnTo>
                    <a:pt x="690" y="0"/>
                  </a:lnTo>
                  <a:lnTo>
                    <a:pt x="695" y="0"/>
                  </a:lnTo>
                  <a:lnTo>
                    <a:pt x="700" y="0"/>
                  </a:lnTo>
                  <a:lnTo>
                    <a:pt x="710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6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81" y="0"/>
                  </a:lnTo>
                  <a:lnTo>
                    <a:pt x="786" y="0"/>
                  </a:lnTo>
                  <a:lnTo>
                    <a:pt x="791" y="0"/>
                  </a:lnTo>
                  <a:lnTo>
                    <a:pt x="796" y="0"/>
                  </a:lnTo>
                  <a:lnTo>
                    <a:pt x="806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59">
              <a:extLst>
                <a:ext uri="{FF2B5EF4-FFF2-40B4-BE49-F238E27FC236}">
                  <a16:creationId xmlns:a16="http://schemas.microsoft.com/office/drawing/2014/main" id="{53589C95-BD97-4605-82FB-B2A9C53B5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170" y="3793862"/>
              <a:ext cx="975124" cy="0"/>
            </a:xfrm>
            <a:custGeom>
              <a:avLst/>
              <a:gdLst>
                <a:gd name="T0" fmla="*/ 10 w 807"/>
                <a:gd name="T1" fmla="*/ 30 w 807"/>
                <a:gd name="T2" fmla="*/ 51 w 807"/>
                <a:gd name="T3" fmla="*/ 66 w 807"/>
                <a:gd name="T4" fmla="*/ 86 w 807"/>
                <a:gd name="T5" fmla="*/ 106 w 807"/>
                <a:gd name="T6" fmla="*/ 126 w 807"/>
                <a:gd name="T7" fmla="*/ 146 w 807"/>
                <a:gd name="T8" fmla="*/ 162 w 807"/>
                <a:gd name="T9" fmla="*/ 182 w 807"/>
                <a:gd name="T10" fmla="*/ 202 w 807"/>
                <a:gd name="T11" fmla="*/ 222 w 807"/>
                <a:gd name="T12" fmla="*/ 237 w 807"/>
                <a:gd name="T13" fmla="*/ 257 w 807"/>
                <a:gd name="T14" fmla="*/ 277 w 807"/>
                <a:gd name="T15" fmla="*/ 298 w 807"/>
                <a:gd name="T16" fmla="*/ 318 w 807"/>
                <a:gd name="T17" fmla="*/ 333 w 807"/>
                <a:gd name="T18" fmla="*/ 353 w 807"/>
                <a:gd name="T19" fmla="*/ 373 w 807"/>
                <a:gd name="T20" fmla="*/ 393 w 807"/>
                <a:gd name="T21" fmla="*/ 409 w 807"/>
                <a:gd name="T22" fmla="*/ 429 w 807"/>
                <a:gd name="T23" fmla="*/ 449 w 807"/>
                <a:gd name="T24" fmla="*/ 469 w 807"/>
                <a:gd name="T25" fmla="*/ 489 w 807"/>
                <a:gd name="T26" fmla="*/ 504 w 807"/>
                <a:gd name="T27" fmla="*/ 524 w 807"/>
                <a:gd name="T28" fmla="*/ 545 w 807"/>
                <a:gd name="T29" fmla="*/ 565 w 807"/>
                <a:gd name="T30" fmla="*/ 580 w 807"/>
                <a:gd name="T31" fmla="*/ 600 w 807"/>
                <a:gd name="T32" fmla="*/ 620 w 807"/>
                <a:gd name="T33" fmla="*/ 640 w 807"/>
                <a:gd name="T34" fmla="*/ 661 w 807"/>
                <a:gd name="T35" fmla="*/ 676 w 807"/>
                <a:gd name="T36" fmla="*/ 696 w 807"/>
                <a:gd name="T37" fmla="*/ 716 w 807"/>
                <a:gd name="T38" fmla="*/ 736 w 807"/>
                <a:gd name="T39" fmla="*/ 751 w 807"/>
                <a:gd name="T40" fmla="*/ 771 w 807"/>
                <a:gd name="T41" fmla="*/ 792 w 80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807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6" y="0"/>
                  </a:lnTo>
                  <a:lnTo>
                    <a:pt x="81" y="0"/>
                  </a:lnTo>
                  <a:lnTo>
                    <a:pt x="86" y="0"/>
                  </a:lnTo>
                  <a:lnTo>
                    <a:pt x="91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1" y="0"/>
                  </a:lnTo>
                  <a:lnTo>
                    <a:pt x="136" y="0"/>
                  </a:lnTo>
                  <a:lnTo>
                    <a:pt x="146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0"/>
                  </a:lnTo>
                  <a:lnTo>
                    <a:pt x="172" y="0"/>
                  </a:lnTo>
                  <a:lnTo>
                    <a:pt x="177" y="0"/>
                  </a:lnTo>
                  <a:lnTo>
                    <a:pt x="182" y="0"/>
                  </a:lnTo>
                  <a:lnTo>
                    <a:pt x="187" y="0"/>
                  </a:lnTo>
                  <a:lnTo>
                    <a:pt x="197" y="0"/>
                  </a:lnTo>
                  <a:lnTo>
                    <a:pt x="202" y="0"/>
                  </a:lnTo>
                  <a:lnTo>
                    <a:pt x="207" y="0"/>
                  </a:lnTo>
                  <a:lnTo>
                    <a:pt x="212" y="0"/>
                  </a:lnTo>
                  <a:lnTo>
                    <a:pt x="222" y="0"/>
                  </a:lnTo>
                  <a:lnTo>
                    <a:pt x="227" y="0"/>
                  </a:lnTo>
                  <a:lnTo>
                    <a:pt x="232" y="0"/>
                  </a:lnTo>
                  <a:lnTo>
                    <a:pt x="237" y="0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72" y="0"/>
                  </a:lnTo>
                  <a:lnTo>
                    <a:pt x="277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8" y="0"/>
                  </a:lnTo>
                  <a:lnTo>
                    <a:pt x="318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3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8" y="0"/>
                  </a:lnTo>
                  <a:lnTo>
                    <a:pt x="368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93" y="0"/>
                  </a:lnTo>
                  <a:lnTo>
                    <a:pt x="398" y="0"/>
                  </a:lnTo>
                  <a:lnTo>
                    <a:pt x="404" y="0"/>
                  </a:lnTo>
                  <a:lnTo>
                    <a:pt x="409" y="0"/>
                  </a:lnTo>
                  <a:lnTo>
                    <a:pt x="419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0"/>
                  </a:lnTo>
                  <a:lnTo>
                    <a:pt x="444" y="0"/>
                  </a:lnTo>
                  <a:lnTo>
                    <a:pt x="449" y="0"/>
                  </a:lnTo>
                  <a:lnTo>
                    <a:pt x="454" y="0"/>
                  </a:lnTo>
                  <a:lnTo>
                    <a:pt x="464" y="0"/>
                  </a:lnTo>
                  <a:lnTo>
                    <a:pt x="469" y="0"/>
                  </a:lnTo>
                  <a:lnTo>
                    <a:pt x="474" y="0"/>
                  </a:lnTo>
                  <a:lnTo>
                    <a:pt x="479" y="0"/>
                  </a:lnTo>
                  <a:lnTo>
                    <a:pt x="489" y="0"/>
                  </a:lnTo>
                  <a:lnTo>
                    <a:pt x="494" y="0"/>
                  </a:lnTo>
                  <a:lnTo>
                    <a:pt x="499" y="0"/>
                  </a:lnTo>
                  <a:lnTo>
                    <a:pt x="504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5" y="0"/>
                  </a:lnTo>
                  <a:lnTo>
                    <a:pt x="570" y="0"/>
                  </a:lnTo>
                  <a:lnTo>
                    <a:pt x="575" y="0"/>
                  </a:lnTo>
                  <a:lnTo>
                    <a:pt x="580" y="0"/>
                  </a:lnTo>
                  <a:lnTo>
                    <a:pt x="590" y="0"/>
                  </a:lnTo>
                  <a:lnTo>
                    <a:pt x="595" y="0"/>
                  </a:lnTo>
                  <a:lnTo>
                    <a:pt x="600" y="0"/>
                  </a:lnTo>
                  <a:lnTo>
                    <a:pt x="605" y="0"/>
                  </a:lnTo>
                  <a:lnTo>
                    <a:pt x="615" y="0"/>
                  </a:lnTo>
                  <a:lnTo>
                    <a:pt x="620" y="0"/>
                  </a:lnTo>
                  <a:lnTo>
                    <a:pt x="625" y="0"/>
                  </a:lnTo>
                  <a:lnTo>
                    <a:pt x="635" y="0"/>
                  </a:lnTo>
                  <a:lnTo>
                    <a:pt x="640" y="0"/>
                  </a:lnTo>
                  <a:lnTo>
                    <a:pt x="645" y="0"/>
                  </a:lnTo>
                  <a:lnTo>
                    <a:pt x="650" y="0"/>
                  </a:lnTo>
                  <a:lnTo>
                    <a:pt x="661" y="0"/>
                  </a:lnTo>
                  <a:lnTo>
                    <a:pt x="666" y="0"/>
                  </a:lnTo>
                  <a:lnTo>
                    <a:pt x="671" y="0"/>
                  </a:lnTo>
                  <a:lnTo>
                    <a:pt x="676" y="0"/>
                  </a:lnTo>
                  <a:lnTo>
                    <a:pt x="686" y="0"/>
                  </a:lnTo>
                  <a:lnTo>
                    <a:pt x="691" y="0"/>
                  </a:lnTo>
                  <a:lnTo>
                    <a:pt x="696" y="0"/>
                  </a:lnTo>
                  <a:lnTo>
                    <a:pt x="701" y="0"/>
                  </a:lnTo>
                  <a:lnTo>
                    <a:pt x="711" y="0"/>
                  </a:lnTo>
                  <a:lnTo>
                    <a:pt x="716" y="0"/>
                  </a:lnTo>
                  <a:lnTo>
                    <a:pt x="721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1" y="0"/>
                  </a:lnTo>
                  <a:lnTo>
                    <a:pt x="746" y="0"/>
                  </a:lnTo>
                  <a:lnTo>
                    <a:pt x="751" y="0"/>
                  </a:lnTo>
                  <a:lnTo>
                    <a:pt x="761" y="0"/>
                  </a:lnTo>
                  <a:lnTo>
                    <a:pt x="766" y="0"/>
                  </a:lnTo>
                  <a:lnTo>
                    <a:pt x="771" y="0"/>
                  </a:lnTo>
                  <a:lnTo>
                    <a:pt x="777" y="0"/>
                  </a:lnTo>
                  <a:lnTo>
                    <a:pt x="787" y="0"/>
                  </a:lnTo>
                  <a:lnTo>
                    <a:pt x="792" y="0"/>
                  </a:lnTo>
                  <a:lnTo>
                    <a:pt x="797" y="0"/>
                  </a:lnTo>
                  <a:lnTo>
                    <a:pt x="807" y="0"/>
                  </a:lnTo>
                </a:path>
              </a:pathLst>
            </a:custGeom>
            <a:noFill/>
            <a:ln w="2540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60">
              <a:extLst>
                <a:ext uri="{FF2B5EF4-FFF2-40B4-BE49-F238E27FC236}">
                  <a16:creationId xmlns:a16="http://schemas.microsoft.com/office/drawing/2014/main" id="{35F4502A-0A4B-4BE3-BF04-D396FD7C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294" y="3434056"/>
              <a:ext cx="134125" cy="359806"/>
            </a:xfrm>
            <a:custGeom>
              <a:avLst/>
              <a:gdLst>
                <a:gd name="T0" fmla="*/ 0 w 111"/>
                <a:gd name="T1" fmla="*/ 267 h 267"/>
                <a:gd name="T2" fmla="*/ 5 w 111"/>
                <a:gd name="T3" fmla="*/ 267 h 267"/>
                <a:gd name="T4" fmla="*/ 10 w 111"/>
                <a:gd name="T5" fmla="*/ 267 h 267"/>
                <a:gd name="T6" fmla="*/ 15 w 111"/>
                <a:gd name="T7" fmla="*/ 267 h 267"/>
                <a:gd name="T8" fmla="*/ 25 w 111"/>
                <a:gd name="T9" fmla="*/ 267 h 267"/>
                <a:gd name="T10" fmla="*/ 30 w 111"/>
                <a:gd name="T11" fmla="*/ 267 h 267"/>
                <a:gd name="T12" fmla="*/ 35 w 111"/>
                <a:gd name="T13" fmla="*/ 267 h 267"/>
                <a:gd name="T14" fmla="*/ 40 w 111"/>
                <a:gd name="T15" fmla="*/ 267 h 267"/>
                <a:gd name="T16" fmla="*/ 50 w 111"/>
                <a:gd name="T17" fmla="*/ 267 h 267"/>
                <a:gd name="T18" fmla="*/ 55 w 111"/>
                <a:gd name="T19" fmla="*/ 267 h 267"/>
                <a:gd name="T20" fmla="*/ 60 w 111"/>
                <a:gd name="T21" fmla="*/ 267 h 267"/>
                <a:gd name="T22" fmla="*/ 65 w 111"/>
                <a:gd name="T23" fmla="*/ 0 h 267"/>
                <a:gd name="T24" fmla="*/ 75 w 111"/>
                <a:gd name="T25" fmla="*/ 0 h 267"/>
                <a:gd name="T26" fmla="*/ 80 w 111"/>
                <a:gd name="T27" fmla="*/ 0 h 267"/>
                <a:gd name="T28" fmla="*/ 85 w 111"/>
                <a:gd name="T29" fmla="*/ 0 h 267"/>
                <a:gd name="T30" fmla="*/ 90 w 111"/>
                <a:gd name="T31" fmla="*/ 0 h 267"/>
                <a:gd name="T32" fmla="*/ 101 w 111"/>
                <a:gd name="T33" fmla="*/ 0 h 267"/>
                <a:gd name="T34" fmla="*/ 106 w 111"/>
                <a:gd name="T35" fmla="*/ 0 h 267"/>
                <a:gd name="T36" fmla="*/ 111 w 111"/>
                <a:gd name="T37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267">
                  <a:moveTo>
                    <a:pt x="0" y="267"/>
                  </a:moveTo>
                  <a:lnTo>
                    <a:pt x="5" y="267"/>
                  </a:lnTo>
                  <a:lnTo>
                    <a:pt x="10" y="267"/>
                  </a:lnTo>
                  <a:lnTo>
                    <a:pt x="15" y="267"/>
                  </a:lnTo>
                  <a:lnTo>
                    <a:pt x="25" y="267"/>
                  </a:lnTo>
                  <a:lnTo>
                    <a:pt x="30" y="267"/>
                  </a:lnTo>
                  <a:lnTo>
                    <a:pt x="35" y="267"/>
                  </a:lnTo>
                  <a:lnTo>
                    <a:pt x="40" y="267"/>
                  </a:lnTo>
                  <a:lnTo>
                    <a:pt x="50" y="267"/>
                  </a:lnTo>
                  <a:lnTo>
                    <a:pt x="55" y="267"/>
                  </a:lnTo>
                  <a:lnTo>
                    <a:pt x="60" y="267"/>
                  </a:lnTo>
                  <a:lnTo>
                    <a:pt x="65" y="0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</a:path>
              </a:pathLst>
            </a:custGeom>
            <a:noFill/>
            <a:ln w="15875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74BDFB54-EA59-4A9A-AC9E-22144F777F99}"/>
                </a:ext>
              </a:extLst>
            </p:cNvPr>
            <p:cNvGrpSpPr/>
            <p:nvPr/>
          </p:nvGrpSpPr>
          <p:grpSpPr>
            <a:xfrm>
              <a:off x="350355" y="1263091"/>
              <a:ext cx="3755606" cy="2978826"/>
              <a:chOff x="350355" y="1263091"/>
              <a:chExt cx="3755606" cy="297882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" name="TextBox 12">
                    <a:extLst>
                      <a:ext uri="{FF2B5EF4-FFF2-40B4-BE49-F238E27FC236}">
                        <a16:creationId xmlns:a16="http://schemas.microsoft.com/office/drawing/2014/main" id="{6075E340-7DB4-430F-9831-00DEA5150339}"/>
                      </a:ext>
                    </a:extLst>
                  </p:cNvPr>
                  <p:cNvSpPr txBox="1"/>
                  <p:nvPr/>
                </p:nvSpPr>
                <p:spPr>
                  <a:xfrm>
                    <a:off x="2181809" y="4006780"/>
                    <a:ext cx="606211" cy="235137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>
                            <m:sSub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p</m:t>
                              </m:r>
                            </m:e>
                            <m:sub>
                              <m:r>
                                <m:rPr>
                                  <m:sty m:val="p"/>
                                </m:rPr>
                                <a:rPr lang="en-US" b="0" i="0" smtClean="0">
                                  <a:latin typeface="Cambria Math" panose="02040503050406030204" pitchFamily="18" charset="0"/>
                                </a:rPr>
                                <m:t>o</m:t>
                              </m:r>
                            </m:sub>
                          </m:sSub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/2ℏ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k</m:t>
                          </m:r>
                        </m:oMath>
                      </m:oMathPara>
                    </a14:m>
                    <a:endParaRPr lang="en-US" dirty="0"/>
                  </a:p>
                </p:txBody>
              </p:sp>
            </mc:Choice>
            <mc:Fallback xmlns="">
              <p:sp>
                <p:nvSpPr>
                  <p:cNvPr id="13" name="TextBox 12">
                    <a:extLst>
                      <a:ext uri="{FF2B5EF4-FFF2-40B4-BE49-F238E27FC236}">
                        <a16:creationId xmlns:a16="http://schemas.microsoft.com/office/drawing/2014/main" id="{6075E340-7DB4-430F-9831-00DEA515033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2181809" y="4006780"/>
                    <a:ext cx="606211" cy="235137"/>
                  </a:xfrm>
                  <a:prstGeom prst="rect">
                    <a:avLst/>
                  </a:prstGeom>
                  <a:blipFill>
                    <a:blip r:embed="rId12"/>
                    <a:stretch>
                      <a:fillRect l="-14141" t="-2564" r="-36364" b="-56410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4" name="TextBox 13">
                    <a:extLst>
                      <a:ext uri="{FF2B5EF4-FFF2-40B4-BE49-F238E27FC236}">
                        <a16:creationId xmlns:a16="http://schemas.microsoft.com/office/drawing/2014/main" id="{DE3204FD-B9EC-41B9-91A4-E9ED4E8E52F9}"/>
                      </a:ext>
                    </a:extLst>
                  </p:cNvPr>
                  <p:cNvSpPr txBox="1"/>
                  <p:nvPr/>
                </p:nvSpPr>
                <p:spPr>
                  <a:xfrm rot="16200000">
                    <a:off x="-44627" y="2445360"/>
                    <a:ext cx="1000803" cy="210839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:pPr/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f</m:t>
                          </m:r>
                          <m:d>
                            <m:dPr>
                              <m:ctrlPr>
                                <a:rPr lang="en-US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en-US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p</m:t>
                                  </m:r>
                                </m:e>
                                <m:sub>
                                  <m:r>
                                    <m:rPr>
                                      <m:sty m:val="p"/>
                                    </m:rPr>
                                    <a:rPr lang="en-US" b="0" i="0" smtClean="0">
                                      <a:latin typeface="Cambria Math" panose="02040503050406030204" pitchFamily="18" charset="0"/>
                                    </a:rPr>
                                    <m:t>o</m:t>
                                  </m:r>
                                </m:sub>
                              </m:sSub>
                            </m:e>
                          </m:d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 [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a</m:t>
                          </m:r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.</m:t>
                          </m:r>
                          <m:r>
                            <m:rPr>
                              <m:sty m:val="p"/>
                            </m:rPr>
                            <a:rPr lang="en-US" b="0" i="0" smtClean="0">
                              <a:latin typeface="Cambria Math" panose="02040503050406030204" pitchFamily="18" charset="0"/>
                            </a:rPr>
                            <m:t>u</m:t>
                          </m:r>
                          <m:r>
                            <a:rPr lang="en-US" b="0" i="0" smtClean="0">
                              <a:latin typeface="Cambria Math" panose="02040503050406030204" pitchFamily="18" charset="0"/>
                            </a:rPr>
                            <m:t>.]</m:t>
                          </m:r>
                        </m:oMath>
                      </m:oMathPara>
                    </a14:m>
                    <a:endParaRPr lang="en-US" dirty="0"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4" name="TextBox 13">
                    <a:extLst>
                      <a:ext uri="{FF2B5EF4-FFF2-40B4-BE49-F238E27FC236}">
                        <a16:creationId xmlns:a16="http://schemas.microsoft.com/office/drawing/2014/main" id="{DE3204FD-B9EC-41B9-91A4-E9ED4E8E52F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 rot="16200000">
                    <a:off x="-44627" y="2445360"/>
                    <a:ext cx="1000803" cy="210839"/>
                  </a:xfrm>
                  <a:prstGeom prst="rect">
                    <a:avLst/>
                  </a:prstGeom>
                  <a:blipFill>
                    <a:blip r:embed="rId13"/>
                    <a:stretch>
                      <a:fillRect t="-22424" r="-82857" b="-8485"/>
                    </a:stretch>
                  </a:blipFill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4" name="Line 457">
                <a:extLst>
                  <a:ext uri="{FF2B5EF4-FFF2-40B4-BE49-F238E27FC236}">
                    <a16:creationId xmlns:a16="http://schemas.microsoft.com/office/drawing/2014/main" id="{A86AB347-85CA-48B6-87A8-7649998F80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69130" y="3795244"/>
                <a:ext cx="3136831" cy="0"/>
              </a:xfrm>
              <a:prstGeom prst="line">
                <a:avLst/>
              </a:prstGeom>
              <a:noFill/>
              <a:ln w="15875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35919ABA-B574-4046-AD27-294BC0C68277}"/>
                  </a:ext>
                </a:extLst>
              </p:cNvPr>
              <p:cNvCxnSpPr/>
              <p:nvPr/>
            </p:nvCxnSpPr>
            <p:spPr>
              <a:xfrm flipH="1">
                <a:off x="4023356" y="3426368"/>
                <a:ext cx="5865" cy="362493"/>
              </a:xfrm>
              <a:prstGeom prst="line">
                <a:avLst/>
              </a:prstGeom>
              <a:ln w="15875">
                <a:solidFill>
                  <a:srgbClr val="0000CC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" name="Freeform 661">
                <a:extLst>
                  <a:ext uri="{FF2B5EF4-FFF2-40B4-BE49-F238E27FC236}">
                    <a16:creationId xmlns:a16="http://schemas.microsoft.com/office/drawing/2014/main" id="{85E2D257-B488-4582-8B9E-B3DF6876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297" y="1263091"/>
                <a:ext cx="3034122" cy="2530771"/>
              </a:xfrm>
              <a:custGeom>
                <a:avLst/>
                <a:gdLst>
                  <a:gd name="T0" fmla="*/ 0 w 2511"/>
                  <a:gd name="T1" fmla="*/ 1851 h 1878"/>
                  <a:gd name="T2" fmla="*/ 51 w 2511"/>
                  <a:gd name="T3" fmla="*/ 1802 h 1878"/>
                  <a:gd name="T4" fmla="*/ 101 w 2511"/>
                  <a:gd name="T5" fmla="*/ 1753 h 1878"/>
                  <a:gd name="T6" fmla="*/ 152 w 2511"/>
                  <a:gd name="T7" fmla="*/ 1693 h 1878"/>
                  <a:gd name="T8" fmla="*/ 202 w 2511"/>
                  <a:gd name="T9" fmla="*/ 1638 h 1878"/>
                  <a:gd name="T10" fmla="*/ 252 w 2511"/>
                  <a:gd name="T11" fmla="*/ 1573 h 1878"/>
                  <a:gd name="T12" fmla="*/ 303 w 2511"/>
                  <a:gd name="T13" fmla="*/ 1502 h 1878"/>
                  <a:gd name="T14" fmla="*/ 353 w 2511"/>
                  <a:gd name="T15" fmla="*/ 1432 h 1878"/>
                  <a:gd name="T16" fmla="*/ 404 w 2511"/>
                  <a:gd name="T17" fmla="*/ 1377 h 1878"/>
                  <a:gd name="T18" fmla="*/ 454 w 2511"/>
                  <a:gd name="T19" fmla="*/ 1323 h 1878"/>
                  <a:gd name="T20" fmla="*/ 504 w 2511"/>
                  <a:gd name="T21" fmla="*/ 1285 h 1878"/>
                  <a:gd name="T22" fmla="*/ 555 w 2511"/>
                  <a:gd name="T23" fmla="*/ 1263 h 1878"/>
                  <a:gd name="T24" fmla="*/ 605 w 2511"/>
                  <a:gd name="T25" fmla="*/ 1241 h 1878"/>
                  <a:gd name="T26" fmla="*/ 656 w 2511"/>
                  <a:gd name="T27" fmla="*/ 1219 h 1878"/>
                  <a:gd name="T28" fmla="*/ 711 w 2511"/>
                  <a:gd name="T29" fmla="*/ 1181 h 1878"/>
                  <a:gd name="T30" fmla="*/ 762 w 2511"/>
                  <a:gd name="T31" fmla="*/ 1138 h 1878"/>
                  <a:gd name="T32" fmla="*/ 812 w 2511"/>
                  <a:gd name="T33" fmla="*/ 1099 h 1878"/>
                  <a:gd name="T34" fmla="*/ 862 w 2511"/>
                  <a:gd name="T35" fmla="*/ 1078 h 1878"/>
                  <a:gd name="T36" fmla="*/ 913 w 2511"/>
                  <a:gd name="T37" fmla="*/ 1061 h 1878"/>
                  <a:gd name="T38" fmla="*/ 963 w 2511"/>
                  <a:gd name="T39" fmla="*/ 1056 h 1878"/>
                  <a:gd name="T40" fmla="*/ 1014 w 2511"/>
                  <a:gd name="T41" fmla="*/ 1050 h 1878"/>
                  <a:gd name="T42" fmla="*/ 1064 w 2511"/>
                  <a:gd name="T43" fmla="*/ 1023 h 1878"/>
                  <a:gd name="T44" fmla="*/ 1114 w 2511"/>
                  <a:gd name="T45" fmla="*/ 991 h 1878"/>
                  <a:gd name="T46" fmla="*/ 1165 w 2511"/>
                  <a:gd name="T47" fmla="*/ 947 h 1878"/>
                  <a:gd name="T48" fmla="*/ 1215 w 2511"/>
                  <a:gd name="T49" fmla="*/ 887 h 1878"/>
                  <a:gd name="T50" fmla="*/ 1266 w 2511"/>
                  <a:gd name="T51" fmla="*/ 800 h 1878"/>
                  <a:gd name="T52" fmla="*/ 1316 w 2511"/>
                  <a:gd name="T53" fmla="*/ 713 h 1878"/>
                  <a:gd name="T54" fmla="*/ 1371 w 2511"/>
                  <a:gd name="T55" fmla="*/ 620 h 1878"/>
                  <a:gd name="T56" fmla="*/ 1422 w 2511"/>
                  <a:gd name="T57" fmla="*/ 501 h 1878"/>
                  <a:gd name="T58" fmla="*/ 1472 w 2511"/>
                  <a:gd name="T59" fmla="*/ 376 h 1878"/>
                  <a:gd name="T60" fmla="*/ 1523 w 2511"/>
                  <a:gd name="T61" fmla="*/ 261 h 1878"/>
                  <a:gd name="T62" fmla="*/ 1573 w 2511"/>
                  <a:gd name="T63" fmla="*/ 158 h 1878"/>
                  <a:gd name="T64" fmla="*/ 1623 w 2511"/>
                  <a:gd name="T65" fmla="*/ 60 h 1878"/>
                  <a:gd name="T66" fmla="*/ 1674 w 2511"/>
                  <a:gd name="T67" fmla="*/ 0 h 1878"/>
                  <a:gd name="T68" fmla="*/ 1724 w 2511"/>
                  <a:gd name="T69" fmla="*/ 11 h 1878"/>
                  <a:gd name="T70" fmla="*/ 1775 w 2511"/>
                  <a:gd name="T71" fmla="*/ 98 h 1878"/>
                  <a:gd name="T72" fmla="*/ 1825 w 2511"/>
                  <a:gd name="T73" fmla="*/ 245 h 1878"/>
                  <a:gd name="T74" fmla="*/ 1876 w 2511"/>
                  <a:gd name="T75" fmla="*/ 430 h 1878"/>
                  <a:gd name="T76" fmla="*/ 1926 w 2511"/>
                  <a:gd name="T77" fmla="*/ 631 h 1878"/>
                  <a:gd name="T78" fmla="*/ 1976 w 2511"/>
                  <a:gd name="T79" fmla="*/ 811 h 1878"/>
                  <a:gd name="T80" fmla="*/ 2027 w 2511"/>
                  <a:gd name="T81" fmla="*/ 963 h 1878"/>
                  <a:gd name="T82" fmla="*/ 2082 w 2511"/>
                  <a:gd name="T83" fmla="*/ 1099 h 1878"/>
                  <a:gd name="T84" fmla="*/ 2133 w 2511"/>
                  <a:gd name="T85" fmla="*/ 1225 h 1878"/>
                  <a:gd name="T86" fmla="*/ 2183 w 2511"/>
                  <a:gd name="T87" fmla="*/ 1328 h 1878"/>
                  <a:gd name="T88" fmla="*/ 2233 w 2511"/>
                  <a:gd name="T89" fmla="*/ 1393 h 1878"/>
                  <a:gd name="T90" fmla="*/ 2284 w 2511"/>
                  <a:gd name="T91" fmla="*/ 1426 h 1878"/>
                  <a:gd name="T92" fmla="*/ 2334 w 2511"/>
                  <a:gd name="T93" fmla="*/ 1453 h 1878"/>
                  <a:gd name="T94" fmla="*/ 2385 w 2511"/>
                  <a:gd name="T95" fmla="*/ 1491 h 1878"/>
                  <a:gd name="T96" fmla="*/ 2435 w 2511"/>
                  <a:gd name="T97" fmla="*/ 1519 h 1878"/>
                  <a:gd name="T98" fmla="*/ 2485 w 2511"/>
                  <a:gd name="T99" fmla="*/ 1611 h 1878"/>
                  <a:gd name="T100" fmla="*/ 2511 w 2511"/>
                  <a:gd name="T101" fmla="*/ 1878 h 1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11" h="1878">
                    <a:moveTo>
                      <a:pt x="0" y="1851"/>
                    </a:moveTo>
                    <a:lnTo>
                      <a:pt x="51" y="1802"/>
                    </a:lnTo>
                    <a:lnTo>
                      <a:pt x="101" y="1753"/>
                    </a:lnTo>
                    <a:lnTo>
                      <a:pt x="152" y="1693"/>
                    </a:lnTo>
                    <a:lnTo>
                      <a:pt x="202" y="1638"/>
                    </a:lnTo>
                    <a:lnTo>
                      <a:pt x="252" y="1573"/>
                    </a:lnTo>
                    <a:lnTo>
                      <a:pt x="303" y="1502"/>
                    </a:lnTo>
                    <a:lnTo>
                      <a:pt x="353" y="1432"/>
                    </a:lnTo>
                    <a:lnTo>
                      <a:pt x="404" y="1377"/>
                    </a:lnTo>
                    <a:lnTo>
                      <a:pt x="454" y="1323"/>
                    </a:lnTo>
                    <a:lnTo>
                      <a:pt x="504" y="1285"/>
                    </a:lnTo>
                    <a:lnTo>
                      <a:pt x="555" y="1263"/>
                    </a:lnTo>
                    <a:lnTo>
                      <a:pt x="605" y="1241"/>
                    </a:lnTo>
                    <a:lnTo>
                      <a:pt x="656" y="1219"/>
                    </a:lnTo>
                    <a:lnTo>
                      <a:pt x="711" y="1181"/>
                    </a:lnTo>
                    <a:lnTo>
                      <a:pt x="762" y="1138"/>
                    </a:lnTo>
                    <a:lnTo>
                      <a:pt x="812" y="1099"/>
                    </a:lnTo>
                    <a:lnTo>
                      <a:pt x="862" y="1078"/>
                    </a:lnTo>
                    <a:lnTo>
                      <a:pt x="913" y="1061"/>
                    </a:lnTo>
                    <a:lnTo>
                      <a:pt x="963" y="1056"/>
                    </a:lnTo>
                    <a:lnTo>
                      <a:pt x="1014" y="1050"/>
                    </a:lnTo>
                    <a:lnTo>
                      <a:pt x="1064" y="1023"/>
                    </a:lnTo>
                    <a:lnTo>
                      <a:pt x="1114" y="991"/>
                    </a:lnTo>
                    <a:lnTo>
                      <a:pt x="1165" y="947"/>
                    </a:lnTo>
                    <a:lnTo>
                      <a:pt x="1215" y="887"/>
                    </a:lnTo>
                    <a:lnTo>
                      <a:pt x="1266" y="800"/>
                    </a:lnTo>
                    <a:lnTo>
                      <a:pt x="1316" y="713"/>
                    </a:lnTo>
                    <a:lnTo>
                      <a:pt x="1371" y="620"/>
                    </a:lnTo>
                    <a:lnTo>
                      <a:pt x="1422" y="501"/>
                    </a:lnTo>
                    <a:lnTo>
                      <a:pt x="1472" y="376"/>
                    </a:lnTo>
                    <a:lnTo>
                      <a:pt x="1523" y="261"/>
                    </a:lnTo>
                    <a:lnTo>
                      <a:pt x="1573" y="158"/>
                    </a:lnTo>
                    <a:lnTo>
                      <a:pt x="1623" y="60"/>
                    </a:lnTo>
                    <a:lnTo>
                      <a:pt x="1674" y="0"/>
                    </a:lnTo>
                    <a:lnTo>
                      <a:pt x="1724" y="11"/>
                    </a:lnTo>
                    <a:lnTo>
                      <a:pt x="1775" y="98"/>
                    </a:lnTo>
                    <a:lnTo>
                      <a:pt x="1825" y="245"/>
                    </a:lnTo>
                    <a:lnTo>
                      <a:pt x="1876" y="430"/>
                    </a:lnTo>
                    <a:lnTo>
                      <a:pt x="1926" y="631"/>
                    </a:lnTo>
                    <a:lnTo>
                      <a:pt x="1976" y="811"/>
                    </a:lnTo>
                    <a:lnTo>
                      <a:pt x="2027" y="963"/>
                    </a:lnTo>
                    <a:lnTo>
                      <a:pt x="2082" y="1099"/>
                    </a:lnTo>
                    <a:lnTo>
                      <a:pt x="2133" y="1225"/>
                    </a:lnTo>
                    <a:lnTo>
                      <a:pt x="2183" y="1328"/>
                    </a:lnTo>
                    <a:lnTo>
                      <a:pt x="2233" y="1393"/>
                    </a:lnTo>
                    <a:lnTo>
                      <a:pt x="2284" y="1426"/>
                    </a:lnTo>
                    <a:lnTo>
                      <a:pt x="2334" y="1453"/>
                    </a:lnTo>
                    <a:lnTo>
                      <a:pt x="2385" y="1491"/>
                    </a:lnTo>
                    <a:lnTo>
                      <a:pt x="2435" y="1519"/>
                    </a:lnTo>
                    <a:lnTo>
                      <a:pt x="2485" y="1611"/>
                    </a:lnTo>
                    <a:lnTo>
                      <a:pt x="2511" y="1878"/>
                    </a:lnTo>
                  </a:path>
                </a:pathLst>
              </a:custGeom>
              <a:noFill/>
              <a:ln w="25400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61" name="TextBox 460">
            <a:extLst>
              <a:ext uri="{FF2B5EF4-FFF2-40B4-BE49-F238E27FC236}">
                <a16:creationId xmlns:a16="http://schemas.microsoft.com/office/drawing/2014/main" id="{B5861D37-DC36-4CE8-A8A9-511EECE12E22}"/>
              </a:ext>
            </a:extLst>
          </p:cNvPr>
          <p:cNvSpPr txBox="1"/>
          <p:nvPr/>
        </p:nvSpPr>
        <p:spPr>
          <a:xfrm>
            <a:off x="805815" y="1252"/>
            <a:ext cx="72746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/>
              <a:t>Calculating the Loss</a:t>
            </a:r>
          </a:p>
        </p:txBody>
      </p:sp>
      <p:sp>
        <p:nvSpPr>
          <p:cNvPr id="465" name="Right Arrow 314">
            <a:extLst>
              <a:ext uri="{FF2B5EF4-FFF2-40B4-BE49-F238E27FC236}">
                <a16:creationId xmlns:a16="http://schemas.microsoft.com/office/drawing/2014/main" id="{A01717C2-4BFE-4D51-B75B-F6EC3294AD43}"/>
              </a:ext>
            </a:extLst>
          </p:cNvPr>
          <p:cNvSpPr/>
          <p:nvPr/>
        </p:nvSpPr>
        <p:spPr>
          <a:xfrm>
            <a:off x="4271173" y="2559835"/>
            <a:ext cx="343941" cy="132201"/>
          </a:xfrm>
          <a:prstGeom prst="rightArrow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EB099D08-8671-4B2E-99C4-D39E5CC65B9B}"/>
                  </a:ext>
                </a:extLst>
              </p:cNvPr>
              <p:cNvSpPr txBox="1"/>
              <p:nvPr/>
            </p:nvSpPr>
            <p:spPr>
              <a:xfrm>
                <a:off x="138236" y="4398533"/>
                <a:ext cx="408714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/>
                  <a:t>Loss within each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400" b="0" i="0" smtClean="0">
                        <a:latin typeface="Cambria Math" panose="02040503050406030204" pitchFamily="18" charset="0"/>
                      </a:rPr>
                      <m:t>Δ</m:t>
                    </m:r>
                    <m:r>
                      <a:rPr lang="en-US" sz="2400" b="0" i="1" smtClean="0">
                        <a:latin typeface="Cambria Math" panose="02040503050406030204" pitchFamily="18" charset="0"/>
                      </a:rPr>
                      <m:t>𝑧</m:t>
                    </m:r>
                  </m:oMath>
                </a14:m>
                <a:r>
                  <a:rPr lang="en-US" sz="2400" dirty="0"/>
                  <a:t> is given by:</a:t>
                </a:r>
              </a:p>
            </p:txBody>
          </p:sp>
        </mc:Choice>
        <mc:Fallback xmlns=""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EB099D08-8671-4B2E-99C4-D39E5CC65B9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8236" y="4398533"/>
                <a:ext cx="4087145" cy="461665"/>
              </a:xfrm>
              <a:prstGeom prst="rect">
                <a:avLst/>
              </a:prstGeom>
              <a:blipFill>
                <a:blip r:embed="rId14"/>
                <a:stretch>
                  <a:fillRect l="-2388" t="-10667" r="-14627" b="-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70FC38E4-24FC-4916-901A-0BE9ED4CB7EC}"/>
                  </a:ext>
                </a:extLst>
              </p:cNvPr>
              <p:cNvSpPr txBox="1"/>
              <p:nvPr/>
            </p:nvSpPr>
            <p:spPr>
              <a:xfrm>
                <a:off x="314607" y="4952439"/>
                <a:ext cx="9158557" cy="162307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𝑑𝑁</m:t>
                          </m:r>
                        </m:num>
                        <m:den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000" b="0" i="1" smtClean="0">
                          <a:solidFill>
                            <a:srgbClr val="0033CC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b>
                        <m:sSubPr>
                          <m:ctrlP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rgbClr val="0033CC"/>
                          </a:solidFill>
                          <a:latin typeface="Cambria Math" panose="02040503050406030204" pitchFamily="18" charset="0"/>
                        </a:rPr>
                        <m:t>𝑁</m:t>
                      </m:r>
                      <m:r>
                        <a:rPr lang="en-US" sz="2000" b="0" i="1" smtClean="0">
                          <a:solidFill>
                            <a:srgbClr val="0033CC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</m:oMath>
                    <m:oMath xmlns:m="http://schemas.openxmlformats.org/officeDocument/2006/math">
                      <m:sSup>
                        <m:sSupPr>
                          <m:ctrlP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𝑁</m:t>
                          </m:r>
                        </m:e>
                        <m:sup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  <m:nary>
                        <m:naryPr>
                          <m:chr m:val="∑"/>
                          <m:ctrlP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</m:ctrlPr>
                        </m:naryPr>
                        <m:sub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𝑜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</m:sub>
                              </m:sSub>
                            </m:sub>
                          </m:sSub>
                          <m:r>
                            <a:rPr lang="en-US" sz="2000" b="0" i="1" smtClean="0">
                              <a:solidFill>
                                <a:srgbClr val="0033CC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𝑜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</m:sub>
                              </m:sSub>
                            </m:sub>
                          </m:sSub>
                        </m:sub>
                        <m:sup>
                          <m:sSub>
                            <m:sSubPr>
                              <m:ctrlP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e>
                            <m:sub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𝑜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𝑓</m:t>
                                  </m:r>
                                </m:sub>
                              </m:sSub>
                            </m:sub>
                          </m:sSub>
                        </m:sup>
                        <m:e>
                          <m:nary>
                            <m:naryPr>
                              <m:chr m:val="∑"/>
                              <m:ctrlP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naryPr>
                            <m:sub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23"/>
                                    </m:r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𝑜</m:t>
                                      </m:r>
                                    </m:e>
                                    <m:sub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𝑗</m:t>
                                      </m:r>
                                    </m:sub>
                                  </m:sSub>
                                </m:sub>
                              </m:sSub>
                              <m:r>
                                <m:rPr>
                                  <m:brk m:alnAt="23"/>
                                </m:rPr>
                                <a:rPr lang="en-US" sz="2000" b="0" i="1" smtClean="0">
                                  <a:solidFill>
                                    <a:srgbClr val="0033CC"/>
                                  </a:solidFill>
                                  <a:latin typeface="Cambria Math" panose="02040503050406030204" pitchFamily="18" charset="0"/>
                                </a:rPr>
                                <m:t>=</m:t>
                              </m:r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m:rPr>
                                      <m:brk m:alnAt="23"/>
                                    </m:r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𝑜</m:t>
                                      </m:r>
                                    </m:e>
                                    <m:sub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𝑖</m:t>
                                      </m:r>
                                    </m:sub>
                                  </m:sSub>
                                </m:sub>
                              </m:sSub>
                            </m:sub>
                            <m:sup>
                              <m:sSub>
                                <m:sSubPr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𝑜</m:t>
                                      </m:r>
                                    </m:e>
                                    <m:sub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</m:sub>
                                  </m:sSub>
                                </m:sub>
                              </m:sSub>
                            </m:sup>
                            <m:e>
                              <m:nary>
                                <m:naryPr>
                                  <m:chr m:val="∑"/>
                                  <m:ctrl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b>
                                      <m:sSub>
                                        <m:sSub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m:rPr>
                                              <m:brk m:alnAt="23"/>
                                            </m:r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𝑜</m:t>
                                          </m:r>
                                        </m:e>
                                        <m:sub>
                                          <m:r>
                                            <m:rPr>
                                              <m:brk m:alnAt="23"/>
                                            </m:r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𝑘</m:t>
                                          </m:r>
                                        </m:sub>
                                      </m:sSub>
                                    </m:sub>
                                  </m:sSub>
                                  <m:r>
                                    <m:rPr>
                                      <m:brk m:alnAt="23"/>
                                    </m:rP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=</m:t>
                                  </m:r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b>
                                      <m:sSub>
                                        <m:sSub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m:rPr>
                                              <m:brk m:alnAt="23"/>
                                            </m:r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𝑜</m:t>
                                          </m:r>
                                        </m:e>
                                        <m:sub>
                                          <m:r>
                                            <m:rPr>
                                              <m:brk m:alnAt="23"/>
                                            </m:r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𝑗</m:t>
                                          </m:r>
                                        </m:sub>
                                      </m:sSub>
                                    </m:sub>
                                  </m:sSub>
                                </m:sub>
                                <m:sup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𝑝</m:t>
                                      </m:r>
                                    </m:e>
                                    <m:sub>
                                      <m:sSub>
                                        <m:sSub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𝑜</m:t>
                                          </m:r>
                                        </m:e>
                                        <m:sub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𝑓</m:t>
                                          </m:r>
                                        </m:sub>
                                      </m:sSub>
                                    </m:sub>
                                  </m:sSub>
                                </m:sup>
                                <m:e>
                                  <m:sSubSup>
                                    <m:sSubSup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𝐾</m:t>
                                      </m:r>
                                    </m:e>
                                    <m:sub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3</m:t>
                                      </m:r>
                                    </m:sub>
                                    <m:sup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1</m:t>
                                      </m:r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𝐷</m:t>
                                      </m:r>
                                    </m:sup>
                                  </m:sSubSup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sSub>
                                    <m:sSub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𝐸</m:t>
                                      </m:r>
                                    </m:e>
                                    <m:sub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𝑐𝑚</m:t>
                                      </m:r>
                                    </m:sub>
                                  </m:sSub>
                                  <m:r>
                                    <a:rPr lang="en-US" sz="2000" b="0" i="1" smtClean="0">
                                      <a:solidFill>
                                        <a:srgbClr val="0033CC"/>
                                      </a:solidFill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  <m:nary>
                                    <m:naryPr>
                                      <m:ctrl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naryPr>
                                    <m:sub>
                                      <m:r>
                                        <m:rPr>
                                          <m:brk m:alnAt="23"/>
                                        </m:rP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𝑧</m:t>
                                      </m:r>
                                    </m:sub>
                                    <m:sup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𝑧</m:t>
                                      </m:r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+</m:t>
                                      </m:r>
                                      <m:r>
                                        <m:rPr>
                                          <m:sty m:val="p"/>
                                        </m:rPr>
                                        <a:rPr lang="en-US" sz="2000" b="0" i="0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Δ</m:t>
                                      </m:r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𝑧</m:t>
                                      </m:r>
                                    </m:sup>
                                    <m:e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  <m:d>
                                        <m:d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sSup>
                                            <m:sSup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p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𝑧</m:t>
                                              </m:r>
                                            </m:e>
                                            <m:sup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′</m:t>
                                              </m:r>
                                            </m:sup>
                                          </m:sSup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𝑝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𝑜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𝑖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  <m:d>
                                        <m:d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sSup>
                                            <m:sSup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p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𝑧</m:t>
                                              </m:r>
                                            </m:e>
                                            <m:sup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′</m:t>
                                              </m:r>
                                            </m:sup>
                                          </m:sSup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𝑝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𝑜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𝑗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𝑓</m:t>
                                      </m:r>
                                      <m:d>
                                        <m:dPr>
                                          <m:ctrlP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sSup>
                                            <m:sSup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p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𝑧</m:t>
                                              </m:r>
                                            </m:e>
                                            <m:sup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′</m:t>
                                              </m:r>
                                            </m:sup>
                                          </m:sSup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r>
                                                <a:rPr lang="en-US" sz="2000" b="0" i="1" smtClean="0">
                                                  <a:solidFill>
                                                    <a:srgbClr val="0033CC"/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𝑝</m:t>
                                              </m:r>
                                            </m:e>
                                            <m:sub>
                                              <m:sSub>
                                                <m:sSubPr>
                                                  <m:ctrlP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</m:ctrlPr>
                                                </m:sSubPr>
                                                <m:e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𝑜</m:t>
                                                  </m:r>
                                                </m:e>
                                                <m:sub>
                                                  <m:r>
                                                    <a:rPr lang="en-US" sz="2000" b="0" i="1" smtClean="0">
                                                      <a:solidFill>
                                                        <a:srgbClr val="0033CC"/>
                                                      </a:solidFill>
                                                      <a:latin typeface="Cambria Math" panose="02040503050406030204" pitchFamily="18" charset="0"/>
                                                    </a:rPr>
                                                    <m:t>𝑘</m:t>
                                                  </m:r>
                                                </m:sub>
                                              </m:sSub>
                                            </m:sub>
                                          </m:sSub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,</m:t>
                                          </m:r>
                                          <m:r>
                                            <a:rPr lang="en-US" sz="2000" b="0" i="1" smtClean="0">
                                              <a:solidFill>
                                                <a:srgbClr val="0033CC"/>
                                              </a:solidFill>
                                              <a:latin typeface="Cambria Math" panose="02040503050406030204" pitchFamily="18" charset="0"/>
                                            </a:rPr>
                                            <m:t>𝑡</m:t>
                                          </m:r>
                                        </m:e>
                                      </m:d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𝑑𝑧</m:t>
                                      </m:r>
                                      <m:r>
                                        <a:rPr lang="en-US" sz="2000" b="0" i="1" smtClean="0">
                                          <a:solidFill>
                                            <a:srgbClr val="0033CC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′</m:t>
                                      </m:r>
                                    </m:e>
                                  </m:nary>
                                </m:e>
                              </m:nary>
                            </m:e>
                          </m:nary>
                        </m:e>
                      </m:nary>
                    </m:oMath>
                  </m:oMathPara>
                </a14:m>
                <a:endParaRPr lang="en-US" sz="2800" dirty="0">
                  <a:solidFill>
                    <a:srgbClr val="0033CC"/>
                  </a:solidFill>
                </a:endParaRPr>
              </a:p>
            </p:txBody>
          </p:sp>
        </mc:Choice>
        <mc:Fallback xmlns="">
          <p:sp>
            <p:nvSpPr>
              <p:cNvPr id="467" name="TextBox 466">
                <a:extLst>
                  <a:ext uri="{FF2B5EF4-FFF2-40B4-BE49-F238E27FC236}">
                    <a16:creationId xmlns:a16="http://schemas.microsoft.com/office/drawing/2014/main" id="{70FC38E4-24FC-4916-901A-0BE9ED4CB7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4607" y="4952439"/>
                <a:ext cx="9158557" cy="1623073"/>
              </a:xfrm>
              <a:prstGeom prst="rect">
                <a:avLst/>
              </a:prstGeom>
              <a:blipFill>
                <a:blip r:embed="rId15"/>
                <a:stretch>
                  <a:fillRect l="-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62" name="Rectangle 461">
                <a:extLst>
                  <a:ext uri="{FF2B5EF4-FFF2-40B4-BE49-F238E27FC236}">
                    <a16:creationId xmlns:a16="http://schemas.microsoft.com/office/drawing/2014/main" id="{1F2BFB92-24C6-432E-BEB4-FE640C67B925}"/>
                  </a:ext>
                </a:extLst>
              </p:cNvPr>
              <p:cNvSpPr/>
              <p:nvPr/>
            </p:nvSpPr>
            <p:spPr>
              <a:xfrm>
                <a:off x="5255495" y="619232"/>
                <a:ext cx="3877280" cy="40581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Sup>
                        <m:sSubSupPr>
                          <m:ctrlPr>
                            <a:rPr lang="en-US" sz="2000" i="1"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en-US" sz="2000" i="1">
                              <a:latin typeface="Cambria Math" panose="02040503050406030204" pitchFamily="18" charset="0"/>
                            </a:rPr>
                            <m:t>𝑐</m:t>
                          </m:r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𝑚</m:t>
                          </m:r>
                        </m:sub>
                        <m:sup>
                          <m:r>
                            <a:rPr lang="en-US" sz="200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bSup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sSup>
                        <m:sSupPr>
                          <m:ctrlPr>
                            <a:rPr lang="en-US" sz="2000" b="0" i="1" smtClean="0"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d>
                            <m:dPr>
                              <m:ctrlP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Sup>
                                <m:sSubSupPr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1</m:t>
                                  </m:r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𝑐𝑜𝑚</m:t>
                                  </m:r>
                                </m:sub>
                                <m:sup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𝑐𝑜𝑚</m:t>
                                  </m:r>
                                </m:sub>
                                <m:sup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  <m:r>
                                <a:rPr lang="en-US" sz="2000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  <m:sSubSup>
                                <m:sSubSupPr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Sup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e>
                                <m:sub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3</m:t>
                                  </m:r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𝑐𝑜𝑚</m:t>
                                  </m:r>
                                </m:sub>
                                <m:sup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bSup>
                            </m:e>
                          </m:d>
                        </m:e>
                        <m:sup>
                          <m:r>
                            <a:rPr lang="en-US" sz="2000" b="0" i="1" smtClean="0">
                              <a:latin typeface="Cambria Math" panose="02040503050406030204" pitchFamily="18" charset="0"/>
                            </a:rPr>
                            <m:t>3</m:t>
                          </m:r>
                        </m:sup>
                      </m:sSup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462" name="Rectangle 461">
                <a:extLst>
                  <a:ext uri="{FF2B5EF4-FFF2-40B4-BE49-F238E27FC236}">
                    <a16:creationId xmlns:a16="http://schemas.microsoft.com/office/drawing/2014/main" id="{1F2BFB92-24C6-432E-BEB4-FE640C67B92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55495" y="619232"/>
                <a:ext cx="3877280" cy="405817"/>
              </a:xfrm>
              <a:prstGeom prst="rect">
                <a:avLst/>
              </a:prstGeom>
              <a:blipFill>
                <a:blip r:embed="rId16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64" name="TextBox 463">
            <a:extLst>
              <a:ext uri="{FF2B5EF4-FFF2-40B4-BE49-F238E27FC236}">
                <a16:creationId xmlns:a16="http://schemas.microsoft.com/office/drawing/2014/main" id="{5ED4177D-8B5B-4405-92CC-B021FF859A0C}"/>
              </a:ext>
            </a:extLst>
          </p:cNvPr>
          <p:cNvSpPr txBox="1"/>
          <p:nvPr/>
        </p:nvSpPr>
        <p:spPr>
          <a:xfrm>
            <a:off x="83544" y="595691"/>
            <a:ext cx="50385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Keep track of all 3-body collisions</a:t>
            </a:r>
          </a:p>
        </p:txBody>
      </p:sp>
    </p:spTree>
    <p:extLst>
      <p:ext uri="{BB962C8B-B14F-4D97-AF65-F5344CB8AC3E}">
        <p14:creationId xmlns:p14="http://schemas.microsoft.com/office/powerpoint/2010/main" val="3805886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5" grpId="0" animBg="1"/>
      <p:bldP spid="466" grpId="0"/>
      <p:bldP spid="46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TextBox 779"/>
          <p:cNvSpPr txBox="1"/>
          <p:nvPr/>
        </p:nvSpPr>
        <p:spPr>
          <a:xfrm>
            <a:off x="-120146" y="243448"/>
            <a:ext cx="40964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/>
              <a:t>Fitting the Loss</a:t>
            </a:r>
          </a:p>
        </p:txBody>
      </p:sp>
      <p:sp>
        <p:nvSpPr>
          <p:cNvPr id="781" name="TextBox 780"/>
          <p:cNvSpPr txBox="1"/>
          <p:nvPr/>
        </p:nvSpPr>
        <p:spPr>
          <a:xfrm>
            <a:off x="530893" y="896089"/>
            <a:ext cx="329087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/>
              <a:t>48 decay curves</a:t>
            </a:r>
          </a:p>
        </p:txBody>
      </p:sp>
      <p:sp>
        <p:nvSpPr>
          <p:cNvPr id="783" name="TextBox 782"/>
          <p:cNvSpPr txBox="1"/>
          <p:nvPr/>
        </p:nvSpPr>
        <p:spPr>
          <a:xfrm>
            <a:off x="210080" y="2462030"/>
            <a:ext cx="36663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>
                <a:solidFill>
                  <a:srgbClr val="0000FF"/>
                </a:solidFill>
              </a:rPr>
              <a:t>Do a global fit of all the data.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84" name="TextBox 783"/>
              <p:cNvSpPr txBox="1"/>
              <p:nvPr/>
            </p:nvSpPr>
            <p:spPr>
              <a:xfrm>
                <a:off x="168277" y="3629843"/>
                <a:ext cx="3946523" cy="21507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200" dirty="0">
                    <a:solidFill>
                      <a:srgbClr val="0000FF"/>
                    </a:solidFill>
                  </a:rPr>
                  <a:t>We the take each of the 48 global fit decay curves and do a least squares fit to find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</m:e>
                      <m:sub>
                        <m:r>
                          <a:rPr lang="en-US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3</m:t>
                        </m:r>
                        <m:r>
                          <a:rPr lang="en-US" sz="2200" b="0" i="1" smtClean="0">
                            <a:solidFill>
                              <a:srgbClr val="0000FF"/>
                            </a:solidFill>
                            <a:latin typeface="Cambria Math" panose="02040503050406030204" pitchFamily="18" charset="0"/>
                          </a:rPr>
                          <m:t>𝑒𝑓𝑓</m:t>
                        </m:r>
                      </m:sub>
                    </m:sSub>
                    <m:r>
                      <a:rPr lang="en-US" sz="2200" b="0" i="1" smtClean="0">
                        <a:solidFill>
                          <a:srgbClr val="0000FF"/>
                        </a:solidFill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2200" dirty="0">
                    <a:solidFill>
                      <a:srgbClr val="0000FF"/>
                    </a:solidFill>
                  </a:rPr>
                  <a:t>for that curve (as we did for the experimental decay curves).</a:t>
                </a:r>
              </a:p>
            </p:txBody>
          </p:sp>
        </mc:Choice>
        <mc:Fallback>
          <p:sp>
            <p:nvSpPr>
              <p:cNvPr id="784" name="TextBox 78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8277" y="3629843"/>
                <a:ext cx="3946523" cy="2150717"/>
              </a:xfrm>
              <a:prstGeom prst="rect">
                <a:avLst/>
              </a:prstGeom>
              <a:blipFill>
                <a:blip r:embed="rId3"/>
                <a:stretch>
                  <a:fillRect l="-2009" t="-1983" r="-3864" b="-481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Box 1"/>
              <p:cNvSpPr txBox="1"/>
              <p:nvPr/>
            </p:nvSpPr>
            <p:spPr>
              <a:xfrm>
                <a:off x="530893" y="1346304"/>
                <a:ext cx="2827763" cy="11079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200" dirty="0"/>
                  <a:t>Free parameters: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2200" dirty="0"/>
                  <a:t>C’</a:t>
                </a: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en-US" sz="2200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200" b="0" i="0" dirty="0" smtClean="0">
                            <a:latin typeface="Cambria Math" panose="02040503050406030204" pitchFamily="18" charset="0"/>
                          </a:rPr>
                          <m:t>E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sz="2200" b="0" i="0" dirty="0" smtClean="0">
                            <a:latin typeface="Cambria Math" panose="02040503050406030204" pitchFamily="18" charset="0"/>
                          </a:rPr>
                          <m:t>l</m:t>
                        </m:r>
                      </m:sub>
                    </m:sSub>
                  </m:oMath>
                </a14:m>
                <a:endParaRPr lang="en-US" sz="2200" dirty="0"/>
              </a:p>
            </p:txBody>
          </p:sp>
        </mc:Choice>
        <mc:Fallback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0893" y="1346304"/>
                <a:ext cx="2827763" cy="1107996"/>
              </a:xfrm>
              <a:prstGeom prst="rect">
                <a:avLst/>
              </a:prstGeom>
              <a:blipFill>
                <a:blip r:embed="rId4"/>
                <a:stretch>
                  <a:fillRect l="-2802" t="-4396" b="-87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C0282DFC-2630-4369-B4BE-F0E780EA33EE}"/>
                  </a:ext>
                </a:extLst>
              </p:cNvPr>
              <p:cNvSpPr txBox="1"/>
              <p:nvPr/>
            </p:nvSpPr>
            <p:spPr>
              <a:xfrm>
                <a:off x="501794" y="5754540"/>
                <a:ext cx="3279488" cy="80733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𝑑𝑁</m:t>
                          </m:r>
                        </m:num>
                        <m:den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𝑑𝑡</m:t>
                          </m:r>
                        </m:den>
                      </m:f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sSub>
                        <m:sSub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𝑁</m:t>
                      </m:r>
                      <m:r>
                        <a:rPr lang="en-US" sz="2000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−</m:t>
                      </m:r>
                      <m:sSubSup>
                        <m:sSubSupPr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SupPr>
                        <m:e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𝐾</m:t>
                          </m:r>
                        </m:e>
                        <m:sub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3</m:t>
                          </m:r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𝑒𝑓𝑓</m:t>
                          </m:r>
                        </m:sub>
                        <m:sup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1</m:t>
                          </m:r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bSup>
                      <m:nary>
                        <m:naryPr>
                          <m:limLoc m:val="undOvr"/>
                          <m:subHide m:val="on"/>
                          <m:supHide m:val="on"/>
                          <m:ctrlP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naryPr>
                        <m:sub/>
                        <m:sup/>
                        <m:e>
                          <m:sSubSup>
                            <m:sSubSupPr>
                              <m:ctrlP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e>
                            <m:sub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sub>
                            <m:sup>
                              <m:r>
                                <a:rPr lang="en-US" sz="2000" b="0" i="1" smtClean="0">
                                  <a:solidFill>
                                    <a:schemeClr val="tx1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3</m:t>
                              </m:r>
                            </m:sup>
                          </m:sSubSup>
                          <m:r>
                            <a:rPr lang="en-US" sz="2000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𝑑𝑧</m:t>
                          </m:r>
                        </m:e>
                      </m:nary>
                    </m:oMath>
                  </m:oMathPara>
                </a14:m>
                <a:endParaRPr lang="en-US" sz="2000" dirty="0">
                  <a:solidFill>
                    <a:schemeClr val="tx1"/>
                  </a:solidFill>
                </a:endParaRPr>
              </a:p>
            </p:txBody>
          </p:sp>
        </mc:Choice>
        <mc:Fallback>
          <p:sp>
            <p:nvSpPr>
              <p:cNvPr id="509" name="TextBox 508">
                <a:extLst>
                  <a:ext uri="{FF2B5EF4-FFF2-40B4-BE49-F238E27FC236}">
                    <a16:creationId xmlns:a16="http://schemas.microsoft.com/office/drawing/2014/main" id="{C0282DFC-2630-4369-B4BE-F0E780EA33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794" y="5754540"/>
                <a:ext cx="3279488" cy="807337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82" name="Picture 1081">
            <a:extLst>
              <a:ext uri="{FF2B5EF4-FFF2-40B4-BE49-F238E27FC236}">
                <a16:creationId xmlns:a16="http://schemas.microsoft.com/office/drawing/2014/main" id="{58C5D0F0-982F-47E7-BDD7-5A38178731E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67926" y="347533"/>
            <a:ext cx="4372106" cy="3107172"/>
          </a:xfrm>
          <a:prstGeom prst="rect">
            <a:avLst/>
          </a:prstGeom>
        </p:spPr>
      </p:pic>
      <p:pic>
        <p:nvPicPr>
          <p:cNvPr id="1085" name="Picture 1084">
            <a:extLst>
              <a:ext uri="{FF2B5EF4-FFF2-40B4-BE49-F238E27FC236}">
                <a16:creationId xmlns:a16="http://schemas.microsoft.com/office/drawing/2014/main" id="{E3468D0F-273A-48EE-9C23-88640DADB18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450291" y="3454705"/>
            <a:ext cx="4372106" cy="3107172"/>
          </a:xfrm>
          <a:prstGeom prst="rect">
            <a:avLst/>
          </a:prstGeom>
        </p:spPr>
      </p:pic>
      <p:pic>
        <p:nvPicPr>
          <p:cNvPr id="1086" name="Picture 1085">
            <a:extLst>
              <a:ext uri="{FF2B5EF4-FFF2-40B4-BE49-F238E27FC236}">
                <a16:creationId xmlns:a16="http://schemas.microsoft.com/office/drawing/2014/main" id="{D6F696D2-C269-4217-95B7-D6A8E99D333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50452" y="3454705"/>
            <a:ext cx="4372106" cy="3107172"/>
          </a:xfrm>
          <a:prstGeom prst="rect">
            <a:avLst/>
          </a:prstGeom>
        </p:spPr>
      </p:pic>
      <p:pic>
        <p:nvPicPr>
          <p:cNvPr id="1084" name="Picture 1083">
            <a:extLst>
              <a:ext uri="{FF2B5EF4-FFF2-40B4-BE49-F238E27FC236}">
                <a16:creationId xmlns:a16="http://schemas.microsoft.com/office/drawing/2014/main" id="{DA19BA5F-3745-4404-AB0D-A3BAB57F792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50291" y="3454705"/>
            <a:ext cx="4372106" cy="3107172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E6CB7DD-CBEB-410B-9EBC-4B473EA95BEE}"/>
              </a:ext>
            </a:extLst>
          </p:cNvPr>
          <p:cNvSpPr txBox="1"/>
          <p:nvPr/>
        </p:nvSpPr>
        <p:spPr>
          <a:xfrm>
            <a:off x="3821771" y="858133"/>
            <a:ext cx="6174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/>
              <a:t>Eg.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948321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4" grpId="0"/>
      <p:bldP spid="509" grpId="0"/>
      <p:bldP spid="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25BB605-429A-480B-8007-E949C0BD10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47800" y="1295400"/>
            <a:ext cx="5778822" cy="4700776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7D8E0C5-6262-4511-93D1-71DE646689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47800" y="1295400"/>
            <a:ext cx="5778822" cy="4700776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A350FCE-DAE9-4715-9939-A781BA7C7EEF}"/>
              </a:ext>
            </a:extLst>
          </p:cNvPr>
          <p:cNvSpPr txBox="1"/>
          <p:nvPr/>
        </p:nvSpPr>
        <p:spPr>
          <a:xfrm>
            <a:off x="587219" y="76200"/>
            <a:ext cx="4365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/>
              <a:t>All the data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2C8588D-DEC4-438B-B132-0D3CFD58FC64}"/>
              </a:ext>
            </a:extLst>
          </p:cNvPr>
          <p:cNvSpPr txBox="1"/>
          <p:nvPr/>
        </p:nvSpPr>
        <p:spPr>
          <a:xfrm>
            <a:off x="2286000" y="76200"/>
            <a:ext cx="74999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u="sng" dirty="0"/>
              <a:t> with all the theory</a:t>
            </a:r>
          </a:p>
        </p:txBody>
      </p:sp>
    </p:spTree>
    <p:extLst>
      <p:ext uri="{BB962C8B-B14F-4D97-AF65-F5344CB8AC3E}">
        <p14:creationId xmlns:p14="http://schemas.microsoft.com/office/powerpoint/2010/main" val="145722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6C97B09E-99DE-4041-8F3C-081B5DEC8D6A}"/>
              </a:ext>
            </a:extLst>
          </p:cNvPr>
          <p:cNvSpPr txBox="1">
            <a:spLocks noChangeArrowheads="1"/>
          </p:cNvSpPr>
          <p:nvPr/>
        </p:nvSpPr>
        <p:spPr>
          <a:xfrm>
            <a:off x="312033" y="89060"/>
            <a:ext cx="8229600" cy="693738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u="sng" dirty="0"/>
              <a:t>The results of the fit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23CC52D-5ED3-4F90-970F-D915D1A8ED22}"/>
              </a:ext>
            </a:extLst>
          </p:cNvPr>
          <p:cNvGrpSpPr/>
          <p:nvPr/>
        </p:nvGrpSpPr>
        <p:grpSpPr>
          <a:xfrm>
            <a:off x="838200" y="3200400"/>
            <a:ext cx="4073583" cy="3581076"/>
            <a:chOff x="5169209" y="3275185"/>
            <a:chExt cx="4073583" cy="3581076"/>
          </a:xfrm>
        </p:grpSpPr>
        <p:grpSp>
          <p:nvGrpSpPr>
            <p:cNvPr id="4" name="Group 122">
              <a:extLst>
                <a:ext uri="{FF2B5EF4-FFF2-40B4-BE49-F238E27FC236}">
                  <a16:creationId xmlns:a16="http://schemas.microsoft.com/office/drawing/2014/main" id="{9A083509-AE43-45BB-B9AB-7747A1988AE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69209" y="3275185"/>
              <a:ext cx="4073583" cy="3581076"/>
              <a:chOff x="4052" y="1792"/>
              <a:chExt cx="3234" cy="2843"/>
            </a:xfrm>
          </p:grpSpPr>
          <p:sp>
            <p:nvSpPr>
              <p:cNvPr id="32" name="AutoShape 121">
                <a:extLst>
                  <a:ext uri="{FF2B5EF4-FFF2-40B4-BE49-F238E27FC236}">
                    <a16:creationId xmlns:a16="http://schemas.microsoft.com/office/drawing/2014/main" id="{86CFC3FB-0E42-48DD-983A-8D3E556ACC22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4052" y="1792"/>
                <a:ext cx="3234" cy="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Rectangle 123">
                <a:extLst>
                  <a:ext uri="{FF2B5EF4-FFF2-40B4-BE49-F238E27FC236}">
                    <a16:creationId xmlns:a16="http://schemas.microsoft.com/office/drawing/2014/main" id="{3FBC5F0B-019D-4DEF-A5ED-4BF603E78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0" y="2077"/>
                <a:ext cx="2435" cy="19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Rectangle 124">
                <a:extLst>
                  <a:ext uri="{FF2B5EF4-FFF2-40B4-BE49-F238E27FC236}">
                    <a16:creationId xmlns:a16="http://schemas.microsoft.com/office/drawing/2014/main" id="{01CFFD96-0846-44DC-878D-43F16D133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0" y="2077"/>
                <a:ext cx="2435" cy="1987"/>
              </a:xfrm>
              <a:prstGeom prst="rect">
                <a:avLst/>
              </a:prstGeom>
              <a:noFill/>
              <a:ln w="17463" cap="flat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Line 125">
                <a:extLst>
                  <a:ext uri="{FF2B5EF4-FFF2-40B4-BE49-F238E27FC236}">
                    <a16:creationId xmlns:a16="http://schemas.microsoft.com/office/drawing/2014/main" id="{A1B4E672-43E4-43CD-BD0F-97B550C22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2077"/>
                <a:ext cx="2435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Line 126">
                <a:extLst>
                  <a:ext uri="{FF2B5EF4-FFF2-40B4-BE49-F238E27FC236}">
                    <a16:creationId xmlns:a16="http://schemas.microsoft.com/office/drawing/2014/main" id="{170C2A97-8E87-4440-BE17-9B9ABB62AA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4064"/>
                <a:ext cx="2435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Line 127">
                <a:extLst>
                  <a:ext uri="{FF2B5EF4-FFF2-40B4-BE49-F238E27FC236}">
                    <a16:creationId xmlns:a16="http://schemas.microsoft.com/office/drawing/2014/main" id="{BEDD136E-E46F-4D6C-81BB-762212BA0C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65" y="2077"/>
                <a:ext cx="0" cy="1987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Line 128">
                <a:extLst>
                  <a:ext uri="{FF2B5EF4-FFF2-40B4-BE49-F238E27FC236}">
                    <a16:creationId xmlns:a16="http://schemas.microsoft.com/office/drawing/2014/main" id="{5104DEA5-1A1A-4271-A2CC-3BD14491D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0" y="2077"/>
                <a:ext cx="0" cy="1987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Line 129">
                <a:extLst>
                  <a:ext uri="{FF2B5EF4-FFF2-40B4-BE49-F238E27FC236}">
                    <a16:creationId xmlns:a16="http://schemas.microsoft.com/office/drawing/2014/main" id="{FDC9B9A5-B99B-4ED2-ABF3-6516FACEA7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4064"/>
                <a:ext cx="2435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Line 130">
                <a:extLst>
                  <a:ext uri="{FF2B5EF4-FFF2-40B4-BE49-F238E27FC236}">
                    <a16:creationId xmlns:a16="http://schemas.microsoft.com/office/drawing/2014/main" id="{1939D85F-ADEA-40CC-8716-1FBA16A42D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0" y="2077"/>
                <a:ext cx="0" cy="1987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Line 131">
                <a:extLst>
                  <a:ext uri="{FF2B5EF4-FFF2-40B4-BE49-F238E27FC236}">
                    <a16:creationId xmlns:a16="http://schemas.microsoft.com/office/drawing/2014/main" id="{0D223C10-5461-47F4-8E5B-6FF0963B1E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0" y="4013"/>
                <a:ext cx="0" cy="51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Line 132">
                <a:extLst>
                  <a:ext uri="{FF2B5EF4-FFF2-40B4-BE49-F238E27FC236}">
                    <a16:creationId xmlns:a16="http://schemas.microsoft.com/office/drawing/2014/main" id="{2A50EC52-C426-4A77-A71D-27381A0C48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2077"/>
                <a:ext cx="0" cy="46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Line 134">
                <a:extLst>
                  <a:ext uri="{FF2B5EF4-FFF2-40B4-BE49-F238E27FC236}">
                    <a16:creationId xmlns:a16="http://schemas.microsoft.com/office/drawing/2014/main" id="{A5A1264E-D9BF-442A-B9F4-0F8158EE9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40" y="4013"/>
                <a:ext cx="0" cy="51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Line 135">
                <a:extLst>
                  <a:ext uri="{FF2B5EF4-FFF2-40B4-BE49-F238E27FC236}">
                    <a16:creationId xmlns:a16="http://schemas.microsoft.com/office/drawing/2014/main" id="{189FD6E3-2AE0-44B0-AAE8-6ADD45901D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40" y="2077"/>
                <a:ext cx="0" cy="46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Line 137">
                <a:extLst>
                  <a:ext uri="{FF2B5EF4-FFF2-40B4-BE49-F238E27FC236}">
                    <a16:creationId xmlns:a16="http://schemas.microsoft.com/office/drawing/2014/main" id="{9C8FB59A-4ECA-4D66-92C4-95EBC86EB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155" y="4013"/>
                <a:ext cx="0" cy="51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Line 138">
                <a:extLst>
                  <a:ext uri="{FF2B5EF4-FFF2-40B4-BE49-F238E27FC236}">
                    <a16:creationId xmlns:a16="http://schemas.microsoft.com/office/drawing/2014/main" id="{AA77760E-89B3-4BBA-B4DE-23678592E8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55" y="2077"/>
                <a:ext cx="0" cy="46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Line 140">
                <a:extLst>
                  <a:ext uri="{FF2B5EF4-FFF2-40B4-BE49-F238E27FC236}">
                    <a16:creationId xmlns:a16="http://schemas.microsoft.com/office/drawing/2014/main" id="{6B415B66-7C86-4CB9-A4F0-91F4D9F63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65" y="4013"/>
                <a:ext cx="0" cy="51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ine 141">
                <a:extLst>
                  <a:ext uri="{FF2B5EF4-FFF2-40B4-BE49-F238E27FC236}">
                    <a16:creationId xmlns:a16="http://schemas.microsoft.com/office/drawing/2014/main" id="{3D0A67F2-F2CB-483B-BB24-956EE8E98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65" y="2077"/>
                <a:ext cx="0" cy="46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ine 143">
                <a:extLst>
                  <a:ext uri="{FF2B5EF4-FFF2-40B4-BE49-F238E27FC236}">
                    <a16:creationId xmlns:a16="http://schemas.microsoft.com/office/drawing/2014/main" id="{B921C33B-6B8B-4E74-AFDD-AF283E13FF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4064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Line 144">
                <a:extLst>
                  <a:ext uri="{FF2B5EF4-FFF2-40B4-BE49-F238E27FC236}">
                    <a16:creationId xmlns:a16="http://schemas.microsoft.com/office/drawing/2014/main" id="{F872755A-6DF6-473C-9484-BA070EF6A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16" y="4064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145">
                <a:extLst>
                  <a:ext uri="{FF2B5EF4-FFF2-40B4-BE49-F238E27FC236}">
                    <a16:creationId xmlns:a16="http://schemas.microsoft.com/office/drawing/2014/main" id="{E0D3F133-0431-44EA-864A-195C53476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3968"/>
                <a:ext cx="81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0</a:t>
                </a:r>
                <a:endParaRPr kumimoji="0" lang="en-US" alt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2" name="Line 146">
                <a:extLst>
                  <a:ext uri="{FF2B5EF4-FFF2-40B4-BE49-F238E27FC236}">
                    <a16:creationId xmlns:a16="http://schemas.microsoft.com/office/drawing/2014/main" id="{21E2AD5E-CF3C-49BA-B3FC-F5FA44DB7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3459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Line 147">
                <a:extLst>
                  <a:ext uri="{FF2B5EF4-FFF2-40B4-BE49-F238E27FC236}">
                    <a16:creationId xmlns:a16="http://schemas.microsoft.com/office/drawing/2014/main" id="{A62AAEFF-6413-44F5-89FF-143D50021A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16" y="3459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Rectangle 148">
                <a:extLst>
                  <a:ext uri="{FF2B5EF4-FFF2-40B4-BE49-F238E27FC236}">
                    <a16:creationId xmlns:a16="http://schemas.microsoft.com/office/drawing/2014/main" id="{F44A5D8F-7F65-49C3-9D57-B93FB34F6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3362"/>
                <a:ext cx="81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2</a:t>
                </a:r>
                <a:endParaRPr kumimoji="0" lang="en-US" altLang="en-US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5" name="Line 149">
                <a:extLst>
                  <a:ext uri="{FF2B5EF4-FFF2-40B4-BE49-F238E27FC236}">
                    <a16:creationId xmlns:a16="http://schemas.microsoft.com/office/drawing/2014/main" id="{4B40F50A-1534-4114-909E-95A4A70807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2860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Line 150">
                <a:extLst>
                  <a:ext uri="{FF2B5EF4-FFF2-40B4-BE49-F238E27FC236}">
                    <a16:creationId xmlns:a16="http://schemas.microsoft.com/office/drawing/2014/main" id="{66428621-14FC-4174-BCEE-706A88DF2B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16" y="2860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Rectangle 151">
                <a:extLst>
                  <a:ext uri="{FF2B5EF4-FFF2-40B4-BE49-F238E27FC236}">
                    <a16:creationId xmlns:a16="http://schemas.microsoft.com/office/drawing/2014/main" id="{B56CA178-88E0-498F-A0AB-3D1C898F3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763"/>
                <a:ext cx="81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4</a:t>
                </a:r>
                <a:endParaRPr kumimoji="0" lang="en-US" altLang="en-US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58" name="Line 152">
                <a:extLst>
                  <a:ext uri="{FF2B5EF4-FFF2-40B4-BE49-F238E27FC236}">
                    <a16:creationId xmlns:a16="http://schemas.microsoft.com/office/drawing/2014/main" id="{52E8D7A2-C67F-4635-9DC8-49919E86E8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2254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Line 153">
                <a:extLst>
                  <a:ext uri="{FF2B5EF4-FFF2-40B4-BE49-F238E27FC236}">
                    <a16:creationId xmlns:a16="http://schemas.microsoft.com/office/drawing/2014/main" id="{05D78B64-02D9-47F5-86CA-3497871519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916" y="2254"/>
                <a:ext cx="49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Rectangle 154">
                <a:extLst>
                  <a:ext uri="{FF2B5EF4-FFF2-40B4-BE49-F238E27FC236}">
                    <a16:creationId xmlns:a16="http://schemas.microsoft.com/office/drawing/2014/main" id="{AB0F2A27-72B6-4264-ABD7-535BC1981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2" y="2158"/>
                <a:ext cx="81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6</a:t>
                </a:r>
                <a:endParaRPr kumimoji="0" lang="en-US" altLang="en-US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61" name="Line 155">
                <a:extLst>
                  <a:ext uri="{FF2B5EF4-FFF2-40B4-BE49-F238E27FC236}">
                    <a16:creationId xmlns:a16="http://schemas.microsoft.com/office/drawing/2014/main" id="{C39DDC25-4ABC-413F-9B32-B20D809273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2077"/>
                <a:ext cx="2435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Line 156">
                <a:extLst>
                  <a:ext uri="{FF2B5EF4-FFF2-40B4-BE49-F238E27FC236}">
                    <a16:creationId xmlns:a16="http://schemas.microsoft.com/office/drawing/2014/main" id="{F05B12FB-9BAF-4BDD-8F28-23090BE65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0" y="4064"/>
                <a:ext cx="2435" cy="0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Line 157">
                <a:extLst>
                  <a:ext uri="{FF2B5EF4-FFF2-40B4-BE49-F238E27FC236}">
                    <a16:creationId xmlns:a16="http://schemas.microsoft.com/office/drawing/2014/main" id="{E6F19D60-B85E-4AB8-BC7D-5A6D1F40A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965" y="2077"/>
                <a:ext cx="0" cy="1987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Line 158">
                <a:extLst>
                  <a:ext uri="{FF2B5EF4-FFF2-40B4-BE49-F238E27FC236}">
                    <a16:creationId xmlns:a16="http://schemas.microsoft.com/office/drawing/2014/main" id="{BC9FF264-CA92-41DB-BA61-AABD764A07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30" y="2077"/>
                <a:ext cx="0" cy="1987"/>
              </a:xfrm>
              <a:prstGeom prst="line">
                <a:avLst/>
              </a:prstGeom>
              <a:noFill/>
              <a:ln w="17463" cap="flat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159">
                <a:extLst>
                  <a:ext uri="{FF2B5EF4-FFF2-40B4-BE49-F238E27FC236}">
                    <a16:creationId xmlns:a16="http://schemas.microsoft.com/office/drawing/2014/main" id="{375F8EA8-E35A-4FCC-A39D-51D7285B8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882"/>
                <a:ext cx="2435" cy="1176"/>
              </a:xfrm>
              <a:custGeom>
                <a:avLst/>
                <a:gdLst>
                  <a:gd name="T0" fmla="*/ 0 w 2435"/>
                  <a:gd name="T1" fmla="*/ 1176 h 1176"/>
                  <a:gd name="T2" fmla="*/ 38 w 2435"/>
                  <a:gd name="T3" fmla="*/ 1154 h 1176"/>
                  <a:gd name="T4" fmla="*/ 81 w 2435"/>
                  <a:gd name="T5" fmla="*/ 1091 h 1176"/>
                  <a:gd name="T6" fmla="*/ 125 w 2435"/>
                  <a:gd name="T7" fmla="*/ 982 h 1176"/>
                  <a:gd name="T8" fmla="*/ 163 w 2435"/>
                  <a:gd name="T9" fmla="*/ 851 h 1176"/>
                  <a:gd name="T10" fmla="*/ 206 w 2435"/>
                  <a:gd name="T11" fmla="*/ 708 h 1176"/>
                  <a:gd name="T12" fmla="*/ 250 w 2435"/>
                  <a:gd name="T13" fmla="*/ 560 h 1176"/>
                  <a:gd name="T14" fmla="*/ 288 w 2435"/>
                  <a:gd name="T15" fmla="*/ 446 h 1176"/>
                  <a:gd name="T16" fmla="*/ 331 w 2435"/>
                  <a:gd name="T17" fmla="*/ 337 h 1176"/>
                  <a:gd name="T18" fmla="*/ 375 w 2435"/>
                  <a:gd name="T19" fmla="*/ 234 h 1176"/>
                  <a:gd name="T20" fmla="*/ 413 w 2435"/>
                  <a:gd name="T21" fmla="*/ 132 h 1176"/>
                  <a:gd name="T22" fmla="*/ 456 w 2435"/>
                  <a:gd name="T23" fmla="*/ 80 h 1176"/>
                  <a:gd name="T24" fmla="*/ 500 w 2435"/>
                  <a:gd name="T25" fmla="*/ 35 h 1176"/>
                  <a:gd name="T26" fmla="*/ 543 w 2435"/>
                  <a:gd name="T27" fmla="*/ 6 h 1176"/>
                  <a:gd name="T28" fmla="*/ 581 w 2435"/>
                  <a:gd name="T29" fmla="*/ 0 h 1176"/>
                  <a:gd name="T30" fmla="*/ 625 w 2435"/>
                  <a:gd name="T31" fmla="*/ 18 h 1176"/>
                  <a:gd name="T32" fmla="*/ 668 w 2435"/>
                  <a:gd name="T33" fmla="*/ 12 h 1176"/>
                  <a:gd name="T34" fmla="*/ 706 w 2435"/>
                  <a:gd name="T35" fmla="*/ 40 h 1176"/>
                  <a:gd name="T36" fmla="*/ 750 w 2435"/>
                  <a:gd name="T37" fmla="*/ 75 h 1176"/>
                  <a:gd name="T38" fmla="*/ 793 w 2435"/>
                  <a:gd name="T39" fmla="*/ 97 h 1176"/>
                  <a:gd name="T40" fmla="*/ 831 w 2435"/>
                  <a:gd name="T41" fmla="*/ 120 h 1176"/>
                  <a:gd name="T42" fmla="*/ 875 w 2435"/>
                  <a:gd name="T43" fmla="*/ 177 h 1176"/>
                  <a:gd name="T44" fmla="*/ 918 w 2435"/>
                  <a:gd name="T45" fmla="*/ 200 h 1176"/>
                  <a:gd name="T46" fmla="*/ 956 w 2435"/>
                  <a:gd name="T47" fmla="*/ 246 h 1176"/>
                  <a:gd name="T48" fmla="*/ 1000 w 2435"/>
                  <a:gd name="T49" fmla="*/ 280 h 1176"/>
                  <a:gd name="T50" fmla="*/ 1043 w 2435"/>
                  <a:gd name="T51" fmla="*/ 309 h 1176"/>
                  <a:gd name="T52" fmla="*/ 1087 w 2435"/>
                  <a:gd name="T53" fmla="*/ 377 h 1176"/>
                  <a:gd name="T54" fmla="*/ 1125 w 2435"/>
                  <a:gd name="T55" fmla="*/ 400 h 1176"/>
                  <a:gd name="T56" fmla="*/ 1168 w 2435"/>
                  <a:gd name="T57" fmla="*/ 457 h 1176"/>
                  <a:gd name="T58" fmla="*/ 1212 w 2435"/>
                  <a:gd name="T59" fmla="*/ 497 h 1176"/>
                  <a:gd name="T60" fmla="*/ 1250 w 2435"/>
                  <a:gd name="T61" fmla="*/ 537 h 1176"/>
                  <a:gd name="T62" fmla="*/ 1293 w 2435"/>
                  <a:gd name="T63" fmla="*/ 594 h 1176"/>
                  <a:gd name="T64" fmla="*/ 1337 w 2435"/>
                  <a:gd name="T65" fmla="*/ 634 h 1176"/>
                  <a:gd name="T66" fmla="*/ 1375 w 2435"/>
                  <a:gd name="T67" fmla="*/ 685 h 1176"/>
                  <a:gd name="T68" fmla="*/ 1418 w 2435"/>
                  <a:gd name="T69" fmla="*/ 731 h 1176"/>
                  <a:gd name="T70" fmla="*/ 1462 w 2435"/>
                  <a:gd name="T71" fmla="*/ 765 h 1176"/>
                  <a:gd name="T72" fmla="*/ 1500 w 2435"/>
                  <a:gd name="T73" fmla="*/ 817 h 1176"/>
                  <a:gd name="T74" fmla="*/ 1543 w 2435"/>
                  <a:gd name="T75" fmla="*/ 851 h 1176"/>
                  <a:gd name="T76" fmla="*/ 1587 w 2435"/>
                  <a:gd name="T77" fmla="*/ 891 h 1176"/>
                  <a:gd name="T78" fmla="*/ 1630 w 2435"/>
                  <a:gd name="T79" fmla="*/ 931 h 1176"/>
                  <a:gd name="T80" fmla="*/ 1668 w 2435"/>
                  <a:gd name="T81" fmla="*/ 959 h 1176"/>
                  <a:gd name="T82" fmla="*/ 1712 w 2435"/>
                  <a:gd name="T83" fmla="*/ 988 h 1176"/>
                  <a:gd name="T84" fmla="*/ 1755 w 2435"/>
                  <a:gd name="T85" fmla="*/ 1011 h 1176"/>
                  <a:gd name="T86" fmla="*/ 1793 w 2435"/>
                  <a:gd name="T87" fmla="*/ 1034 h 1176"/>
                  <a:gd name="T88" fmla="*/ 1837 w 2435"/>
                  <a:gd name="T89" fmla="*/ 1056 h 1176"/>
                  <a:gd name="T90" fmla="*/ 1880 w 2435"/>
                  <a:gd name="T91" fmla="*/ 1074 h 1176"/>
                  <a:gd name="T92" fmla="*/ 1918 w 2435"/>
                  <a:gd name="T93" fmla="*/ 1091 h 1176"/>
                  <a:gd name="T94" fmla="*/ 1962 w 2435"/>
                  <a:gd name="T95" fmla="*/ 1102 h 1176"/>
                  <a:gd name="T96" fmla="*/ 2005 w 2435"/>
                  <a:gd name="T97" fmla="*/ 1114 h 1176"/>
                  <a:gd name="T98" fmla="*/ 2043 w 2435"/>
                  <a:gd name="T99" fmla="*/ 1125 h 1176"/>
                  <a:gd name="T100" fmla="*/ 2087 w 2435"/>
                  <a:gd name="T101" fmla="*/ 1136 h 1176"/>
                  <a:gd name="T102" fmla="*/ 2130 w 2435"/>
                  <a:gd name="T103" fmla="*/ 1142 h 1176"/>
                  <a:gd name="T104" fmla="*/ 2174 w 2435"/>
                  <a:gd name="T105" fmla="*/ 1148 h 1176"/>
                  <a:gd name="T106" fmla="*/ 2212 w 2435"/>
                  <a:gd name="T107" fmla="*/ 1154 h 1176"/>
                  <a:gd name="T108" fmla="*/ 2255 w 2435"/>
                  <a:gd name="T109" fmla="*/ 1159 h 1176"/>
                  <a:gd name="T110" fmla="*/ 2299 w 2435"/>
                  <a:gd name="T111" fmla="*/ 1165 h 1176"/>
                  <a:gd name="T112" fmla="*/ 2337 w 2435"/>
                  <a:gd name="T113" fmla="*/ 1165 h 1176"/>
                  <a:gd name="T114" fmla="*/ 2380 w 2435"/>
                  <a:gd name="T115" fmla="*/ 1171 h 1176"/>
                  <a:gd name="T116" fmla="*/ 2424 w 2435"/>
                  <a:gd name="T117" fmla="*/ 1171 h 1176"/>
                  <a:gd name="T118" fmla="*/ 2435 w 2435"/>
                  <a:gd name="T119" fmla="*/ 1171 h 1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176">
                    <a:moveTo>
                      <a:pt x="0" y="1176"/>
                    </a:moveTo>
                    <a:lnTo>
                      <a:pt x="38" y="1154"/>
                    </a:lnTo>
                    <a:lnTo>
                      <a:pt x="81" y="1091"/>
                    </a:lnTo>
                    <a:lnTo>
                      <a:pt x="125" y="982"/>
                    </a:lnTo>
                    <a:lnTo>
                      <a:pt x="163" y="851"/>
                    </a:lnTo>
                    <a:lnTo>
                      <a:pt x="206" y="708"/>
                    </a:lnTo>
                    <a:lnTo>
                      <a:pt x="250" y="560"/>
                    </a:lnTo>
                    <a:lnTo>
                      <a:pt x="288" y="446"/>
                    </a:lnTo>
                    <a:lnTo>
                      <a:pt x="331" y="337"/>
                    </a:lnTo>
                    <a:lnTo>
                      <a:pt x="375" y="234"/>
                    </a:lnTo>
                    <a:lnTo>
                      <a:pt x="413" y="132"/>
                    </a:lnTo>
                    <a:lnTo>
                      <a:pt x="456" y="80"/>
                    </a:lnTo>
                    <a:lnTo>
                      <a:pt x="500" y="35"/>
                    </a:lnTo>
                    <a:lnTo>
                      <a:pt x="543" y="6"/>
                    </a:lnTo>
                    <a:lnTo>
                      <a:pt x="581" y="0"/>
                    </a:lnTo>
                    <a:lnTo>
                      <a:pt x="625" y="18"/>
                    </a:lnTo>
                    <a:lnTo>
                      <a:pt x="668" y="12"/>
                    </a:lnTo>
                    <a:lnTo>
                      <a:pt x="706" y="40"/>
                    </a:lnTo>
                    <a:lnTo>
                      <a:pt x="750" y="75"/>
                    </a:lnTo>
                    <a:lnTo>
                      <a:pt x="793" y="97"/>
                    </a:lnTo>
                    <a:lnTo>
                      <a:pt x="831" y="120"/>
                    </a:lnTo>
                    <a:lnTo>
                      <a:pt x="875" y="177"/>
                    </a:lnTo>
                    <a:lnTo>
                      <a:pt x="918" y="200"/>
                    </a:lnTo>
                    <a:lnTo>
                      <a:pt x="956" y="246"/>
                    </a:lnTo>
                    <a:lnTo>
                      <a:pt x="1000" y="280"/>
                    </a:lnTo>
                    <a:lnTo>
                      <a:pt x="1043" y="309"/>
                    </a:lnTo>
                    <a:lnTo>
                      <a:pt x="1087" y="377"/>
                    </a:lnTo>
                    <a:lnTo>
                      <a:pt x="1125" y="400"/>
                    </a:lnTo>
                    <a:lnTo>
                      <a:pt x="1168" y="457"/>
                    </a:lnTo>
                    <a:lnTo>
                      <a:pt x="1212" y="497"/>
                    </a:lnTo>
                    <a:lnTo>
                      <a:pt x="1250" y="537"/>
                    </a:lnTo>
                    <a:lnTo>
                      <a:pt x="1293" y="594"/>
                    </a:lnTo>
                    <a:lnTo>
                      <a:pt x="1337" y="634"/>
                    </a:lnTo>
                    <a:lnTo>
                      <a:pt x="1375" y="685"/>
                    </a:lnTo>
                    <a:lnTo>
                      <a:pt x="1418" y="731"/>
                    </a:lnTo>
                    <a:lnTo>
                      <a:pt x="1462" y="765"/>
                    </a:lnTo>
                    <a:lnTo>
                      <a:pt x="1500" y="817"/>
                    </a:lnTo>
                    <a:lnTo>
                      <a:pt x="1543" y="851"/>
                    </a:lnTo>
                    <a:lnTo>
                      <a:pt x="1587" y="891"/>
                    </a:lnTo>
                    <a:lnTo>
                      <a:pt x="1630" y="931"/>
                    </a:lnTo>
                    <a:lnTo>
                      <a:pt x="1668" y="959"/>
                    </a:lnTo>
                    <a:lnTo>
                      <a:pt x="1712" y="988"/>
                    </a:lnTo>
                    <a:lnTo>
                      <a:pt x="1755" y="1011"/>
                    </a:lnTo>
                    <a:lnTo>
                      <a:pt x="1793" y="1034"/>
                    </a:lnTo>
                    <a:lnTo>
                      <a:pt x="1837" y="1056"/>
                    </a:lnTo>
                    <a:lnTo>
                      <a:pt x="1880" y="1074"/>
                    </a:lnTo>
                    <a:lnTo>
                      <a:pt x="1918" y="1091"/>
                    </a:lnTo>
                    <a:lnTo>
                      <a:pt x="1962" y="1102"/>
                    </a:lnTo>
                    <a:lnTo>
                      <a:pt x="2005" y="1114"/>
                    </a:lnTo>
                    <a:lnTo>
                      <a:pt x="2043" y="1125"/>
                    </a:lnTo>
                    <a:lnTo>
                      <a:pt x="2087" y="1136"/>
                    </a:lnTo>
                    <a:lnTo>
                      <a:pt x="2130" y="1142"/>
                    </a:lnTo>
                    <a:lnTo>
                      <a:pt x="2174" y="1148"/>
                    </a:lnTo>
                    <a:lnTo>
                      <a:pt x="2212" y="1154"/>
                    </a:lnTo>
                    <a:lnTo>
                      <a:pt x="2255" y="1159"/>
                    </a:lnTo>
                    <a:lnTo>
                      <a:pt x="2299" y="1165"/>
                    </a:lnTo>
                    <a:lnTo>
                      <a:pt x="2337" y="1165"/>
                    </a:lnTo>
                    <a:lnTo>
                      <a:pt x="2380" y="1171"/>
                    </a:lnTo>
                    <a:lnTo>
                      <a:pt x="2424" y="1171"/>
                    </a:lnTo>
                    <a:lnTo>
                      <a:pt x="2435" y="1171"/>
                    </a:lnTo>
                  </a:path>
                </a:pathLst>
              </a:custGeom>
              <a:noFill/>
              <a:ln w="25400">
                <a:solidFill>
                  <a:srgbClr val="0033CC"/>
                </a:solidFill>
                <a:prstDash val="lgDashDot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160">
                <a:extLst>
                  <a:ext uri="{FF2B5EF4-FFF2-40B4-BE49-F238E27FC236}">
                    <a16:creationId xmlns:a16="http://schemas.microsoft.com/office/drawing/2014/main" id="{24FEC684-80EE-4AE5-8324-F6227AC25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80"/>
                <a:ext cx="2435" cy="1278"/>
              </a:xfrm>
              <a:custGeom>
                <a:avLst/>
                <a:gdLst>
                  <a:gd name="T0" fmla="*/ 0 w 2435"/>
                  <a:gd name="T1" fmla="*/ 1278 h 1278"/>
                  <a:gd name="T2" fmla="*/ 38 w 2435"/>
                  <a:gd name="T3" fmla="*/ 1250 h 1278"/>
                  <a:gd name="T4" fmla="*/ 81 w 2435"/>
                  <a:gd name="T5" fmla="*/ 1181 h 1278"/>
                  <a:gd name="T6" fmla="*/ 125 w 2435"/>
                  <a:gd name="T7" fmla="*/ 1061 h 1278"/>
                  <a:gd name="T8" fmla="*/ 163 w 2435"/>
                  <a:gd name="T9" fmla="*/ 913 h 1278"/>
                  <a:gd name="T10" fmla="*/ 206 w 2435"/>
                  <a:gd name="T11" fmla="*/ 753 h 1278"/>
                  <a:gd name="T12" fmla="*/ 250 w 2435"/>
                  <a:gd name="T13" fmla="*/ 588 h 1278"/>
                  <a:gd name="T14" fmla="*/ 288 w 2435"/>
                  <a:gd name="T15" fmla="*/ 451 h 1278"/>
                  <a:gd name="T16" fmla="*/ 331 w 2435"/>
                  <a:gd name="T17" fmla="*/ 331 h 1278"/>
                  <a:gd name="T18" fmla="*/ 375 w 2435"/>
                  <a:gd name="T19" fmla="*/ 217 h 1278"/>
                  <a:gd name="T20" fmla="*/ 413 w 2435"/>
                  <a:gd name="T21" fmla="*/ 120 h 1278"/>
                  <a:gd name="T22" fmla="*/ 456 w 2435"/>
                  <a:gd name="T23" fmla="*/ 68 h 1278"/>
                  <a:gd name="T24" fmla="*/ 500 w 2435"/>
                  <a:gd name="T25" fmla="*/ 28 h 1278"/>
                  <a:gd name="T26" fmla="*/ 543 w 2435"/>
                  <a:gd name="T27" fmla="*/ 5 h 1278"/>
                  <a:gd name="T28" fmla="*/ 581 w 2435"/>
                  <a:gd name="T29" fmla="*/ 0 h 1278"/>
                  <a:gd name="T30" fmla="*/ 625 w 2435"/>
                  <a:gd name="T31" fmla="*/ 28 h 1278"/>
                  <a:gd name="T32" fmla="*/ 668 w 2435"/>
                  <a:gd name="T33" fmla="*/ 22 h 1278"/>
                  <a:gd name="T34" fmla="*/ 706 w 2435"/>
                  <a:gd name="T35" fmla="*/ 57 h 1278"/>
                  <a:gd name="T36" fmla="*/ 750 w 2435"/>
                  <a:gd name="T37" fmla="*/ 97 h 1278"/>
                  <a:gd name="T38" fmla="*/ 793 w 2435"/>
                  <a:gd name="T39" fmla="*/ 131 h 1278"/>
                  <a:gd name="T40" fmla="*/ 831 w 2435"/>
                  <a:gd name="T41" fmla="*/ 159 h 1278"/>
                  <a:gd name="T42" fmla="*/ 875 w 2435"/>
                  <a:gd name="T43" fmla="*/ 234 h 1278"/>
                  <a:gd name="T44" fmla="*/ 918 w 2435"/>
                  <a:gd name="T45" fmla="*/ 268 h 1278"/>
                  <a:gd name="T46" fmla="*/ 956 w 2435"/>
                  <a:gd name="T47" fmla="*/ 331 h 1278"/>
                  <a:gd name="T48" fmla="*/ 1000 w 2435"/>
                  <a:gd name="T49" fmla="*/ 382 h 1278"/>
                  <a:gd name="T50" fmla="*/ 1043 w 2435"/>
                  <a:gd name="T51" fmla="*/ 433 h 1278"/>
                  <a:gd name="T52" fmla="*/ 1087 w 2435"/>
                  <a:gd name="T53" fmla="*/ 513 h 1278"/>
                  <a:gd name="T54" fmla="*/ 1125 w 2435"/>
                  <a:gd name="T55" fmla="*/ 548 h 1278"/>
                  <a:gd name="T56" fmla="*/ 1168 w 2435"/>
                  <a:gd name="T57" fmla="*/ 622 h 1278"/>
                  <a:gd name="T58" fmla="*/ 1212 w 2435"/>
                  <a:gd name="T59" fmla="*/ 673 h 1278"/>
                  <a:gd name="T60" fmla="*/ 1250 w 2435"/>
                  <a:gd name="T61" fmla="*/ 725 h 1278"/>
                  <a:gd name="T62" fmla="*/ 1293 w 2435"/>
                  <a:gd name="T63" fmla="*/ 787 h 1278"/>
                  <a:gd name="T64" fmla="*/ 1337 w 2435"/>
                  <a:gd name="T65" fmla="*/ 833 h 1278"/>
                  <a:gd name="T66" fmla="*/ 1375 w 2435"/>
                  <a:gd name="T67" fmla="*/ 884 h 1278"/>
                  <a:gd name="T68" fmla="*/ 1418 w 2435"/>
                  <a:gd name="T69" fmla="*/ 930 h 1278"/>
                  <a:gd name="T70" fmla="*/ 1462 w 2435"/>
                  <a:gd name="T71" fmla="*/ 964 h 1278"/>
                  <a:gd name="T72" fmla="*/ 1500 w 2435"/>
                  <a:gd name="T73" fmla="*/ 1010 h 1278"/>
                  <a:gd name="T74" fmla="*/ 1543 w 2435"/>
                  <a:gd name="T75" fmla="*/ 1044 h 1278"/>
                  <a:gd name="T76" fmla="*/ 1587 w 2435"/>
                  <a:gd name="T77" fmla="*/ 1073 h 1278"/>
                  <a:gd name="T78" fmla="*/ 1630 w 2435"/>
                  <a:gd name="T79" fmla="*/ 1107 h 1278"/>
                  <a:gd name="T80" fmla="*/ 1668 w 2435"/>
                  <a:gd name="T81" fmla="*/ 1130 h 1278"/>
                  <a:gd name="T82" fmla="*/ 1712 w 2435"/>
                  <a:gd name="T83" fmla="*/ 1153 h 1278"/>
                  <a:gd name="T84" fmla="*/ 1755 w 2435"/>
                  <a:gd name="T85" fmla="*/ 1170 h 1278"/>
                  <a:gd name="T86" fmla="*/ 1793 w 2435"/>
                  <a:gd name="T87" fmla="*/ 1187 h 1278"/>
                  <a:gd name="T88" fmla="*/ 1837 w 2435"/>
                  <a:gd name="T89" fmla="*/ 1198 h 1278"/>
                  <a:gd name="T90" fmla="*/ 1880 w 2435"/>
                  <a:gd name="T91" fmla="*/ 1216 h 1278"/>
                  <a:gd name="T92" fmla="*/ 1918 w 2435"/>
                  <a:gd name="T93" fmla="*/ 1227 h 1278"/>
                  <a:gd name="T94" fmla="*/ 1962 w 2435"/>
                  <a:gd name="T95" fmla="*/ 1233 h 1278"/>
                  <a:gd name="T96" fmla="*/ 2005 w 2435"/>
                  <a:gd name="T97" fmla="*/ 1244 h 1278"/>
                  <a:gd name="T98" fmla="*/ 2043 w 2435"/>
                  <a:gd name="T99" fmla="*/ 1250 h 1278"/>
                  <a:gd name="T100" fmla="*/ 2087 w 2435"/>
                  <a:gd name="T101" fmla="*/ 1256 h 1278"/>
                  <a:gd name="T102" fmla="*/ 2130 w 2435"/>
                  <a:gd name="T103" fmla="*/ 1261 h 1278"/>
                  <a:gd name="T104" fmla="*/ 2174 w 2435"/>
                  <a:gd name="T105" fmla="*/ 1261 h 1278"/>
                  <a:gd name="T106" fmla="*/ 2212 w 2435"/>
                  <a:gd name="T107" fmla="*/ 1267 h 1278"/>
                  <a:gd name="T108" fmla="*/ 2255 w 2435"/>
                  <a:gd name="T109" fmla="*/ 1267 h 1278"/>
                  <a:gd name="T110" fmla="*/ 2299 w 2435"/>
                  <a:gd name="T111" fmla="*/ 1273 h 1278"/>
                  <a:gd name="T112" fmla="*/ 2337 w 2435"/>
                  <a:gd name="T113" fmla="*/ 1273 h 1278"/>
                  <a:gd name="T114" fmla="*/ 2380 w 2435"/>
                  <a:gd name="T115" fmla="*/ 1273 h 1278"/>
                  <a:gd name="T116" fmla="*/ 2424 w 2435"/>
                  <a:gd name="T117" fmla="*/ 1278 h 1278"/>
                  <a:gd name="T118" fmla="*/ 2435 w 2435"/>
                  <a:gd name="T119" fmla="*/ 1278 h 1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278">
                    <a:moveTo>
                      <a:pt x="0" y="1278"/>
                    </a:moveTo>
                    <a:lnTo>
                      <a:pt x="38" y="1250"/>
                    </a:lnTo>
                    <a:lnTo>
                      <a:pt x="81" y="1181"/>
                    </a:lnTo>
                    <a:lnTo>
                      <a:pt x="125" y="1061"/>
                    </a:lnTo>
                    <a:lnTo>
                      <a:pt x="163" y="913"/>
                    </a:lnTo>
                    <a:lnTo>
                      <a:pt x="206" y="753"/>
                    </a:lnTo>
                    <a:lnTo>
                      <a:pt x="250" y="588"/>
                    </a:lnTo>
                    <a:lnTo>
                      <a:pt x="288" y="451"/>
                    </a:lnTo>
                    <a:lnTo>
                      <a:pt x="331" y="331"/>
                    </a:lnTo>
                    <a:lnTo>
                      <a:pt x="375" y="217"/>
                    </a:lnTo>
                    <a:lnTo>
                      <a:pt x="413" y="120"/>
                    </a:lnTo>
                    <a:lnTo>
                      <a:pt x="456" y="68"/>
                    </a:lnTo>
                    <a:lnTo>
                      <a:pt x="500" y="28"/>
                    </a:lnTo>
                    <a:lnTo>
                      <a:pt x="543" y="5"/>
                    </a:lnTo>
                    <a:lnTo>
                      <a:pt x="581" y="0"/>
                    </a:lnTo>
                    <a:lnTo>
                      <a:pt x="625" y="28"/>
                    </a:lnTo>
                    <a:lnTo>
                      <a:pt x="668" y="22"/>
                    </a:lnTo>
                    <a:lnTo>
                      <a:pt x="706" y="57"/>
                    </a:lnTo>
                    <a:lnTo>
                      <a:pt x="750" y="97"/>
                    </a:lnTo>
                    <a:lnTo>
                      <a:pt x="793" y="131"/>
                    </a:lnTo>
                    <a:lnTo>
                      <a:pt x="831" y="159"/>
                    </a:lnTo>
                    <a:lnTo>
                      <a:pt x="875" y="234"/>
                    </a:lnTo>
                    <a:lnTo>
                      <a:pt x="918" y="268"/>
                    </a:lnTo>
                    <a:lnTo>
                      <a:pt x="956" y="331"/>
                    </a:lnTo>
                    <a:lnTo>
                      <a:pt x="1000" y="382"/>
                    </a:lnTo>
                    <a:lnTo>
                      <a:pt x="1043" y="433"/>
                    </a:lnTo>
                    <a:lnTo>
                      <a:pt x="1087" y="513"/>
                    </a:lnTo>
                    <a:lnTo>
                      <a:pt x="1125" y="548"/>
                    </a:lnTo>
                    <a:lnTo>
                      <a:pt x="1168" y="622"/>
                    </a:lnTo>
                    <a:lnTo>
                      <a:pt x="1212" y="673"/>
                    </a:lnTo>
                    <a:lnTo>
                      <a:pt x="1250" y="725"/>
                    </a:lnTo>
                    <a:lnTo>
                      <a:pt x="1293" y="787"/>
                    </a:lnTo>
                    <a:lnTo>
                      <a:pt x="1337" y="833"/>
                    </a:lnTo>
                    <a:lnTo>
                      <a:pt x="1375" y="884"/>
                    </a:lnTo>
                    <a:lnTo>
                      <a:pt x="1418" y="930"/>
                    </a:lnTo>
                    <a:lnTo>
                      <a:pt x="1462" y="964"/>
                    </a:lnTo>
                    <a:lnTo>
                      <a:pt x="1500" y="1010"/>
                    </a:lnTo>
                    <a:lnTo>
                      <a:pt x="1543" y="1044"/>
                    </a:lnTo>
                    <a:lnTo>
                      <a:pt x="1587" y="1073"/>
                    </a:lnTo>
                    <a:lnTo>
                      <a:pt x="1630" y="1107"/>
                    </a:lnTo>
                    <a:lnTo>
                      <a:pt x="1668" y="1130"/>
                    </a:lnTo>
                    <a:lnTo>
                      <a:pt x="1712" y="1153"/>
                    </a:lnTo>
                    <a:lnTo>
                      <a:pt x="1755" y="1170"/>
                    </a:lnTo>
                    <a:lnTo>
                      <a:pt x="1793" y="1187"/>
                    </a:lnTo>
                    <a:lnTo>
                      <a:pt x="1837" y="1198"/>
                    </a:lnTo>
                    <a:lnTo>
                      <a:pt x="1880" y="1216"/>
                    </a:lnTo>
                    <a:lnTo>
                      <a:pt x="1918" y="1227"/>
                    </a:lnTo>
                    <a:lnTo>
                      <a:pt x="1962" y="1233"/>
                    </a:lnTo>
                    <a:lnTo>
                      <a:pt x="2005" y="1244"/>
                    </a:lnTo>
                    <a:lnTo>
                      <a:pt x="2043" y="1250"/>
                    </a:lnTo>
                    <a:lnTo>
                      <a:pt x="2087" y="1256"/>
                    </a:lnTo>
                    <a:lnTo>
                      <a:pt x="2130" y="1261"/>
                    </a:lnTo>
                    <a:lnTo>
                      <a:pt x="2174" y="1261"/>
                    </a:lnTo>
                    <a:lnTo>
                      <a:pt x="2212" y="1267"/>
                    </a:lnTo>
                    <a:lnTo>
                      <a:pt x="2255" y="1267"/>
                    </a:lnTo>
                    <a:lnTo>
                      <a:pt x="2299" y="1273"/>
                    </a:lnTo>
                    <a:lnTo>
                      <a:pt x="2337" y="1273"/>
                    </a:lnTo>
                    <a:lnTo>
                      <a:pt x="2380" y="1273"/>
                    </a:lnTo>
                    <a:lnTo>
                      <a:pt x="2424" y="1278"/>
                    </a:lnTo>
                    <a:lnTo>
                      <a:pt x="2435" y="1278"/>
                    </a:lnTo>
                  </a:path>
                </a:pathLst>
              </a:custGeom>
              <a:noFill/>
              <a:ln w="25400">
                <a:solidFill>
                  <a:srgbClr val="00FFFF"/>
                </a:solidFill>
                <a:prstDash val="lgDash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161">
                <a:extLst>
                  <a:ext uri="{FF2B5EF4-FFF2-40B4-BE49-F238E27FC236}">
                    <a16:creationId xmlns:a16="http://schemas.microsoft.com/office/drawing/2014/main" id="{304CBE4F-6D35-4D64-967A-DFD102C59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631"/>
                <a:ext cx="2435" cy="1427"/>
              </a:xfrm>
              <a:custGeom>
                <a:avLst/>
                <a:gdLst>
                  <a:gd name="T0" fmla="*/ 0 w 2435"/>
                  <a:gd name="T1" fmla="*/ 1427 h 1427"/>
                  <a:gd name="T2" fmla="*/ 38 w 2435"/>
                  <a:gd name="T3" fmla="*/ 1393 h 1427"/>
                  <a:gd name="T4" fmla="*/ 81 w 2435"/>
                  <a:gd name="T5" fmla="*/ 1307 h 1427"/>
                  <a:gd name="T6" fmla="*/ 125 w 2435"/>
                  <a:gd name="T7" fmla="*/ 1159 h 1427"/>
                  <a:gd name="T8" fmla="*/ 163 w 2435"/>
                  <a:gd name="T9" fmla="*/ 982 h 1427"/>
                  <a:gd name="T10" fmla="*/ 206 w 2435"/>
                  <a:gd name="T11" fmla="*/ 788 h 1427"/>
                  <a:gd name="T12" fmla="*/ 250 w 2435"/>
                  <a:gd name="T13" fmla="*/ 600 h 1427"/>
                  <a:gd name="T14" fmla="*/ 288 w 2435"/>
                  <a:gd name="T15" fmla="*/ 428 h 1427"/>
                  <a:gd name="T16" fmla="*/ 331 w 2435"/>
                  <a:gd name="T17" fmla="*/ 297 h 1427"/>
                  <a:gd name="T18" fmla="*/ 375 w 2435"/>
                  <a:gd name="T19" fmla="*/ 171 h 1427"/>
                  <a:gd name="T20" fmla="*/ 413 w 2435"/>
                  <a:gd name="T21" fmla="*/ 69 h 1427"/>
                  <a:gd name="T22" fmla="*/ 456 w 2435"/>
                  <a:gd name="T23" fmla="*/ 34 h 1427"/>
                  <a:gd name="T24" fmla="*/ 500 w 2435"/>
                  <a:gd name="T25" fmla="*/ 12 h 1427"/>
                  <a:gd name="T26" fmla="*/ 543 w 2435"/>
                  <a:gd name="T27" fmla="*/ 0 h 1427"/>
                  <a:gd name="T28" fmla="*/ 581 w 2435"/>
                  <a:gd name="T29" fmla="*/ 6 h 1427"/>
                  <a:gd name="T30" fmla="*/ 625 w 2435"/>
                  <a:gd name="T31" fmla="*/ 57 h 1427"/>
                  <a:gd name="T32" fmla="*/ 668 w 2435"/>
                  <a:gd name="T33" fmla="*/ 69 h 1427"/>
                  <a:gd name="T34" fmla="*/ 706 w 2435"/>
                  <a:gd name="T35" fmla="*/ 126 h 1427"/>
                  <a:gd name="T36" fmla="*/ 750 w 2435"/>
                  <a:gd name="T37" fmla="*/ 194 h 1427"/>
                  <a:gd name="T38" fmla="*/ 793 w 2435"/>
                  <a:gd name="T39" fmla="*/ 240 h 1427"/>
                  <a:gd name="T40" fmla="*/ 831 w 2435"/>
                  <a:gd name="T41" fmla="*/ 297 h 1427"/>
                  <a:gd name="T42" fmla="*/ 875 w 2435"/>
                  <a:gd name="T43" fmla="*/ 394 h 1427"/>
                  <a:gd name="T44" fmla="*/ 918 w 2435"/>
                  <a:gd name="T45" fmla="*/ 445 h 1427"/>
                  <a:gd name="T46" fmla="*/ 956 w 2435"/>
                  <a:gd name="T47" fmla="*/ 531 h 1427"/>
                  <a:gd name="T48" fmla="*/ 1000 w 2435"/>
                  <a:gd name="T49" fmla="*/ 600 h 1427"/>
                  <a:gd name="T50" fmla="*/ 1043 w 2435"/>
                  <a:gd name="T51" fmla="*/ 668 h 1427"/>
                  <a:gd name="T52" fmla="*/ 1087 w 2435"/>
                  <a:gd name="T53" fmla="*/ 759 h 1427"/>
                  <a:gd name="T54" fmla="*/ 1125 w 2435"/>
                  <a:gd name="T55" fmla="*/ 811 h 1427"/>
                  <a:gd name="T56" fmla="*/ 1168 w 2435"/>
                  <a:gd name="T57" fmla="*/ 891 h 1427"/>
                  <a:gd name="T58" fmla="*/ 1212 w 2435"/>
                  <a:gd name="T59" fmla="*/ 948 h 1427"/>
                  <a:gd name="T60" fmla="*/ 1250 w 2435"/>
                  <a:gd name="T61" fmla="*/ 999 h 1427"/>
                  <a:gd name="T62" fmla="*/ 1293 w 2435"/>
                  <a:gd name="T63" fmla="*/ 1062 h 1427"/>
                  <a:gd name="T64" fmla="*/ 1337 w 2435"/>
                  <a:gd name="T65" fmla="*/ 1108 h 1427"/>
                  <a:gd name="T66" fmla="*/ 1375 w 2435"/>
                  <a:gd name="T67" fmla="*/ 1153 h 1427"/>
                  <a:gd name="T68" fmla="*/ 1418 w 2435"/>
                  <a:gd name="T69" fmla="*/ 1188 h 1427"/>
                  <a:gd name="T70" fmla="*/ 1462 w 2435"/>
                  <a:gd name="T71" fmla="*/ 1222 h 1427"/>
                  <a:gd name="T72" fmla="*/ 1500 w 2435"/>
                  <a:gd name="T73" fmla="*/ 1256 h 1427"/>
                  <a:gd name="T74" fmla="*/ 1543 w 2435"/>
                  <a:gd name="T75" fmla="*/ 1279 h 1427"/>
                  <a:gd name="T76" fmla="*/ 1587 w 2435"/>
                  <a:gd name="T77" fmla="*/ 1302 h 1427"/>
                  <a:gd name="T78" fmla="*/ 1630 w 2435"/>
                  <a:gd name="T79" fmla="*/ 1325 h 1427"/>
                  <a:gd name="T80" fmla="*/ 1668 w 2435"/>
                  <a:gd name="T81" fmla="*/ 1342 h 1427"/>
                  <a:gd name="T82" fmla="*/ 1712 w 2435"/>
                  <a:gd name="T83" fmla="*/ 1359 h 1427"/>
                  <a:gd name="T84" fmla="*/ 1755 w 2435"/>
                  <a:gd name="T85" fmla="*/ 1370 h 1427"/>
                  <a:gd name="T86" fmla="*/ 1793 w 2435"/>
                  <a:gd name="T87" fmla="*/ 1382 h 1427"/>
                  <a:gd name="T88" fmla="*/ 1837 w 2435"/>
                  <a:gd name="T89" fmla="*/ 1387 h 1427"/>
                  <a:gd name="T90" fmla="*/ 1880 w 2435"/>
                  <a:gd name="T91" fmla="*/ 1393 h 1427"/>
                  <a:gd name="T92" fmla="*/ 1918 w 2435"/>
                  <a:gd name="T93" fmla="*/ 1405 h 1427"/>
                  <a:gd name="T94" fmla="*/ 1962 w 2435"/>
                  <a:gd name="T95" fmla="*/ 1405 h 1427"/>
                  <a:gd name="T96" fmla="*/ 2005 w 2435"/>
                  <a:gd name="T97" fmla="*/ 1410 h 1427"/>
                  <a:gd name="T98" fmla="*/ 2043 w 2435"/>
                  <a:gd name="T99" fmla="*/ 1416 h 1427"/>
                  <a:gd name="T100" fmla="*/ 2087 w 2435"/>
                  <a:gd name="T101" fmla="*/ 1416 h 1427"/>
                  <a:gd name="T102" fmla="*/ 2130 w 2435"/>
                  <a:gd name="T103" fmla="*/ 1422 h 1427"/>
                  <a:gd name="T104" fmla="*/ 2174 w 2435"/>
                  <a:gd name="T105" fmla="*/ 1422 h 1427"/>
                  <a:gd name="T106" fmla="*/ 2212 w 2435"/>
                  <a:gd name="T107" fmla="*/ 1422 h 1427"/>
                  <a:gd name="T108" fmla="*/ 2255 w 2435"/>
                  <a:gd name="T109" fmla="*/ 1427 h 1427"/>
                  <a:gd name="T110" fmla="*/ 2299 w 2435"/>
                  <a:gd name="T111" fmla="*/ 1427 h 1427"/>
                  <a:gd name="T112" fmla="*/ 2337 w 2435"/>
                  <a:gd name="T113" fmla="*/ 1427 h 1427"/>
                  <a:gd name="T114" fmla="*/ 2380 w 2435"/>
                  <a:gd name="T115" fmla="*/ 1427 h 1427"/>
                  <a:gd name="T116" fmla="*/ 2424 w 2435"/>
                  <a:gd name="T117" fmla="*/ 1427 h 1427"/>
                  <a:gd name="T118" fmla="*/ 2435 w 2435"/>
                  <a:gd name="T119" fmla="*/ 1427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427">
                    <a:moveTo>
                      <a:pt x="0" y="1427"/>
                    </a:moveTo>
                    <a:lnTo>
                      <a:pt x="38" y="1393"/>
                    </a:lnTo>
                    <a:lnTo>
                      <a:pt x="81" y="1307"/>
                    </a:lnTo>
                    <a:lnTo>
                      <a:pt x="125" y="1159"/>
                    </a:lnTo>
                    <a:lnTo>
                      <a:pt x="163" y="982"/>
                    </a:lnTo>
                    <a:lnTo>
                      <a:pt x="206" y="788"/>
                    </a:lnTo>
                    <a:lnTo>
                      <a:pt x="250" y="600"/>
                    </a:lnTo>
                    <a:lnTo>
                      <a:pt x="288" y="428"/>
                    </a:lnTo>
                    <a:lnTo>
                      <a:pt x="331" y="297"/>
                    </a:lnTo>
                    <a:lnTo>
                      <a:pt x="375" y="171"/>
                    </a:lnTo>
                    <a:lnTo>
                      <a:pt x="413" y="69"/>
                    </a:lnTo>
                    <a:lnTo>
                      <a:pt x="456" y="34"/>
                    </a:lnTo>
                    <a:lnTo>
                      <a:pt x="500" y="12"/>
                    </a:lnTo>
                    <a:lnTo>
                      <a:pt x="543" y="0"/>
                    </a:lnTo>
                    <a:lnTo>
                      <a:pt x="581" y="6"/>
                    </a:lnTo>
                    <a:lnTo>
                      <a:pt x="625" y="57"/>
                    </a:lnTo>
                    <a:lnTo>
                      <a:pt x="668" y="69"/>
                    </a:lnTo>
                    <a:lnTo>
                      <a:pt x="706" y="126"/>
                    </a:lnTo>
                    <a:lnTo>
                      <a:pt x="750" y="194"/>
                    </a:lnTo>
                    <a:lnTo>
                      <a:pt x="793" y="240"/>
                    </a:lnTo>
                    <a:lnTo>
                      <a:pt x="831" y="297"/>
                    </a:lnTo>
                    <a:lnTo>
                      <a:pt x="875" y="394"/>
                    </a:lnTo>
                    <a:lnTo>
                      <a:pt x="918" y="445"/>
                    </a:lnTo>
                    <a:lnTo>
                      <a:pt x="956" y="531"/>
                    </a:lnTo>
                    <a:lnTo>
                      <a:pt x="1000" y="600"/>
                    </a:lnTo>
                    <a:lnTo>
                      <a:pt x="1043" y="668"/>
                    </a:lnTo>
                    <a:lnTo>
                      <a:pt x="1087" y="759"/>
                    </a:lnTo>
                    <a:lnTo>
                      <a:pt x="1125" y="811"/>
                    </a:lnTo>
                    <a:lnTo>
                      <a:pt x="1168" y="891"/>
                    </a:lnTo>
                    <a:lnTo>
                      <a:pt x="1212" y="948"/>
                    </a:lnTo>
                    <a:lnTo>
                      <a:pt x="1250" y="999"/>
                    </a:lnTo>
                    <a:lnTo>
                      <a:pt x="1293" y="1062"/>
                    </a:lnTo>
                    <a:lnTo>
                      <a:pt x="1337" y="1108"/>
                    </a:lnTo>
                    <a:lnTo>
                      <a:pt x="1375" y="1153"/>
                    </a:lnTo>
                    <a:lnTo>
                      <a:pt x="1418" y="1188"/>
                    </a:lnTo>
                    <a:lnTo>
                      <a:pt x="1462" y="1222"/>
                    </a:lnTo>
                    <a:lnTo>
                      <a:pt x="1500" y="1256"/>
                    </a:lnTo>
                    <a:lnTo>
                      <a:pt x="1543" y="1279"/>
                    </a:lnTo>
                    <a:lnTo>
                      <a:pt x="1587" y="1302"/>
                    </a:lnTo>
                    <a:lnTo>
                      <a:pt x="1630" y="1325"/>
                    </a:lnTo>
                    <a:lnTo>
                      <a:pt x="1668" y="1342"/>
                    </a:lnTo>
                    <a:lnTo>
                      <a:pt x="1712" y="1359"/>
                    </a:lnTo>
                    <a:lnTo>
                      <a:pt x="1755" y="1370"/>
                    </a:lnTo>
                    <a:lnTo>
                      <a:pt x="1793" y="1382"/>
                    </a:lnTo>
                    <a:lnTo>
                      <a:pt x="1837" y="1387"/>
                    </a:lnTo>
                    <a:lnTo>
                      <a:pt x="1880" y="1393"/>
                    </a:lnTo>
                    <a:lnTo>
                      <a:pt x="1918" y="1405"/>
                    </a:lnTo>
                    <a:lnTo>
                      <a:pt x="1962" y="1405"/>
                    </a:lnTo>
                    <a:lnTo>
                      <a:pt x="2005" y="1410"/>
                    </a:lnTo>
                    <a:lnTo>
                      <a:pt x="2043" y="1416"/>
                    </a:lnTo>
                    <a:lnTo>
                      <a:pt x="2087" y="1416"/>
                    </a:lnTo>
                    <a:lnTo>
                      <a:pt x="2130" y="1422"/>
                    </a:lnTo>
                    <a:lnTo>
                      <a:pt x="2174" y="1422"/>
                    </a:lnTo>
                    <a:lnTo>
                      <a:pt x="2212" y="1422"/>
                    </a:lnTo>
                    <a:lnTo>
                      <a:pt x="2255" y="1427"/>
                    </a:lnTo>
                    <a:lnTo>
                      <a:pt x="2299" y="1427"/>
                    </a:lnTo>
                    <a:lnTo>
                      <a:pt x="2337" y="1427"/>
                    </a:lnTo>
                    <a:lnTo>
                      <a:pt x="2380" y="1427"/>
                    </a:lnTo>
                    <a:lnTo>
                      <a:pt x="2424" y="1427"/>
                    </a:lnTo>
                    <a:lnTo>
                      <a:pt x="2435" y="1427"/>
                    </a:lnTo>
                  </a:path>
                </a:pathLst>
              </a:custGeom>
              <a:noFill/>
              <a:ln w="25400">
                <a:solidFill>
                  <a:srgbClr val="66FF33"/>
                </a:solidFill>
                <a:prstDash val="lg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162">
                <a:extLst>
                  <a:ext uri="{FF2B5EF4-FFF2-40B4-BE49-F238E27FC236}">
                    <a16:creationId xmlns:a16="http://schemas.microsoft.com/office/drawing/2014/main" id="{721D4A22-2974-482A-B978-21FBD39A8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534"/>
                <a:ext cx="2435" cy="1524"/>
              </a:xfrm>
              <a:custGeom>
                <a:avLst/>
                <a:gdLst>
                  <a:gd name="T0" fmla="*/ 0 w 2435"/>
                  <a:gd name="T1" fmla="*/ 1524 h 1524"/>
                  <a:gd name="T2" fmla="*/ 38 w 2435"/>
                  <a:gd name="T3" fmla="*/ 1484 h 1524"/>
                  <a:gd name="T4" fmla="*/ 81 w 2435"/>
                  <a:gd name="T5" fmla="*/ 1387 h 1524"/>
                  <a:gd name="T6" fmla="*/ 125 w 2435"/>
                  <a:gd name="T7" fmla="*/ 1222 h 1524"/>
                  <a:gd name="T8" fmla="*/ 163 w 2435"/>
                  <a:gd name="T9" fmla="*/ 1022 h 1524"/>
                  <a:gd name="T10" fmla="*/ 206 w 2435"/>
                  <a:gd name="T11" fmla="*/ 805 h 1524"/>
                  <a:gd name="T12" fmla="*/ 250 w 2435"/>
                  <a:gd name="T13" fmla="*/ 588 h 1524"/>
                  <a:gd name="T14" fmla="*/ 288 w 2435"/>
                  <a:gd name="T15" fmla="*/ 400 h 1524"/>
                  <a:gd name="T16" fmla="*/ 331 w 2435"/>
                  <a:gd name="T17" fmla="*/ 257 h 1524"/>
                  <a:gd name="T18" fmla="*/ 375 w 2435"/>
                  <a:gd name="T19" fmla="*/ 137 h 1524"/>
                  <a:gd name="T20" fmla="*/ 413 w 2435"/>
                  <a:gd name="T21" fmla="*/ 34 h 1524"/>
                  <a:gd name="T22" fmla="*/ 456 w 2435"/>
                  <a:gd name="T23" fmla="*/ 17 h 1524"/>
                  <a:gd name="T24" fmla="*/ 500 w 2435"/>
                  <a:gd name="T25" fmla="*/ 0 h 1524"/>
                  <a:gd name="T26" fmla="*/ 543 w 2435"/>
                  <a:gd name="T27" fmla="*/ 0 h 1524"/>
                  <a:gd name="T28" fmla="*/ 581 w 2435"/>
                  <a:gd name="T29" fmla="*/ 17 h 1524"/>
                  <a:gd name="T30" fmla="*/ 625 w 2435"/>
                  <a:gd name="T31" fmla="*/ 91 h 1524"/>
                  <a:gd name="T32" fmla="*/ 668 w 2435"/>
                  <a:gd name="T33" fmla="*/ 120 h 1524"/>
                  <a:gd name="T34" fmla="*/ 706 w 2435"/>
                  <a:gd name="T35" fmla="*/ 194 h 1524"/>
                  <a:gd name="T36" fmla="*/ 750 w 2435"/>
                  <a:gd name="T37" fmla="*/ 280 h 1524"/>
                  <a:gd name="T38" fmla="*/ 793 w 2435"/>
                  <a:gd name="T39" fmla="*/ 348 h 1524"/>
                  <a:gd name="T40" fmla="*/ 831 w 2435"/>
                  <a:gd name="T41" fmla="*/ 423 h 1524"/>
                  <a:gd name="T42" fmla="*/ 875 w 2435"/>
                  <a:gd name="T43" fmla="*/ 537 h 1524"/>
                  <a:gd name="T44" fmla="*/ 918 w 2435"/>
                  <a:gd name="T45" fmla="*/ 600 h 1524"/>
                  <a:gd name="T46" fmla="*/ 956 w 2435"/>
                  <a:gd name="T47" fmla="*/ 702 h 1524"/>
                  <a:gd name="T48" fmla="*/ 1000 w 2435"/>
                  <a:gd name="T49" fmla="*/ 777 h 1524"/>
                  <a:gd name="T50" fmla="*/ 1043 w 2435"/>
                  <a:gd name="T51" fmla="*/ 851 h 1524"/>
                  <a:gd name="T52" fmla="*/ 1087 w 2435"/>
                  <a:gd name="T53" fmla="*/ 942 h 1524"/>
                  <a:gd name="T54" fmla="*/ 1125 w 2435"/>
                  <a:gd name="T55" fmla="*/ 999 h 1524"/>
                  <a:gd name="T56" fmla="*/ 1168 w 2435"/>
                  <a:gd name="T57" fmla="*/ 1079 h 1524"/>
                  <a:gd name="T58" fmla="*/ 1212 w 2435"/>
                  <a:gd name="T59" fmla="*/ 1130 h 1524"/>
                  <a:gd name="T60" fmla="*/ 1250 w 2435"/>
                  <a:gd name="T61" fmla="*/ 1182 h 1524"/>
                  <a:gd name="T62" fmla="*/ 1293 w 2435"/>
                  <a:gd name="T63" fmla="*/ 1233 h 1524"/>
                  <a:gd name="T64" fmla="*/ 1337 w 2435"/>
                  <a:gd name="T65" fmla="*/ 1273 h 1524"/>
                  <a:gd name="T66" fmla="*/ 1375 w 2435"/>
                  <a:gd name="T67" fmla="*/ 1313 h 1524"/>
                  <a:gd name="T68" fmla="*/ 1418 w 2435"/>
                  <a:gd name="T69" fmla="*/ 1342 h 1524"/>
                  <a:gd name="T70" fmla="*/ 1462 w 2435"/>
                  <a:gd name="T71" fmla="*/ 1370 h 1524"/>
                  <a:gd name="T72" fmla="*/ 1500 w 2435"/>
                  <a:gd name="T73" fmla="*/ 1393 h 1524"/>
                  <a:gd name="T74" fmla="*/ 1543 w 2435"/>
                  <a:gd name="T75" fmla="*/ 1416 h 1524"/>
                  <a:gd name="T76" fmla="*/ 1587 w 2435"/>
                  <a:gd name="T77" fmla="*/ 1433 h 1524"/>
                  <a:gd name="T78" fmla="*/ 1630 w 2435"/>
                  <a:gd name="T79" fmla="*/ 1450 h 1524"/>
                  <a:gd name="T80" fmla="*/ 1668 w 2435"/>
                  <a:gd name="T81" fmla="*/ 1462 h 1524"/>
                  <a:gd name="T82" fmla="*/ 1712 w 2435"/>
                  <a:gd name="T83" fmla="*/ 1473 h 1524"/>
                  <a:gd name="T84" fmla="*/ 1755 w 2435"/>
                  <a:gd name="T85" fmla="*/ 1479 h 1524"/>
                  <a:gd name="T86" fmla="*/ 1793 w 2435"/>
                  <a:gd name="T87" fmla="*/ 1490 h 1524"/>
                  <a:gd name="T88" fmla="*/ 1837 w 2435"/>
                  <a:gd name="T89" fmla="*/ 1496 h 1524"/>
                  <a:gd name="T90" fmla="*/ 1880 w 2435"/>
                  <a:gd name="T91" fmla="*/ 1502 h 1524"/>
                  <a:gd name="T92" fmla="*/ 1918 w 2435"/>
                  <a:gd name="T93" fmla="*/ 1507 h 1524"/>
                  <a:gd name="T94" fmla="*/ 1962 w 2435"/>
                  <a:gd name="T95" fmla="*/ 1507 h 1524"/>
                  <a:gd name="T96" fmla="*/ 2005 w 2435"/>
                  <a:gd name="T97" fmla="*/ 1513 h 1524"/>
                  <a:gd name="T98" fmla="*/ 2043 w 2435"/>
                  <a:gd name="T99" fmla="*/ 1513 h 1524"/>
                  <a:gd name="T100" fmla="*/ 2087 w 2435"/>
                  <a:gd name="T101" fmla="*/ 1519 h 1524"/>
                  <a:gd name="T102" fmla="*/ 2130 w 2435"/>
                  <a:gd name="T103" fmla="*/ 1519 h 1524"/>
                  <a:gd name="T104" fmla="*/ 2174 w 2435"/>
                  <a:gd name="T105" fmla="*/ 1519 h 1524"/>
                  <a:gd name="T106" fmla="*/ 2212 w 2435"/>
                  <a:gd name="T107" fmla="*/ 1524 h 1524"/>
                  <a:gd name="T108" fmla="*/ 2255 w 2435"/>
                  <a:gd name="T109" fmla="*/ 1524 h 1524"/>
                  <a:gd name="T110" fmla="*/ 2299 w 2435"/>
                  <a:gd name="T111" fmla="*/ 1524 h 1524"/>
                  <a:gd name="T112" fmla="*/ 2337 w 2435"/>
                  <a:gd name="T113" fmla="*/ 1524 h 1524"/>
                  <a:gd name="T114" fmla="*/ 2380 w 2435"/>
                  <a:gd name="T115" fmla="*/ 1524 h 1524"/>
                  <a:gd name="T116" fmla="*/ 2424 w 2435"/>
                  <a:gd name="T117" fmla="*/ 1524 h 1524"/>
                  <a:gd name="T118" fmla="*/ 2435 w 2435"/>
                  <a:gd name="T119" fmla="*/ 1524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524">
                    <a:moveTo>
                      <a:pt x="0" y="1524"/>
                    </a:moveTo>
                    <a:lnTo>
                      <a:pt x="38" y="1484"/>
                    </a:lnTo>
                    <a:lnTo>
                      <a:pt x="81" y="1387"/>
                    </a:lnTo>
                    <a:lnTo>
                      <a:pt x="125" y="1222"/>
                    </a:lnTo>
                    <a:lnTo>
                      <a:pt x="163" y="1022"/>
                    </a:lnTo>
                    <a:lnTo>
                      <a:pt x="206" y="805"/>
                    </a:lnTo>
                    <a:lnTo>
                      <a:pt x="250" y="588"/>
                    </a:lnTo>
                    <a:lnTo>
                      <a:pt x="288" y="400"/>
                    </a:lnTo>
                    <a:lnTo>
                      <a:pt x="331" y="257"/>
                    </a:lnTo>
                    <a:lnTo>
                      <a:pt x="375" y="137"/>
                    </a:lnTo>
                    <a:lnTo>
                      <a:pt x="413" y="34"/>
                    </a:lnTo>
                    <a:lnTo>
                      <a:pt x="456" y="17"/>
                    </a:lnTo>
                    <a:lnTo>
                      <a:pt x="500" y="0"/>
                    </a:lnTo>
                    <a:lnTo>
                      <a:pt x="543" y="0"/>
                    </a:lnTo>
                    <a:lnTo>
                      <a:pt x="581" y="17"/>
                    </a:lnTo>
                    <a:lnTo>
                      <a:pt x="625" y="91"/>
                    </a:lnTo>
                    <a:lnTo>
                      <a:pt x="668" y="120"/>
                    </a:lnTo>
                    <a:lnTo>
                      <a:pt x="706" y="194"/>
                    </a:lnTo>
                    <a:lnTo>
                      <a:pt x="750" y="280"/>
                    </a:lnTo>
                    <a:lnTo>
                      <a:pt x="793" y="348"/>
                    </a:lnTo>
                    <a:lnTo>
                      <a:pt x="831" y="423"/>
                    </a:lnTo>
                    <a:lnTo>
                      <a:pt x="875" y="537"/>
                    </a:lnTo>
                    <a:lnTo>
                      <a:pt x="918" y="600"/>
                    </a:lnTo>
                    <a:lnTo>
                      <a:pt x="956" y="702"/>
                    </a:lnTo>
                    <a:lnTo>
                      <a:pt x="1000" y="777"/>
                    </a:lnTo>
                    <a:lnTo>
                      <a:pt x="1043" y="851"/>
                    </a:lnTo>
                    <a:lnTo>
                      <a:pt x="1087" y="942"/>
                    </a:lnTo>
                    <a:lnTo>
                      <a:pt x="1125" y="999"/>
                    </a:lnTo>
                    <a:lnTo>
                      <a:pt x="1168" y="1079"/>
                    </a:lnTo>
                    <a:lnTo>
                      <a:pt x="1212" y="1130"/>
                    </a:lnTo>
                    <a:lnTo>
                      <a:pt x="1250" y="1182"/>
                    </a:lnTo>
                    <a:lnTo>
                      <a:pt x="1293" y="1233"/>
                    </a:lnTo>
                    <a:lnTo>
                      <a:pt x="1337" y="1273"/>
                    </a:lnTo>
                    <a:lnTo>
                      <a:pt x="1375" y="1313"/>
                    </a:lnTo>
                    <a:lnTo>
                      <a:pt x="1418" y="1342"/>
                    </a:lnTo>
                    <a:lnTo>
                      <a:pt x="1462" y="1370"/>
                    </a:lnTo>
                    <a:lnTo>
                      <a:pt x="1500" y="1393"/>
                    </a:lnTo>
                    <a:lnTo>
                      <a:pt x="1543" y="1416"/>
                    </a:lnTo>
                    <a:lnTo>
                      <a:pt x="1587" y="1433"/>
                    </a:lnTo>
                    <a:lnTo>
                      <a:pt x="1630" y="1450"/>
                    </a:lnTo>
                    <a:lnTo>
                      <a:pt x="1668" y="1462"/>
                    </a:lnTo>
                    <a:lnTo>
                      <a:pt x="1712" y="1473"/>
                    </a:lnTo>
                    <a:lnTo>
                      <a:pt x="1755" y="1479"/>
                    </a:lnTo>
                    <a:lnTo>
                      <a:pt x="1793" y="1490"/>
                    </a:lnTo>
                    <a:lnTo>
                      <a:pt x="1837" y="1496"/>
                    </a:lnTo>
                    <a:lnTo>
                      <a:pt x="1880" y="1502"/>
                    </a:lnTo>
                    <a:lnTo>
                      <a:pt x="1918" y="1507"/>
                    </a:lnTo>
                    <a:lnTo>
                      <a:pt x="1962" y="1507"/>
                    </a:lnTo>
                    <a:lnTo>
                      <a:pt x="2005" y="1513"/>
                    </a:lnTo>
                    <a:lnTo>
                      <a:pt x="2043" y="1513"/>
                    </a:lnTo>
                    <a:lnTo>
                      <a:pt x="2087" y="1519"/>
                    </a:lnTo>
                    <a:lnTo>
                      <a:pt x="2130" y="1519"/>
                    </a:lnTo>
                    <a:lnTo>
                      <a:pt x="2174" y="1519"/>
                    </a:lnTo>
                    <a:lnTo>
                      <a:pt x="2212" y="1524"/>
                    </a:lnTo>
                    <a:lnTo>
                      <a:pt x="2255" y="1524"/>
                    </a:lnTo>
                    <a:lnTo>
                      <a:pt x="2299" y="1524"/>
                    </a:lnTo>
                    <a:lnTo>
                      <a:pt x="2337" y="1524"/>
                    </a:lnTo>
                    <a:lnTo>
                      <a:pt x="2380" y="1524"/>
                    </a:lnTo>
                    <a:lnTo>
                      <a:pt x="2424" y="1524"/>
                    </a:lnTo>
                    <a:lnTo>
                      <a:pt x="2435" y="1524"/>
                    </a:lnTo>
                  </a:path>
                </a:pathLst>
              </a:custGeom>
              <a:noFill/>
              <a:ln w="25400">
                <a:solidFill>
                  <a:srgbClr val="FFFF00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163">
                <a:extLst>
                  <a:ext uri="{FF2B5EF4-FFF2-40B4-BE49-F238E27FC236}">
                    <a16:creationId xmlns:a16="http://schemas.microsoft.com/office/drawing/2014/main" id="{570DF270-E765-4115-BAC5-B2F610F93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249"/>
                <a:ext cx="2435" cy="1809"/>
              </a:xfrm>
              <a:custGeom>
                <a:avLst/>
                <a:gdLst>
                  <a:gd name="T0" fmla="*/ 0 w 2435"/>
                  <a:gd name="T1" fmla="*/ 1809 h 1809"/>
                  <a:gd name="T2" fmla="*/ 38 w 2435"/>
                  <a:gd name="T3" fmla="*/ 1758 h 1809"/>
                  <a:gd name="T4" fmla="*/ 81 w 2435"/>
                  <a:gd name="T5" fmla="*/ 1615 h 1809"/>
                  <a:gd name="T6" fmla="*/ 125 w 2435"/>
                  <a:gd name="T7" fmla="*/ 1381 h 1809"/>
                  <a:gd name="T8" fmla="*/ 163 w 2435"/>
                  <a:gd name="T9" fmla="*/ 1101 h 1809"/>
                  <a:gd name="T10" fmla="*/ 206 w 2435"/>
                  <a:gd name="T11" fmla="*/ 810 h 1809"/>
                  <a:gd name="T12" fmla="*/ 250 w 2435"/>
                  <a:gd name="T13" fmla="*/ 542 h 1809"/>
                  <a:gd name="T14" fmla="*/ 288 w 2435"/>
                  <a:gd name="T15" fmla="*/ 325 h 1809"/>
                  <a:gd name="T16" fmla="*/ 331 w 2435"/>
                  <a:gd name="T17" fmla="*/ 182 h 1809"/>
                  <a:gd name="T18" fmla="*/ 375 w 2435"/>
                  <a:gd name="T19" fmla="*/ 80 h 1809"/>
                  <a:gd name="T20" fmla="*/ 413 w 2435"/>
                  <a:gd name="T21" fmla="*/ 0 h 1809"/>
                  <a:gd name="T22" fmla="*/ 456 w 2435"/>
                  <a:gd name="T23" fmla="*/ 45 h 1809"/>
                  <a:gd name="T24" fmla="*/ 500 w 2435"/>
                  <a:gd name="T25" fmla="*/ 80 h 1809"/>
                  <a:gd name="T26" fmla="*/ 543 w 2435"/>
                  <a:gd name="T27" fmla="*/ 125 h 1809"/>
                  <a:gd name="T28" fmla="*/ 581 w 2435"/>
                  <a:gd name="T29" fmla="*/ 200 h 1809"/>
                  <a:gd name="T30" fmla="*/ 625 w 2435"/>
                  <a:gd name="T31" fmla="*/ 337 h 1809"/>
                  <a:gd name="T32" fmla="*/ 668 w 2435"/>
                  <a:gd name="T33" fmla="*/ 416 h 1809"/>
                  <a:gd name="T34" fmla="*/ 706 w 2435"/>
                  <a:gd name="T35" fmla="*/ 536 h 1809"/>
                  <a:gd name="T36" fmla="*/ 750 w 2435"/>
                  <a:gd name="T37" fmla="*/ 673 h 1809"/>
                  <a:gd name="T38" fmla="*/ 793 w 2435"/>
                  <a:gd name="T39" fmla="*/ 770 h 1809"/>
                  <a:gd name="T40" fmla="*/ 831 w 2435"/>
                  <a:gd name="T41" fmla="*/ 879 h 1809"/>
                  <a:gd name="T42" fmla="*/ 875 w 2435"/>
                  <a:gd name="T43" fmla="*/ 1004 h 1809"/>
                  <a:gd name="T44" fmla="*/ 918 w 2435"/>
                  <a:gd name="T45" fmla="*/ 1084 h 1809"/>
                  <a:gd name="T46" fmla="*/ 956 w 2435"/>
                  <a:gd name="T47" fmla="*/ 1187 h 1809"/>
                  <a:gd name="T48" fmla="*/ 1000 w 2435"/>
                  <a:gd name="T49" fmla="*/ 1267 h 1809"/>
                  <a:gd name="T50" fmla="*/ 1043 w 2435"/>
                  <a:gd name="T51" fmla="*/ 1341 h 1809"/>
                  <a:gd name="T52" fmla="*/ 1087 w 2435"/>
                  <a:gd name="T53" fmla="*/ 1415 h 1809"/>
                  <a:gd name="T54" fmla="*/ 1125 w 2435"/>
                  <a:gd name="T55" fmla="*/ 1467 h 1809"/>
                  <a:gd name="T56" fmla="*/ 1168 w 2435"/>
                  <a:gd name="T57" fmla="*/ 1524 h 1809"/>
                  <a:gd name="T58" fmla="*/ 1212 w 2435"/>
                  <a:gd name="T59" fmla="*/ 1564 h 1809"/>
                  <a:gd name="T60" fmla="*/ 1250 w 2435"/>
                  <a:gd name="T61" fmla="*/ 1604 h 1809"/>
                  <a:gd name="T62" fmla="*/ 1293 w 2435"/>
                  <a:gd name="T63" fmla="*/ 1638 h 1809"/>
                  <a:gd name="T64" fmla="*/ 1337 w 2435"/>
                  <a:gd name="T65" fmla="*/ 1667 h 1809"/>
                  <a:gd name="T66" fmla="*/ 1375 w 2435"/>
                  <a:gd name="T67" fmla="*/ 1689 h 1809"/>
                  <a:gd name="T68" fmla="*/ 1418 w 2435"/>
                  <a:gd name="T69" fmla="*/ 1707 h 1809"/>
                  <a:gd name="T70" fmla="*/ 1462 w 2435"/>
                  <a:gd name="T71" fmla="*/ 1724 h 1809"/>
                  <a:gd name="T72" fmla="*/ 1500 w 2435"/>
                  <a:gd name="T73" fmla="*/ 1741 h 1809"/>
                  <a:gd name="T74" fmla="*/ 1543 w 2435"/>
                  <a:gd name="T75" fmla="*/ 1752 h 1809"/>
                  <a:gd name="T76" fmla="*/ 1587 w 2435"/>
                  <a:gd name="T77" fmla="*/ 1764 h 1809"/>
                  <a:gd name="T78" fmla="*/ 1630 w 2435"/>
                  <a:gd name="T79" fmla="*/ 1769 h 1809"/>
                  <a:gd name="T80" fmla="*/ 1668 w 2435"/>
                  <a:gd name="T81" fmla="*/ 1781 h 1809"/>
                  <a:gd name="T82" fmla="*/ 1712 w 2435"/>
                  <a:gd name="T83" fmla="*/ 1787 h 1809"/>
                  <a:gd name="T84" fmla="*/ 1755 w 2435"/>
                  <a:gd name="T85" fmla="*/ 1792 h 1809"/>
                  <a:gd name="T86" fmla="*/ 1793 w 2435"/>
                  <a:gd name="T87" fmla="*/ 1792 h 1809"/>
                  <a:gd name="T88" fmla="*/ 1837 w 2435"/>
                  <a:gd name="T89" fmla="*/ 1798 h 1809"/>
                  <a:gd name="T90" fmla="*/ 1880 w 2435"/>
                  <a:gd name="T91" fmla="*/ 1798 h 1809"/>
                  <a:gd name="T92" fmla="*/ 1918 w 2435"/>
                  <a:gd name="T93" fmla="*/ 1804 h 1809"/>
                  <a:gd name="T94" fmla="*/ 1962 w 2435"/>
                  <a:gd name="T95" fmla="*/ 1804 h 1809"/>
                  <a:gd name="T96" fmla="*/ 2005 w 2435"/>
                  <a:gd name="T97" fmla="*/ 1804 h 1809"/>
                  <a:gd name="T98" fmla="*/ 2043 w 2435"/>
                  <a:gd name="T99" fmla="*/ 1809 h 1809"/>
                  <a:gd name="T100" fmla="*/ 2087 w 2435"/>
                  <a:gd name="T101" fmla="*/ 1809 h 1809"/>
                  <a:gd name="T102" fmla="*/ 2130 w 2435"/>
                  <a:gd name="T103" fmla="*/ 1809 h 1809"/>
                  <a:gd name="T104" fmla="*/ 2174 w 2435"/>
                  <a:gd name="T105" fmla="*/ 1809 h 1809"/>
                  <a:gd name="T106" fmla="*/ 2212 w 2435"/>
                  <a:gd name="T107" fmla="*/ 1809 h 1809"/>
                  <a:gd name="T108" fmla="*/ 2255 w 2435"/>
                  <a:gd name="T109" fmla="*/ 1809 h 1809"/>
                  <a:gd name="T110" fmla="*/ 2299 w 2435"/>
                  <a:gd name="T111" fmla="*/ 1809 h 1809"/>
                  <a:gd name="T112" fmla="*/ 2337 w 2435"/>
                  <a:gd name="T113" fmla="*/ 1809 h 1809"/>
                  <a:gd name="T114" fmla="*/ 2380 w 2435"/>
                  <a:gd name="T115" fmla="*/ 1809 h 1809"/>
                  <a:gd name="T116" fmla="*/ 2424 w 2435"/>
                  <a:gd name="T117" fmla="*/ 1809 h 1809"/>
                  <a:gd name="T118" fmla="*/ 2435 w 2435"/>
                  <a:gd name="T119" fmla="*/ 1809 h 1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809">
                    <a:moveTo>
                      <a:pt x="0" y="1809"/>
                    </a:moveTo>
                    <a:lnTo>
                      <a:pt x="38" y="1758"/>
                    </a:lnTo>
                    <a:lnTo>
                      <a:pt x="81" y="1615"/>
                    </a:lnTo>
                    <a:lnTo>
                      <a:pt x="125" y="1381"/>
                    </a:lnTo>
                    <a:lnTo>
                      <a:pt x="163" y="1101"/>
                    </a:lnTo>
                    <a:lnTo>
                      <a:pt x="206" y="810"/>
                    </a:lnTo>
                    <a:lnTo>
                      <a:pt x="250" y="542"/>
                    </a:lnTo>
                    <a:lnTo>
                      <a:pt x="288" y="325"/>
                    </a:lnTo>
                    <a:lnTo>
                      <a:pt x="331" y="182"/>
                    </a:lnTo>
                    <a:lnTo>
                      <a:pt x="375" y="80"/>
                    </a:lnTo>
                    <a:lnTo>
                      <a:pt x="413" y="0"/>
                    </a:lnTo>
                    <a:lnTo>
                      <a:pt x="456" y="45"/>
                    </a:lnTo>
                    <a:lnTo>
                      <a:pt x="500" y="80"/>
                    </a:lnTo>
                    <a:lnTo>
                      <a:pt x="543" y="125"/>
                    </a:lnTo>
                    <a:lnTo>
                      <a:pt x="581" y="200"/>
                    </a:lnTo>
                    <a:lnTo>
                      <a:pt x="625" y="337"/>
                    </a:lnTo>
                    <a:lnTo>
                      <a:pt x="668" y="416"/>
                    </a:lnTo>
                    <a:lnTo>
                      <a:pt x="706" y="536"/>
                    </a:lnTo>
                    <a:lnTo>
                      <a:pt x="750" y="673"/>
                    </a:lnTo>
                    <a:lnTo>
                      <a:pt x="793" y="770"/>
                    </a:lnTo>
                    <a:lnTo>
                      <a:pt x="831" y="879"/>
                    </a:lnTo>
                    <a:lnTo>
                      <a:pt x="875" y="1004"/>
                    </a:lnTo>
                    <a:lnTo>
                      <a:pt x="918" y="1084"/>
                    </a:lnTo>
                    <a:lnTo>
                      <a:pt x="956" y="1187"/>
                    </a:lnTo>
                    <a:lnTo>
                      <a:pt x="1000" y="1267"/>
                    </a:lnTo>
                    <a:lnTo>
                      <a:pt x="1043" y="1341"/>
                    </a:lnTo>
                    <a:lnTo>
                      <a:pt x="1087" y="1415"/>
                    </a:lnTo>
                    <a:lnTo>
                      <a:pt x="1125" y="1467"/>
                    </a:lnTo>
                    <a:lnTo>
                      <a:pt x="1168" y="1524"/>
                    </a:lnTo>
                    <a:lnTo>
                      <a:pt x="1212" y="1564"/>
                    </a:lnTo>
                    <a:lnTo>
                      <a:pt x="1250" y="1604"/>
                    </a:lnTo>
                    <a:lnTo>
                      <a:pt x="1293" y="1638"/>
                    </a:lnTo>
                    <a:lnTo>
                      <a:pt x="1337" y="1667"/>
                    </a:lnTo>
                    <a:lnTo>
                      <a:pt x="1375" y="1689"/>
                    </a:lnTo>
                    <a:lnTo>
                      <a:pt x="1418" y="1707"/>
                    </a:lnTo>
                    <a:lnTo>
                      <a:pt x="1462" y="1724"/>
                    </a:lnTo>
                    <a:lnTo>
                      <a:pt x="1500" y="1741"/>
                    </a:lnTo>
                    <a:lnTo>
                      <a:pt x="1543" y="1752"/>
                    </a:lnTo>
                    <a:lnTo>
                      <a:pt x="1587" y="1764"/>
                    </a:lnTo>
                    <a:lnTo>
                      <a:pt x="1630" y="1769"/>
                    </a:lnTo>
                    <a:lnTo>
                      <a:pt x="1668" y="1781"/>
                    </a:lnTo>
                    <a:lnTo>
                      <a:pt x="1712" y="1787"/>
                    </a:lnTo>
                    <a:lnTo>
                      <a:pt x="1755" y="1792"/>
                    </a:lnTo>
                    <a:lnTo>
                      <a:pt x="1793" y="1792"/>
                    </a:lnTo>
                    <a:lnTo>
                      <a:pt x="1837" y="1798"/>
                    </a:lnTo>
                    <a:lnTo>
                      <a:pt x="1880" y="1798"/>
                    </a:lnTo>
                    <a:lnTo>
                      <a:pt x="1918" y="1804"/>
                    </a:lnTo>
                    <a:lnTo>
                      <a:pt x="1962" y="1804"/>
                    </a:lnTo>
                    <a:lnTo>
                      <a:pt x="2005" y="1804"/>
                    </a:lnTo>
                    <a:lnTo>
                      <a:pt x="2043" y="1809"/>
                    </a:lnTo>
                    <a:lnTo>
                      <a:pt x="2087" y="1809"/>
                    </a:lnTo>
                    <a:lnTo>
                      <a:pt x="2130" y="1809"/>
                    </a:lnTo>
                    <a:lnTo>
                      <a:pt x="2174" y="1809"/>
                    </a:lnTo>
                    <a:lnTo>
                      <a:pt x="2212" y="1809"/>
                    </a:lnTo>
                    <a:lnTo>
                      <a:pt x="2255" y="1809"/>
                    </a:lnTo>
                    <a:lnTo>
                      <a:pt x="2299" y="1809"/>
                    </a:lnTo>
                    <a:lnTo>
                      <a:pt x="2337" y="1809"/>
                    </a:lnTo>
                    <a:lnTo>
                      <a:pt x="2380" y="1809"/>
                    </a:lnTo>
                    <a:lnTo>
                      <a:pt x="2424" y="1809"/>
                    </a:lnTo>
                    <a:lnTo>
                      <a:pt x="2435" y="1809"/>
                    </a:lnTo>
                  </a:path>
                </a:pathLst>
              </a:custGeom>
              <a:noFill/>
              <a:ln w="25400">
                <a:solidFill>
                  <a:srgbClr val="FF66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164">
                <a:extLst>
                  <a:ext uri="{FF2B5EF4-FFF2-40B4-BE49-F238E27FC236}">
                    <a16:creationId xmlns:a16="http://schemas.microsoft.com/office/drawing/2014/main" id="{EE45E48B-D8EB-4CD3-A3B9-21C4ED61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106"/>
                <a:ext cx="2435" cy="1952"/>
              </a:xfrm>
              <a:custGeom>
                <a:avLst/>
                <a:gdLst>
                  <a:gd name="T0" fmla="*/ 0 w 2435"/>
                  <a:gd name="T1" fmla="*/ 1952 h 1952"/>
                  <a:gd name="T2" fmla="*/ 38 w 2435"/>
                  <a:gd name="T3" fmla="*/ 1884 h 1952"/>
                  <a:gd name="T4" fmla="*/ 81 w 2435"/>
                  <a:gd name="T5" fmla="*/ 1713 h 1952"/>
                  <a:gd name="T6" fmla="*/ 125 w 2435"/>
                  <a:gd name="T7" fmla="*/ 1421 h 1952"/>
                  <a:gd name="T8" fmla="*/ 163 w 2435"/>
                  <a:gd name="T9" fmla="*/ 1079 h 1952"/>
                  <a:gd name="T10" fmla="*/ 206 w 2435"/>
                  <a:gd name="T11" fmla="*/ 748 h 1952"/>
                  <a:gd name="T12" fmla="*/ 250 w 2435"/>
                  <a:gd name="T13" fmla="*/ 462 h 1952"/>
                  <a:gd name="T14" fmla="*/ 288 w 2435"/>
                  <a:gd name="T15" fmla="*/ 251 h 1952"/>
                  <a:gd name="T16" fmla="*/ 331 w 2435"/>
                  <a:gd name="T17" fmla="*/ 120 h 1952"/>
                  <a:gd name="T18" fmla="*/ 375 w 2435"/>
                  <a:gd name="T19" fmla="*/ 46 h 1952"/>
                  <a:gd name="T20" fmla="*/ 413 w 2435"/>
                  <a:gd name="T21" fmla="*/ 0 h 1952"/>
                  <a:gd name="T22" fmla="*/ 456 w 2435"/>
                  <a:gd name="T23" fmla="*/ 97 h 1952"/>
                  <a:gd name="T24" fmla="*/ 500 w 2435"/>
                  <a:gd name="T25" fmla="*/ 171 h 1952"/>
                  <a:gd name="T26" fmla="*/ 543 w 2435"/>
                  <a:gd name="T27" fmla="*/ 257 h 1952"/>
                  <a:gd name="T28" fmla="*/ 581 w 2435"/>
                  <a:gd name="T29" fmla="*/ 365 h 1952"/>
                  <a:gd name="T30" fmla="*/ 625 w 2435"/>
                  <a:gd name="T31" fmla="*/ 537 h 1952"/>
                  <a:gd name="T32" fmla="*/ 668 w 2435"/>
                  <a:gd name="T33" fmla="*/ 639 h 1952"/>
                  <a:gd name="T34" fmla="*/ 706 w 2435"/>
                  <a:gd name="T35" fmla="*/ 782 h 1952"/>
                  <a:gd name="T36" fmla="*/ 750 w 2435"/>
                  <a:gd name="T37" fmla="*/ 925 h 1952"/>
                  <a:gd name="T38" fmla="*/ 793 w 2435"/>
                  <a:gd name="T39" fmla="*/ 1033 h 1952"/>
                  <a:gd name="T40" fmla="*/ 831 w 2435"/>
                  <a:gd name="T41" fmla="*/ 1142 h 1952"/>
                  <a:gd name="T42" fmla="*/ 875 w 2435"/>
                  <a:gd name="T43" fmla="*/ 1262 h 1952"/>
                  <a:gd name="T44" fmla="*/ 918 w 2435"/>
                  <a:gd name="T45" fmla="*/ 1342 h 1952"/>
                  <a:gd name="T46" fmla="*/ 956 w 2435"/>
                  <a:gd name="T47" fmla="*/ 1433 h 1952"/>
                  <a:gd name="T48" fmla="*/ 1000 w 2435"/>
                  <a:gd name="T49" fmla="*/ 1507 h 1952"/>
                  <a:gd name="T50" fmla="*/ 1043 w 2435"/>
                  <a:gd name="T51" fmla="*/ 1570 h 1952"/>
                  <a:gd name="T52" fmla="*/ 1087 w 2435"/>
                  <a:gd name="T53" fmla="*/ 1633 h 1952"/>
                  <a:gd name="T54" fmla="*/ 1125 w 2435"/>
                  <a:gd name="T55" fmla="*/ 1673 h 1952"/>
                  <a:gd name="T56" fmla="*/ 1168 w 2435"/>
                  <a:gd name="T57" fmla="*/ 1724 h 1952"/>
                  <a:gd name="T58" fmla="*/ 1212 w 2435"/>
                  <a:gd name="T59" fmla="*/ 1758 h 1952"/>
                  <a:gd name="T60" fmla="*/ 1250 w 2435"/>
                  <a:gd name="T61" fmla="*/ 1787 h 1952"/>
                  <a:gd name="T62" fmla="*/ 1293 w 2435"/>
                  <a:gd name="T63" fmla="*/ 1815 h 1952"/>
                  <a:gd name="T64" fmla="*/ 1337 w 2435"/>
                  <a:gd name="T65" fmla="*/ 1838 h 1952"/>
                  <a:gd name="T66" fmla="*/ 1375 w 2435"/>
                  <a:gd name="T67" fmla="*/ 1861 h 1952"/>
                  <a:gd name="T68" fmla="*/ 1418 w 2435"/>
                  <a:gd name="T69" fmla="*/ 1872 h 1952"/>
                  <a:gd name="T70" fmla="*/ 1462 w 2435"/>
                  <a:gd name="T71" fmla="*/ 1890 h 1952"/>
                  <a:gd name="T72" fmla="*/ 1500 w 2435"/>
                  <a:gd name="T73" fmla="*/ 1901 h 1952"/>
                  <a:gd name="T74" fmla="*/ 1543 w 2435"/>
                  <a:gd name="T75" fmla="*/ 1907 h 1952"/>
                  <a:gd name="T76" fmla="*/ 1587 w 2435"/>
                  <a:gd name="T77" fmla="*/ 1918 h 1952"/>
                  <a:gd name="T78" fmla="*/ 1630 w 2435"/>
                  <a:gd name="T79" fmla="*/ 1924 h 1952"/>
                  <a:gd name="T80" fmla="*/ 1668 w 2435"/>
                  <a:gd name="T81" fmla="*/ 1930 h 1952"/>
                  <a:gd name="T82" fmla="*/ 1712 w 2435"/>
                  <a:gd name="T83" fmla="*/ 1935 h 1952"/>
                  <a:gd name="T84" fmla="*/ 1755 w 2435"/>
                  <a:gd name="T85" fmla="*/ 1935 h 1952"/>
                  <a:gd name="T86" fmla="*/ 1793 w 2435"/>
                  <a:gd name="T87" fmla="*/ 1941 h 1952"/>
                  <a:gd name="T88" fmla="*/ 1837 w 2435"/>
                  <a:gd name="T89" fmla="*/ 1947 h 1952"/>
                  <a:gd name="T90" fmla="*/ 1880 w 2435"/>
                  <a:gd name="T91" fmla="*/ 1947 h 1952"/>
                  <a:gd name="T92" fmla="*/ 1918 w 2435"/>
                  <a:gd name="T93" fmla="*/ 1947 h 1952"/>
                  <a:gd name="T94" fmla="*/ 1962 w 2435"/>
                  <a:gd name="T95" fmla="*/ 1947 h 1952"/>
                  <a:gd name="T96" fmla="*/ 2005 w 2435"/>
                  <a:gd name="T97" fmla="*/ 1952 h 1952"/>
                  <a:gd name="T98" fmla="*/ 2043 w 2435"/>
                  <a:gd name="T99" fmla="*/ 1952 h 1952"/>
                  <a:gd name="T100" fmla="*/ 2087 w 2435"/>
                  <a:gd name="T101" fmla="*/ 1952 h 1952"/>
                  <a:gd name="T102" fmla="*/ 2130 w 2435"/>
                  <a:gd name="T103" fmla="*/ 1952 h 1952"/>
                  <a:gd name="T104" fmla="*/ 2174 w 2435"/>
                  <a:gd name="T105" fmla="*/ 1952 h 1952"/>
                  <a:gd name="T106" fmla="*/ 2212 w 2435"/>
                  <a:gd name="T107" fmla="*/ 1952 h 1952"/>
                  <a:gd name="T108" fmla="*/ 2255 w 2435"/>
                  <a:gd name="T109" fmla="*/ 1952 h 1952"/>
                  <a:gd name="T110" fmla="*/ 2299 w 2435"/>
                  <a:gd name="T111" fmla="*/ 1952 h 1952"/>
                  <a:gd name="T112" fmla="*/ 2337 w 2435"/>
                  <a:gd name="T113" fmla="*/ 1952 h 1952"/>
                  <a:gd name="T114" fmla="*/ 2380 w 2435"/>
                  <a:gd name="T115" fmla="*/ 1952 h 1952"/>
                  <a:gd name="T116" fmla="*/ 2424 w 2435"/>
                  <a:gd name="T117" fmla="*/ 1952 h 1952"/>
                  <a:gd name="T118" fmla="*/ 2435 w 2435"/>
                  <a:gd name="T119" fmla="*/ 1952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435" h="1952">
                    <a:moveTo>
                      <a:pt x="0" y="1952"/>
                    </a:moveTo>
                    <a:lnTo>
                      <a:pt x="38" y="1884"/>
                    </a:lnTo>
                    <a:lnTo>
                      <a:pt x="81" y="1713"/>
                    </a:lnTo>
                    <a:lnTo>
                      <a:pt x="125" y="1421"/>
                    </a:lnTo>
                    <a:lnTo>
                      <a:pt x="163" y="1079"/>
                    </a:lnTo>
                    <a:lnTo>
                      <a:pt x="206" y="748"/>
                    </a:lnTo>
                    <a:lnTo>
                      <a:pt x="250" y="462"/>
                    </a:lnTo>
                    <a:lnTo>
                      <a:pt x="288" y="251"/>
                    </a:lnTo>
                    <a:lnTo>
                      <a:pt x="331" y="120"/>
                    </a:lnTo>
                    <a:lnTo>
                      <a:pt x="375" y="46"/>
                    </a:lnTo>
                    <a:lnTo>
                      <a:pt x="413" y="0"/>
                    </a:lnTo>
                    <a:lnTo>
                      <a:pt x="456" y="97"/>
                    </a:lnTo>
                    <a:lnTo>
                      <a:pt x="500" y="171"/>
                    </a:lnTo>
                    <a:lnTo>
                      <a:pt x="543" y="257"/>
                    </a:lnTo>
                    <a:lnTo>
                      <a:pt x="581" y="365"/>
                    </a:lnTo>
                    <a:lnTo>
                      <a:pt x="625" y="537"/>
                    </a:lnTo>
                    <a:lnTo>
                      <a:pt x="668" y="639"/>
                    </a:lnTo>
                    <a:lnTo>
                      <a:pt x="706" y="782"/>
                    </a:lnTo>
                    <a:lnTo>
                      <a:pt x="750" y="925"/>
                    </a:lnTo>
                    <a:lnTo>
                      <a:pt x="793" y="1033"/>
                    </a:lnTo>
                    <a:lnTo>
                      <a:pt x="831" y="1142"/>
                    </a:lnTo>
                    <a:lnTo>
                      <a:pt x="875" y="1262"/>
                    </a:lnTo>
                    <a:lnTo>
                      <a:pt x="918" y="1342"/>
                    </a:lnTo>
                    <a:lnTo>
                      <a:pt x="956" y="1433"/>
                    </a:lnTo>
                    <a:lnTo>
                      <a:pt x="1000" y="1507"/>
                    </a:lnTo>
                    <a:lnTo>
                      <a:pt x="1043" y="1570"/>
                    </a:lnTo>
                    <a:lnTo>
                      <a:pt x="1087" y="1633"/>
                    </a:lnTo>
                    <a:lnTo>
                      <a:pt x="1125" y="1673"/>
                    </a:lnTo>
                    <a:lnTo>
                      <a:pt x="1168" y="1724"/>
                    </a:lnTo>
                    <a:lnTo>
                      <a:pt x="1212" y="1758"/>
                    </a:lnTo>
                    <a:lnTo>
                      <a:pt x="1250" y="1787"/>
                    </a:lnTo>
                    <a:lnTo>
                      <a:pt x="1293" y="1815"/>
                    </a:lnTo>
                    <a:lnTo>
                      <a:pt x="1337" y="1838"/>
                    </a:lnTo>
                    <a:lnTo>
                      <a:pt x="1375" y="1861"/>
                    </a:lnTo>
                    <a:lnTo>
                      <a:pt x="1418" y="1872"/>
                    </a:lnTo>
                    <a:lnTo>
                      <a:pt x="1462" y="1890"/>
                    </a:lnTo>
                    <a:lnTo>
                      <a:pt x="1500" y="1901"/>
                    </a:lnTo>
                    <a:lnTo>
                      <a:pt x="1543" y="1907"/>
                    </a:lnTo>
                    <a:lnTo>
                      <a:pt x="1587" y="1918"/>
                    </a:lnTo>
                    <a:lnTo>
                      <a:pt x="1630" y="1924"/>
                    </a:lnTo>
                    <a:lnTo>
                      <a:pt x="1668" y="1930"/>
                    </a:lnTo>
                    <a:lnTo>
                      <a:pt x="1712" y="1935"/>
                    </a:lnTo>
                    <a:lnTo>
                      <a:pt x="1755" y="1935"/>
                    </a:lnTo>
                    <a:lnTo>
                      <a:pt x="1793" y="1941"/>
                    </a:lnTo>
                    <a:lnTo>
                      <a:pt x="1837" y="1947"/>
                    </a:lnTo>
                    <a:lnTo>
                      <a:pt x="1880" y="1947"/>
                    </a:lnTo>
                    <a:lnTo>
                      <a:pt x="1918" y="1947"/>
                    </a:lnTo>
                    <a:lnTo>
                      <a:pt x="1962" y="1947"/>
                    </a:lnTo>
                    <a:lnTo>
                      <a:pt x="2005" y="1952"/>
                    </a:lnTo>
                    <a:lnTo>
                      <a:pt x="2043" y="1952"/>
                    </a:lnTo>
                    <a:lnTo>
                      <a:pt x="2087" y="1952"/>
                    </a:lnTo>
                    <a:lnTo>
                      <a:pt x="2130" y="1952"/>
                    </a:lnTo>
                    <a:lnTo>
                      <a:pt x="2174" y="1952"/>
                    </a:lnTo>
                    <a:lnTo>
                      <a:pt x="2212" y="1952"/>
                    </a:lnTo>
                    <a:lnTo>
                      <a:pt x="2255" y="1952"/>
                    </a:lnTo>
                    <a:lnTo>
                      <a:pt x="2299" y="1952"/>
                    </a:lnTo>
                    <a:lnTo>
                      <a:pt x="2337" y="1952"/>
                    </a:lnTo>
                    <a:lnTo>
                      <a:pt x="2380" y="1952"/>
                    </a:lnTo>
                    <a:lnTo>
                      <a:pt x="2424" y="1952"/>
                    </a:lnTo>
                    <a:lnTo>
                      <a:pt x="2435" y="1952"/>
                    </a:lnTo>
                  </a:path>
                </a:pathLst>
              </a:custGeom>
              <a:noFill/>
              <a:ln w="25400">
                <a:solidFill>
                  <a:srgbClr val="CC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Rectangle 170">
                <a:extLst>
                  <a:ext uri="{FF2B5EF4-FFF2-40B4-BE49-F238E27FC236}">
                    <a16:creationId xmlns:a16="http://schemas.microsoft.com/office/drawing/2014/main" id="{D9B5E069-138F-4E19-886C-1549A7082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250" y="3001"/>
                <a:ext cx="2057" cy="1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Distribution of Collisions [</a:t>
                </a:r>
                <a:r>
                  <a:rPr kumimoji="0" lang="en-US" altLang="en-US" sz="1600" b="0" i="0" u="none" strike="noStrike" cap="none" normalizeH="0" baseline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a.u</a:t>
                </a: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</a:rPr>
                  <a:t>.]</a:t>
                </a:r>
                <a:endParaRPr kumimoji="0" lang="en-US" altLang="en-US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5" name="Rectangle 139">
              <a:extLst>
                <a:ext uri="{FF2B5EF4-FFF2-40B4-BE49-F238E27FC236}">
                  <a16:creationId xmlns:a16="http://schemas.microsoft.com/office/drawing/2014/main" id="{6292EF86-EBA5-4059-A0C9-991248177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4574" y="3973317"/>
              <a:ext cx="581940" cy="8074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140">
              <a:extLst>
                <a:ext uri="{FF2B5EF4-FFF2-40B4-BE49-F238E27FC236}">
                  <a16:creationId xmlns:a16="http://schemas.microsoft.com/office/drawing/2014/main" id="{1C398319-9316-4832-9784-AC4A1A779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4574" y="3973317"/>
              <a:ext cx="581940" cy="80741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147">
              <a:extLst>
                <a:ext uri="{FF2B5EF4-FFF2-40B4-BE49-F238E27FC236}">
                  <a16:creationId xmlns:a16="http://schemas.microsoft.com/office/drawing/2014/main" id="{F5ED539E-50E0-4182-B3CC-804B421AE2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09341" y="3806643"/>
              <a:ext cx="85202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148">
              <a:extLst>
                <a:ext uri="{FF2B5EF4-FFF2-40B4-BE49-F238E27FC236}">
                  <a16:creationId xmlns:a16="http://schemas.microsoft.com/office/drawing/2014/main" id="{917F846A-6B23-4538-AE00-39206CCD6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0367" y="5226677"/>
              <a:ext cx="852020" cy="0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149">
              <a:extLst>
                <a:ext uri="{FF2B5EF4-FFF2-40B4-BE49-F238E27FC236}">
                  <a16:creationId xmlns:a16="http://schemas.microsoft.com/office/drawing/2014/main" id="{0C9BC9F9-8C37-4054-8BEB-C941028CFC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61360" y="3812885"/>
              <a:ext cx="1026" cy="141169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50">
              <a:extLst>
                <a:ext uri="{FF2B5EF4-FFF2-40B4-BE49-F238E27FC236}">
                  <a16:creationId xmlns:a16="http://schemas.microsoft.com/office/drawing/2014/main" id="{D1211F2A-E650-4A91-9E0C-66A854054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612094" y="3812885"/>
              <a:ext cx="2787" cy="1417097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54">
              <a:extLst>
                <a:ext uri="{FF2B5EF4-FFF2-40B4-BE49-F238E27FC236}">
                  <a16:creationId xmlns:a16="http://schemas.microsoft.com/office/drawing/2014/main" id="{6BD1584A-EEC7-4275-B082-132F6C1011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64869" y="4207862"/>
              <a:ext cx="373869" cy="0"/>
            </a:xfrm>
            <a:prstGeom prst="line">
              <a:avLst/>
            </a:prstGeom>
            <a:noFill/>
            <a:ln w="25400" cap="flat">
              <a:solidFill>
                <a:srgbClr val="0033CC"/>
              </a:solidFill>
              <a:prstDash val="lgDashDot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55">
              <a:extLst>
                <a:ext uri="{FF2B5EF4-FFF2-40B4-BE49-F238E27FC236}">
                  <a16:creationId xmlns:a16="http://schemas.microsoft.com/office/drawing/2014/main" id="{AC247454-8632-47EA-88FC-F03E8FC3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9137" y="4268456"/>
              <a:ext cx="284909" cy="195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2.86</a:t>
              </a:r>
              <a:endParaRPr kumimoji="0" lang="en-US" altLang="en-US" sz="4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Line 156">
              <a:extLst>
                <a:ext uri="{FF2B5EF4-FFF2-40B4-BE49-F238E27FC236}">
                  <a16:creationId xmlns:a16="http://schemas.microsoft.com/office/drawing/2014/main" id="{BD0B49C8-0C85-41CB-BE49-95A1FCE4F2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0986" y="4382062"/>
              <a:ext cx="280894" cy="0"/>
            </a:xfrm>
            <a:prstGeom prst="line">
              <a:avLst/>
            </a:prstGeom>
            <a:noFill/>
            <a:ln w="25400" cap="flat">
              <a:solidFill>
                <a:srgbClr val="00FFFF"/>
              </a:solidFill>
              <a:prstDash val="lgDash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57">
              <a:extLst>
                <a:ext uri="{FF2B5EF4-FFF2-40B4-BE49-F238E27FC236}">
                  <a16:creationId xmlns:a16="http://schemas.microsoft.com/office/drawing/2014/main" id="{D0039DCA-6848-49DD-A54E-F18901124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6314" y="4452171"/>
              <a:ext cx="284909" cy="195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2.52</a:t>
              </a:r>
              <a:endParaRPr kumimoji="0" lang="en-US" altLang="en-US" sz="4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Line 158">
              <a:extLst>
                <a:ext uri="{FF2B5EF4-FFF2-40B4-BE49-F238E27FC236}">
                  <a16:creationId xmlns:a16="http://schemas.microsoft.com/office/drawing/2014/main" id="{6FF18C59-5E1D-4AF1-A22F-C37ADE88B6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0532" y="4559036"/>
              <a:ext cx="339881" cy="0"/>
            </a:xfrm>
            <a:prstGeom prst="line">
              <a:avLst/>
            </a:prstGeom>
            <a:noFill/>
            <a:ln w="25400" cap="flat">
              <a:solidFill>
                <a:srgbClr val="00CC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59">
              <a:extLst>
                <a:ext uri="{FF2B5EF4-FFF2-40B4-BE49-F238E27FC236}">
                  <a16:creationId xmlns:a16="http://schemas.microsoft.com/office/drawing/2014/main" id="{90C58CE1-108E-4A41-A9BA-50D23658E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6314" y="4632093"/>
              <a:ext cx="284909" cy="195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2.36</a:t>
              </a:r>
              <a:endParaRPr kumimoji="0" lang="en-US" altLang="en-US" sz="4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Line 160">
              <a:extLst>
                <a:ext uri="{FF2B5EF4-FFF2-40B4-BE49-F238E27FC236}">
                  <a16:creationId xmlns:a16="http://schemas.microsoft.com/office/drawing/2014/main" id="{3B9E0B62-0E78-41BB-8C03-450B13BFF4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65157" y="4733044"/>
              <a:ext cx="339881" cy="0"/>
            </a:xfrm>
            <a:prstGeom prst="line">
              <a:avLst/>
            </a:prstGeom>
            <a:noFill/>
            <a:ln w="25400" cap="flat">
              <a:solidFill>
                <a:srgbClr val="FFFF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61">
              <a:extLst>
                <a:ext uri="{FF2B5EF4-FFF2-40B4-BE49-F238E27FC236}">
                  <a16:creationId xmlns:a16="http://schemas.microsoft.com/office/drawing/2014/main" id="{5617B54C-73C3-423E-A3BD-1585C323A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8715" y="4994956"/>
              <a:ext cx="284909" cy="195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1.81</a:t>
              </a:r>
              <a:endParaRPr kumimoji="0" lang="en-US" altLang="en-US" sz="4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Line 162">
              <a:extLst>
                <a:ext uri="{FF2B5EF4-FFF2-40B4-BE49-F238E27FC236}">
                  <a16:creationId xmlns:a16="http://schemas.microsoft.com/office/drawing/2014/main" id="{878E745F-CB90-4A27-BA23-3A6B0F55C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2715" y="4914943"/>
              <a:ext cx="339881" cy="0"/>
            </a:xfrm>
            <a:prstGeom prst="line">
              <a:avLst/>
            </a:prstGeom>
            <a:noFill/>
            <a:ln w="25400" cap="flat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163">
              <a:extLst>
                <a:ext uri="{FF2B5EF4-FFF2-40B4-BE49-F238E27FC236}">
                  <a16:creationId xmlns:a16="http://schemas.microsoft.com/office/drawing/2014/main" id="{FDC0BEFF-EFDF-4AA0-B59A-EBB905341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6314" y="4809497"/>
              <a:ext cx="284909" cy="195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1.98</a:t>
              </a:r>
              <a:endParaRPr kumimoji="0" lang="en-US" altLang="en-US" sz="4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1" name="Line 164">
              <a:extLst>
                <a:ext uri="{FF2B5EF4-FFF2-40B4-BE49-F238E27FC236}">
                  <a16:creationId xmlns:a16="http://schemas.microsoft.com/office/drawing/2014/main" id="{6514CF83-96EF-468C-A036-59C575B2F1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3756" y="5107255"/>
              <a:ext cx="339881" cy="0"/>
            </a:xfrm>
            <a:prstGeom prst="line">
              <a:avLst/>
            </a:prstGeom>
            <a:noFill/>
            <a:ln w="25400" cap="flat">
              <a:solidFill>
                <a:srgbClr val="D829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90784AF-CF08-4FF2-9980-014CD7DEE153}"/>
                </a:ext>
              </a:extLst>
            </p:cNvPr>
            <p:cNvSpPr txBox="1"/>
            <p:nvPr/>
          </p:nvSpPr>
          <p:spPr>
            <a:xfrm>
              <a:off x="7721075" y="3806643"/>
              <a:ext cx="680727" cy="29304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  <a:r>
                <a: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o</a:t>
              </a:r>
              <a:r>
                <a:rPr lang="en-US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[E</a:t>
              </a:r>
              <a:r>
                <a: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</a:t>
              </a:r>
              <a:r>
                <a:rPr lang="en-US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]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9A6CBD7D-91A6-45BD-84FC-53A94BC201F0}"/>
                </a:ext>
              </a:extLst>
            </p:cNvPr>
            <p:cNvCxnSpPr/>
            <p:nvPr/>
          </p:nvCxnSpPr>
          <p:spPr>
            <a:xfrm>
              <a:off x="7775742" y="3854235"/>
              <a:ext cx="157452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F87754AA-4CC8-4DF0-8AD8-0EB24D74F166}"/>
                </a:ext>
              </a:extLst>
            </p:cNvPr>
            <p:cNvGrpSpPr/>
            <p:nvPr/>
          </p:nvGrpSpPr>
          <p:grpSpPr>
            <a:xfrm>
              <a:off x="5724698" y="4099146"/>
              <a:ext cx="3209356" cy="2517222"/>
              <a:chOff x="5724698" y="4099146"/>
              <a:chExt cx="3209356" cy="2517222"/>
            </a:xfrm>
          </p:grpSpPr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051781DD-7B67-4EB1-8E86-AC13411D5763}"/>
                  </a:ext>
                </a:extLst>
              </p:cNvPr>
              <p:cNvGrpSpPr/>
              <p:nvPr/>
            </p:nvGrpSpPr>
            <p:grpSpPr>
              <a:xfrm>
                <a:off x="5724698" y="6182307"/>
                <a:ext cx="3209356" cy="434061"/>
                <a:chOff x="2659063" y="3302000"/>
                <a:chExt cx="4044782" cy="547051"/>
              </a:xfrm>
            </p:grpSpPr>
            <p:sp>
              <p:nvSpPr>
                <p:cNvPr id="27" name="Rectangle 74">
                  <a:extLst>
                    <a:ext uri="{FF2B5EF4-FFF2-40B4-BE49-F238E27FC236}">
                      <a16:creationId xmlns:a16="http://schemas.microsoft.com/office/drawing/2014/main" id="{B1C54964-5762-4CE4-89CD-84A46804E9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9063" y="3302000"/>
                  <a:ext cx="129298" cy="3103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0</a:t>
                  </a:r>
                  <a:endPara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8" name="Rectangle 77">
                  <a:extLst>
                    <a:ext uri="{FF2B5EF4-FFF2-40B4-BE49-F238E27FC236}">
                      <a16:creationId xmlns:a16="http://schemas.microsoft.com/office/drawing/2014/main" id="{5B1A3FA9-F473-4267-A3CA-908B09DC89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40175" y="3302000"/>
                  <a:ext cx="129298" cy="3103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5</a:t>
                  </a:r>
                  <a:endParaRPr kumimoji="0" lang="en-US" altLang="en-US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9" name="Rectangle 80">
                  <a:extLst>
                    <a:ext uri="{FF2B5EF4-FFF2-40B4-BE49-F238E27FC236}">
                      <a16:creationId xmlns:a16="http://schemas.microsoft.com/office/drawing/2014/main" id="{D0F50642-0D50-4454-A7DF-B3C7369F1F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65725" y="3302000"/>
                  <a:ext cx="258595" cy="3103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10</a:t>
                  </a:r>
                  <a:endParaRPr kumimoji="0" lang="en-US" altLang="en-US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30" name="Rectangle 83">
                  <a:extLst>
                    <a:ext uri="{FF2B5EF4-FFF2-40B4-BE49-F238E27FC236}">
                      <a16:creationId xmlns:a16="http://schemas.microsoft.com/office/drawing/2014/main" id="{9AED4C68-9366-40FE-83DA-B4A6503085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45250" y="3302000"/>
                  <a:ext cx="258595" cy="31031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15</a:t>
                  </a:r>
                  <a:endPara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31" name="TextBox 30">
                      <a:extLst>
                        <a:ext uri="{FF2B5EF4-FFF2-40B4-BE49-F238E27FC236}">
                          <a16:creationId xmlns:a16="http://schemas.microsoft.com/office/drawing/2014/main" id="{59BFC8D1-E02C-4691-8EDF-90BF2EC7E1D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4177975" y="3538736"/>
                      <a:ext cx="960927" cy="310315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>
                              <m:sSubPr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E</m:t>
                                </m:r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cm</m:t>
                                </m:r>
                              </m:sub>
                            </m:sSub>
                            <m:r>
                              <a:rPr lang="en-US" sz="1600" b="0" i="0" smtClean="0">
                                <a:latin typeface="Cambria Math" panose="02040503050406030204" pitchFamily="18" charset="0"/>
                              </a:rPr>
                              <m:t>[</m:t>
                            </m:r>
                            <m:sSub>
                              <m:sSubPr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E</m:t>
                                </m:r>
                              </m:e>
                              <m:sub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R</m:t>
                                </m:r>
                              </m:sub>
                            </m:sSub>
                            <m:r>
                              <a:rPr lang="en-US" sz="1600" b="0" i="0" smtClean="0">
                                <a:latin typeface="Cambria Math" panose="02040503050406030204" pitchFamily="18" charset="0"/>
                              </a:rPr>
                              <m:t>]</m:t>
                            </m:r>
                          </m:oMath>
                        </m:oMathPara>
                      </a14:m>
                      <a:endParaRPr lang="en-US" sz="1600" dirty="0"/>
                    </a:p>
                  </p:txBody>
                </p:sp>
              </mc:Choice>
              <mc:Fallback xmlns="">
                <p:sp>
                  <p:nvSpPr>
                    <p:cNvPr id="226" name="TextBox 225">
                      <a:extLst>
                        <a:ext uri="{FF2B5EF4-FFF2-40B4-BE49-F238E27FC236}">
                          <a16:creationId xmlns:a16="http://schemas.microsoft.com/office/drawing/2014/main" id="{5C7073CD-3A88-44DA-863A-88AFD8A80F7D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4177975" y="3538736"/>
                      <a:ext cx="960927" cy="310315"/>
                    </a:xfrm>
                    <a:prstGeom prst="rect">
                      <a:avLst/>
                    </a:prstGeom>
                    <a:blipFill>
                      <a:blip r:embed="rId10"/>
                      <a:stretch>
                        <a:fillRect l="-6400" r="-8800" b="-32500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</p:grpSp>
          <p:sp>
            <p:nvSpPr>
              <p:cNvPr id="26" name="Rectangle 155">
                <a:extLst>
                  <a:ext uri="{FF2B5EF4-FFF2-40B4-BE49-F238E27FC236}">
                    <a16:creationId xmlns:a16="http://schemas.microsoft.com/office/drawing/2014/main" id="{4CA43050-98C0-4694-80E9-C1DDBD7A8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9811" y="4099146"/>
                <a:ext cx="278855" cy="195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3.11</a:t>
                </a:r>
                <a:endParaRPr kumimoji="0" lang="en-US" altLang="en-US" sz="4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1F681B25-670A-4DAD-8F9F-1D33F5655FB5}"/>
              </a:ext>
            </a:extLst>
          </p:cNvPr>
          <p:cNvGrpSpPr/>
          <p:nvPr/>
        </p:nvGrpSpPr>
        <p:grpSpPr>
          <a:xfrm>
            <a:off x="792401" y="1161210"/>
            <a:ext cx="3706230" cy="2411494"/>
            <a:chOff x="5123410" y="1235995"/>
            <a:chExt cx="3706230" cy="2411494"/>
          </a:xfrm>
        </p:grpSpPr>
        <p:sp>
          <p:nvSpPr>
            <p:cNvPr id="73" name="Rectangle 86">
              <a:extLst>
                <a:ext uri="{FF2B5EF4-FFF2-40B4-BE49-F238E27FC236}">
                  <a16:creationId xmlns:a16="http://schemas.microsoft.com/office/drawing/2014/main" id="{F0707170-8641-47A4-B24A-FD36CD8F4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2669" y="3401268"/>
              <a:ext cx="10259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6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</a:rPr>
                <a:t>0</a:t>
              </a:r>
              <a:endParaRPr kumimoji="0" lang="en-US" alt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80685DBE-16AE-42D9-B18A-7B01C22B2BAA}"/>
                </a:ext>
              </a:extLst>
            </p:cNvPr>
            <p:cNvGrpSpPr/>
            <p:nvPr/>
          </p:nvGrpSpPr>
          <p:grpSpPr>
            <a:xfrm>
              <a:off x="5123410" y="1235995"/>
              <a:ext cx="3706230" cy="2278638"/>
              <a:chOff x="5123410" y="1235995"/>
              <a:chExt cx="3706230" cy="2278638"/>
            </a:xfrm>
          </p:grpSpPr>
          <p:sp>
            <p:nvSpPr>
              <p:cNvPr id="75" name="Rectangle 153">
                <a:extLst>
                  <a:ext uri="{FF2B5EF4-FFF2-40B4-BE49-F238E27FC236}">
                    <a16:creationId xmlns:a16="http://schemas.microsoft.com/office/drawing/2014/main" id="{90239E75-8F9E-4BB3-99B8-BA8D525F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3346" y="1493009"/>
                <a:ext cx="162804" cy="195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600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36</a:t>
                </a:r>
                <a:endParaRPr kumimoji="0" lang="en-US" altLang="en-US" sz="4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138CC4C2-B60C-49CC-BC99-1C2D0ECD3F60}"/>
                  </a:ext>
                </a:extLst>
              </p:cNvPr>
              <p:cNvGrpSpPr/>
              <p:nvPr/>
            </p:nvGrpSpPr>
            <p:grpSpPr>
              <a:xfrm>
                <a:off x="5123410" y="1235995"/>
                <a:ext cx="3706230" cy="2278638"/>
                <a:chOff x="5123410" y="1235995"/>
                <a:chExt cx="3706230" cy="2278638"/>
              </a:xfrm>
            </p:grpSpPr>
            <p:sp>
              <p:nvSpPr>
                <p:cNvPr id="77" name="Rectangle 65">
                  <a:extLst>
                    <a:ext uri="{FF2B5EF4-FFF2-40B4-BE49-F238E27FC236}">
                      <a16:creationId xmlns:a16="http://schemas.microsoft.com/office/drawing/2014/main" id="{1B5FF2D2-FDFB-4A14-B01E-541685DE60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775082" y="1349360"/>
                  <a:ext cx="3047000" cy="2165273"/>
                </a:xfrm>
                <a:prstGeom prst="rect">
                  <a:avLst/>
                </a:prstGeom>
                <a:noFill/>
                <a:ln w="17463" cap="flat">
                  <a:solidFill>
                    <a:srgbClr val="FFFF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Line 66">
                  <a:extLst>
                    <a:ext uri="{FF2B5EF4-FFF2-40B4-BE49-F238E27FC236}">
                      <a16:creationId xmlns:a16="http://schemas.microsoft.com/office/drawing/2014/main" id="{E2460D42-CB90-476B-8F7A-1966C7786A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1349360"/>
                  <a:ext cx="3047000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Line 67">
                  <a:extLst>
                    <a:ext uri="{FF2B5EF4-FFF2-40B4-BE49-F238E27FC236}">
                      <a16:creationId xmlns:a16="http://schemas.microsoft.com/office/drawing/2014/main" id="{13AC2CD6-0D5B-4D54-91DB-DAA1DC2467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3514633"/>
                  <a:ext cx="3047000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Line 68">
                  <a:extLst>
                    <a:ext uri="{FF2B5EF4-FFF2-40B4-BE49-F238E27FC236}">
                      <a16:creationId xmlns:a16="http://schemas.microsoft.com/office/drawing/2014/main" id="{ABB5A486-F519-46DF-BC1A-CD1BC37E4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2082" y="1349360"/>
                  <a:ext cx="0" cy="216527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Line 69">
                  <a:extLst>
                    <a:ext uri="{FF2B5EF4-FFF2-40B4-BE49-F238E27FC236}">
                      <a16:creationId xmlns:a16="http://schemas.microsoft.com/office/drawing/2014/main" id="{9E237068-4C48-41CF-A52D-5FDCCB0BCB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775082" y="1349360"/>
                  <a:ext cx="0" cy="216527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Line 70">
                  <a:extLst>
                    <a:ext uri="{FF2B5EF4-FFF2-40B4-BE49-F238E27FC236}">
                      <a16:creationId xmlns:a16="http://schemas.microsoft.com/office/drawing/2014/main" id="{9C1C49AD-FA9A-459C-9CCF-9235F559A4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3514633"/>
                  <a:ext cx="3047000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Line 71">
                  <a:extLst>
                    <a:ext uri="{FF2B5EF4-FFF2-40B4-BE49-F238E27FC236}">
                      <a16:creationId xmlns:a16="http://schemas.microsoft.com/office/drawing/2014/main" id="{7AE2CAC8-93D8-4A0F-B18E-2794E9F6D5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775082" y="1349360"/>
                  <a:ext cx="0" cy="216527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Line 72">
                  <a:extLst>
                    <a:ext uri="{FF2B5EF4-FFF2-40B4-BE49-F238E27FC236}">
                      <a16:creationId xmlns:a16="http://schemas.microsoft.com/office/drawing/2014/main" id="{74E78289-E4AE-4EEA-8B36-DFD39CA714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775082" y="3449133"/>
                  <a:ext cx="0" cy="6550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Line 73">
                  <a:extLst>
                    <a:ext uri="{FF2B5EF4-FFF2-40B4-BE49-F238E27FC236}">
                      <a16:creationId xmlns:a16="http://schemas.microsoft.com/office/drawing/2014/main" id="{40B945F1-8908-4F7A-855A-8D42A5DFAF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1349360"/>
                  <a:ext cx="0" cy="5668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Line 75">
                  <a:extLst>
                    <a:ext uri="{FF2B5EF4-FFF2-40B4-BE49-F238E27FC236}">
                      <a16:creationId xmlns:a16="http://schemas.microsoft.com/office/drawing/2014/main" id="{E1B7D2B6-8D46-44D9-8A9F-D42BA1638C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6790329" y="3449133"/>
                  <a:ext cx="0" cy="6550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Line 76">
                  <a:extLst>
                    <a:ext uri="{FF2B5EF4-FFF2-40B4-BE49-F238E27FC236}">
                      <a16:creationId xmlns:a16="http://schemas.microsoft.com/office/drawing/2014/main" id="{813EBAD1-A97E-4CDF-90F2-709DFF0F0B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90329" y="1349360"/>
                  <a:ext cx="0" cy="5668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Line 78">
                  <a:extLst>
                    <a:ext uri="{FF2B5EF4-FFF2-40B4-BE49-F238E27FC236}">
                      <a16:creationId xmlns:a16="http://schemas.microsoft.com/office/drawing/2014/main" id="{69E0DF95-6C6D-4FD1-80A6-D378CA6918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06835" y="3449133"/>
                  <a:ext cx="0" cy="6550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Line 79">
                  <a:extLst>
                    <a:ext uri="{FF2B5EF4-FFF2-40B4-BE49-F238E27FC236}">
                      <a16:creationId xmlns:a16="http://schemas.microsoft.com/office/drawing/2014/main" id="{D276D2A3-5E53-4D43-B7D0-51F14515EC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7806835" y="1349360"/>
                  <a:ext cx="0" cy="5668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Line 81">
                  <a:extLst>
                    <a:ext uri="{FF2B5EF4-FFF2-40B4-BE49-F238E27FC236}">
                      <a16:creationId xmlns:a16="http://schemas.microsoft.com/office/drawing/2014/main" id="{5C456D60-AC1F-4454-8675-39976DC06B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2082" y="3449133"/>
                  <a:ext cx="0" cy="6550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Line 82">
                  <a:extLst>
                    <a:ext uri="{FF2B5EF4-FFF2-40B4-BE49-F238E27FC236}">
                      <a16:creationId xmlns:a16="http://schemas.microsoft.com/office/drawing/2014/main" id="{A9FE1B3E-8FBE-49F0-8706-D1DD3BD20F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822082" y="1349360"/>
                  <a:ext cx="0" cy="5668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Line 84">
                  <a:extLst>
                    <a:ext uri="{FF2B5EF4-FFF2-40B4-BE49-F238E27FC236}">
                      <a16:creationId xmlns:a16="http://schemas.microsoft.com/office/drawing/2014/main" id="{CAAA498C-01E8-48EF-A0C9-B147A4CBBB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3514633"/>
                  <a:ext cx="56683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Line 85">
                  <a:extLst>
                    <a:ext uri="{FF2B5EF4-FFF2-40B4-BE49-F238E27FC236}">
                      <a16:creationId xmlns:a16="http://schemas.microsoft.com/office/drawing/2014/main" id="{77E80EA7-A7FB-4E2D-A7DF-5E486B1613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757842" y="3514633"/>
                  <a:ext cx="64241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Line 87">
                  <a:extLst>
                    <a:ext uri="{FF2B5EF4-FFF2-40B4-BE49-F238E27FC236}">
                      <a16:creationId xmlns:a16="http://schemas.microsoft.com/office/drawing/2014/main" id="{89F9C4B8-0860-4926-9A8B-125CE455C0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2967961"/>
                  <a:ext cx="56683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Line 88">
                  <a:extLst>
                    <a:ext uri="{FF2B5EF4-FFF2-40B4-BE49-F238E27FC236}">
                      <a16:creationId xmlns:a16="http://schemas.microsoft.com/office/drawing/2014/main" id="{FAE39FCB-D4AF-48FF-9A63-6D9B9CC08F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757842" y="2967961"/>
                  <a:ext cx="64241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Rectangle 89">
                  <a:extLst>
                    <a:ext uri="{FF2B5EF4-FFF2-40B4-BE49-F238E27FC236}">
                      <a16:creationId xmlns:a16="http://schemas.microsoft.com/office/drawing/2014/main" id="{093D68E1-9958-4EC7-B64D-234C72845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99227" y="2854596"/>
                  <a:ext cx="25648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0.5</a:t>
                  </a:r>
                  <a:endParaRPr kumimoji="0" lang="en-US" altLang="en-US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97" name="Line 90">
                  <a:extLst>
                    <a:ext uri="{FF2B5EF4-FFF2-40B4-BE49-F238E27FC236}">
                      <a16:creationId xmlns:a16="http://schemas.microsoft.com/office/drawing/2014/main" id="{01A7D567-4A49-4CB2-8698-12F84F8FA9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2427587"/>
                  <a:ext cx="56683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Line 91">
                  <a:extLst>
                    <a:ext uri="{FF2B5EF4-FFF2-40B4-BE49-F238E27FC236}">
                      <a16:creationId xmlns:a16="http://schemas.microsoft.com/office/drawing/2014/main" id="{9C7A4AFD-BCC5-4BDB-AB4A-0C1ACC6CC6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757842" y="2427587"/>
                  <a:ext cx="64241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Rectangle 92">
                  <a:extLst>
                    <a:ext uri="{FF2B5EF4-FFF2-40B4-BE49-F238E27FC236}">
                      <a16:creationId xmlns:a16="http://schemas.microsoft.com/office/drawing/2014/main" id="{237CBC10-2FA0-4029-B89A-3E8FC9B85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22669" y="2315482"/>
                  <a:ext cx="10259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</a:t>
                  </a:r>
                  <a:endParaRPr kumimoji="0" lang="en-US" altLang="en-US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0" name="Line 93">
                  <a:extLst>
                    <a:ext uri="{FF2B5EF4-FFF2-40B4-BE49-F238E27FC236}">
                      <a16:creationId xmlns:a16="http://schemas.microsoft.com/office/drawing/2014/main" id="{E8C0F89D-49A1-4025-B670-0F0F2F5191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1888474"/>
                  <a:ext cx="56683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Line 94">
                  <a:extLst>
                    <a:ext uri="{FF2B5EF4-FFF2-40B4-BE49-F238E27FC236}">
                      <a16:creationId xmlns:a16="http://schemas.microsoft.com/office/drawing/2014/main" id="{CCEFD8CD-C32D-48AD-B4B7-AF784BBC95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757842" y="1888474"/>
                  <a:ext cx="64241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Rectangle 95">
                  <a:extLst>
                    <a:ext uri="{FF2B5EF4-FFF2-40B4-BE49-F238E27FC236}">
                      <a16:creationId xmlns:a16="http://schemas.microsoft.com/office/drawing/2014/main" id="{F3A455B3-D928-4683-A290-17F0165668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499227" y="1775109"/>
                  <a:ext cx="256480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1.5</a:t>
                  </a:r>
                  <a:endParaRPr kumimoji="0" lang="en-US" altLang="en-US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3" name="Line 96">
                  <a:extLst>
                    <a:ext uri="{FF2B5EF4-FFF2-40B4-BE49-F238E27FC236}">
                      <a16:creationId xmlns:a16="http://schemas.microsoft.com/office/drawing/2014/main" id="{CDD310A5-16B5-4B4C-A57C-A44FC4DB4C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1349360"/>
                  <a:ext cx="56683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Line 97">
                  <a:extLst>
                    <a:ext uri="{FF2B5EF4-FFF2-40B4-BE49-F238E27FC236}">
                      <a16:creationId xmlns:a16="http://schemas.microsoft.com/office/drawing/2014/main" id="{8805FE2F-E60B-4F07-8077-A7FA033178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757842" y="1349360"/>
                  <a:ext cx="64241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Rectangle 98">
                  <a:extLst>
                    <a:ext uri="{FF2B5EF4-FFF2-40B4-BE49-F238E27FC236}">
                      <a16:creationId xmlns:a16="http://schemas.microsoft.com/office/drawing/2014/main" id="{9D2841A0-ABE6-4EAC-A661-86B8A030A6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22669" y="1235995"/>
                  <a:ext cx="10259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>
                  <a:lvl1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altLang="en-US" sz="1600" b="0" i="0" u="none" strike="noStrike" cap="none" normalizeH="0" baseline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anose="02020603050405020304" pitchFamily="18" charset="0"/>
                    </a:rPr>
                    <a:t>2</a:t>
                  </a:r>
                  <a:endPara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06" name="Line 99">
                  <a:extLst>
                    <a:ext uri="{FF2B5EF4-FFF2-40B4-BE49-F238E27FC236}">
                      <a16:creationId xmlns:a16="http://schemas.microsoft.com/office/drawing/2014/main" id="{A90A52CF-C72C-47EC-B87D-8CC9C64E0F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1349360"/>
                  <a:ext cx="3047000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Line 100">
                  <a:extLst>
                    <a:ext uri="{FF2B5EF4-FFF2-40B4-BE49-F238E27FC236}">
                      <a16:creationId xmlns:a16="http://schemas.microsoft.com/office/drawing/2014/main" id="{9E4EA733-D175-4F25-BB18-3C3AEC3759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75082" y="3514633"/>
                  <a:ext cx="3047000" cy="0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Line 101">
                  <a:extLst>
                    <a:ext uri="{FF2B5EF4-FFF2-40B4-BE49-F238E27FC236}">
                      <a16:creationId xmlns:a16="http://schemas.microsoft.com/office/drawing/2014/main" id="{805B238F-4D74-46CE-AE7C-E3096DB8DE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2082" y="1349360"/>
                  <a:ext cx="0" cy="216527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Line 102">
                  <a:extLst>
                    <a:ext uri="{FF2B5EF4-FFF2-40B4-BE49-F238E27FC236}">
                      <a16:creationId xmlns:a16="http://schemas.microsoft.com/office/drawing/2014/main" id="{7209D6AC-16AD-45FE-929B-144A5F6FB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5775082" y="1349360"/>
                  <a:ext cx="0" cy="2165273"/>
                </a:xfrm>
                <a:prstGeom prst="line">
                  <a:avLst/>
                </a:prstGeom>
                <a:noFill/>
                <a:ln w="17463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103">
                  <a:extLst>
                    <a:ext uri="{FF2B5EF4-FFF2-40B4-BE49-F238E27FC236}">
                      <a16:creationId xmlns:a16="http://schemas.microsoft.com/office/drawing/2014/main" id="{76D37400-C2E2-4DBB-8BC3-2D6EAC397A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5082" y="1679378"/>
                  <a:ext cx="3054558" cy="1835254"/>
                </a:xfrm>
                <a:custGeom>
                  <a:avLst/>
                  <a:gdLst>
                    <a:gd name="T0" fmla="*/ 0 w 2425"/>
                    <a:gd name="T1" fmla="*/ 1457 h 1457"/>
                    <a:gd name="T2" fmla="*/ 40 w 2425"/>
                    <a:gd name="T3" fmla="*/ 1451 h 1457"/>
                    <a:gd name="T4" fmla="*/ 80 w 2425"/>
                    <a:gd name="T5" fmla="*/ 1440 h 1457"/>
                    <a:gd name="T6" fmla="*/ 120 w 2425"/>
                    <a:gd name="T7" fmla="*/ 1411 h 1457"/>
                    <a:gd name="T8" fmla="*/ 165 w 2425"/>
                    <a:gd name="T9" fmla="*/ 1371 h 1457"/>
                    <a:gd name="T10" fmla="*/ 205 w 2425"/>
                    <a:gd name="T11" fmla="*/ 1314 h 1457"/>
                    <a:gd name="T12" fmla="*/ 246 w 2425"/>
                    <a:gd name="T13" fmla="*/ 1257 h 1457"/>
                    <a:gd name="T14" fmla="*/ 286 w 2425"/>
                    <a:gd name="T15" fmla="*/ 1194 h 1457"/>
                    <a:gd name="T16" fmla="*/ 331 w 2425"/>
                    <a:gd name="T17" fmla="*/ 1131 h 1457"/>
                    <a:gd name="T18" fmla="*/ 371 w 2425"/>
                    <a:gd name="T19" fmla="*/ 1074 h 1457"/>
                    <a:gd name="T20" fmla="*/ 411 w 2425"/>
                    <a:gd name="T21" fmla="*/ 1017 h 1457"/>
                    <a:gd name="T22" fmla="*/ 457 w 2425"/>
                    <a:gd name="T23" fmla="*/ 966 h 1457"/>
                    <a:gd name="T24" fmla="*/ 497 w 2425"/>
                    <a:gd name="T25" fmla="*/ 914 h 1457"/>
                    <a:gd name="T26" fmla="*/ 537 w 2425"/>
                    <a:gd name="T27" fmla="*/ 869 h 1457"/>
                    <a:gd name="T28" fmla="*/ 577 w 2425"/>
                    <a:gd name="T29" fmla="*/ 823 h 1457"/>
                    <a:gd name="T30" fmla="*/ 623 w 2425"/>
                    <a:gd name="T31" fmla="*/ 783 h 1457"/>
                    <a:gd name="T32" fmla="*/ 663 w 2425"/>
                    <a:gd name="T33" fmla="*/ 743 h 1457"/>
                    <a:gd name="T34" fmla="*/ 703 w 2425"/>
                    <a:gd name="T35" fmla="*/ 703 h 1457"/>
                    <a:gd name="T36" fmla="*/ 749 w 2425"/>
                    <a:gd name="T37" fmla="*/ 669 h 1457"/>
                    <a:gd name="T38" fmla="*/ 789 w 2425"/>
                    <a:gd name="T39" fmla="*/ 634 h 1457"/>
                    <a:gd name="T40" fmla="*/ 829 w 2425"/>
                    <a:gd name="T41" fmla="*/ 606 h 1457"/>
                    <a:gd name="T42" fmla="*/ 869 w 2425"/>
                    <a:gd name="T43" fmla="*/ 577 h 1457"/>
                    <a:gd name="T44" fmla="*/ 915 w 2425"/>
                    <a:gd name="T45" fmla="*/ 549 h 1457"/>
                    <a:gd name="T46" fmla="*/ 955 w 2425"/>
                    <a:gd name="T47" fmla="*/ 520 h 1457"/>
                    <a:gd name="T48" fmla="*/ 995 w 2425"/>
                    <a:gd name="T49" fmla="*/ 492 h 1457"/>
                    <a:gd name="T50" fmla="*/ 1041 w 2425"/>
                    <a:gd name="T51" fmla="*/ 469 h 1457"/>
                    <a:gd name="T52" fmla="*/ 1081 w 2425"/>
                    <a:gd name="T53" fmla="*/ 446 h 1457"/>
                    <a:gd name="T54" fmla="*/ 1121 w 2425"/>
                    <a:gd name="T55" fmla="*/ 423 h 1457"/>
                    <a:gd name="T56" fmla="*/ 1161 w 2425"/>
                    <a:gd name="T57" fmla="*/ 400 h 1457"/>
                    <a:gd name="T58" fmla="*/ 1207 w 2425"/>
                    <a:gd name="T59" fmla="*/ 383 h 1457"/>
                    <a:gd name="T60" fmla="*/ 1247 w 2425"/>
                    <a:gd name="T61" fmla="*/ 360 h 1457"/>
                    <a:gd name="T62" fmla="*/ 1287 w 2425"/>
                    <a:gd name="T63" fmla="*/ 343 h 1457"/>
                    <a:gd name="T64" fmla="*/ 1327 w 2425"/>
                    <a:gd name="T65" fmla="*/ 326 h 1457"/>
                    <a:gd name="T66" fmla="*/ 1373 w 2425"/>
                    <a:gd name="T67" fmla="*/ 303 h 1457"/>
                    <a:gd name="T68" fmla="*/ 1413 w 2425"/>
                    <a:gd name="T69" fmla="*/ 286 h 1457"/>
                    <a:gd name="T70" fmla="*/ 1453 w 2425"/>
                    <a:gd name="T71" fmla="*/ 274 h 1457"/>
                    <a:gd name="T72" fmla="*/ 1498 w 2425"/>
                    <a:gd name="T73" fmla="*/ 257 h 1457"/>
                    <a:gd name="T74" fmla="*/ 1538 w 2425"/>
                    <a:gd name="T75" fmla="*/ 240 h 1457"/>
                    <a:gd name="T76" fmla="*/ 1578 w 2425"/>
                    <a:gd name="T77" fmla="*/ 223 h 1457"/>
                    <a:gd name="T78" fmla="*/ 1619 w 2425"/>
                    <a:gd name="T79" fmla="*/ 212 h 1457"/>
                    <a:gd name="T80" fmla="*/ 1664 w 2425"/>
                    <a:gd name="T81" fmla="*/ 195 h 1457"/>
                    <a:gd name="T82" fmla="*/ 1704 w 2425"/>
                    <a:gd name="T83" fmla="*/ 183 h 1457"/>
                    <a:gd name="T84" fmla="*/ 1744 w 2425"/>
                    <a:gd name="T85" fmla="*/ 172 h 1457"/>
                    <a:gd name="T86" fmla="*/ 1790 w 2425"/>
                    <a:gd name="T87" fmla="*/ 155 h 1457"/>
                    <a:gd name="T88" fmla="*/ 1830 w 2425"/>
                    <a:gd name="T89" fmla="*/ 143 h 1457"/>
                    <a:gd name="T90" fmla="*/ 1870 w 2425"/>
                    <a:gd name="T91" fmla="*/ 132 h 1457"/>
                    <a:gd name="T92" fmla="*/ 1910 w 2425"/>
                    <a:gd name="T93" fmla="*/ 120 h 1457"/>
                    <a:gd name="T94" fmla="*/ 1956 w 2425"/>
                    <a:gd name="T95" fmla="*/ 109 h 1457"/>
                    <a:gd name="T96" fmla="*/ 1996 w 2425"/>
                    <a:gd name="T97" fmla="*/ 97 h 1457"/>
                    <a:gd name="T98" fmla="*/ 2036 w 2425"/>
                    <a:gd name="T99" fmla="*/ 86 h 1457"/>
                    <a:gd name="T100" fmla="*/ 2082 w 2425"/>
                    <a:gd name="T101" fmla="*/ 75 h 1457"/>
                    <a:gd name="T102" fmla="*/ 2122 w 2425"/>
                    <a:gd name="T103" fmla="*/ 69 h 1457"/>
                    <a:gd name="T104" fmla="*/ 2162 w 2425"/>
                    <a:gd name="T105" fmla="*/ 57 h 1457"/>
                    <a:gd name="T106" fmla="*/ 2202 w 2425"/>
                    <a:gd name="T107" fmla="*/ 46 h 1457"/>
                    <a:gd name="T108" fmla="*/ 2248 w 2425"/>
                    <a:gd name="T109" fmla="*/ 40 h 1457"/>
                    <a:gd name="T110" fmla="*/ 2288 w 2425"/>
                    <a:gd name="T111" fmla="*/ 29 h 1457"/>
                    <a:gd name="T112" fmla="*/ 2328 w 2425"/>
                    <a:gd name="T113" fmla="*/ 17 h 1457"/>
                    <a:gd name="T114" fmla="*/ 2368 w 2425"/>
                    <a:gd name="T115" fmla="*/ 12 h 1457"/>
                    <a:gd name="T116" fmla="*/ 2414 w 2425"/>
                    <a:gd name="T117" fmla="*/ 0 h 1457"/>
                    <a:gd name="T118" fmla="*/ 2425 w 2425"/>
                    <a:gd name="T119" fmla="*/ 0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425" h="1457">
                      <a:moveTo>
                        <a:pt x="0" y="1457"/>
                      </a:moveTo>
                      <a:lnTo>
                        <a:pt x="40" y="1451"/>
                      </a:lnTo>
                      <a:lnTo>
                        <a:pt x="80" y="1440"/>
                      </a:lnTo>
                      <a:lnTo>
                        <a:pt x="120" y="1411"/>
                      </a:lnTo>
                      <a:lnTo>
                        <a:pt x="165" y="1371"/>
                      </a:lnTo>
                      <a:lnTo>
                        <a:pt x="205" y="1314"/>
                      </a:lnTo>
                      <a:lnTo>
                        <a:pt x="246" y="1257"/>
                      </a:lnTo>
                      <a:lnTo>
                        <a:pt x="286" y="1194"/>
                      </a:lnTo>
                      <a:lnTo>
                        <a:pt x="331" y="1131"/>
                      </a:lnTo>
                      <a:lnTo>
                        <a:pt x="371" y="1074"/>
                      </a:lnTo>
                      <a:lnTo>
                        <a:pt x="411" y="1017"/>
                      </a:lnTo>
                      <a:lnTo>
                        <a:pt x="457" y="966"/>
                      </a:lnTo>
                      <a:lnTo>
                        <a:pt x="497" y="914"/>
                      </a:lnTo>
                      <a:lnTo>
                        <a:pt x="537" y="869"/>
                      </a:lnTo>
                      <a:lnTo>
                        <a:pt x="577" y="823"/>
                      </a:lnTo>
                      <a:lnTo>
                        <a:pt x="623" y="783"/>
                      </a:lnTo>
                      <a:lnTo>
                        <a:pt x="663" y="743"/>
                      </a:lnTo>
                      <a:lnTo>
                        <a:pt x="703" y="703"/>
                      </a:lnTo>
                      <a:lnTo>
                        <a:pt x="749" y="669"/>
                      </a:lnTo>
                      <a:lnTo>
                        <a:pt x="789" y="634"/>
                      </a:lnTo>
                      <a:lnTo>
                        <a:pt x="829" y="606"/>
                      </a:lnTo>
                      <a:lnTo>
                        <a:pt x="869" y="577"/>
                      </a:lnTo>
                      <a:lnTo>
                        <a:pt x="915" y="549"/>
                      </a:lnTo>
                      <a:lnTo>
                        <a:pt x="955" y="520"/>
                      </a:lnTo>
                      <a:lnTo>
                        <a:pt x="995" y="492"/>
                      </a:lnTo>
                      <a:lnTo>
                        <a:pt x="1041" y="469"/>
                      </a:lnTo>
                      <a:lnTo>
                        <a:pt x="1081" y="446"/>
                      </a:lnTo>
                      <a:lnTo>
                        <a:pt x="1121" y="423"/>
                      </a:lnTo>
                      <a:lnTo>
                        <a:pt x="1161" y="400"/>
                      </a:lnTo>
                      <a:lnTo>
                        <a:pt x="1207" y="383"/>
                      </a:lnTo>
                      <a:lnTo>
                        <a:pt x="1247" y="360"/>
                      </a:lnTo>
                      <a:lnTo>
                        <a:pt x="1287" y="343"/>
                      </a:lnTo>
                      <a:lnTo>
                        <a:pt x="1327" y="326"/>
                      </a:lnTo>
                      <a:lnTo>
                        <a:pt x="1373" y="303"/>
                      </a:lnTo>
                      <a:lnTo>
                        <a:pt x="1413" y="286"/>
                      </a:lnTo>
                      <a:lnTo>
                        <a:pt x="1453" y="274"/>
                      </a:lnTo>
                      <a:lnTo>
                        <a:pt x="1498" y="257"/>
                      </a:lnTo>
                      <a:lnTo>
                        <a:pt x="1538" y="240"/>
                      </a:lnTo>
                      <a:lnTo>
                        <a:pt x="1578" y="223"/>
                      </a:lnTo>
                      <a:lnTo>
                        <a:pt x="1619" y="212"/>
                      </a:lnTo>
                      <a:lnTo>
                        <a:pt x="1664" y="195"/>
                      </a:lnTo>
                      <a:lnTo>
                        <a:pt x="1704" y="183"/>
                      </a:lnTo>
                      <a:lnTo>
                        <a:pt x="1744" y="172"/>
                      </a:lnTo>
                      <a:lnTo>
                        <a:pt x="1790" y="155"/>
                      </a:lnTo>
                      <a:lnTo>
                        <a:pt x="1830" y="143"/>
                      </a:lnTo>
                      <a:lnTo>
                        <a:pt x="1870" y="132"/>
                      </a:lnTo>
                      <a:lnTo>
                        <a:pt x="1910" y="120"/>
                      </a:lnTo>
                      <a:lnTo>
                        <a:pt x="1956" y="109"/>
                      </a:lnTo>
                      <a:lnTo>
                        <a:pt x="1996" y="97"/>
                      </a:lnTo>
                      <a:lnTo>
                        <a:pt x="2036" y="86"/>
                      </a:lnTo>
                      <a:lnTo>
                        <a:pt x="2082" y="75"/>
                      </a:lnTo>
                      <a:lnTo>
                        <a:pt x="2122" y="69"/>
                      </a:lnTo>
                      <a:lnTo>
                        <a:pt x="2162" y="57"/>
                      </a:lnTo>
                      <a:lnTo>
                        <a:pt x="2202" y="46"/>
                      </a:lnTo>
                      <a:lnTo>
                        <a:pt x="2248" y="40"/>
                      </a:lnTo>
                      <a:lnTo>
                        <a:pt x="2288" y="29"/>
                      </a:lnTo>
                      <a:lnTo>
                        <a:pt x="2328" y="17"/>
                      </a:lnTo>
                      <a:lnTo>
                        <a:pt x="2368" y="12"/>
                      </a:lnTo>
                      <a:lnTo>
                        <a:pt x="2414" y="0"/>
                      </a:lnTo>
                      <a:lnTo>
                        <a:pt x="2425" y="0"/>
                      </a:lnTo>
                    </a:path>
                  </a:pathLst>
                </a:custGeom>
                <a:noFill/>
                <a:ln w="2540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104">
                  <a:extLst>
                    <a:ext uri="{FF2B5EF4-FFF2-40B4-BE49-F238E27FC236}">
                      <a16:creationId xmlns:a16="http://schemas.microsoft.com/office/drawing/2014/main" id="{38EEBCC4-A058-415F-91C9-FE04D7FDB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5082" y="1349360"/>
                  <a:ext cx="2953789" cy="2165273"/>
                </a:xfrm>
                <a:custGeom>
                  <a:avLst/>
                  <a:gdLst>
                    <a:gd name="T0" fmla="*/ 0 w 2345"/>
                    <a:gd name="T1" fmla="*/ 1719 h 1719"/>
                    <a:gd name="T2" fmla="*/ 40 w 2345"/>
                    <a:gd name="T3" fmla="*/ 1713 h 1719"/>
                    <a:gd name="T4" fmla="*/ 80 w 2345"/>
                    <a:gd name="T5" fmla="*/ 1707 h 1719"/>
                    <a:gd name="T6" fmla="*/ 120 w 2345"/>
                    <a:gd name="T7" fmla="*/ 1690 h 1719"/>
                    <a:gd name="T8" fmla="*/ 165 w 2345"/>
                    <a:gd name="T9" fmla="*/ 1662 h 1719"/>
                    <a:gd name="T10" fmla="*/ 205 w 2345"/>
                    <a:gd name="T11" fmla="*/ 1622 h 1719"/>
                    <a:gd name="T12" fmla="*/ 246 w 2345"/>
                    <a:gd name="T13" fmla="*/ 1576 h 1719"/>
                    <a:gd name="T14" fmla="*/ 286 w 2345"/>
                    <a:gd name="T15" fmla="*/ 1513 h 1719"/>
                    <a:gd name="T16" fmla="*/ 331 w 2345"/>
                    <a:gd name="T17" fmla="*/ 1456 h 1719"/>
                    <a:gd name="T18" fmla="*/ 371 w 2345"/>
                    <a:gd name="T19" fmla="*/ 1388 h 1719"/>
                    <a:gd name="T20" fmla="*/ 411 w 2345"/>
                    <a:gd name="T21" fmla="*/ 1325 h 1719"/>
                    <a:gd name="T22" fmla="*/ 457 w 2345"/>
                    <a:gd name="T23" fmla="*/ 1262 h 1719"/>
                    <a:gd name="T24" fmla="*/ 497 w 2345"/>
                    <a:gd name="T25" fmla="*/ 1199 h 1719"/>
                    <a:gd name="T26" fmla="*/ 537 w 2345"/>
                    <a:gd name="T27" fmla="*/ 1136 h 1719"/>
                    <a:gd name="T28" fmla="*/ 577 w 2345"/>
                    <a:gd name="T29" fmla="*/ 1079 h 1719"/>
                    <a:gd name="T30" fmla="*/ 623 w 2345"/>
                    <a:gd name="T31" fmla="*/ 1022 h 1719"/>
                    <a:gd name="T32" fmla="*/ 663 w 2345"/>
                    <a:gd name="T33" fmla="*/ 971 h 1719"/>
                    <a:gd name="T34" fmla="*/ 703 w 2345"/>
                    <a:gd name="T35" fmla="*/ 925 h 1719"/>
                    <a:gd name="T36" fmla="*/ 749 w 2345"/>
                    <a:gd name="T37" fmla="*/ 873 h 1719"/>
                    <a:gd name="T38" fmla="*/ 789 w 2345"/>
                    <a:gd name="T39" fmla="*/ 833 h 1719"/>
                    <a:gd name="T40" fmla="*/ 829 w 2345"/>
                    <a:gd name="T41" fmla="*/ 788 h 1719"/>
                    <a:gd name="T42" fmla="*/ 869 w 2345"/>
                    <a:gd name="T43" fmla="*/ 748 h 1719"/>
                    <a:gd name="T44" fmla="*/ 915 w 2345"/>
                    <a:gd name="T45" fmla="*/ 708 h 1719"/>
                    <a:gd name="T46" fmla="*/ 955 w 2345"/>
                    <a:gd name="T47" fmla="*/ 674 h 1719"/>
                    <a:gd name="T48" fmla="*/ 995 w 2345"/>
                    <a:gd name="T49" fmla="*/ 639 h 1719"/>
                    <a:gd name="T50" fmla="*/ 1041 w 2345"/>
                    <a:gd name="T51" fmla="*/ 605 h 1719"/>
                    <a:gd name="T52" fmla="*/ 1081 w 2345"/>
                    <a:gd name="T53" fmla="*/ 571 h 1719"/>
                    <a:gd name="T54" fmla="*/ 1121 w 2345"/>
                    <a:gd name="T55" fmla="*/ 542 h 1719"/>
                    <a:gd name="T56" fmla="*/ 1161 w 2345"/>
                    <a:gd name="T57" fmla="*/ 514 h 1719"/>
                    <a:gd name="T58" fmla="*/ 1207 w 2345"/>
                    <a:gd name="T59" fmla="*/ 485 h 1719"/>
                    <a:gd name="T60" fmla="*/ 1247 w 2345"/>
                    <a:gd name="T61" fmla="*/ 457 h 1719"/>
                    <a:gd name="T62" fmla="*/ 1287 w 2345"/>
                    <a:gd name="T63" fmla="*/ 434 h 1719"/>
                    <a:gd name="T64" fmla="*/ 1327 w 2345"/>
                    <a:gd name="T65" fmla="*/ 405 h 1719"/>
                    <a:gd name="T66" fmla="*/ 1373 w 2345"/>
                    <a:gd name="T67" fmla="*/ 382 h 1719"/>
                    <a:gd name="T68" fmla="*/ 1413 w 2345"/>
                    <a:gd name="T69" fmla="*/ 359 h 1719"/>
                    <a:gd name="T70" fmla="*/ 1453 w 2345"/>
                    <a:gd name="T71" fmla="*/ 337 h 1719"/>
                    <a:gd name="T72" fmla="*/ 1498 w 2345"/>
                    <a:gd name="T73" fmla="*/ 319 h 1719"/>
                    <a:gd name="T74" fmla="*/ 1538 w 2345"/>
                    <a:gd name="T75" fmla="*/ 297 h 1719"/>
                    <a:gd name="T76" fmla="*/ 1578 w 2345"/>
                    <a:gd name="T77" fmla="*/ 274 h 1719"/>
                    <a:gd name="T78" fmla="*/ 1619 w 2345"/>
                    <a:gd name="T79" fmla="*/ 257 h 1719"/>
                    <a:gd name="T80" fmla="*/ 1664 w 2345"/>
                    <a:gd name="T81" fmla="*/ 239 h 1719"/>
                    <a:gd name="T82" fmla="*/ 1704 w 2345"/>
                    <a:gd name="T83" fmla="*/ 222 h 1719"/>
                    <a:gd name="T84" fmla="*/ 1744 w 2345"/>
                    <a:gd name="T85" fmla="*/ 200 h 1719"/>
                    <a:gd name="T86" fmla="*/ 1790 w 2345"/>
                    <a:gd name="T87" fmla="*/ 182 h 1719"/>
                    <a:gd name="T88" fmla="*/ 1830 w 2345"/>
                    <a:gd name="T89" fmla="*/ 171 h 1719"/>
                    <a:gd name="T90" fmla="*/ 1870 w 2345"/>
                    <a:gd name="T91" fmla="*/ 154 h 1719"/>
                    <a:gd name="T92" fmla="*/ 1910 w 2345"/>
                    <a:gd name="T93" fmla="*/ 137 h 1719"/>
                    <a:gd name="T94" fmla="*/ 1956 w 2345"/>
                    <a:gd name="T95" fmla="*/ 120 h 1719"/>
                    <a:gd name="T96" fmla="*/ 1996 w 2345"/>
                    <a:gd name="T97" fmla="*/ 108 h 1719"/>
                    <a:gd name="T98" fmla="*/ 2036 w 2345"/>
                    <a:gd name="T99" fmla="*/ 91 h 1719"/>
                    <a:gd name="T100" fmla="*/ 2082 w 2345"/>
                    <a:gd name="T101" fmla="*/ 80 h 1719"/>
                    <a:gd name="T102" fmla="*/ 2122 w 2345"/>
                    <a:gd name="T103" fmla="*/ 62 h 1719"/>
                    <a:gd name="T104" fmla="*/ 2162 w 2345"/>
                    <a:gd name="T105" fmla="*/ 51 h 1719"/>
                    <a:gd name="T106" fmla="*/ 2202 w 2345"/>
                    <a:gd name="T107" fmla="*/ 40 h 1719"/>
                    <a:gd name="T108" fmla="*/ 2248 w 2345"/>
                    <a:gd name="T109" fmla="*/ 28 h 1719"/>
                    <a:gd name="T110" fmla="*/ 2288 w 2345"/>
                    <a:gd name="T111" fmla="*/ 11 h 1719"/>
                    <a:gd name="T112" fmla="*/ 2328 w 2345"/>
                    <a:gd name="T113" fmla="*/ 0 h 1719"/>
                    <a:gd name="T114" fmla="*/ 2345 w 2345"/>
                    <a:gd name="T115" fmla="*/ 0 h 1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345" h="1719">
                      <a:moveTo>
                        <a:pt x="0" y="1719"/>
                      </a:moveTo>
                      <a:lnTo>
                        <a:pt x="40" y="1713"/>
                      </a:lnTo>
                      <a:lnTo>
                        <a:pt x="80" y="1707"/>
                      </a:lnTo>
                      <a:lnTo>
                        <a:pt x="120" y="1690"/>
                      </a:lnTo>
                      <a:lnTo>
                        <a:pt x="165" y="1662"/>
                      </a:lnTo>
                      <a:lnTo>
                        <a:pt x="205" y="1622"/>
                      </a:lnTo>
                      <a:lnTo>
                        <a:pt x="246" y="1576"/>
                      </a:lnTo>
                      <a:lnTo>
                        <a:pt x="286" y="1513"/>
                      </a:lnTo>
                      <a:lnTo>
                        <a:pt x="331" y="1456"/>
                      </a:lnTo>
                      <a:lnTo>
                        <a:pt x="371" y="1388"/>
                      </a:lnTo>
                      <a:lnTo>
                        <a:pt x="411" y="1325"/>
                      </a:lnTo>
                      <a:lnTo>
                        <a:pt x="457" y="1262"/>
                      </a:lnTo>
                      <a:lnTo>
                        <a:pt x="497" y="1199"/>
                      </a:lnTo>
                      <a:lnTo>
                        <a:pt x="537" y="1136"/>
                      </a:lnTo>
                      <a:lnTo>
                        <a:pt x="577" y="1079"/>
                      </a:lnTo>
                      <a:lnTo>
                        <a:pt x="623" y="1022"/>
                      </a:lnTo>
                      <a:lnTo>
                        <a:pt x="663" y="971"/>
                      </a:lnTo>
                      <a:lnTo>
                        <a:pt x="703" y="925"/>
                      </a:lnTo>
                      <a:lnTo>
                        <a:pt x="749" y="873"/>
                      </a:lnTo>
                      <a:lnTo>
                        <a:pt x="789" y="833"/>
                      </a:lnTo>
                      <a:lnTo>
                        <a:pt x="829" y="788"/>
                      </a:lnTo>
                      <a:lnTo>
                        <a:pt x="869" y="748"/>
                      </a:lnTo>
                      <a:lnTo>
                        <a:pt x="915" y="708"/>
                      </a:lnTo>
                      <a:lnTo>
                        <a:pt x="955" y="674"/>
                      </a:lnTo>
                      <a:lnTo>
                        <a:pt x="995" y="639"/>
                      </a:lnTo>
                      <a:lnTo>
                        <a:pt x="1041" y="605"/>
                      </a:lnTo>
                      <a:lnTo>
                        <a:pt x="1081" y="571"/>
                      </a:lnTo>
                      <a:lnTo>
                        <a:pt x="1121" y="542"/>
                      </a:lnTo>
                      <a:lnTo>
                        <a:pt x="1161" y="514"/>
                      </a:lnTo>
                      <a:lnTo>
                        <a:pt x="1207" y="485"/>
                      </a:lnTo>
                      <a:lnTo>
                        <a:pt x="1247" y="457"/>
                      </a:lnTo>
                      <a:lnTo>
                        <a:pt x="1287" y="434"/>
                      </a:lnTo>
                      <a:lnTo>
                        <a:pt x="1327" y="405"/>
                      </a:lnTo>
                      <a:lnTo>
                        <a:pt x="1373" y="382"/>
                      </a:lnTo>
                      <a:lnTo>
                        <a:pt x="1413" y="359"/>
                      </a:lnTo>
                      <a:lnTo>
                        <a:pt x="1453" y="337"/>
                      </a:lnTo>
                      <a:lnTo>
                        <a:pt x="1498" y="319"/>
                      </a:lnTo>
                      <a:lnTo>
                        <a:pt x="1538" y="297"/>
                      </a:lnTo>
                      <a:lnTo>
                        <a:pt x="1578" y="274"/>
                      </a:lnTo>
                      <a:lnTo>
                        <a:pt x="1619" y="257"/>
                      </a:lnTo>
                      <a:lnTo>
                        <a:pt x="1664" y="239"/>
                      </a:lnTo>
                      <a:lnTo>
                        <a:pt x="1704" y="222"/>
                      </a:lnTo>
                      <a:lnTo>
                        <a:pt x="1744" y="200"/>
                      </a:lnTo>
                      <a:lnTo>
                        <a:pt x="1790" y="182"/>
                      </a:lnTo>
                      <a:lnTo>
                        <a:pt x="1830" y="171"/>
                      </a:lnTo>
                      <a:lnTo>
                        <a:pt x="1870" y="154"/>
                      </a:lnTo>
                      <a:lnTo>
                        <a:pt x="1910" y="137"/>
                      </a:lnTo>
                      <a:lnTo>
                        <a:pt x="1956" y="120"/>
                      </a:lnTo>
                      <a:lnTo>
                        <a:pt x="1996" y="108"/>
                      </a:lnTo>
                      <a:lnTo>
                        <a:pt x="2036" y="91"/>
                      </a:lnTo>
                      <a:lnTo>
                        <a:pt x="2082" y="80"/>
                      </a:lnTo>
                      <a:lnTo>
                        <a:pt x="2122" y="62"/>
                      </a:lnTo>
                      <a:lnTo>
                        <a:pt x="2162" y="51"/>
                      </a:lnTo>
                      <a:lnTo>
                        <a:pt x="2202" y="40"/>
                      </a:lnTo>
                      <a:lnTo>
                        <a:pt x="2248" y="28"/>
                      </a:lnTo>
                      <a:lnTo>
                        <a:pt x="2288" y="11"/>
                      </a:lnTo>
                      <a:lnTo>
                        <a:pt x="2328" y="0"/>
                      </a:lnTo>
                      <a:lnTo>
                        <a:pt x="2345" y="0"/>
                      </a:lnTo>
                    </a:path>
                  </a:pathLst>
                </a:custGeom>
                <a:noFill/>
                <a:ln w="25400" cap="flat">
                  <a:solidFill>
                    <a:srgbClr val="0000FF"/>
                  </a:solidFill>
                  <a:prstDash val="dash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105">
                  <a:extLst>
                    <a:ext uri="{FF2B5EF4-FFF2-40B4-BE49-F238E27FC236}">
                      <a16:creationId xmlns:a16="http://schemas.microsoft.com/office/drawing/2014/main" id="{4A3E88D1-798F-47BD-84CA-E01604194F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5082" y="1492956"/>
                  <a:ext cx="3054558" cy="2021677"/>
                </a:xfrm>
                <a:custGeom>
                  <a:avLst/>
                  <a:gdLst>
                    <a:gd name="T0" fmla="*/ 0 w 2425"/>
                    <a:gd name="T1" fmla="*/ 1605 h 1605"/>
                    <a:gd name="T2" fmla="*/ 40 w 2425"/>
                    <a:gd name="T3" fmla="*/ 1599 h 1605"/>
                    <a:gd name="T4" fmla="*/ 80 w 2425"/>
                    <a:gd name="T5" fmla="*/ 1593 h 1605"/>
                    <a:gd name="T6" fmla="*/ 120 w 2425"/>
                    <a:gd name="T7" fmla="*/ 1571 h 1605"/>
                    <a:gd name="T8" fmla="*/ 165 w 2425"/>
                    <a:gd name="T9" fmla="*/ 1536 h 1605"/>
                    <a:gd name="T10" fmla="*/ 205 w 2425"/>
                    <a:gd name="T11" fmla="*/ 1491 h 1605"/>
                    <a:gd name="T12" fmla="*/ 246 w 2425"/>
                    <a:gd name="T13" fmla="*/ 1433 h 1605"/>
                    <a:gd name="T14" fmla="*/ 286 w 2425"/>
                    <a:gd name="T15" fmla="*/ 1371 h 1605"/>
                    <a:gd name="T16" fmla="*/ 331 w 2425"/>
                    <a:gd name="T17" fmla="*/ 1308 h 1605"/>
                    <a:gd name="T18" fmla="*/ 371 w 2425"/>
                    <a:gd name="T19" fmla="*/ 1245 h 1605"/>
                    <a:gd name="T20" fmla="*/ 411 w 2425"/>
                    <a:gd name="T21" fmla="*/ 1182 h 1605"/>
                    <a:gd name="T22" fmla="*/ 457 w 2425"/>
                    <a:gd name="T23" fmla="*/ 1119 h 1605"/>
                    <a:gd name="T24" fmla="*/ 497 w 2425"/>
                    <a:gd name="T25" fmla="*/ 1062 h 1605"/>
                    <a:gd name="T26" fmla="*/ 537 w 2425"/>
                    <a:gd name="T27" fmla="*/ 1011 h 1605"/>
                    <a:gd name="T28" fmla="*/ 577 w 2425"/>
                    <a:gd name="T29" fmla="*/ 959 h 1605"/>
                    <a:gd name="T30" fmla="*/ 623 w 2425"/>
                    <a:gd name="T31" fmla="*/ 914 h 1605"/>
                    <a:gd name="T32" fmla="*/ 663 w 2425"/>
                    <a:gd name="T33" fmla="*/ 868 h 1605"/>
                    <a:gd name="T34" fmla="*/ 703 w 2425"/>
                    <a:gd name="T35" fmla="*/ 822 h 1605"/>
                    <a:gd name="T36" fmla="*/ 749 w 2425"/>
                    <a:gd name="T37" fmla="*/ 782 h 1605"/>
                    <a:gd name="T38" fmla="*/ 789 w 2425"/>
                    <a:gd name="T39" fmla="*/ 742 h 1605"/>
                    <a:gd name="T40" fmla="*/ 829 w 2425"/>
                    <a:gd name="T41" fmla="*/ 708 h 1605"/>
                    <a:gd name="T42" fmla="*/ 869 w 2425"/>
                    <a:gd name="T43" fmla="*/ 674 h 1605"/>
                    <a:gd name="T44" fmla="*/ 915 w 2425"/>
                    <a:gd name="T45" fmla="*/ 640 h 1605"/>
                    <a:gd name="T46" fmla="*/ 955 w 2425"/>
                    <a:gd name="T47" fmla="*/ 605 h 1605"/>
                    <a:gd name="T48" fmla="*/ 995 w 2425"/>
                    <a:gd name="T49" fmla="*/ 577 h 1605"/>
                    <a:gd name="T50" fmla="*/ 1041 w 2425"/>
                    <a:gd name="T51" fmla="*/ 548 h 1605"/>
                    <a:gd name="T52" fmla="*/ 1081 w 2425"/>
                    <a:gd name="T53" fmla="*/ 520 h 1605"/>
                    <a:gd name="T54" fmla="*/ 1121 w 2425"/>
                    <a:gd name="T55" fmla="*/ 497 h 1605"/>
                    <a:gd name="T56" fmla="*/ 1161 w 2425"/>
                    <a:gd name="T57" fmla="*/ 468 h 1605"/>
                    <a:gd name="T58" fmla="*/ 1207 w 2425"/>
                    <a:gd name="T59" fmla="*/ 445 h 1605"/>
                    <a:gd name="T60" fmla="*/ 1247 w 2425"/>
                    <a:gd name="T61" fmla="*/ 422 h 1605"/>
                    <a:gd name="T62" fmla="*/ 1287 w 2425"/>
                    <a:gd name="T63" fmla="*/ 400 h 1605"/>
                    <a:gd name="T64" fmla="*/ 1327 w 2425"/>
                    <a:gd name="T65" fmla="*/ 377 h 1605"/>
                    <a:gd name="T66" fmla="*/ 1373 w 2425"/>
                    <a:gd name="T67" fmla="*/ 354 h 1605"/>
                    <a:gd name="T68" fmla="*/ 1413 w 2425"/>
                    <a:gd name="T69" fmla="*/ 337 h 1605"/>
                    <a:gd name="T70" fmla="*/ 1453 w 2425"/>
                    <a:gd name="T71" fmla="*/ 320 h 1605"/>
                    <a:gd name="T72" fmla="*/ 1498 w 2425"/>
                    <a:gd name="T73" fmla="*/ 297 h 1605"/>
                    <a:gd name="T74" fmla="*/ 1538 w 2425"/>
                    <a:gd name="T75" fmla="*/ 280 h 1605"/>
                    <a:gd name="T76" fmla="*/ 1578 w 2425"/>
                    <a:gd name="T77" fmla="*/ 263 h 1605"/>
                    <a:gd name="T78" fmla="*/ 1619 w 2425"/>
                    <a:gd name="T79" fmla="*/ 245 h 1605"/>
                    <a:gd name="T80" fmla="*/ 1664 w 2425"/>
                    <a:gd name="T81" fmla="*/ 228 h 1605"/>
                    <a:gd name="T82" fmla="*/ 1704 w 2425"/>
                    <a:gd name="T83" fmla="*/ 217 h 1605"/>
                    <a:gd name="T84" fmla="*/ 1744 w 2425"/>
                    <a:gd name="T85" fmla="*/ 200 h 1605"/>
                    <a:gd name="T86" fmla="*/ 1790 w 2425"/>
                    <a:gd name="T87" fmla="*/ 183 h 1605"/>
                    <a:gd name="T88" fmla="*/ 1830 w 2425"/>
                    <a:gd name="T89" fmla="*/ 171 h 1605"/>
                    <a:gd name="T90" fmla="*/ 1870 w 2425"/>
                    <a:gd name="T91" fmla="*/ 154 h 1605"/>
                    <a:gd name="T92" fmla="*/ 1910 w 2425"/>
                    <a:gd name="T93" fmla="*/ 143 h 1605"/>
                    <a:gd name="T94" fmla="*/ 1956 w 2425"/>
                    <a:gd name="T95" fmla="*/ 131 h 1605"/>
                    <a:gd name="T96" fmla="*/ 1996 w 2425"/>
                    <a:gd name="T97" fmla="*/ 114 h 1605"/>
                    <a:gd name="T98" fmla="*/ 2036 w 2425"/>
                    <a:gd name="T99" fmla="*/ 103 h 1605"/>
                    <a:gd name="T100" fmla="*/ 2082 w 2425"/>
                    <a:gd name="T101" fmla="*/ 91 h 1605"/>
                    <a:gd name="T102" fmla="*/ 2122 w 2425"/>
                    <a:gd name="T103" fmla="*/ 80 h 1605"/>
                    <a:gd name="T104" fmla="*/ 2162 w 2425"/>
                    <a:gd name="T105" fmla="*/ 68 h 1605"/>
                    <a:gd name="T106" fmla="*/ 2202 w 2425"/>
                    <a:gd name="T107" fmla="*/ 57 h 1605"/>
                    <a:gd name="T108" fmla="*/ 2248 w 2425"/>
                    <a:gd name="T109" fmla="*/ 46 h 1605"/>
                    <a:gd name="T110" fmla="*/ 2288 w 2425"/>
                    <a:gd name="T111" fmla="*/ 34 h 1605"/>
                    <a:gd name="T112" fmla="*/ 2328 w 2425"/>
                    <a:gd name="T113" fmla="*/ 23 h 1605"/>
                    <a:gd name="T114" fmla="*/ 2368 w 2425"/>
                    <a:gd name="T115" fmla="*/ 17 h 1605"/>
                    <a:gd name="T116" fmla="*/ 2414 w 2425"/>
                    <a:gd name="T117" fmla="*/ 6 h 1605"/>
                    <a:gd name="T118" fmla="*/ 2425 w 2425"/>
                    <a:gd name="T119" fmla="*/ 0 h 1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425" h="1605">
                      <a:moveTo>
                        <a:pt x="0" y="1605"/>
                      </a:moveTo>
                      <a:lnTo>
                        <a:pt x="40" y="1599"/>
                      </a:lnTo>
                      <a:lnTo>
                        <a:pt x="80" y="1593"/>
                      </a:lnTo>
                      <a:lnTo>
                        <a:pt x="120" y="1571"/>
                      </a:lnTo>
                      <a:lnTo>
                        <a:pt x="165" y="1536"/>
                      </a:lnTo>
                      <a:lnTo>
                        <a:pt x="205" y="1491"/>
                      </a:lnTo>
                      <a:lnTo>
                        <a:pt x="246" y="1433"/>
                      </a:lnTo>
                      <a:lnTo>
                        <a:pt x="286" y="1371"/>
                      </a:lnTo>
                      <a:lnTo>
                        <a:pt x="331" y="1308"/>
                      </a:lnTo>
                      <a:lnTo>
                        <a:pt x="371" y="1245"/>
                      </a:lnTo>
                      <a:lnTo>
                        <a:pt x="411" y="1182"/>
                      </a:lnTo>
                      <a:lnTo>
                        <a:pt x="457" y="1119"/>
                      </a:lnTo>
                      <a:lnTo>
                        <a:pt x="497" y="1062"/>
                      </a:lnTo>
                      <a:lnTo>
                        <a:pt x="537" y="1011"/>
                      </a:lnTo>
                      <a:lnTo>
                        <a:pt x="577" y="959"/>
                      </a:lnTo>
                      <a:lnTo>
                        <a:pt x="623" y="914"/>
                      </a:lnTo>
                      <a:lnTo>
                        <a:pt x="663" y="868"/>
                      </a:lnTo>
                      <a:lnTo>
                        <a:pt x="703" y="822"/>
                      </a:lnTo>
                      <a:lnTo>
                        <a:pt x="749" y="782"/>
                      </a:lnTo>
                      <a:lnTo>
                        <a:pt x="789" y="742"/>
                      </a:lnTo>
                      <a:lnTo>
                        <a:pt x="829" y="708"/>
                      </a:lnTo>
                      <a:lnTo>
                        <a:pt x="869" y="674"/>
                      </a:lnTo>
                      <a:lnTo>
                        <a:pt x="915" y="640"/>
                      </a:lnTo>
                      <a:lnTo>
                        <a:pt x="955" y="605"/>
                      </a:lnTo>
                      <a:lnTo>
                        <a:pt x="995" y="577"/>
                      </a:lnTo>
                      <a:lnTo>
                        <a:pt x="1041" y="548"/>
                      </a:lnTo>
                      <a:lnTo>
                        <a:pt x="1081" y="520"/>
                      </a:lnTo>
                      <a:lnTo>
                        <a:pt x="1121" y="497"/>
                      </a:lnTo>
                      <a:lnTo>
                        <a:pt x="1161" y="468"/>
                      </a:lnTo>
                      <a:lnTo>
                        <a:pt x="1207" y="445"/>
                      </a:lnTo>
                      <a:lnTo>
                        <a:pt x="1247" y="422"/>
                      </a:lnTo>
                      <a:lnTo>
                        <a:pt x="1287" y="400"/>
                      </a:lnTo>
                      <a:lnTo>
                        <a:pt x="1327" y="377"/>
                      </a:lnTo>
                      <a:lnTo>
                        <a:pt x="1373" y="354"/>
                      </a:lnTo>
                      <a:lnTo>
                        <a:pt x="1413" y="337"/>
                      </a:lnTo>
                      <a:lnTo>
                        <a:pt x="1453" y="320"/>
                      </a:lnTo>
                      <a:lnTo>
                        <a:pt x="1498" y="297"/>
                      </a:lnTo>
                      <a:lnTo>
                        <a:pt x="1538" y="280"/>
                      </a:lnTo>
                      <a:lnTo>
                        <a:pt x="1578" y="263"/>
                      </a:lnTo>
                      <a:lnTo>
                        <a:pt x="1619" y="245"/>
                      </a:lnTo>
                      <a:lnTo>
                        <a:pt x="1664" y="228"/>
                      </a:lnTo>
                      <a:lnTo>
                        <a:pt x="1704" y="217"/>
                      </a:lnTo>
                      <a:lnTo>
                        <a:pt x="1744" y="200"/>
                      </a:lnTo>
                      <a:lnTo>
                        <a:pt x="1790" y="183"/>
                      </a:lnTo>
                      <a:lnTo>
                        <a:pt x="1830" y="171"/>
                      </a:lnTo>
                      <a:lnTo>
                        <a:pt x="1870" y="154"/>
                      </a:lnTo>
                      <a:lnTo>
                        <a:pt x="1910" y="143"/>
                      </a:lnTo>
                      <a:lnTo>
                        <a:pt x="1956" y="131"/>
                      </a:lnTo>
                      <a:lnTo>
                        <a:pt x="1996" y="114"/>
                      </a:lnTo>
                      <a:lnTo>
                        <a:pt x="2036" y="103"/>
                      </a:lnTo>
                      <a:lnTo>
                        <a:pt x="2082" y="91"/>
                      </a:lnTo>
                      <a:lnTo>
                        <a:pt x="2122" y="80"/>
                      </a:lnTo>
                      <a:lnTo>
                        <a:pt x="2162" y="68"/>
                      </a:lnTo>
                      <a:lnTo>
                        <a:pt x="2202" y="57"/>
                      </a:lnTo>
                      <a:lnTo>
                        <a:pt x="2248" y="46"/>
                      </a:lnTo>
                      <a:lnTo>
                        <a:pt x="2288" y="34"/>
                      </a:lnTo>
                      <a:lnTo>
                        <a:pt x="2328" y="23"/>
                      </a:lnTo>
                      <a:lnTo>
                        <a:pt x="2368" y="17"/>
                      </a:lnTo>
                      <a:lnTo>
                        <a:pt x="2414" y="6"/>
                      </a:lnTo>
                      <a:lnTo>
                        <a:pt x="2425" y="0"/>
                      </a:lnTo>
                    </a:path>
                  </a:pathLst>
                </a:custGeom>
                <a:noFill/>
                <a:ln w="25400" cap="flat">
                  <a:solidFill>
                    <a:srgbClr val="00FF00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106">
                  <a:extLst>
                    <a:ext uri="{FF2B5EF4-FFF2-40B4-BE49-F238E27FC236}">
                      <a16:creationId xmlns:a16="http://schemas.microsoft.com/office/drawing/2014/main" id="{16548781-24C4-44D9-B054-CAB342BE2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775082" y="1830532"/>
                  <a:ext cx="3054558" cy="1684101"/>
                </a:xfrm>
                <a:custGeom>
                  <a:avLst/>
                  <a:gdLst>
                    <a:gd name="T0" fmla="*/ 0 w 2425"/>
                    <a:gd name="T1" fmla="*/ 1337 h 1337"/>
                    <a:gd name="T2" fmla="*/ 40 w 2425"/>
                    <a:gd name="T3" fmla="*/ 1331 h 1337"/>
                    <a:gd name="T4" fmla="*/ 80 w 2425"/>
                    <a:gd name="T5" fmla="*/ 1314 h 1337"/>
                    <a:gd name="T6" fmla="*/ 120 w 2425"/>
                    <a:gd name="T7" fmla="*/ 1280 h 1337"/>
                    <a:gd name="T8" fmla="*/ 165 w 2425"/>
                    <a:gd name="T9" fmla="*/ 1234 h 1337"/>
                    <a:gd name="T10" fmla="*/ 205 w 2425"/>
                    <a:gd name="T11" fmla="*/ 1177 h 1337"/>
                    <a:gd name="T12" fmla="*/ 246 w 2425"/>
                    <a:gd name="T13" fmla="*/ 1114 h 1337"/>
                    <a:gd name="T14" fmla="*/ 286 w 2425"/>
                    <a:gd name="T15" fmla="*/ 1057 h 1337"/>
                    <a:gd name="T16" fmla="*/ 331 w 2425"/>
                    <a:gd name="T17" fmla="*/ 1000 h 1337"/>
                    <a:gd name="T18" fmla="*/ 371 w 2425"/>
                    <a:gd name="T19" fmla="*/ 943 h 1337"/>
                    <a:gd name="T20" fmla="*/ 411 w 2425"/>
                    <a:gd name="T21" fmla="*/ 891 h 1337"/>
                    <a:gd name="T22" fmla="*/ 457 w 2425"/>
                    <a:gd name="T23" fmla="*/ 846 h 1337"/>
                    <a:gd name="T24" fmla="*/ 497 w 2425"/>
                    <a:gd name="T25" fmla="*/ 800 h 1337"/>
                    <a:gd name="T26" fmla="*/ 537 w 2425"/>
                    <a:gd name="T27" fmla="*/ 760 h 1337"/>
                    <a:gd name="T28" fmla="*/ 577 w 2425"/>
                    <a:gd name="T29" fmla="*/ 720 h 1337"/>
                    <a:gd name="T30" fmla="*/ 623 w 2425"/>
                    <a:gd name="T31" fmla="*/ 686 h 1337"/>
                    <a:gd name="T32" fmla="*/ 663 w 2425"/>
                    <a:gd name="T33" fmla="*/ 651 h 1337"/>
                    <a:gd name="T34" fmla="*/ 703 w 2425"/>
                    <a:gd name="T35" fmla="*/ 617 h 1337"/>
                    <a:gd name="T36" fmla="*/ 749 w 2425"/>
                    <a:gd name="T37" fmla="*/ 589 h 1337"/>
                    <a:gd name="T38" fmla="*/ 789 w 2425"/>
                    <a:gd name="T39" fmla="*/ 560 h 1337"/>
                    <a:gd name="T40" fmla="*/ 829 w 2425"/>
                    <a:gd name="T41" fmla="*/ 531 h 1337"/>
                    <a:gd name="T42" fmla="*/ 869 w 2425"/>
                    <a:gd name="T43" fmla="*/ 509 h 1337"/>
                    <a:gd name="T44" fmla="*/ 915 w 2425"/>
                    <a:gd name="T45" fmla="*/ 480 h 1337"/>
                    <a:gd name="T46" fmla="*/ 955 w 2425"/>
                    <a:gd name="T47" fmla="*/ 457 h 1337"/>
                    <a:gd name="T48" fmla="*/ 995 w 2425"/>
                    <a:gd name="T49" fmla="*/ 434 h 1337"/>
                    <a:gd name="T50" fmla="*/ 1041 w 2425"/>
                    <a:gd name="T51" fmla="*/ 412 h 1337"/>
                    <a:gd name="T52" fmla="*/ 1081 w 2425"/>
                    <a:gd name="T53" fmla="*/ 394 h 1337"/>
                    <a:gd name="T54" fmla="*/ 1121 w 2425"/>
                    <a:gd name="T55" fmla="*/ 372 h 1337"/>
                    <a:gd name="T56" fmla="*/ 1161 w 2425"/>
                    <a:gd name="T57" fmla="*/ 354 h 1337"/>
                    <a:gd name="T58" fmla="*/ 1207 w 2425"/>
                    <a:gd name="T59" fmla="*/ 337 h 1337"/>
                    <a:gd name="T60" fmla="*/ 1247 w 2425"/>
                    <a:gd name="T61" fmla="*/ 320 h 1337"/>
                    <a:gd name="T62" fmla="*/ 1287 w 2425"/>
                    <a:gd name="T63" fmla="*/ 303 h 1337"/>
                    <a:gd name="T64" fmla="*/ 1327 w 2425"/>
                    <a:gd name="T65" fmla="*/ 286 h 1337"/>
                    <a:gd name="T66" fmla="*/ 1373 w 2425"/>
                    <a:gd name="T67" fmla="*/ 269 h 1337"/>
                    <a:gd name="T68" fmla="*/ 1413 w 2425"/>
                    <a:gd name="T69" fmla="*/ 257 h 1337"/>
                    <a:gd name="T70" fmla="*/ 1453 w 2425"/>
                    <a:gd name="T71" fmla="*/ 240 h 1337"/>
                    <a:gd name="T72" fmla="*/ 1498 w 2425"/>
                    <a:gd name="T73" fmla="*/ 229 h 1337"/>
                    <a:gd name="T74" fmla="*/ 1538 w 2425"/>
                    <a:gd name="T75" fmla="*/ 212 h 1337"/>
                    <a:gd name="T76" fmla="*/ 1578 w 2425"/>
                    <a:gd name="T77" fmla="*/ 200 h 1337"/>
                    <a:gd name="T78" fmla="*/ 1619 w 2425"/>
                    <a:gd name="T79" fmla="*/ 189 h 1337"/>
                    <a:gd name="T80" fmla="*/ 1664 w 2425"/>
                    <a:gd name="T81" fmla="*/ 172 h 1337"/>
                    <a:gd name="T82" fmla="*/ 1704 w 2425"/>
                    <a:gd name="T83" fmla="*/ 160 h 1337"/>
                    <a:gd name="T84" fmla="*/ 1744 w 2425"/>
                    <a:gd name="T85" fmla="*/ 149 h 1337"/>
                    <a:gd name="T86" fmla="*/ 1790 w 2425"/>
                    <a:gd name="T87" fmla="*/ 137 h 1337"/>
                    <a:gd name="T88" fmla="*/ 1830 w 2425"/>
                    <a:gd name="T89" fmla="*/ 126 h 1337"/>
                    <a:gd name="T90" fmla="*/ 1870 w 2425"/>
                    <a:gd name="T91" fmla="*/ 120 h 1337"/>
                    <a:gd name="T92" fmla="*/ 1910 w 2425"/>
                    <a:gd name="T93" fmla="*/ 109 h 1337"/>
                    <a:gd name="T94" fmla="*/ 1956 w 2425"/>
                    <a:gd name="T95" fmla="*/ 97 h 1337"/>
                    <a:gd name="T96" fmla="*/ 1996 w 2425"/>
                    <a:gd name="T97" fmla="*/ 86 h 1337"/>
                    <a:gd name="T98" fmla="*/ 2036 w 2425"/>
                    <a:gd name="T99" fmla="*/ 80 h 1337"/>
                    <a:gd name="T100" fmla="*/ 2082 w 2425"/>
                    <a:gd name="T101" fmla="*/ 69 h 1337"/>
                    <a:gd name="T102" fmla="*/ 2122 w 2425"/>
                    <a:gd name="T103" fmla="*/ 63 h 1337"/>
                    <a:gd name="T104" fmla="*/ 2162 w 2425"/>
                    <a:gd name="T105" fmla="*/ 52 h 1337"/>
                    <a:gd name="T106" fmla="*/ 2202 w 2425"/>
                    <a:gd name="T107" fmla="*/ 46 h 1337"/>
                    <a:gd name="T108" fmla="*/ 2248 w 2425"/>
                    <a:gd name="T109" fmla="*/ 35 h 1337"/>
                    <a:gd name="T110" fmla="*/ 2288 w 2425"/>
                    <a:gd name="T111" fmla="*/ 29 h 1337"/>
                    <a:gd name="T112" fmla="*/ 2328 w 2425"/>
                    <a:gd name="T113" fmla="*/ 17 h 1337"/>
                    <a:gd name="T114" fmla="*/ 2368 w 2425"/>
                    <a:gd name="T115" fmla="*/ 12 h 1337"/>
                    <a:gd name="T116" fmla="*/ 2414 w 2425"/>
                    <a:gd name="T117" fmla="*/ 6 h 1337"/>
                    <a:gd name="T118" fmla="*/ 2425 w 2425"/>
                    <a:gd name="T119" fmla="*/ 0 h 13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425" h="1337">
                      <a:moveTo>
                        <a:pt x="0" y="1337"/>
                      </a:moveTo>
                      <a:lnTo>
                        <a:pt x="40" y="1331"/>
                      </a:lnTo>
                      <a:lnTo>
                        <a:pt x="80" y="1314"/>
                      </a:lnTo>
                      <a:lnTo>
                        <a:pt x="120" y="1280"/>
                      </a:lnTo>
                      <a:lnTo>
                        <a:pt x="165" y="1234"/>
                      </a:lnTo>
                      <a:lnTo>
                        <a:pt x="205" y="1177"/>
                      </a:lnTo>
                      <a:lnTo>
                        <a:pt x="246" y="1114"/>
                      </a:lnTo>
                      <a:lnTo>
                        <a:pt x="286" y="1057"/>
                      </a:lnTo>
                      <a:lnTo>
                        <a:pt x="331" y="1000"/>
                      </a:lnTo>
                      <a:lnTo>
                        <a:pt x="371" y="943"/>
                      </a:lnTo>
                      <a:lnTo>
                        <a:pt x="411" y="891"/>
                      </a:lnTo>
                      <a:lnTo>
                        <a:pt x="457" y="846"/>
                      </a:lnTo>
                      <a:lnTo>
                        <a:pt x="497" y="800"/>
                      </a:lnTo>
                      <a:lnTo>
                        <a:pt x="537" y="760"/>
                      </a:lnTo>
                      <a:lnTo>
                        <a:pt x="577" y="720"/>
                      </a:lnTo>
                      <a:lnTo>
                        <a:pt x="623" y="686"/>
                      </a:lnTo>
                      <a:lnTo>
                        <a:pt x="663" y="651"/>
                      </a:lnTo>
                      <a:lnTo>
                        <a:pt x="703" y="617"/>
                      </a:lnTo>
                      <a:lnTo>
                        <a:pt x="749" y="589"/>
                      </a:lnTo>
                      <a:lnTo>
                        <a:pt x="789" y="560"/>
                      </a:lnTo>
                      <a:lnTo>
                        <a:pt x="829" y="531"/>
                      </a:lnTo>
                      <a:lnTo>
                        <a:pt x="869" y="509"/>
                      </a:lnTo>
                      <a:lnTo>
                        <a:pt x="915" y="480"/>
                      </a:lnTo>
                      <a:lnTo>
                        <a:pt x="955" y="457"/>
                      </a:lnTo>
                      <a:lnTo>
                        <a:pt x="995" y="434"/>
                      </a:lnTo>
                      <a:lnTo>
                        <a:pt x="1041" y="412"/>
                      </a:lnTo>
                      <a:lnTo>
                        <a:pt x="1081" y="394"/>
                      </a:lnTo>
                      <a:lnTo>
                        <a:pt x="1121" y="372"/>
                      </a:lnTo>
                      <a:lnTo>
                        <a:pt x="1161" y="354"/>
                      </a:lnTo>
                      <a:lnTo>
                        <a:pt x="1207" y="337"/>
                      </a:lnTo>
                      <a:lnTo>
                        <a:pt x="1247" y="320"/>
                      </a:lnTo>
                      <a:lnTo>
                        <a:pt x="1287" y="303"/>
                      </a:lnTo>
                      <a:lnTo>
                        <a:pt x="1327" y="286"/>
                      </a:lnTo>
                      <a:lnTo>
                        <a:pt x="1373" y="269"/>
                      </a:lnTo>
                      <a:lnTo>
                        <a:pt x="1413" y="257"/>
                      </a:lnTo>
                      <a:lnTo>
                        <a:pt x="1453" y="240"/>
                      </a:lnTo>
                      <a:lnTo>
                        <a:pt x="1498" y="229"/>
                      </a:lnTo>
                      <a:lnTo>
                        <a:pt x="1538" y="212"/>
                      </a:lnTo>
                      <a:lnTo>
                        <a:pt x="1578" y="200"/>
                      </a:lnTo>
                      <a:lnTo>
                        <a:pt x="1619" y="189"/>
                      </a:lnTo>
                      <a:lnTo>
                        <a:pt x="1664" y="172"/>
                      </a:lnTo>
                      <a:lnTo>
                        <a:pt x="1704" y="160"/>
                      </a:lnTo>
                      <a:lnTo>
                        <a:pt x="1744" y="149"/>
                      </a:lnTo>
                      <a:lnTo>
                        <a:pt x="1790" y="137"/>
                      </a:lnTo>
                      <a:lnTo>
                        <a:pt x="1830" y="126"/>
                      </a:lnTo>
                      <a:lnTo>
                        <a:pt x="1870" y="120"/>
                      </a:lnTo>
                      <a:lnTo>
                        <a:pt x="1910" y="109"/>
                      </a:lnTo>
                      <a:lnTo>
                        <a:pt x="1956" y="97"/>
                      </a:lnTo>
                      <a:lnTo>
                        <a:pt x="1996" y="86"/>
                      </a:lnTo>
                      <a:lnTo>
                        <a:pt x="2036" y="80"/>
                      </a:lnTo>
                      <a:lnTo>
                        <a:pt x="2082" y="69"/>
                      </a:lnTo>
                      <a:lnTo>
                        <a:pt x="2122" y="63"/>
                      </a:lnTo>
                      <a:lnTo>
                        <a:pt x="2162" y="52"/>
                      </a:lnTo>
                      <a:lnTo>
                        <a:pt x="2202" y="46"/>
                      </a:lnTo>
                      <a:lnTo>
                        <a:pt x="2248" y="35"/>
                      </a:lnTo>
                      <a:lnTo>
                        <a:pt x="2288" y="29"/>
                      </a:lnTo>
                      <a:lnTo>
                        <a:pt x="2328" y="17"/>
                      </a:lnTo>
                      <a:lnTo>
                        <a:pt x="2368" y="12"/>
                      </a:lnTo>
                      <a:lnTo>
                        <a:pt x="2414" y="6"/>
                      </a:lnTo>
                      <a:lnTo>
                        <a:pt x="2425" y="0"/>
                      </a:lnTo>
                    </a:path>
                  </a:pathLst>
                </a:custGeom>
                <a:noFill/>
                <a:ln w="25400" cap="flat">
                  <a:solidFill>
                    <a:srgbClr val="FF0000"/>
                  </a:solidFill>
                  <a:prstDash val="sysDot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14" name="TextBox 113">
                      <a:extLst>
                        <a:ext uri="{FF2B5EF4-FFF2-40B4-BE49-F238E27FC236}">
                          <a16:creationId xmlns:a16="http://schemas.microsoft.com/office/drawing/2014/main" id="{D80685BB-4A2D-4B3F-AF6F-83B8D6D1D0F5}"/>
                        </a:ext>
                      </a:extLst>
                    </p:cNvPr>
                    <p:cNvSpPr txBox="1"/>
                    <p:nvPr/>
                  </p:nvSpPr>
                  <p:spPr>
                    <a:xfrm rot="16200000">
                      <a:off x="4499714" y="2299602"/>
                      <a:ext cx="1503360" cy="255968"/>
                    </a:xfrm>
                    <a:prstGeom prst="rect">
                      <a:avLst/>
                    </a:prstGeom>
                    <a:noFill/>
                  </p:spPr>
                  <p:txBody>
                    <a:bodyPr wrap="none" lIns="0" tIns="0" rIns="0" bIns="0" rtlCol="0">
                      <a:spAutoFit/>
                    </a:bodyPr>
                    <a:lstStyle/>
                    <a:p>
                      <a:pPr/>
                      <a14:m>
                        <m:oMathPara xmlns:m="http://schemas.openxmlformats.org/officeDocument/2006/math">
                          <m:oMathParaPr>
                            <m:jc m:val="centerGroup"/>
                          </m:oMathParaPr>
                          <m:oMath xmlns:m="http://schemas.openxmlformats.org/officeDocument/2006/math">
                            <m:sSubSup>
                              <m:sSubSupPr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sSubSupPr>
                              <m:e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K</m:t>
                                </m:r>
                              </m:e>
                              <m:sub>
                                <m: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b>
                              <m:sup>
                                <m: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D</m:t>
                                </m:r>
                              </m:sup>
                            </m:sSubSup>
                            <m:d>
                              <m:dPr>
                                <m:begChr m:val="["/>
                                <m:endChr m:val="]"/>
                                <m:ctrlPr>
                                  <a:rPr lang="en-US" sz="1600" b="0" i="1" smtClean="0"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sSup>
                                  <m:sSupPr>
                                    <m:ctrlP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a:rPr lang="en-US" sz="1600" b="0" i="0" smtClean="0">
                                        <a:latin typeface="Cambria Math" panose="02040503050406030204" pitchFamily="18" charset="0"/>
                                      </a:rPr>
                                      <m:t>10</m:t>
                                    </m:r>
                                  </m:e>
                                  <m:sup>
                                    <m:r>
                                      <a:rPr lang="en-US" sz="1600" b="0" i="0" smtClean="0">
                                        <a:latin typeface="Cambria Math" panose="02040503050406030204" pitchFamily="18" charset="0"/>
                                      </a:rPr>
                                      <m:t>−9</m:t>
                                    </m:r>
                                  </m:sup>
                                </m:sSup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c</m:t>
                                </m:r>
                                <m:sSup>
                                  <m:sSupPr>
                                    <m:ctrlPr>
                                      <a:rPr lang="en-US" sz="16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pPr>
                                  <m:e>
                                    <m:r>
                                      <m:rPr>
                                        <m:sty m:val="p"/>
                                      </m:rPr>
                                      <a:rPr lang="en-US" sz="1600" b="0" i="0" smtClean="0">
                                        <a:latin typeface="Cambria Math" panose="02040503050406030204" pitchFamily="18" charset="0"/>
                                      </a:rPr>
                                      <m:t>m</m:t>
                                    </m:r>
                                  </m:e>
                                  <m:sup>
                                    <m:r>
                                      <a:rPr lang="en-US" sz="1600" b="0" i="0" smtClean="0">
                                        <a:latin typeface="Cambria Math" panose="02040503050406030204" pitchFamily="18" charset="0"/>
                                      </a:rPr>
                                      <m:t>2</m:t>
                                    </m:r>
                                  </m:sup>
                                </m:sSup>
                                <m: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/</m:t>
                                </m:r>
                                <m:r>
                                  <m:rPr>
                                    <m:sty m:val="p"/>
                                  </m:rPr>
                                  <a:rPr lang="en-US" sz="1600" b="0" i="0" smtClean="0">
                                    <a:latin typeface="Cambria Math" panose="02040503050406030204" pitchFamily="18" charset="0"/>
                                  </a:rPr>
                                  <m:t>s</m:t>
                                </m:r>
                              </m:e>
                            </m:d>
                          </m:oMath>
                        </m:oMathPara>
                      </a14:m>
                      <a:endParaRPr lang="en-US" sz="1600" dirty="0"/>
                    </a:p>
                  </p:txBody>
                </p:sp>
              </mc:Choice>
              <mc:Fallback xmlns="">
                <p:sp>
                  <p:nvSpPr>
                    <p:cNvPr id="141" name="TextBox 140">
                      <a:extLst>
                        <a:ext uri="{FF2B5EF4-FFF2-40B4-BE49-F238E27FC236}">
                          <a16:creationId xmlns:a16="http://schemas.microsoft.com/office/drawing/2014/main" id="{069E074A-7870-4536-81F7-B56EB1DA337B}"/>
                        </a:ext>
                      </a:extLst>
                    </p:cNvPr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 rot="16200000">
                      <a:off x="4499714" y="2299602"/>
                      <a:ext cx="1503360" cy="255968"/>
                    </a:xfrm>
                    <a:prstGeom prst="rect">
                      <a:avLst/>
                    </a:prstGeom>
                    <a:blipFill>
                      <a:blip r:embed="rId11"/>
                      <a:stretch>
                        <a:fillRect r="-33333" b="-24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en-US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grpSp>
              <p:nvGrpSpPr>
                <p:cNvPr id="115" name="Group 114">
                  <a:extLst>
                    <a:ext uri="{FF2B5EF4-FFF2-40B4-BE49-F238E27FC236}">
                      <a16:creationId xmlns:a16="http://schemas.microsoft.com/office/drawing/2014/main" id="{4A7F23D2-39E3-4205-B020-8DB18378A2B6}"/>
                    </a:ext>
                  </a:extLst>
                </p:cNvPr>
                <p:cNvGrpSpPr/>
                <p:nvPr/>
              </p:nvGrpSpPr>
              <p:grpSpPr>
                <a:xfrm>
                  <a:off x="5859397" y="1460313"/>
                  <a:ext cx="766936" cy="832589"/>
                  <a:chOff x="5082343" y="1357822"/>
                  <a:chExt cx="966576" cy="1049320"/>
                </a:xfrm>
              </p:grpSpPr>
              <p:sp>
                <p:nvSpPr>
                  <p:cNvPr id="116" name="Line 154">
                    <a:extLst>
                      <a:ext uri="{FF2B5EF4-FFF2-40B4-BE49-F238E27FC236}">
                        <a16:creationId xmlns:a16="http://schemas.microsoft.com/office/drawing/2014/main" id="{2A08FBE9-224B-4810-B204-B3A39C0D8D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188941" y="1506199"/>
                    <a:ext cx="354013" cy="0"/>
                  </a:xfrm>
                  <a:prstGeom prst="line">
                    <a:avLst/>
                  </a:prstGeom>
                  <a:noFill/>
                  <a:ln w="25400" cap="flat">
                    <a:solidFill>
                      <a:srgbClr val="FF0000"/>
                    </a:solidFill>
                    <a:prstDash val="sys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dirty="0"/>
                  </a:p>
                </p:txBody>
              </p:sp>
              <p:sp>
                <p:nvSpPr>
                  <p:cNvPr id="117" name="Line 154">
                    <a:extLst>
                      <a:ext uri="{FF2B5EF4-FFF2-40B4-BE49-F238E27FC236}">
                        <a16:creationId xmlns:a16="http://schemas.microsoft.com/office/drawing/2014/main" id="{0A49F749-6BE4-4144-9D6F-78A86B6B346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191498" y="1765317"/>
                    <a:ext cx="354013" cy="0"/>
                  </a:xfrm>
                  <a:prstGeom prst="line">
                    <a:avLst/>
                  </a:prstGeom>
                  <a:noFill/>
                  <a:ln w="25400" cap="flat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8" name="Line 154">
                    <a:extLst>
                      <a:ext uri="{FF2B5EF4-FFF2-40B4-BE49-F238E27FC236}">
                        <a16:creationId xmlns:a16="http://schemas.microsoft.com/office/drawing/2014/main" id="{A0D6139D-390F-49AB-A410-29CD376FB0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183992" y="1992902"/>
                    <a:ext cx="354013" cy="0"/>
                  </a:xfrm>
                  <a:prstGeom prst="line">
                    <a:avLst/>
                  </a:prstGeom>
                  <a:noFill/>
                  <a:ln w="25400" cap="flat">
                    <a:solidFill>
                      <a:srgbClr val="66FF33"/>
                    </a:solidFill>
                    <a:prstDash val="dash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19" name="Line 154">
                    <a:extLst>
                      <a:ext uri="{FF2B5EF4-FFF2-40B4-BE49-F238E27FC236}">
                        <a16:creationId xmlns:a16="http://schemas.microsoft.com/office/drawing/2014/main" id="{FDBE3DC3-2AD3-44EE-815E-E44B6C2690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191498" y="2237805"/>
                    <a:ext cx="354013" cy="0"/>
                  </a:xfrm>
                  <a:prstGeom prst="line">
                    <a:avLst/>
                  </a:prstGeom>
                  <a:noFill/>
                  <a:ln w="25400" cap="flat">
                    <a:solidFill>
                      <a:srgbClr val="0033CC"/>
                    </a:solidFill>
                    <a:prstDash val="dashDot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0" name="Rectangle 153">
                    <a:extLst>
                      <a:ext uri="{FF2B5EF4-FFF2-40B4-BE49-F238E27FC236}">
                        <a16:creationId xmlns:a16="http://schemas.microsoft.com/office/drawing/2014/main" id="{5EFBD129-DD02-4BFF-9BE1-02F9847884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19954" y="1622152"/>
                    <a:ext cx="205185" cy="246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40</a:t>
                    </a:r>
                    <a:endParaRPr kumimoji="0" lang="en-US" altLang="en-US" sz="44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1" name="Rectangle 153">
                    <a:extLst>
                      <a:ext uri="{FF2B5EF4-FFF2-40B4-BE49-F238E27FC236}">
                        <a16:creationId xmlns:a16="http://schemas.microsoft.com/office/drawing/2014/main" id="{CA064E21-26B0-4890-A16A-E365ACE824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23632" y="1850040"/>
                    <a:ext cx="205185" cy="2462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45</a:t>
                    </a:r>
                    <a:endParaRPr kumimoji="0" lang="en-US" altLang="en-US" sz="44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2" name="Rectangle 121">
                    <a:extLst>
                      <a:ext uri="{FF2B5EF4-FFF2-40B4-BE49-F238E27FC236}">
                        <a16:creationId xmlns:a16="http://schemas.microsoft.com/office/drawing/2014/main" id="{822C62CC-74CC-4892-B54D-EAE9CC8952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619954" y="2074497"/>
                    <a:ext cx="205185" cy="246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>
                    <a:lvl1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1pPr>
                    <a:lvl2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2pPr>
                    <a:lvl3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3pPr>
                    <a:lvl4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4pPr>
                    <a:lvl5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5pPr>
                    <a:lvl6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6pPr>
                    <a:lvl7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7pPr>
                    <a:lvl8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8pPr>
                    <a:lvl9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alt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50</a:t>
                    </a:r>
                    <a:endParaRPr kumimoji="0" lang="en-US" altLang="en-US" sz="4400" b="0" i="0" u="none" strike="noStrike" cap="none" normalizeH="0" baseline="0" dirty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anose="02020603050405020304" pitchFamily="18" charset="0"/>
                      <a:cs typeface="Times New Roman" panose="02020603050405020304" pitchFamily="18" charset="0"/>
                    </a:endParaRPr>
                  </a:p>
                </p:txBody>
              </p:sp>
              <p:sp>
                <p:nvSpPr>
                  <p:cNvPr id="123" name="Line 150">
                    <a:extLst>
                      <a:ext uri="{FF2B5EF4-FFF2-40B4-BE49-F238E27FC236}">
                        <a16:creationId xmlns:a16="http://schemas.microsoft.com/office/drawing/2014/main" id="{96C6C436-DB94-417A-B5F9-B08A36FE4D5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82343" y="1363933"/>
                    <a:ext cx="11212" cy="1016413"/>
                  </a:xfrm>
                  <a:prstGeom prst="line">
                    <a:avLst/>
                  </a:prstGeom>
                  <a:noFill/>
                  <a:ln w="2222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4" name="Line 147">
                    <a:extLst>
                      <a:ext uri="{FF2B5EF4-FFF2-40B4-BE49-F238E27FC236}">
                        <a16:creationId xmlns:a16="http://schemas.microsoft.com/office/drawing/2014/main" id="{67013738-BAD5-47FA-BF26-C5EB6CDE2B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5082343" y="1357822"/>
                    <a:ext cx="966575" cy="771"/>
                  </a:xfrm>
                  <a:prstGeom prst="line">
                    <a:avLst/>
                  </a:prstGeom>
                  <a:noFill/>
                  <a:ln w="2222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5" name="Line 147">
                    <a:extLst>
                      <a:ext uri="{FF2B5EF4-FFF2-40B4-BE49-F238E27FC236}">
                        <a16:creationId xmlns:a16="http://schemas.microsoft.com/office/drawing/2014/main" id="{2C08E7F1-C19A-4130-A471-9BDF8412D8B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082343" y="2393741"/>
                    <a:ext cx="966576" cy="0"/>
                  </a:xfrm>
                  <a:prstGeom prst="line">
                    <a:avLst/>
                  </a:prstGeom>
                  <a:noFill/>
                  <a:ln w="2222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126" name="Line 150">
                    <a:extLst>
                      <a:ext uri="{FF2B5EF4-FFF2-40B4-BE49-F238E27FC236}">
                        <a16:creationId xmlns:a16="http://schemas.microsoft.com/office/drawing/2014/main" id="{6E21D747-F3DE-4255-AA50-FC82F87353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6048918" y="1371225"/>
                    <a:ext cx="0" cy="1035917"/>
                  </a:xfrm>
                  <a:prstGeom prst="line">
                    <a:avLst/>
                  </a:prstGeom>
                  <a:noFill/>
                  <a:ln w="22225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27" name="TextBox 126">
            <a:extLst>
              <a:ext uri="{FF2B5EF4-FFF2-40B4-BE49-F238E27FC236}">
                <a16:creationId xmlns:a16="http://schemas.microsoft.com/office/drawing/2014/main" id="{00828BE0-3B52-404C-9E08-F06A523CF4BB}"/>
              </a:ext>
            </a:extLst>
          </p:cNvPr>
          <p:cNvSpPr txBox="1"/>
          <p:nvPr/>
        </p:nvSpPr>
        <p:spPr>
          <a:xfrm>
            <a:off x="4986237" y="3269321"/>
            <a:ext cx="3921459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Much of the loss occurs in this rollover region.</a:t>
            </a:r>
          </a:p>
          <a:p>
            <a:endParaRPr lang="en-US" sz="2400" dirty="0">
              <a:solidFill>
                <a:srgbClr val="0000FF"/>
              </a:solidFill>
            </a:endParaRPr>
          </a:p>
          <a:p>
            <a:r>
              <a:rPr lang="en-US" sz="2400" dirty="0" err="1">
                <a:solidFill>
                  <a:srgbClr val="0000FF"/>
                </a:solidFill>
              </a:rPr>
              <a:t>E</a:t>
            </a:r>
            <a:r>
              <a:rPr lang="en-US" sz="2400" baseline="-25000" dirty="0" err="1">
                <a:solidFill>
                  <a:srgbClr val="0000FF"/>
                </a:solidFill>
              </a:rPr>
              <a:t>cm</a:t>
            </a:r>
            <a:r>
              <a:rPr lang="en-US" sz="2400" baseline="-25000" dirty="0">
                <a:solidFill>
                  <a:srgbClr val="0000FF"/>
                </a:solidFill>
              </a:rPr>
              <a:t> </a:t>
            </a:r>
            <a:r>
              <a:rPr lang="en-US" sz="2400" dirty="0">
                <a:solidFill>
                  <a:srgbClr val="0000FF"/>
                </a:solidFill>
              </a:rPr>
              <a:t>&gt; 20E</a:t>
            </a:r>
            <a:r>
              <a:rPr lang="en-US" sz="2400" baseline="-25000" dirty="0">
                <a:solidFill>
                  <a:srgbClr val="0000FF"/>
                </a:solidFill>
              </a:rPr>
              <a:t>R</a:t>
            </a:r>
            <a:r>
              <a:rPr lang="en-US" sz="2400" dirty="0">
                <a:solidFill>
                  <a:srgbClr val="0000FF"/>
                </a:solidFill>
              </a:rPr>
              <a:t> is needed for any transverse excitation.</a:t>
            </a:r>
          </a:p>
          <a:p>
            <a:endParaRPr lang="en-US" sz="2400" dirty="0">
              <a:solidFill>
                <a:srgbClr val="0000FF"/>
              </a:solidFill>
            </a:endParaRPr>
          </a:p>
          <a:p>
            <a:r>
              <a:rPr lang="en-US" sz="2400" dirty="0">
                <a:solidFill>
                  <a:srgbClr val="0000FF"/>
                </a:solidFill>
              </a:rPr>
              <a:t>The system is 1D until the inelastic process occurs.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20BAACB-0378-4074-822C-16FB25B3FDFC}"/>
              </a:ext>
            </a:extLst>
          </p:cNvPr>
          <p:cNvSpPr txBox="1"/>
          <p:nvPr/>
        </p:nvSpPr>
        <p:spPr>
          <a:xfrm>
            <a:off x="5001072" y="1410693"/>
            <a:ext cx="42191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K</a:t>
            </a:r>
            <a:r>
              <a:rPr lang="en-US" sz="2400" baseline="-25000" dirty="0">
                <a:solidFill>
                  <a:srgbClr val="0000FF"/>
                </a:solidFill>
              </a:rPr>
              <a:t>3</a:t>
            </a:r>
            <a:r>
              <a:rPr lang="en-US" sz="2400" baseline="30000" dirty="0">
                <a:solidFill>
                  <a:srgbClr val="0000FF"/>
                </a:solidFill>
              </a:rPr>
              <a:t>1D</a:t>
            </a:r>
            <a:r>
              <a:rPr lang="en-US" sz="2400" dirty="0">
                <a:solidFill>
                  <a:srgbClr val="0000FF"/>
                </a:solidFill>
              </a:rPr>
              <a:t> rolls over to K</a:t>
            </a:r>
            <a:r>
              <a:rPr lang="en-US" sz="2400" baseline="-25000" dirty="0">
                <a:solidFill>
                  <a:srgbClr val="0000FF"/>
                </a:solidFill>
              </a:rPr>
              <a:t>3</a:t>
            </a:r>
            <a:r>
              <a:rPr lang="en-US" sz="2400" baseline="30000" dirty="0">
                <a:solidFill>
                  <a:srgbClr val="0000FF"/>
                </a:solidFill>
              </a:rPr>
              <a:t>3D</a:t>
            </a:r>
            <a:r>
              <a:rPr lang="en-US" sz="2400" dirty="0">
                <a:solidFill>
                  <a:srgbClr val="0000FF"/>
                </a:solidFill>
              </a:rPr>
              <a:t> , which dramatically reduces the dependence of loss on lattice depth.</a:t>
            </a:r>
          </a:p>
        </p:txBody>
      </p:sp>
    </p:spTree>
    <p:extLst>
      <p:ext uri="{BB962C8B-B14F-4D97-AF65-F5344CB8AC3E}">
        <p14:creationId xmlns:p14="http://schemas.microsoft.com/office/powerpoint/2010/main" val="2723886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8C8C8C3-AD72-4E03-B8B7-ED4843510B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K</a:t>
            </a:r>
            <a:r>
              <a:rPr lang="en-US" baseline="-25000" dirty="0"/>
              <a:t>3</a:t>
            </a:r>
            <a:r>
              <a:rPr lang="en-US" baseline="30000" dirty="0"/>
              <a:t>1D</a:t>
            </a:r>
            <a:r>
              <a:rPr lang="en-US" dirty="0"/>
              <a:t>(</a:t>
            </a:r>
            <a:r>
              <a:rPr lang="en-US" dirty="0" err="1"/>
              <a:t>E</a:t>
            </a:r>
            <a:r>
              <a:rPr lang="en-US" baseline="-25000" dirty="0" err="1"/>
              <a:t>cm</a:t>
            </a:r>
            <a:r>
              <a:rPr lang="en-US" dirty="0"/>
              <a:t>) or g</a:t>
            </a:r>
            <a:r>
              <a:rPr lang="en-US" baseline="-25000" dirty="0"/>
              <a:t>3</a:t>
            </a:r>
            <a:r>
              <a:rPr lang="en-US" dirty="0"/>
              <a:t>(0)?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0BAA558-DD30-4E55-A729-D8BFBDE3237C}"/>
              </a:ext>
            </a:extLst>
          </p:cNvPr>
          <p:cNvSpPr txBox="1"/>
          <p:nvPr/>
        </p:nvSpPr>
        <p:spPr>
          <a:xfrm>
            <a:off x="1394040" y="2466401"/>
            <a:ext cx="16914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K</a:t>
            </a:r>
            <a:r>
              <a:rPr lang="en-US" sz="2400" baseline="-25000" dirty="0"/>
              <a:t>3</a:t>
            </a:r>
            <a:r>
              <a:rPr lang="en-US" sz="2400" baseline="30000" dirty="0"/>
              <a:t>1D</a:t>
            </a:r>
            <a:r>
              <a:rPr lang="en-US" sz="2400" baseline="-25000" dirty="0"/>
              <a:t> </a:t>
            </a:r>
            <a:r>
              <a:rPr lang="en-US" sz="2400" dirty="0">
                <a:sym typeface="Symbol" panose="05050102010706020507" pitchFamily="18" charset="2"/>
              </a:rPr>
              <a:t> E</a:t>
            </a:r>
            <a:r>
              <a:rPr lang="en-US" sz="2400" baseline="-25000" dirty="0">
                <a:sym typeface="Symbol" panose="05050102010706020507" pitchFamily="18" charset="2"/>
              </a:rPr>
              <a:t>cm</a:t>
            </a:r>
            <a:r>
              <a:rPr lang="en-US" sz="2400" baseline="30000" dirty="0">
                <a:sym typeface="Symbol" panose="05050102010706020507" pitchFamily="18" charset="2"/>
              </a:rPr>
              <a:t>3</a:t>
            </a:r>
            <a:endParaRPr lang="en-US" sz="24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5D5C463-34B7-4E9A-99DD-3058CF4AC6DA}"/>
              </a:ext>
            </a:extLst>
          </p:cNvPr>
          <p:cNvSpPr txBox="1"/>
          <p:nvPr/>
        </p:nvSpPr>
        <p:spPr>
          <a:xfrm>
            <a:off x="5562600" y="2461591"/>
            <a:ext cx="248657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K</a:t>
            </a:r>
            <a:r>
              <a:rPr lang="en-US" sz="2400" baseline="-25000" dirty="0"/>
              <a:t>3</a:t>
            </a:r>
            <a:r>
              <a:rPr lang="en-US" sz="2400" baseline="30000" dirty="0"/>
              <a:t>1D</a:t>
            </a:r>
            <a:r>
              <a:rPr lang="en-US" sz="2400" baseline="-25000" dirty="0"/>
              <a:t> </a:t>
            </a:r>
            <a:r>
              <a:rPr lang="en-US" sz="2400" dirty="0">
                <a:sym typeface="Symbol" panose="05050102010706020507" pitchFamily="18" charset="2"/>
              </a:rPr>
              <a:t> g</a:t>
            </a:r>
            <a:r>
              <a:rPr lang="en-US" sz="2400" baseline="-25000" dirty="0">
                <a:sym typeface="Symbol" panose="05050102010706020507" pitchFamily="18" charset="2"/>
              </a:rPr>
              <a:t>3</a:t>
            </a:r>
            <a:r>
              <a:rPr lang="en-US" sz="2400" dirty="0">
                <a:sym typeface="Symbol" panose="05050102010706020507" pitchFamily="18" charset="2"/>
              </a:rPr>
              <a:t>(0)</a:t>
            </a:r>
            <a:r>
              <a:rPr lang="en-US" sz="2400" dirty="0"/>
              <a:t> K</a:t>
            </a:r>
            <a:r>
              <a:rPr lang="en-US" sz="2400" baseline="-25000" dirty="0"/>
              <a:t>3</a:t>
            </a:r>
            <a:r>
              <a:rPr lang="en-US" sz="2400" baseline="30000" dirty="0"/>
              <a:t>3D</a:t>
            </a:r>
            <a:endParaRPr lang="en-US" sz="24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97A7BF5-77D9-41D6-9061-B310612B2441}"/>
              </a:ext>
            </a:extLst>
          </p:cNvPr>
          <p:cNvSpPr txBox="1"/>
          <p:nvPr/>
        </p:nvSpPr>
        <p:spPr>
          <a:xfrm>
            <a:off x="304800" y="1752600"/>
            <a:ext cx="38699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Isolated 3-body collisions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869039E-C987-48BC-8284-CC74AE055E12}"/>
              </a:ext>
            </a:extLst>
          </p:cNvPr>
          <p:cNvCxnSpPr/>
          <p:nvPr/>
        </p:nvCxnSpPr>
        <p:spPr>
          <a:xfrm>
            <a:off x="1981200" y="1295400"/>
            <a:ext cx="4953000" cy="0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E399F7BC-8E60-4193-86B1-3D43003C27B2}"/>
              </a:ext>
            </a:extLst>
          </p:cNvPr>
          <p:cNvSpPr txBox="1"/>
          <p:nvPr/>
        </p:nvSpPr>
        <p:spPr>
          <a:xfrm>
            <a:off x="5562600" y="1752600"/>
            <a:ext cx="22926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Correlated gas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B57BDD1-0BC1-4212-9019-177A6A327B26}"/>
              </a:ext>
            </a:extLst>
          </p:cNvPr>
          <p:cNvSpPr txBox="1"/>
          <p:nvPr/>
        </p:nvSpPr>
        <p:spPr>
          <a:xfrm>
            <a:off x="1314852" y="4191000"/>
            <a:ext cx="628569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They can’t simultaneously apply.</a:t>
            </a:r>
          </a:p>
          <a:p>
            <a:endParaRPr lang="en-US" sz="2400" dirty="0">
              <a:solidFill>
                <a:srgbClr val="0000FF"/>
              </a:solidFill>
            </a:endParaRPr>
          </a:p>
          <a:p>
            <a:r>
              <a:rPr lang="en-US" sz="2400" dirty="0">
                <a:solidFill>
                  <a:srgbClr val="0000FF"/>
                </a:solidFill>
              </a:rPr>
              <a:t>Two views of the same underlying physics?</a:t>
            </a:r>
          </a:p>
        </p:txBody>
      </p:sp>
    </p:spTree>
    <p:extLst>
      <p:ext uri="{BB962C8B-B14F-4D97-AF65-F5344CB8AC3E}">
        <p14:creationId xmlns:p14="http://schemas.microsoft.com/office/powerpoint/2010/main" val="267800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70" name="Text Box 2"/>
          <p:cNvSpPr txBox="1">
            <a:spLocks noChangeArrowheads="1"/>
          </p:cNvSpPr>
          <p:nvPr/>
        </p:nvSpPr>
        <p:spPr bwMode="auto">
          <a:xfrm>
            <a:off x="0" y="785813"/>
            <a:ext cx="7007561" cy="25299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5370513" algn="l"/>
              </a:tabLs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>
              <a:spcAft>
                <a:spcPct val="60000"/>
              </a:spcAft>
              <a:buFont typeface="Wingdings" pitchFamily="2" charset="2"/>
              <a:buChar char="§"/>
            </a:pPr>
            <a:r>
              <a:rPr lang="en-US" altLang="en-US" dirty="0">
                <a:solidFill>
                  <a:srgbClr val="0000FF"/>
                </a:solidFill>
              </a:rPr>
              <a:t> 1D Bose gas experiments are close enough to integrable systems that it is possible to keep track of all three body collisions.</a:t>
            </a:r>
            <a:endParaRPr lang="en-US" altLang="en-US" dirty="0">
              <a:solidFill>
                <a:srgbClr val="FF0000"/>
              </a:solidFill>
            </a:endParaRPr>
          </a:p>
          <a:p>
            <a:pPr eaLnBrk="1" hangingPunct="1">
              <a:spcAft>
                <a:spcPct val="60000"/>
              </a:spcAft>
              <a:buFont typeface="Wingdings" pitchFamily="2" charset="2"/>
              <a:buChar char="§"/>
            </a:pPr>
            <a:r>
              <a:rPr lang="en-US" altLang="en-US" dirty="0">
                <a:solidFill>
                  <a:srgbClr val="0000FF"/>
                </a:solidFill>
              </a:rPr>
              <a:t> We have seen the predicted strong dependence of 3-body recombination on collision energy.</a:t>
            </a:r>
          </a:p>
        </p:txBody>
      </p:sp>
      <p:sp>
        <p:nvSpPr>
          <p:cNvPr id="3379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8229600" cy="693738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Summary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13577" y="5966915"/>
            <a:ext cx="89469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With regard to thermalization near integrability, we see the onset at a rate that suggests stat mech holds.</a:t>
            </a:r>
          </a:p>
        </p:txBody>
      </p:sp>
      <p:pic>
        <p:nvPicPr>
          <p:cNvPr id="722" name="Picture 721">
            <a:extLst>
              <a:ext uri="{FF2B5EF4-FFF2-40B4-BE49-F238E27FC236}">
                <a16:creationId xmlns:a16="http://schemas.microsoft.com/office/drawing/2014/main" id="{89B1312E-97AC-44EA-9540-778C298FDC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24400" y="2757580"/>
            <a:ext cx="3962400" cy="322320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CD2253A4-EE76-4AFF-997F-5DD83AC046EB}"/>
              </a:ext>
            </a:extLst>
          </p:cNvPr>
          <p:cNvSpPr/>
          <p:nvPr/>
        </p:nvSpPr>
        <p:spPr>
          <a:xfrm>
            <a:off x="58269" y="3459640"/>
            <a:ext cx="428513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ct val="60000"/>
              </a:spcAft>
              <a:buFont typeface="Wingdings" pitchFamily="2" charset="2"/>
              <a:buChar char="§"/>
            </a:pPr>
            <a:r>
              <a:rPr lang="en-US" altLang="en-US" sz="2400" dirty="0">
                <a:solidFill>
                  <a:srgbClr val="0000FF"/>
                </a:solidFill>
              </a:rPr>
              <a:t>The results fit a model with two free parameters.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54BD3CB1-0E92-45B3-B445-9C077A4D0694}"/>
              </a:ext>
            </a:extLst>
          </p:cNvPr>
          <p:cNvSpPr/>
          <p:nvPr/>
        </p:nvSpPr>
        <p:spPr>
          <a:xfrm>
            <a:off x="87403" y="4694273"/>
            <a:ext cx="387499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ct val="60000"/>
              </a:spcAft>
              <a:buFont typeface="Wingdings" pitchFamily="2" charset="2"/>
              <a:buChar char="§"/>
            </a:pPr>
            <a:r>
              <a:rPr lang="en-US" altLang="en-US" sz="2400" dirty="0">
                <a:solidFill>
                  <a:srgbClr val="0000FF"/>
                </a:solidFill>
              </a:rPr>
              <a:t>More theory is needed.</a:t>
            </a:r>
            <a:endParaRPr lang="en-US" alt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7085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Rectangle 4"/>
          <p:cNvSpPr>
            <a:spLocks noGrp="1" noChangeArrowheads="1"/>
          </p:cNvSpPr>
          <p:nvPr>
            <p:ph type="title"/>
          </p:nvPr>
        </p:nvSpPr>
        <p:spPr>
          <a:xfrm>
            <a:off x="243465" y="20782"/>
            <a:ext cx="8229600" cy="866775"/>
          </a:xfrm>
        </p:spPr>
        <p:txBody>
          <a:bodyPr>
            <a:normAutofit fontScale="90000"/>
          </a:bodyPr>
          <a:lstStyle/>
          <a:p>
            <a:pPr eaLnBrk="1" hangingPunct="1">
              <a:spcAft>
                <a:spcPts val="600"/>
              </a:spcAft>
            </a:pPr>
            <a:r>
              <a:rPr lang="en-US" altLang="en-US" u="sng" dirty="0"/>
              <a:t>Outline: 1D 3-body recombination</a:t>
            </a:r>
          </a:p>
        </p:txBody>
      </p:sp>
      <p:sp>
        <p:nvSpPr>
          <p:cNvPr id="5124" name="TextBox 5"/>
          <p:cNvSpPr txBox="1">
            <a:spLocks noChangeArrowheads="1"/>
          </p:cNvSpPr>
          <p:nvPr/>
        </p:nvSpPr>
        <p:spPr bwMode="auto">
          <a:xfrm>
            <a:off x="236538" y="6780213"/>
            <a:ext cx="276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/>
              <a:t>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8832" y="1084121"/>
            <a:ext cx="9067800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2400"/>
              </a:spcAft>
              <a:defRPr/>
            </a:pPr>
            <a:r>
              <a:rPr lang="en-US" sz="2400" dirty="0">
                <a:solidFill>
                  <a:srgbClr val="0000FF"/>
                </a:solidFill>
              </a:rPr>
              <a:t>A.	 Experiments with ground state 1D Bose gases: the Lieb-</a:t>
            </a:r>
            <a:r>
              <a:rPr lang="en-US" sz="2400" dirty="0" err="1">
                <a:solidFill>
                  <a:srgbClr val="0000FF"/>
                </a:solidFill>
              </a:rPr>
              <a:t>Liniger</a:t>
            </a:r>
            <a:r>
              <a:rPr lang="en-US" sz="2400" dirty="0">
                <a:solidFill>
                  <a:srgbClr val="0000FF"/>
                </a:solidFill>
              </a:rPr>
              <a:t> model and integrable many-body systems</a:t>
            </a:r>
          </a:p>
          <a:p>
            <a:pPr marL="457200" indent="-457200">
              <a:spcAft>
                <a:spcPts val="2400"/>
              </a:spcAft>
              <a:buFontTx/>
              <a:buAutoNum type="alphaUcPeriod" startAt="2"/>
              <a:defRPr/>
            </a:pPr>
            <a:r>
              <a:rPr lang="en-US" sz="2400" dirty="0">
                <a:solidFill>
                  <a:srgbClr val="0000FF"/>
                </a:solidFill>
              </a:rPr>
              <a:t>Out-of-equilibrium 1D gases: Quantum Newton’s Cradles (QNCs)</a:t>
            </a:r>
          </a:p>
          <a:p>
            <a:pPr marL="457200" indent="-457200">
              <a:spcAft>
                <a:spcPts val="2400"/>
              </a:spcAft>
              <a:buFontTx/>
              <a:buAutoNum type="alphaUcPeriod" startAt="2"/>
              <a:defRPr/>
            </a:pPr>
            <a:r>
              <a:rPr lang="en-US" sz="2400" dirty="0">
                <a:solidFill>
                  <a:srgbClr val="0000FF"/>
                </a:solidFill>
              </a:rPr>
              <a:t>Measurement of 3-body recombination in 1D</a:t>
            </a:r>
          </a:p>
          <a:p>
            <a:pPr marL="457200" indent="-457200">
              <a:spcAft>
                <a:spcPts val="2400"/>
              </a:spcAft>
              <a:buFontTx/>
              <a:buAutoNum type="alphaUcPeriod" startAt="2"/>
              <a:defRPr/>
            </a:pPr>
            <a:r>
              <a:rPr lang="en-US" sz="2400" dirty="0">
                <a:solidFill>
                  <a:srgbClr val="0000FF"/>
                </a:solidFill>
              </a:rPr>
              <a:t>Modeling 3-body loss to determine K</a:t>
            </a:r>
            <a:r>
              <a:rPr lang="en-US" sz="2400" baseline="-25000" dirty="0">
                <a:solidFill>
                  <a:srgbClr val="0000FF"/>
                </a:solidFill>
              </a:rPr>
              <a:t>3</a:t>
            </a:r>
            <a:r>
              <a:rPr lang="en-US" sz="2400" dirty="0">
                <a:solidFill>
                  <a:srgbClr val="0000FF"/>
                </a:solidFill>
              </a:rPr>
              <a:t>(</a:t>
            </a:r>
            <a:r>
              <a:rPr lang="en-US" sz="2400" dirty="0" err="1">
                <a:solidFill>
                  <a:srgbClr val="0000FF"/>
                </a:solidFill>
              </a:rPr>
              <a:t>E</a:t>
            </a:r>
            <a:r>
              <a:rPr lang="en-US" sz="2400" baseline="-25000" dirty="0" err="1">
                <a:solidFill>
                  <a:srgbClr val="0000FF"/>
                </a:solidFill>
              </a:rPr>
              <a:t>cm</a:t>
            </a:r>
            <a:r>
              <a:rPr lang="en-US" sz="2400" dirty="0">
                <a:solidFill>
                  <a:srgbClr val="0000FF"/>
                </a:solidFill>
              </a:rPr>
              <a:t>).   </a:t>
            </a:r>
          </a:p>
          <a:p>
            <a:pPr>
              <a:spcAft>
                <a:spcPts val="2400"/>
              </a:spcAft>
              <a:defRPr/>
            </a:pPr>
            <a:r>
              <a:rPr lang="en-US" sz="2400" dirty="0">
                <a:solidFill>
                  <a:srgbClr val="0000FF"/>
                </a:solidFill>
              </a:rPr>
              <a:t>	</a:t>
            </a:r>
            <a:r>
              <a:rPr lang="en-US" sz="2400" dirty="0">
                <a:solidFill>
                  <a:srgbClr val="FF0000"/>
                </a:solidFill>
              </a:rPr>
              <a:t>Keep track of all 3-body recombination collisions.</a:t>
            </a:r>
            <a:endParaRPr lang="en-US" sz="2400" dirty="0">
              <a:solidFill>
                <a:srgbClr val="0000FF"/>
              </a:solidFill>
            </a:endParaRPr>
          </a:p>
          <a:p>
            <a:pPr>
              <a:spcAft>
                <a:spcPts val="2400"/>
              </a:spcAft>
              <a:defRPr/>
            </a:pPr>
            <a:r>
              <a:rPr lang="en-US" sz="2400" dirty="0">
                <a:solidFill>
                  <a:srgbClr val="0000FF"/>
                </a:solidFill>
              </a:rPr>
              <a:t>	Compare the experiment to theory.</a:t>
            </a:r>
          </a:p>
          <a:p>
            <a:pPr>
              <a:spcAft>
                <a:spcPts val="600"/>
              </a:spcAft>
              <a:defRPr/>
            </a:pPr>
            <a:endParaRPr lang="en-US" sz="2400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354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88670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649E6A-7531-484D-99DA-3417940944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400" y="106740"/>
            <a:ext cx="8229600" cy="1143000"/>
          </a:xfrm>
        </p:spPr>
        <p:txBody>
          <a:bodyPr/>
          <a:lstStyle/>
          <a:p>
            <a:r>
              <a:rPr lang="en-US" u="sng" dirty="0"/>
              <a:t>Robustness of the model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8D72648-D97C-4871-87E0-8B10B100FF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68506" y="1279348"/>
            <a:ext cx="5758444" cy="403549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67854E8-17EB-407D-A43B-180DF33FBA67}"/>
              </a:ext>
            </a:extLst>
          </p:cNvPr>
          <p:cNvSpPr txBox="1"/>
          <p:nvPr/>
        </p:nvSpPr>
        <p:spPr>
          <a:xfrm>
            <a:off x="609600" y="5181600"/>
            <a:ext cx="8153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Alternative roll-off shapes are possible, but the fits are significantly worse when the best fit is ~outside of the shaded area. E</a:t>
            </a:r>
            <a:r>
              <a:rPr lang="en-US" sz="2400" baseline="-25000" dirty="0">
                <a:solidFill>
                  <a:srgbClr val="0000FF"/>
                </a:solidFill>
              </a:rPr>
              <a:t>cm</a:t>
            </a:r>
            <a:r>
              <a:rPr lang="en-US" sz="2400" baseline="30000" dirty="0">
                <a:solidFill>
                  <a:srgbClr val="0000FF"/>
                </a:solidFill>
              </a:rPr>
              <a:t>3</a:t>
            </a:r>
            <a:r>
              <a:rPr lang="en-US" sz="2400" dirty="0">
                <a:solidFill>
                  <a:srgbClr val="0000FF"/>
                </a:solidFill>
              </a:rPr>
              <a:t> is best, but the experiment is most sensitive to the roll-off region,</a:t>
            </a:r>
          </a:p>
        </p:txBody>
      </p:sp>
    </p:spTree>
    <p:extLst>
      <p:ext uri="{BB962C8B-B14F-4D97-AF65-F5344CB8AC3E}">
        <p14:creationId xmlns:p14="http://schemas.microsoft.com/office/powerpoint/2010/main" val="284864800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DC7DF88-0568-4650-97C2-0C2C0F36F6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u="sng" dirty="0"/>
              <a:t>Complete space and momentum distributions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A0AE41D-D69B-4DC5-8CA4-BABC16D091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58056" y="1905000"/>
            <a:ext cx="5736731" cy="440468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BF88895-0FBE-433A-B089-50DCEF765CEC}"/>
              </a:ext>
            </a:extLst>
          </p:cNvPr>
          <p:cNvSpPr txBox="1"/>
          <p:nvPr/>
        </p:nvSpPr>
        <p:spPr>
          <a:xfrm>
            <a:off x="57107" y="2133600"/>
            <a:ext cx="189212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000FF"/>
                </a:solidFill>
              </a:rPr>
              <a:t>What we measure (momentum distributions)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673627C-2F0B-490D-998D-26B72DB85099}"/>
              </a:ext>
            </a:extLst>
          </p:cNvPr>
          <p:cNvSpPr txBox="1"/>
          <p:nvPr/>
        </p:nvSpPr>
        <p:spPr>
          <a:xfrm>
            <a:off x="48640" y="4495800"/>
            <a:ext cx="189212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000FF"/>
                </a:solidFill>
              </a:rPr>
              <a:t>inferred peak momentum distributions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4ED829-B451-484B-AC57-A089B6FFD462}"/>
              </a:ext>
            </a:extLst>
          </p:cNvPr>
          <p:cNvSpPr txBox="1"/>
          <p:nvPr/>
        </p:nvSpPr>
        <p:spPr>
          <a:xfrm>
            <a:off x="7453566" y="2379470"/>
            <a:ext cx="189212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000FF"/>
                </a:solidFill>
              </a:rPr>
              <a:t>inferred spatial distributions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C01CAC9-F690-438E-BC0F-9106F14CA407}"/>
              </a:ext>
            </a:extLst>
          </p:cNvPr>
          <p:cNvSpPr txBox="1"/>
          <p:nvPr/>
        </p:nvSpPr>
        <p:spPr>
          <a:xfrm>
            <a:off x="7512077" y="4365432"/>
            <a:ext cx="177510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0000FF"/>
                </a:solidFill>
              </a:rPr>
              <a:t>inferred peak amplitude distributions</a:t>
            </a:r>
          </a:p>
        </p:txBody>
      </p:sp>
      <p:sp>
        <p:nvSpPr>
          <p:cNvPr id="10" name="Rectangle 7">
            <a:extLst>
              <a:ext uri="{FF2B5EF4-FFF2-40B4-BE49-F238E27FC236}">
                <a16:creationId xmlns:a16="http://schemas.microsoft.com/office/drawing/2014/main" id="{EEF58000-E3D7-4330-9B31-C3E481410AE5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4774" y="3701426"/>
            <a:ext cx="67678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ja-JP" altLang="en-US" sz="3600" dirty="0">
                <a:solidFill>
                  <a:schemeClr val="tx1"/>
                </a:solidFill>
                <a:ea typeface="MS PGothic" pitchFamily="34" charset="-128"/>
                <a:sym typeface="Wingdings" pitchFamily="2" charset="2"/>
              </a:rPr>
              <a:t></a:t>
            </a: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6406C312-D6D0-4CC9-8332-139E5E6E0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6491" y="1417638"/>
            <a:ext cx="67678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ja-JP" altLang="en-US" sz="3600" dirty="0">
                <a:solidFill>
                  <a:schemeClr val="tx1"/>
                </a:solidFill>
                <a:ea typeface="MS PGothic" pitchFamily="34" charset="-128"/>
                <a:sym typeface="Wingdings" pitchFamily="2" charset="2"/>
              </a:rPr>
              <a:t>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F6CD431-F34D-4E2C-96BC-E2FFF57598CC}"/>
              </a:ext>
            </a:extLst>
          </p:cNvPr>
          <p:cNvSpPr/>
          <p:nvPr/>
        </p:nvSpPr>
        <p:spPr>
          <a:xfrm>
            <a:off x="1858056" y="4024591"/>
            <a:ext cx="2866344" cy="2285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9EED447-78A6-404C-B15D-819511870CA6}"/>
              </a:ext>
            </a:extLst>
          </p:cNvPr>
          <p:cNvSpPr/>
          <p:nvPr/>
        </p:nvSpPr>
        <p:spPr>
          <a:xfrm>
            <a:off x="4724400" y="1768090"/>
            <a:ext cx="2895600" cy="2285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315F7EF-16EB-4725-95A0-610FF5C54545}"/>
              </a:ext>
            </a:extLst>
          </p:cNvPr>
          <p:cNvSpPr/>
          <p:nvPr/>
        </p:nvSpPr>
        <p:spPr>
          <a:xfrm>
            <a:off x="4689872" y="4045141"/>
            <a:ext cx="2866344" cy="228509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7155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5" grpId="0" animBg="1"/>
      <p:bldP spid="12" grpId="0" animBg="1"/>
      <p:bldP spid="13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355600" y="-76200"/>
            <a:ext cx="8229600" cy="1203325"/>
          </a:xfrm>
        </p:spPr>
        <p:txBody>
          <a:bodyPr/>
          <a:lstStyle/>
          <a:p>
            <a:r>
              <a:rPr lang="en-US" altLang="en-US" u="sng" dirty="0">
                <a:solidFill>
                  <a:srgbClr val="003300"/>
                </a:solidFill>
              </a:rPr>
              <a:t>Heating in a 2D optical lattice</a:t>
            </a:r>
          </a:p>
        </p:txBody>
      </p:sp>
      <p:grpSp>
        <p:nvGrpSpPr>
          <p:cNvPr id="28675" name="Group 3"/>
          <p:cNvGrpSpPr>
            <a:grpSpLocks/>
          </p:cNvGrpSpPr>
          <p:nvPr/>
        </p:nvGrpSpPr>
        <p:grpSpPr bwMode="auto">
          <a:xfrm flipV="1">
            <a:off x="544513" y="2914650"/>
            <a:ext cx="3090862" cy="655638"/>
            <a:chOff x="2759" y="1824"/>
            <a:chExt cx="1055" cy="497"/>
          </a:xfrm>
        </p:grpSpPr>
        <p:sp>
          <p:nvSpPr>
            <p:cNvPr id="28706" name="Freeform 4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497 h 978"/>
                <a:gd name="T2" fmla="*/ 19 w 1375"/>
                <a:gd name="T3" fmla="*/ 490 h 978"/>
                <a:gd name="T4" fmla="*/ 41 w 1375"/>
                <a:gd name="T5" fmla="*/ 482 h 978"/>
                <a:gd name="T6" fmla="*/ 91 w 1375"/>
                <a:gd name="T7" fmla="*/ 457 h 978"/>
                <a:gd name="T8" fmla="*/ 132 w 1375"/>
                <a:gd name="T9" fmla="*/ 428 h 978"/>
                <a:gd name="T10" fmla="*/ 177 w 1375"/>
                <a:gd name="T11" fmla="*/ 389 h 978"/>
                <a:gd name="T12" fmla="*/ 218 w 1375"/>
                <a:gd name="T13" fmla="*/ 338 h 978"/>
                <a:gd name="T14" fmla="*/ 268 w 1375"/>
                <a:gd name="T15" fmla="*/ 277 h 978"/>
                <a:gd name="T16" fmla="*/ 308 w 1375"/>
                <a:gd name="T17" fmla="*/ 212 h 978"/>
                <a:gd name="T18" fmla="*/ 354 w 1375"/>
                <a:gd name="T19" fmla="*/ 151 h 978"/>
                <a:gd name="T20" fmla="*/ 399 w 1375"/>
                <a:gd name="T21" fmla="*/ 86 h 978"/>
                <a:gd name="T22" fmla="*/ 422 w 1375"/>
                <a:gd name="T23" fmla="*/ 61 h 978"/>
                <a:gd name="T24" fmla="*/ 440 w 1375"/>
                <a:gd name="T25" fmla="*/ 40 h 978"/>
                <a:gd name="T26" fmla="*/ 463 w 1375"/>
                <a:gd name="T27" fmla="*/ 22 h 978"/>
                <a:gd name="T28" fmla="*/ 486 w 1375"/>
                <a:gd name="T29" fmla="*/ 11 h 978"/>
                <a:gd name="T30" fmla="*/ 495 w 1375"/>
                <a:gd name="T31" fmla="*/ 4 h 978"/>
                <a:gd name="T32" fmla="*/ 499 w 1375"/>
                <a:gd name="T33" fmla="*/ 4 h 978"/>
                <a:gd name="T34" fmla="*/ 508 w 1375"/>
                <a:gd name="T35" fmla="*/ 0 h 978"/>
                <a:gd name="T36" fmla="*/ 513 w 1375"/>
                <a:gd name="T37" fmla="*/ 0 h 978"/>
                <a:gd name="T38" fmla="*/ 517 w 1375"/>
                <a:gd name="T39" fmla="*/ 0 h 978"/>
                <a:gd name="T40" fmla="*/ 522 w 1375"/>
                <a:gd name="T41" fmla="*/ 0 h 978"/>
                <a:gd name="T42" fmla="*/ 522 w 1375"/>
                <a:gd name="T43" fmla="*/ 0 h 978"/>
                <a:gd name="T44" fmla="*/ 522 w 1375"/>
                <a:gd name="T45" fmla="*/ 0 h 978"/>
                <a:gd name="T46" fmla="*/ 522 w 1375"/>
                <a:gd name="T47" fmla="*/ 0 h 978"/>
                <a:gd name="T48" fmla="*/ 527 w 1375"/>
                <a:gd name="T49" fmla="*/ 0 h 978"/>
                <a:gd name="T50" fmla="*/ 527 w 1375"/>
                <a:gd name="T51" fmla="*/ 0 h 978"/>
                <a:gd name="T52" fmla="*/ 527 w 1375"/>
                <a:gd name="T53" fmla="*/ 0 h 978"/>
                <a:gd name="T54" fmla="*/ 531 w 1375"/>
                <a:gd name="T55" fmla="*/ 0 h 978"/>
                <a:gd name="T56" fmla="*/ 531 w 1375"/>
                <a:gd name="T57" fmla="*/ 0 h 978"/>
                <a:gd name="T58" fmla="*/ 531 w 1375"/>
                <a:gd name="T59" fmla="*/ 0 h 978"/>
                <a:gd name="T60" fmla="*/ 531 w 1375"/>
                <a:gd name="T61" fmla="*/ 0 h 978"/>
                <a:gd name="T62" fmla="*/ 531 w 1375"/>
                <a:gd name="T63" fmla="*/ 0 h 978"/>
                <a:gd name="T64" fmla="*/ 536 w 1375"/>
                <a:gd name="T65" fmla="*/ 0 h 978"/>
                <a:gd name="T66" fmla="*/ 536 w 1375"/>
                <a:gd name="T67" fmla="*/ 0 h 978"/>
                <a:gd name="T68" fmla="*/ 540 w 1375"/>
                <a:gd name="T69" fmla="*/ 0 h 978"/>
                <a:gd name="T70" fmla="*/ 540 w 1375"/>
                <a:gd name="T71" fmla="*/ 0 h 978"/>
                <a:gd name="T72" fmla="*/ 545 w 1375"/>
                <a:gd name="T73" fmla="*/ 0 h 978"/>
                <a:gd name="T74" fmla="*/ 549 w 1375"/>
                <a:gd name="T75" fmla="*/ 0 h 978"/>
                <a:gd name="T76" fmla="*/ 554 w 1375"/>
                <a:gd name="T77" fmla="*/ 4 h 978"/>
                <a:gd name="T78" fmla="*/ 563 w 1375"/>
                <a:gd name="T79" fmla="*/ 4 h 978"/>
                <a:gd name="T80" fmla="*/ 572 w 1375"/>
                <a:gd name="T81" fmla="*/ 7 h 978"/>
                <a:gd name="T82" fmla="*/ 581 w 1375"/>
                <a:gd name="T83" fmla="*/ 14 h 978"/>
                <a:gd name="T84" fmla="*/ 595 w 1375"/>
                <a:gd name="T85" fmla="*/ 22 h 978"/>
                <a:gd name="T86" fmla="*/ 617 w 1375"/>
                <a:gd name="T87" fmla="*/ 40 h 978"/>
                <a:gd name="T88" fmla="*/ 662 w 1375"/>
                <a:gd name="T89" fmla="*/ 94 h 978"/>
                <a:gd name="T90" fmla="*/ 708 w 1375"/>
                <a:gd name="T91" fmla="*/ 151 h 978"/>
                <a:gd name="T92" fmla="*/ 749 w 1375"/>
                <a:gd name="T93" fmla="*/ 216 h 978"/>
                <a:gd name="T94" fmla="*/ 794 w 1375"/>
                <a:gd name="T95" fmla="*/ 281 h 978"/>
                <a:gd name="T96" fmla="*/ 835 w 1375"/>
                <a:gd name="T97" fmla="*/ 338 h 978"/>
                <a:gd name="T98" fmla="*/ 880 w 1375"/>
                <a:gd name="T99" fmla="*/ 389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7" name="Freeform 5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45 w 277"/>
                <a:gd name="T3" fmla="*/ 39 h 213"/>
                <a:gd name="T4" fmla="*/ 91 w 277"/>
                <a:gd name="T5" fmla="*/ 68 h 213"/>
                <a:gd name="T6" fmla="*/ 113 w 277"/>
                <a:gd name="T7" fmla="*/ 82 h 213"/>
                <a:gd name="T8" fmla="*/ 136 w 277"/>
                <a:gd name="T9" fmla="*/ 89 h 213"/>
                <a:gd name="T10" fmla="*/ 177 w 277"/>
                <a:gd name="T11" fmla="*/ 107 h 213"/>
                <a:gd name="T12" fmla="*/ 177 w 277"/>
                <a:gd name="T13" fmla="*/ 107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6" name="Group 6"/>
          <p:cNvGrpSpPr>
            <a:grpSpLocks/>
          </p:cNvGrpSpPr>
          <p:nvPr/>
        </p:nvGrpSpPr>
        <p:grpSpPr bwMode="auto">
          <a:xfrm flipV="1">
            <a:off x="566738" y="1498600"/>
            <a:ext cx="3090862" cy="655638"/>
            <a:chOff x="2759" y="1824"/>
            <a:chExt cx="1055" cy="497"/>
          </a:xfrm>
        </p:grpSpPr>
        <p:sp>
          <p:nvSpPr>
            <p:cNvPr id="28704" name="Freeform 7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497 h 978"/>
                <a:gd name="T2" fmla="*/ 19 w 1375"/>
                <a:gd name="T3" fmla="*/ 490 h 978"/>
                <a:gd name="T4" fmla="*/ 41 w 1375"/>
                <a:gd name="T5" fmla="*/ 482 h 978"/>
                <a:gd name="T6" fmla="*/ 91 w 1375"/>
                <a:gd name="T7" fmla="*/ 457 h 978"/>
                <a:gd name="T8" fmla="*/ 132 w 1375"/>
                <a:gd name="T9" fmla="*/ 428 h 978"/>
                <a:gd name="T10" fmla="*/ 177 w 1375"/>
                <a:gd name="T11" fmla="*/ 389 h 978"/>
                <a:gd name="T12" fmla="*/ 218 w 1375"/>
                <a:gd name="T13" fmla="*/ 338 h 978"/>
                <a:gd name="T14" fmla="*/ 268 w 1375"/>
                <a:gd name="T15" fmla="*/ 277 h 978"/>
                <a:gd name="T16" fmla="*/ 308 w 1375"/>
                <a:gd name="T17" fmla="*/ 212 h 978"/>
                <a:gd name="T18" fmla="*/ 354 w 1375"/>
                <a:gd name="T19" fmla="*/ 151 h 978"/>
                <a:gd name="T20" fmla="*/ 399 w 1375"/>
                <a:gd name="T21" fmla="*/ 86 h 978"/>
                <a:gd name="T22" fmla="*/ 422 w 1375"/>
                <a:gd name="T23" fmla="*/ 61 h 978"/>
                <a:gd name="T24" fmla="*/ 440 w 1375"/>
                <a:gd name="T25" fmla="*/ 40 h 978"/>
                <a:gd name="T26" fmla="*/ 463 w 1375"/>
                <a:gd name="T27" fmla="*/ 22 h 978"/>
                <a:gd name="T28" fmla="*/ 486 w 1375"/>
                <a:gd name="T29" fmla="*/ 11 h 978"/>
                <a:gd name="T30" fmla="*/ 495 w 1375"/>
                <a:gd name="T31" fmla="*/ 4 h 978"/>
                <a:gd name="T32" fmla="*/ 499 w 1375"/>
                <a:gd name="T33" fmla="*/ 4 h 978"/>
                <a:gd name="T34" fmla="*/ 508 w 1375"/>
                <a:gd name="T35" fmla="*/ 0 h 978"/>
                <a:gd name="T36" fmla="*/ 513 w 1375"/>
                <a:gd name="T37" fmla="*/ 0 h 978"/>
                <a:gd name="T38" fmla="*/ 517 w 1375"/>
                <a:gd name="T39" fmla="*/ 0 h 978"/>
                <a:gd name="T40" fmla="*/ 522 w 1375"/>
                <a:gd name="T41" fmla="*/ 0 h 978"/>
                <a:gd name="T42" fmla="*/ 522 w 1375"/>
                <a:gd name="T43" fmla="*/ 0 h 978"/>
                <a:gd name="T44" fmla="*/ 522 w 1375"/>
                <a:gd name="T45" fmla="*/ 0 h 978"/>
                <a:gd name="T46" fmla="*/ 522 w 1375"/>
                <a:gd name="T47" fmla="*/ 0 h 978"/>
                <a:gd name="T48" fmla="*/ 527 w 1375"/>
                <a:gd name="T49" fmla="*/ 0 h 978"/>
                <a:gd name="T50" fmla="*/ 527 w 1375"/>
                <a:gd name="T51" fmla="*/ 0 h 978"/>
                <a:gd name="T52" fmla="*/ 527 w 1375"/>
                <a:gd name="T53" fmla="*/ 0 h 978"/>
                <a:gd name="T54" fmla="*/ 531 w 1375"/>
                <a:gd name="T55" fmla="*/ 0 h 978"/>
                <a:gd name="T56" fmla="*/ 531 w 1375"/>
                <a:gd name="T57" fmla="*/ 0 h 978"/>
                <a:gd name="T58" fmla="*/ 531 w 1375"/>
                <a:gd name="T59" fmla="*/ 0 h 978"/>
                <a:gd name="T60" fmla="*/ 531 w 1375"/>
                <a:gd name="T61" fmla="*/ 0 h 978"/>
                <a:gd name="T62" fmla="*/ 531 w 1375"/>
                <a:gd name="T63" fmla="*/ 0 h 978"/>
                <a:gd name="T64" fmla="*/ 536 w 1375"/>
                <a:gd name="T65" fmla="*/ 0 h 978"/>
                <a:gd name="T66" fmla="*/ 536 w 1375"/>
                <a:gd name="T67" fmla="*/ 0 h 978"/>
                <a:gd name="T68" fmla="*/ 540 w 1375"/>
                <a:gd name="T69" fmla="*/ 0 h 978"/>
                <a:gd name="T70" fmla="*/ 540 w 1375"/>
                <a:gd name="T71" fmla="*/ 0 h 978"/>
                <a:gd name="T72" fmla="*/ 545 w 1375"/>
                <a:gd name="T73" fmla="*/ 0 h 978"/>
                <a:gd name="T74" fmla="*/ 549 w 1375"/>
                <a:gd name="T75" fmla="*/ 0 h 978"/>
                <a:gd name="T76" fmla="*/ 554 w 1375"/>
                <a:gd name="T77" fmla="*/ 4 h 978"/>
                <a:gd name="T78" fmla="*/ 563 w 1375"/>
                <a:gd name="T79" fmla="*/ 4 h 978"/>
                <a:gd name="T80" fmla="*/ 572 w 1375"/>
                <a:gd name="T81" fmla="*/ 7 h 978"/>
                <a:gd name="T82" fmla="*/ 581 w 1375"/>
                <a:gd name="T83" fmla="*/ 14 h 978"/>
                <a:gd name="T84" fmla="*/ 595 w 1375"/>
                <a:gd name="T85" fmla="*/ 22 h 978"/>
                <a:gd name="T86" fmla="*/ 617 w 1375"/>
                <a:gd name="T87" fmla="*/ 40 h 978"/>
                <a:gd name="T88" fmla="*/ 662 w 1375"/>
                <a:gd name="T89" fmla="*/ 94 h 978"/>
                <a:gd name="T90" fmla="*/ 708 w 1375"/>
                <a:gd name="T91" fmla="*/ 151 h 978"/>
                <a:gd name="T92" fmla="*/ 749 w 1375"/>
                <a:gd name="T93" fmla="*/ 216 h 978"/>
                <a:gd name="T94" fmla="*/ 794 w 1375"/>
                <a:gd name="T95" fmla="*/ 281 h 978"/>
                <a:gd name="T96" fmla="*/ 835 w 1375"/>
                <a:gd name="T97" fmla="*/ 338 h 978"/>
                <a:gd name="T98" fmla="*/ 880 w 1375"/>
                <a:gd name="T99" fmla="*/ 389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5" name="Freeform 8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45 w 277"/>
                <a:gd name="T3" fmla="*/ 39 h 213"/>
                <a:gd name="T4" fmla="*/ 91 w 277"/>
                <a:gd name="T5" fmla="*/ 68 h 213"/>
                <a:gd name="T6" fmla="*/ 113 w 277"/>
                <a:gd name="T7" fmla="*/ 82 h 213"/>
                <a:gd name="T8" fmla="*/ 136 w 277"/>
                <a:gd name="T9" fmla="*/ 89 h 213"/>
                <a:gd name="T10" fmla="*/ 177 w 277"/>
                <a:gd name="T11" fmla="*/ 107 h 213"/>
                <a:gd name="T12" fmla="*/ 177 w 277"/>
                <a:gd name="T13" fmla="*/ 107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8677" name="Group 9"/>
          <p:cNvGrpSpPr>
            <a:grpSpLocks/>
          </p:cNvGrpSpPr>
          <p:nvPr/>
        </p:nvGrpSpPr>
        <p:grpSpPr bwMode="auto">
          <a:xfrm flipV="1">
            <a:off x="554038" y="2100263"/>
            <a:ext cx="3090862" cy="655637"/>
            <a:chOff x="2759" y="1824"/>
            <a:chExt cx="1055" cy="497"/>
          </a:xfrm>
        </p:grpSpPr>
        <p:sp>
          <p:nvSpPr>
            <p:cNvPr id="28702" name="Freeform 10"/>
            <p:cNvSpPr>
              <a:spLocks/>
            </p:cNvSpPr>
            <p:nvPr/>
          </p:nvSpPr>
          <p:spPr bwMode="auto">
            <a:xfrm>
              <a:off x="2759" y="1824"/>
              <a:ext cx="880" cy="497"/>
            </a:xfrm>
            <a:custGeom>
              <a:avLst/>
              <a:gdLst>
                <a:gd name="T0" fmla="*/ 0 w 1375"/>
                <a:gd name="T1" fmla="*/ 497 h 978"/>
                <a:gd name="T2" fmla="*/ 19 w 1375"/>
                <a:gd name="T3" fmla="*/ 490 h 978"/>
                <a:gd name="T4" fmla="*/ 41 w 1375"/>
                <a:gd name="T5" fmla="*/ 482 h 978"/>
                <a:gd name="T6" fmla="*/ 91 w 1375"/>
                <a:gd name="T7" fmla="*/ 457 h 978"/>
                <a:gd name="T8" fmla="*/ 132 w 1375"/>
                <a:gd name="T9" fmla="*/ 428 h 978"/>
                <a:gd name="T10" fmla="*/ 177 w 1375"/>
                <a:gd name="T11" fmla="*/ 389 h 978"/>
                <a:gd name="T12" fmla="*/ 218 w 1375"/>
                <a:gd name="T13" fmla="*/ 338 h 978"/>
                <a:gd name="T14" fmla="*/ 268 w 1375"/>
                <a:gd name="T15" fmla="*/ 277 h 978"/>
                <a:gd name="T16" fmla="*/ 308 w 1375"/>
                <a:gd name="T17" fmla="*/ 212 h 978"/>
                <a:gd name="T18" fmla="*/ 354 w 1375"/>
                <a:gd name="T19" fmla="*/ 151 h 978"/>
                <a:gd name="T20" fmla="*/ 399 w 1375"/>
                <a:gd name="T21" fmla="*/ 86 h 978"/>
                <a:gd name="T22" fmla="*/ 422 w 1375"/>
                <a:gd name="T23" fmla="*/ 61 h 978"/>
                <a:gd name="T24" fmla="*/ 440 w 1375"/>
                <a:gd name="T25" fmla="*/ 40 h 978"/>
                <a:gd name="T26" fmla="*/ 463 w 1375"/>
                <a:gd name="T27" fmla="*/ 22 h 978"/>
                <a:gd name="T28" fmla="*/ 486 w 1375"/>
                <a:gd name="T29" fmla="*/ 11 h 978"/>
                <a:gd name="T30" fmla="*/ 495 w 1375"/>
                <a:gd name="T31" fmla="*/ 4 h 978"/>
                <a:gd name="T32" fmla="*/ 499 w 1375"/>
                <a:gd name="T33" fmla="*/ 4 h 978"/>
                <a:gd name="T34" fmla="*/ 508 w 1375"/>
                <a:gd name="T35" fmla="*/ 0 h 978"/>
                <a:gd name="T36" fmla="*/ 513 w 1375"/>
                <a:gd name="T37" fmla="*/ 0 h 978"/>
                <a:gd name="T38" fmla="*/ 517 w 1375"/>
                <a:gd name="T39" fmla="*/ 0 h 978"/>
                <a:gd name="T40" fmla="*/ 522 w 1375"/>
                <a:gd name="T41" fmla="*/ 0 h 978"/>
                <a:gd name="T42" fmla="*/ 522 w 1375"/>
                <a:gd name="T43" fmla="*/ 0 h 978"/>
                <a:gd name="T44" fmla="*/ 522 w 1375"/>
                <a:gd name="T45" fmla="*/ 0 h 978"/>
                <a:gd name="T46" fmla="*/ 522 w 1375"/>
                <a:gd name="T47" fmla="*/ 0 h 978"/>
                <a:gd name="T48" fmla="*/ 527 w 1375"/>
                <a:gd name="T49" fmla="*/ 0 h 978"/>
                <a:gd name="T50" fmla="*/ 527 w 1375"/>
                <a:gd name="T51" fmla="*/ 0 h 978"/>
                <a:gd name="T52" fmla="*/ 527 w 1375"/>
                <a:gd name="T53" fmla="*/ 0 h 978"/>
                <a:gd name="T54" fmla="*/ 531 w 1375"/>
                <a:gd name="T55" fmla="*/ 0 h 978"/>
                <a:gd name="T56" fmla="*/ 531 w 1375"/>
                <a:gd name="T57" fmla="*/ 0 h 978"/>
                <a:gd name="T58" fmla="*/ 531 w 1375"/>
                <a:gd name="T59" fmla="*/ 0 h 978"/>
                <a:gd name="T60" fmla="*/ 531 w 1375"/>
                <a:gd name="T61" fmla="*/ 0 h 978"/>
                <a:gd name="T62" fmla="*/ 531 w 1375"/>
                <a:gd name="T63" fmla="*/ 0 h 978"/>
                <a:gd name="T64" fmla="*/ 536 w 1375"/>
                <a:gd name="T65" fmla="*/ 0 h 978"/>
                <a:gd name="T66" fmla="*/ 536 w 1375"/>
                <a:gd name="T67" fmla="*/ 0 h 978"/>
                <a:gd name="T68" fmla="*/ 540 w 1375"/>
                <a:gd name="T69" fmla="*/ 0 h 978"/>
                <a:gd name="T70" fmla="*/ 540 w 1375"/>
                <a:gd name="T71" fmla="*/ 0 h 978"/>
                <a:gd name="T72" fmla="*/ 545 w 1375"/>
                <a:gd name="T73" fmla="*/ 0 h 978"/>
                <a:gd name="T74" fmla="*/ 549 w 1375"/>
                <a:gd name="T75" fmla="*/ 0 h 978"/>
                <a:gd name="T76" fmla="*/ 554 w 1375"/>
                <a:gd name="T77" fmla="*/ 4 h 978"/>
                <a:gd name="T78" fmla="*/ 563 w 1375"/>
                <a:gd name="T79" fmla="*/ 4 h 978"/>
                <a:gd name="T80" fmla="*/ 572 w 1375"/>
                <a:gd name="T81" fmla="*/ 7 h 978"/>
                <a:gd name="T82" fmla="*/ 581 w 1375"/>
                <a:gd name="T83" fmla="*/ 14 h 978"/>
                <a:gd name="T84" fmla="*/ 595 w 1375"/>
                <a:gd name="T85" fmla="*/ 22 h 978"/>
                <a:gd name="T86" fmla="*/ 617 w 1375"/>
                <a:gd name="T87" fmla="*/ 40 h 978"/>
                <a:gd name="T88" fmla="*/ 662 w 1375"/>
                <a:gd name="T89" fmla="*/ 94 h 978"/>
                <a:gd name="T90" fmla="*/ 708 w 1375"/>
                <a:gd name="T91" fmla="*/ 151 h 978"/>
                <a:gd name="T92" fmla="*/ 749 w 1375"/>
                <a:gd name="T93" fmla="*/ 216 h 978"/>
                <a:gd name="T94" fmla="*/ 794 w 1375"/>
                <a:gd name="T95" fmla="*/ 281 h 978"/>
                <a:gd name="T96" fmla="*/ 835 w 1375"/>
                <a:gd name="T97" fmla="*/ 338 h 978"/>
                <a:gd name="T98" fmla="*/ 880 w 1375"/>
                <a:gd name="T99" fmla="*/ 389 h 97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375" h="978">
                  <a:moveTo>
                    <a:pt x="0" y="978"/>
                  </a:moveTo>
                  <a:lnTo>
                    <a:pt x="29" y="964"/>
                  </a:lnTo>
                  <a:lnTo>
                    <a:pt x="64" y="949"/>
                  </a:lnTo>
                  <a:lnTo>
                    <a:pt x="142" y="900"/>
                  </a:lnTo>
                  <a:lnTo>
                    <a:pt x="206" y="843"/>
                  </a:lnTo>
                  <a:lnTo>
                    <a:pt x="277" y="765"/>
                  </a:lnTo>
                  <a:lnTo>
                    <a:pt x="341" y="666"/>
                  </a:lnTo>
                  <a:lnTo>
                    <a:pt x="419" y="546"/>
                  </a:lnTo>
                  <a:lnTo>
                    <a:pt x="482" y="418"/>
                  </a:lnTo>
                  <a:lnTo>
                    <a:pt x="553" y="298"/>
                  </a:lnTo>
                  <a:lnTo>
                    <a:pt x="624" y="170"/>
                  </a:lnTo>
                  <a:lnTo>
                    <a:pt x="660" y="120"/>
                  </a:lnTo>
                  <a:lnTo>
                    <a:pt x="688" y="78"/>
                  </a:lnTo>
                  <a:lnTo>
                    <a:pt x="723" y="43"/>
                  </a:lnTo>
                  <a:lnTo>
                    <a:pt x="759" y="21"/>
                  </a:lnTo>
                  <a:lnTo>
                    <a:pt x="773" y="7"/>
                  </a:lnTo>
                  <a:lnTo>
                    <a:pt x="780" y="7"/>
                  </a:lnTo>
                  <a:lnTo>
                    <a:pt x="794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5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4" y="0"/>
                  </a:lnTo>
                  <a:lnTo>
                    <a:pt x="851" y="0"/>
                  </a:lnTo>
                  <a:lnTo>
                    <a:pt x="858" y="0"/>
                  </a:lnTo>
                  <a:lnTo>
                    <a:pt x="865" y="7"/>
                  </a:lnTo>
                  <a:lnTo>
                    <a:pt x="879" y="7"/>
                  </a:lnTo>
                  <a:lnTo>
                    <a:pt x="893" y="14"/>
                  </a:lnTo>
                  <a:lnTo>
                    <a:pt x="908" y="28"/>
                  </a:lnTo>
                  <a:lnTo>
                    <a:pt x="929" y="43"/>
                  </a:lnTo>
                  <a:lnTo>
                    <a:pt x="964" y="78"/>
                  </a:lnTo>
                  <a:lnTo>
                    <a:pt x="1035" y="184"/>
                  </a:lnTo>
                  <a:lnTo>
                    <a:pt x="1106" y="298"/>
                  </a:lnTo>
                  <a:lnTo>
                    <a:pt x="1170" y="425"/>
                  </a:lnTo>
                  <a:lnTo>
                    <a:pt x="1241" y="553"/>
                  </a:lnTo>
                  <a:lnTo>
                    <a:pt x="1304" y="666"/>
                  </a:lnTo>
                  <a:lnTo>
                    <a:pt x="1375" y="765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3" name="Freeform 11"/>
            <p:cNvSpPr>
              <a:spLocks/>
            </p:cNvSpPr>
            <p:nvPr/>
          </p:nvSpPr>
          <p:spPr bwMode="auto">
            <a:xfrm>
              <a:off x="3637" y="2211"/>
              <a:ext cx="177" cy="107"/>
            </a:xfrm>
            <a:custGeom>
              <a:avLst/>
              <a:gdLst>
                <a:gd name="T0" fmla="*/ 0 w 277"/>
                <a:gd name="T1" fmla="*/ 0 h 213"/>
                <a:gd name="T2" fmla="*/ 45 w 277"/>
                <a:gd name="T3" fmla="*/ 39 h 213"/>
                <a:gd name="T4" fmla="*/ 91 w 277"/>
                <a:gd name="T5" fmla="*/ 68 h 213"/>
                <a:gd name="T6" fmla="*/ 113 w 277"/>
                <a:gd name="T7" fmla="*/ 82 h 213"/>
                <a:gd name="T8" fmla="*/ 136 w 277"/>
                <a:gd name="T9" fmla="*/ 89 h 213"/>
                <a:gd name="T10" fmla="*/ 177 w 277"/>
                <a:gd name="T11" fmla="*/ 107 h 213"/>
                <a:gd name="T12" fmla="*/ 177 w 277"/>
                <a:gd name="T13" fmla="*/ 107 h 2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13">
                  <a:moveTo>
                    <a:pt x="0" y="0"/>
                  </a:moveTo>
                  <a:lnTo>
                    <a:pt x="71" y="78"/>
                  </a:lnTo>
                  <a:lnTo>
                    <a:pt x="142" y="135"/>
                  </a:lnTo>
                  <a:lnTo>
                    <a:pt x="177" y="163"/>
                  </a:lnTo>
                  <a:lnTo>
                    <a:pt x="213" y="177"/>
                  </a:lnTo>
                  <a:lnTo>
                    <a:pt x="277" y="213"/>
                  </a:lnTo>
                </a:path>
              </a:pathLst>
            </a:custGeom>
            <a:noFill/>
            <a:ln w="28575">
              <a:solidFill>
                <a:srgbClr val="00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8678" name="Line 12"/>
          <p:cNvSpPr>
            <a:spLocks noChangeShapeType="1"/>
          </p:cNvSpPr>
          <p:nvPr/>
        </p:nvSpPr>
        <p:spPr bwMode="auto">
          <a:xfrm flipV="1">
            <a:off x="584200" y="3568700"/>
            <a:ext cx="296545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79" name="Line 13"/>
          <p:cNvSpPr>
            <a:spLocks noChangeShapeType="1"/>
          </p:cNvSpPr>
          <p:nvPr/>
        </p:nvSpPr>
        <p:spPr bwMode="auto">
          <a:xfrm flipV="1">
            <a:off x="609600" y="2241550"/>
            <a:ext cx="2965450" cy="0"/>
          </a:xfrm>
          <a:prstGeom prst="line">
            <a:avLst/>
          </a:prstGeom>
          <a:noFill/>
          <a:ln w="28575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0" name="Line 14"/>
          <p:cNvSpPr>
            <a:spLocks noChangeShapeType="1"/>
          </p:cNvSpPr>
          <p:nvPr/>
        </p:nvSpPr>
        <p:spPr bwMode="auto">
          <a:xfrm>
            <a:off x="3467100" y="356870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1" name="Line 15"/>
          <p:cNvSpPr>
            <a:spLocks noChangeShapeType="1"/>
          </p:cNvSpPr>
          <p:nvPr/>
        </p:nvSpPr>
        <p:spPr bwMode="auto">
          <a:xfrm>
            <a:off x="3467100" y="290830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2" name="Line 16"/>
          <p:cNvSpPr>
            <a:spLocks noChangeShapeType="1"/>
          </p:cNvSpPr>
          <p:nvPr/>
        </p:nvSpPr>
        <p:spPr bwMode="auto">
          <a:xfrm>
            <a:off x="3556000" y="2914650"/>
            <a:ext cx="0" cy="641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3" name="Line 17"/>
          <p:cNvSpPr>
            <a:spLocks noChangeShapeType="1"/>
          </p:cNvSpPr>
          <p:nvPr/>
        </p:nvSpPr>
        <p:spPr bwMode="auto">
          <a:xfrm>
            <a:off x="3556000" y="2247900"/>
            <a:ext cx="0" cy="641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4" name="Line 18"/>
          <p:cNvSpPr>
            <a:spLocks noChangeShapeType="1"/>
          </p:cNvSpPr>
          <p:nvPr/>
        </p:nvSpPr>
        <p:spPr bwMode="auto">
          <a:xfrm>
            <a:off x="3460750" y="2241550"/>
            <a:ext cx="152400" cy="635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685" name="Text Box 19"/>
          <p:cNvSpPr txBox="1">
            <a:spLocks noChangeArrowheads="1"/>
          </p:cNvSpPr>
          <p:nvPr/>
        </p:nvSpPr>
        <p:spPr bwMode="auto">
          <a:xfrm>
            <a:off x="3635375" y="3027363"/>
            <a:ext cx="5524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U</a:t>
            </a:r>
            <a:r>
              <a:rPr lang="en-US" altLang="en-US" sz="2000" baseline="-25000">
                <a:solidFill>
                  <a:schemeClr val="tx1"/>
                </a:solidFill>
              </a:rPr>
              <a:t>ax</a:t>
            </a:r>
            <a:endParaRPr lang="en-US" altLang="en-US" sz="2000">
              <a:solidFill>
                <a:schemeClr val="tx1"/>
              </a:solidFill>
            </a:endParaRPr>
          </a:p>
        </p:txBody>
      </p:sp>
      <p:sp>
        <p:nvSpPr>
          <p:cNvPr id="28686" name="Text Box 20"/>
          <p:cNvSpPr txBox="1">
            <a:spLocks noChangeArrowheads="1"/>
          </p:cNvSpPr>
          <p:nvPr/>
        </p:nvSpPr>
        <p:spPr bwMode="auto">
          <a:xfrm>
            <a:off x="3616325" y="2386013"/>
            <a:ext cx="552450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chemeClr val="tx1"/>
                </a:solidFill>
              </a:rPr>
              <a:t>U</a:t>
            </a:r>
            <a:r>
              <a:rPr lang="en-US" altLang="en-US" sz="2000" baseline="-25000">
                <a:solidFill>
                  <a:schemeClr val="tx1"/>
                </a:solidFill>
              </a:rPr>
              <a:t>ax</a:t>
            </a:r>
            <a:endParaRPr lang="en-US" altLang="en-US" sz="2000">
              <a:solidFill>
                <a:schemeClr val="tx1"/>
              </a:solidFill>
            </a:endParaRPr>
          </a:p>
        </p:txBody>
      </p:sp>
      <p:sp>
        <p:nvSpPr>
          <p:cNvPr id="28687" name="Text Box 21"/>
          <p:cNvSpPr txBox="1">
            <a:spLocks noChangeArrowheads="1"/>
          </p:cNvSpPr>
          <p:nvPr/>
        </p:nvSpPr>
        <p:spPr bwMode="auto">
          <a:xfrm>
            <a:off x="1057275" y="3729038"/>
            <a:ext cx="22193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3300"/>
                </a:solidFill>
              </a:rPr>
              <a:t>axial direction</a:t>
            </a:r>
          </a:p>
        </p:txBody>
      </p:sp>
      <p:sp>
        <p:nvSpPr>
          <p:cNvPr id="28688" name="Text Box 22"/>
          <p:cNvSpPr txBox="1">
            <a:spLocks noChangeArrowheads="1"/>
          </p:cNvSpPr>
          <p:nvPr/>
        </p:nvSpPr>
        <p:spPr bwMode="auto">
          <a:xfrm>
            <a:off x="4073525" y="3087688"/>
            <a:ext cx="831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n=0</a:t>
            </a:r>
          </a:p>
        </p:txBody>
      </p:sp>
      <p:sp>
        <p:nvSpPr>
          <p:cNvPr id="28689" name="Text Box 23"/>
          <p:cNvSpPr txBox="1">
            <a:spLocks noChangeArrowheads="1"/>
          </p:cNvSpPr>
          <p:nvPr/>
        </p:nvSpPr>
        <p:spPr bwMode="auto">
          <a:xfrm>
            <a:off x="4054475" y="2243138"/>
            <a:ext cx="831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n=1</a:t>
            </a:r>
          </a:p>
        </p:txBody>
      </p:sp>
      <p:sp>
        <p:nvSpPr>
          <p:cNvPr id="28690" name="Text Box 24"/>
          <p:cNvSpPr txBox="1">
            <a:spLocks noChangeArrowheads="1"/>
          </p:cNvSpPr>
          <p:nvPr/>
        </p:nvSpPr>
        <p:spPr bwMode="auto">
          <a:xfrm>
            <a:off x="4029075" y="1582738"/>
            <a:ext cx="831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FF"/>
                </a:solidFill>
              </a:rPr>
              <a:t>n=2</a:t>
            </a:r>
          </a:p>
        </p:txBody>
      </p:sp>
      <p:sp>
        <p:nvSpPr>
          <p:cNvPr id="28691" name="Text Box 25"/>
          <p:cNvSpPr txBox="1">
            <a:spLocks noChangeArrowheads="1"/>
          </p:cNvSpPr>
          <p:nvPr/>
        </p:nvSpPr>
        <p:spPr bwMode="auto">
          <a:xfrm>
            <a:off x="3832225" y="928688"/>
            <a:ext cx="17113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rgbClr val="0000FF"/>
                </a:solidFill>
              </a:rPr>
              <a:t>vibrational excitation</a:t>
            </a:r>
          </a:p>
        </p:txBody>
      </p:sp>
      <p:cxnSp>
        <p:nvCxnSpPr>
          <p:cNvPr id="28692" name="AutoShape 26"/>
          <p:cNvCxnSpPr>
            <a:cxnSpLocks noChangeShapeType="1"/>
          </p:cNvCxnSpPr>
          <p:nvPr/>
        </p:nvCxnSpPr>
        <p:spPr bwMode="auto">
          <a:xfrm rot="10800000" flipH="1" flipV="1">
            <a:off x="328613" y="1127125"/>
            <a:ext cx="1587" cy="1588"/>
          </a:xfrm>
          <a:prstGeom prst="curvedConnector4">
            <a:avLst>
              <a:gd name="adj1" fmla="val -14400000"/>
              <a:gd name="adj2" fmla="val -47200000"/>
            </a:avLst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 type="triangl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02843" name="Oval 27"/>
          <p:cNvSpPr>
            <a:spLocks noChangeArrowheads="1"/>
          </p:cNvSpPr>
          <p:nvPr/>
        </p:nvSpPr>
        <p:spPr bwMode="auto">
          <a:xfrm>
            <a:off x="1993900" y="266700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2846" name="Oval 30"/>
          <p:cNvSpPr>
            <a:spLocks noChangeArrowheads="1"/>
          </p:cNvSpPr>
          <p:nvPr/>
        </p:nvSpPr>
        <p:spPr bwMode="auto">
          <a:xfrm>
            <a:off x="2108200" y="265430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2849" name="Oval 33"/>
          <p:cNvSpPr>
            <a:spLocks noChangeArrowheads="1"/>
          </p:cNvSpPr>
          <p:nvPr/>
        </p:nvSpPr>
        <p:spPr bwMode="auto">
          <a:xfrm>
            <a:off x="2095500" y="346710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2850" name="Oval 34"/>
          <p:cNvSpPr>
            <a:spLocks noChangeArrowheads="1"/>
          </p:cNvSpPr>
          <p:nvPr/>
        </p:nvSpPr>
        <p:spPr bwMode="auto">
          <a:xfrm>
            <a:off x="1993900" y="3454400"/>
            <a:ext cx="88900" cy="88900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2851" name="Text Box 35"/>
          <p:cNvSpPr txBox="1">
            <a:spLocks noChangeArrowheads="1"/>
          </p:cNvSpPr>
          <p:nvPr/>
        </p:nvSpPr>
        <p:spPr bwMode="auto">
          <a:xfrm>
            <a:off x="1855818" y="2979948"/>
            <a:ext cx="7064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+KE</a:t>
            </a:r>
          </a:p>
        </p:txBody>
      </p:sp>
      <p:sp>
        <p:nvSpPr>
          <p:cNvPr id="802852" name="Rectangle 36"/>
          <p:cNvSpPr>
            <a:spLocks noChangeArrowheads="1"/>
          </p:cNvSpPr>
          <p:nvPr/>
        </p:nvSpPr>
        <p:spPr bwMode="auto">
          <a:xfrm>
            <a:off x="4860925" y="2236203"/>
            <a:ext cx="4160838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Transverse excitations due to dipole fluctuations and spontaneous emission can be calculated a priori.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10796" y="4343400"/>
            <a:ext cx="7325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We treat the axial motion semi-classically, and </a:t>
            </a:r>
            <a:r>
              <a:rPr lang="en-US" sz="2400" dirty="0">
                <a:solidFill>
                  <a:srgbClr val="FF0000"/>
                </a:solidFill>
              </a:rPr>
              <a:t>Monte-Carlo simulate </a:t>
            </a:r>
            <a:r>
              <a:rPr lang="en-US" sz="2400" dirty="0">
                <a:solidFill>
                  <a:srgbClr val="0000FF"/>
                </a:solidFill>
              </a:rPr>
              <a:t>how all heating processes ultimately deposit their energy.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37845" y="5638800"/>
            <a:ext cx="87704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Benchmark the heating at low density.</a:t>
            </a:r>
          </a:p>
          <a:p>
            <a:r>
              <a:rPr lang="en-US" sz="2400" dirty="0">
                <a:solidFill>
                  <a:srgbClr val="0000FF"/>
                </a:solidFill>
              </a:rPr>
              <a:t>Any additional evolution at high density is due to density-dependent processes.</a:t>
            </a:r>
          </a:p>
        </p:txBody>
      </p:sp>
    </p:spTree>
    <p:extLst>
      <p:ext uri="{BB962C8B-B14F-4D97-AF65-F5344CB8AC3E}">
        <p14:creationId xmlns:p14="http://schemas.microsoft.com/office/powerpoint/2010/main" val="2726120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8" dur="500"/>
                                        <p:tgtEl>
                                          <p:spTgt spid="8028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80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6" dur="500"/>
                                        <p:tgtEl>
                                          <p:spTgt spid="8028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1" dur="500"/>
                                        <p:tgtEl>
                                          <p:spTgt spid="8028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24" dur="500"/>
                                        <p:tgtEl>
                                          <p:spTgt spid="802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5" presetClass="entr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0" dur="500"/>
                                        <p:tgtEl>
                                          <p:spTgt spid="802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" presetClass="entr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3" dur="500"/>
                                        <p:tgtEl>
                                          <p:spTgt spid="802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5" presetClass="entr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8" dur="500"/>
                                        <p:tgtEl>
                                          <p:spTgt spid="80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1" dur="500"/>
                                        <p:tgtEl>
                                          <p:spTgt spid="802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3" dur="500"/>
                                        <p:tgtEl>
                                          <p:spTgt spid="8028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" presetClass="exit" presetSubtype="1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46" dur="500"/>
                                        <p:tgtEl>
                                          <p:spTgt spid="802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02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2" dur="500"/>
                                        <p:tgtEl>
                                          <p:spTgt spid="802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43" grpId="0" animBg="1"/>
      <p:bldP spid="802843" grpId="1" animBg="1"/>
      <p:bldP spid="802843" grpId="2" animBg="1"/>
      <p:bldP spid="802843" grpId="3" animBg="1"/>
      <p:bldP spid="802846" grpId="0" animBg="1"/>
      <p:bldP spid="802846" grpId="1" animBg="1"/>
      <p:bldP spid="802846" grpId="2" animBg="1"/>
      <p:bldP spid="802846" grpId="3" animBg="1"/>
      <p:bldP spid="802849" grpId="0" animBg="1"/>
      <p:bldP spid="802849" grpId="1" animBg="1"/>
      <p:bldP spid="802850" grpId="0" animBg="1"/>
      <p:bldP spid="802851" grpId="0"/>
      <p:bldP spid="802852" grpId="0"/>
      <p:bldP spid="2" grpId="0"/>
      <p:bldP spid="3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1407318" y="89911"/>
            <a:ext cx="6327775" cy="1143000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The Classical KAM theorem</a:t>
            </a:r>
          </a:p>
        </p:txBody>
      </p:sp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228600" y="2039938"/>
            <a:ext cx="868521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If a non-integrable classical system is sufficiently close to integrable, it will not ergodically sample phase space. </a:t>
            </a:r>
          </a:p>
        </p:txBody>
      </p:sp>
      <p:sp>
        <p:nvSpPr>
          <p:cNvPr id="18436" name="Text Box 4"/>
          <p:cNvSpPr txBox="1">
            <a:spLocks noChangeArrowheads="1"/>
          </p:cNvSpPr>
          <p:nvPr/>
        </p:nvSpPr>
        <p:spPr bwMode="auto">
          <a:xfrm>
            <a:off x="207963" y="1433513"/>
            <a:ext cx="64690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 err="1">
                <a:solidFill>
                  <a:srgbClr val="0000FF"/>
                </a:solidFill>
              </a:rPr>
              <a:t>Kolomogorov</a:t>
            </a:r>
            <a:r>
              <a:rPr lang="en-US" altLang="en-US" dirty="0">
                <a:solidFill>
                  <a:srgbClr val="0000FF"/>
                </a:solidFill>
              </a:rPr>
              <a:t>, Arnold and Moser (1954-1963)</a:t>
            </a:r>
          </a:p>
        </p:txBody>
      </p:sp>
      <p:sp>
        <p:nvSpPr>
          <p:cNvPr id="18437" name="Text Box 5"/>
          <p:cNvSpPr txBox="1">
            <a:spLocks noChangeArrowheads="1"/>
          </p:cNvSpPr>
          <p:nvPr/>
        </p:nvSpPr>
        <p:spPr bwMode="auto">
          <a:xfrm>
            <a:off x="6091238" y="2805113"/>
            <a:ext cx="2854325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Chaos, ergodicity, microcanonical distributions</a:t>
            </a:r>
          </a:p>
        </p:txBody>
      </p:sp>
      <p:sp>
        <p:nvSpPr>
          <p:cNvPr id="18438" name="Line 6"/>
          <p:cNvSpPr>
            <a:spLocks noChangeShapeType="1"/>
          </p:cNvSpPr>
          <p:nvPr/>
        </p:nvSpPr>
        <p:spPr bwMode="auto">
          <a:xfrm>
            <a:off x="5314950" y="3321050"/>
            <a:ext cx="754063" cy="0"/>
          </a:xfrm>
          <a:prstGeom prst="line">
            <a:avLst/>
          </a:prstGeom>
          <a:noFill/>
          <a:ln w="76200">
            <a:solidFill>
              <a:srgbClr val="00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439" name="Text Box 7"/>
          <p:cNvSpPr txBox="1">
            <a:spLocks noChangeArrowheads="1"/>
          </p:cNvSpPr>
          <p:nvPr/>
        </p:nvSpPr>
        <p:spPr bwMode="auto">
          <a:xfrm>
            <a:off x="0" y="3086100"/>
            <a:ext cx="51673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Sufficiently large non-integrability</a:t>
            </a:r>
          </a:p>
        </p:txBody>
      </p:sp>
      <p:sp>
        <p:nvSpPr>
          <p:cNvPr id="488456" name="Text Box 8"/>
          <p:cNvSpPr txBox="1">
            <a:spLocks noChangeArrowheads="1"/>
          </p:cNvSpPr>
          <p:nvPr/>
        </p:nvSpPr>
        <p:spPr bwMode="auto">
          <a:xfrm>
            <a:off x="1129914" y="4121529"/>
            <a:ext cx="6882581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2800" u="sng" dirty="0">
                <a:solidFill>
                  <a:srgbClr val="FF0000"/>
                </a:solidFill>
              </a:rPr>
              <a:t>How can an isolated quantum system thermalize at all?</a:t>
            </a:r>
          </a:p>
        </p:txBody>
      </p:sp>
      <p:graphicFrame>
        <p:nvGraphicFramePr>
          <p:cNvPr id="488457" name="Object 9"/>
          <p:cNvGraphicFramePr>
            <a:graphicFrameLocks noGrp="1" noChangeAspect="1"/>
          </p:cNvGraphicFramePr>
          <p:nvPr>
            <p:ph idx="1"/>
            <p:extLst/>
          </p:nvPr>
        </p:nvGraphicFramePr>
        <p:xfrm>
          <a:off x="3124200" y="5364145"/>
          <a:ext cx="2808287" cy="10239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239" name="Equation" r:id="rId3" imgW="1218671" imgH="444307" progId="Equation.DSMT4">
                  <p:embed/>
                </p:oleObj>
              </mc:Choice>
              <mc:Fallback>
                <p:oleObj name="Equation" r:id="rId3" imgW="1218671" imgH="444307" progId="Equation.DSMT4">
                  <p:embed/>
                  <p:pic>
                    <p:nvPicPr>
                      <p:cNvPr id="488457" name="Object 9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5364145"/>
                        <a:ext cx="2808287" cy="10239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2" name="TextBox 9"/>
          <p:cNvSpPr txBox="1">
            <a:spLocks noChangeArrowheads="1"/>
          </p:cNvSpPr>
          <p:nvPr/>
        </p:nvSpPr>
        <p:spPr bwMode="auto">
          <a:xfrm>
            <a:off x="120650" y="96838"/>
            <a:ext cx="53412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3200" dirty="0">
                <a:solidFill>
                  <a:schemeClr val="tx1"/>
                </a:solidFill>
              </a:rPr>
              <a:t>C.</a:t>
            </a:r>
          </a:p>
        </p:txBody>
      </p:sp>
    </p:spTree>
    <p:extLst>
      <p:ext uri="{BB962C8B-B14F-4D97-AF65-F5344CB8AC3E}">
        <p14:creationId xmlns:p14="http://schemas.microsoft.com/office/powerpoint/2010/main" val="3048254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8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88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845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Eigenstate Thermalization Hypothesis</a:t>
            </a:r>
          </a:p>
        </p:txBody>
      </p:sp>
      <p:sp>
        <p:nvSpPr>
          <p:cNvPr id="19459" name="Text Box 3"/>
          <p:cNvSpPr txBox="1">
            <a:spLocks noChangeArrowheads="1"/>
          </p:cNvSpPr>
          <p:nvPr/>
        </p:nvSpPr>
        <p:spPr bwMode="auto">
          <a:xfrm>
            <a:off x="6345238" y="1065213"/>
            <a:ext cx="2584450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J. M. Deutsch, Phys. Rev. A 43, 2046 (1991);</a:t>
            </a:r>
          </a:p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M. Srednicki, Phys. Rev. E 50, 888 (1994).</a:t>
            </a:r>
          </a:p>
        </p:txBody>
      </p:sp>
      <p:sp>
        <p:nvSpPr>
          <p:cNvPr id="19460" name="Rectangle 4"/>
          <p:cNvSpPr>
            <a:spLocks noChangeArrowheads="1"/>
          </p:cNvSpPr>
          <p:nvPr/>
        </p:nvSpPr>
        <p:spPr bwMode="auto">
          <a:xfrm>
            <a:off x="6340475" y="1997075"/>
            <a:ext cx="2803525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M. Rigol, V. Dunjko &amp; M. Olshanii, Nature </a:t>
            </a:r>
            <a:r>
              <a:rPr lang="en-US" altLang="en-US" sz="1600" b="1">
                <a:solidFill>
                  <a:srgbClr val="CC6600"/>
                </a:solidFill>
              </a:rPr>
              <a:t>452</a:t>
            </a:r>
            <a:r>
              <a:rPr lang="en-US" altLang="en-US" sz="1600">
                <a:solidFill>
                  <a:srgbClr val="CC6600"/>
                </a:solidFill>
              </a:rPr>
              <a:t>, 854 (2008).</a:t>
            </a:r>
          </a:p>
        </p:txBody>
      </p:sp>
      <p:pic>
        <p:nvPicPr>
          <p:cNvPr id="489477" name="Picture 5" descr="nature06838-f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501"/>
          <a:stretch>
            <a:fillRect/>
          </a:stretch>
        </p:blipFill>
        <p:spPr bwMode="auto">
          <a:xfrm>
            <a:off x="4603750" y="3165475"/>
            <a:ext cx="3756025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9478" name="Text Box 6"/>
          <p:cNvSpPr txBox="1">
            <a:spLocks noChangeArrowheads="1"/>
          </p:cNvSpPr>
          <p:nvPr/>
        </p:nvSpPr>
        <p:spPr bwMode="auto">
          <a:xfrm>
            <a:off x="176213" y="3721100"/>
            <a:ext cx="3951287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ETH:  For states of approximately equal energy, the expectation values of all few body observables are about the same for all eigenstates.</a:t>
            </a:r>
          </a:p>
        </p:txBody>
      </p:sp>
      <p:graphicFrame>
        <p:nvGraphicFramePr>
          <p:cNvPr id="19463" name="Object 7"/>
          <p:cNvGraphicFramePr>
            <a:graphicFrameLocks noGrp="1" noChangeAspect="1"/>
          </p:cNvGraphicFramePr>
          <p:nvPr>
            <p:ph idx="1"/>
          </p:nvPr>
        </p:nvGraphicFramePr>
        <p:xfrm>
          <a:off x="989013" y="2435225"/>
          <a:ext cx="3346450" cy="968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63" name="Equation" r:id="rId4" imgW="1536033" imgH="444307" progId="Equation.DSMT4">
                  <p:embed/>
                </p:oleObj>
              </mc:Choice>
              <mc:Fallback>
                <p:oleObj name="Equation" r:id="rId4" imgW="1536033" imgH="444307" progId="Equation.DSMT4">
                  <p:embed/>
                  <p:pic>
                    <p:nvPicPr>
                      <p:cNvPr id="19463" name="Object 7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89013" y="2435225"/>
                        <a:ext cx="3346450" cy="968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464" name="Text Box 8"/>
          <p:cNvSpPr txBox="1">
            <a:spLocks noChangeArrowheads="1"/>
          </p:cNvSpPr>
          <p:nvPr/>
        </p:nvSpPr>
        <p:spPr bwMode="auto">
          <a:xfrm>
            <a:off x="241300" y="1581150"/>
            <a:ext cx="3398838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After a long time, for a simple observable, O:</a:t>
            </a:r>
          </a:p>
        </p:txBody>
      </p:sp>
    </p:spTree>
    <p:extLst>
      <p:ext uri="{BB962C8B-B14F-4D97-AF65-F5344CB8AC3E}">
        <p14:creationId xmlns:p14="http://schemas.microsoft.com/office/powerpoint/2010/main" val="3296825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89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489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478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573088" y="5595938"/>
            <a:ext cx="23256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Non-integrable</a:t>
            </a:r>
          </a:p>
        </p:txBody>
      </p:sp>
      <p:sp>
        <p:nvSpPr>
          <p:cNvPr id="490502" name="Text Box 6"/>
          <p:cNvSpPr txBox="1">
            <a:spLocks noChangeArrowheads="1"/>
          </p:cNvSpPr>
          <p:nvPr/>
        </p:nvSpPr>
        <p:spPr bwMode="auto">
          <a:xfrm>
            <a:off x="4059238" y="2735263"/>
            <a:ext cx="715962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8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490503" name="Text Box 7"/>
          <p:cNvSpPr txBox="1">
            <a:spLocks noChangeArrowheads="1"/>
          </p:cNvSpPr>
          <p:nvPr/>
        </p:nvSpPr>
        <p:spPr bwMode="auto">
          <a:xfrm>
            <a:off x="3168650" y="5419725"/>
            <a:ext cx="259556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00FF"/>
                </a:solidFill>
              </a:rPr>
              <a:t>Slightly </a:t>
            </a:r>
          </a:p>
          <a:p>
            <a:pPr algn="ctr" eaLnBrk="1" hangingPunct="1"/>
            <a:r>
              <a:rPr lang="en-US" altLang="en-US">
                <a:solidFill>
                  <a:srgbClr val="0000FF"/>
                </a:solidFill>
              </a:rPr>
              <a:t>non-integrable</a:t>
            </a:r>
          </a:p>
        </p:txBody>
      </p:sp>
      <p:sp>
        <p:nvSpPr>
          <p:cNvPr id="22536" name="Rectangle 8"/>
          <p:cNvSpPr>
            <a:spLocks noChangeArrowheads="1"/>
          </p:cNvSpPr>
          <p:nvPr/>
        </p:nvSpPr>
        <p:spPr bwMode="auto">
          <a:xfrm>
            <a:off x="0" y="0"/>
            <a:ext cx="208597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M. Rigol, V. Dunjko &amp; M. Olshanii, Nature </a:t>
            </a:r>
            <a:r>
              <a:rPr lang="en-US" altLang="en-US" sz="1600" b="1">
                <a:solidFill>
                  <a:srgbClr val="CC6600"/>
                </a:solidFill>
              </a:rPr>
              <a:t>452</a:t>
            </a:r>
            <a:r>
              <a:rPr lang="en-US" altLang="en-US" sz="1600">
                <a:solidFill>
                  <a:srgbClr val="CC6600"/>
                </a:solidFill>
              </a:rPr>
              <a:t>, 854 (2008).</a:t>
            </a:r>
          </a:p>
        </p:txBody>
      </p:sp>
      <p:sp>
        <p:nvSpPr>
          <p:cNvPr id="490505" name="Rectangle 9"/>
          <p:cNvSpPr>
            <a:spLocks noChangeArrowheads="1"/>
          </p:cNvSpPr>
          <p:nvPr/>
        </p:nvSpPr>
        <p:spPr bwMode="auto">
          <a:xfrm>
            <a:off x="3154363" y="6276975"/>
            <a:ext cx="3316287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M. Rigol, PRL </a:t>
            </a:r>
            <a:r>
              <a:rPr lang="en-US" altLang="en-US" sz="1600" b="1">
                <a:solidFill>
                  <a:srgbClr val="CC6600"/>
                </a:solidFill>
              </a:rPr>
              <a:t>103</a:t>
            </a:r>
            <a:r>
              <a:rPr lang="en-US" altLang="en-US" sz="1600">
                <a:solidFill>
                  <a:srgbClr val="CC6600"/>
                </a:solidFill>
              </a:rPr>
              <a:t>, 100403 (2009).</a:t>
            </a:r>
          </a:p>
        </p:txBody>
      </p:sp>
      <p:sp>
        <p:nvSpPr>
          <p:cNvPr id="22539" name="Text Box 11"/>
          <p:cNvSpPr txBox="1">
            <a:spLocks noChangeArrowheads="1"/>
          </p:cNvSpPr>
          <p:nvPr/>
        </p:nvSpPr>
        <p:spPr bwMode="auto">
          <a:xfrm>
            <a:off x="2132806" y="0"/>
            <a:ext cx="5359400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sz="2800" u="sng" dirty="0">
                <a:solidFill>
                  <a:schemeClr val="tx1"/>
                </a:solidFill>
              </a:rPr>
              <a:t>Simulations with 5 bosons, nearest neighbor hopping and interactions</a:t>
            </a:r>
          </a:p>
        </p:txBody>
      </p:sp>
      <p:sp>
        <p:nvSpPr>
          <p:cNvPr id="22540" name="Rectangle 12"/>
          <p:cNvSpPr>
            <a:spLocks noChangeArrowheads="1"/>
          </p:cNvSpPr>
          <p:nvPr/>
        </p:nvSpPr>
        <p:spPr bwMode="auto">
          <a:xfrm>
            <a:off x="928688" y="1150938"/>
            <a:ext cx="1701107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dirty="0">
                <a:solidFill>
                  <a:srgbClr val="0000FF"/>
                </a:solidFill>
              </a:rPr>
              <a:t>(5×5 lattice)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31788" y="1641475"/>
            <a:ext cx="2654300" cy="3706813"/>
            <a:chOff x="331788" y="1641475"/>
            <a:chExt cx="2654300" cy="3706813"/>
          </a:xfrm>
        </p:grpSpPr>
        <p:pic>
          <p:nvPicPr>
            <p:cNvPr id="22530" name="Picture 2" descr="nature06838-f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2260" r="69376" b="33333"/>
            <a:stretch>
              <a:fillRect/>
            </a:stretch>
          </p:blipFill>
          <p:spPr bwMode="auto">
            <a:xfrm>
              <a:off x="331788" y="1641475"/>
              <a:ext cx="2654300" cy="3706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2209800" y="3733800"/>
              <a:ext cx="152400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765800" y="1228725"/>
            <a:ext cx="3055938" cy="4776788"/>
            <a:chOff x="5765800" y="1228725"/>
            <a:chExt cx="3055938" cy="4776788"/>
          </a:xfrm>
        </p:grpSpPr>
        <p:sp>
          <p:nvSpPr>
            <p:cNvPr id="490500" name="Text Box 4"/>
            <p:cNvSpPr txBox="1">
              <a:spLocks noChangeArrowheads="1"/>
            </p:cNvSpPr>
            <p:nvPr/>
          </p:nvSpPr>
          <p:spPr bwMode="auto">
            <a:xfrm>
              <a:off x="6483350" y="5548313"/>
              <a:ext cx="1716088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0000FF"/>
                  </a:solidFill>
                </a:rPr>
                <a:t>Integrable</a:t>
              </a:r>
            </a:p>
          </p:txBody>
        </p:sp>
        <p:pic>
          <p:nvPicPr>
            <p:cNvPr id="490501" name="Picture 5" descr="nature06838-f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8750" t="2260" r="19501" b="33333"/>
            <a:stretch>
              <a:fillRect/>
            </a:stretch>
          </p:blipFill>
          <p:spPr bwMode="auto">
            <a:xfrm>
              <a:off x="5765800" y="1703388"/>
              <a:ext cx="2819400" cy="3797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538" name="Rectangle 10"/>
            <p:cNvSpPr>
              <a:spLocks noChangeArrowheads="1"/>
            </p:cNvSpPr>
            <p:nvPr/>
          </p:nvSpPr>
          <p:spPr bwMode="auto">
            <a:xfrm>
              <a:off x="6048375" y="5414963"/>
              <a:ext cx="274638" cy="198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509" name="Rectangle 13"/>
            <p:cNvSpPr>
              <a:spLocks noChangeArrowheads="1"/>
            </p:cNvSpPr>
            <p:nvPr/>
          </p:nvSpPr>
          <p:spPr bwMode="auto">
            <a:xfrm>
              <a:off x="6107113" y="1228725"/>
              <a:ext cx="2714625" cy="3968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0000FF"/>
                  </a:solidFill>
                </a:rPr>
                <a:t>(13 lattice site chain)</a:t>
              </a: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7772400" y="3810000"/>
              <a:ext cx="152400" cy="76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42984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490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490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490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502" grpId="0"/>
      <p:bldP spid="490503" grpId="0"/>
      <p:bldP spid="49050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itle 1"/>
          <p:cNvSpPr>
            <a:spLocks noGrp="1"/>
          </p:cNvSpPr>
          <p:nvPr>
            <p:ph type="title"/>
          </p:nvPr>
        </p:nvSpPr>
        <p:spPr>
          <a:xfrm>
            <a:off x="562131" y="180976"/>
            <a:ext cx="8229600" cy="1143000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Slightly non-integrable systems</a:t>
            </a:r>
          </a:p>
        </p:txBody>
      </p:sp>
      <p:grpSp>
        <p:nvGrpSpPr>
          <p:cNvPr id="23555" name="Group 9"/>
          <p:cNvGrpSpPr>
            <a:grpSpLocks/>
          </p:cNvGrpSpPr>
          <p:nvPr/>
        </p:nvGrpSpPr>
        <p:grpSpPr bwMode="auto">
          <a:xfrm>
            <a:off x="1579563" y="1611313"/>
            <a:ext cx="5784850" cy="3255962"/>
            <a:chOff x="1304144" y="1948721"/>
            <a:chExt cx="5783705" cy="3255365"/>
          </a:xfrm>
        </p:grpSpPr>
        <p:cxnSp>
          <p:nvCxnSpPr>
            <p:cNvPr id="23632" name="Straight Arrow Connector 4"/>
            <p:cNvCxnSpPr>
              <a:cxnSpLocks noChangeShapeType="1"/>
            </p:cNvCxnSpPr>
            <p:nvPr/>
          </p:nvCxnSpPr>
          <p:spPr bwMode="auto">
            <a:xfrm>
              <a:off x="1319134" y="1948721"/>
              <a:ext cx="0" cy="3237876"/>
            </a:xfrm>
            <a:prstGeom prst="straightConnector1">
              <a:avLst/>
            </a:prstGeom>
            <a:noFill/>
            <a:ln w="28575" algn="ctr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633" name="Straight Arrow Connector 6"/>
            <p:cNvCxnSpPr>
              <a:cxnSpLocks noChangeShapeType="1"/>
            </p:cNvCxnSpPr>
            <p:nvPr/>
          </p:nvCxnSpPr>
          <p:spPr bwMode="auto">
            <a:xfrm flipH="1">
              <a:off x="1304144" y="5204086"/>
              <a:ext cx="5783705" cy="0"/>
            </a:xfrm>
            <a:prstGeom prst="straightConnector1">
              <a:avLst/>
            </a:prstGeom>
            <a:noFill/>
            <a:ln w="28575" algn="ctr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562131" y="3159893"/>
            <a:ext cx="1023485" cy="584775"/>
          </a:xfrm>
          <a:prstGeom prst="rect">
            <a:avLst/>
          </a:prstGeom>
          <a:blipFill rotWithShape="1">
            <a:blip r:embed="rId2"/>
            <a:stretch>
              <a:fillRect/>
            </a:stretch>
          </a:blipFill>
        </p:spPr>
        <p:txBody>
          <a:bodyPr/>
          <a:lstStyle/>
          <a:p>
            <a:pPr>
              <a:defRPr/>
            </a:pPr>
            <a:r>
              <a:rPr lang="en-US">
                <a:noFill/>
                <a:cs typeface="+mn-cs"/>
              </a:rPr>
              <a:t> </a:t>
            </a:r>
          </a:p>
        </p:txBody>
      </p:sp>
      <p:sp>
        <p:nvSpPr>
          <p:cNvPr id="23557" name="TextBox 11"/>
          <p:cNvSpPr txBox="1">
            <a:spLocks noChangeArrowheads="1"/>
          </p:cNvSpPr>
          <p:nvPr/>
        </p:nvSpPr>
        <p:spPr bwMode="auto">
          <a:xfrm>
            <a:off x="1827213" y="5081588"/>
            <a:ext cx="6159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l-GR" altLang="en-US" sz="2800" dirty="0">
                <a:solidFill>
                  <a:srgbClr val="0000FF"/>
                </a:solidFill>
              </a:rPr>
              <a:t>ε</a:t>
            </a:r>
            <a:r>
              <a:rPr lang="en-US" altLang="en-US" sz="2800" dirty="0">
                <a:solidFill>
                  <a:srgbClr val="0000FF"/>
                </a:solidFill>
              </a:rPr>
              <a:t>, some non-integrability parameter</a:t>
            </a:r>
          </a:p>
        </p:txBody>
      </p:sp>
      <p:cxnSp>
        <p:nvCxnSpPr>
          <p:cNvPr id="23558" name="Straight Connector 13"/>
          <p:cNvCxnSpPr>
            <a:cxnSpLocks noChangeShapeType="1"/>
          </p:cNvCxnSpPr>
          <p:nvPr/>
        </p:nvCxnSpPr>
        <p:spPr bwMode="auto">
          <a:xfrm>
            <a:off x="1589088" y="2919413"/>
            <a:ext cx="5156200" cy="0"/>
          </a:xfrm>
          <a:prstGeom prst="line">
            <a:avLst/>
          </a:prstGeom>
          <a:noFill/>
          <a:ln w="28575" algn="ctr">
            <a:solidFill>
              <a:schemeClr val="tx1"/>
            </a:solidFill>
            <a:prstDash val="sys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3559" name="TextBox 17"/>
          <p:cNvSpPr txBox="1">
            <a:spLocks noChangeArrowheads="1"/>
          </p:cNvSpPr>
          <p:nvPr/>
        </p:nvSpPr>
        <p:spPr bwMode="auto">
          <a:xfrm>
            <a:off x="7110413" y="2014538"/>
            <a:ext cx="1917700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stat </a:t>
            </a:r>
            <a:r>
              <a:rPr lang="en-US" altLang="en-US" dirty="0" err="1">
                <a:solidFill>
                  <a:srgbClr val="0000FF"/>
                </a:solidFill>
              </a:rPr>
              <a:t>mech</a:t>
            </a:r>
            <a:r>
              <a:rPr lang="en-US" altLang="en-US" dirty="0">
                <a:solidFill>
                  <a:srgbClr val="0000FF"/>
                </a:solidFill>
              </a:rPr>
              <a:t> result near the system energy</a:t>
            </a:r>
          </a:p>
        </p:txBody>
      </p:sp>
      <p:sp>
        <p:nvSpPr>
          <p:cNvPr id="23560" name="Oval 19"/>
          <p:cNvSpPr>
            <a:spLocks noChangeArrowheads="1"/>
          </p:cNvSpPr>
          <p:nvPr/>
        </p:nvSpPr>
        <p:spPr bwMode="auto">
          <a:xfrm flipH="1">
            <a:off x="1576388" y="243840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1" name="Oval 20"/>
          <p:cNvSpPr>
            <a:spLocks noChangeArrowheads="1"/>
          </p:cNvSpPr>
          <p:nvPr/>
        </p:nvSpPr>
        <p:spPr bwMode="auto">
          <a:xfrm>
            <a:off x="1570038" y="27527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2" name="Oval 21"/>
          <p:cNvSpPr>
            <a:spLocks noChangeArrowheads="1"/>
          </p:cNvSpPr>
          <p:nvPr/>
        </p:nvSpPr>
        <p:spPr bwMode="auto">
          <a:xfrm>
            <a:off x="1579563" y="294163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3" name="Oval 22"/>
          <p:cNvSpPr>
            <a:spLocks noChangeArrowheads="1"/>
          </p:cNvSpPr>
          <p:nvPr/>
        </p:nvSpPr>
        <p:spPr bwMode="auto">
          <a:xfrm>
            <a:off x="1573213" y="2828925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4" name="Oval 23"/>
          <p:cNvSpPr>
            <a:spLocks noChangeArrowheads="1"/>
          </p:cNvSpPr>
          <p:nvPr/>
        </p:nvSpPr>
        <p:spPr bwMode="auto">
          <a:xfrm>
            <a:off x="1579563" y="24733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5" name="Oval 24"/>
          <p:cNvSpPr>
            <a:spLocks noChangeArrowheads="1"/>
          </p:cNvSpPr>
          <p:nvPr/>
        </p:nvSpPr>
        <p:spPr bwMode="auto">
          <a:xfrm>
            <a:off x="1579563" y="2579688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6" name="Oval 25"/>
          <p:cNvSpPr>
            <a:spLocks noChangeArrowheads="1"/>
          </p:cNvSpPr>
          <p:nvPr/>
        </p:nvSpPr>
        <p:spPr bwMode="auto">
          <a:xfrm flipH="1">
            <a:off x="1573213" y="25908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7" name="Oval 26"/>
          <p:cNvSpPr>
            <a:spLocks noChangeArrowheads="1"/>
          </p:cNvSpPr>
          <p:nvPr/>
        </p:nvSpPr>
        <p:spPr bwMode="auto">
          <a:xfrm>
            <a:off x="1576388" y="26257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8" name="Oval 27"/>
          <p:cNvSpPr>
            <a:spLocks noChangeArrowheads="1"/>
          </p:cNvSpPr>
          <p:nvPr/>
        </p:nvSpPr>
        <p:spPr bwMode="auto">
          <a:xfrm>
            <a:off x="1576388" y="2732088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69" name="Oval 28"/>
          <p:cNvSpPr>
            <a:spLocks noChangeArrowheads="1"/>
          </p:cNvSpPr>
          <p:nvPr/>
        </p:nvSpPr>
        <p:spPr bwMode="auto">
          <a:xfrm flipH="1">
            <a:off x="1570038" y="27432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0" name="Oval 29"/>
          <p:cNvSpPr>
            <a:spLocks noChangeArrowheads="1"/>
          </p:cNvSpPr>
          <p:nvPr/>
        </p:nvSpPr>
        <p:spPr bwMode="auto">
          <a:xfrm>
            <a:off x="1573213" y="27781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1" name="Oval 30"/>
          <p:cNvSpPr>
            <a:spLocks noChangeArrowheads="1"/>
          </p:cNvSpPr>
          <p:nvPr/>
        </p:nvSpPr>
        <p:spPr bwMode="auto">
          <a:xfrm>
            <a:off x="1573213" y="2884488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2" name="Oval 31"/>
          <p:cNvSpPr>
            <a:spLocks noChangeArrowheads="1"/>
          </p:cNvSpPr>
          <p:nvPr/>
        </p:nvSpPr>
        <p:spPr bwMode="auto">
          <a:xfrm flipH="1">
            <a:off x="1566863" y="28956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3" name="Oval 32"/>
          <p:cNvSpPr>
            <a:spLocks noChangeArrowheads="1"/>
          </p:cNvSpPr>
          <p:nvPr/>
        </p:nvSpPr>
        <p:spPr bwMode="auto">
          <a:xfrm>
            <a:off x="1570038" y="29305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4" name="Oval 33"/>
          <p:cNvSpPr>
            <a:spLocks noChangeArrowheads="1"/>
          </p:cNvSpPr>
          <p:nvPr/>
        </p:nvSpPr>
        <p:spPr bwMode="auto">
          <a:xfrm>
            <a:off x="1570038" y="303688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5" name="Oval 34"/>
          <p:cNvSpPr>
            <a:spLocks noChangeArrowheads="1"/>
          </p:cNvSpPr>
          <p:nvPr/>
        </p:nvSpPr>
        <p:spPr bwMode="auto">
          <a:xfrm flipH="1">
            <a:off x="1566863" y="304800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6" name="Oval 35"/>
          <p:cNvSpPr>
            <a:spLocks noChangeArrowheads="1"/>
          </p:cNvSpPr>
          <p:nvPr/>
        </p:nvSpPr>
        <p:spPr bwMode="auto">
          <a:xfrm>
            <a:off x="1570038" y="3082925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7" name="Oval 36"/>
          <p:cNvSpPr>
            <a:spLocks noChangeArrowheads="1"/>
          </p:cNvSpPr>
          <p:nvPr/>
        </p:nvSpPr>
        <p:spPr bwMode="auto">
          <a:xfrm>
            <a:off x="1566863" y="318928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8" name="Oval 37"/>
          <p:cNvSpPr>
            <a:spLocks noChangeArrowheads="1"/>
          </p:cNvSpPr>
          <p:nvPr/>
        </p:nvSpPr>
        <p:spPr bwMode="auto">
          <a:xfrm flipH="1">
            <a:off x="1573213" y="32004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79" name="Oval 38"/>
          <p:cNvSpPr>
            <a:spLocks noChangeArrowheads="1"/>
          </p:cNvSpPr>
          <p:nvPr/>
        </p:nvSpPr>
        <p:spPr bwMode="auto">
          <a:xfrm>
            <a:off x="1576388" y="32353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0" name="Oval 39"/>
          <p:cNvSpPr>
            <a:spLocks noChangeArrowheads="1"/>
          </p:cNvSpPr>
          <p:nvPr/>
        </p:nvSpPr>
        <p:spPr bwMode="auto">
          <a:xfrm>
            <a:off x="1576388" y="3341688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1" name="Oval 40"/>
          <p:cNvSpPr>
            <a:spLocks noChangeArrowheads="1"/>
          </p:cNvSpPr>
          <p:nvPr/>
        </p:nvSpPr>
        <p:spPr bwMode="auto">
          <a:xfrm flipH="1">
            <a:off x="1570038" y="33528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2" name="Oval 41"/>
          <p:cNvSpPr>
            <a:spLocks noChangeArrowheads="1"/>
          </p:cNvSpPr>
          <p:nvPr/>
        </p:nvSpPr>
        <p:spPr bwMode="auto">
          <a:xfrm>
            <a:off x="1573213" y="338772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3" name="Oval 42"/>
          <p:cNvSpPr>
            <a:spLocks noChangeArrowheads="1"/>
          </p:cNvSpPr>
          <p:nvPr/>
        </p:nvSpPr>
        <p:spPr bwMode="auto">
          <a:xfrm>
            <a:off x="6262688" y="2895600"/>
            <a:ext cx="5080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4" name="Oval 43"/>
          <p:cNvSpPr>
            <a:spLocks noChangeArrowheads="1"/>
          </p:cNvSpPr>
          <p:nvPr/>
        </p:nvSpPr>
        <p:spPr bwMode="auto">
          <a:xfrm>
            <a:off x="1566863" y="2479675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5" name="Oval 44"/>
          <p:cNvSpPr>
            <a:spLocks noChangeArrowheads="1"/>
          </p:cNvSpPr>
          <p:nvPr/>
        </p:nvSpPr>
        <p:spPr bwMode="auto">
          <a:xfrm>
            <a:off x="1576388" y="26670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6" name="Oval 45"/>
          <p:cNvSpPr>
            <a:spLocks noChangeArrowheads="1"/>
          </p:cNvSpPr>
          <p:nvPr/>
        </p:nvSpPr>
        <p:spPr bwMode="auto">
          <a:xfrm>
            <a:off x="1570038" y="2555875"/>
            <a:ext cx="44450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7" name="Oval 46"/>
          <p:cNvSpPr>
            <a:spLocks noChangeArrowheads="1"/>
          </p:cNvSpPr>
          <p:nvPr/>
        </p:nvSpPr>
        <p:spPr bwMode="auto">
          <a:xfrm>
            <a:off x="1573213" y="245745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8" name="Oval 47"/>
          <p:cNvSpPr>
            <a:spLocks noChangeArrowheads="1"/>
          </p:cNvSpPr>
          <p:nvPr/>
        </p:nvSpPr>
        <p:spPr bwMode="auto">
          <a:xfrm flipH="1">
            <a:off x="1566863" y="2470150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89" name="Oval 48"/>
          <p:cNvSpPr>
            <a:spLocks noChangeArrowheads="1"/>
          </p:cNvSpPr>
          <p:nvPr/>
        </p:nvSpPr>
        <p:spPr bwMode="auto">
          <a:xfrm>
            <a:off x="1570038" y="250348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0" name="Oval 49"/>
          <p:cNvSpPr>
            <a:spLocks noChangeArrowheads="1"/>
          </p:cNvSpPr>
          <p:nvPr/>
        </p:nvSpPr>
        <p:spPr bwMode="auto">
          <a:xfrm>
            <a:off x="1570038" y="26098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1" name="Oval 50"/>
          <p:cNvSpPr>
            <a:spLocks noChangeArrowheads="1"/>
          </p:cNvSpPr>
          <p:nvPr/>
        </p:nvSpPr>
        <p:spPr bwMode="auto">
          <a:xfrm flipH="1">
            <a:off x="1566863" y="2622550"/>
            <a:ext cx="44450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2" name="Oval 51"/>
          <p:cNvSpPr>
            <a:spLocks noChangeArrowheads="1"/>
          </p:cNvSpPr>
          <p:nvPr/>
        </p:nvSpPr>
        <p:spPr bwMode="auto">
          <a:xfrm>
            <a:off x="1570038" y="2655888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3" name="Oval 52"/>
          <p:cNvSpPr>
            <a:spLocks noChangeArrowheads="1"/>
          </p:cNvSpPr>
          <p:nvPr/>
        </p:nvSpPr>
        <p:spPr bwMode="auto">
          <a:xfrm>
            <a:off x="1573213" y="300037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4" name="Oval 53"/>
          <p:cNvSpPr>
            <a:spLocks noChangeArrowheads="1"/>
          </p:cNvSpPr>
          <p:nvPr/>
        </p:nvSpPr>
        <p:spPr bwMode="auto">
          <a:xfrm>
            <a:off x="1582738" y="318770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5" name="Oval 54"/>
          <p:cNvSpPr>
            <a:spLocks noChangeArrowheads="1"/>
          </p:cNvSpPr>
          <p:nvPr/>
        </p:nvSpPr>
        <p:spPr bwMode="auto">
          <a:xfrm>
            <a:off x="1573213" y="3076575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6" name="Oval 55"/>
          <p:cNvSpPr>
            <a:spLocks noChangeArrowheads="1"/>
          </p:cNvSpPr>
          <p:nvPr/>
        </p:nvSpPr>
        <p:spPr bwMode="auto">
          <a:xfrm>
            <a:off x="1579563" y="297815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7" name="Oval 56"/>
          <p:cNvSpPr>
            <a:spLocks noChangeArrowheads="1"/>
          </p:cNvSpPr>
          <p:nvPr/>
        </p:nvSpPr>
        <p:spPr bwMode="auto">
          <a:xfrm flipH="1">
            <a:off x="1573213" y="29908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8" name="Oval 57"/>
          <p:cNvSpPr>
            <a:spLocks noChangeArrowheads="1"/>
          </p:cNvSpPr>
          <p:nvPr/>
        </p:nvSpPr>
        <p:spPr bwMode="auto">
          <a:xfrm>
            <a:off x="1576388" y="302418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599" name="Oval 58"/>
          <p:cNvSpPr>
            <a:spLocks noChangeArrowheads="1"/>
          </p:cNvSpPr>
          <p:nvPr/>
        </p:nvSpPr>
        <p:spPr bwMode="auto">
          <a:xfrm>
            <a:off x="1576388" y="313055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0" name="Oval 59"/>
          <p:cNvSpPr>
            <a:spLocks noChangeArrowheads="1"/>
          </p:cNvSpPr>
          <p:nvPr/>
        </p:nvSpPr>
        <p:spPr bwMode="auto">
          <a:xfrm flipH="1">
            <a:off x="1570038" y="31432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1" name="Oval 60"/>
          <p:cNvSpPr>
            <a:spLocks noChangeArrowheads="1"/>
          </p:cNvSpPr>
          <p:nvPr/>
        </p:nvSpPr>
        <p:spPr bwMode="auto">
          <a:xfrm>
            <a:off x="1573213" y="317658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2" name="Oval 61"/>
          <p:cNvSpPr>
            <a:spLocks noChangeArrowheads="1"/>
          </p:cNvSpPr>
          <p:nvPr/>
        </p:nvSpPr>
        <p:spPr bwMode="auto">
          <a:xfrm>
            <a:off x="1573213" y="3282950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3" name="Oval 62"/>
          <p:cNvSpPr>
            <a:spLocks noChangeArrowheads="1"/>
          </p:cNvSpPr>
          <p:nvPr/>
        </p:nvSpPr>
        <p:spPr bwMode="auto">
          <a:xfrm flipH="1">
            <a:off x="1566863" y="32956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4" name="Oval 63"/>
          <p:cNvSpPr>
            <a:spLocks noChangeArrowheads="1"/>
          </p:cNvSpPr>
          <p:nvPr/>
        </p:nvSpPr>
        <p:spPr bwMode="auto">
          <a:xfrm>
            <a:off x="1573213" y="2446338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5" name="Oval 64"/>
          <p:cNvSpPr>
            <a:spLocks noChangeArrowheads="1"/>
          </p:cNvSpPr>
          <p:nvPr/>
        </p:nvSpPr>
        <p:spPr bwMode="auto">
          <a:xfrm>
            <a:off x="1582738" y="2633663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6" name="Oval 65"/>
          <p:cNvSpPr>
            <a:spLocks noChangeArrowheads="1"/>
          </p:cNvSpPr>
          <p:nvPr/>
        </p:nvSpPr>
        <p:spPr bwMode="auto">
          <a:xfrm>
            <a:off x="1573213" y="2522538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7" name="Oval 66"/>
          <p:cNvSpPr>
            <a:spLocks noChangeArrowheads="1"/>
          </p:cNvSpPr>
          <p:nvPr/>
        </p:nvSpPr>
        <p:spPr bwMode="auto">
          <a:xfrm>
            <a:off x="1579563" y="2424113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8" name="Oval 67"/>
          <p:cNvSpPr>
            <a:spLocks noChangeArrowheads="1"/>
          </p:cNvSpPr>
          <p:nvPr/>
        </p:nvSpPr>
        <p:spPr bwMode="auto">
          <a:xfrm flipH="1">
            <a:off x="1573213" y="2436813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09" name="Oval 68"/>
          <p:cNvSpPr>
            <a:spLocks noChangeArrowheads="1"/>
          </p:cNvSpPr>
          <p:nvPr/>
        </p:nvSpPr>
        <p:spPr bwMode="auto">
          <a:xfrm>
            <a:off x="1576388" y="24701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0" name="Oval 69"/>
          <p:cNvSpPr>
            <a:spLocks noChangeArrowheads="1"/>
          </p:cNvSpPr>
          <p:nvPr/>
        </p:nvSpPr>
        <p:spPr bwMode="auto">
          <a:xfrm>
            <a:off x="1576388" y="2576513"/>
            <a:ext cx="4445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1" name="Oval 70"/>
          <p:cNvSpPr>
            <a:spLocks noChangeArrowheads="1"/>
          </p:cNvSpPr>
          <p:nvPr/>
        </p:nvSpPr>
        <p:spPr bwMode="auto">
          <a:xfrm flipH="1">
            <a:off x="1570038" y="2589213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2" name="Oval 71"/>
          <p:cNvSpPr>
            <a:spLocks noChangeArrowheads="1"/>
          </p:cNvSpPr>
          <p:nvPr/>
        </p:nvSpPr>
        <p:spPr bwMode="auto">
          <a:xfrm>
            <a:off x="1573213" y="2622550"/>
            <a:ext cx="47625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3" name="Oval 72"/>
          <p:cNvSpPr>
            <a:spLocks noChangeArrowheads="1"/>
          </p:cNvSpPr>
          <p:nvPr/>
        </p:nvSpPr>
        <p:spPr bwMode="auto">
          <a:xfrm>
            <a:off x="1579563" y="2360613"/>
            <a:ext cx="47625" cy="44450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4" name="Oval 73"/>
          <p:cNvSpPr>
            <a:spLocks noChangeArrowheads="1"/>
          </p:cNvSpPr>
          <p:nvPr/>
        </p:nvSpPr>
        <p:spPr bwMode="auto">
          <a:xfrm>
            <a:off x="1570038" y="2347913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5" name="Oval 74"/>
          <p:cNvSpPr>
            <a:spLocks noChangeArrowheads="1"/>
          </p:cNvSpPr>
          <p:nvPr/>
        </p:nvSpPr>
        <p:spPr bwMode="auto">
          <a:xfrm>
            <a:off x="1582738" y="2670175"/>
            <a:ext cx="4445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6" name="Oval 76"/>
          <p:cNvSpPr>
            <a:spLocks noChangeArrowheads="1"/>
          </p:cNvSpPr>
          <p:nvPr/>
        </p:nvSpPr>
        <p:spPr bwMode="auto">
          <a:xfrm>
            <a:off x="6288088" y="2897188"/>
            <a:ext cx="5080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7" name="Oval 77"/>
          <p:cNvSpPr>
            <a:spLocks noChangeArrowheads="1"/>
          </p:cNvSpPr>
          <p:nvPr/>
        </p:nvSpPr>
        <p:spPr bwMode="auto">
          <a:xfrm>
            <a:off x="6313488" y="2874963"/>
            <a:ext cx="47625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8" name="Oval 78"/>
          <p:cNvSpPr>
            <a:spLocks noChangeArrowheads="1"/>
          </p:cNvSpPr>
          <p:nvPr/>
        </p:nvSpPr>
        <p:spPr bwMode="auto">
          <a:xfrm>
            <a:off x="6332538" y="2894013"/>
            <a:ext cx="5080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19" name="Oval 79"/>
          <p:cNvSpPr>
            <a:spLocks noChangeArrowheads="1"/>
          </p:cNvSpPr>
          <p:nvPr/>
        </p:nvSpPr>
        <p:spPr bwMode="auto">
          <a:xfrm>
            <a:off x="6307138" y="2919413"/>
            <a:ext cx="50800" cy="46037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20" name="Oval 80"/>
          <p:cNvSpPr>
            <a:spLocks noChangeArrowheads="1"/>
          </p:cNvSpPr>
          <p:nvPr/>
        </p:nvSpPr>
        <p:spPr bwMode="auto">
          <a:xfrm>
            <a:off x="6269038" y="2921000"/>
            <a:ext cx="5080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3621" name="Oval 81"/>
          <p:cNvSpPr>
            <a:spLocks noChangeArrowheads="1"/>
          </p:cNvSpPr>
          <p:nvPr/>
        </p:nvSpPr>
        <p:spPr bwMode="auto">
          <a:xfrm>
            <a:off x="6265863" y="2876550"/>
            <a:ext cx="50800" cy="46038"/>
          </a:xfrm>
          <a:prstGeom prst="ellipse">
            <a:avLst/>
          </a:prstGeom>
          <a:solidFill>
            <a:srgbClr val="00B050"/>
          </a:solidFill>
          <a:ln w="9525" algn="ctr">
            <a:solidFill>
              <a:srgbClr val="00B050"/>
            </a:solidFill>
            <a:round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Text Box 6"/>
          <p:cNvSpPr txBox="1">
            <a:spLocks noChangeArrowheads="1"/>
          </p:cNvSpPr>
          <p:nvPr/>
        </p:nvSpPr>
        <p:spPr bwMode="auto">
          <a:xfrm>
            <a:off x="4073525" y="2197100"/>
            <a:ext cx="715963" cy="1311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8000" dirty="0">
                <a:solidFill>
                  <a:srgbClr val="FF0000"/>
                </a:solidFill>
              </a:rPr>
              <a:t>?</a:t>
            </a:r>
          </a:p>
        </p:txBody>
      </p:sp>
      <p:sp>
        <p:nvSpPr>
          <p:cNvPr id="23623" name="TextBox 2"/>
          <p:cNvSpPr txBox="1">
            <a:spLocks noChangeArrowheads="1"/>
          </p:cNvSpPr>
          <p:nvPr/>
        </p:nvSpPr>
        <p:spPr bwMode="auto">
          <a:xfrm>
            <a:off x="1433513" y="4902200"/>
            <a:ext cx="37147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0</a:t>
            </a:r>
          </a:p>
        </p:txBody>
      </p:sp>
      <p:cxnSp>
        <p:nvCxnSpPr>
          <p:cNvPr id="23624" name="Straight Arrow Connector 5"/>
          <p:cNvCxnSpPr>
            <a:cxnSpLocks noChangeShapeType="1"/>
          </p:cNvCxnSpPr>
          <p:nvPr/>
        </p:nvCxnSpPr>
        <p:spPr bwMode="auto">
          <a:xfrm flipH="1">
            <a:off x="6745288" y="2263775"/>
            <a:ext cx="365125" cy="588963"/>
          </a:xfrm>
          <a:prstGeom prst="straightConnector1">
            <a:avLst/>
          </a:prstGeom>
          <a:noFill/>
          <a:ln w="1270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340519" y="5990431"/>
            <a:ext cx="8262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FF0000"/>
                </a:solidFill>
              </a:rPr>
              <a:t>An ETH-based answer gives the answer at infinite time. </a:t>
            </a:r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1617663" y="2368550"/>
            <a:ext cx="3911600" cy="1128713"/>
            <a:chOff x="1618456" y="2368694"/>
            <a:chExt cx="3183937" cy="1128736"/>
          </a:xfrm>
        </p:grpSpPr>
        <p:sp>
          <p:nvSpPr>
            <p:cNvPr id="23630" name="Freeform 3"/>
            <p:cNvSpPr>
              <a:spLocks/>
            </p:cNvSpPr>
            <p:nvPr/>
          </p:nvSpPr>
          <p:spPr bwMode="auto">
            <a:xfrm>
              <a:off x="1628887" y="2368694"/>
              <a:ext cx="3173506" cy="537882"/>
            </a:xfrm>
            <a:custGeom>
              <a:avLst/>
              <a:gdLst>
                <a:gd name="T0" fmla="*/ 0 w 3173506"/>
                <a:gd name="T1" fmla="*/ 0 h 537882"/>
                <a:gd name="T2" fmla="*/ 1516828 w 3173506"/>
                <a:gd name="T3" fmla="*/ 398033 h 537882"/>
                <a:gd name="T4" fmla="*/ 3173506 w 3173506"/>
                <a:gd name="T5" fmla="*/ 537882 h 5378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3506" h="537882">
                  <a:moveTo>
                    <a:pt x="0" y="0"/>
                  </a:moveTo>
                  <a:cubicBezTo>
                    <a:pt x="493955" y="154193"/>
                    <a:pt x="987910" y="308386"/>
                    <a:pt x="1516828" y="398033"/>
                  </a:cubicBezTo>
                  <a:cubicBezTo>
                    <a:pt x="2045746" y="487680"/>
                    <a:pt x="2924287" y="480508"/>
                    <a:pt x="3173506" y="537882"/>
                  </a:cubicBezTo>
                </a:path>
              </a:pathLst>
            </a:cu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3631" name="Freeform 77"/>
            <p:cNvSpPr>
              <a:spLocks/>
            </p:cNvSpPr>
            <p:nvPr/>
          </p:nvSpPr>
          <p:spPr bwMode="auto">
            <a:xfrm flipV="1">
              <a:off x="1618456" y="2938371"/>
              <a:ext cx="3175093" cy="559059"/>
            </a:xfrm>
            <a:custGeom>
              <a:avLst/>
              <a:gdLst>
                <a:gd name="T0" fmla="*/ 0 w 3173506"/>
                <a:gd name="T1" fmla="*/ 0 h 537882"/>
                <a:gd name="T2" fmla="*/ 1531305 w 3173506"/>
                <a:gd name="T3" fmla="*/ 829014 h 537882"/>
                <a:gd name="T4" fmla="*/ 3203796 w 3173506"/>
                <a:gd name="T5" fmla="*/ 1120286 h 5378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3506" h="537882">
                  <a:moveTo>
                    <a:pt x="0" y="0"/>
                  </a:moveTo>
                  <a:cubicBezTo>
                    <a:pt x="493955" y="154193"/>
                    <a:pt x="987910" y="308386"/>
                    <a:pt x="1516828" y="398033"/>
                  </a:cubicBezTo>
                  <a:cubicBezTo>
                    <a:pt x="2045746" y="487680"/>
                    <a:pt x="2924287" y="480508"/>
                    <a:pt x="3173506" y="537882"/>
                  </a:cubicBezTo>
                </a:path>
              </a:pathLst>
            </a:custGeom>
            <a:noFill/>
            <a:ln w="28575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cxnSp>
        <p:nvCxnSpPr>
          <p:cNvPr id="6" name="Straight Connector 5"/>
          <p:cNvCxnSpPr>
            <a:cxnSpLocks noChangeShapeType="1"/>
            <a:endCxn id="23621" idx="3"/>
          </p:cNvCxnSpPr>
          <p:nvPr/>
        </p:nvCxnSpPr>
        <p:spPr bwMode="auto">
          <a:xfrm flipV="1">
            <a:off x="1576388" y="2916238"/>
            <a:ext cx="4697412" cy="0"/>
          </a:xfrm>
          <a:prstGeom prst="line">
            <a:avLst/>
          </a:prstGeom>
          <a:noFill/>
          <a:ln w="28575" algn="ctr">
            <a:solidFill>
              <a:srgbClr val="00B05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5" name="Straight Connector 84"/>
          <p:cNvCxnSpPr>
            <a:cxnSpLocks noChangeShapeType="1"/>
            <a:endCxn id="23583" idx="3"/>
          </p:cNvCxnSpPr>
          <p:nvPr/>
        </p:nvCxnSpPr>
        <p:spPr bwMode="auto">
          <a:xfrm>
            <a:off x="5518150" y="2930525"/>
            <a:ext cx="750888" cy="4763"/>
          </a:xfrm>
          <a:prstGeom prst="line">
            <a:avLst/>
          </a:prstGeom>
          <a:noFill/>
          <a:ln w="28575" algn="ctr">
            <a:solidFill>
              <a:srgbClr val="00B05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815609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83" grpId="1"/>
      <p:bldP spid="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602" name="Straight Connector 11"/>
          <p:cNvCxnSpPr>
            <a:cxnSpLocks noChangeShapeType="1"/>
          </p:cNvCxnSpPr>
          <p:nvPr/>
        </p:nvCxnSpPr>
        <p:spPr bwMode="auto">
          <a:xfrm flipV="1">
            <a:off x="684213" y="2613025"/>
            <a:ext cx="798512" cy="29051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603" name="Title 1"/>
          <p:cNvSpPr>
            <a:spLocks noGrp="1"/>
          </p:cNvSpPr>
          <p:nvPr>
            <p:ph type="title"/>
          </p:nvPr>
        </p:nvSpPr>
        <p:spPr>
          <a:xfrm>
            <a:off x="434975" y="74613"/>
            <a:ext cx="8229600" cy="1143000"/>
          </a:xfrm>
        </p:spPr>
        <p:txBody>
          <a:bodyPr/>
          <a:lstStyle/>
          <a:p>
            <a:r>
              <a:rPr lang="en-US" altLang="en-US" u="sng" dirty="0"/>
              <a:t>Compromised </a:t>
            </a:r>
            <a:r>
              <a:rPr lang="el-GR" altLang="en-US" u="sng" dirty="0"/>
              <a:t>δ</a:t>
            </a:r>
            <a:r>
              <a:rPr lang="en-US" altLang="en-US" u="sng" dirty="0"/>
              <a:t>-interactions</a:t>
            </a:r>
          </a:p>
        </p:txBody>
      </p:sp>
      <p:cxnSp>
        <p:nvCxnSpPr>
          <p:cNvPr id="25604" name="Straight Connector 2"/>
          <p:cNvCxnSpPr>
            <a:cxnSpLocks noChangeShapeType="1"/>
          </p:cNvCxnSpPr>
          <p:nvPr/>
        </p:nvCxnSpPr>
        <p:spPr bwMode="auto">
          <a:xfrm>
            <a:off x="815975" y="1943100"/>
            <a:ext cx="666750" cy="6699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05" name="Straight Connector 14"/>
          <p:cNvCxnSpPr>
            <a:cxnSpLocks noChangeShapeType="1"/>
          </p:cNvCxnSpPr>
          <p:nvPr/>
        </p:nvCxnSpPr>
        <p:spPr bwMode="auto">
          <a:xfrm>
            <a:off x="1482725" y="2613025"/>
            <a:ext cx="333375" cy="847725"/>
          </a:xfrm>
          <a:prstGeom prst="lin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06" name="Straight Connector 15"/>
          <p:cNvCxnSpPr>
            <a:cxnSpLocks noChangeShapeType="1"/>
          </p:cNvCxnSpPr>
          <p:nvPr/>
        </p:nvCxnSpPr>
        <p:spPr bwMode="auto">
          <a:xfrm flipV="1">
            <a:off x="709613" y="3443288"/>
            <a:ext cx="1093787" cy="4127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07" name="Straight Connector 16"/>
          <p:cNvCxnSpPr>
            <a:cxnSpLocks noChangeShapeType="1"/>
          </p:cNvCxnSpPr>
          <p:nvPr/>
        </p:nvCxnSpPr>
        <p:spPr bwMode="auto">
          <a:xfrm>
            <a:off x="1803400" y="3443288"/>
            <a:ext cx="857250" cy="4508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08" name="Straight Connector 23"/>
          <p:cNvCxnSpPr>
            <a:cxnSpLocks noChangeShapeType="1"/>
            <a:endCxn id="25610" idx="3"/>
          </p:cNvCxnSpPr>
          <p:nvPr/>
        </p:nvCxnSpPr>
        <p:spPr bwMode="auto">
          <a:xfrm flipV="1">
            <a:off x="1482725" y="1924050"/>
            <a:ext cx="976313" cy="6889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5609" name="Straight Connector 26"/>
          <p:cNvCxnSpPr>
            <a:cxnSpLocks noChangeShapeType="1"/>
            <a:endCxn id="25615" idx="2"/>
          </p:cNvCxnSpPr>
          <p:nvPr/>
        </p:nvCxnSpPr>
        <p:spPr bwMode="auto">
          <a:xfrm flipV="1">
            <a:off x="1809750" y="3314700"/>
            <a:ext cx="669925" cy="1333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610" name="Oval 49"/>
          <p:cNvSpPr>
            <a:spLocks noChangeArrowheads="1"/>
          </p:cNvSpPr>
          <p:nvPr/>
        </p:nvSpPr>
        <p:spPr bwMode="auto">
          <a:xfrm>
            <a:off x="2424113" y="1724025"/>
            <a:ext cx="236537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11" name="Oval 49"/>
          <p:cNvSpPr>
            <a:spLocks noChangeArrowheads="1"/>
          </p:cNvSpPr>
          <p:nvPr/>
        </p:nvSpPr>
        <p:spPr bwMode="auto">
          <a:xfrm>
            <a:off x="623888" y="1808163"/>
            <a:ext cx="236537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12" name="Oval 49"/>
          <p:cNvSpPr>
            <a:spLocks noChangeArrowheads="1"/>
          </p:cNvSpPr>
          <p:nvPr/>
        </p:nvSpPr>
        <p:spPr bwMode="auto">
          <a:xfrm>
            <a:off x="642938" y="2751138"/>
            <a:ext cx="236537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13" name="Oval 49"/>
          <p:cNvSpPr>
            <a:spLocks noChangeArrowheads="1"/>
          </p:cNvSpPr>
          <p:nvPr/>
        </p:nvSpPr>
        <p:spPr bwMode="auto">
          <a:xfrm>
            <a:off x="676275" y="3703638"/>
            <a:ext cx="236538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14" name="Oval 49"/>
          <p:cNvSpPr>
            <a:spLocks noChangeArrowheads="1"/>
          </p:cNvSpPr>
          <p:nvPr/>
        </p:nvSpPr>
        <p:spPr bwMode="auto">
          <a:xfrm>
            <a:off x="2479675" y="3778250"/>
            <a:ext cx="236538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5615" name="Oval 49"/>
          <p:cNvSpPr>
            <a:spLocks noChangeArrowheads="1"/>
          </p:cNvSpPr>
          <p:nvPr/>
        </p:nvSpPr>
        <p:spPr bwMode="auto">
          <a:xfrm>
            <a:off x="2479675" y="3197225"/>
            <a:ext cx="236538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25616" name="Straight Connector 29"/>
          <p:cNvCxnSpPr>
            <a:cxnSpLocks noChangeShapeType="1"/>
          </p:cNvCxnSpPr>
          <p:nvPr/>
        </p:nvCxnSpPr>
        <p:spPr bwMode="auto">
          <a:xfrm>
            <a:off x="819150" y="4578350"/>
            <a:ext cx="1604963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617" name="TextBox 28"/>
          <p:cNvSpPr txBox="1">
            <a:spLocks noChangeArrowheads="1"/>
          </p:cNvSpPr>
          <p:nvPr/>
        </p:nvSpPr>
        <p:spPr bwMode="auto">
          <a:xfrm>
            <a:off x="1209675" y="4692650"/>
            <a:ext cx="823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/>
              <a:t>time</a:t>
            </a:r>
          </a:p>
        </p:txBody>
      </p:sp>
      <p:sp>
        <p:nvSpPr>
          <p:cNvPr id="25618" name="TextBox 31"/>
          <p:cNvSpPr txBox="1">
            <a:spLocks noChangeArrowheads="1"/>
          </p:cNvSpPr>
          <p:nvPr/>
        </p:nvSpPr>
        <p:spPr bwMode="auto">
          <a:xfrm>
            <a:off x="3325813" y="2165350"/>
            <a:ext cx="3149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virtual excited state</a:t>
            </a:r>
          </a:p>
        </p:txBody>
      </p:sp>
      <p:cxnSp>
        <p:nvCxnSpPr>
          <p:cNvPr id="25619" name="Straight Connector 34"/>
          <p:cNvCxnSpPr>
            <a:cxnSpLocks noChangeShapeType="1"/>
          </p:cNvCxnSpPr>
          <p:nvPr/>
        </p:nvCxnSpPr>
        <p:spPr bwMode="auto">
          <a:xfrm flipH="1">
            <a:off x="1816100" y="2497138"/>
            <a:ext cx="1509713" cy="36988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8" name="TextBox 37"/>
          <p:cNvSpPr txBox="1">
            <a:spLocks noChangeArrowheads="1"/>
          </p:cNvSpPr>
          <p:nvPr/>
        </p:nvSpPr>
        <p:spPr bwMode="auto">
          <a:xfrm>
            <a:off x="146565" y="5407411"/>
            <a:ext cx="891857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We want to measure the diffraction collision rate and compare it to this theoretical prediction.</a:t>
            </a:r>
          </a:p>
        </p:txBody>
      </p:sp>
      <p:sp>
        <p:nvSpPr>
          <p:cNvPr id="25621" name="Text Box 3"/>
          <p:cNvSpPr txBox="1">
            <a:spLocks noChangeArrowheads="1"/>
          </p:cNvSpPr>
          <p:nvPr/>
        </p:nvSpPr>
        <p:spPr bwMode="auto">
          <a:xfrm>
            <a:off x="4192416" y="1064399"/>
            <a:ext cx="2619375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 dirty="0" err="1">
                <a:solidFill>
                  <a:srgbClr val="CC6600"/>
                </a:solidFill>
              </a:rPr>
              <a:t>Mazets</a:t>
            </a:r>
            <a:r>
              <a:rPr lang="en-US" altLang="en-US" sz="1600" dirty="0">
                <a:solidFill>
                  <a:srgbClr val="CC6600"/>
                </a:solidFill>
              </a:rPr>
              <a:t>, </a:t>
            </a:r>
            <a:r>
              <a:rPr lang="en-US" altLang="en-US" sz="1600" dirty="0" err="1">
                <a:solidFill>
                  <a:srgbClr val="CC6600"/>
                </a:solidFill>
              </a:rPr>
              <a:t>Schumm</a:t>
            </a:r>
            <a:r>
              <a:rPr lang="en-US" altLang="en-US" sz="1600" dirty="0">
                <a:solidFill>
                  <a:srgbClr val="CC6600"/>
                </a:solidFill>
              </a:rPr>
              <a:t>, and </a:t>
            </a:r>
            <a:r>
              <a:rPr lang="en-US" altLang="en-US" sz="1600" dirty="0" err="1">
                <a:solidFill>
                  <a:srgbClr val="CC6600"/>
                </a:solidFill>
              </a:rPr>
              <a:t>Schmiedmayer</a:t>
            </a:r>
            <a:r>
              <a:rPr lang="en-US" altLang="en-US" sz="1600" dirty="0">
                <a:solidFill>
                  <a:srgbClr val="CC6600"/>
                </a:solidFill>
              </a:rPr>
              <a:t>, </a:t>
            </a:r>
            <a:r>
              <a:rPr lang="en-US" altLang="en-US" sz="1600" i="1" dirty="0">
                <a:solidFill>
                  <a:srgbClr val="CC6600"/>
                </a:solidFill>
              </a:rPr>
              <a:t>PRL</a:t>
            </a:r>
            <a:r>
              <a:rPr lang="en-US" altLang="en-US" sz="1600" dirty="0">
                <a:solidFill>
                  <a:srgbClr val="CC6600"/>
                </a:solidFill>
              </a:rPr>
              <a:t> </a:t>
            </a:r>
            <a:r>
              <a:rPr lang="en-US" altLang="en-US" sz="1600" b="1" dirty="0">
                <a:solidFill>
                  <a:srgbClr val="CC6600"/>
                </a:solidFill>
              </a:rPr>
              <a:t>100, </a:t>
            </a:r>
            <a:r>
              <a:rPr lang="en-US" altLang="en-US" sz="1600" dirty="0">
                <a:solidFill>
                  <a:srgbClr val="CC6600"/>
                </a:solidFill>
              </a:rPr>
              <a:t>210403 (2008)</a:t>
            </a:r>
          </a:p>
        </p:txBody>
      </p:sp>
      <p:sp>
        <p:nvSpPr>
          <p:cNvPr id="25622" name="Text Box 3"/>
          <p:cNvSpPr txBox="1">
            <a:spLocks noChangeArrowheads="1"/>
          </p:cNvSpPr>
          <p:nvPr/>
        </p:nvSpPr>
        <p:spPr bwMode="auto">
          <a:xfrm>
            <a:off x="6811791" y="1139331"/>
            <a:ext cx="2619375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CC6600"/>
                </a:solidFill>
              </a:rPr>
              <a:t>Tan, </a:t>
            </a:r>
            <a:r>
              <a:rPr lang="en-US" altLang="en-US" sz="1600" dirty="0" err="1">
                <a:solidFill>
                  <a:srgbClr val="CC6600"/>
                </a:solidFill>
              </a:rPr>
              <a:t>Pustilnik</a:t>
            </a:r>
            <a:r>
              <a:rPr lang="en-US" altLang="en-US" sz="1600" dirty="0">
                <a:solidFill>
                  <a:srgbClr val="CC6600"/>
                </a:solidFill>
              </a:rPr>
              <a:t>, and </a:t>
            </a:r>
            <a:r>
              <a:rPr lang="en-US" altLang="en-US" sz="1600" dirty="0" err="1">
                <a:solidFill>
                  <a:srgbClr val="CC6600"/>
                </a:solidFill>
              </a:rPr>
              <a:t>Glazman</a:t>
            </a:r>
            <a:r>
              <a:rPr lang="en-US" altLang="en-US" sz="1600" dirty="0">
                <a:solidFill>
                  <a:srgbClr val="CC6600"/>
                </a:solidFill>
              </a:rPr>
              <a:t>, </a:t>
            </a:r>
            <a:r>
              <a:rPr lang="en-US" altLang="en-US" sz="1600" i="1" dirty="0">
                <a:solidFill>
                  <a:srgbClr val="CC6600"/>
                </a:solidFill>
              </a:rPr>
              <a:t>PRL</a:t>
            </a:r>
            <a:r>
              <a:rPr lang="en-US" altLang="en-US" sz="1600" dirty="0">
                <a:solidFill>
                  <a:srgbClr val="CC6600"/>
                </a:solidFill>
              </a:rPr>
              <a:t> </a:t>
            </a:r>
            <a:r>
              <a:rPr lang="en-US" altLang="en-US" sz="1600" b="1" dirty="0">
                <a:solidFill>
                  <a:srgbClr val="CC6600"/>
                </a:solidFill>
              </a:rPr>
              <a:t>105, </a:t>
            </a:r>
            <a:r>
              <a:rPr lang="en-US" altLang="en-US" sz="1600" dirty="0">
                <a:solidFill>
                  <a:srgbClr val="CC6600"/>
                </a:solidFill>
              </a:rPr>
              <a:t>090404 (2010)</a:t>
            </a:r>
          </a:p>
        </p:txBody>
      </p:sp>
      <p:grpSp>
        <p:nvGrpSpPr>
          <p:cNvPr id="25623" name="Group 45"/>
          <p:cNvGrpSpPr>
            <a:grpSpLocks/>
          </p:cNvGrpSpPr>
          <p:nvPr/>
        </p:nvGrpSpPr>
        <p:grpSpPr bwMode="auto">
          <a:xfrm>
            <a:off x="4841081" y="2695747"/>
            <a:ext cx="3851275" cy="771525"/>
            <a:chOff x="2950" y="1323"/>
            <a:chExt cx="2426" cy="486"/>
          </a:xfrm>
        </p:grpSpPr>
        <p:sp>
          <p:nvSpPr>
            <p:cNvPr id="25629" name="Text Box 46"/>
            <p:cNvSpPr txBox="1">
              <a:spLocks noChangeArrowheads="1"/>
            </p:cNvSpPr>
            <p:nvPr/>
          </p:nvSpPr>
          <p:spPr bwMode="auto">
            <a:xfrm>
              <a:off x="2950" y="1481"/>
              <a:ext cx="853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3300"/>
                  </a:solidFill>
                </a:rPr>
                <a:t>p</a:t>
              </a:r>
              <a:r>
                <a:rPr lang="en-US" altLang="en-US" baseline="-25000">
                  <a:solidFill>
                    <a:srgbClr val="003300"/>
                  </a:solidFill>
                </a:rPr>
                <a:t>a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b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c</a:t>
              </a:r>
              <a:endParaRPr lang="en-US" altLang="en-US">
                <a:solidFill>
                  <a:srgbClr val="003300"/>
                </a:solidFill>
              </a:endParaRPr>
            </a:p>
          </p:txBody>
        </p:sp>
        <p:sp>
          <p:nvSpPr>
            <p:cNvPr id="25630" name="Line 47"/>
            <p:cNvSpPr>
              <a:spLocks noChangeShapeType="1"/>
            </p:cNvSpPr>
            <p:nvPr/>
          </p:nvSpPr>
          <p:spPr bwMode="auto">
            <a:xfrm>
              <a:off x="3896" y="1674"/>
              <a:ext cx="475" cy="0"/>
            </a:xfrm>
            <a:prstGeom prst="line">
              <a:avLst/>
            </a:prstGeom>
            <a:noFill/>
            <a:ln w="76200">
              <a:solidFill>
                <a:srgbClr val="00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25631" name="Text Box 48"/>
            <p:cNvSpPr txBox="1">
              <a:spLocks noChangeArrowheads="1"/>
            </p:cNvSpPr>
            <p:nvPr/>
          </p:nvSpPr>
          <p:spPr bwMode="auto">
            <a:xfrm>
              <a:off x="4454" y="1521"/>
              <a:ext cx="922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3300"/>
                  </a:solidFill>
                </a:rPr>
                <a:t>p</a:t>
              </a:r>
              <a:r>
                <a:rPr lang="en-US" altLang="en-US" baseline="-25000">
                  <a:solidFill>
                    <a:srgbClr val="003300"/>
                  </a:solidFill>
                </a:rPr>
                <a:t>a</a:t>
              </a:r>
              <a:r>
                <a:rPr lang="en-US" altLang="en-US" baseline="30000">
                  <a:solidFill>
                    <a:srgbClr val="003300"/>
                  </a:solidFill>
                </a:rPr>
                <a:t>’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b</a:t>
              </a:r>
              <a:r>
                <a:rPr lang="en-US" altLang="en-US" baseline="30000">
                  <a:solidFill>
                    <a:srgbClr val="003300"/>
                  </a:solidFill>
                </a:rPr>
                <a:t>’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c</a:t>
              </a:r>
              <a:r>
                <a:rPr lang="en-US" altLang="en-US" baseline="30000">
                  <a:solidFill>
                    <a:srgbClr val="003300"/>
                  </a:solidFill>
                </a:rPr>
                <a:t>’</a:t>
              </a:r>
              <a:endParaRPr lang="en-US" altLang="en-US">
                <a:solidFill>
                  <a:srgbClr val="003300"/>
                </a:solidFill>
              </a:endParaRPr>
            </a:p>
          </p:txBody>
        </p:sp>
        <p:sp>
          <p:nvSpPr>
            <p:cNvPr id="25632" name="Oval 49"/>
            <p:cNvSpPr>
              <a:spLocks noChangeArrowheads="1"/>
            </p:cNvSpPr>
            <p:nvPr/>
          </p:nvSpPr>
          <p:spPr bwMode="auto">
            <a:xfrm>
              <a:off x="3788" y="1328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633" name="Oval 50"/>
            <p:cNvSpPr>
              <a:spLocks noChangeArrowheads="1"/>
            </p:cNvSpPr>
            <p:nvPr/>
          </p:nvSpPr>
          <p:spPr bwMode="auto">
            <a:xfrm>
              <a:off x="4029" y="1323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25634" name="Oval 51"/>
            <p:cNvSpPr>
              <a:spLocks noChangeArrowheads="1"/>
            </p:cNvSpPr>
            <p:nvPr/>
          </p:nvSpPr>
          <p:spPr bwMode="auto">
            <a:xfrm>
              <a:off x="4272" y="1329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cxnSp>
        <p:nvCxnSpPr>
          <p:cNvPr id="25624" name="Straight Connector 29"/>
          <p:cNvCxnSpPr>
            <a:cxnSpLocks noChangeShapeType="1"/>
          </p:cNvCxnSpPr>
          <p:nvPr/>
        </p:nvCxnSpPr>
        <p:spPr bwMode="auto">
          <a:xfrm flipV="1">
            <a:off x="460375" y="2519363"/>
            <a:ext cx="0" cy="141763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5625" name="TextBox 28"/>
          <p:cNvSpPr txBox="1">
            <a:spLocks noChangeArrowheads="1"/>
          </p:cNvSpPr>
          <p:nvPr/>
        </p:nvSpPr>
        <p:spPr bwMode="auto">
          <a:xfrm>
            <a:off x="57150" y="2935288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/>
              <a:t>z</a:t>
            </a:r>
          </a:p>
        </p:txBody>
      </p:sp>
      <p:sp>
        <p:nvSpPr>
          <p:cNvPr id="37" name="TextBox 13"/>
          <p:cNvSpPr txBox="1">
            <a:spLocks noChangeArrowheads="1"/>
          </p:cNvSpPr>
          <p:nvPr/>
        </p:nvSpPr>
        <p:spPr bwMode="auto">
          <a:xfrm>
            <a:off x="120650" y="96838"/>
            <a:ext cx="58381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3200" dirty="0">
                <a:solidFill>
                  <a:schemeClr val="tx1"/>
                </a:solidFill>
              </a:rPr>
              <a:t>D.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57150" y="6284711"/>
            <a:ext cx="920476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“heating” from all mechanisms, 3-body loss, evaporative cooling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3469878" y="3875292"/>
                <a:ext cx="4096543" cy="100559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2400" i="1">
                              <a:latin typeface="Cambria Math"/>
                            </a:rPr>
                            <m:t>𝛤</m:t>
                          </m:r>
                        </m:e>
                        <m:sub>
                          <m:r>
                            <a:rPr lang="en-US" sz="2400" i="1">
                              <a:latin typeface="Cambria Math"/>
                            </a:rPr>
                            <m:t>𝑑𝑖𝑓𝑓</m:t>
                          </m:r>
                        </m:sub>
                      </m:sSub>
                      <m:r>
                        <a:rPr lang="en-US" sz="2400" i="1">
                          <a:latin typeface="Cambria Math"/>
                        </a:rPr>
                        <m:t>=6.88</m:t>
                      </m:r>
                      <m:f>
                        <m:f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i="1">
                              <a:latin typeface="Cambria Math"/>
                              <a:sym typeface="MT Extra"/>
                            </a:rPr>
                            <m:t></m:t>
                          </m:r>
                        </m:num>
                        <m:den>
                          <m:r>
                            <a:rPr lang="en-US" sz="2400" i="1">
                              <a:latin typeface="Cambria Math"/>
                            </a:rPr>
                            <m:t>𝑚</m:t>
                          </m:r>
                        </m:den>
                      </m:f>
                      <m:f>
                        <m:fPr>
                          <m:ctrlPr>
                            <a:rPr lang="en-US" sz="2400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Sup>
                            <m:sSubSup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400" i="1">
                                  <a:latin typeface="Cambria Math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/>
                                </a:rPr>
                                <m:t>3</m:t>
                              </m:r>
                              <m:r>
                                <a:rPr lang="en-US" sz="2400" i="1">
                                  <a:latin typeface="Cambria Math"/>
                                </a:rPr>
                                <m:t>𝐷</m:t>
                              </m:r>
                            </m:sub>
                            <m:sup>
                              <m:r>
                                <a:rPr lang="en-US" sz="2400" i="1">
                                  <a:latin typeface="Cambria Math"/>
                                </a:rPr>
                                <m:t>4</m:t>
                              </m:r>
                            </m:sup>
                          </m:sSubSup>
                        </m:num>
                        <m:den>
                          <m:sSubSup>
                            <m:sSubSupPr>
                              <m:ctrlPr>
                                <a:rPr lang="en-US" sz="2400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2400" i="1">
                                  <a:latin typeface="Cambria Math"/>
                                </a:rPr>
                                <m:t>𝑎</m:t>
                              </m:r>
                            </m:e>
                            <m:sub>
                              <m:r>
                                <a:rPr lang="en-US" sz="2400" i="1">
                                  <a:latin typeface="Cambria Math"/>
                                  <a:sym typeface="Symbol"/>
                                </a:rPr>
                                <m:t></m:t>
                              </m:r>
                            </m:sub>
                            <m:sup>
                              <m:r>
                                <a:rPr lang="en-US" sz="2400" i="1"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</m:den>
                      </m:f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69878" y="3875292"/>
                <a:ext cx="4096543" cy="1005596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TextBox 1"/>
          <p:cNvSpPr txBox="1"/>
          <p:nvPr/>
        </p:nvSpPr>
        <p:spPr>
          <a:xfrm>
            <a:off x="6790532" y="4613646"/>
            <a:ext cx="226055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FF"/>
                </a:solidFill>
              </a:rPr>
              <a:t>for a thermal gas</a:t>
            </a:r>
          </a:p>
        </p:txBody>
      </p:sp>
    </p:spTree>
    <p:extLst>
      <p:ext uri="{BB962C8B-B14F-4D97-AF65-F5344CB8AC3E}">
        <p14:creationId xmlns:p14="http://schemas.microsoft.com/office/powerpoint/2010/main" val="2953127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6" grpId="0"/>
      <p:bldP spid="3" grpId="0"/>
      <p:bldP spid="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42913" y="0"/>
            <a:ext cx="8229600" cy="911225"/>
          </a:xfrm>
        </p:spPr>
        <p:txBody>
          <a:bodyPr/>
          <a:lstStyle/>
          <a:p>
            <a:pPr eaLnBrk="1" hangingPunct="1"/>
            <a:r>
              <a:rPr lang="en-US" altLang="en-US" u="sng" dirty="0"/>
              <a:t>“Heating” Mechanisms</a:t>
            </a:r>
          </a:p>
        </p:txBody>
      </p:sp>
      <p:sp>
        <p:nvSpPr>
          <p:cNvPr id="27651" name="Text Box 3"/>
          <p:cNvSpPr txBox="1">
            <a:spLocks noChangeArrowheads="1"/>
          </p:cNvSpPr>
          <p:nvPr/>
        </p:nvSpPr>
        <p:spPr bwMode="auto">
          <a:xfrm>
            <a:off x="619125" y="1044575"/>
            <a:ext cx="184150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40000"/>
              </a:lnSpc>
            </a:pPr>
            <a:endParaRPr lang="en-US" altLang="en-US"/>
          </a:p>
        </p:txBody>
      </p:sp>
      <p:sp>
        <p:nvSpPr>
          <p:cNvPr id="27652" name="Text Box 4"/>
          <p:cNvSpPr txBox="1">
            <a:spLocks noChangeArrowheads="1"/>
          </p:cNvSpPr>
          <p:nvPr/>
        </p:nvSpPr>
        <p:spPr bwMode="auto">
          <a:xfrm>
            <a:off x="0" y="758825"/>
            <a:ext cx="7437438" cy="3933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30000"/>
              </a:lnSpc>
              <a:buFontTx/>
              <a:buAutoNum type="arabicPeriod"/>
            </a:pPr>
            <a:r>
              <a:rPr lang="en-US" altLang="en-US" dirty="0">
                <a:solidFill>
                  <a:srgbClr val="0000FF"/>
                </a:solidFill>
              </a:rPr>
              <a:t>Lattice dipole fluctuations</a:t>
            </a:r>
          </a:p>
          <a:p>
            <a:pPr eaLnBrk="1" hangingPunct="1">
              <a:lnSpc>
                <a:spcPct val="130000"/>
              </a:lnSpc>
              <a:buFontTx/>
              <a:buAutoNum type="arabicPeriod"/>
            </a:pPr>
            <a:r>
              <a:rPr lang="en-US" altLang="en-US" dirty="0">
                <a:solidFill>
                  <a:srgbClr val="0000FF"/>
                </a:solidFill>
              </a:rPr>
              <a:t>Lattice jiggling</a:t>
            </a:r>
          </a:p>
          <a:p>
            <a:pPr eaLnBrk="1" hangingPunct="1">
              <a:lnSpc>
                <a:spcPct val="130000"/>
              </a:lnSpc>
              <a:buFontTx/>
              <a:buAutoNum type="arabicPeriod"/>
            </a:pPr>
            <a:r>
              <a:rPr lang="en-US" altLang="en-US" dirty="0">
                <a:solidFill>
                  <a:srgbClr val="0000FF"/>
                </a:solidFill>
              </a:rPr>
              <a:t>Spontaneous emission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    - axial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    - transverse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    - m</a:t>
            </a:r>
            <a:r>
              <a:rPr lang="en-US" altLang="en-US" baseline="-25000" dirty="0">
                <a:solidFill>
                  <a:srgbClr val="0000FF"/>
                </a:solidFill>
              </a:rPr>
              <a:t>F</a:t>
            </a:r>
            <a:r>
              <a:rPr lang="en-US" altLang="en-US" dirty="0">
                <a:solidFill>
                  <a:srgbClr val="0000FF"/>
                </a:solidFill>
              </a:rPr>
              <a:t>-changing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	- spontaneous Raman scattering in optical fibers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4. Lattice intensity noise</a:t>
            </a:r>
          </a:p>
        </p:txBody>
      </p:sp>
      <p:sp>
        <p:nvSpPr>
          <p:cNvPr id="798725" name="Text Box 5"/>
          <p:cNvSpPr txBox="1">
            <a:spLocks noChangeArrowheads="1"/>
          </p:cNvSpPr>
          <p:nvPr/>
        </p:nvSpPr>
        <p:spPr bwMode="auto">
          <a:xfrm>
            <a:off x="4508500" y="5167313"/>
            <a:ext cx="4622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How much energy is deposited?</a:t>
            </a:r>
          </a:p>
        </p:txBody>
      </p:sp>
      <p:sp>
        <p:nvSpPr>
          <p:cNvPr id="798726" name="Text Box 6"/>
          <p:cNvSpPr txBox="1">
            <a:spLocks noChangeArrowheads="1"/>
          </p:cNvSpPr>
          <p:nvPr/>
        </p:nvSpPr>
        <p:spPr bwMode="auto">
          <a:xfrm>
            <a:off x="4589463" y="5870575"/>
            <a:ext cx="43799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How is the energy deposited?</a:t>
            </a:r>
          </a:p>
        </p:txBody>
      </p:sp>
      <p:sp>
        <p:nvSpPr>
          <p:cNvPr id="27655" name="Rectangle 7"/>
          <p:cNvSpPr>
            <a:spLocks noChangeArrowheads="1"/>
          </p:cNvSpPr>
          <p:nvPr/>
        </p:nvSpPr>
        <p:spPr bwMode="auto">
          <a:xfrm>
            <a:off x="0" y="4487863"/>
            <a:ext cx="4906963" cy="2465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5. Atom loss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6. Axial trap intensity noise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7. Axial trap position noise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    - Crossed dipole pointing</a:t>
            </a:r>
          </a:p>
          <a:p>
            <a:pPr eaLnBrk="1" hangingPunct="1">
              <a:lnSpc>
                <a:spcPct val="130000"/>
              </a:lnSpc>
            </a:pPr>
            <a:r>
              <a:rPr lang="en-US" altLang="en-US" dirty="0">
                <a:solidFill>
                  <a:srgbClr val="0000FF"/>
                </a:solidFill>
              </a:rPr>
              <a:t>    - B-field gradient fluctuations</a:t>
            </a:r>
          </a:p>
        </p:txBody>
      </p:sp>
      <p:sp>
        <p:nvSpPr>
          <p:cNvPr id="27656" name="Text Box 8"/>
          <p:cNvSpPr txBox="1">
            <a:spLocks noChangeArrowheads="1"/>
          </p:cNvSpPr>
          <p:nvPr/>
        </p:nvSpPr>
        <p:spPr bwMode="auto">
          <a:xfrm>
            <a:off x="2873375" y="1479550"/>
            <a:ext cx="6248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T. Savard, K. O’Hara, and J. Thomas, </a:t>
            </a:r>
            <a:r>
              <a:rPr lang="en-US" altLang="en-US" sz="1600" i="1">
                <a:solidFill>
                  <a:srgbClr val="CC6600"/>
                </a:solidFill>
              </a:rPr>
              <a:t>PRA </a:t>
            </a:r>
            <a:r>
              <a:rPr lang="en-US" altLang="en-US" sz="1600" b="1">
                <a:solidFill>
                  <a:srgbClr val="CC6600"/>
                </a:solidFill>
              </a:rPr>
              <a:t>56, </a:t>
            </a:r>
            <a:r>
              <a:rPr lang="en-US" altLang="en-US" sz="1600">
                <a:solidFill>
                  <a:srgbClr val="CC6600"/>
                </a:solidFill>
              </a:rPr>
              <a:t>R1095 (1997)</a:t>
            </a:r>
          </a:p>
        </p:txBody>
      </p: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371475" y="2709863"/>
            <a:ext cx="1963738" cy="442912"/>
          </a:xfrm>
          <a:prstGeom prst="rect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658" name="Text Box 8"/>
          <p:cNvSpPr txBox="1">
            <a:spLocks noChangeArrowheads="1"/>
          </p:cNvSpPr>
          <p:nvPr/>
        </p:nvSpPr>
        <p:spPr bwMode="auto">
          <a:xfrm>
            <a:off x="2873375" y="2852738"/>
            <a:ext cx="6248400" cy="33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J.F Riou, A. Reinhard, L. Zundel, DSW, </a:t>
            </a:r>
            <a:r>
              <a:rPr lang="en-US" altLang="en-US" sz="1600" i="1">
                <a:solidFill>
                  <a:srgbClr val="CC6600"/>
                </a:solidFill>
              </a:rPr>
              <a:t>PRA </a:t>
            </a:r>
            <a:r>
              <a:rPr lang="en-US" altLang="en-US" sz="1600" b="1">
                <a:solidFill>
                  <a:srgbClr val="CC6600"/>
                </a:solidFill>
              </a:rPr>
              <a:t> 86,</a:t>
            </a:r>
            <a:r>
              <a:rPr lang="en-US" altLang="en-US" sz="1600">
                <a:solidFill>
                  <a:srgbClr val="CC6600"/>
                </a:solidFill>
              </a:rPr>
              <a:t> 033412</a:t>
            </a:r>
            <a:r>
              <a:rPr lang="en-US" altLang="en-US" sz="1600"/>
              <a:t> </a:t>
            </a:r>
            <a:r>
              <a:rPr lang="en-US" altLang="en-US" sz="1600">
                <a:solidFill>
                  <a:srgbClr val="CC6600"/>
                </a:solidFill>
              </a:rPr>
              <a:t>(2012)</a:t>
            </a:r>
          </a:p>
        </p:txBody>
      </p:sp>
    </p:spTree>
    <p:extLst>
      <p:ext uri="{BB962C8B-B14F-4D97-AF65-F5344CB8AC3E}">
        <p14:creationId xmlns:p14="http://schemas.microsoft.com/office/powerpoint/2010/main" val="252705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98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798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8725" grpId="0"/>
      <p:bldP spid="798726" grpId="0"/>
      <p:bldP spid="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09600" y="304800"/>
            <a:ext cx="7772400" cy="990600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u="sng" dirty="0"/>
              <a:t>Optical Lattices</a:t>
            </a:r>
            <a:br>
              <a:rPr lang="en-US" altLang="en-US" u="sng" dirty="0"/>
            </a:br>
            <a:endParaRPr lang="en-US" altLang="en-US" u="sng" dirty="0"/>
          </a:p>
        </p:txBody>
      </p:sp>
      <p:sp>
        <p:nvSpPr>
          <p:cNvPr id="6147" name="Rectangle 3"/>
          <p:cNvSpPr>
            <a:spLocks noChangeArrowheads="1"/>
          </p:cNvSpPr>
          <p:nvPr/>
        </p:nvSpPr>
        <p:spPr bwMode="auto">
          <a:xfrm>
            <a:off x="1219200" y="1524000"/>
            <a:ext cx="5829300" cy="71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endParaRPr lang="en-US" altLang="en-US" sz="4400" u="sng">
              <a:solidFill>
                <a:schemeClr val="tx2"/>
              </a:solidFill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0" y="914400"/>
            <a:ext cx="4645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Calculable, versatile atom traps</a:t>
            </a:r>
          </a:p>
        </p:txBody>
      </p:sp>
      <p:sp>
        <p:nvSpPr>
          <p:cNvPr id="244741" name="Text Box 5"/>
          <p:cNvSpPr txBox="1">
            <a:spLocks noChangeArrowheads="1"/>
          </p:cNvSpPr>
          <p:nvPr/>
        </p:nvSpPr>
        <p:spPr bwMode="auto">
          <a:xfrm>
            <a:off x="0" y="2438400"/>
            <a:ext cx="708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tx1"/>
                </a:solidFill>
              </a:rPr>
              <a:t>1D:</a:t>
            </a:r>
          </a:p>
        </p:txBody>
      </p:sp>
      <p:sp>
        <p:nvSpPr>
          <p:cNvPr id="244742" name="Text Box 6"/>
          <p:cNvSpPr txBox="1">
            <a:spLocks noChangeArrowheads="1"/>
          </p:cNvSpPr>
          <p:nvPr/>
        </p:nvSpPr>
        <p:spPr bwMode="auto">
          <a:xfrm>
            <a:off x="5765800" y="2876550"/>
            <a:ext cx="8112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tx1"/>
                </a:solidFill>
              </a:rPr>
              <a:t>2D:</a:t>
            </a:r>
          </a:p>
        </p:txBody>
      </p:sp>
      <p:sp>
        <p:nvSpPr>
          <p:cNvPr id="6151" name="Rectangle 7"/>
          <p:cNvSpPr>
            <a:spLocks noChangeArrowheads="1"/>
          </p:cNvSpPr>
          <p:nvPr/>
        </p:nvSpPr>
        <p:spPr bwMode="auto">
          <a:xfrm>
            <a:off x="3630613" y="1574800"/>
            <a:ext cx="2782887" cy="528638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FF0000"/>
                </a:solidFill>
              </a:rPr>
              <a:t>U</a:t>
            </a:r>
            <a:r>
              <a:rPr lang="en-US" altLang="en-US" sz="2800" baseline="-25000">
                <a:solidFill>
                  <a:srgbClr val="FF0000"/>
                </a:solidFill>
              </a:rPr>
              <a:t>AC</a:t>
            </a:r>
            <a:r>
              <a:rPr lang="en-US" altLang="en-US" sz="2800">
                <a:solidFill>
                  <a:srgbClr val="FF0000"/>
                </a:solidFill>
                <a:latin typeface="Symbol" pitchFamily="18" charset="2"/>
              </a:rPr>
              <a:t> </a:t>
            </a:r>
            <a:r>
              <a:rPr lang="en-US" altLang="en-US" sz="2800">
                <a:solidFill>
                  <a:srgbClr val="FF0000"/>
                </a:solidFill>
                <a:latin typeface="Symbol" pitchFamily="18" charset="2"/>
                <a:sym typeface="Symbol" pitchFamily="18" charset="2"/>
              </a:rPr>
              <a:t></a:t>
            </a:r>
            <a:r>
              <a:rPr lang="en-US" altLang="en-US" sz="2800">
                <a:solidFill>
                  <a:srgbClr val="FF0000"/>
                </a:solidFill>
              </a:rPr>
              <a:t> Intensity</a:t>
            </a:r>
          </a:p>
        </p:txBody>
      </p:sp>
      <p:sp>
        <p:nvSpPr>
          <p:cNvPr id="6152" name="Text Box 8"/>
          <p:cNvSpPr txBox="1">
            <a:spLocks noChangeArrowheads="1"/>
          </p:cNvSpPr>
          <p:nvPr/>
        </p:nvSpPr>
        <p:spPr bwMode="auto">
          <a:xfrm>
            <a:off x="0" y="1447800"/>
            <a:ext cx="4572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Far from resonance,</a:t>
            </a:r>
          </a:p>
          <a:p>
            <a:pPr eaLnBrk="1" hangingPunct="1"/>
            <a:r>
              <a:rPr lang="en-US" altLang="en-US">
                <a:solidFill>
                  <a:srgbClr val="0000FF"/>
                </a:solidFill>
              </a:rPr>
              <a:t>no light scattering</a:t>
            </a:r>
          </a:p>
        </p:txBody>
      </p:sp>
      <p:sp>
        <p:nvSpPr>
          <p:cNvPr id="244760" name="Text Box 24"/>
          <p:cNvSpPr txBox="1">
            <a:spLocks noChangeArrowheads="1"/>
          </p:cNvSpPr>
          <p:nvPr/>
        </p:nvSpPr>
        <p:spPr bwMode="auto">
          <a:xfrm>
            <a:off x="2987675" y="4629150"/>
            <a:ext cx="7651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chemeClr val="tx1"/>
                </a:solidFill>
              </a:rPr>
              <a:t>3D:</a:t>
            </a: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3059113" y="4878388"/>
            <a:ext cx="1739900" cy="1598612"/>
            <a:chOff x="732" y="3948"/>
            <a:chExt cx="1096" cy="1007"/>
          </a:xfrm>
        </p:grpSpPr>
        <p:sp>
          <p:nvSpPr>
            <p:cNvPr id="6450" name="Freeform 26"/>
            <p:cNvSpPr>
              <a:spLocks/>
            </p:cNvSpPr>
            <p:nvPr/>
          </p:nvSpPr>
          <p:spPr bwMode="auto">
            <a:xfrm>
              <a:off x="732" y="4440"/>
              <a:ext cx="64" cy="37"/>
            </a:xfrm>
            <a:custGeom>
              <a:avLst/>
              <a:gdLst>
                <a:gd name="T0" fmla="*/ 48 w 64"/>
                <a:gd name="T1" fmla="*/ 0 h 37"/>
                <a:gd name="T2" fmla="*/ 43 w 64"/>
                <a:gd name="T3" fmla="*/ 9 h 37"/>
                <a:gd name="T4" fmla="*/ 39 w 64"/>
                <a:gd name="T5" fmla="*/ 14 h 37"/>
                <a:gd name="T6" fmla="*/ 36 w 64"/>
                <a:gd name="T7" fmla="*/ 16 h 37"/>
                <a:gd name="T8" fmla="*/ 34 w 64"/>
                <a:gd name="T9" fmla="*/ 18 h 37"/>
                <a:gd name="T10" fmla="*/ 29 w 64"/>
                <a:gd name="T11" fmla="*/ 18 h 37"/>
                <a:gd name="T12" fmla="*/ 27 w 64"/>
                <a:gd name="T13" fmla="*/ 16 h 37"/>
                <a:gd name="T14" fmla="*/ 23 w 64"/>
                <a:gd name="T15" fmla="*/ 12 h 37"/>
                <a:gd name="T16" fmla="*/ 20 w 64"/>
                <a:gd name="T17" fmla="*/ 7 h 37"/>
                <a:gd name="T18" fmla="*/ 16 w 64"/>
                <a:gd name="T19" fmla="*/ 2 h 37"/>
                <a:gd name="T20" fmla="*/ 16 w 64"/>
                <a:gd name="T21" fmla="*/ 0 h 37"/>
                <a:gd name="T22" fmla="*/ 0 w 64"/>
                <a:gd name="T23" fmla="*/ 7 h 37"/>
                <a:gd name="T24" fmla="*/ 0 w 64"/>
                <a:gd name="T25" fmla="*/ 12 h 37"/>
                <a:gd name="T26" fmla="*/ 4 w 64"/>
                <a:gd name="T27" fmla="*/ 16 h 37"/>
                <a:gd name="T28" fmla="*/ 9 w 64"/>
                <a:gd name="T29" fmla="*/ 25 h 37"/>
                <a:gd name="T30" fmla="*/ 16 w 64"/>
                <a:gd name="T31" fmla="*/ 32 h 37"/>
                <a:gd name="T32" fmla="*/ 27 w 64"/>
                <a:gd name="T33" fmla="*/ 37 h 37"/>
                <a:gd name="T34" fmla="*/ 41 w 64"/>
                <a:gd name="T35" fmla="*/ 37 h 37"/>
                <a:gd name="T36" fmla="*/ 48 w 64"/>
                <a:gd name="T37" fmla="*/ 32 h 37"/>
                <a:gd name="T38" fmla="*/ 53 w 64"/>
                <a:gd name="T39" fmla="*/ 25 h 37"/>
                <a:gd name="T40" fmla="*/ 59 w 64"/>
                <a:gd name="T41" fmla="*/ 18 h 37"/>
                <a:gd name="T42" fmla="*/ 64 w 64"/>
                <a:gd name="T43" fmla="*/ 9 h 37"/>
                <a:gd name="T44" fmla="*/ 48 w 64"/>
                <a:gd name="T45" fmla="*/ 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37"/>
                <a:gd name="T71" fmla="*/ 64 w 6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37">
                  <a:moveTo>
                    <a:pt x="48" y="0"/>
                  </a:moveTo>
                  <a:lnTo>
                    <a:pt x="43" y="9"/>
                  </a:lnTo>
                  <a:lnTo>
                    <a:pt x="39" y="14"/>
                  </a:lnTo>
                  <a:lnTo>
                    <a:pt x="36" y="16"/>
                  </a:lnTo>
                  <a:lnTo>
                    <a:pt x="34" y="18"/>
                  </a:lnTo>
                  <a:lnTo>
                    <a:pt x="29" y="18"/>
                  </a:lnTo>
                  <a:lnTo>
                    <a:pt x="27" y="16"/>
                  </a:lnTo>
                  <a:lnTo>
                    <a:pt x="23" y="12"/>
                  </a:lnTo>
                  <a:lnTo>
                    <a:pt x="20" y="7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9" y="25"/>
                  </a:lnTo>
                  <a:lnTo>
                    <a:pt x="16" y="32"/>
                  </a:lnTo>
                  <a:lnTo>
                    <a:pt x="27" y="37"/>
                  </a:lnTo>
                  <a:lnTo>
                    <a:pt x="41" y="37"/>
                  </a:lnTo>
                  <a:lnTo>
                    <a:pt x="48" y="32"/>
                  </a:lnTo>
                  <a:lnTo>
                    <a:pt x="53" y="25"/>
                  </a:lnTo>
                  <a:lnTo>
                    <a:pt x="59" y="18"/>
                  </a:lnTo>
                  <a:lnTo>
                    <a:pt x="64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" name="Freeform 27"/>
            <p:cNvSpPr>
              <a:spLocks/>
            </p:cNvSpPr>
            <p:nvPr/>
          </p:nvSpPr>
          <p:spPr bwMode="auto">
            <a:xfrm>
              <a:off x="780" y="4410"/>
              <a:ext cx="64" cy="37"/>
            </a:xfrm>
            <a:custGeom>
              <a:avLst/>
              <a:gdLst>
                <a:gd name="T0" fmla="*/ 64 w 64"/>
                <a:gd name="T1" fmla="*/ 30 h 37"/>
                <a:gd name="T2" fmla="*/ 60 w 64"/>
                <a:gd name="T3" fmla="*/ 21 h 37"/>
                <a:gd name="T4" fmla="*/ 55 w 64"/>
                <a:gd name="T5" fmla="*/ 12 h 37"/>
                <a:gd name="T6" fmla="*/ 48 w 64"/>
                <a:gd name="T7" fmla="*/ 7 h 37"/>
                <a:gd name="T8" fmla="*/ 41 w 64"/>
                <a:gd name="T9" fmla="*/ 2 h 37"/>
                <a:gd name="T10" fmla="*/ 28 w 64"/>
                <a:gd name="T11" fmla="*/ 0 h 37"/>
                <a:gd name="T12" fmla="*/ 16 w 64"/>
                <a:gd name="T13" fmla="*/ 5 h 37"/>
                <a:gd name="T14" fmla="*/ 9 w 64"/>
                <a:gd name="T15" fmla="*/ 14 h 37"/>
                <a:gd name="T16" fmla="*/ 5 w 64"/>
                <a:gd name="T17" fmla="*/ 21 h 37"/>
                <a:gd name="T18" fmla="*/ 0 w 64"/>
                <a:gd name="T19" fmla="*/ 28 h 37"/>
                <a:gd name="T20" fmla="*/ 0 w 64"/>
                <a:gd name="T21" fmla="*/ 30 h 37"/>
                <a:gd name="T22" fmla="*/ 16 w 64"/>
                <a:gd name="T23" fmla="*/ 37 h 37"/>
                <a:gd name="T24" fmla="*/ 18 w 64"/>
                <a:gd name="T25" fmla="*/ 37 h 37"/>
                <a:gd name="T26" fmla="*/ 21 w 64"/>
                <a:gd name="T27" fmla="*/ 30 h 37"/>
                <a:gd name="T28" fmla="*/ 23 w 64"/>
                <a:gd name="T29" fmla="*/ 25 h 37"/>
                <a:gd name="T30" fmla="*/ 28 w 64"/>
                <a:gd name="T31" fmla="*/ 21 h 37"/>
                <a:gd name="T32" fmla="*/ 32 w 64"/>
                <a:gd name="T33" fmla="*/ 18 h 37"/>
                <a:gd name="T34" fmla="*/ 34 w 64"/>
                <a:gd name="T35" fmla="*/ 21 h 37"/>
                <a:gd name="T36" fmla="*/ 37 w 64"/>
                <a:gd name="T37" fmla="*/ 21 h 37"/>
                <a:gd name="T38" fmla="*/ 39 w 64"/>
                <a:gd name="T39" fmla="*/ 25 h 37"/>
                <a:gd name="T40" fmla="*/ 44 w 64"/>
                <a:gd name="T41" fmla="*/ 30 h 37"/>
                <a:gd name="T42" fmla="*/ 48 w 64"/>
                <a:gd name="T43" fmla="*/ 37 h 37"/>
                <a:gd name="T44" fmla="*/ 64 w 64"/>
                <a:gd name="T45" fmla="*/ 3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37"/>
                <a:gd name="T71" fmla="*/ 64 w 6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37">
                  <a:moveTo>
                    <a:pt x="64" y="30"/>
                  </a:moveTo>
                  <a:lnTo>
                    <a:pt x="60" y="21"/>
                  </a:lnTo>
                  <a:lnTo>
                    <a:pt x="55" y="12"/>
                  </a:lnTo>
                  <a:lnTo>
                    <a:pt x="48" y="7"/>
                  </a:lnTo>
                  <a:lnTo>
                    <a:pt x="41" y="2"/>
                  </a:lnTo>
                  <a:lnTo>
                    <a:pt x="28" y="0"/>
                  </a:lnTo>
                  <a:lnTo>
                    <a:pt x="16" y="5"/>
                  </a:lnTo>
                  <a:lnTo>
                    <a:pt x="9" y="14"/>
                  </a:lnTo>
                  <a:lnTo>
                    <a:pt x="5" y="21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1" y="30"/>
                  </a:lnTo>
                  <a:lnTo>
                    <a:pt x="23" y="25"/>
                  </a:lnTo>
                  <a:lnTo>
                    <a:pt x="28" y="21"/>
                  </a:lnTo>
                  <a:lnTo>
                    <a:pt x="32" y="18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39" y="25"/>
                  </a:lnTo>
                  <a:lnTo>
                    <a:pt x="44" y="30"/>
                  </a:lnTo>
                  <a:lnTo>
                    <a:pt x="48" y="37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" name="Freeform 28"/>
            <p:cNvSpPr>
              <a:spLocks/>
            </p:cNvSpPr>
            <p:nvPr/>
          </p:nvSpPr>
          <p:spPr bwMode="auto">
            <a:xfrm>
              <a:off x="828" y="4440"/>
              <a:ext cx="67" cy="37"/>
            </a:xfrm>
            <a:custGeom>
              <a:avLst/>
              <a:gdLst>
                <a:gd name="T0" fmla="*/ 49 w 67"/>
                <a:gd name="T1" fmla="*/ 0 h 37"/>
                <a:gd name="T2" fmla="*/ 46 w 67"/>
                <a:gd name="T3" fmla="*/ 9 h 37"/>
                <a:gd name="T4" fmla="*/ 42 w 67"/>
                <a:gd name="T5" fmla="*/ 14 h 37"/>
                <a:gd name="T6" fmla="*/ 37 w 67"/>
                <a:gd name="T7" fmla="*/ 16 h 37"/>
                <a:gd name="T8" fmla="*/ 37 w 67"/>
                <a:gd name="T9" fmla="*/ 18 h 37"/>
                <a:gd name="T10" fmla="*/ 33 w 67"/>
                <a:gd name="T11" fmla="*/ 18 h 37"/>
                <a:gd name="T12" fmla="*/ 30 w 67"/>
                <a:gd name="T13" fmla="*/ 16 h 37"/>
                <a:gd name="T14" fmla="*/ 26 w 67"/>
                <a:gd name="T15" fmla="*/ 12 h 37"/>
                <a:gd name="T16" fmla="*/ 21 w 67"/>
                <a:gd name="T17" fmla="*/ 7 h 37"/>
                <a:gd name="T18" fmla="*/ 19 w 67"/>
                <a:gd name="T19" fmla="*/ 2 h 37"/>
                <a:gd name="T20" fmla="*/ 19 w 67"/>
                <a:gd name="T21" fmla="*/ 0 h 37"/>
                <a:gd name="T22" fmla="*/ 0 w 67"/>
                <a:gd name="T23" fmla="*/ 7 h 37"/>
                <a:gd name="T24" fmla="*/ 3 w 67"/>
                <a:gd name="T25" fmla="*/ 12 h 37"/>
                <a:gd name="T26" fmla="*/ 5 w 67"/>
                <a:gd name="T27" fmla="*/ 16 h 37"/>
                <a:gd name="T28" fmla="*/ 12 w 67"/>
                <a:gd name="T29" fmla="*/ 25 h 37"/>
                <a:gd name="T30" fmla="*/ 19 w 67"/>
                <a:gd name="T31" fmla="*/ 32 h 37"/>
                <a:gd name="T32" fmla="*/ 30 w 67"/>
                <a:gd name="T33" fmla="*/ 37 h 37"/>
                <a:gd name="T34" fmla="*/ 42 w 67"/>
                <a:gd name="T35" fmla="*/ 37 h 37"/>
                <a:gd name="T36" fmla="*/ 51 w 67"/>
                <a:gd name="T37" fmla="*/ 32 h 37"/>
                <a:gd name="T38" fmla="*/ 56 w 67"/>
                <a:gd name="T39" fmla="*/ 25 h 37"/>
                <a:gd name="T40" fmla="*/ 63 w 67"/>
                <a:gd name="T41" fmla="*/ 18 h 37"/>
                <a:gd name="T42" fmla="*/ 67 w 67"/>
                <a:gd name="T43" fmla="*/ 9 h 37"/>
                <a:gd name="T44" fmla="*/ 49 w 67"/>
                <a:gd name="T45" fmla="*/ 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49" y="0"/>
                  </a:moveTo>
                  <a:lnTo>
                    <a:pt x="46" y="9"/>
                  </a:lnTo>
                  <a:lnTo>
                    <a:pt x="42" y="14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0" y="16"/>
                  </a:lnTo>
                  <a:lnTo>
                    <a:pt x="26" y="12"/>
                  </a:lnTo>
                  <a:lnTo>
                    <a:pt x="21" y="7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0" y="7"/>
                  </a:lnTo>
                  <a:lnTo>
                    <a:pt x="3" y="12"/>
                  </a:lnTo>
                  <a:lnTo>
                    <a:pt x="5" y="16"/>
                  </a:lnTo>
                  <a:lnTo>
                    <a:pt x="12" y="25"/>
                  </a:lnTo>
                  <a:lnTo>
                    <a:pt x="19" y="32"/>
                  </a:lnTo>
                  <a:lnTo>
                    <a:pt x="30" y="37"/>
                  </a:lnTo>
                  <a:lnTo>
                    <a:pt x="42" y="37"/>
                  </a:lnTo>
                  <a:lnTo>
                    <a:pt x="51" y="32"/>
                  </a:lnTo>
                  <a:lnTo>
                    <a:pt x="56" y="25"/>
                  </a:lnTo>
                  <a:lnTo>
                    <a:pt x="63" y="18"/>
                  </a:lnTo>
                  <a:lnTo>
                    <a:pt x="67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" name="Freeform 29"/>
            <p:cNvSpPr>
              <a:spLocks/>
            </p:cNvSpPr>
            <p:nvPr/>
          </p:nvSpPr>
          <p:spPr bwMode="auto">
            <a:xfrm>
              <a:off x="877" y="4410"/>
              <a:ext cx="66" cy="37"/>
            </a:xfrm>
            <a:custGeom>
              <a:avLst/>
              <a:gdLst>
                <a:gd name="T0" fmla="*/ 66 w 66"/>
                <a:gd name="T1" fmla="*/ 30 h 37"/>
                <a:gd name="T2" fmla="*/ 62 w 66"/>
                <a:gd name="T3" fmla="*/ 21 h 37"/>
                <a:gd name="T4" fmla="*/ 55 w 66"/>
                <a:gd name="T5" fmla="*/ 12 h 37"/>
                <a:gd name="T6" fmla="*/ 50 w 66"/>
                <a:gd name="T7" fmla="*/ 7 h 37"/>
                <a:gd name="T8" fmla="*/ 41 w 66"/>
                <a:gd name="T9" fmla="*/ 2 h 37"/>
                <a:gd name="T10" fmla="*/ 30 w 66"/>
                <a:gd name="T11" fmla="*/ 0 h 37"/>
                <a:gd name="T12" fmla="*/ 18 w 66"/>
                <a:gd name="T13" fmla="*/ 5 h 37"/>
                <a:gd name="T14" fmla="*/ 11 w 66"/>
                <a:gd name="T15" fmla="*/ 14 h 37"/>
                <a:gd name="T16" fmla="*/ 4 w 66"/>
                <a:gd name="T17" fmla="*/ 21 h 37"/>
                <a:gd name="T18" fmla="*/ 2 w 66"/>
                <a:gd name="T19" fmla="*/ 28 h 37"/>
                <a:gd name="T20" fmla="*/ 0 w 66"/>
                <a:gd name="T21" fmla="*/ 30 h 37"/>
                <a:gd name="T22" fmla="*/ 18 w 66"/>
                <a:gd name="T23" fmla="*/ 37 h 37"/>
                <a:gd name="T24" fmla="*/ 18 w 66"/>
                <a:gd name="T25" fmla="*/ 37 h 37"/>
                <a:gd name="T26" fmla="*/ 20 w 66"/>
                <a:gd name="T27" fmla="*/ 32 h 37"/>
                <a:gd name="T28" fmla="*/ 25 w 66"/>
                <a:gd name="T29" fmla="*/ 25 h 37"/>
                <a:gd name="T30" fmla="*/ 30 w 66"/>
                <a:gd name="T31" fmla="*/ 21 h 37"/>
                <a:gd name="T32" fmla="*/ 32 w 66"/>
                <a:gd name="T33" fmla="*/ 18 h 37"/>
                <a:gd name="T34" fmla="*/ 37 w 66"/>
                <a:gd name="T35" fmla="*/ 21 h 37"/>
                <a:gd name="T36" fmla="*/ 39 w 66"/>
                <a:gd name="T37" fmla="*/ 21 h 37"/>
                <a:gd name="T38" fmla="*/ 41 w 66"/>
                <a:gd name="T39" fmla="*/ 25 h 37"/>
                <a:gd name="T40" fmla="*/ 46 w 66"/>
                <a:gd name="T41" fmla="*/ 30 h 37"/>
                <a:gd name="T42" fmla="*/ 50 w 66"/>
                <a:gd name="T43" fmla="*/ 37 h 37"/>
                <a:gd name="T44" fmla="*/ 66 w 66"/>
                <a:gd name="T45" fmla="*/ 3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6"/>
                <a:gd name="T70" fmla="*/ 0 h 37"/>
                <a:gd name="T71" fmla="*/ 66 w 66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6" h="37">
                  <a:moveTo>
                    <a:pt x="66" y="30"/>
                  </a:moveTo>
                  <a:lnTo>
                    <a:pt x="62" y="21"/>
                  </a:lnTo>
                  <a:lnTo>
                    <a:pt x="55" y="12"/>
                  </a:lnTo>
                  <a:lnTo>
                    <a:pt x="50" y="7"/>
                  </a:lnTo>
                  <a:lnTo>
                    <a:pt x="41" y="2"/>
                  </a:lnTo>
                  <a:lnTo>
                    <a:pt x="30" y="0"/>
                  </a:lnTo>
                  <a:lnTo>
                    <a:pt x="18" y="5"/>
                  </a:lnTo>
                  <a:lnTo>
                    <a:pt x="11" y="14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18" y="37"/>
                  </a:lnTo>
                  <a:lnTo>
                    <a:pt x="20" y="32"/>
                  </a:lnTo>
                  <a:lnTo>
                    <a:pt x="25" y="25"/>
                  </a:lnTo>
                  <a:lnTo>
                    <a:pt x="30" y="21"/>
                  </a:lnTo>
                  <a:lnTo>
                    <a:pt x="32" y="18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5"/>
                  </a:lnTo>
                  <a:lnTo>
                    <a:pt x="46" y="30"/>
                  </a:lnTo>
                  <a:lnTo>
                    <a:pt x="50" y="37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" name="Freeform 30"/>
            <p:cNvSpPr>
              <a:spLocks/>
            </p:cNvSpPr>
            <p:nvPr/>
          </p:nvSpPr>
          <p:spPr bwMode="auto">
            <a:xfrm>
              <a:off x="927" y="4440"/>
              <a:ext cx="65" cy="37"/>
            </a:xfrm>
            <a:custGeom>
              <a:avLst/>
              <a:gdLst>
                <a:gd name="T0" fmla="*/ 49 w 65"/>
                <a:gd name="T1" fmla="*/ 0 h 37"/>
                <a:gd name="T2" fmla="*/ 44 w 65"/>
                <a:gd name="T3" fmla="*/ 9 h 37"/>
                <a:gd name="T4" fmla="*/ 40 w 65"/>
                <a:gd name="T5" fmla="*/ 14 h 37"/>
                <a:gd name="T6" fmla="*/ 37 w 65"/>
                <a:gd name="T7" fmla="*/ 16 h 37"/>
                <a:gd name="T8" fmla="*/ 35 w 65"/>
                <a:gd name="T9" fmla="*/ 18 h 37"/>
                <a:gd name="T10" fmla="*/ 30 w 65"/>
                <a:gd name="T11" fmla="*/ 18 h 37"/>
                <a:gd name="T12" fmla="*/ 28 w 65"/>
                <a:gd name="T13" fmla="*/ 16 h 37"/>
                <a:gd name="T14" fmla="*/ 23 w 65"/>
                <a:gd name="T15" fmla="*/ 12 h 37"/>
                <a:gd name="T16" fmla="*/ 21 w 65"/>
                <a:gd name="T17" fmla="*/ 7 h 37"/>
                <a:gd name="T18" fmla="*/ 19 w 65"/>
                <a:gd name="T19" fmla="*/ 2 h 37"/>
                <a:gd name="T20" fmla="*/ 16 w 65"/>
                <a:gd name="T21" fmla="*/ 0 h 37"/>
                <a:gd name="T22" fmla="*/ 0 w 65"/>
                <a:gd name="T23" fmla="*/ 7 h 37"/>
                <a:gd name="T24" fmla="*/ 0 w 65"/>
                <a:gd name="T25" fmla="*/ 12 h 37"/>
                <a:gd name="T26" fmla="*/ 5 w 65"/>
                <a:gd name="T27" fmla="*/ 16 h 37"/>
                <a:gd name="T28" fmla="*/ 10 w 65"/>
                <a:gd name="T29" fmla="*/ 25 h 37"/>
                <a:gd name="T30" fmla="*/ 16 w 65"/>
                <a:gd name="T31" fmla="*/ 32 h 37"/>
                <a:gd name="T32" fmla="*/ 28 w 65"/>
                <a:gd name="T33" fmla="*/ 37 h 37"/>
                <a:gd name="T34" fmla="*/ 42 w 65"/>
                <a:gd name="T35" fmla="*/ 37 h 37"/>
                <a:gd name="T36" fmla="*/ 49 w 65"/>
                <a:gd name="T37" fmla="*/ 32 h 37"/>
                <a:gd name="T38" fmla="*/ 56 w 65"/>
                <a:gd name="T39" fmla="*/ 25 h 37"/>
                <a:gd name="T40" fmla="*/ 60 w 65"/>
                <a:gd name="T41" fmla="*/ 18 h 37"/>
                <a:gd name="T42" fmla="*/ 65 w 65"/>
                <a:gd name="T43" fmla="*/ 9 h 37"/>
                <a:gd name="T44" fmla="*/ 49 w 65"/>
                <a:gd name="T45" fmla="*/ 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5"/>
                <a:gd name="T70" fmla="*/ 0 h 37"/>
                <a:gd name="T71" fmla="*/ 65 w 65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5" h="37">
                  <a:moveTo>
                    <a:pt x="49" y="0"/>
                  </a:moveTo>
                  <a:lnTo>
                    <a:pt x="44" y="9"/>
                  </a:lnTo>
                  <a:lnTo>
                    <a:pt x="40" y="14"/>
                  </a:lnTo>
                  <a:lnTo>
                    <a:pt x="37" y="16"/>
                  </a:lnTo>
                  <a:lnTo>
                    <a:pt x="35" y="18"/>
                  </a:lnTo>
                  <a:lnTo>
                    <a:pt x="30" y="18"/>
                  </a:lnTo>
                  <a:lnTo>
                    <a:pt x="28" y="16"/>
                  </a:lnTo>
                  <a:lnTo>
                    <a:pt x="23" y="12"/>
                  </a:lnTo>
                  <a:lnTo>
                    <a:pt x="21" y="7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0" y="7"/>
                  </a:lnTo>
                  <a:lnTo>
                    <a:pt x="0" y="12"/>
                  </a:lnTo>
                  <a:lnTo>
                    <a:pt x="5" y="16"/>
                  </a:lnTo>
                  <a:lnTo>
                    <a:pt x="10" y="25"/>
                  </a:lnTo>
                  <a:lnTo>
                    <a:pt x="16" y="32"/>
                  </a:lnTo>
                  <a:lnTo>
                    <a:pt x="28" y="37"/>
                  </a:lnTo>
                  <a:lnTo>
                    <a:pt x="42" y="37"/>
                  </a:lnTo>
                  <a:lnTo>
                    <a:pt x="49" y="32"/>
                  </a:lnTo>
                  <a:lnTo>
                    <a:pt x="56" y="25"/>
                  </a:lnTo>
                  <a:lnTo>
                    <a:pt x="60" y="18"/>
                  </a:lnTo>
                  <a:lnTo>
                    <a:pt x="65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" name="Freeform 31"/>
            <p:cNvSpPr>
              <a:spLocks/>
            </p:cNvSpPr>
            <p:nvPr/>
          </p:nvSpPr>
          <p:spPr bwMode="auto">
            <a:xfrm>
              <a:off x="976" y="4410"/>
              <a:ext cx="64" cy="37"/>
            </a:xfrm>
            <a:custGeom>
              <a:avLst/>
              <a:gdLst>
                <a:gd name="T0" fmla="*/ 64 w 64"/>
                <a:gd name="T1" fmla="*/ 30 h 37"/>
                <a:gd name="T2" fmla="*/ 60 w 64"/>
                <a:gd name="T3" fmla="*/ 21 h 37"/>
                <a:gd name="T4" fmla="*/ 55 w 64"/>
                <a:gd name="T5" fmla="*/ 12 h 37"/>
                <a:gd name="T6" fmla="*/ 48 w 64"/>
                <a:gd name="T7" fmla="*/ 7 h 37"/>
                <a:gd name="T8" fmla="*/ 41 w 64"/>
                <a:gd name="T9" fmla="*/ 2 h 37"/>
                <a:gd name="T10" fmla="*/ 27 w 64"/>
                <a:gd name="T11" fmla="*/ 0 h 37"/>
                <a:gd name="T12" fmla="*/ 16 w 64"/>
                <a:gd name="T13" fmla="*/ 5 h 37"/>
                <a:gd name="T14" fmla="*/ 9 w 64"/>
                <a:gd name="T15" fmla="*/ 14 h 37"/>
                <a:gd name="T16" fmla="*/ 4 w 64"/>
                <a:gd name="T17" fmla="*/ 21 h 37"/>
                <a:gd name="T18" fmla="*/ 0 w 64"/>
                <a:gd name="T19" fmla="*/ 28 h 37"/>
                <a:gd name="T20" fmla="*/ 0 w 64"/>
                <a:gd name="T21" fmla="*/ 30 h 37"/>
                <a:gd name="T22" fmla="*/ 16 w 64"/>
                <a:gd name="T23" fmla="*/ 37 h 37"/>
                <a:gd name="T24" fmla="*/ 18 w 64"/>
                <a:gd name="T25" fmla="*/ 37 h 37"/>
                <a:gd name="T26" fmla="*/ 20 w 64"/>
                <a:gd name="T27" fmla="*/ 32 h 37"/>
                <a:gd name="T28" fmla="*/ 23 w 64"/>
                <a:gd name="T29" fmla="*/ 25 h 37"/>
                <a:gd name="T30" fmla="*/ 27 w 64"/>
                <a:gd name="T31" fmla="*/ 21 h 37"/>
                <a:gd name="T32" fmla="*/ 32 w 64"/>
                <a:gd name="T33" fmla="*/ 18 h 37"/>
                <a:gd name="T34" fmla="*/ 34 w 64"/>
                <a:gd name="T35" fmla="*/ 21 h 37"/>
                <a:gd name="T36" fmla="*/ 37 w 64"/>
                <a:gd name="T37" fmla="*/ 21 h 37"/>
                <a:gd name="T38" fmla="*/ 39 w 64"/>
                <a:gd name="T39" fmla="*/ 25 h 37"/>
                <a:gd name="T40" fmla="*/ 44 w 64"/>
                <a:gd name="T41" fmla="*/ 30 h 37"/>
                <a:gd name="T42" fmla="*/ 48 w 64"/>
                <a:gd name="T43" fmla="*/ 37 h 37"/>
                <a:gd name="T44" fmla="*/ 64 w 64"/>
                <a:gd name="T45" fmla="*/ 3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37"/>
                <a:gd name="T71" fmla="*/ 64 w 6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37">
                  <a:moveTo>
                    <a:pt x="64" y="30"/>
                  </a:moveTo>
                  <a:lnTo>
                    <a:pt x="60" y="21"/>
                  </a:lnTo>
                  <a:lnTo>
                    <a:pt x="55" y="12"/>
                  </a:lnTo>
                  <a:lnTo>
                    <a:pt x="48" y="7"/>
                  </a:lnTo>
                  <a:lnTo>
                    <a:pt x="41" y="2"/>
                  </a:lnTo>
                  <a:lnTo>
                    <a:pt x="27" y="0"/>
                  </a:lnTo>
                  <a:lnTo>
                    <a:pt x="16" y="5"/>
                  </a:lnTo>
                  <a:lnTo>
                    <a:pt x="9" y="14"/>
                  </a:lnTo>
                  <a:lnTo>
                    <a:pt x="4" y="21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6" y="37"/>
                  </a:lnTo>
                  <a:lnTo>
                    <a:pt x="18" y="37"/>
                  </a:lnTo>
                  <a:lnTo>
                    <a:pt x="20" y="32"/>
                  </a:lnTo>
                  <a:lnTo>
                    <a:pt x="23" y="25"/>
                  </a:lnTo>
                  <a:lnTo>
                    <a:pt x="27" y="21"/>
                  </a:lnTo>
                  <a:lnTo>
                    <a:pt x="32" y="18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39" y="25"/>
                  </a:lnTo>
                  <a:lnTo>
                    <a:pt x="44" y="30"/>
                  </a:lnTo>
                  <a:lnTo>
                    <a:pt x="48" y="37"/>
                  </a:lnTo>
                  <a:lnTo>
                    <a:pt x="64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" name="Freeform 32"/>
            <p:cNvSpPr>
              <a:spLocks/>
            </p:cNvSpPr>
            <p:nvPr/>
          </p:nvSpPr>
          <p:spPr bwMode="auto">
            <a:xfrm>
              <a:off x="1024" y="4440"/>
              <a:ext cx="67" cy="37"/>
            </a:xfrm>
            <a:custGeom>
              <a:avLst/>
              <a:gdLst>
                <a:gd name="T0" fmla="*/ 49 w 67"/>
                <a:gd name="T1" fmla="*/ 0 h 37"/>
                <a:gd name="T2" fmla="*/ 46 w 67"/>
                <a:gd name="T3" fmla="*/ 9 h 37"/>
                <a:gd name="T4" fmla="*/ 42 w 67"/>
                <a:gd name="T5" fmla="*/ 14 h 37"/>
                <a:gd name="T6" fmla="*/ 37 w 67"/>
                <a:gd name="T7" fmla="*/ 16 h 37"/>
                <a:gd name="T8" fmla="*/ 37 w 67"/>
                <a:gd name="T9" fmla="*/ 18 h 37"/>
                <a:gd name="T10" fmla="*/ 32 w 67"/>
                <a:gd name="T11" fmla="*/ 18 h 37"/>
                <a:gd name="T12" fmla="*/ 30 w 67"/>
                <a:gd name="T13" fmla="*/ 16 h 37"/>
                <a:gd name="T14" fmla="*/ 25 w 67"/>
                <a:gd name="T15" fmla="*/ 12 h 37"/>
                <a:gd name="T16" fmla="*/ 21 w 67"/>
                <a:gd name="T17" fmla="*/ 7 h 37"/>
                <a:gd name="T18" fmla="*/ 19 w 67"/>
                <a:gd name="T19" fmla="*/ 2 h 37"/>
                <a:gd name="T20" fmla="*/ 19 w 67"/>
                <a:gd name="T21" fmla="*/ 0 h 37"/>
                <a:gd name="T22" fmla="*/ 0 w 67"/>
                <a:gd name="T23" fmla="*/ 9 h 37"/>
                <a:gd name="T24" fmla="*/ 2 w 67"/>
                <a:gd name="T25" fmla="*/ 12 h 37"/>
                <a:gd name="T26" fmla="*/ 5 w 67"/>
                <a:gd name="T27" fmla="*/ 16 h 37"/>
                <a:gd name="T28" fmla="*/ 12 w 67"/>
                <a:gd name="T29" fmla="*/ 25 h 37"/>
                <a:gd name="T30" fmla="*/ 19 w 67"/>
                <a:gd name="T31" fmla="*/ 32 h 37"/>
                <a:gd name="T32" fmla="*/ 30 w 67"/>
                <a:gd name="T33" fmla="*/ 37 h 37"/>
                <a:gd name="T34" fmla="*/ 42 w 67"/>
                <a:gd name="T35" fmla="*/ 37 h 37"/>
                <a:gd name="T36" fmla="*/ 51 w 67"/>
                <a:gd name="T37" fmla="*/ 32 h 37"/>
                <a:gd name="T38" fmla="*/ 55 w 67"/>
                <a:gd name="T39" fmla="*/ 25 h 37"/>
                <a:gd name="T40" fmla="*/ 62 w 67"/>
                <a:gd name="T41" fmla="*/ 18 h 37"/>
                <a:gd name="T42" fmla="*/ 67 w 67"/>
                <a:gd name="T43" fmla="*/ 9 h 37"/>
                <a:gd name="T44" fmla="*/ 49 w 67"/>
                <a:gd name="T45" fmla="*/ 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49" y="0"/>
                  </a:moveTo>
                  <a:lnTo>
                    <a:pt x="46" y="9"/>
                  </a:lnTo>
                  <a:lnTo>
                    <a:pt x="42" y="14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2" y="18"/>
                  </a:lnTo>
                  <a:lnTo>
                    <a:pt x="30" y="16"/>
                  </a:lnTo>
                  <a:lnTo>
                    <a:pt x="25" y="12"/>
                  </a:lnTo>
                  <a:lnTo>
                    <a:pt x="21" y="7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0" y="9"/>
                  </a:lnTo>
                  <a:lnTo>
                    <a:pt x="2" y="12"/>
                  </a:lnTo>
                  <a:lnTo>
                    <a:pt x="5" y="16"/>
                  </a:lnTo>
                  <a:lnTo>
                    <a:pt x="12" y="25"/>
                  </a:lnTo>
                  <a:lnTo>
                    <a:pt x="19" y="32"/>
                  </a:lnTo>
                  <a:lnTo>
                    <a:pt x="30" y="37"/>
                  </a:lnTo>
                  <a:lnTo>
                    <a:pt x="42" y="37"/>
                  </a:lnTo>
                  <a:lnTo>
                    <a:pt x="51" y="32"/>
                  </a:lnTo>
                  <a:lnTo>
                    <a:pt x="55" y="25"/>
                  </a:lnTo>
                  <a:lnTo>
                    <a:pt x="62" y="18"/>
                  </a:lnTo>
                  <a:lnTo>
                    <a:pt x="67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" name="Freeform 33"/>
            <p:cNvSpPr>
              <a:spLocks/>
            </p:cNvSpPr>
            <p:nvPr/>
          </p:nvSpPr>
          <p:spPr bwMode="auto">
            <a:xfrm>
              <a:off x="1073" y="4410"/>
              <a:ext cx="66" cy="37"/>
            </a:xfrm>
            <a:custGeom>
              <a:avLst/>
              <a:gdLst>
                <a:gd name="T0" fmla="*/ 66 w 66"/>
                <a:gd name="T1" fmla="*/ 30 h 37"/>
                <a:gd name="T2" fmla="*/ 62 w 66"/>
                <a:gd name="T3" fmla="*/ 21 h 37"/>
                <a:gd name="T4" fmla="*/ 55 w 66"/>
                <a:gd name="T5" fmla="*/ 12 h 37"/>
                <a:gd name="T6" fmla="*/ 50 w 66"/>
                <a:gd name="T7" fmla="*/ 7 h 37"/>
                <a:gd name="T8" fmla="*/ 41 w 66"/>
                <a:gd name="T9" fmla="*/ 2 h 37"/>
                <a:gd name="T10" fmla="*/ 29 w 66"/>
                <a:gd name="T11" fmla="*/ 0 h 37"/>
                <a:gd name="T12" fmla="*/ 18 w 66"/>
                <a:gd name="T13" fmla="*/ 5 h 37"/>
                <a:gd name="T14" fmla="*/ 11 w 66"/>
                <a:gd name="T15" fmla="*/ 14 h 37"/>
                <a:gd name="T16" fmla="*/ 4 w 66"/>
                <a:gd name="T17" fmla="*/ 21 h 37"/>
                <a:gd name="T18" fmla="*/ 2 w 66"/>
                <a:gd name="T19" fmla="*/ 28 h 37"/>
                <a:gd name="T20" fmla="*/ 0 w 66"/>
                <a:gd name="T21" fmla="*/ 30 h 37"/>
                <a:gd name="T22" fmla="*/ 18 w 66"/>
                <a:gd name="T23" fmla="*/ 37 h 37"/>
                <a:gd name="T24" fmla="*/ 18 w 66"/>
                <a:gd name="T25" fmla="*/ 37 h 37"/>
                <a:gd name="T26" fmla="*/ 20 w 66"/>
                <a:gd name="T27" fmla="*/ 32 h 37"/>
                <a:gd name="T28" fmla="*/ 25 w 66"/>
                <a:gd name="T29" fmla="*/ 25 h 37"/>
                <a:gd name="T30" fmla="*/ 29 w 66"/>
                <a:gd name="T31" fmla="*/ 21 h 37"/>
                <a:gd name="T32" fmla="*/ 32 w 66"/>
                <a:gd name="T33" fmla="*/ 18 h 37"/>
                <a:gd name="T34" fmla="*/ 36 w 66"/>
                <a:gd name="T35" fmla="*/ 21 h 37"/>
                <a:gd name="T36" fmla="*/ 39 w 66"/>
                <a:gd name="T37" fmla="*/ 21 h 37"/>
                <a:gd name="T38" fmla="*/ 41 w 66"/>
                <a:gd name="T39" fmla="*/ 25 h 37"/>
                <a:gd name="T40" fmla="*/ 46 w 66"/>
                <a:gd name="T41" fmla="*/ 30 h 37"/>
                <a:gd name="T42" fmla="*/ 50 w 66"/>
                <a:gd name="T43" fmla="*/ 37 h 37"/>
                <a:gd name="T44" fmla="*/ 66 w 66"/>
                <a:gd name="T45" fmla="*/ 3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6"/>
                <a:gd name="T70" fmla="*/ 0 h 37"/>
                <a:gd name="T71" fmla="*/ 66 w 66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6" h="37">
                  <a:moveTo>
                    <a:pt x="66" y="30"/>
                  </a:moveTo>
                  <a:lnTo>
                    <a:pt x="62" y="21"/>
                  </a:lnTo>
                  <a:lnTo>
                    <a:pt x="55" y="12"/>
                  </a:lnTo>
                  <a:lnTo>
                    <a:pt x="50" y="7"/>
                  </a:lnTo>
                  <a:lnTo>
                    <a:pt x="41" y="2"/>
                  </a:lnTo>
                  <a:lnTo>
                    <a:pt x="29" y="0"/>
                  </a:lnTo>
                  <a:lnTo>
                    <a:pt x="18" y="5"/>
                  </a:lnTo>
                  <a:lnTo>
                    <a:pt x="11" y="14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18" y="37"/>
                  </a:lnTo>
                  <a:lnTo>
                    <a:pt x="20" y="32"/>
                  </a:lnTo>
                  <a:lnTo>
                    <a:pt x="25" y="25"/>
                  </a:lnTo>
                  <a:lnTo>
                    <a:pt x="29" y="21"/>
                  </a:lnTo>
                  <a:lnTo>
                    <a:pt x="32" y="18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41" y="25"/>
                  </a:lnTo>
                  <a:lnTo>
                    <a:pt x="46" y="30"/>
                  </a:lnTo>
                  <a:lnTo>
                    <a:pt x="50" y="37"/>
                  </a:lnTo>
                  <a:lnTo>
                    <a:pt x="66" y="3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" name="Freeform 34"/>
            <p:cNvSpPr>
              <a:spLocks/>
            </p:cNvSpPr>
            <p:nvPr/>
          </p:nvSpPr>
          <p:spPr bwMode="auto">
            <a:xfrm>
              <a:off x="1130" y="4433"/>
              <a:ext cx="60" cy="19"/>
            </a:xfrm>
            <a:custGeom>
              <a:avLst/>
              <a:gdLst>
                <a:gd name="T0" fmla="*/ 60 w 60"/>
                <a:gd name="T1" fmla="*/ 9 h 19"/>
                <a:gd name="T2" fmla="*/ 60 w 60"/>
                <a:gd name="T3" fmla="*/ 0 h 19"/>
                <a:gd name="T4" fmla="*/ 0 w 60"/>
                <a:gd name="T5" fmla="*/ 0 h 19"/>
                <a:gd name="T6" fmla="*/ 0 w 60"/>
                <a:gd name="T7" fmla="*/ 19 h 19"/>
                <a:gd name="T8" fmla="*/ 60 w 60"/>
                <a:gd name="T9" fmla="*/ 19 h 19"/>
                <a:gd name="T10" fmla="*/ 60 w 60"/>
                <a:gd name="T11" fmla="*/ 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"/>
                <a:gd name="T19" fmla="*/ 0 h 19"/>
                <a:gd name="T20" fmla="*/ 60 w 60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" h="19">
                  <a:moveTo>
                    <a:pt x="60" y="9"/>
                  </a:moveTo>
                  <a:lnTo>
                    <a:pt x="60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60" y="19"/>
                  </a:lnTo>
                  <a:lnTo>
                    <a:pt x="60" y="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" name="Freeform 35"/>
            <p:cNvSpPr>
              <a:spLocks/>
            </p:cNvSpPr>
            <p:nvPr/>
          </p:nvSpPr>
          <p:spPr bwMode="auto">
            <a:xfrm>
              <a:off x="1093" y="4376"/>
              <a:ext cx="104" cy="73"/>
            </a:xfrm>
            <a:custGeom>
              <a:avLst/>
              <a:gdLst>
                <a:gd name="T0" fmla="*/ 5 w 104"/>
                <a:gd name="T1" fmla="*/ 9 h 73"/>
                <a:gd name="T2" fmla="*/ 0 w 104"/>
                <a:gd name="T3" fmla="*/ 16 h 73"/>
                <a:gd name="T4" fmla="*/ 92 w 104"/>
                <a:gd name="T5" fmla="*/ 73 h 73"/>
                <a:gd name="T6" fmla="*/ 104 w 104"/>
                <a:gd name="T7" fmla="*/ 57 h 73"/>
                <a:gd name="T8" fmla="*/ 12 w 104"/>
                <a:gd name="T9" fmla="*/ 0 h 73"/>
                <a:gd name="T10" fmla="*/ 5 w 104"/>
                <a:gd name="T11" fmla="*/ 9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"/>
                <a:gd name="T19" fmla="*/ 0 h 73"/>
                <a:gd name="T20" fmla="*/ 104 w 104"/>
                <a:gd name="T21" fmla="*/ 73 h 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" h="73">
                  <a:moveTo>
                    <a:pt x="5" y="9"/>
                  </a:moveTo>
                  <a:lnTo>
                    <a:pt x="0" y="16"/>
                  </a:lnTo>
                  <a:lnTo>
                    <a:pt x="92" y="73"/>
                  </a:lnTo>
                  <a:lnTo>
                    <a:pt x="104" y="57"/>
                  </a:lnTo>
                  <a:lnTo>
                    <a:pt x="12" y="0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" name="Freeform 36"/>
            <p:cNvSpPr>
              <a:spLocks/>
            </p:cNvSpPr>
            <p:nvPr/>
          </p:nvSpPr>
          <p:spPr bwMode="auto">
            <a:xfrm>
              <a:off x="1093" y="4435"/>
              <a:ext cx="102" cy="74"/>
            </a:xfrm>
            <a:custGeom>
              <a:avLst/>
              <a:gdLst>
                <a:gd name="T0" fmla="*/ 5 w 102"/>
                <a:gd name="T1" fmla="*/ 65 h 74"/>
                <a:gd name="T2" fmla="*/ 9 w 102"/>
                <a:gd name="T3" fmla="*/ 74 h 74"/>
                <a:gd name="T4" fmla="*/ 102 w 102"/>
                <a:gd name="T5" fmla="*/ 17 h 74"/>
                <a:gd name="T6" fmla="*/ 92 w 102"/>
                <a:gd name="T7" fmla="*/ 0 h 74"/>
                <a:gd name="T8" fmla="*/ 0 w 102"/>
                <a:gd name="T9" fmla="*/ 58 h 74"/>
                <a:gd name="T10" fmla="*/ 5 w 102"/>
                <a:gd name="T11" fmla="*/ 65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2"/>
                <a:gd name="T19" fmla="*/ 0 h 74"/>
                <a:gd name="T20" fmla="*/ 102 w 102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2" h="74">
                  <a:moveTo>
                    <a:pt x="5" y="65"/>
                  </a:moveTo>
                  <a:lnTo>
                    <a:pt x="9" y="74"/>
                  </a:lnTo>
                  <a:lnTo>
                    <a:pt x="102" y="17"/>
                  </a:lnTo>
                  <a:lnTo>
                    <a:pt x="92" y="0"/>
                  </a:lnTo>
                  <a:lnTo>
                    <a:pt x="0" y="58"/>
                  </a:lnTo>
                  <a:lnTo>
                    <a:pt x="5" y="6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1" name="Freeform 37"/>
            <p:cNvSpPr>
              <a:spLocks/>
            </p:cNvSpPr>
            <p:nvPr/>
          </p:nvSpPr>
          <p:spPr bwMode="auto">
            <a:xfrm>
              <a:off x="808" y="4718"/>
              <a:ext cx="57" cy="46"/>
            </a:xfrm>
            <a:custGeom>
              <a:avLst/>
              <a:gdLst>
                <a:gd name="T0" fmla="*/ 39 w 57"/>
                <a:gd name="T1" fmla="*/ 3 h 46"/>
                <a:gd name="T2" fmla="*/ 39 w 57"/>
                <a:gd name="T3" fmla="*/ 12 h 46"/>
                <a:gd name="T4" fmla="*/ 36 w 57"/>
                <a:gd name="T5" fmla="*/ 19 h 46"/>
                <a:gd name="T6" fmla="*/ 36 w 57"/>
                <a:gd name="T7" fmla="*/ 23 h 46"/>
                <a:gd name="T8" fmla="*/ 36 w 57"/>
                <a:gd name="T9" fmla="*/ 23 h 46"/>
                <a:gd name="T10" fmla="*/ 32 w 57"/>
                <a:gd name="T11" fmla="*/ 28 h 46"/>
                <a:gd name="T12" fmla="*/ 30 w 57"/>
                <a:gd name="T13" fmla="*/ 28 h 46"/>
                <a:gd name="T14" fmla="*/ 23 w 57"/>
                <a:gd name="T15" fmla="*/ 26 h 46"/>
                <a:gd name="T16" fmla="*/ 18 w 57"/>
                <a:gd name="T17" fmla="*/ 23 h 46"/>
                <a:gd name="T18" fmla="*/ 13 w 57"/>
                <a:gd name="T19" fmla="*/ 19 h 46"/>
                <a:gd name="T20" fmla="*/ 11 w 57"/>
                <a:gd name="T21" fmla="*/ 19 h 46"/>
                <a:gd name="T22" fmla="*/ 0 w 57"/>
                <a:gd name="T23" fmla="*/ 35 h 46"/>
                <a:gd name="T24" fmla="*/ 2 w 57"/>
                <a:gd name="T25" fmla="*/ 35 h 46"/>
                <a:gd name="T26" fmla="*/ 9 w 57"/>
                <a:gd name="T27" fmla="*/ 40 h 46"/>
                <a:gd name="T28" fmla="*/ 16 w 57"/>
                <a:gd name="T29" fmla="*/ 44 h 46"/>
                <a:gd name="T30" fmla="*/ 27 w 57"/>
                <a:gd name="T31" fmla="*/ 46 h 46"/>
                <a:gd name="T32" fmla="*/ 39 w 57"/>
                <a:gd name="T33" fmla="*/ 44 h 46"/>
                <a:gd name="T34" fmla="*/ 50 w 57"/>
                <a:gd name="T35" fmla="*/ 37 h 46"/>
                <a:gd name="T36" fmla="*/ 55 w 57"/>
                <a:gd name="T37" fmla="*/ 30 h 46"/>
                <a:gd name="T38" fmla="*/ 57 w 57"/>
                <a:gd name="T39" fmla="*/ 21 h 46"/>
                <a:gd name="T40" fmla="*/ 57 w 57"/>
                <a:gd name="T41" fmla="*/ 12 h 46"/>
                <a:gd name="T42" fmla="*/ 57 w 57"/>
                <a:gd name="T43" fmla="*/ 0 h 46"/>
                <a:gd name="T44" fmla="*/ 39 w 57"/>
                <a:gd name="T45" fmla="*/ 3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6"/>
                <a:gd name="T71" fmla="*/ 57 w 57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6">
                  <a:moveTo>
                    <a:pt x="39" y="3"/>
                  </a:moveTo>
                  <a:lnTo>
                    <a:pt x="39" y="12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2" y="28"/>
                  </a:lnTo>
                  <a:lnTo>
                    <a:pt x="30" y="28"/>
                  </a:lnTo>
                  <a:lnTo>
                    <a:pt x="23" y="26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9" y="40"/>
                  </a:lnTo>
                  <a:lnTo>
                    <a:pt x="16" y="44"/>
                  </a:lnTo>
                  <a:lnTo>
                    <a:pt x="27" y="46"/>
                  </a:lnTo>
                  <a:lnTo>
                    <a:pt x="39" y="44"/>
                  </a:lnTo>
                  <a:lnTo>
                    <a:pt x="50" y="37"/>
                  </a:lnTo>
                  <a:lnTo>
                    <a:pt x="55" y="30"/>
                  </a:lnTo>
                  <a:lnTo>
                    <a:pt x="57" y="21"/>
                  </a:lnTo>
                  <a:lnTo>
                    <a:pt x="57" y="12"/>
                  </a:lnTo>
                  <a:lnTo>
                    <a:pt x="57" y="0"/>
                  </a:lnTo>
                  <a:lnTo>
                    <a:pt x="39" y="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2" name="Freeform 38"/>
            <p:cNvSpPr>
              <a:spLocks/>
            </p:cNvSpPr>
            <p:nvPr/>
          </p:nvSpPr>
          <p:spPr bwMode="auto">
            <a:xfrm>
              <a:off x="844" y="4675"/>
              <a:ext cx="58" cy="46"/>
            </a:xfrm>
            <a:custGeom>
              <a:avLst/>
              <a:gdLst>
                <a:gd name="T0" fmla="*/ 58 w 58"/>
                <a:gd name="T1" fmla="*/ 11 h 46"/>
                <a:gd name="T2" fmla="*/ 49 w 58"/>
                <a:gd name="T3" fmla="*/ 7 h 46"/>
                <a:gd name="T4" fmla="*/ 40 w 58"/>
                <a:gd name="T5" fmla="*/ 2 h 46"/>
                <a:gd name="T6" fmla="*/ 33 w 58"/>
                <a:gd name="T7" fmla="*/ 0 h 46"/>
                <a:gd name="T8" fmla="*/ 23 w 58"/>
                <a:gd name="T9" fmla="*/ 0 h 46"/>
                <a:gd name="T10" fmla="*/ 12 w 58"/>
                <a:gd name="T11" fmla="*/ 7 h 46"/>
                <a:gd name="T12" fmla="*/ 5 w 58"/>
                <a:gd name="T13" fmla="*/ 16 h 46"/>
                <a:gd name="T14" fmla="*/ 3 w 58"/>
                <a:gd name="T15" fmla="*/ 27 h 46"/>
                <a:gd name="T16" fmla="*/ 0 w 58"/>
                <a:gd name="T17" fmla="*/ 37 h 46"/>
                <a:gd name="T18" fmla="*/ 0 w 58"/>
                <a:gd name="T19" fmla="*/ 43 h 46"/>
                <a:gd name="T20" fmla="*/ 0 w 58"/>
                <a:gd name="T21" fmla="*/ 46 h 46"/>
                <a:gd name="T22" fmla="*/ 21 w 58"/>
                <a:gd name="T23" fmla="*/ 43 h 46"/>
                <a:gd name="T24" fmla="*/ 21 w 58"/>
                <a:gd name="T25" fmla="*/ 41 h 46"/>
                <a:gd name="T26" fmla="*/ 21 w 58"/>
                <a:gd name="T27" fmla="*/ 37 h 46"/>
                <a:gd name="T28" fmla="*/ 21 w 58"/>
                <a:gd name="T29" fmla="*/ 30 h 46"/>
                <a:gd name="T30" fmla="*/ 21 w 58"/>
                <a:gd name="T31" fmla="*/ 23 h 46"/>
                <a:gd name="T32" fmla="*/ 23 w 58"/>
                <a:gd name="T33" fmla="*/ 20 h 46"/>
                <a:gd name="T34" fmla="*/ 28 w 58"/>
                <a:gd name="T35" fmla="*/ 18 h 46"/>
                <a:gd name="T36" fmla="*/ 30 w 58"/>
                <a:gd name="T37" fmla="*/ 20 h 46"/>
                <a:gd name="T38" fmla="*/ 33 w 58"/>
                <a:gd name="T39" fmla="*/ 20 h 46"/>
                <a:gd name="T40" fmla="*/ 40 w 58"/>
                <a:gd name="T41" fmla="*/ 23 h 46"/>
                <a:gd name="T42" fmla="*/ 49 w 58"/>
                <a:gd name="T43" fmla="*/ 27 h 46"/>
                <a:gd name="T44" fmla="*/ 58 w 58"/>
                <a:gd name="T45" fmla="*/ 11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58" y="11"/>
                  </a:moveTo>
                  <a:lnTo>
                    <a:pt x="49" y="7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3" y="0"/>
                  </a:lnTo>
                  <a:lnTo>
                    <a:pt x="12" y="7"/>
                  </a:lnTo>
                  <a:lnTo>
                    <a:pt x="5" y="16"/>
                  </a:lnTo>
                  <a:lnTo>
                    <a:pt x="3" y="27"/>
                  </a:lnTo>
                  <a:lnTo>
                    <a:pt x="0" y="37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21" y="23"/>
                  </a:lnTo>
                  <a:lnTo>
                    <a:pt x="23" y="20"/>
                  </a:lnTo>
                  <a:lnTo>
                    <a:pt x="28" y="18"/>
                  </a:lnTo>
                  <a:lnTo>
                    <a:pt x="30" y="20"/>
                  </a:lnTo>
                  <a:lnTo>
                    <a:pt x="33" y="20"/>
                  </a:lnTo>
                  <a:lnTo>
                    <a:pt x="40" y="23"/>
                  </a:lnTo>
                  <a:lnTo>
                    <a:pt x="49" y="27"/>
                  </a:lnTo>
                  <a:lnTo>
                    <a:pt x="58" y="1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3" name="Freeform 39"/>
            <p:cNvSpPr>
              <a:spLocks/>
            </p:cNvSpPr>
            <p:nvPr/>
          </p:nvSpPr>
          <p:spPr bwMode="auto">
            <a:xfrm>
              <a:off x="893" y="4670"/>
              <a:ext cx="57" cy="44"/>
            </a:xfrm>
            <a:custGeom>
              <a:avLst/>
              <a:gdLst>
                <a:gd name="T0" fmla="*/ 39 w 57"/>
                <a:gd name="T1" fmla="*/ 2 h 44"/>
                <a:gd name="T2" fmla="*/ 39 w 57"/>
                <a:gd name="T3" fmla="*/ 12 h 44"/>
                <a:gd name="T4" fmla="*/ 37 w 57"/>
                <a:gd name="T5" fmla="*/ 19 h 44"/>
                <a:gd name="T6" fmla="*/ 37 w 57"/>
                <a:gd name="T7" fmla="*/ 21 h 44"/>
                <a:gd name="T8" fmla="*/ 37 w 57"/>
                <a:gd name="T9" fmla="*/ 23 h 44"/>
                <a:gd name="T10" fmla="*/ 32 w 57"/>
                <a:gd name="T11" fmla="*/ 25 h 44"/>
                <a:gd name="T12" fmla="*/ 30 w 57"/>
                <a:gd name="T13" fmla="*/ 25 h 44"/>
                <a:gd name="T14" fmla="*/ 23 w 57"/>
                <a:gd name="T15" fmla="*/ 23 h 44"/>
                <a:gd name="T16" fmla="*/ 18 w 57"/>
                <a:gd name="T17" fmla="*/ 21 h 44"/>
                <a:gd name="T18" fmla="*/ 14 w 57"/>
                <a:gd name="T19" fmla="*/ 19 h 44"/>
                <a:gd name="T20" fmla="*/ 11 w 57"/>
                <a:gd name="T21" fmla="*/ 19 h 44"/>
                <a:gd name="T22" fmla="*/ 0 w 57"/>
                <a:gd name="T23" fmla="*/ 32 h 44"/>
                <a:gd name="T24" fmla="*/ 2 w 57"/>
                <a:gd name="T25" fmla="*/ 35 h 44"/>
                <a:gd name="T26" fmla="*/ 9 w 57"/>
                <a:gd name="T27" fmla="*/ 39 h 44"/>
                <a:gd name="T28" fmla="*/ 16 w 57"/>
                <a:gd name="T29" fmla="*/ 42 h 44"/>
                <a:gd name="T30" fmla="*/ 27 w 57"/>
                <a:gd name="T31" fmla="*/ 44 h 44"/>
                <a:gd name="T32" fmla="*/ 39 w 57"/>
                <a:gd name="T33" fmla="*/ 44 h 44"/>
                <a:gd name="T34" fmla="*/ 50 w 57"/>
                <a:gd name="T35" fmla="*/ 37 h 44"/>
                <a:gd name="T36" fmla="*/ 55 w 57"/>
                <a:gd name="T37" fmla="*/ 28 h 44"/>
                <a:gd name="T38" fmla="*/ 57 w 57"/>
                <a:gd name="T39" fmla="*/ 21 h 44"/>
                <a:gd name="T40" fmla="*/ 57 w 57"/>
                <a:gd name="T41" fmla="*/ 12 h 44"/>
                <a:gd name="T42" fmla="*/ 57 w 57"/>
                <a:gd name="T43" fmla="*/ 0 h 44"/>
                <a:gd name="T44" fmla="*/ 39 w 57"/>
                <a:gd name="T45" fmla="*/ 2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4"/>
                <a:gd name="T71" fmla="*/ 57 w 57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4">
                  <a:moveTo>
                    <a:pt x="39" y="2"/>
                  </a:moveTo>
                  <a:lnTo>
                    <a:pt x="39" y="12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7" y="23"/>
                  </a:lnTo>
                  <a:lnTo>
                    <a:pt x="32" y="25"/>
                  </a:lnTo>
                  <a:lnTo>
                    <a:pt x="30" y="25"/>
                  </a:lnTo>
                  <a:lnTo>
                    <a:pt x="23" y="23"/>
                  </a:lnTo>
                  <a:lnTo>
                    <a:pt x="18" y="21"/>
                  </a:lnTo>
                  <a:lnTo>
                    <a:pt x="14" y="19"/>
                  </a:lnTo>
                  <a:lnTo>
                    <a:pt x="11" y="1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9" y="39"/>
                  </a:lnTo>
                  <a:lnTo>
                    <a:pt x="16" y="42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50" y="37"/>
                  </a:lnTo>
                  <a:lnTo>
                    <a:pt x="55" y="28"/>
                  </a:lnTo>
                  <a:lnTo>
                    <a:pt x="57" y="21"/>
                  </a:lnTo>
                  <a:lnTo>
                    <a:pt x="57" y="12"/>
                  </a:lnTo>
                  <a:lnTo>
                    <a:pt x="57" y="0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4" name="Freeform 40"/>
            <p:cNvSpPr>
              <a:spLocks/>
            </p:cNvSpPr>
            <p:nvPr/>
          </p:nvSpPr>
          <p:spPr bwMode="auto">
            <a:xfrm>
              <a:off x="930" y="4626"/>
              <a:ext cx="57" cy="46"/>
            </a:xfrm>
            <a:custGeom>
              <a:avLst/>
              <a:gdLst>
                <a:gd name="T0" fmla="*/ 57 w 57"/>
                <a:gd name="T1" fmla="*/ 12 h 46"/>
                <a:gd name="T2" fmla="*/ 48 w 57"/>
                <a:gd name="T3" fmla="*/ 7 h 46"/>
                <a:gd name="T4" fmla="*/ 39 w 57"/>
                <a:gd name="T5" fmla="*/ 3 h 46"/>
                <a:gd name="T6" fmla="*/ 32 w 57"/>
                <a:gd name="T7" fmla="*/ 0 h 46"/>
                <a:gd name="T8" fmla="*/ 23 w 57"/>
                <a:gd name="T9" fmla="*/ 0 h 46"/>
                <a:gd name="T10" fmla="*/ 11 w 57"/>
                <a:gd name="T11" fmla="*/ 5 h 46"/>
                <a:gd name="T12" fmla="*/ 4 w 57"/>
                <a:gd name="T13" fmla="*/ 17 h 46"/>
                <a:gd name="T14" fmla="*/ 2 w 57"/>
                <a:gd name="T15" fmla="*/ 26 h 46"/>
                <a:gd name="T16" fmla="*/ 0 w 57"/>
                <a:gd name="T17" fmla="*/ 35 h 46"/>
                <a:gd name="T18" fmla="*/ 0 w 57"/>
                <a:gd name="T19" fmla="*/ 42 h 46"/>
                <a:gd name="T20" fmla="*/ 2 w 57"/>
                <a:gd name="T21" fmla="*/ 46 h 46"/>
                <a:gd name="T22" fmla="*/ 20 w 57"/>
                <a:gd name="T23" fmla="*/ 44 h 46"/>
                <a:gd name="T24" fmla="*/ 20 w 57"/>
                <a:gd name="T25" fmla="*/ 42 h 46"/>
                <a:gd name="T26" fmla="*/ 20 w 57"/>
                <a:gd name="T27" fmla="*/ 35 h 46"/>
                <a:gd name="T28" fmla="*/ 20 w 57"/>
                <a:gd name="T29" fmla="*/ 30 h 46"/>
                <a:gd name="T30" fmla="*/ 20 w 57"/>
                <a:gd name="T31" fmla="*/ 23 h 46"/>
                <a:gd name="T32" fmla="*/ 23 w 57"/>
                <a:gd name="T33" fmla="*/ 21 h 46"/>
                <a:gd name="T34" fmla="*/ 27 w 57"/>
                <a:gd name="T35" fmla="*/ 19 h 46"/>
                <a:gd name="T36" fmla="*/ 30 w 57"/>
                <a:gd name="T37" fmla="*/ 19 h 46"/>
                <a:gd name="T38" fmla="*/ 34 w 57"/>
                <a:gd name="T39" fmla="*/ 21 h 46"/>
                <a:gd name="T40" fmla="*/ 39 w 57"/>
                <a:gd name="T41" fmla="*/ 23 h 46"/>
                <a:gd name="T42" fmla="*/ 48 w 57"/>
                <a:gd name="T43" fmla="*/ 28 h 46"/>
                <a:gd name="T44" fmla="*/ 57 w 57"/>
                <a:gd name="T45" fmla="*/ 12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6"/>
                <a:gd name="T71" fmla="*/ 57 w 57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6">
                  <a:moveTo>
                    <a:pt x="57" y="12"/>
                  </a:moveTo>
                  <a:lnTo>
                    <a:pt x="48" y="7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11" y="5"/>
                  </a:lnTo>
                  <a:lnTo>
                    <a:pt x="4" y="17"/>
                  </a:lnTo>
                  <a:lnTo>
                    <a:pt x="2" y="26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0" y="35"/>
                  </a:lnTo>
                  <a:lnTo>
                    <a:pt x="20" y="30"/>
                  </a:lnTo>
                  <a:lnTo>
                    <a:pt x="20" y="23"/>
                  </a:lnTo>
                  <a:lnTo>
                    <a:pt x="23" y="21"/>
                  </a:lnTo>
                  <a:lnTo>
                    <a:pt x="27" y="19"/>
                  </a:lnTo>
                  <a:lnTo>
                    <a:pt x="30" y="19"/>
                  </a:lnTo>
                  <a:lnTo>
                    <a:pt x="34" y="21"/>
                  </a:lnTo>
                  <a:lnTo>
                    <a:pt x="39" y="23"/>
                  </a:lnTo>
                  <a:lnTo>
                    <a:pt x="48" y="28"/>
                  </a:lnTo>
                  <a:lnTo>
                    <a:pt x="57" y="1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5" name="Freeform 41"/>
            <p:cNvSpPr>
              <a:spLocks/>
            </p:cNvSpPr>
            <p:nvPr/>
          </p:nvSpPr>
          <p:spPr bwMode="auto">
            <a:xfrm>
              <a:off x="978" y="4622"/>
              <a:ext cx="58" cy="44"/>
            </a:xfrm>
            <a:custGeom>
              <a:avLst/>
              <a:gdLst>
                <a:gd name="T0" fmla="*/ 37 w 58"/>
                <a:gd name="T1" fmla="*/ 0 h 44"/>
                <a:gd name="T2" fmla="*/ 37 w 58"/>
                <a:gd name="T3" fmla="*/ 9 h 44"/>
                <a:gd name="T4" fmla="*/ 37 w 58"/>
                <a:gd name="T5" fmla="*/ 16 h 44"/>
                <a:gd name="T6" fmla="*/ 37 w 58"/>
                <a:gd name="T7" fmla="*/ 21 h 44"/>
                <a:gd name="T8" fmla="*/ 35 w 58"/>
                <a:gd name="T9" fmla="*/ 23 h 44"/>
                <a:gd name="T10" fmla="*/ 32 w 58"/>
                <a:gd name="T11" fmla="*/ 25 h 44"/>
                <a:gd name="T12" fmla="*/ 28 w 58"/>
                <a:gd name="T13" fmla="*/ 25 h 44"/>
                <a:gd name="T14" fmla="*/ 23 w 58"/>
                <a:gd name="T15" fmla="*/ 23 h 44"/>
                <a:gd name="T16" fmla="*/ 16 w 58"/>
                <a:gd name="T17" fmla="*/ 21 h 44"/>
                <a:gd name="T18" fmla="*/ 12 w 58"/>
                <a:gd name="T19" fmla="*/ 18 h 44"/>
                <a:gd name="T20" fmla="*/ 12 w 58"/>
                <a:gd name="T21" fmla="*/ 16 h 44"/>
                <a:gd name="T22" fmla="*/ 0 w 58"/>
                <a:gd name="T23" fmla="*/ 32 h 44"/>
                <a:gd name="T24" fmla="*/ 2 w 58"/>
                <a:gd name="T25" fmla="*/ 34 h 44"/>
                <a:gd name="T26" fmla="*/ 7 w 58"/>
                <a:gd name="T27" fmla="*/ 37 h 44"/>
                <a:gd name="T28" fmla="*/ 16 w 58"/>
                <a:gd name="T29" fmla="*/ 41 h 44"/>
                <a:gd name="T30" fmla="*/ 28 w 58"/>
                <a:gd name="T31" fmla="*/ 44 h 44"/>
                <a:gd name="T32" fmla="*/ 39 w 58"/>
                <a:gd name="T33" fmla="*/ 44 h 44"/>
                <a:gd name="T34" fmla="*/ 48 w 58"/>
                <a:gd name="T35" fmla="*/ 37 h 44"/>
                <a:gd name="T36" fmla="*/ 53 w 58"/>
                <a:gd name="T37" fmla="*/ 27 h 44"/>
                <a:gd name="T38" fmla="*/ 55 w 58"/>
                <a:gd name="T39" fmla="*/ 21 h 44"/>
                <a:gd name="T40" fmla="*/ 58 w 58"/>
                <a:gd name="T41" fmla="*/ 11 h 44"/>
                <a:gd name="T42" fmla="*/ 58 w 58"/>
                <a:gd name="T43" fmla="*/ 0 h 44"/>
                <a:gd name="T44" fmla="*/ 37 w 58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4"/>
                <a:gd name="T71" fmla="*/ 58 w 58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4">
                  <a:moveTo>
                    <a:pt x="37" y="0"/>
                  </a:moveTo>
                  <a:lnTo>
                    <a:pt x="37" y="9"/>
                  </a:lnTo>
                  <a:lnTo>
                    <a:pt x="37" y="16"/>
                  </a:lnTo>
                  <a:lnTo>
                    <a:pt x="37" y="21"/>
                  </a:lnTo>
                  <a:lnTo>
                    <a:pt x="35" y="23"/>
                  </a:lnTo>
                  <a:lnTo>
                    <a:pt x="32" y="25"/>
                  </a:lnTo>
                  <a:lnTo>
                    <a:pt x="28" y="25"/>
                  </a:lnTo>
                  <a:lnTo>
                    <a:pt x="23" y="23"/>
                  </a:lnTo>
                  <a:lnTo>
                    <a:pt x="16" y="21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7" y="37"/>
                  </a:lnTo>
                  <a:lnTo>
                    <a:pt x="16" y="41"/>
                  </a:lnTo>
                  <a:lnTo>
                    <a:pt x="28" y="44"/>
                  </a:lnTo>
                  <a:lnTo>
                    <a:pt x="39" y="44"/>
                  </a:lnTo>
                  <a:lnTo>
                    <a:pt x="48" y="37"/>
                  </a:lnTo>
                  <a:lnTo>
                    <a:pt x="53" y="27"/>
                  </a:lnTo>
                  <a:lnTo>
                    <a:pt x="55" y="21"/>
                  </a:lnTo>
                  <a:lnTo>
                    <a:pt x="58" y="11"/>
                  </a:lnTo>
                  <a:lnTo>
                    <a:pt x="58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6" name="Freeform 42"/>
            <p:cNvSpPr>
              <a:spLocks/>
            </p:cNvSpPr>
            <p:nvPr/>
          </p:nvSpPr>
          <p:spPr bwMode="auto">
            <a:xfrm>
              <a:off x="1015" y="4578"/>
              <a:ext cx="58" cy="44"/>
            </a:xfrm>
            <a:custGeom>
              <a:avLst/>
              <a:gdLst>
                <a:gd name="T0" fmla="*/ 58 w 58"/>
                <a:gd name="T1" fmla="*/ 12 h 44"/>
                <a:gd name="T2" fmla="*/ 48 w 58"/>
                <a:gd name="T3" fmla="*/ 5 h 44"/>
                <a:gd name="T4" fmla="*/ 39 w 58"/>
                <a:gd name="T5" fmla="*/ 2 h 44"/>
                <a:gd name="T6" fmla="*/ 30 w 58"/>
                <a:gd name="T7" fmla="*/ 0 h 44"/>
                <a:gd name="T8" fmla="*/ 23 w 58"/>
                <a:gd name="T9" fmla="*/ 0 h 44"/>
                <a:gd name="T10" fmla="*/ 11 w 58"/>
                <a:gd name="T11" fmla="*/ 5 h 44"/>
                <a:gd name="T12" fmla="*/ 5 w 58"/>
                <a:gd name="T13" fmla="*/ 14 h 44"/>
                <a:gd name="T14" fmla="*/ 0 w 58"/>
                <a:gd name="T15" fmla="*/ 25 h 44"/>
                <a:gd name="T16" fmla="*/ 0 w 58"/>
                <a:gd name="T17" fmla="*/ 35 h 44"/>
                <a:gd name="T18" fmla="*/ 0 w 58"/>
                <a:gd name="T19" fmla="*/ 41 h 44"/>
                <a:gd name="T20" fmla="*/ 0 w 58"/>
                <a:gd name="T21" fmla="*/ 44 h 44"/>
                <a:gd name="T22" fmla="*/ 18 w 58"/>
                <a:gd name="T23" fmla="*/ 41 h 44"/>
                <a:gd name="T24" fmla="*/ 18 w 58"/>
                <a:gd name="T25" fmla="*/ 41 h 44"/>
                <a:gd name="T26" fmla="*/ 18 w 58"/>
                <a:gd name="T27" fmla="*/ 35 h 44"/>
                <a:gd name="T28" fmla="*/ 18 w 58"/>
                <a:gd name="T29" fmla="*/ 28 h 44"/>
                <a:gd name="T30" fmla="*/ 21 w 58"/>
                <a:gd name="T31" fmla="*/ 23 h 44"/>
                <a:gd name="T32" fmla="*/ 23 w 58"/>
                <a:gd name="T33" fmla="*/ 21 h 44"/>
                <a:gd name="T34" fmla="*/ 28 w 58"/>
                <a:gd name="T35" fmla="*/ 18 h 44"/>
                <a:gd name="T36" fmla="*/ 28 w 58"/>
                <a:gd name="T37" fmla="*/ 18 h 44"/>
                <a:gd name="T38" fmla="*/ 32 w 58"/>
                <a:gd name="T39" fmla="*/ 21 h 44"/>
                <a:gd name="T40" fmla="*/ 39 w 58"/>
                <a:gd name="T41" fmla="*/ 23 h 44"/>
                <a:gd name="T42" fmla="*/ 46 w 58"/>
                <a:gd name="T43" fmla="*/ 28 h 44"/>
                <a:gd name="T44" fmla="*/ 58 w 58"/>
                <a:gd name="T45" fmla="*/ 12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4"/>
                <a:gd name="T71" fmla="*/ 58 w 58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4">
                  <a:moveTo>
                    <a:pt x="58" y="12"/>
                  </a:moveTo>
                  <a:lnTo>
                    <a:pt x="48" y="5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1" y="5"/>
                  </a:lnTo>
                  <a:lnTo>
                    <a:pt x="5" y="14"/>
                  </a:lnTo>
                  <a:lnTo>
                    <a:pt x="0" y="25"/>
                  </a:lnTo>
                  <a:lnTo>
                    <a:pt x="0" y="35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8" y="41"/>
                  </a:lnTo>
                  <a:lnTo>
                    <a:pt x="18" y="35"/>
                  </a:lnTo>
                  <a:lnTo>
                    <a:pt x="18" y="28"/>
                  </a:lnTo>
                  <a:lnTo>
                    <a:pt x="21" y="23"/>
                  </a:lnTo>
                  <a:lnTo>
                    <a:pt x="23" y="21"/>
                  </a:lnTo>
                  <a:lnTo>
                    <a:pt x="28" y="18"/>
                  </a:lnTo>
                  <a:lnTo>
                    <a:pt x="32" y="21"/>
                  </a:lnTo>
                  <a:lnTo>
                    <a:pt x="39" y="23"/>
                  </a:lnTo>
                  <a:lnTo>
                    <a:pt x="46" y="28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7" name="Freeform 43"/>
            <p:cNvSpPr>
              <a:spLocks/>
            </p:cNvSpPr>
            <p:nvPr/>
          </p:nvSpPr>
          <p:spPr bwMode="auto">
            <a:xfrm>
              <a:off x="1063" y="4573"/>
              <a:ext cx="58" cy="44"/>
            </a:xfrm>
            <a:custGeom>
              <a:avLst/>
              <a:gdLst>
                <a:gd name="T0" fmla="*/ 37 w 58"/>
                <a:gd name="T1" fmla="*/ 0 h 44"/>
                <a:gd name="T2" fmla="*/ 37 w 58"/>
                <a:gd name="T3" fmla="*/ 10 h 44"/>
                <a:gd name="T4" fmla="*/ 37 w 58"/>
                <a:gd name="T5" fmla="*/ 17 h 44"/>
                <a:gd name="T6" fmla="*/ 37 w 58"/>
                <a:gd name="T7" fmla="*/ 21 h 44"/>
                <a:gd name="T8" fmla="*/ 35 w 58"/>
                <a:gd name="T9" fmla="*/ 23 h 44"/>
                <a:gd name="T10" fmla="*/ 33 w 58"/>
                <a:gd name="T11" fmla="*/ 26 h 44"/>
                <a:gd name="T12" fmla="*/ 28 w 58"/>
                <a:gd name="T13" fmla="*/ 26 h 44"/>
                <a:gd name="T14" fmla="*/ 23 w 58"/>
                <a:gd name="T15" fmla="*/ 23 h 44"/>
                <a:gd name="T16" fmla="*/ 16 w 58"/>
                <a:gd name="T17" fmla="*/ 21 h 44"/>
                <a:gd name="T18" fmla="*/ 12 w 58"/>
                <a:gd name="T19" fmla="*/ 19 h 44"/>
                <a:gd name="T20" fmla="*/ 12 w 58"/>
                <a:gd name="T21" fmla="*/ 17 h 44"/>
                <a:gd name="T22" fmla="*/ 0 w 58"/>
                <a:gd name="T23" fmla="*/ 33 h 44"/>
                <a:gd name="T24" fmla="*/ 3 w 58"/>
                <a:gd name="T25" fmla="*/ 35 h 44"/>
                <a:gd name="T26" fmla="*/ 7 w 58"/>
                <a:gd name="T27" fmla="*/ 37 h 44"/>
                <a:gd name="T28" fmla="*/ 16 w 58"/>
                <a:gd name="T29" fmla="*/ 42 h 44"/>
                <a:gd name="T30" fmla="*/ 28 w 58"/>
                <a:gd name="T31" fmla="*/ 44 h 44"/>
                <a:gd name="T32" fmla="*/ 39 w 58"/>
                <a:gd name="T33" fmla="*/ 42 h 44"/>
                <a:gd name="T34" fmla="*/ 49 w 58"/>
                <a:gd name="T35" fmla="*/ 35 h 44"/>
                <a:gd name="T36" fmla="*/ 53 w 58"/>
                <a:gd name="T37" fmla="*/ 28 h 44"/>
                <a:gd name="T38" fmla="*/ 56 w 58"/>
                <a:gd name="T39" fmla="*/ 19 h 44"/>
                <a:gd name="T40" fmla="*/ 58 w 58"/>
                <a:gd name="T41" fmla="*/ 10 h 44"/>
                <a:gd name="T42" fmla="*/ 58 w 58"/>
                <a:gd name="T43" fmla="*/ 0 h 44"/>
                <a:gd name="T44" fmla="*/ 37 w 58"/>
                <a:gd name="T45" fmla="*/ 0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4"/>
                <a:gd name="T71" fmla="*/ 58 w 58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4">
                  <a:moveTo>
                    <a:pt x="37" y="0"/>
                  </a:moveTo>
                  <a:lnTo>
                    <a:pt x="37" y="10"/>
                  </a:lnTo>
                  <a:lnTo>
                    <a:pt x="37" y="17"/>
                  </a:lnTo>
                  <a:lnTo>
                    <a:pt x="37" y="21"/>
                  </a:lnTo>
                  <a:lnTo>
                    <a:pt x="35" y="23"/>
                  </a:lnTo>
                  <a:lnTo>
                    <a:pt x="33" y="26"/>
                  </a:lnTo>
                  <a:lnTo>
                    <a:pt x="28" y="26"/>
                  </a:lnTo>
                  <a:lnTo>
                    <a:pt x="23" y="23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0" y="33"/>
                  </a:lnTo>
                  <a:lnTo>
                    <a:pt x="3" y="35"/>
                  </a:lnTo>
                  <a:lnTo>
                    <a:pt x="7" y="37"/>
                  </a:lnTo>
                  <a:lnTo>
                    <a:pt x="16" y="42"/>
                  </a:lnTo>
                  <a:lnTo>
                    <a:pt x="28" y="44"/>
                  </a:lnTo>
                  <a:lnTo>
                    <a:pt x="39" y="42"/>
                  </a:lnTo>
                  <a:lnTo>
                    <a:pt x="49" y="35"/>
                  </a:lnTo>
                  <a:lnTo>
                    <a:pt x="53" y="28"/>
                  </a:lnTo>
                  <a:lnTo>
                    <a:pt x="56" y="19"/>
                  </a:lnTo>
                  <a:lnTo>
                    <a:pt x="58" y="10"/>
                  </a:lnTo>
                  <a:lnTo>
                    <a:pt x="58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8" name="Freeform 44"/>
            <p:cNvSpPr>
              <a:spLocks/>
            </p:cNvSpPr>
            <p:nvPr/>
          </p:nvSpPr>
          <p:spPr bwMode="auto">
            <a:xfrm>
              <a:off x="1100" y="4527"/>
              <a:ext cx="58" cy="46"/>
            </a:xfrm>
            <a:custGeom>
              <a:avLst/>
              <a:gdLst>
                <a:gd name="T0" fmla="*/ 58 w 58"/>
                <a:gd name="T1" fmla="*/ 14 h 46"/>
                <a:gd name="T2" fmla="*/ 49 w 58"/>
                <a:gd name="T3" fmla="*/ 7 h 46"/>
                <a:gd name="T4" fmla="*/ 39 w 58"/>
                <a:gd name="T5" fmla="*/ 3 h 46"/>
                <a:gd name="T6" fmla="*/ 32 w 58"/>
                <a:gd name="T7" fmla="*/ 0 h 46"/>
                <a:gd name="T8" fmla="*/ 23 w 58"/>
                <a:gd name="T9" fmla="*/ 0 h 46"/>
                <a:gd name="T10" fmla="*/ 12 w 58"/>
                <a:gd name="T11" fmla="*/ 7 h 46"/>
                <a:gd name="T12" fmla="*/ 5 w 58"/>
                <a:gd name="T13" fmla="*/ 17 h 46"/>
                <a:gd name="T14" fmla="*/ 0 w 58"/>
                <a:gd name="T15" fmla="*/ 28 h 46"/>
                <a:gd name="T16" fmla="*/ 0 w 58"/>
                <a:gd name="T17" fmla="*/ 37 h 46"/>
                <a:gd name="T18" fmla="*/ 0 w 58"/>
                <a:gd name="T19" fmla="*/ 44 h 46"/>
                <a:gd name="T20" fmla="*/ 0 w 58"/>
                <a:gd name="T21" fmla="*/ 46 h 46"/>
                <a:gd name="T22" fmla="*/ 19 w 58"/>
                <a:gd name="T23" fmla="*/ 44 h 46"/>
                <a:gd name="T24" fmla="*/ 19 w 58"/>
                <a:gd name="T25" fmla="*/ 42 h 46"/>
                <a:gd name="T26" fmla="*/ 19 w 58"/>
                <a:gd name="T27" fmla="*/ 37 h 46"/>
                <a:gd name="T28" fmla="*/ 21 w 58"/>
                <a:gd name="T29" fmla="*/ 30 h 46"/>
                <a:gd name="T30" fmla="*/ 21 w 58"/>
                <a:gd name="T31" fmla="*/ 26 h 46"/>
                <a:gd name="T32" fmla="*/ 23 w 58"/>
                <a:gd name="T33" fmla="*/ 21 h 46"/>
                <a:gd name="T34" fmla="*/ 28 w 58"/>
                <a:gd name="T35" fmla="*/ 21 h 46"/>
                <a:gd name="T36" fmla="*/ 28 w 58"/>
                <a:gd name="T37" fmla="*/ 21 h 46"/>
                <a:gd name="T38" fmla="*/ 32 w 58"/>
                <a:gd name="T39" fmla="*/ 21 h 46"/>
                <a:gd name="T40" fmla="*/ 39 w 58"/>
                <a:gd name="T41" fmla="*/ 23 h 46"/>
                <a:gd name="T42" fmla="*/ 46 w 58"/>
                <a:gd name="T43" fmla="*/ 28 h 46"/>
                <a:gd name="T44" fmla="*/ 58 w 58"/>
                <a:gd name="T45" fmla="*/ 1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58" y="14"/>
                  </a:moveTo>
                  <a:lnTo>
                    <a:pt x="49" y="7"/>
                  </a:lnTo>
                  <a:lnTo>
                    <a:pt x="39" y="3"/>
                  </a:lnTo>
                  <a:lnTo>
                    <a:pt x="32" y="0"/>
                  </a:lnTo>
                  <a:lnTo>
                    <a:pt x="23" y="0"/>
                  </a:lnTo>
                  <a:lnTo>
                    <a:pt x="12" y="7"/>
                  </a:lnTo>
                  <a:lnTo>
                    <a:pt x="5" y="17"/>
                  </a:lnTo>
                  <a:lnTo>
                    <a:pt x="0" y="28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9" y="44"/>
                  </a:lnTo>
                  <a:lnTo>
                    <a:pt x="19" y="42"/>
                  </a:lnTo>
                  <a:lnTo>
                    <a:pt x="19" y="37"/>
                  </a:lnTo>
                  <a:lnTo>
                    <a:pt x="21" y="30"/>
                  </a:lnTo>
                  <a:lnTo>
                    <a:pt x="21" y="26"/>
                  </a:lnTo>
                  <a:lnTo>
                    <a:pt x="23" y="21"/>
                  </a:lnTo>
                  <a:lnTo>
                    <a:pt x="28" y="21"/>
                  </a:lnTo>
                  <a:lnTo>
                    <a:pt x="32" y="21"/>
                  </a:lnTo>
                  <a:lnTo>
                    <a:pt x="39" y="23"/>
                  </a:lnTo>
                  <a:lnTo>
                    <a:pt x="46" y="28"/>
                  </a:lnTo>
                  <a:lnTo>
                    <a:pt x="58" y="1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9" name="Freeform 45"/>
            <p:cNvSpPr>
              <a:spLocks/>
            </p:cNvSpPr>
            <p:nvPr/>
          </p:nvSpPr>
          <p:spPr bwMode="auto">
            <a:xfrm>
              <a:off x="1146" y="4509"/>
              <a:ext cx="62" cy="46"/>
            </a:xfrm>
            <a:custGeom>
              <a:avLst/>
              <a:gdLst>
                <a:gd name="T0" fmla="*/ 56 w 62"/>
                <a:gd name="T1" fmla="*/ 9 h 46"/>
                <a:gd name="T2" fmla="*/ 51 w 62"/>
                <a:gd name="T3" fmla="*/ 0 h 46"/>
                <a:gd name="T4" fmla="*/ 0 w 62"/>
                <a:gd name="T5" fmla="*/ 30 h 46"/>
                <a:gd name="T6" fmla="*/ 9 w 62"/>
                <a:gd name="T7" fmla="*/ 46 h 46"/>
                <a:gd name="T8" fmla="*/ 62 w 62"/>
                <a:gd name="T9" fmla="*/ 16 h 46"/>
                <a:gd name="T10" fmla="*/ 56 w 62"/>
                <a:gd name="T11" fmla="*/ 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"/>
                <a:gd name="T19" fmla="*/ 0 h 46"/>
                <a:gd name="T20" fmla="*/ 62 w 62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" h="46">
                  <a:moveTo>
                    <a:pt x="56" y="9"/>
                  </a:moveTo>
                  <a:lnTo>
                    <a:pt x="51" y="0"/>
                  </a:lnTo>
                  <a:lnTo>
                    <a:pt x="0" y="30"/>
                  </a:lnTo>
                  <a:lnTo>
                    <a:pt x="9" y="46"/>
                  </a:lnTo>
                  <a:lnTo>
                    <a:pt x="62" y="16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0" name="Freeform 46"/>
            <p:cNvSpPr>
              <a:spLocks/>
            </p:cNvSpPr>
            <p:nvPr/>
          </p:nvSpPr>
          <p:spPr bwMode="auto">
            <a:xfrm>
              <a:off x="1093" y="4502"/>
              <a:ext cx="111" cy="23"/>
            </a:xfrm>
            <a:custGeom>
              <a:avLst/>
              <a:gdLst>
                <a:gd name="T0" fmla="*/ 0 w 111"/>
                <a:gd name="T1" fmla="*/ 9 h 23"/>
                <a:gd name="T2" fmla="*/ 0 w 111"/>
                <a:gd name="T3" fmla="*/ 21 h 23"/>
                <a:gd name="T4" fmla="*/ 109 w 111"/>
                <a:gd name="T5" fmla="*/ 23 h 23"/>
                <a:gd name="T6" fmla="*/ 111 w 111"/>
                <a:gd name="T7" fmla="*/ 5 h 23"/>
                <a:gd name="T8" fmla="*/ 3 w 111"/>
                <a:gd name="T9" fmla="*/ 0 h 23"/>
                <a:gd name="T10" fmla="*/ 0 w 111"/>
                <a:gd name="T11" fmla="*/ 9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1"/>
                <a:gd name="T19" fmla="*/ 0 h 23"/>
                <a:gd name="T20" fmla="*/ 111 w 111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1" h="23">
                  <a:moveTo>
                    <a:pt x="0" y="9"/>
                  </a:moveTo>
                  <a:lnTo>
                    <a:pt x="0" y="21"/>
                  </a:lnTo>
                  <a:lnTo>
                    <a:pt x="109" y="23"/>
                  </a:lnTo>
                  <a:lnTo>
                    <a:pt x="111" y="5"/>
                  </a:lnTo>
                  <a:lnTo>
                    <a:pt x="3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1" name="Freeform 47"/>
            <p:cNvSpPr>
              <a:spLocks/>
            </p:cNvSpPr>
            <p:nvPr/>
          </p:nvSpPr>
          <p:spPr bwMode="auto">
            <a:xfrm>
              <a:off x="1144" y="4514"/>
              <a:ext cx="67" cy="105"/>
            </a:xfrm>
            <a:custGeom>
              <a:avLst/>
              <a:gdLst>
                <a:gd name="T0" fmla="*/ 7 w 67"/>
                <a:gd name="T1" fmla="*/ 101 h 105"/>
                <a:gd name="T2" fmla="*/ 16 w 67"/>
                <a:gd name="T3" fmla="*/ 105 h 105"/>
                <a:gd name="T4" fmla="*/ 67 w 67"/>
                <a:gd name="T5" fmla="*/ 9 h 105"/>
                <a:gd name="T6" fmla="*/ 51 w 67"/>
                <a:gd name="T7" fmla="*/ 0 h 105"/>
                <a:gd name="T8" fmla="*/ 0 w 67"/>
                <a:gd name="T9" fmla="*/ 96 h 105"/>
                <a:gd name="T10" fmla="*/ 7 w 67"/>
                <a:gd name="T11" fmla="*/ 101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105"/>
                <a:gd name="T20" fmla="*/ 67 w 67"/>
                <a:gd name="T21" fmla="*/ 105 h 1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105">
                  <a:moveTo>
                    <a:pt x="7" y="101"/>
                  </a:moveTo>
                  <a:lnTo>
                    <a:pt x="16" y="105"/>
                  </a:lnTo>
                  <a:lnTo>
                    <a:pt x="67" y="9"/>
                  </a:lnTo>
                  <a:lnTo>
                    <a:pt x="51" y="0"/>
                  </a:lnTo>
                  <a:lnTo>
                    <a:pt x="0" y="96"/>
                  </a:lnTo>
                  <a:lnTo>
                    <a:pt x="7" y="10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2" name="Freeform 48"/>
            <p:cNvSpPr>
              <a:spLocks/>
            </p:cNvSpPr>
            <p:nvPr/>
          </p:nvSpPr>
          <p:spPr bwMode="auto">
            <a:xfrm>
              <a:off x="1708" y="4116"/>
              <a:ext cx="58" cy="43"/>
            </a:xfrm>
            <a:custGeom>
              <a:avLst/>
              <a:gdLst>
                <a:gd name="T0" fmla="*/ 19 w 58"/>
                <a:gd name="T1" fmla="*/ 43 h 43"/>
                <a:gd name="T2" fmla="*/ 19 w 58"/>
                <a:gd name="T3" fmla="*/ 34 h 43"/>
                <a:gd name="T4" fmla="*/ 21 w 58"/>
                <a:gd name="T5" fmla="*/ 27 h 43"/>
                <a:gd name="T6" fmla="*/ 21 w 58"/>
                <a:gd name="T7" fmla="*/ 23 h 43"/>
                <a:gd name="T8" fmla="*/ 21 w 58"/>
                <a:gd name="T9" fmla="*/ 20 h 43"/>
                <a:gd name="T10" fmla="*/ 26 w 58"/>
                <a:gd name="T11" fmla="*/ 18 h 43"/>
                <a:gd name="T12" fmla="*/ 28 w 58"/>
                <a:gd name="T13" fmla="*/ 18 h 43"/>
                <a:gd name="T14" fmla="*/ 35 w 58"/>
                <a:gd name="T15" fmla="*/ 20 h 43"/>
                <a:gd name="T16" fmla="*/ 40 w 58"/>
                <a:gd name="T17" fmla="*/ 23 h 43"/>
                <a:gd name="T18" fmla="*/ 44 w 58"/>
                <a:gd name="T19" fmla="*/ 25 h 43"/>
                <a:gd name="T20" fmla="*/ 47 w 58"/>
                <a:gd name="T21" fmla="*/ 27 h 43"/>
                <a:gd name="T22" fmla="*/ 58 w 58"/>
                <a:gd name="T23" fmla="*/ 11 h 43"/>
                <a:gd name="T24" fmla="*/ 56 w 58"/>
                <a:gd name="T25" fmla="*/ 9 h 43"/>
                <a:gd name="T26" fmla="*/ 49 w 58"/>
                <a:gd name="T27" fmla="*/ 6 h 43"/>
                <a:gd name="T28" fmla="*/ 42 w 58"/>
                <a:gd name="T29" fmla="*/ 2 h 43"/>
                <a:gd name="T30" fmla="*/ 30 w 58"/>
                <a:gd name="T31" fmla="*/ 0 h 43"/>
                <a:gd name="T32" fmla="*/ 19 w 58"/>
                <a:gd name="T33" fmla="*/ 0 h 43"/>
                <a:gd name="T34" fmla="*/ 7 w 58"/>
                <a:gd name="T35" fmla="*/ 6 h 43"/>
                <a:gd name="T36" fmla="*/ 3 w 58"/>
                <a:gd name="T37" fmla="*/ 16 h 43"/>
                <a:gd name="T38" fmla="*/ 0 w 58"/>
                <a:gd name="T39" fmla="*/ 23 h 43"/>
                <a:gd name="T40" fmla="*/ 0 w 58"/>
                <a:gd name="T41" fmla="*/ 32 h 43"/>
                <a:gd name="T42" fmla="*/ 0 w 58"/>
                <a:gd name="T43" fmla="*/ 43 h 43"/>
                <a:gd name="T44" fmla="*/ 19 w 58"/>
                <a:gd name="T45" fmla="*/ 43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3"/>
                <a:gd name="T71" fmla="*/ 58 w 58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3">
                  <a:moveTo>
                    <a:pt x="19" y="43"/>
                  </a:moveTo>
                  <a:lnTo>
                    <a:pt x="19" y="34"/>
                  </a:lnTo>
                  <a:lnTo>
                    <a:pt x="21" y="27"/>
                  </a:lnTo>
                  <a:lnTo>
                    <a:pt x="21" y="23"/>
                  </a:lnTo>
                  <a:lnTo>
                    <a:pt x="21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5" y="20"/>
                  </a:lnTo>
                  <a:lnTo>
                    <a:pt x="40" y="23"/>
                  </a:lnTo>
                  <a:lnTo>
                    <a:pt x="44" y="25"/>
                  </a:lnTo>
                  <a:lnTo>
                    <a:pt x="47" y="27"/>
                  </a:lnTo>
                  <a:lnTo>
                    <a:pt x="58" y="11"/>
                  </a:lnTo>
                  <a:lnTo>
                    <a:pt x="56" y="9"/>
                  </a:lnTo>
                  <a:lnTo>
                    <a:pt x="49" y="6"/>
                  </a:lnTo>
                  <a:lnTo>
                    <a:pt x="42" y="2"/>
                  </a:lnTo>
                  <a:lnTo>
                    <a:pt x="30" y="0"/>
                  </a:lnTo>
                  <a:lnTo>
                    <a:pt x="19" y="0"/>
                  </a:lnTo>
                  <a:lnTo>
                    <a:pt x="7" y="6"/>
                  </a:lnTo>
                  <a:lnTo>
                    <a:pt x="3" y="16"/>
                  </a:lnTo>
                  <a:lnTo>
                    <a:pt x="0" y="23"/>
                  </a:lnTo>
                  <a:lnTo>
                    <a:pt x="0" y="32"/>
                  </a:lnTo>
                  <a:lnTo>
                    <a:pt x="0" y="43"/>
                  </a:lnTo>
                  <a:lnTo>
                    <a:pt x="19" y="4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3" name="Freeform 49"/>
            <p:cNvSpPr>
              <a:spLocks/>
            </p:cNvSpPr>
            <p:nvPr/>
          </p:nvSpPr>
          <p:spPr bwMode="auto">
            <a:xfrm>
              <a:off x="1672" y="4159"/>
              <a:ext cx="57" cy="44"/>
            </a:xfrm>
            <a:custGeom>
              <a:avLst/>
              <a:gdLst>
                <a:gd name="T0" fmla="*/ 0 w 57"/>
                <a:gd name="T1" fmla="*/ 32 h 44"/>
                <a:gd name="T2" fmla="*/ 9 w 57"/>
                <a:gd name="T3" fmla="*/ 39 h 44"/>
                <a:gd name="T4" fmla="*/ 18 w 57"/>
                <a:gd name="T5" fmla="*/ 42 h 44"/>
                <a:gd name="T6" fmla="*/ 25 w 57"/>
                <a:gd name="T7" fmla="*/ 44 h 44"/>
                <a:gd name="T8" fmla="*/ 34 w 57"/>
                <a:gd name="T9" fmla="*/ 44 h 44"/>
                <a:gd name="T10" fmla="*/ 46 w 57"/>
                <a:gd name="T11" fmla="*/ 39 h 44"/>
                <a:gd name="T12" fmla="*/ 53 w 57"/>
                <a:gd name="T13" fmla="*/ 30 h 44"/>
                <a:gd name="T14" fmla="*/ 55 w 57"/>
                <a:gd name="T15" fmla="*/ 19 h 44"/>
                <a:gd name="T16" fmla="*/ 57 w 57"/>
                <a:gd name="T17" fmla="*/ 9 h 44"/>
                <a:gd name="T18" fmla="*/ 57 w 57"/>
                <a:gd name="T19" fmla="*/ 3 h 44"/>
                <a:gd name="T20" fmla="*/ 57 w 57"/>
                <a:gd name="T21" fmla="*/ 0 h 44"/>
                <a:gd name="T22" fmla="*/ 36 w 57"/>
                <a:gd name="T23" fmla="*/ 3 h 44"/>
                <a:gd name="T24" fmla="*/ 36 w 57"/>
                <a:gd name="T25" fmla="*/ 3 h 44"/>
                <a:gd name="T26" fmla="*/ 36 w 57"/>
                <a:gd name="T27" fmla="*/ 9 h 44"/>
                <a:gd name="T28" fmla="*/ 36 w 57"/>
                <a:gd name="T29" fmla="*/ 16 h 44"/>
                <a:gd name="T30" fmla="*/ 36 w 57"/>
                <a:gd name="T31" fmla="*/ 21 h 44"/>
                <a:gd name="T32" fmla="*/ 34 w 57"/>
                <a:gd name="T33" fmla="*/ 26 h 44"/>
                <a:gd name="T34" fmla="*/ 30 w 57"/>
                <a:gd name="T35" fmla="*/ 26 h 44"/>
                <a:gd name="T36" fmla="*/ 27 w 57"/>
                <a:gd name="T37" fmla="*/ 26 h 44"/>
                <a:gd name="T38" fmla="*/ 25 w 57"/>
                <a:gd name="T39" fmla="*/ 26 h 44"/>
                <a:gd name="T40" fmla="*/ 18 w 57"/>
                <a:gd name="T41" fmla="*/ 21 h 44"/>
                <a:gd name="T42" fmla="*/ 9 w 57"/>
                <a:gd name="T43" fmla="*/ 16 h 44"/>
                <a:gd name="T44" fmla="*/ 0 w 57"/>
                <a:gd name="T45" fmla="*/ 32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4"/>
                <a:gd name="T71" fmla="*/ 57 w 57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4">
                  <a:moveTo>
                    <a:pt x="0" y="32"/>
                  </a:moveTo>
                  <a:lnTo>
                    <a:pt x="9" y="39"/>
                  </a:lnTo>
                  <a:lnTo>
                    <a:pt x="18" y="42"/>
                  </a:lnTo>
                  <a:lnTo>
                    <a:pt x="25" y="44"/>
                  </a:lnTo>
                  <a:lnTo>
                    <a:pt x="34" y="44"/>
                  </a:lnTo>
                  <a:lnTo>
                    <a:pt x="46" y="39"/>
                  </a:lnTo>
                  <a:lnTo>
                    <a:pt x="53" y="30"/>
                  </a:lnTo>
                  <a:lnTo>
                    <a:pt x="55" y="19"/>
                  </a:lnTo>
                  <a:lnTo>
                    <a:pt x="57" y="9"/>
                  </a:lnTo>
                  <a:lnTo>
                    <a:pt x="57" y="3"/>
                  </a:lnTo>
                  <a:lnTo>
                    <a:pt x="57" y="0"/>
                  </a:lnTo>
                  <a:lnTo>
                    <a:pt x="36" y="3"/>
                  </a:lnTo>
                  <a:lnTo>
                    <a:pt x="36" y="9"/>
                  </a:lnTo>
                  <a:lnTo>
                    <a:pt x="36" y="16"/>
                  </a:lnTo>
                  <a:lnTo>
                    <a:pt x="36" y="21"/>
                  </a:lnTo>
                  <a:lnTo>
                    <a:pt x="34" y="26"/>
                  </a:lnTo>
                  <a:lnTo>
                    <a:pt x="30" y="26"/>
                  </a:lnTo>
                  <a:lnTo>
                    <a:pt x="27" y="26"/>
                  </a:lnTo>
                  <a:lnTo>
                    <a:pt x="25" y="26"/>
                  </a:lnTo>
                  <a:lnTo>
                    <a:pt x="18" y="21"/>
                  </a:lnTo>
                  <a:lnTo>
                    <a:pt x="9" y="1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4" name="Freeform 50"/>
            <p:cNvSpPr>
              <a:spLocks/>
            </p:cNvSpPr>
            <p:nvPr/>
          </p:nvSpPr>
          <p:spPr bwMode="auto">
            <a:xfrm>
              <a:off x="1623" y="4164"/>
              <a:ext cx="58" cy="46"/>
            </a:xfrm>
            <a:custGeom>
              <a:avLst/>
              <a:gdLst>
                <a:gd name="T0" fmla="*/ 19 w 58"/>
                <a:gd name="T1" fmla="*/ 44 h 46"/>
                <a:gd name="T2" fmla="*/ 19 w 58"/>
                <a:gd name="T3" fmla="*/ 34 h 46"/>
                <a:gd name="T4" fmla="*/ 21 w 58"/>
                <a:gd name="T5" fmla="*/ 27 h 46"/>
                <a:gd name="T6" fmla="*/ 21 w 58"/>
                <a:gd name="T7" fmla="*/ 23 h 46"/>
                <a:gd name="T8" fmla="*/ 21 w 58"/>
                <a:gd name="T9" fmla="*/ 23 h 46"/>
                <a:gd name="T10" fmla="*/ 26 w 58"/>
                <a:gd name="T11" fmla="*/ 18 h 46"/>
                <a:gd name="T12" fmla="*/ 28 w 58"/>
                <a:gd name="T13" fmla="*/ 18 h 46"/>
                <a:gd name="T14" fmla="*/ 35 w 58"/>
                <a:gd name="T15" fmla="*/ 21 h 46"/>
                <a:gd name="T16" fmla="*/ 39 w 58"/>
                <a:gd name="T17" fmla="*/ 23 h 46"/>
                <a:gd name="T18" fmla="*/ 44 w 58"/>
                <a:gd name="T19" fmla="*/ 27 h 46"/>
                <a:gd name="T20" fmla="*/ 46 w 58"/>
                <a:gd name="T21" fmla="*/ 27 h 46"/>
                <a:gd name="T22" fmla="*/ 58 w 58"/>
                <a:gd name="T23" fmla="*/ 11 h 46"/>
                <a:gd name="T24" fmla="*/ 55 w 58"/>
                <a:gd name="T25" fmla="*/ 11 h 46"/>
                <a:gd name="T26" fmla="*/ 49 w 58"/>
                <a:gd name="T27" fmla="*/ 7 h 46"/>
                <a:gd name="T28" fmla="*/ 42 w 58"/>
                <a:gd name="T29" fmla="*/ 2 h 46"/>
                <a:gd name="T30" fmla="*/ 30 w 58"/>
                <a:gd name="T31" fmla="*/ 0 h 46"/>
                <a:gd name="T32" fmla="*/ 19 w 58"/>
                <a:gd name="T33" fmla="*/ 2 h 46"/>
                <a:gd name="T34" fmla="*/ 7 w 58"/>
                <a:gd name="T35" fmla="*/ 9 h 46"/>
                <a:gd name="T36" fmla="*/ 3 w 58"/>
                <a:gd name="T37" fmla="*/ 16 h 46"/>
                <a:gd name="T38" fmla="*/ 0 w 58"/>
                <a:gd name="T39" fmla="*/ 25 h 46"/>
                <a:gd name="T40" fmla="*/ 0 w 58"/>
                <a:gd name="T41" fmla="*/ 34 h 46"/>
                <a:gd name="T42" fmla="*/ 0 w 58"/>
                <a:gd name="T43" fmla="*/ 46 h 46"/>
                <a:gd name="T44" fmla="*/ 19 w 58"/>
                <a:gd name="T45" fmla="*/ 4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19" y="44"/>
                  </a:moveTo>
                  <a:lnTo>
                    <a:pt x="19" y="34"/>
                  </a:lnTo>
                  <a:lnTo>
                    <a:pt x="21" y="27"/>
                  </a:lnTo>
                  <a:lnTo>
                    <a:pt x="21" y="23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5" y="21"/>
                  </a:lnTo>
                  <a:lnTo>
                    <a:pt x="39" y="23"/>
                  </a:lnTo>
                  <a:lnTo>
                    <a:pt x="44" y="27"/>
                  </a:lnTo>
                  <a:lnTo>
                    <a:pt x="46" y="27"/>
                  </a:lnTo>
                  <a:lnTo>
                    <a:pt x="58" y="11"/>
                  </a:lnTo>
                  <a:lnTo>
                    <a:pt x="55" y="11"/>
                  </a:lnTo>
                  <a:lnTo>
                    <a:pt x="49" y="7"/>
                  </a:lnTo>
                  <a:lnTo>
                    <a:pt x="42" y="2"/>
                  </a:lnTo>
                  <a:lnTo>
                    <a:pt x="30" y="0"/>
                  </a:lnTo>
                  <a:lnTo>
                    <a:pt x="19" y="2"/>
                  </a:lnTo>
                  <a:lnTo>
                    <a:pt x="7" y="9"/>
                  </a:lnTo>
                  <a:lnTo>
                    <a:pt x="3" y="16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0" y="46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5" name="Freeform 51"/>
            <p:cNvSpPr>
              <a:spLocks/>
            </p:cNvSpPr>
            <p:nvPr/>
          </p:nvSpPr>
          <p:spPr bwMode="auto">
            <a:xfrm>
              <a:off x="1586" y="4208"/>
              <a:ext cx="58" cy="46"/>
            </a:xfrm>
            <a:custGeom>
              <a:avLst/>
              <a:gdLst>
                <a:gd name="T0" fmla="*/ 0 w 58"/>
                <a:gd name="T1" fmla="*/ 34 h 46"/>
                <a:gd name="T2" fmla="*/ 10 w 58"/>
                <a:gd name="T3" fmla="*/ 39 h 46"/>
                <a:gd name="T4" fmla="*/ 19 w 58"/>
                <a:gd name="T5" fmla="*/ 43 h 46"/>
                <a:gd name="T6" fmla="*/ 26 w 58"/>
                <a:gd name="T7" fmla="*/ 46 h 46"/>
                <a:gd name="T8" fmla="*/ 35 w 58"/>
                <a:gd name="T9" fmla="*/ 46 h 46"/>
                <a:gd name="T10" fmla="*/ 46 w 58"/>
                <a:gd name="T11" fmla="*/ 39 h 46"/>
                <a:gd name="T12" fmla="*/ 53 w 58"/>
                <a:gd name="T13" fmla="*/ 29 h 46"/>
                <a:gd name="T14" fmla="*/ 56 w 58"/>
                <a:gd name="T15" fmla="*/ 18 h 46"/>
                <a:gd name="T16" fmla="*/ 58 w 58"/>
                <a:gd name="T17" fmla="*/ 9 h 46"/>
                <a:gd name="T18" fmla="*/ 58 w 58"/>
                <a:gd name="T19" fmla="*/ 2 h 46"/>
                <a:gd name="T20" fmla="*/ 56 w 58"/>
                <a:gd name="T21" fmla="*/ 0 h 46"/>
                <a:gd name="T22" fmla="*/ 37 w 58"/>
                <a:gd name="T23" fmla="*/ 2 h 46"/>
                <a:gd name="T24" fmla="*/ 37 w 58"/>
                <a:gd name="T25" fmla="*/ 4 h 46"/>
                <a:gd name="T26" fmla="*/ 37 w 58"/>
                <a:gd name="T27" fmla="*/ 9 h 46"/>
                <a:gd name="T28" fmla="*/ 37 w 58"/>
                <a:gd name="T29" fmla="*/ 16 h 46"/>
                <a:gd name="T30" fmla="*/ 37 w 58"/>
                <a:gd name="T31" fmla="*/ 23 h 46"/>
                <a:gd name="T32" fmla="*/ 35 w 58"/>
                <a:gd name="T33" fmla="*/ 25 h 46"/>
                <a:gd name="T34" fmla="*/ 30 w 58"/>
                <a:gd name="T35" fmla="*/ 27 h 46"/>
                <a:gd name="T36" fmla="*/ 28 w 58"/>
                <a:gd name="T37" fmla="*/ 25 h 46"/>
                <a:gd name="T38" fmla="*/ 23 w 58"/>
                <a:gd name="T39" fmla="*/ 25 h 46"/>
                <a:gd name="T40" fmla="*/ 19 w 58"/>
                <a:gd name="T41" fmla="*/ 23 h 46"/>
                <a:gd name="T42" fmla="*/ 10 w 58"/>
                <a:gd name="T43" fmla="*/ 18 h 46"/>
                <a:gd name="T44" fmla="*/ 0 w 58"/>
                <a:gd name="T45" fmla="*/ 3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0" y="34"/>
                  </a:moveTo>
                  <a:lnTo>
                    <a:pt x="10" y="39"/>
                  </a:lnTo>
                  <a:lnTo>
                    <a:pt x="19" y="43"/>
                  </a:lnTo>
                  <a:lnTo>
                    <a:pt x="26" y="46"/>
                  </a:lnTo>
                  <a:lnTo>
                    <a:pt x="35" y="46"/>
                  </a:lnTo>
                  <a:lnTo>
                    <a:pt x="46" y="39"/>
                  </a:lnTo>
                  <a:lnTo>
                    <a:pt x="53" y="29"/>
                  </a:lnTo>
                  <a:lnTo>
                    <a:pt x="56" y="18"/>
                  </a:lnTo>
                  <a:lnTo>
                    <a:pt x="58" y="9"/>
                  </a:lnTo>
                  <a:lnTo>
                    <a:pt x="58" y="2"/>
                  </a:lnTo>
                  <a:lnTo>
                    <a:pt x="56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9"/>
                  </a:lnTo>
                  <a:lnTo>
                    <a:pt x="37" y="16"/>
                  </a:lnTo>
                  <a:lnTo>
                    <a:pt x="37" y="23"/>
                  </a:lnTo>
                  <a:lnTo>
                    <a:pt x="35" y="25"/>
                  </a:lnTo>
                  <a:lnTo>
                    <a:pt x="30" y="27"/>
                  </a:lnTo>
                  <a:lnTo>
                    <a:pt x="28" y="25"/>
                  </a:lnTo>
                  <a:lnTo>
                    <a:pt x="23" y="25"/>
                  </a:lnTo>
                  <a:lnTo>
                    <a:pt x="19" y="23"/>
                  </a:lnTo>
                  <a:lnTo>
                    <a:pt x="10" y="1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6" name="Freeform 52"/>
            <p:cNvSpPr>
              <a:spLocks/>
            </p:cNvSpPr>
            <p:nvPr/>
          </p:nvSpPr>
          <p:spPr bwMode="auto">
            <a:xfrm>
              <a:off x="1538" y="4212"/>
              <a:ext cx="58" cy="46"/>
            </a:xfrm>
            <a:custGeom>
              <a:avLst/>
              <a:gdLst>
                <a:gd name="T0" fmla="*/ 21 w 58"/>
                <a:gd name="T1" fmla="*/ 44 h 46"/>
                <a:gd name="T2" fmla="*/ 21 w 58"/>
                <a:gd name="T3" fmla="*/ 35 h 46"/>
                <a:gd name="T4" fmla="*/ 21 w 58"/>
                <a:gd name="T5" fmla="*/ 28 h 46"/>
                <a:gd name="T6" fmla="*/ 21 w 58"/>
                <a:gd name="T7" fmla="*/ 23 h 46"/>
                <a:gd name="T8" fmla="*/ 23 w 58"/>
                <a:gd name="T9" fmla="*/ 23 h 46"/>
                <a:gd name="T10" fmla="*/ 25 w 58"/>
                <a:gd name="T11" fmla="*/ 21 h 46"/>
                <a:gd name="T12" fmla="*/ 30 w 58"/>
                <a:gd name="T13" fmla="*/ 21 h 46"/>
                <a:gd name="T14" fmla="*/ 35 w 58"/>
                <a:gd name="T15" fmla="*/ 21 h 46"/>
                <a:gd name="T16" fmla="*/ 41 w 58"/>
                <a:gd name="T17" fmla="*/ 25 h 46"/>
                <a:gd name="T18" fmla="*/ 46 w 58"/>
                <a:gd name="T19" fmla="*/ 28 h 46"/>
                <a:gd name="T20" fmla="*/ 46 w 58"/>
                <a:gd name="T21" fmla="*/ 28 h 46"/>
                <a:gd name="T22" fmla="*/ 58 w 58"/>
                <a:gd name="T23" fmla="*/ 14 h 46"/>
                <a:gd name="T24" fmla="*/ 55 w 58"/>
                <a:gd name="T25" fmla="*/ 12 h 46"/>
                <a:gd name="T26" fmla="*/ 51 w 58"/>
                <a:gd name="T27" fmla="*/ 7 h 46"/>
                <a:gd name="T28" fmla="*/ 41 w 58"/>
                <a:gd name="T29" fmla="*/ 2 h 46"/>
                <a:gd name="T30" fmla="*/ 30 w 58"/>
                <a:gd name="T31" fmla="*/ 0 h 46"/>
                <a:gd name="T32" fmla="*/ 18 w 58"/>
                <a:gd name="T33" fmla="*/ 2 h 46"/>
                <a:gd name="T34" fmla="*/ 9 w 58"/>
                <a:gd name="T35" fmla="*/ 9 h 46"/>
                <a:gd name="T36" fmla="*/ 5 w 58"/>
                <a:gd name="T37" fmla="*/ 16 h 46"/>
                <a:gd name="T38" fmla="*/ 2 w 58"/>
                <a:gd name="T39" fmla="*/ 25 h 46"/>
                <a:gd name="T40" fmla="*/ 0 w 58"/>
                <a:gd name="T41" fmla="*/ 35 h 46"/>
                <a:gd name="T42" fmla="*/ 0 w 58"/>
                <a:gd name="T43" fmla="*/ 46 h 46"/>
                <a:gd name="T44" fmla="*/ 21 w 58"/>
                <a:gd name="T45" fmla="*/ 4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21" y="44"/>
                  </a:moveTo>
                  <a:lnTo>
                    <a:pt x="21" y="35"/>
                  </a:lnTo>
                  <a:lnTo>
                    <a:pt x="21" y="28"/>
                  </a:lnTo>
                  <a:lnTo>
                    <a:pt x="21" y="23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30" y="21"/>
                  </a:lnTo>
                  <a:lnTo>
                    <a:pt x="35" y="21"/>
                  </a:lnTo>
                  <a:lnTo>
                    <a:pt x="41" y="25"/>
                  </a:lnTo>
                  <a:lnTo>
                    <a:pt x="46" y="28"/>
                  </a:lnTo>
                  <a:lnTo>
                    <a:pt x="58" y="14"/>
                  </a:lnTo>
                  <a:lnTo>
                    <a:pt x="55" y="12"/>
                  </a:lnTo>
                  <a:lnTo>
                    <a:pt x="51" y="7"/>
                  </a:lnTo>
                  <a:lnTo>
                    <a:pt x="41" y="2"/>
                  </a:lnTo>
                  <a:lnTo>
                    <a:pt x="30" y="0"/>
                  </a:lnTo>
                  <a:lnTo>
                    <a:pt x="18" y="2"/>
                  </a:lnTo>
                  <a:lnTo>
                    <a:pt x="9" y="9"/>
                  </a:lnTo>
                  <a:lnTo>
                    <a:pt x="5" y="16"/>
                  </a:lnTo>
                  <a:lnTo>
                    <a:pt x="2" y="25"/>
                  </a:lnTo>
                  <a:lnTo>
                    <a:pt x="0" y="35"/>
                  </a:lnTo>
                  <a:lnTo>
                    <a:pt x="0" y="46"/>
                  </a:lnTo>
                  <a:lnTo>
                    <a:pt x="21" y="4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7" name="Freeform 53"/>
            <p:cNvSpPr>
              <a:spLocks/>
            </p:cNvSpPr>
            <p:nvPr/>
          </p:nvSpPr>
          <p:spPr bwMode="auto">
            <a:xfrm>
              <a:off x="1501" y="4256"/>
              <a:ext cx="58" cy="46"/>
            </a:xfrm>
            <a:custGeom>
              <a:avLst/>
              <a:gdLst>
                <a:gd name="T0" fmla="*/ 0 w 58"/>
                <a:gd name="T1" fmla="*/ 34 h 46"/>
                <a:gd name="T2" fmla="*/ 9 w 58"/>
                <a:gd name="T3" fmla="*/ 39 h 46"/>
                <a:gd name="T4" fmla="*/ 19 w 58"/>
                <a:gd name="T5" fmla="*/ 44 h 46"/>
                <a:gd name="T6" fmla="*/ 28 w 58"/>
                <a:gd name="T7" fmla="*/ 46 h 46"/>
                <a:gd name="T8" fmla="*/ 35 w 58"/>
                <a:gd name="T9" fmla="*/ 46 h 46"/>
                <a:gd name="T10" fmla="*/ 46 w 58"/>
                <a:gd name="T11" fmla="*/ 41 h 46"/>
                <a:gd name="T12" fmla="*/ 53 w 58"/>
                <a:gd name="T13" fmla="*/ 30 h 46"/>
                <a:gd name="T14" fmla="*/ 58 w 58"/>
                <a:gd name="T15" fmla="*/ 21 h 46"/>
                <a:gd name="T16" fmla="*/ 58 w 58"/>
                <a:gd name="T17" fmla="*/ 11 h 46"/>
                <a:gd name="T18" fmla="*/ 58 w 58"/>
                <a:gd name="T19" fmla="*/ 4 h 46"/>
                <a:gd name="T20" fmla="*/ 58 w 58"/>
                <a:gd name="T21" fmla="*/ 0 h 46"/>
                <a:gd name="T22" fmla="*/ 39 w 58"/>
                <a:gd name="T23" fmla="*/ 2 h 46"/>
                <a:gd name="T24" fmla="*/ 39 w 58"/>
                <a:gd name="T25" fmla="*/ 4 h 46"/>
                <a:gd name="T26" fmla="*/ 39 w 58"/>
                <a:gd name="T27" fmla="*/ 9 h 46"/>
                <a:gd name="T28" fmla="*/ 39 w 58"/>
                <a:gd name="T29" fmla="*/ 16 h 46"/>
                <a:gd name="T30" fmla="*/ 37 w 58"/>
                <a:gd name="T31" fmla="*/ 23 h 46"/>
                <a:gd name="T32" fmla="*/ 35 w 58"/>
                <a:gd name="T33" fmla="*/ 25 h 46"/>
                <a:gd name="T34" fmla="*/ 30 w 58"/>
                <a:gd name="T35" fmla="*/ 28 h 46"/>
                <a:gd name="T36" fmla="*/ 30 w 58"/>
                <a:gd name="T37" fmla="*/ 28 h 46"/>
                <a:gd name="T38" fmla="*/ 25 w 58"/>
                <a:gd name="T39" fmla="*/ 25 h 46"/>
                <a:gd name="T40" fmla="*/ 19 w 58"/>
                <a:gd name="T41" fmla="*/ 23 h 46"/>
                <a:gd name="T42" fmla="*/ 12 w 58"/>
                <a:gd name="T43" fmla="*/ 18 h 46"/>
                <a:gd name="T44" fmla="*/ 0 w 58"/>
                <a:gd name="T45" fmla="*/ 34 h 4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8"/>
                <a:gd name="T70" fmla="*/ 0 h 46"/>
                <a:gd name="T71" fmla="*/ 58 w 58"/>
                <a:gd name="T72" fmla="*/ 46 h 4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8" h="46">
                  <a:moveTo>
                    <a:pt x="0" y="34"/>
                  </a:moveTo>
                  <a:lnTo>
                    <a:pt x="9" y="39"/>
                  </a:lnTo>
                  <a:lnTo>
                    <a:pt x="19" y="44"/>
                  </a:lnTo>
                  <a:lnTo>
                    <a:pt x="28" y="46"/>
                  </a:lnTo>
                  <a:lnTo>
                    <a:pt x="35" y="46"/>
                  </a:lnTo>
                  <a:lnTo>
                    <a:pt x="46" y="41"/>
                  </a:lnTo>
                  <a:lnTo>
                    <a:pt x="53" y="30"/>
                  </a:lnTo>
                  <a:lnTo>
                    <a:pt x="58" y="21"/>
                  </a:lnTo>
                  <a:lnTo>
                    <a:pt x="58" y="11"/>
                  </a:lnTo>
                  <a:lnTo>
                    <a:pt x="58" y="4"/>
                  </a:lnTo>
                  <a:lnTo>
                    <a:pt x="58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9" y="9"/>
                  </a:lnTo>
                  <a:lnTo>
                    <a:pt x="39" y="16"/>
                  </a:lnTo>
                  <a:lnTo>
                    <a:pt x="37" y="23"/>
                  </a:lnTo>
                  <a:lnTo>
                    <a:pt x="35" y="25"/>
                  </a:lnTo>
                  <a:lnTo>
                    <a:pt x="30" y="28"/>
                  </a:lnTo>
                  <a:lnTo>
                    <a:pt x="25" y="25"/>
                  </a:lnTo>
                  <a:lnTo>
                    <a:pt x="19" y="23"/>
                  </a:lnTo>
                  <a:lnTo>
                    <a:pt x="12" y="18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8" name="Freeform 54"/>
            <p:cNvSpPr>
              <a:spLocks/>
            </p:cNvSpPr>
            <p:nvPr/>
          </p:nvSpPr>
          <p:spPr bwMode="auto">
            <a:xfrm>
              <a:off x="1453" y="4263"/>
              <a:ext cx="57" cy="44"/>
            </a:xfrm>
            <a:custGeom>
              <a:avLst/>
              <a:gdLst>
                <a:gd name="T0" fmla="*/ 20 w 57"/>
                <a:gd name="T1" fmla="*/ 44 h 44"/>
                <a:gd name="T2" fmla="*/ 20 w 57"/>
                <a:gd name="T3" fmla="*/ 34 h 44"/>
                <a:gd name="T4" fmla="*/ 20 w 57"/>
                <a:gd name="T5" fmla="*/ 27 h 44"/>
                <a:gd name="T6" fmla="*/ 20 w 57"/>
                <a:gd name="T7" fmla="*/ 23 h 44"/>
                <a:gd name="T8" fmla="*/ 23 w 57"/>
                <a:gd name="T9" fmla="*/ 21 h 44"/>
                <a:gd name="T10" fmla="*/ 25 w 57"/>
                <a:gd name="T11" fmla="*/ 18 h 44"/>
                <a:gd name="T12" fmla="*/ 30 w 57"/>
                <a:gd name="T13" fmla="*/ 18 h 44"/>
                <a:gd name="T14" fmla="*/ 34 w 57"/>
                <a:gd name="T15" fmla="*/ 21 h 44"/>
                <a:gd name="T16" fmla="*/ 41 w 57"/>
                <a:gd name="T17" fmla="*/ 23 h 44"/>
                <a:gd name="T18" fmla="*/ 46 w 57"/>
                <a:gd name="T19" fmla="*/ 25 h 44"/>
                <a:gd name="T20" fmla="*/ 46 w 57"/>
                <a:gd name="T21" fmla="*/ 27 h 44"/>
                <a:gd name="T22" fmla="*/ 57 w 57"/>
                <a:gd name="T23" fmla="*/ 11 h 44"/>
                <a:gd name="T24" fmla="*/ 55 w 57"/>
                <a:gd name="T25" fmla="*/ 9 h 44"/>
                <a:gd name="T26" fmla="*/ 50 w 57"/>
                <a:gd name="T27" fmla="*/ 7 h 44"/>
                <a:gd name="T28" fmla="*/ 41 w 57"/>
                <a:gd name="T29" fmla="*/ 2 h 44"/>
                <a:gd name="T30" fmla="*/ 30 w 57"/>
                <a:gd name="T31" fmla="*/ 0 h 44"/>
                <a:gd name="T32" fmla="*/ 18 w 57"/>
                <a:gd name="T33" fmla="*/ 0 h 44"/>
                <a:gd name="T34" fmla="*/ 9 w 57"/>
                <a:gd name="T35" fmla="*/ 7 h 44"/>
                <a:gd name="T36" fmla="*/ 4 w 57"/>
                <a:gd name="T37" fmla="*/ 16 h 44"/>
                <a:gd name="T38" fmla="*/ 2 w 57"/>
                <a:gd name="T39" fmla="*/ 23 h 44"/>
                <a:gd name="T40" fmla="*/ 0 w 57"/>
                <a:gd name="T41" fmla="*/ 32 h 44"/>
                <a:gd name="T42" fmla="*/ 0 w 57"/>
                <a:gd name="T43" fmla="*/ 44 h 44"/>
                <a:gd name="T44" fmla="*/ 20 w 57"/>
                <a:gd name="T45" fmla="*/ 44 h 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4"/>
                <a:gd name="T71" fmla="*/ 57 w 57"/>
                <a:gd name="T72" fmla="*/ 44 h 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4">
                  <a:moveTo>
                    <a:pt x="20" y="44"/>
                  </a:moveTo>
                  <a:lnTo>
                    <a:pt x="20" y="34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30" y="18"/>
                  </a:lnTo>
                  <a:lnTo>
                    <a:pt x="34" y="21"/>
                  </a:lnTo>
                  <a:lnTo>
                    <a:pt x="41" y="23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57" y="11"/>
                  </a:lnTo>
                  <a:lnTo>
                    <a:pt x="55" y="9"/>
                  </a:lnTo>
                  <a:lnTo>
                    <a:pt x="50" y="7"/>
                  </a:lnTo>
                  <a:lnTo>
                    <a:pt x="41" y="2"/>
                  </a:lnTo>
                  <a:lnTo>
                    <a:pt x="30" y="0"/>
                  </a:lnTo>
                  <a:lnTo>
                    <a:pt x="18" y="0"/>
                  </a:lnTo>
                  <a:lnTo>
                    <a:pt x="9" y="7"/>
                  </a:lnTo>
                  <a:lnTo>
                    <a:pt x="4" y="16"/>
                  </a:lnTo>
                  <a:lnTo>
                    <a:pt x="2" y="23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79" name="Freeform 55"/>
            <p:cNvSpPr>
              <a:spLocks/>
            </p:cNvSpPr>
            <p:nvPr/>
          </p:nvSpPr>
          <p:spPr bwMode="auto">
            <a:xfrm>
              <a:off x="1416" y="4307"/>
              <a:ext cx="57" cy="43"/>
            </a:xfrm>
            <a:custGeom>
              <a:avLst/>
              <a:gdLst>
                <a:gd name="T0" fmla="*/ 0 w 57"/>
                <a:gd name="T1" fmla="*/ 32 h 43"/>
                <a:gd name="T2" fmla="*/ 9 w 57"/>
                <a:gd name="T3" fmla="*/ 39 h 43"/>
                <a:gd name="T4" fmla="*/ 18 w 57"/>
                <a:gd name="T5" fmla="*/ 41 h 43"/>
                <a:gd name="T6" fmla="*/ 25 w 57"/>
                <a:gd name="T7" fmla="*/ 43 h 43"/>
                <a:gd name="T8" fmla="*/ 34 w 57"/>
                <a:gd name="T9" fmla="*/ 43 h 43"/>
                <a:gd name="T10" fmla="*/ 46 w 57"/>
                <a:gd name="T11" fmla="*/ 39 h 43"/>
                <a:gd name="T12" fmla="*/ 53 w 57"/>
                <a:gd name="T13" fmla="*/ 29 h 43"/>
                <a:gd name="T14" fmla="*/ 57 w 57"/>
                <a:gd name="T15" fmla="*/ 18 h 43"/>
                <a:gd name="T16" fmla="*/ 57 w 57"/>
                <a:gd name="T17" fmla="*/ 9 h 43"/>
                <a:gd name="T18" fmla="*/ 57 w 57"/>
                <a:gd name="T19" fmla="*/ 2 h 43"/>
                <a:gd name="T20" fmla="*/ 57 w 57"/>
                <a:gd name="T21" fmla="*/ 0 h 43"/>
                <a:gd name="T22" fmla="*/ 39 w 57"/>
                <a:gd name="T23" fmla="*/ 2 h 43"/>
                <a:gd name="T24" fmla="*/ 39 w 57"/>
                <a:gd name="T25" fmla="*/ 2 h 43"/>
                <a:gd name="T26" fmla="*/ 39 w 57"/>
                <a:gd name="T27" fmla="*/ 9 h 43"/>
                <a:gd name="T28" fmla="*/ 39 w 57"/>
                <a:gd name="T29" fmla="*/ 16 h 43"/>
                <a:gd name="T30" fmla="*/ 37 w 57"/>
                <a:gd name="T31" fmla="*/ 20 h 43"/>
                <a:gd name="T32" fmla="*/ 34 w 57"/>
                <a:gd name="T33" fmla="*/ 23 h 43"/>
                <a:gd name="T34" fmla="*/ 30 w 57"/>
                <a:gd name="T35" fmla="*/ 25 h 43"/>
                <a:gd name="T36" fmla="*/ 30 w 57"/>
                <a:gd name="T37" fmla="*/ 25 h 43"/>
                <a:gd name="T38" fmla="*/ 25 w 57"/>
                <a:gd name="T39" fmla="*/ 23 h 43"/>
                <a:gd name="T40" fmla="*/ 18 w 57"/>
                <a:gd name="T41" fmla="*/ 20 h 43"/>
                <a:gd name="T42" fmla="*/ 11 w 57"/>
                <a:gd name="T43" fmla="*/ 16 h 43"/>
                <a:gd name="T44" fmla="*/ 0 w 57"/>
                <a:gd name="T45" fmla="*/ 32 h 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7"/>
                <a:gd name="T70" fmla="*/ 0 h 43"/>
                <a:gd name="T71" fmla="*/ 57 w 57"/>
                <a:gd name="T72" fmla="*/ 43 h 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7" h="43">
                  <a:moveTo>
                    <a:pt x="0" y="32"/>
                  </a:moveTo>
                  <a:lnTo>
                    <a:pt x="9" y="39"/>
                  </a:lnTo>
                  <a:lnTo>
                    <a:pt x="18" y="41"/>
                  </a:lnTo>
                  <a:lnTo>
                    <a:pt x="25" y="43"/>
                  </a:lnTo>
                  <a:lnTo>
                    <a:pt x="34" y="43"/>
                  </a:lnTo>
                  <a:lnTo>
                    <a:pt x="46" y="39"/>
                  </a:lnTo>
                  <a:lnTo>
                    <a:pt x="53" y="29"/>
                  </a:lnTo>
                  <a:lnTo>
                    <a:pt x="57" y="18"/>
                  </a:lnTo>
                  <a:lnTo>
                    <a:pt x="57" y="9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39" y="2"/>
                  </a:lnTo>
                  <a:lnTo>
                    <a:pt x="39" y="9"/>
                  </a:lnTo>
                  <a:lnTo>
                    <a:pt x="39" y="16"/>
                  </a:lnTo>
                  <a:lnTo>
                    <a:pt x="37" y="20"/>
                  </a:lnTo>
                  <a:lnTo>
                    <a:pt x="34" y="23"/>
                  </a:lnTo>
                  <a:lnTo>
                    <a:pt x="30" y="25"/>
                  </a:lnTo>
                  <a:lnTo>
                    <a:pt x="25" y="23"/>
                  </a:lnTo>
                  <a:lnTo>
                    <a:pt x="18" y="20"/>
                  </a:lnTo>
                  <a:lnTo>
                    <a:pt x="11" y="1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0" name="Freeform 56"/>
            <p:cNvSpPr>
              <a:spLocks/>
            </p:cNvSpPr>
            <p:nvPr/>
          </p:nvSpPr>
          <p:spPr bwMode="auto">
            <a:xfrm>
              <a:off x="1365" y="4323"/>
              <a:ext cx="62" cy="46"/>
            </a:xfrm>
            <a:custGeom>
              <a:avLst/>
              <a:gdLst>
                <a:gd name="T0" fmla="*/ 7 w 62"/>
                <a:gd name="T1" fmla="*/ 39 h 46"/>
                <a:gd name="T2" fmla="*/ 12 w 62"/>
                <a:gd name="T3" fmla="*/ 46 h 46"/>
                <a:gd name="T4" fmla="*/ 62 w 62"/>
                <a:gd name="T5" fmla="*/ 16 h 46"/>
                <a:gd name="T6" fmla="*/ 53 w 62"/>
                <a:gd name="T7" fmla="*/ 0 h 46"/>
                <a:gd name="T8" fmla="*/ 0 w 62"/>
                <a:gd name="T9" fmla="*/ 30 h 46"/>
                <a:gd name="T10" fmla="*/ 7 w 62"/>
                <a:gd name="T11" fmla="*/ 39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"/>
                <a:gd name="T19" fmla="*/ 0 h 46"/>
                <a:gd name="T20" fmla="*/ 62 w 62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" h="46">
                  <a:moveTo>
                    <a:pt x="7" y="39"/>
                  </a:moveTo>
                  <a:lnTo>
                    <a:pt x="12" y="46"/>
                  </a:lnTo>
                  <a:lnTo>
                    <a:pt x="62" y="16"/>
                  </a:lnTo>
                  <a:lnTo>
                    <a:pt x="53" y="0"/>
                  </a:lnTo>
                  <a:lnTo>
                    <a:pt x="0" y="30"/>
                  </a:lnTo>
                  <a:lnTo>
                    <a:pt x="7" y="3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1" name="Freeform 57"/>
            <p:cNvSpPr>
              <a:spLocks/>
            </p:cNvSpPr>
            <p:nvPr/>
          </p:nvSpPr>
          <p:spPr bwMode="auto">
            <a:xfrm>
              <a:off x="1370" y="4353"/>
              <a:ext cx="110" cy="23"/>
            </a:xfrm>
            <a:custGeom>
              <a:avLst/>
              <a:gdLst>
                <a:gd name="T0" fmla="*/ 110 w 110"/>
                <a:gd name="T1" fmla="*/ 13 h 23"/>
                <a:gd name="T2" fmla="*/ 110 w 110"/>
                <a:gd name="T3" fmla="*/ 4 h 23"/>
                <a:gd name="T4" fmla="*/ 2 w 110"/>
                <a:gd name="T5" fmla="*/ 0 h 23"/>
                <a:gd name="T6" fmla="*/ 0 w 110"/>
                <a:gd name="T7" fmla="*/ 20 h 23"/>
                <a:gd name="T8" fmla="*/ 108 w 110"/>
                <a:gd name="T9" fmla="*/ 23 h 23"/>
                <a:gd name="T10" fmla="*/ 110 w 110"/>
                <a:gd name="T11" fmla="*/ 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0"/>
                <a:gd name="T19" fmla="*/ 0 h 23"/>
                <a:gd name="T20" fmla="*/ 110 w 110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0" h="23">
                  <a:moveTo>
                    <a:pt x="110" y="13"/>
                  </a:moveTo>
                  <a:lnTo>
                    <a:pt x="110" y="4"/>
                  </a:lnTo>
                  <a:lnTo>
                    <a:pt x="2" y="0"/>
                  </a:lnTo>
                  <a:lnTo>
                    <a:pt x="0" y="20"/>
                  </a:lnTo>
                  <a:lnTo>
                    <a:pt x="108" y="23"/>
                  </a:lnTo>
                  <a:lnTo>
                    <a:pt x="110" y="1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2" name="Freeform 58"/>
            <p:cNvSpPr>
              <a:spLocks/>
            </p:cNvSpPr>
            <p:nvPr/>
          </p:nvSpPr>
          <p:spPr bwMode="auto">
            <a:xfrm>
              <a:off x="1363" y="4260"/>
              <a:ext cx="67" cy="106"/>
            </a:xfrm>
            <a:custGeom>
              <a:avLst/>
              <a:gdLst>
                <a:gd name="T0" fmla="*/ 60 w 67"/>
                <a:gd name="T1" fmla="*/ 5 h 106"/>
                <a:gd name="T2" fmla="*/ 51 w 67"/>
                <a:gd name="T3" fmla="*/ 0 h 106"/>
                <a:gd name="T4" fmla="*/ 0 w 67"/>
                <a:gd name="T5" fmla="*/ 97 h 106"/>
                <a:gd name="T6" fmla="*/ 16 w 67"/>
                <a:gd name="T7" fmla="*/ 106 h 106"/>
                <a:gd name="T8" fmla="*/ 67 w 67"/>
                <a:gd name="T9" fmla="*/ 10 h 106"/>
                <a:gd name="T10" fmla="*/ 60 w 67"/>
                <a:gd name="T11" fmla="*/ 5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106"/>
                <a:gd name="T20" fmla="*/ 67 w 67"/>
                <a:gd name="T21" fmla="*/ 106 h 1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106">
                  <a:moveTo>
                    <a:pt x="60" y="5"/>
                  </a:moveTo>
                  <a:lnTo>
                    <a:pt x="51" y="0"/>
                  </a:lnTo>
                  <a:lnTo>
                    <a:pt x="0" y="97"/>
                  </a:lnTo>
                  <a:lnTo>
                    <a:pt x="16" y="106"/>
                  </a:lnTo>
                  <a:lnTo>
                    <a:pt x="67" y="10"/>
                  </a:lnTo>
                  <a:lnTo>
                    <a:pt x="6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3" name="Freeform 59"/>
            <p:cNvSpPr>
              <a:spLocks/>
            </p:cNvSpPr>
            <p:nvPr/>
          </p:nvSpPr>
          <p:spPr bwMode="auto">
            <a:xfrm>
              <a:off x="1761" y="4442"/>
              <a:ext cx="67" cy="37"/>
            </a:xfrm>
            <a:custGeom>
              <a:avLst/>
              <a:gdLst>
                <a:gd name="T0" fmla="*/ 0 w 67"/>
                <a:gd name="T1" fmla="*/ 10 h 37"/>
                <a:gd name="T2" fmla="*/ 7 w 67"/>
                <a:gd name="T3" fmla="*/ 19 h 37"/>
                <a:gd name="T4" fmla="*/ 12 w 67"/>
                <a:gd name="T5" fmla="*/ 26 h 37"/>
                <a:gd name="T6" fmla="*/ 19 w 67"/>
                <a:gd name="T7" fmla="*/ 33 h 37"/>
                <a:gd name="T8" fmla="*/ 26 w 67"/>
                <a:gd name="T9" fmla="*/ 37 h 37"/>
                <a:gd name="T10" fmla="*/ 37 w 67"/>
                <a:gd name="T11" fmla="*/ 37 h 37"/>
                <a:gd name="T12" fmla="*/ 49 w 67"/>
                <a:gd name="T13" fmla="*/ 33 h 37"/>
                <a:gd name="T14" fmla="*/ 58 w 67"/>
                <a:gd name="T15" fmla="*/ 26 h 37"/>
                <a:gd name="T16" fmla="*/ 63 w 67"/>
                <a:gd name="T17" fmla="*/ 16 h 37"/>
                <a:gd name="T18" fmla="*/ 65 w 67"/>
                <a:gd name="T19" fmla="*/ 12 h 37"/>
                <a:gd name="T20" fmla="*/ 67 w 67"/>
                <a:gd name="T21" fmla="*/ 7 h 37"/>
                <a:gd name="T22" fmla="*/ 49 w 67"/>
                <a:gd name="T23" fmla="*/ 0 h 37"/>
                <a:gd name="T24" fmla="*/ 49 w 67"/>
                <a:gd name="T25" fmla="*/ 3 h 37"/>
                <a:gd name="T26" fmla="*/ 47 w 67"/>
                <a:gd name="T27" fmla="*/ 7 h 37"/>
                <a:gd name="T28" fmla="*/ 42 w 67"/>
                <a:gd name="T29" fmla="*/ 12 h 37"/>
                <a:gd name="T30" fmla="*/ 37 w 67"/>
                <a:gd name="T31" fmla="*/ 16 h 37"/>
                <a:gd name="T32" fmla="*/ 35 w 67"/>
                <a:gd name="T33" fmla="*/ 19 h 37"/>
                <a:gd name="T34" fmla="*/ 30 w 67"/>
                <a:gd name="T35" fmla="*/ 19 h 37"/>
                <a:gd name="T36" fmla="*/ 30 w 67"/>
                <a:gd name="T37" fmla="*/ 16 h 37"/>
                <a:gd name="T38" fmla="*/ 26 w 67"/>
                <a:gd name="T39" fmla="*/ 14 h 37"/>
                <a:gd name="T40" fmla="*/ 23 w 67"/>
                <a:gd name="T41" fmla="*/ 7 h 37"/>
                <a:gd name="T42" fmla="*/ 19 w 67"/>
                <a:gd name="T43" fmla="*/ 0 h 37"/>
                <a:gd name="T44" fmla="*/ 0 w 67"/>
                <a:gd name="T45" fmla="*/ 1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0" y="10"/>
                  </a:moveTo>
                  <a:lnTo>
                    <a:pt x="7" y="19"/>
                  </a:lnTo>
                  <a:lnTo>
                    <a:pt x="12" y="26"/>
                  </a:lnTo>
                  <a:lnTo>
                    <a:pt x="19" y="33"/>
                  </a:lnTo>
                  <a:lnTo>
                    <a:pt x="26" y="37"/>
                  </a:lnTo>
                  <a:lnTo>
                    <a:pt x="37" y="37"/>
                  </a:lnTo>
                  <a:lnTo>
                    <a:pt x="49" y="33"/>
                  </a:lnTo>
                  <a:lnTo>
                    <a:pt x="58" y="26"/>
                  </a:lnTo>
                  <a:lnTo>
                    <a:pt x="63" y="16"/>
                  </a:lnTo>
                  <a:lnTo>
                    <a:pt x="65" y="12"/>
                  </a:lnTo>
                  <a:lnTo>
                    <a:pt x="67" y="7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47" y="7"/>
                  </a:lnTo>
                  <a:lnTo>
                    <a:pt x="42" y="12"/>
                  </a:lnTo>
                  <a:lnTo>
                    <a:pt x="37" y="16"/>
                  </a:lnTo>
                  <a:lnTo>
                    <a:pt x="35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6" y="14"/>
                  </a:lnTo>
                  <a:lnTo>
                    <a:pt x="23" y="7"/>
                  </a:lnTo>
                  <a:lnTo>
                    <a:pt x="1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4" name="Freeform 60"/>
            <p:cNvSpPr>
              <a:spLocks/>
            </p:cNvSpPr>
            <p:nvPr/>
          </p:nvSpPr>
          <p:spPr bwMode="auto">
            <a:xfrm>
              <a:off x="1713" y="4412"/>
              <a:ext cx="67" cy="37"/>
            </a:xfrm>
            <a:custGeom>
              <a:avLst/>
              <a:gdLst>
                <a:gd name="T0" fmla="*/ 18 w 67"/>
                <a:gd name="T1" fmla="*/ 37 h 37"/>
                <a:gd name="T2" fmla="*/ 23 w 67"/>
                <a:gd name="T3" fmla="*/ 30 h 37"/>
                <a:gd name="T4" fmla="*/ 25 w 67"/>
                <a:gd name="T5" fmla="*/ 23 h 37"/>
                <a:gd name="T6" fmla="*/ 30 w 67"/>
                <a:gd name="T7" fmla="*/ 21 h 37"/>
                <a:gd name="T8" fmla="*/ 30 w 67"/>
                <a:gd name="T9" fmla="*/ 21 h 37"/>
                <a:gd name="T10" fmla="*/ 35 w 67"/>
                <a:gd name="T11" fmla="*/ 19 h 37"/>
                <a:gd name="T12" fmla="*/ 37 w 67"/>
                <a:gd name="T13" fmla="*/ 21 h 37"/>
                <a:gd name="T14" fmla="*/ 42 w 67"/>
                <a:gd name="T15" fmla="*/ 26 h 37"/>
                <a:gd name="T16" fmla="*/ 46 w 67"/>
                <a:gd name="T17" fmla="*/ 30 h 37"/>
                <a:gd name="T18" fmla="*/ 48 w 67"/>
                <a:gd name="T19" fmla="*/ 35 h 37"/>
                <a:gd name="T20" fmla="*/ 48 w 67"/>
                <a:gd name="T21" fmla="*/ 37 h 37"/>
                <a:gd name="T22" fmla="*/ 67 w 67"/>
                <a:gd name="T23" fmla="*/ 30 h 37"/>
                <a:gd name="T24" fmla="*/ 65 w 67"/>
                <a:gd name="T25" fmla="*/ 28 h 37"/>
                <a:gd name="T26" fmla="*/ 62 w 67"/>
                <a:gd name="T27" fmla="*/ 21 h 37"/>
                <a:gd name="T28" fmla="*/ 58 w 67"/>
                <a:gd name="T29" fmla="*/ 14 h 37"/>
                <a:gd name="T30" fmla="*/ 48 w 67"/>
                <a:gd name="T31" fmla="*/ 5 h 37"/>
                <a:gd name="T32" fmla="*/ 37 w 67"/>
                <a:gd name="T33" fmla="*/ 0 h 37"/>
                <a:gd name="T34" fmla="*/ 25 w 67"/>
                <a:gd name="T35" fmla="*/ 3 h 37"/>
                <a:gd name="T36" fmla="*/ 18 w 67"/>
                <a:gd name="T37" fmla="*/ 5 h 37"/>
                <a:gd name="T38" fmla="*/ 12 w 67"/>
                <a:gd name="T39" fmla="*/ 12 h 37"/>
                <a:gd name="T40" fmla="*/ 7 w 67"/>
                <a:gd name="T41" fmla="*/ 19 h 37"/>
                <a:gd name="T42" fmla="*/ 0 w 67"/>
                <a:gd name="T43" fmla="*/ 30 h 37"/>
                <a:gd name="T44" fmla="*/ 18 w 67"/>
                <a:gd name="T45" fmla="*/ 3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18" y="37"/>
                  </a:moveTo>
                  <a:lnTo>
                    <a:pt x="23" y="30"/>
                  </a:lnTo>
                  <a:lnTo>
                    <a:pt x="25" y="23"/>
                  </a:lnTo>
                  <a:lnTo>
                    <a:pt x="30" y="21"/>
                  </a:lnTo>
                  <a:lnTo>
                    <a:pt x="35" y="19"/>
                  </a:lnTo>
                  <a:lnTo>
                    <a:pt x="37" y="21"/>
                  </a:lnTo>
                  <a:lnTo>
                    <a:pt x="42" y="26"/>
                  </a:lnTo>
                  <a:lnTo>
                    <a:pt x="46" y="30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67" y="30"/>
                  </a:lnTo>
                  <a:lnTo>
                    <a:pt x="65" y="28"/>
                  </a:lnTo>
                  <a:lnTo>
                    <a:pt x="62" y="21"/>
                  </a:lnTo>
                  <a:lnTo>
                    <a:pt x="58" y="14"/>
                  </a:lnTo>
                  <a:lnTo>
                    <a:pt x="48" y="5"/>
                  </a:lnTo>
                  <a:lnTo>
                    <a:pt x="37" y="0"/>
                  </a:lnTo>
                  <a:lnTo>
                    <a:pt x="25" y="3"/>
                  </a:lnTo>
                  <a:lnTo>
                    <a:pt x="18" y="5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5" name="Freeform 61"/>
            <p:cNvSpPr>
              <a:spLocks/>
            </p:cNvSpPr>
            <p:nvPr/>
          </p:nvSpPr>
          <p:spPr bwMode="auto">
            <a:xfrm>
              <a:off x="1665" y="4442"/>
              <a:ext cx="64" cy="37"/>
            </a:xfrm>
            <a:custGeom>
              <a:avLst/>
              <a:gdLst>
                <a:gd name="T0" fmla="*/ 0 w 64"/>
                <a:gd name="T1" fmla="*/ 10 h 37"/>
                <a:gd name="T2" fmla="*/ 4 w 64"/>
                <a:gd name="T3" fmla="*/ 19 h 37"/>
                <a:gd name="T4" fmla="*/ 9 w 64"/>
                <a:gd name="T5" fmla="*/ 26 h 37"/>
                <a:gd name="T6" fmla="*/ 16 w 64"/>
                <a:gd name="T7" fmla="*/ 33 h 37"/>
                <a:gd name="T8" fmla="*/ 23 w 64"/>
                <a:gd name="T9" fmla="*/ 37 h 37"/>
                <a:gd name="T10" fmla="*/ 37 w 64"/>
                <a:gd name="T11" fmla="*/ 37 h 37"/>
                <a:gd name="T12" fmla="*/ 48 w 64"/>
                <a:gd name="T13" fmla="*/ 33 h 37"/>
                <a:gd name="T14" fmla="*/ 55 w 64"/>
                <a:gd name="T15" fmla="*/ 26 h 37"/>
                <a:gd name="T16" fmla="*/ 60 w 64"/>
                <a:gd name="T17" fmla="*/ 16 h 37"/>
                <a:gd name="T18" fmla="*/ 64 w 64"/>
                <a:gd name="T19" fmla="*/ 12 h 37"/>
                <a:gd name="T20" fmla="*/ 64 w 64"/>
                <a:gd name="T21" fmla="*/ 7 h 37"/>
                <a:gd name="T22" fmla="*/ 48 w 64"/>
                <a:gd name="T23" fmla="*/ 0 h 37"/>
                <a:gd name="T24" fmla="*/ 46 w 64"/>
                <a:gd name="T25" fmla="*/ 3 h 37"/>
                <a:gd name="T26" fmla="*/ 43 w 64"/>
                <a:gd name="T27" fmla="*/ 7 h 37"/>
                <a:gd name="T28" fmla="*/ 41 w 64"/>
                <a:gd name="T29" fmla="*/ 12 h 37"/>
                <a:gd name="T30" fmla="*/ 37 w 64"/>
                <a:gd name="T31" fmla="*/ 16 h 37"/>
                <a:gd name="T32" fmla="*/ 32 w 64"/>
                <a:gd name="T33" fmla="*/ 19 h 37"/>
                <a:gd name="T34" fmla="*/ 30 w 64"/>
                <a:gd name="T35" fmla="*/ 19 h 37"/>
                <a:gd name="T36" fmla="*/ 27 w 64"/>
                <a:gd name="T37" fmla="*/ 16 h 37"/>
                <a:gd name="T38" fmla="*/ 25 w 64"/>
                <a:gd name="T39" fmla="*/ 14 h 37"/>
                <a:gd name="T40" fmla="*/ 20 w 64"/>
                <a:gd name="T41" fmla="*/ 7 h 37"/>
                <a:gd name="T42" fmla="*/ 16 w 64"/>
                <a:gd name="T43" fmla="*/ 0 h 37"/>
                <a:gd name="T44" fmla="*/ 0 w 64"/>
                <a:gd name="T45" fmla="*/ 1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37"/>
                <a:gd name="T71" fmla="*/ 64 w 6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37">
                  <a:moveTo>
                    <a:pt x="0" y="10"/>
                  </a:moveTo>
                  <a:lnTo>
                    <a:pt x="4" y="19"/>
                  </a:lnTo>
                  <a:lnTo>
                    <a:pt x="9" y="26"/>
                  </a:lnTo>
                  <a:lnTo>
                    <a:pt x="16" y="33"/>
                  </a:lnTo>
                  <a:lnTo>
                    <a:pt x="23" y="37"/>
                  </a:lnTo>
                  <a:lnTo>
                    <a:pt x="37" y="37"/>
                  </a:lnTo>
                  <a:lnTo>
                    <a:pt x="48" y="33"/>
                  </a:lnTo>
                  <a:lnTo>
                    <a:pt x="55" y="26"/>
                  </a:lnTo>
                  <a:lnTo>
                    <a:pt x="60" y="16"/>
                  </a:lnTo>
                  <a:lnTo>
                    <a:pt x="64" y="12"/>
                  </a:lnTo>
                  <a:lnTo>
                    <a:pt x="64" y="7"/>
                  </a:lnTo>
                  <a:lnTo>
                    <a:pt x="48" y="0"/>
                  </a:lnTo>
                  <a:lnTo>
                    <a:pt x="46" y="3"/>
                  </a:lnTo>
                  <a:lnTo>
                    <a:pt x="43" y="7"/>
                  </a:lnTo>
                  <a:lnTo>
                    <a:pt x="41" y="12"/>
                  </a:lnTo>
                  <a:lnTo>
                    <a:pt x="37" y="16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27" y="16"/>
                  </a:lnTo>
                  <a:lnTo>
                    <a:pt x="25" y="14"/>
                  </a:lnTo>
                  <a:lnTo>
                    <a:pt x="20" y="7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6" name="Freeform 62"/>
            <p:cNvSpPr>
              <a:spLocks/>
            </p:cNvSpPr>
            <p:nvPr/>
          </p:nvSpPr>
          <p:spPr bwMode="auto">
            <a:xfrm>
              <a:off x="1614" y="4412"/>
              <a:ext cx="67" cy="37"/>
            </a:xfrm>
            <a:custGeom>
              <a:avLst/>
              <a:gdLst>
                <a:gd name="T0" fmla="*/ 18 w 67"/>
                <a:gd name="T1" fmla="*/ 37 h 37"/>
                <a:gd name="T2" fmla="*/ 23 w 67"/>
                <a:gd name="T3" fmla="*/ 30 h 37"/>
                <a:gd name="T4" fmla="*/ 28 w 67"/>
                <a:gd name="T5" fmla="*/ 23 h 37"/>
                <a:gd name="T6" fmla="*/ 30 w 67"/>
                <a:gd name="T7" fmla="*/ 21 h 37"/>
                <a:gd name="T8" fmla="*/ 30 w 67"/>
                <a:gd name="T9" fmla="*/ 21 h 37"/>
                <a:gd name="T10" fmla="*/ 35 w 67"/>
                <a:gd name="T11" fmla="*/ 19 h 37"/>
                <a:gd name="T12" fmla="*/ 39 w 67"/>
                <a:gd name="T13" fmla="*/ 21 h 37"/>
                <a:gd name="T14" fmla="*/ 41 w 67"/>
                <a:gd name="T15" fmla="*/ 26 h 37"/>
                <a:gd name="T16" fmla="*/ 46 w 67"/>
                <a:gd name="T17" fmla="*/ 30 h 37"/>
                <a:gd name="T18" fmla="*/ 48 w 67"/>
                <a:gd name="T19" fmla="*/ 35 h 37"/>
                <a:gd name="T20" fmla="*/ 48 w 67"/>
                <a:gd name="T21" fmla="*/ 37 h 37"/>
                <a:gd name="T22" fmla="*/ 67 w 67"/>
                <a:gd name="T23" fmla="*/ 30 h 37"/>
                <a:gd name="T24" fmla="*/ 67 w 67"/>
                <a:gd name="T25" fmla="*/ 28 h 37"/>
                <a:gd name="T26" fmla="*/ 62 w 67"/>
                <a:gd name="T27" fmla="*/ 21 h 37"/>
                <a:gd name="T28" fmla="*/ 58 w 67"/>
                <a:gd name="T29" fmla="*/ 14 h 37"/>
                <a:gd name="T30" fmla="*/ 48 w 67"/>
                <a:gd name="T31" fmla="*/ 5 h 37"/>
                <a:gd name="T32" fmla="*/ 39 w 67"/>
                <a:gd name="T33" fmla="*/ 0 h 37"/>
                <a:gd name="T34" fmla="*/ 25 w 67"/>
                <a:gd name="T35" fmla="*/ 3 h 37"/>
                <a:gd name="T36" fmla="*/ 18 w 67"/>
                <a:gd name="T37" fmla="*/ 7 h 37"/>
                <a:gd name="T38" fmla="*/ 12 w 67"/>
                <a:gd name="T39" fmla="*/ 12 h 37"/>
                <a:gd name="T40" fmla="*/ 7 w 67"/>
                <a:gd name="T41" fmla="*/ 19 h 37"/>
                <a:gd name="T42" fmla="*/ 0 w 67"/>
                <a:gd name="T43" fmla="*/ 30 h 37"/>
                <a:gd name="T44" fmla="*/ 18 w 67"/>
                <a:gd name="T45" fmla="*/ 3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18" y="37"/>
                  </a:moveTo>
                  <a:lnTo>
                    <a:pt x="23" y="30"/>
                  </a:lnTo>
                  <a:lnTo>
                    <a:pt x="28" y="23"/>
                  </a:lnTo>
                  <a:lnTo>
                    <a:pt x="30" y="21"/>
                  </a:lnTo>
                  <a:lnTo>
                    <a:pt x="35" y="19"/>
                  </a:lnTo>
                  <a:lnTo>
                    <a:pt x="39" y="21"/>
                  </a:lnTo>
                  <a:lnTo>
                    <a:pt x="41" y="26"/>
                  </a:lnTo>
                  <a:lnTo>
                    <a:pt x="46" y="30"/>
                  </a:lnTo>
                  <a:lnTo>
                    <a:pt x="48" y="35"/>
                  </a:lnTo>
                  <a:lnTo>
                    <a:pt x="48" y="37"/>
                  </a:lnTo>
                  <a:lnTo>
                    <a:pt x="67" y="30"/>
                  </a:lnTo>
                  <a:lnTo>
                    <a:pt x="67" y="28"/>
                  </a:lnTo>
                  <a:lnTo>
                    <a:pt x="62" y="21"/>
                  </a:lnTo>
                  <a:lnTo>
                    <a:pt x="58" y="14"/>
                  </a:lnTo>
                  <a:lnTo>
                    <a:pt x="48" y="5"/>
                  </a:lnTo>
                  <a:lnTo>
                    <a:pt x="39" y="0"/>
                  </a:lnTo>
                  <a:lnTo>
                    <a:pt x="25" y="3"/>
                  </a:lnTo>
                  <a:lnTo>
                    <a:pt x="18" y="7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7" name="Freeform 63"/>
            <p:cNvSpPr>
              <a:spLocks/>
            </p:cNvSpPr>
            <p:nvPr/>
          </p:nvSpPr>
          <p:spPr bwMode="auto">
            <a:xfrm>
              <a:off x="1566" y="4442"/>
              <a:ext cx="66" cy="37"/>
            </a:xfrm>
            <a:custGeom>
              <a:avLst/>
              <a:gdLst>
                <a:gd name="T0" fmla="*/ 0 w 66"/>
                <a:gd name="T1" fmla="*/ 10 h 37"/>
                <a:gd name="T2" fmla="*/ 7 w 66"/>
                <a:gd name="T3" fmla="*/ 19 h 37"/>
                <a:gd name="T4" fmla="*/ 11 w 66"/>
                <a:gd name="T5" fmla="*/ 26 h 37"/>
                <a:gd name="T6" fmla="*/ 18 w 66"/>
                <a:gd name="T7" fmla="*/ 33 h 37"/>
                <a:gd name="T8" fmla="*/ 25 w 66"/>
                <a:gd name="T9" fmla="*/ 37 h 37"/>
                <a:gd name="T10" fmla="*/ 36 w 66"/>
                <a:gd name="T11" fmla="*/ 37 h 37"/>
                <a:gd name="T12" fmla="*/ 48 w 66"/>
                <a:gd name="T13" fmla="*/ 33 h 37"/>
                <a:gd name="T14" fmla="*/ 57 w 66"/>
                <a:gd name="T15" fmla="*/ 26 h 37"/>
                <a:gd name="T16" fmla="*/ 62 w 66"/>
                <a:gd name="T17" fmla="*/ 16 h 37"/>
                <a:gd name="T18" fmla="*/ 64 w 66"/>
                <a:gd name="T19" fmla="*/ 12 h 37"/>
                <a:gd name="T20" fmla="*/ 66 w 66"/>
                <a:gd name="T21" fmla="*/ 7 h 37"/>
                <a:gd name="T22" fmla="*/ 48 w 66"/>
                <a:gd name="T23" fmla="*/ 0 h 37"/>
                <a:gd name="T24" fmla="*/ 48 w 66"/>
                <a:gd name="T25" fmla="*/ 3 h 37"/>
                <a:gd name="T26" fmla="*/ 46 w 66"/>
                <a:gd name="T27" fmla="*/ 7 h 37"/>
                <a:gd name="T28" fmla="*/ 41 w 66"/>
                <a:gd name="T29" fmla="*/ 12 h 37"/>
                <a:gd name="T30" fmla="*/ 36 w 66"/>
                <a:gd name="T31" fmla="*/ 16 h 37"/>
                <a:gd name="T32" fmla="*/ 34 w 66"/>
                <a:gd name="T33" fmla="*/ 19 h 37"/>
                <a:gd name="T34" fmla="*/ 30 w 66"/>
                <a:gd name="T35" fmla="*/ 19 h 37"/>
                <a:gd name="T36" fmla="*/ 30 w 66"/>
                <a:gd name="T37" fmla="*/ 16 h 37"/>
                <a:gd name="T38" fmla="*/ 25 w 66"/>
                <a:gd name="T39" fmla="*/ 14 h 37"/>
                <a:gd name="T40" fmla="*/ 23 w 66"/>
                <a:gd name="T41" fmla="*/ 7 h 37"/>
                <a:gd name="T42" fmla="*/ 18 w 66"/>
                <a:gd name="T43" fmla="*/ 0 h 37"/>
                <a:gd name="T44" fmla="*/ 0 w 66"/>
                <a:gd name="T45" fmla="*/ 1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6"/>
                <a:gd name="T70" fmla="*/ 0 h 37"/>
                <a:gd name="T71" fmla="*/ 66 w 66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6" h="37">
                  <a:moveTo>
                    <a:pt x="0" y="10"/>
                  </a:moveTo>
                  <a:lnTo>
                    <a:pt x="7" y="19"/>
                  </a:lnTo>
                  <a:lnTo>
                    <a:pt x="11" y="26"/>
                  </a:lnTo>
                  <a:lnTo>
                    <a:pt x="18" y="33"/>
                  </a:lnTo>
                  <a:lnTo>
                    <a:pt x="25" y="37"/>
                  </a:lnTo>
                  <a:lnTo>
                    <a:pt x="36" y="37"/>
                  </a:lnTo>
                  <a:lnTo>
                    <a:pt x="48" y="33"/>
                  </a:lnTo>
                  <a:lnTo>
                    <a:pt x="57" y="26"/>
                  </a:lnTo>
                  <a:lnTo>
                    <a:pt x="62" y="16"/>
                  </a:lnTo>
                  <a:lnTo>
                    <a:pt x="64" y="12"/>
                  </a:lnTo>
                  <a:lnTo>
                    <a:pt x="66" y="7"/>
                  </a:lnTo>
                  <a:lnTo>
                    <a:pt x="48" y="0"/>
                  </a:lnTo>
                  <a:lnTo>
                    <a:pt x="48" y="3"/>
                  </a:lnTo>
                  <a:lnTo>
                    <a:pt x="46" y="7"/>
                  </a:lnTo>
                  <a:lnTo>
                    <a:pt x="41" y="12"/>
                  </a:lnTo>
                  <a:lnTo>
                    <a:pt x="36" y="16"/>
                  </a:lnTo>
                  <a:lnTo>
                    <a:pt x="34" y="19"/>
                  </a:lnTo>
                  <a:lnTo>
                    <a:pt x="30" y="19"/>
                  </a:lnTo>
                  <a:lnTo>
                    <a:pt x="30" y="16"/>
                  </a:lnTo>
                  <a:lnTo>
                    <a:pt x="25" y="14"/>
                  </a:lnTo>
                  <a:lnTo>
                    <a:pt x="23" y="7"/>
                  </a:lnTo>
                  <a:lnTo>
                    <a:pt x="18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8" name="Freeform 64"/>
            <p:cNvSpPr>
              <a:spLocks/>
            </p:cNvSpPr>
            <p:nvPr/>
          </p:nvSpPr>
          <p:spPr bwMode="auto">
            <a:xfrm>
              <a:off x="1517" y="4412"/>
              <a:ext cx="67" cy="37"/>
            </a:xfrm>
            <a:custGeom>
              <a:avLst/>
              <a:gdLst>
                <a:gd name="T0" fmla="*/ 19 w 67"/>
                <a:gd name="T1" fmla="*/ 37 h 37"/>
                <a:gd name="T2" fmla="*/ 23 w 67"/>
                <a:gd name="T3" fmla="*/ 30 h 37"/>
                <a:gd name="T4" fmla="*/ 26 w 67"/>
                <a:gd name="T5" fmla="*/ 23 h 37"/>
                <a:gd name="T6" fmla="*/ 30 w 67"/>
                <a:gd name="T7" fmla="*/ 21 h 37"/>
                <a:gd name="T8" fmla="*/ 30 w 67"/>
                <a:gd name="T9" fmla="*/ 21 h 37"/>
                <a:gd name="T10" fmla="*/ 35 w 67"/>
                <a:gd name="T11" fmla="*/ 19 h 37"/>
                <a:gd name="T12" fmla="*/ 37 w 67"/>
                <a:gd name="T13" fmla="*/ 21 h 37"/>
                <a:gd name="T14" fmla="*/ 42 w 67"/>
                <a:gd name="T15" fmla="*/ 26 h 37"/>
                <a:gd name="T16" fmla="*/ 46 w 67"/>
                <a:gd name="T17" fmla="*/ 30 h 37"/>
                <a:gd name="T18" fmla="*/ 49 w 67"/>
                <a:gd name="T19" fmla="*/ 35 h 37"/>
                <a:gd name="T20" fmla="*/ 49 w 67"/>
                <a:gd name="T21" fmla="*/ 37 h 37"/>
                <a:gd name="T22" fmla="*/ 67 w 67"/>
                <a:gd name="T23" fmla="*/ 30 h 37"/>
                <a:gd name="T24" fmla="*/ 65 w 67"/>
                <a:gd name="T25" fmla="*/ 28 h 37"/>
                <a:gd name="T26" fmla="*/ 62 w 67"/>
                <a:gd name="T27" fmla="*/ 21 h 37"/>
                <a:gd name="T28" fmla="*/ 58 w 67"/>
                <a:gd name="T29" fmla="*/ 14 h 37"/>
                <a:gd name="T30" fmla="*/ 49 w 67"/>
                <a:gd name="T31" fmla="*/ 5 h 37"/>
                <a:gd name="T32" fmla="*/ 37 w 67"/>
                <a:gd name="T33" fmla="*/ 0 h 37"/>
                <a:gd name="T34" fmla="*/ 26 w 67"/>
                <a:gd name="T35" fmla="*/ 3 h 37"/>
                <a:gd name="T36" fmla="*/ 16 w 67"/>
                <a:gd name="T37" fmla="*/ 7 h 37"/>
                <a:gd name="T38" fmla="*/ 12 w 67"/>
                <a:gd name="T39" fmla="*/ 12 h 37"/>
                <a:gd name="T40" fmla="*/ 7 w 67"/>
                <a:gd name="T41" fmla="*/ 19 h 37"/>
                <a:gd name="T42" fmla="*/ 0 w 67"/>
                <a:gd name="T43" fmla="*/ 30 h 37"/>
                <a:gd name="T44" fmla="*/ 19 w 67"/>
                <a:gd name="T45" fmla="*/ 3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19" y="37"/>
                  </a:moveTo>
                  <a:lnTo>
                    <a:pt x="23" y="30"/>
                  </a:lnTo>
                  <a:lnTo>
                    <a:pt x="26" y="23"/>
                  </a:lnTo>
                  <a:lnTo>
                    <a:pt x="30" y="21"/>
                  </a:lnTo>
                  <a:lnTo>
                    <a:pt x="35" y="19"/>
                  </a:lnTo>
                  <a:lnTo>
                    <a:pt x="37" y="21"/>
                  </a:lnTo>
                  <a:lnTo>
                    <a:pt x="42" y="26"/>
                  </a:lnTo>
                  <a:lnTo>
                    <a:pt x="46" y="30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67" y="30"/>
                  </a:lnTo>
                  <a:lnTo>
                    <a:pt x="65" y="28"/>
                  </a:lnTo>
                  <a:lnTo>
                    <a:pt x="62" y="21"/>
                  </a:lnTo>
                  <a:lnTo>
                    <a:pt x="58" y="14"/>
                  </a:lnTo>
                  <a:lnTo>
                    <a:pt x="49" y="5"/>
                  </a:lnTo>
                  <a:lnTo>
                    <a:pt x="37" y="0"/>
                  </a:lnTo>
                  <a:lnTo>
                    <a:pt x="26" y="3"/>
                  </a:lnTo>
                  <a:lnTo>
                    <a:pt x="16" y="7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89" name="Freeform 65"/>
            <p:cNvSpPr>
              <a:spLocks/>
            </p:cNvSpPr>
            <p:nvPr/>
          </p:nvSpPr>
          <p:spPr bwMode="auto">
            <a:xfrm>
              <a:off x="1469" y="4442"/>
              <a:ext cx="64" cy="37"/>
            </a:xfrm>
            <a:custGeom>
              <a:avLst/>
              <a:gdLst>
                <a:gd name="T0" fmla="*/ 0 w 64"/>
                <a:gd name="T1" fmla="*/ 10 h 37"/>
                <a:gd name="T2" fmla="*/ 4 w 64"/>
                <a:gd name="T3" fmla="*/ 19 h 37"/>
                <a:gd name="T4" fmla="*/ 9 w 64"/>
                <a:gd name="T5" fmla="*/ 26 h 37"/>
                <a:gd name="T6" fmla="*/ 16 w 64"/>
                <a:gd name="T7" fmla="*/ 33 h 37"/>
                <a:gd name="T8" fmla="*/ 23 w 64"/>
                <a:gd name="T9" fmla="*/ 37 h 37"/>
                <a:gd name="T10" fmla="*/ 37 w 64"/>
                <a:gd name="T11" fmla="*/ 37 h 37"/>
                <a:gd name="T12" fmla="*/ 48 w 64"/>
                <a:gd name="T13" fmla="*/ 33 h 37"/>
                <a:gd name="T14" fmla="*/ 55 w 64"/>
                <a:gd name="T15" fmla="*/ 26 h 37"/>
                <a:gd name="T16" fmla="*/ 60 w 64"/>
                <a:gd name="T17" fmla="*/ 16 h 37"/>
                <a:gd name="T18" fmla="*/ 64 w 64"/>
                <a:gd name="T19" fmla="*/ 12 h 37"/>
                <a:gd name="T20" fmla="*/ 64 w 64"/>
                <a:gd name="T21" fmla="*/ 7 h 37"/>
                <a:gd name="T22" fmla="*/ 48 w 64"/>
                <a:gd name="T23" fmla="*/ 0 h 37"/>
                <a:gd name="T24" fmla="*/ 46 w 64"/>
                <a:gd name="T25" fmla="*/ 3 h 37"/>
                <a:gd name="T26" fmla="*/ 44 w 64"/>
                <a:gd name="T27" fmla="*/ 7 h 37"/>
                <a:gd name="T28" fmla="*/ 41 w 64"/>
                <a:gd name="T29" fmla="*/ 12 h 37"/>
                <a:gd name="T30" fmla="*/ 37 w 64"/>
                <a:gd name="T31" fmla="*/ 16 h 37"/>
                <a:gd name="T32" fmla="*/ 32 w 64"/>
                <a:gd name="T33" fmla="*/ 19 h 37"/>
                <a:gd name="T34" fmla="*/ 30 w 64"/>
                <a:gd name="T35" fmla="*/ 19 h 37"/>
                <a:gd name="T36" fmla="*/ 27 w 64"/>
                <a:gd name="T37" fmla="*/ 16 h 37"/>
                <a:gd name="T38" fmla="*/ 25 w 64"/>
                <a:gd name="T39" fmla="*/ 14 h 37"/>
                <a:gd name="T40" fmla="*/ 21 w 64"/>
                <a:gd name="T41" fmla="*/ 7 h 37"/>
                <a:gd name="T42" fmla="*/ 16 w 64"/>
                <a:gd name="T43" fmla="*/ 0 h 37"/>
                <a:gd name="T44" fmla="*/ 0 w 64"/>
                <a:gd name="T45" fmla="*/ 10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37"/>
                <a:gd name="T71" fmla="*/ 64 w 64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37">
                  <a:moveTo>
                    <a:pt x="0" y="10"/>
                  </a:moveTo>
                  <a:lnTo>
                    <a:pt x="4" y="19"/>
                  </a:lnTo>
                  <a:lnTo>
                    <a:pt x="9" y="26"/>
                  </a:lnTo>
                  <a:lnTo>
                    <a:pt x="16" y="33"/>
                  </a:lnTo>
                  <a:lnTo>
                    <a:pt x="23" y="37"/>
                  </a:lnTo>
                  <a:lnTo>
                    <a:pt x="37" y="37"/>
                  </a:lnTo>
                  <a:lnTo>
                    <a:pt x="48" y="33"/>
                  </a:lnTo>
                  <a:lnTo>
                    <a:pt x="55" y="26"/>
                  </a:lnTo>
                  <a:lnTo>
                    <a:pt x="60" y="16"/>
                  </a:lnTo>
                  <a:lnTo>
                    <a:pt x="64" y="12"/>
                  </a:lnTo>
                  <a:lnTo>
                    <a:pt x="64" y="7"/>
                  </a:lnTo>
                  <a:lnTo>
                    <a:pt x="48" y="0"/>
                  </a:lnTo>
                  <a:lnTo>
                    <a:pt x="46" y="3"/>
                  </a:lnTo>
                  <a:lnTo>
                    <a:pt x="44" y="7"/>
                  </a:lnTo>
                  <a:lnTo>
                    <a:pt x="41" y="12"/>
                  </a:lnTo>
                  <a:lnTo>
                    <a:pt x="37" y="16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27" y="16"/>
                  </a:lnTo>
                  <a:lnTo>
                    <a:pt x="25" y="14"/>
                  </a:lnTo>
                  <a:lnTo>
                    <a:pt x="21" y="7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0" name="Freeform 66"/>
            <p:cNvSpPr>
              <a:spLocks/>
            </p:cNvSpPr>
            <p:nvPr/>
          </p:nvSpPr>
          <p:spPr bwMode="auto">
            <a:xfrm>
              <a:off x="1418" y="4412"/>
              <a:ext cx="67" cy="37"/>
            </a:xfrm>
            <a:custGeom>
              <a:avLst/>
              <a:gdLst>
                <a:gd name="T0" fmla="*/ 19 w 67"/>
                <a:gd name="T1" fmla="*/ 37 h 37"/>
                <a:gd name="T2" fmla="*/ 23 w 67"/>
                <a:gd name="T3" fmla="*/ 30 h 37"/>
                <a:gd name="T4" fmla="*/ 28 w 67"/>
                <a:gd name="T5" fmla="*/ 23 h 37"/>
                <a:gd name="T6" fmla="*/ 30 w 67"/>
                <a:gd name="T7" fmla="*/ 21 h 37"/>
                <a:gd name="T8" fmla="*/ 30 w 67"/>
                <a:gd name="T9" fmla="*/ 21 h 37"/>
                <a:gd name="T10" fmla="*/ 35 w 67"/>
                <a:gd name="T11" fmla="*/ 19 h 37"/>
                <a:gd name="T12" fmla="*/ 39 w 67"/>
                <a:gd name="T13" fmla="*/ 21 h 37"/>
                <a:gd name="T14" fmla="*/ 42 w 67"/>
                <a:gd name="T15" fmla="*/ 26 h 37"/>
                <a:gd name="T16" fmla="*/ 46 w 67"/>
                <a:gd name="T17" fmla="*/ 30 h 37"/>
                <a:gd name="T18" fmla="*/ 49 w 67"/>
                <a:gd name="T19" fmla="*/ 35 h 37"/>
                <a:gd name="T20" fmla="*/ 49 w 67"/>
                <a:gd name="T21" fmla="*/ 37 h 37"/>
                <a:gd name="T22" fmla="*/ 67 w 67"/>
                <a:gd name="T23" fmla="*/ 30 h 37"/>
                <a:gd name="T24" fmla="*/ 67 w 67"/>
                <a:gd name="T25" fmla="*/ 28 h 37"/>
                <a:gd name="T26" fmla="*/ 62 w 67"/>
                <a:gd name="T27" fmla="*/ 21 h 37"/>
                <a:gd name="T28" fmla="*/ 58 w 67"/>
                <a:gd name="T29" fmla="*/ 14 h 37"/>
                <a:gd name="T30" fmla="*/ 49 w 67"/>
                <a:gd name="T31" fmla="*/ 5 h 37"/>
                <a:gd name="T32" fmla="*/ 39 w 67"/>
                <a:gd name="T33" fmla="*/ 0 h 37"/>
                <a:gd name="T34" fmla="*/ 25 w 67"/>
                <a:gd name="T35" fmla="*/ 3 h 37"/>
                <a:gd name="T36" fmla="*/ 19 w 67"/>
                <a:gd name="T37" fmla="*/ 7 h 37"/>
                <a:gd name="T38" fmla="*/ 12 w 67"/>
                <a:gd name="T39" fmla="*/ 12 h 37"/>
                <a:gd name="T40" fmla="*/ 7 w 67"/>
                <a:gd name="T41" fmla="*/ 19 h 37"/>
                <a:gd name="T42" fmla="*/ 0 w 67"/>
                <a:gd name="T43" fmla="*/ 30 h 37"/>
                <a:gd name="T44" fmla="*/ 19 w 67"/>
                <a:gd name="T45" fmla="*/ 3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7"/>
                <a:gd name="T70" fmla="*/ 0 h 37"/>
                <a:gd name="T71" fmla="*/ 67 w 67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7" h="37">
                  <a:moveTo>
                    <a:pt x="19" y="37"/>
                  </a:moveTo>
                  <a:lnTo>
                    <a:pt x="23" y="30"/>
                  </a:lnTo>
                  <a:lnTo>
                    <a:pt x="28" y="23"/>
                  </a:lnTo>
                  <a:lnTo>
                    <a:pt x="30" y="21"/>
                  </a:lnTo>
                  <a:lnTo>
                    <a:pt x="35" y="19"/>
                  </a:lnTo>
                  <a:lnTo>
                    <a:pt x="39" y="21"/>
                  </a:lnTo>
                  <a:lnTo>
                    <a:pt x="42" y="26"/>
                  </a:lnTo>
                  <a:lnTo>
                    <a:pt x="46" y="30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67" y="30"/>
                  </a:lnTo>
                  <a:lnTo>
                    <a:pt x="67" y="28"/>
                  </a:lnTo>
                  <a:lnTo>
                    <a:pt x="62" y="21"/>
                  </a:lnTo>
                  <a:lnTo>
                    <a:pt x="58" y="14"/>
                  </a:lnTo>
                  <a:lnTo>
                    <a:pt x="49" y="5"/>
                  </a:lnTo>
                  <a:lnTo>
                    <a:pt x="39" y="0"/>
                  </a:lnTo>
                  <a:lnTo>
                    <a:pt x="25" y="3"/>
                  </a:lnTo>
                  <a:lnTo>
                    <a:pt x="19" y="7"/>
                  </a:lnTo>
                  <a:lnTo>
                    <a:pt x="12" y="12"/>
                  </a:lnTo>
                  <a:lnTo>
                    <a:pt x="7" y="19"/>
                  </a:lnTo>
                  <a:lnTo>
                    <a:pt x="0" y="30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1" name="Freeform 67"/>
            <p:cNvSpPr>
              <a:spLocks/>
            </p:cNvSpPr>
            <p:nvPr/>
          </p:nvSpPr>
          <p:spPr bwMode="auto">
            <a:xfrm>
              <a:off x="1370" y="4435"/>
              <a:ext cx="57" cy="19"/>
            </a:xfrm>
            <a:custGeom>
              <a:avLst/>
              <a:gdLst>
                <a:gd name="T0" fmla="*/ 0 w 57"/>
                <a:gd name="T1" fmla="*/ 10 h 19"/>
                <a:gd name="T2" fmla="*/ 0 w 57"/>
                <a:gd name="T3" fmla="*/ 19 h 19"/>
                <a:gd name="T4" fmla="*/ 57 w 57"/>
                <a:gd name="T5" fmla="*/ 19 h 19"/>
                <a:gd name="T6" fmla="*/ 57 w 57"/>
                <a:gd name="T7" fmla="*/ 0 h 19"/>
                <a:gd name="T8" fmla="*/ 0 w 57"/>
                <a:gd name="T9" fmla="*/ 0 h 19"/>
                <a:gd name="T10" fmla="*/ 0 w 57"/>
                <a:gd name="T11" fmla="*/ 1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"/>
                <a:gd name="T19" fmla="*/ 0 h 19"/>
                <a:gd name="T20" fmla="*/ 57 w 57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" h="19">
                  <a:moveTo>
                    <a:pt x="0" y="10"/>
                  </a:moveTo>
                  <a:lnTo>
                    <a:pt x="0" y="19"/>
                  </a:lnTo>
                  <a:lnTo>
                    <a:pt x="57" y="19"/>
                  </a:lnTo>
                  <a:lnTo>
                    <a:pt x="57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2" name="Freeform 68"/>
            <p:cNvSpPr>
              <a:spLocks/>
            </p:cNvSpPr>
            <p:nvPr/>
          </p:nvSpPr>
          <p:spPr bwMode="auto">
            <a:xfrm>
              <a:off x="1363" y="4378"/>
              <a:ext cx="101" cy="74"/>
            </a:xfrm>
            <a:custGeom>
              <a:avLst/>
              <a:gdLst>
                <a:gd name="T0" fmla="*/ 97 w 101"/>
                <a:gd name="T1" fmla="*/ 7 h 74"/>
                <a:gd name="T2" fmla="*/ 92 w 101"/>
                <a:gd name="T3" fmla="*/ 0 h 74"/>
                <a:gd name="T4" fmla="*/ 0 w 101"/>
                <a:gd name="T5" fmla="*/ 57 h 74"/>
                <a:gd name="T6" fmla="*/ 9 w 101"/>
                <a:gd name="T7" fmla="*/ 74 h 74"/>
                <a:gd name="T8" fmla="*/ 101 w 101"/>
                <a:gd name="T9" fmla="*/ 16 h 74"/>
                <a:gd name="T10" fmla="*/ 97 w 101"/>
                <a:gd name="T11" fmla="*/ 7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74"/>
                <a:gd name="T20" fmla="*/ 101 w 101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74">
                  <a:moveTo>
                    <a:pt x="97" y="7"/>
                  </a:moveTo>
                  <a:lnTo>
                    <a:pt x="92" y="0"/>
                  </a:lnTo>
                  <a:lnTo>
                    <a:pt x="0" y="57"/>
                  </a:lnTo>
                  <a:lnTo>
                    <a:pt x="9" y="74"/>
                  </a:lnTo>
                  <a:lnTo>
                    <a:pt x="101" y="16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3" name="Freeform 69"/>
            <p:cNvSpPr>
              <a:spLocks/>
            </p:cNvSpPr>
            <p:nvPr/>
          </p:nvSpPr>
          <p:spPr bwMode="auto">
            <a:xfrm>
              <a:off x="1363" y="4435"/>
              <a:ext cx="104" cy="76"/>
            </a:xfrm>
            <a:custGeom>
              <a:avLst/>
              <a:gdLst>
                <a:gd name="T0" fmla="*/ 99 w 104"/>
                <a:gd name="T1" fmla="*/ 67 h 76"/>
                <a:gd name="T2" fmla="*/ 104 w 104"/>
                <a:gd name="T3" fmla="*/ 60 h 76"/>
                <a:gd name="T4" fmla="*/ 11 w 104"/>
                <a:gd name="T5" fmla="*/ 0 h 76"/>
                <a:gd name="T6" fmla="*/ 0 w 104"/>
                <a:gd name="T7" fmla="*/ 19 h 76"/>
                <a:gd name="T8" fmla="*/ 92 w 104"/>
                <a:gd name="T9" fmla="*/ 76 h 76"/>
                <a:gd name="T10" fmla="*/ 99 w 104"/>
                <a:gd name="T11" fmla="*/ 67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"/>
                <a:gd name="T19" fmla="*/ 0 h 76"/>
                <a:gd name="T20" fmla="*/ 104 w 104"/>
                <a:gd name="T21" fmla="*/ 76 h 7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" h="76">
                  <a:moveTo>
                    <a:pt x="99" y="67"/>
                  </a:moveTo>
                  <a:lnTo>
                    <a:pt x="104" y="60"/>
                  </a:lnTo>
                  <a:lnTo>
                    <a:pt x="11" y="0"/>
                  </a:lnTo>
                  <a:lnTo>
                    <a:pt x="0" y="19"/>
                  </a:lnTo>
                  <a:lnTo>
                    <a:pt x="92" y="76"/>
                  </a:lnTo>
                  <a:lnTo>
                    <a:pt x="99" y="6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4" name="Freeform 70"/>
            <p:cNvSpPr>
              <a:spLocks/>
            </p:cNvSpPr>
            <p:nvPr/>
          </p:nvSpPr>
          <p:spPr bwMode="auto">
            <a:xfrm>
              <a:off x="1280" y="4891"/>
              <a:ext cx="37" cy="64"/>
            </a:xfrm>
            <a:custGeom>
              <a:avLst/>
              <a:gdLst>
                <a:gd name="T0" fmla="*/ 0 w 37"/>
                <a:gd name="T1" fmla="*/ 16 h 64"/>
                <a:gd name="T2" fmla="*/ 9 w 37"/>
                <a:gd name="T3" fmla="*/ 21 h 64"/>
                <a:gd name="T4" fmla="*/ 14 w 37"/>
                <a:gd name="T5" fmla="*/ 25 h 64"/>
                <a:gd name="T6" fmla="*/ 16 w 37"/>
                <a:gd name="T7" fmla="*/ 28 h 64"/>
                <a:gd name="T8" fmla="*/ 18 w 37"/>
                <a:gd name="T9" fmla="*/ 30 h 64"/>
                <a:gd name="T10" fmla="*/ 18 w 37"/>
                <a:gd name="T11" fmla="*/ 35 h 64"/>
                <a:gd name="T12" fmla="*/ 16 w 37"/>
                <a:gd name="T13" fmla="*/ 37 h 64"/>
                <a:gd name="T14" fmla="*/ 11 w 37"/>
                <a:gd name="T15" fmla="*/ 41 h 64"/>
                <a:gd name="T16" fmla="*/ 7 w 37"/>
                <a:gd name="T17" fmla="*/ 44 h 64"/>
                <a:gd name="T18" fmla="*/ 2 w 37"/>
                <a:gd name="T19" fmla="*/ 48 h 64"/>
                <a:gd name="T20" fmla="*/ 0 w 37"/>
                <a:gd name="T21" fmla="*/ 48 h 64"/>
                <a:gd name="T22" fmla="*/ 9 w 37"/>
                <a:gd name="T23" fmla="*/ 64 h 64"/>
                <a:gd name="T24" fmla="*/ 11 w 37"/>
                <a:gd name="T25" fmla="*/ 64 h 64"/>
                <a:gd name="T26" fmla="*/ 16 w 37"/>
                <a:gd name="T27" fmla="*/ 60 h 64"/>
                <a:gd name="T28" fmla="*/ 25 w 37"/>
                <a:gd name="T29" fmla="*/ 55 h 64"/>
                <a:gd name="T30" fmla="*/ 32 w 37"/>
                <a:gd name="T31" fmla="*/ 48 h 64"/>
                <a:gd name="T32" fmla="*/ 37 w 37"/>
                <a:gd name="T33" fmla="*/ 37 h 64"/>
                <a:gd name="T34" fmla="*/ 37 w 37"/>
                <a:gd name="T35" fmla="*/ 23 h 64"/>
                <a:gd name="T36" fmla="*/ 32 w 37"/>
                <a:gd name="T37" fmla="*/ 16 h 64"/>
                <a:gd name="T38" fmla="*/ 25 w 37"/>
                <a:gd name="T39" fmla="*/ 12 h 64"/>
                <a:gd name="T40" fmla="*/ 18 w 37"/>
                <a:gd name="T41" fmla="*/ 5 h 64"/>
                <a:gd name="T42" fmla="*/ 9 w 37"/>
                <a:gd name="T43" fmla="*/ 0 h 64"/>
                <a:gd name="T44" fmla="*/ 0 w 37"/>
                <a:gd name="T45" fmla="*/ 16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4"/>
                <a:gd name="T71" fmla="*/ 37 w 37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4">
                  <a:moveTo>
                    <a:pt x="0" y="16"/>
                  </a:moveTo>
                  <a:lnTo>
                    <a:pt x="9" y="21"/>
                  </a:lnTo>
                  <a:lnTo>
                    <a:pt x="14" y="25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16" y="37"/>
                  </a:lnTo>
                  <a:lnTo>
                    <a:pt x="11" y="41"/>
                  </a:lnTo>
                  <a:lnTo>
                    <a:pt x="7" y="44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6" y="60"/>
                  </a:lnTo>
                  <a:lnTo>
                    <a:pt x="25" y="55"/>
                  </a:lnTo>
                  <a:lnTo>
                    <a:pt x="32" y="48"/>
                  </a:lnTo>
                  <a:lnTo>
                    <a:pt x="37" y="37"/>
                  </a:lnTo>
                  <a:lnTo>
                    <a:pt x="37" y="23"/>
                  </a:lnTo>
                  <a:lnTo>
                    <a:pt x="32" y="16"/>
                  </a:lnTo>
                  <a:lnTo>
                    <a:pt x="25" y="12"/>
                  </a:lnTo>
                  <a:lnTo>
                    <a:pt x="18" y="5"/>
                  </a:lnTo>
                  <a:lnTo>
                    <a:pt x="9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5" name="Freeform 71"/>
            <p:cNvSpPr>
              <a:spLocks/>
            </p:cNvSpPr>
            <p:nvPr/>
          </p:nvSpPr>
          <p:spPr bwMode="auto">
            <a:xfrm>
              <a:off x="1250" y="4843"/>
              <a:ext cx="37" cy="64"/>
            </a:xfrm>
            <a:custGeom>
              <a:avLst/>
              <a:gdLst>
                <a:gd name="T0" fmla="*/ 30 w 37"/>
                <a:gd name="T1" fmla="*/ 0 h 64"/>
                <a:gd name="T2" fmla="*/ 21 w 37"/>
                <a:gd name="T3" fmla="*/ 4 h 64"/>
                <a:gd name="T4" fmla="*/ 11 w 37"/>
                <a:gd name="T5" fmla="*/ 9 h 64"/>
                <a:gd name="T6" fmla="*/ 7 w 37"/>
                <a:gd name="T7" fmla="*/ 16 h 64"/>
                <a:gd name="T8" fmla="*/ 2 w 37"/>
                <a:gd name="T9" fmla="*/ 23 h 64"/>
                <a:gd name="T10" fmla="*/ 0 w 37"/>
                <a:gd name="T11" fmla="*/ 37 h 64"/>
                <a:gd name="T12" fmla="*/ 5 w 37"/>
                <a:gd name="T13" fmla="*/ 48 h 64"/>
                <a:gd name="T14" fmla="*/ 14 w 37"/>
                <a:gd name="T15" fmla="*/ 55 h 64"/>
                <a:gd name="T16" fmla="*/ 21 w 37"/>
                <a:gd name="T17" fmla="*/ 60 h 64"/>
                <a:gd name="T18" fmla="*/ 28 w 37"/>
                <a:gd name="T19" fmla="*/ 64 h 64"/>
                <a:gd name="T20" fmla="*/ 30 w 37"/>
                <a:gd name="T21" fmla="*/ 64 h 64"/>
                <a:gd name="T22" fmla="*/ 37 w 37"/>
                <a:gd name="T23" fmla="*/ 48 h 64"/>
                <a:gd name="T24" fmla="*/ 37 w 37"/>
                <a:gd name="T25" fmla="*/ 46 h 64"/>
                <a:gd name="T26" fmla="*/ 32 w 37"/>
                <a:gd name="T27" fmla="*/ 43 h 64"/>
                <a:gd name="T28" fmla="*/ 25 w 37"/>
                <a:gd name="T29" fmla="*/ 41 h 64"/>
                <a:gd name="T30" fmla="*/ 21 w 37"/>
                <a:gd name="T31" fmla="*/ 37 h 64"/>
                <a:gd name="T32" fmla="*/ 18 w 37"/>
                <a:gd name="T33" fmla="*/ 32 h 64"/>
                <a:gd name="T34" fmla="*/ 21 w 37"/>
                <a:gd name="T35" fmla="*/ 30 h 64"/>
                <a:gd name="T36" fmla="*/ 21 w 37"/>
                <a:gd name="T37" fmla="*/ 27 h 64"/>
                <a:gd name="T38" fmla="*/ 25 w 37"/>
                <a:gd name="T39" fmla="*/ 25 h 64"/>
                <a:gd name="T40" fmla="*/ 30 w 37"/>
                <a:gd name="T41" fmla="*/ 20 h 64"/>
                <a:gd name="T42" fmla="*/ 37 w 37"/>
                <a:gd name="T43" fmla="*/ 16 h 64"/>
                <a:gd name="T44" fmla="*/ 30 w 37"/>
                <a:gd name="T45" fmla="*/ 0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4"/>
                <a:gd name="T71" fmla="*/ 37 w 37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4">
                  <a:moveTo>
                    <a:pt x="30" y="0"/>
                  </a:moveTo>
                  <a:lnTo>
                    <a:pt x="21" y="4"/>
                  </a:lnTo>
                  <a:lnTo>
                    <a:pt x="11" y="9"/>
                  </a:lnTo>
                  <a:lnTo>
                    <a:pt x="7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5" y="48"/>
                  </a:lnTo>
                  <a:lnTo>
                    <a:pt x="14" y="55"/>
                  </a:lnTo>
                  <a:lnTo>
                    <a:pt x="21" y="60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2" y="43"/>
                  </a:lnTo>
                  <a:lnTo>
                    <a:pt x="25" y="41"/>
                  </a:lnTo>
                  <a:lnTo>
                    <a:pt x="21" y="37"/>
                  </a:lnTo>
                  <a:lnTo>
                    <a:pt x="18" y="32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7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6" name="Freeform 72"/>
            <p:cNvSpPr>
              <a:spLocks/>
            </p:cNvSpPr>
            <p:nvPr/>
          </p:nvSpPr>
          <p:spPr bwMode="auto">
            <a:xfrm>
              <a:off x="1280" y="4792"/>
              <a:ext cx="37" cy="67"/>
            </a:xfrm>
            <a:custGeom>
              <a:avLst/>
              <a:gdLst>
                <a:gd name="T0" fmla="*/ 0 w 37"/>
                <a:gd name="T1" fmla="*/ 19 h 67"/>
                <a:gd name="T2" fmla="*/ 9 w 37"/>
                <a:gd name="T3" fmla="*/ 21 h 67"/>
                <a:gd name="T4" fmla="*/ 14 w 37"/>
                <a:gd name="T5" fmla="*/ 25 h 67"/>
                <a:gd name="T6" fmla="*/ 16 w 37"/>
                <a:gd name="T7" fmla="*/ 30 h 67"/>
                <a:gd name="T8" fmla="*/ 18 w 37"/>
                <a:gd name="T9" fmla="*/ 30 h 67"/>
                <a:gd name="T10" fmla="*/ 18 w 37"/>
                <a:gd name="T11" fmla="*/ 35 h 67"/>
                <a:gd name="T12" fmla="*/ 16 w 37"/>
                <a:gd name="T13" fmla="*/ 37 h 67"/>
                <a:gd name="T14" fmla="*/ 11 w 37"/>
                <a:gd name="T15" fmla="*/ 42 h 67"/>
                <a:gd name="T16" fmla="*/ 7 w 37"/>
                <a:gd name="T17" fmla="*/ 46 h 67"/>
                <a:gd name="T18" fmla="*/ 2 w 37"/>
                <a:gd name="T19" fmla="*/ 48 h 67"/>
                <a:gd name="T20" fmla="*/ 0 w 37"/>
                <a:gd name="T21" fmla="*/ 48 h 67"/>
                <a:gd name="T22" fmla="*/ 9 w 37"/>
                <a:gd name="T23" fmla="*/ 67 h 67"/>
                <a:gd name="T24" fmla="*/ 11 w 37"/>
                <a:gd name="T25" fmla="*/ 65 h 67"/>
                <a:gd name="T26" fmla="*/ 16 w 37"/>
                <a:gd name="T27" fmla="*/ 62 h 67"/>
                <a:gd name="T28" fmla="*/ 25 w 37"/>
                <a:gd name="T29" fmla="*/ 55 h 67"/>
                <a:gd name="T30" fmla="*/ 32 w 37"/>
                <a:gd name="T31" fmla="*/ 48 h 67"/>
                <a:gd name="T32" fmla="*/ 37 w 37"/>
                <a:gd name="T33" fmla="*/ 37 h 67"/>
                <a:gd name="T34" fmla="*/ 37 w 37"/>
                <a:gd name="T35" fmla="*/ 25 h 67"/>
                <a:gd name="T36" fmla="*/ 32 w 37"/>
                <a:gd name="T37" fmla="*/ 16 h 67"/>
                <a:gd name="T38" fmla="*/ 25 w 37"/>
                <a:gd name="T39" fmla="*/ 12 h 67"/>
                <a:gd name="T40" fmla="*/ 18 w 37"/>
                <a:gd name="T41" fmla="*/ 5 h 67"/>
                <a:gd name="T42" fmla="*/ 9 w 37"/>
                <a:gd name="T43" fmla="*/ 0 h 67"/>
                <a:gd name="T44" fmla="*/ 0 w 37"/>
                <a:gd name="T45" fmla="*/ 19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7"/>
                <a:gd name="T71" fmla="*/ 37 w 37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7">
                  <a:moveTo>
                    <a:pt x="0" y="19"/>
                  </a:moveTo>
                  <a:lnTo>
                    <a:pt x="9" y="21"/>
                  </a:lnTo>
                  <a:lnTo>
                    <a:pt x="14" y="25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16" y="37"/>
                  </a:lnTo>
                  <a:lnTo>
                    <a:pt x="11" y="42"/>
                  </a:lnTo>
                  <a:lnTo>
                    <a:pt x="7" y="46"/>
                  </a:lnTo>
                  <a:lnTo>
                    <a:pt x="2" y="48"/>
                  </a:lnTo>
                  <a:lnTo>
                    <a:pt x="0" y="4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6" y="62"/>
                  </a:lnTo>
                  <a:lnTo>
                    <a:pt x="25" y="55"/>
                  </a:lnTo>
                  <a:lnTo>
                    <a:pt x="32" y="48"/>
                  </a:lnTo>
                  <a:lnTo>
                    <a:pt x="37" y="37"/>
                  </a:lnTo>
                  <a:lnTo>
                    <a:pt x="37" y="25"/>
                  </a:lnTo>
                  <a:lnTo>
                    <a:pt x="32" y="16"/>
                  </a:lnTo>
                  <a:lnTo>
                    <a:pt x="25" y="12"/>
                  </a:lnTo>
                  <a:lnTo>
                    <a:pt x="18" y="5"/>
                  </a:lnTo>
                  <a:lnTo>
                    <a:pt x="9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7" name="Freeform 73"/>
            <p:cNvSpPr>
              <a:spLocks/>
            </p:cNvSpPr>
            <p:nvPr/>
          </p:nvSpPr>
          <p:spPr bwMode="auto">
            <a:xfrm>
              <a:off x="1250" y="4744"/>
              <a:ext cx="37" cy="67"/>
            </a:xfrm>
            <a:custGeom>
              <a:avLst/>
              <a:gdLst>
                <a:gd name="T0" fmla="*/ 30 w 37"/>
                <a:gd name="T1" fmla="*/ 0 h 67"/>
                <a:gd name="T2" fmla="*/ 21 w 37"/>
                <a:gd name="T3" fmla="*/ 4 h 67"/>
                <a:gd name="T4" fmla="*/ 11 w 37"/>
                <a:gd name="T5" fmla="*/ 11 h 67"/>
                <a:gd name="T6" fmla="*/ 7 w 37"/>
                <a:gd name="T7" fmla="*/ 16 h 67"/>
                <a:gd name="T8" fmla="*/ 2 w 37"/>
                <a:gd name="T9" fmla="*/ 25 h 67"/>
                <a:gd name="T10" fmla="*/ 0 w 37"/>
                <a:gd name="T11" fmla="*/ 37 h 67"/>
                <a:gd name="T12" fmla="*/ 5 w 37"/>
                <a:gd name="T13" fmla="*/ 48 h 67"/>
                <a:gd name="T14" fmla="*/ 14 w 37"/>
                <a:gd name="T15" fmla="*/ 55 h 67"/>
                <a:gd name="T16" fmla="*/ 21 w 37"/>
                <a:gd name="T17" fmla="*/ 62 h 67"/>
                <a:gd name="T18" fmla="*/ 28 w 37"/>
                <a:gd name="T19" fmla="*/ 64 h 67"/>
                <a:gd name="T20" fmla="*/ 30 w 37"/>
                <a:gd name="T21" fmla="*/ 67 h 67"/>
                <a:gd name="T22" fmla="*/ 37 w 37"/>
                <a:gd name="T23" fmla="*/ 48 h 67"/>
                <a:gd name="T24" fmla="*/ 37 w 37"/>
                <a:gd name="T25" fmla="*/ 48 h 67"/>
                <a:gd name="T26" fmla="*/ 32 w 37"/>
                <a:gd name="T27" fmla="*/ 46 h 67"/>
                <a:gd name="T28" fmla="*/ 25 w 37"/>
                <a:gd name="T29" fmla="*/ 41 h 67"/>
                <a:gd name="T30" fmla="*/ 21 w 37"/>
                <a:gd name="T31" fmla="*/ 37 h 67"/>
                <a:gd name="T32" fmla="*/ 18 w 37"/>
                <a:gd name="T33" fmla="*/ 34 h 67"/>
                <a:gd name="T34" fmla="*/ 21 w 37"/>
                <a:gd name="T35" fmla="*/ 30 h 67"/>
                <a:gd name="T36" fmla="*/ 21 w 37"/>
                <a:gd name="T37" fmla="*/ 27 h 67"/>
                <a:gd name="T38" fmla="*/ 25 w 37"/>
                <a:gd name="T39" fmla="*/ 25 h 67"/>
                <a:gd name="T40" fmla="*/ 30 w 37"/>
                <a:gd name="T41" fmla="*/ 20 h 67"/>
                <a:gd name="T42" fmla="*/ 37 w 37"/>
                <a:gd name="T43" fmla="*/ 16 h 67"/>
                <a:gd name="T44" fmla="*/ 30 w 37"/>
                <a:gd name="T45" fmla="*/ 0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7"/>
                <a:gd name="T71" fmla="*/ 37 w 37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7">
                  <a:moveTo>
                    <a:pt x="30" y="0"/>
                  </a:moveTo>
                  <a:lnTo>
                    <a:pt x="21" y="4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2" y="25"/>
                  </a:lnTo>
                  <a:lnTo>
                    <a:pt x="0" y="37"/>
                  </a:lnTo>
                  <a:lnTo>
                    <a:pt x="5" y="48"/>
                  </a:lnTo>
                  <a:lnTo>
                    <a:pt x="14" y="55"/>
                  </a:lnTo>
                  <a:lnTo>
                    <a:pt x="21" y="62"/>
                  </a:lnTo>
                  <a:lnTo>
                    <a:pt x="28" y="64"/>
                  </a:lnTo>
                  <a:lnTo>
                    <a:pt x="30" y="67"/>
                  </a:lnTo>
                  <a:lnTo>
                    <a:pt x="37" y="48"/>
                  </a:lnTo>
                  <a:lnTo>
                    <a:pt x="32" y="46"/>
                  </a:lnTo>
                  <a:lnTo>
                    <a:pt x="25" y="41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7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8" name="Freeform 74"/>
            <p:cNvSpPr>
              <a:spLocks/>
            </p:cNvSpPr>
            <p:nvPr/>
          </p:nvSpPr>
          <p:spPr bwMode="auto">
            <a:xfrm>
              <a:off x="1280" y="4695"/>
              <a:ext cx="37" cy="65"/>
            </a:xfrm>
            <a:custGeom>
              <a:avLst/>
              <a:gdLst>
                <a:gd name="T0" fmla="*/ 0 w 37"/>
                <a:gd name="T1" fmla="*/ 17 h 65"/>
                <a:gd name="T2" fmla="*/ 9 w 37"/>
                <a:gd name="T3" fmla="*/ 21 h 65"/>
                <a:gd name="T4" fmla="*/ 14 w 37"/>
                <a:gd name="T5" fmla="*/ 26 h 65"/>
                <a:gd name="T6" fmla="*/ 16 w 37"/>
                <a:gd name="T7" fmla="*/ 28 h 65"/>
                <a:gd name="T8" fmla="*/ 18 w 37"/>
                <a:gd name="T9" fmla="*/ 30 h 65"/>
                <a:gd name="T10" fmla="*/ 18 w 37"/>
                <a:gd name="T11" fmla="*/ 33 h 65"/>
                <a:gd name="T12" fmla="*/ 16 w 37"/>
                <a:gd name="T13" fmla="*/ 37 h 65"/>
                <a:gd name="T14" fmla="*/ 11 w 37"/>
                <a:gd name="T15" fmla="*/ 42 h 65"/>
                <a:gd name="T16" fmla="*/ 7 w 37"/>
                <a:gd name="T17" fmla="*/ 44 h 65"/>
                <a:gd name="T18" fmla="*/ 2 w 37"/>
                <a:gd name="T19" fmla="*/ 46 h 65"/>
                <a:gd name="T20" fmla="*/ 0 w 37"/>
                <a:gd name="T21" fmla="*/ 49 h 65"/>
                <a:gd name="T22" fmla="*/ 9 w 37"/>
                <a:gd name="T23" fmla="*/ 65 h 65"/>
                <a:gd name="T24" fmla="*/ 11 w 37"/>
                <a:gd name="T25" fmla="*/ 65 h 65"/>
                <a:gd name="T26" fmla="*/ 16 w 37"/>
                <a:gd name="T27" fmla="*/ 60 h 65"/>
                <a:gd name="T28" fmla="*/ 25 w 37"/>
                <a:gd name="T29" fmla="*/ 56 h 65"/>
                <a:gd name="T30" fmla="*/ 32 w 37"/>
                <a:gd name="T31" fmla="*/ 49 h 65"/>
                <a:gd name="T32" fmla="*/ 37 w 37"/>
                <a:gd name="T33" fmla="*/ 37 h 65"/>
                <a:gd name="T34" fmla="*/ 37 w 37"/>
                <a:gd name="T35" fmla="*/ 23 h 65"/>
                <a:gd name="T36" fmla="*/ 32 w 37"/>
                <a:gd name="T37" fmla="*/ 17 h 65"/>
                <a:gd name="T38" fmla="*/ 25 w 37"/>
                <a:gd name="T39" fmla="*/ 10 h 65"/>
                <a:gd name="T40" fmla="*/ 18 w 37"/>
                <a:gd name="T41" fmla="*/ 5 h 65"/>
                <a:gd name="T42" fmla="*/ 9 w 37"/>
                <a:gd name="T43" fmla="*/ 0 h 65"/>
                <a:gd name="T44" fmla="*/ 0 w 37"/>
                <a:gd name="T45" fmla="*/ 17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5"/>
                <a:gd name="T71" fmla="*/ 37 w 37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5">
                  <a:moveTo>
                    <a:pt x="0" y="17"/>
                  </a:moveTo>
                  <a:lnTo>
                    <a:pt x="9" y="21"/>
                  </a:lnTo>
                  <a:lnTo>
                    <a:pt x="14" y="26"/>
                  </a:lnTo>
                  <a:lnTo>
                    <a:pt x="16" y="28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6" y="37"/>
                  </a:lnTo>
                  <a:lnTo>
                    <a:pt x="11" y="42"/>
                  </a:lnTo>
                  <a:lnTo>
                    <a:pt x="7" y="44"/>
                  </a:lnTo>
                  <a:lnTo>
                    <a:pt x="2" y="46"/>
                  </a:lnTo>
                  <a:lnTo>
                    <a:pt x="0" y="49"/>
                  </a:lnTo>
                  <a:lnTo>
                    <a:pt x="9" y="65"/>
                  </a:lnTo>
                  <a:lnTo>
                    <a:pt x="11" y="65"/>
                  </a:lnTo>
                  <a:lnTo>
                    <a:pt x="16" y="60"/>
                  </a:lnTo>
                  <a:lnTo>
                    <a:pt x="25" y="56"/>
                  </a:lnTo>
                  <a:lnTo>
                    <a:pt x="32" y="49"/>
                  </a:lnTo>
                  <a:lnTo>
                    <a:pt x="37" y="37"/>
                  </a:lnTo>
                  <a:lnTo>
                    <a:pt x="37" y="23"/>
                  </a:lnTo>
                  <a:lnTo>
                    <a:pt x="32" y="17"/>
                  </a:lnTo>
                  <a:lnTo>
                    <a:pt x="25" y="10"/>
                  </a:lnTo>
                  <a:lnTo>
                    <a:pt x="18" y="5"/>
                  </a:lnTo>
                  <a:lnTo>
                    <a:pt x="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99" name="Freeform 75"/>
            <p:cNvSpPr>
              <a:spLocks/>
            </p:cNvSpPr>
            <p:nvPr/>
          </p:nvSpPr>
          <p:spPr bwMode="auto">
            <a:xfrm>
              <a:off x="1250" y="4647"/>
              <a:ext cx="37" cy="65"/>
            </a:xfrm>
            <a:custGeom>
              <a:avLst/>
              <a:gdLst>
                <a:gd name="T0" fmla="*/ 30 w 37"/>
                <a:gd name="T1" fmla="*/ 0 h 65"/>
                <a:gd name="T2" fmla="*/ 21 w 37"/>
                <a:gd name="T3" fmla="*/ 5 h 65"/>
                <a:gd name="T4" fmla="*/ 11 w 37"/>
                <a:gd name="T5" fmla="*/ 9 h 65"/>
                <a:gd name="T6" fmla="*/ 7 w 37"/>
                <a:gd name="T7" fmla="*/ 16 h 65"/>
                <a:gd name="T8" fmla="*/ 2 w 37"/>
                <a:gd name="T9" fmla="*/ 23 h 65"/>
                <a:gd name="T10" fmla="*/ 0 w 37"/>
                <a:gd name="T11" fmla="*/ 37 h 65"/>
                <a:gd name="T12" fmla="*/ 5 w 37"/>
                <a:gd name="T13" fmla="*/ 48 h 65"/>
                <a:gd name="T14" fmla="*/ 14 w 37"/>
                <a:gd name="T15" fmla="*/ 55 h 65"/>
                <a:gd name="T16" fmla="*/ 21 w 37"/>
                <a:gd name="T17" fmla="*/ 60 h 65"/>
                <a:gd name="T18" fmla="*/ 28 w 37"/>
                <a:gd name="T19" fmla="*/ 65 h 65"/>
                <a:gd name="T20" fmla="*/ 30 w 37"/>
                <a:gd name="T21" fmla="*/ 65 h 65"/>
                <a:gd name="T22" fmla="*/ 37 w 37"/>
                <a:gd name="T23" fmla="*/ 48 h 65"/>
                <a:gd name="T24" fmla="*/ 37 w 37"/>
                <a:gd name="T25" fmla="*/ 46 h 65"/>
                <a:gd name="T26" fmla="*/ 32 w 37"/>
                <a:gd name="T27" fmla="*/ 44 h 65"/>
                <a:gd name="T28" fmla="*/ 25 w 37"/>
                <a:gd name="T29" fmla="*/ 42 h 65"/>
                <a:gd name="T30" fmla="*/ 21 w 37"/>
                <a:gd name="T31" fmla="*/ 37 h 65"/>
                <a:gd name="T32" fmla="*/ 18 w 37"/>
                <a:gd name="T33" fmla="*/ 32 h 65"/>
                <a:gd name="T34" fmla="*/ 21 w 37"/>
                <a:gd name="T35" fmla="*/ 30 h 65"/>
                <a:gd name="T36" fmla="*/ 21 w 37"/>
                <a:gd name="T37" fmla="*/ 28 h 65"/>
                <a:gd name="T38" fmla="*/ 25 w 37"/>
                <a:gd name="T39" fmla="*/ 25 h 65"/>
                <a:gd name="T40" fmla="*/ 30 w 37"/>
                <a:gd name="T41" fmla="*/ 21 h 65"/>
                <a:gd name="T42" fmla="*/ 37 w 37"/>
                <a:gd name="T43" fmla="*/ 16 h 65"/>
                <a:gd name="T44" fmla="*/ 30 w 37"/>
                <a:gd name="T45" fmla="*/ 0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5"/>
                <a:gd name="T71" fmla="*/ 37 w 37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5">
                  <a:moveTo>
                    <a:pt x="30" y="0"/>
                  </a:moveTo>
                  <a:lnTo>
                    <a:pt x="21" y="5"/>
                  </a:lnTo>
                  <a:lnTo>
                    <a:pt x="11" y="9"/>
                  </a:lnTo>
                  <a:lnTo>
                    <a:pt x="7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5" y="48"/>
                  </a:lnTo>
                  <a:lnTo>
                    <a:pt x="14" y="55"/>
                  </a:lnTo>
                  <a:lnTo>
                    <a:pt x="21" y="60"/>
                  </a:lnTo>
                  <a:lnTo>
                    <a:pt x="28" y="65"/>
                  </a:lnTo>
                  <a:lnTo>
                    <a:pt x="30" y="65"/>
                  </a:lnTo>
                  <a:lnTo>
                    <a:pt x="37" y="48"/>
                  </a:lnTo>
                  <a:lnTo>
                    <a:pt x="37" y="46"/>
                  </a:lnTo>
                  <a:lnTo>
                    <a:pt x="32" y="44"/>
                  </a:lnTo>
                  <a:lnTo>
                    <a:pt x="25" y="42"/>
                  </a:lnTo>
                  <a:lnTo>
                    <a:pt x="21" y="37"/>
                  </a:lnTo>
                  <a:lnTo>
                    <a:pt x="18" y="32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5" y="25"/>
                  </a:lnTo>
                  <a:lnTo>
                    <a:pt x="30" y="21"/>
                  </a:lnTo>
                  <a:lnTo>
                    <a:pt x="37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0" name="Freeform 76"/>
            <p:cNvSpPr>
              <a:spLocks/>
            </p:cNvSpPr>
            <p:nvPr/>
          </p:nvSpPr>
          <p:spPr bwMode="auto">
            <a:xfrm>
              <a:off x="1280" y="4596"/>
              <a:ext cx="37" cy="67"/>
            </a:xfrm>
            <a:custGeom>
              <a:avLst/>
              <a:gdLst>
                <a:gd name="T0" fmla="*/ 0 w 37"/>
                <a:gd name="T1" fmla="*/ 17 h 67"/>
                <a:gd name="T2" fmla="*/ 9 w 37"/>
                <a:gd name="T3" fmla="*/ 21 h 67"/>
                <a:gd name="T4" fmla="*/ 14 w 37"/>
                <a:gd name="T5" fmla="*/ 26 h 67"/>
                <a:gd name="T6" fmla="*/ 16 w 37"/>
                <a:gd name="T7" fmla="*/ 30 h 67"/>
                <a:gd name="T8" fmla="*/ 18 w 37"/>
                <a:gd name="T9" fmla="*/ 30 h 67"/>
                <a:gd name="T10" fmla="*/ 18 w 37"/>
                <a:gd name="T11" fmla="*/ 35 h 67"/>
                <a:gd name="T12" fmla="*/ 16 w 37"/>
                <a:gd name="T13" fmla="*/ 37 h 67"/>
                <a:gd name="T14" fmla="*/ 14 w 37"/>
                <a:gd name="T15" fmla="*/ 42 h 67"/>
                <a:gd name="T16" fmla="*/ 7 w 37"/>
                <a:gd name="T17" fmla="*/ 47 h 67"/>
                <a:gd name="T18" fmla="*/ 2 w 37"/>
                <a:gd name="T19" fmla="*/ 49 h 67"/>
                <a:gd name="T20" fmla="*/ 0 w 37"/>
                <a:gd name="T21" fmla="*/ 49 h 67"/>
                <a:gd name="T22" fmla="*/ 9 w 37"/>
                <a:gd name="T23" fmla="*/ 67 h 67"/>
                <a:gd name="T24" fmla="*/ 11 w 37"/>
                <a:gd name="T25" fmla="*/ 65 h 67"/>
                <a:gd name="T26" fmla="*/ 16 w 37"/>
                <a:gd name="T27" fmla="*/ 63 h 67"/>
                <a:gd name="T28" fmla="*/ 25 w 37"/>
                <a:gd name="T29" fmla="*/ 56 h 67"/>
                <a:gd name="T30" fmla="*/ 32 w 37"/>
                <a:gd name="T31" fmla="*/ 49 h 67"/>
                <a:gd name="T32" fmla="*/ 37 w 37"/>
                <a:gd name="T33" fmla="*/ 37 h 67"/>
                <a:gd name="T34" fmla="*/ 37 w 37"/>
                <a:gd name="T35" fmla="*/ 26 h 67"/>
                <a:gd name="T36" fmla="*/ 32 w 37"/>
                <a:gd name="T37" fmla="*/ 17 h 67"/>
                <a:gd name="T38" fmla="*/ 25 w 37"/>
                <a:gd name="T39" fmla="*/ 12 h 67"/>
                <a:gd name="T40" fmla="*/ 18 w 37"/>
                <a:gd name="T41" fmla="*/ 5 h 67"/>
                <a:gd name="T42" fmla="*/ 9 w 37"/>
                <a:gd name="T43" fmla="*/ 0 h 67"/>
                <a:gd name="T44" fmla="*/ 0 w 37"/>
                <a:gd name="T45" fmla="*/ 17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7"/>
                <a:gd name="T70" fmla="*/ 0 h 67"/>
                <a:gd name="T71" fmla="*/ 37 w 37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7" h="67">
                  <a:moveTo>
                    <a:pt x="0" y="17"/>
                  </a:moveTo>
                  <a:lnTo>
                    <a:pt x="9" y="21"/>
                  </a:lnTo>
                  <a:lnTo>
                    <a:pt x="14" y="26"/>
                  </a:lnTo>
                  <a:lnTo>
                    <a:pt x="16" y="30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16" y="37"/>
                  </a:lnTo>
                  <a:lnTo>
                    <a:pt x="14" y="42"/>
                  </a:lnTo>
                  <a:lnTo>
                    <a:pt x="7" y="47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6" y="63"/>
                  </a:lnTo>
                  <a:lnTo>
                    <a:pt x="25" y="56"/>
                  </a:lnTo>
                  <a:lnTo>
                    <a:pt x="32" y="49"/>
                  </a:lnTo>
                  <a:lnTo>
                    <a:pt x="37" y="37"/>
                  </a:lnTo>
                  <a:lnTo>
                    <a:pt x="37" y="26"/>
                  </a:lnTo>
                  <a:lnTo>
                    <a:pt x="32" y="17"/>
                  </a:lnTo>
                  <a:lnTo>
                    <a:pt x="25" y="12"/>
                  </a:lnTo>
                  <a:lnTo>
                    <a:pt x="18" y="5"/>
                  </a:lnTo>
                  <a:lnTo>
                    <a:pt x="9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1" name="Freeform 77"/>
            <p:cNvSpPr>
              <a:spLocks/>
            </p:cNvSpPr>
            <p:nvPr/>
          </p:nvSpPr>
          <p:spPr bwMode="auto">
            <a:xfrm>
              <a:off x="1250" y="4548"/>
              <a:ext cx="39" cy="67"/>
            </a:xfrm>
            <a:custGeom>
              <a:avLst/>
              <a:gdLst>
                <a:gd name="T0" fmla="*/ 30 w 39"/>
                <a:gd name="T1" fmla="*/ 0 h 67"/>
                <a:gd name="T2" fmla="*/ 21 w 39"/>
                <a:gd name="T3" fmla="*/ 5 h 67"/>
                <a:gd name="T4" fmla="*/ 11 w 39"/>
                <a:gd name="T5" fmla="*/ 12 h 67"/>
                <a:gd name="T6" fmla="*/ 7 w 39"/>
                <a:gd name="T7" fmla="*/ 16 h 67"/>
                <a:gd name="T8" fmla="*/ 2 w 39"/>
                <a:gd name="T9" fmla="*/ 25 h 67"/>
                <a:gd name="T10" fmla="*/ 0 w 39"/>
                <a:gd name="T11" fmla="*/ 37 h 67"/>
                <a:gd name="T12" fmla="*/ 7 w 39"/>
                <a:gd name="T13" fmla="*/ 48 h 67"/>
                <a:gd name="T14" fmla="*/ 14 w 39"/>
                <a:gd name="T15" fmla="*/ 55 h 67"/>
                <a:gd name="T16" fmla="*/ 21 w 39"/>
                <a:gd name="T17" fmla="*/ 62 h 67"/>
                <a:gd name="T18" fmla="*/ 28 w 39"/>
                <a:gd name="T19" fmla="*/ 65 h 67"/>
                <a:gd name="T20" fmla="*/ 30 w 39"/>
                <a:gd name="T21" fmla="*/ 67 h 67"/>
                <a:gd name="T22" fmla="*/ 37 w 39"/>
                <a:gd name="T23" fmla="*/ 48 h 67"/>
                <a:gd name="T24" fmla="*/ 37 w 39"/>
                <a:gd name="T25" fmla="*/ 48 h 67"/>
                <a:gd name="T26" fmla="*/ 32 w 39"/>
                <a:gd name="T27" fmla="*/ 44 h 67"/>
                <a:gd name="T28" fmla="*/ 25 w 39"/>
                <a:gd name="T29" fmla="*/ 42 h 67"/>
                <a:gd name="T30" fmla="*/ 21 w 39"/>
                <a:gd name="T31" fmla="*/ 37 h 67"/>
                <a:gd name="T32" fmla="*/ 21 w 39"/>
                <a:gd name="T33" fmla="*/ 35 h 67"/>
                <a:gd name="T34" fmla="*/ 21 w 39"/>
                <a:gd name="T35" fmla="*/ 30 h 67"/>
                <a:gd name="T36" fmla="*/ 21 w 39"/>
                <a:gd name="T37" fmla="*/ 28 h 67"/>
                <a:gd name="T38" fmla="*/ 25 w 39"/>
                <a:gd name="T39" fmla="*/ 25 h 67"/>
                <a:gd name="T40" fmla="*/ 30 w 39"/>
                <a:gd name="T41" fmla="*/ 21 h 67"/>
                <a:gd name="T42" fmla="*/ 39 w 39"/>
                <a:gd name="T43" fmla="*/ 16 h 67"/>
                <a:gd name="T44" fmla="*/ 30 w 39"/>
                <a:gd name="T45" fmla="*/ 0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67"/>
                <a:gd name="T71" fmla="*/ 39 w 39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67">
                  <a:moveTo>
                    <a:pt x="30" y="0"/>
                  </a:moveTo>
                  <a:lnTo>
                    <a:pt x="21" y="5"/>
                  </a:lnTo>
                  <a:lnTo>
                    <a:pt x="11" y="12"/>
                  </a:lnTo>
                  <a:lnTo>
                    <a:pt x="7" y="16"/>
                  </a:lnTo>
                  <a:lnTo>
                    <a:pt x="2" y="25"/>
                  </a:lnTo>
                  <a:lnTo>
                    <a:pt x="0" y="37"/>
                  </a:lnTo>
                  <a:lnTo>
                    <a:pt x="7" y="48"/>
                  </a:lnTo>
                  <a:lnTo>
                    <a:pt x="14" y="55"/>
                  </a:lnTo>
                  <a:lnTo>
                    <a:pt x="21" y="62"/>
                  </a:lnTo>
                  <a:lnTo>
                    <a:pt x="28" y="65"/>
                  </a:lnTo>
                  <a:lnTo>
                    <a:pt x="30" y="67"/>
                  </a:lnTo>
                  <a:lnTo>
                    <a:pt x="37" y="48"/>
                  </a:lnTo>
                  <a:lnTo>
                    <a:pt x="32" y="44"/>
                  </a:lnTo>
                  <a:lnTo>
                    <a:pt x="25" y="42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0"/>
                  </a:lnTo>
                  <a:lnTo>
                    <a:pt x="21" y="28"/>
                  </a:lnTo>
                  <a:lnTo>
                    <a:pt x="25" y="25"/>
                  </a:lnTo>
                  <a:lnTo>
                    <a:pt x="30" y="21"/>
                  </a:lnTo>
                  <a:lnTo>
                    <a:pt x="39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2" name="Freeform 78"/>
            <p:cNvSpPr>
              <a:spLocks/>
            </p:cNvSpPr>
            <p:nvPr/>
          </p:nvSpPr>
          <p:spPr bwMode="auto">
            <a:xfrm>
              <a:off x="1273" y="4498"/>
              <a:ext cx="18" cy="59"/>
            </a:xfrm>
            <a:custGeom>
              <a:avLst/>
              <a:gdLst>
                <a:gd name="T0" fmla="*/ 9 w 18"/>
                <a:gd name="T1" fmla="*/ 0 h 59"/>
                <a:gd name="T2" fmla="*/ 0 w 18"/>
                <a:gd name="T3" fmla="*/ 0 h 59"/>
                <a:gd name="T4" fmla="*/ 0 w 18"/>
                <a:gd name="T5" fmla="*/ 59 h 59"/>
                <a:gd name="T6" fmla="*/ 18 w 18"/>
                <a:gd name="T7" fmla="*/ 59 h 59"/>
                <a:gd name="T8" fmla="*/ 18 w 18"/>
                <a:gd name="T9" fmla="*/ 0 h 59"/>
                <a:gd name="T10" fmla="*/ 9 w 18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59"/>
                <a:gd name="T20" fmla="*/ 18 w 18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59">
                  <a:moveTo>
                    <a:pt x="9" y="0"/>
                  </a:moveTo>
                  <a:lnTo>
                    <a:pt x="0" y="0"/>
                  </a:lnTo>
                  <a:lnTo>
                    <a:pt x="0" y="59"/>
                  </a:lnTo>
                  <a:lnTo>
                    <a:pt x="18" y="59"/>
                  </a:lnTo>
                  <a:lnTo>
                    <a:pt x="1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3" name="Freeform 79"/>
            <p:cNvSpPr>
              <a:spLocks/>
            </p:cNvSpPr>
            <p:nvPr/>
          </p:nvSpPr>
          <p:spPr bwMode="auto">
            <a:xfrm>
              <a:off x="1215" y="4491"/>
              <a:ext cx="74" cy="103"/>
            </a:xfrm>
            <a:custGeom>
              <a:avLst/>
              <a:gdLst>
                <a:gd name="T0" fmla="*/ 10 w 74"/>
                <a:gd name="T1" fmla="*/ 99 h 103"/>
                <a:gd name="T2" fmla="*/ 17 w 74"/>
                <a:gd name="T3" fmla="*/ 103 h 103"/>
                <a:gd name="T4" fmla="*/ 74 w 74"/>
                <a:gd name="T5" fmla="*/ 11 h 103"/>
                <a:gd name="T6" fmla="*/ 58 w 74"/>
                <a:gd name="T7" fmla="*/ 0 h 103"/>
                <a:gd name="T8" fmla="*/ 0 w 74"/>
                <a:gd name="T9" fmla="*/ 92 h 103"/>
                <a:gd name="T10" fmla="*/ 10 w 74"/>
                <a:gd name="T11" fmla="*/ 99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"/>
                <a:gd name="T19" fmla="*/ 0 h 103"/>
                <a:gd name="T20" fmla="*/ 74 w 74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" h="103">
                  <a:moveTo>
                    <a:pt x="10" y="99"/>
                  </a:moveTo>
                  <a:lnTo>
                    <a:pt x="17" y="103"/>
                  </a:lnTo>
                  <a:lnTo>
                    <a:pt x="74" y="11"/>
                  </a:lnTo>
                  <a:lnTo>
                    <a:pt x="58" y="0"/>
                  </a:lnTo>
                  <a:lnTo>
                    <a:pt x="0" y="92"/>
                  </a:lnTo>
                  <a:lnTo>
                    <a:pt x="10" y="9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4" name="Freeform 80"/>
            <p:cNvSpPr>
              <a:spLocks/>
            </p:cNvSpPr>
            <p:nvPr/>
          </p:nvSpPr>
          <p:spPr bwMode="auto">
            <a:xfrm>
              <a:off x="1275" y="4493"/>
              <a:ext cx="74" cy="101"/>
            </a:xfrm>
            <a:custGeom>
              <a:avLst/>
              <a:gdLst>
                <a:gd name="T0" fmla="*/ 65 w 74"/>
                <a:gd name="T1" fmla="*/ 97 h 101"/>
                <a:gd name="T2" fmla="*/ 74 w 74"/>
                <a:gd name="T3" fmla="*/ 92 h 101"/>
                <a:gd name="T4" fmla="*/ 16 w 74"/>
                <a:gd name="T5" fmla="*/ 0 h 101"/>
                <a:gd name="T6" fmla="*/ 0 w 74"/>
                <a:gd name="T7" fmla="*/ 9 h 101"/>
                <a:gd name="T8" fmla="*/ 58 w 74"/>
                <a:gd name="T9" fmla="*/ 101 h 101"/>
                <a:gd name="T10" fmla="*/ 65 w 74"/>
                <a:gd name="T11" fmla="*/ 97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"/>
                <a:gd name="T19" fmla="*/ 0 h 101"/>
                <a:gd name="T20" fmla="*/ 74 w 74"/>
                <a:gd name="T21" fmla="*/ 101 h 1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" h="101">
                  <a:moveTo>
                    <a:pt x="65" y="97"/>
                  </a:moveTo>
                  <a:lnTo>
                    <a:pt x="74" y="92"/>
                  </a:lnTo>
                  <a:lnTo>
                    <a:pt x="16" y="0"/>
                  </a:lnTo>
                  <a:lnTo>
                    <a:pt x="0" y="9"/>
                  </a:lnTo>
                  <a:lnTo>
                    <a:pt x="58" y="101"/>
                  </a:lnTo>
                  <a:lnTo>
                    <a:pt x="65" y="9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5" name="Freeform 81"/>
            <p:cNvSpPr>
              <a:spLocks/>
            </p:cNvSpPr>
            <p:nvPr/>
          </p:nvSpPr>
          <p:spPr bwMode="auto">
            <a:xfrm>
              <a:off x="1278" y="3948"/>
              <a:ext cx="36" cy="64"/>
            </a:xfrm>
            <a:custGeom>
              <a:avLst/>
              <a:gdLst>
                <a:gd name="T0" fmla="*/ 6 w 36"/>
                <a:gd name="T1" fmla="*/ 64 h 64"/>
                <a:gd name="T2" fmla="*/ 18 w 36"/>
                <a:gd name="T3" fmla="*/ 59 h 64"/>
                <a:gd name="T4" fmla="*/ 25 w 36"/>
                <a:gd name="T5" fmla="*/ 52 h 64"/>
                <a:gd name="T6" fmla="*/ 30 w 36"/>
                <a:gd name="T7" fmla="*/ 48 h 64"/>
                <a:gd name="T8" fmla="*/ 34 w 36"/>
                <a:gd name="T9" fmla="*/ 41 h 64"/>
                <a:gd name="T10" fmla="*/ 36 w 36"/>
                <a:gd name="T11" fmla="*/ 27 h 64"/>
                <a:gd name="T12" fmla="*/ 32 w 36"/>
                <a:gd name="T13" fmla="*/ 16 h 64"/>
                <a:gd name="T14" fmla="*/ 23 w 36"/>
                <a:gd name="T15" fmla="*/ 9 h 64"/>
                <a:gd name="T16" fmla="*/ 16 w 36"/>
                <a:gd name="T17" fmla="*/ 4 h 64"/>
                <a:gd name="T18" fmla="*/ 9 w 36"/>
                <a:gd name="T19" fmla="*/ 0 h 64"/>
                <a:gd name="T20" fmla="*/ 6 w 36"/>
                <a:gd name="T21" fmla="*/ 0 h 64"/>
                <a:gd name="T22" fmla="*/ 0 w 36"/>
                <a:gd name="T23" fmla="*/ 16 h 64"/>
                <a:gd name="T24" fmla="*/ 2 w 36"/>
                <a:gd name="T25" fmla="*/ 16 h 64"/>
                <a:gd name="T26" fmla="*/ 6 w 36"/>
                <a:gd name="T27" fmla="*/ 20 h 64"/>
                <a:gd name="T28" fmla="*/ 11 w 36"/>
                <a:gd name="T29" fmla="*/ 23 h 64"/>
                <a:gd name="T30" fmla="*/ 16 w 36"/>
                <a:gd name="T31" fmla="*/ 27 h 64"/>
                <a:gd name="T32" fmla="*/ 18 w 36"/>
                <a:gd name="T33" fmla="*/ 29 h 64"/>
                <a:gd name="T34" fmla="*/ 16 w 36"/>
                <a:gd name="T35" fmla="*/ 34 h 64"/>
                <a:gd name="T36" fmla="*/ 16 w 36"/>
                <a:gd name="T37" fmla="*/ 36 h 64"/>
                <a:gd name="T38" fmla="*/ 13 w 36"/>
                <a:gd name="T39" fmla="*/ 39 h 64"/>
                <a:gd name="T40" fmla="*/ 6 w 36"/>
                <a:gd name="T41" fmla="*/ 43 h 64"/>
                <a:gd name="T42" fmla="*/ 0 w 36"/>
                <a:gd name="T43" fmla="*/ 48 h 64"/>
                <a:gd name="T44" fmla="*/ 6 w 36"/>
                <a:gd name="T45" fmla="*/ 64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4"/>
                <a:gd name="T71" fmla="*/ 36 w 36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4">
                  <a:moveTo>
                    <a:pt x="6" y="64"/>
                  </a:moveTo>
                  <a:lnTo>
                    <a:pt x="18" y="59"/>
                  </a:lnTo>
                  <a:lnTo>
                    <a:pt x="25" y="52"/>
                  </a:lnTo>
                  <a:lnTo>
                    <a:pt x="30" y="48"/>
                  </a:lnTo>
                  <a:lnTo>
                    <a:pt x="34" y="41"/>
                  </a:lnTo>
                  <a:lnTo>
                    <a:pt x="36" y="27"/>
                  </a:lnTo>
                  <a:lnTo>
                    <a:pt x="32" y="16"/>
                  </a:lnTo>
                  <a:lnTo>
                    <a:pt x="23" y="9"/>
                  </a:lnTo>
                  <a:lnTo>
                    <a:pt x="16" y="4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1" y="23"/>
                  </a:lnTo>
                  <a:lnTo>
                    <a:pt x="16" y="27"/>
                  </a:lnTo>
                  <a:lnTo>
                    <a:pt x="18" y="29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3" y="39"/>
                  </a:lnTo>
                  <a:lnTo>
                    <a:pt x="6" y="43"/>
                  </a:lnTo>
                  <a:lnTo>
                    <a:pt x="0" y="48"/>
                  </a:lnTo>
                  <a:lnTo>
                    <a:pt x="6" y="6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6" name="Freeform 82"/>
            <p:cNvSpPr>
              <a:spLocks/>
            </p:cNvSpPr>
            <p:nvPr/>
          </p:nvSpPr>
          <p:spPr bwMode="auto">
            <a:xfrm>
              <a:off x="1248" y="3996"/>
              <a:ext cx="36" cy="64"/>
            </a:xfrm>
            <a:custGeom>
              <a:avLst/>
              <a:gdLst>
                <a:gd name="T0" fmla="*/ 36 w 36"/>
                <a:gd name="T1" fmla="*/ 48 h 64"/>
                <a:gd name="T2" fmla="*/ 30 w 36"/>
                <a:gd name="T3" fmla="*/ 44 h 64"/>
                <a:gd name="T4" fmla="*/ 23 w 36"/>
                <a:gd name="T5" fmla="*/ 39 h 64"/>
                <a:gd name="T6" fmla="*/ 20 w 36"/>
                <a:gd name="T7" fmla="*/ 37 h 64"/>
                <a:gd name="T8" fmla="*/ 18 w 36"/>
                <a:gd name="T9" fmla="*/ 34 h 64"/>
                <a:gd name="T10" fmla="*/ 18 w 36"/>
                <a:gd name="T11" fmla="*/ 32 h 64"/>
                <a:gd name="T12" fmla="*/ 20 w 36"/>
                <a:gd name="T13" fmla="*/ 27 h 64"/>
                <a:gd name="T14" fmla="*/ 25 w 36"/>
                <a:gd name="T15" fmla="*/ 23 h 64"/>
                <a:gd name="T16" fmla="*/ 30 w 36"/>
                <a:gd name="T17" fmla="*/ 21 h 64"/>
                <a:gd name="T18" fmla="*/ 34 w 36"/>
                <a:gd name="T19" fmla="*/ 18 h 64"/>
                <a:gd name="T20" fmla="*/ 36 w 36"/>
                <a:gd name="T21" fmla="*/ 16 h 64"/>
                <a:gd name="T22" fmla="*/ 30 w 36"/>
                <a:gd name="T23" fmla="*/ 0 h 64"/>
                <a:gd name="T24" fmla="*/ 25 w 36"/>
                <a:gd name="T25" fmla="*/ 0 h 64"/>
                <a:gd name="T26" fmla="*/ 20 w 36"/>
                <a:gd name="T27" fmla="*/ 4 h 64"/>
                <a:gd name="T28" fmla="*/ 11 w 36"/>
                <a:gd name="T29" fmla="*/ 9 h 64"/>
                <a:gd name="T30" fmla="*/ 4 w 36"/>
                <a:gd name="T31" fmla="*/ 16 h 64"/>
                <a:gd name="T32" fmla="*/ 0 w 36"/>
                <a:gd name="T33" fmla="*/ 27 h 64"/>
                <a:gd name="T34" fmla="*/ 0 w 36"/>
                <a:gd name="T35" fmla="*/ 41 h 64"/>
                <a:gd name="T36" fmla="*/ 4 w 36"/>
                <a:gd name="T37" fmla="*/ 48 h 64"/>
                <a:gd name="T38" fmla="*/ 11 w 36"/>
                <a:gd name="T39" fmla="*/ 55 h 64"/>
                <a:gd name="T40" fmla="*/ 18 w 36"/>
                <a:gd name="T41" fmla="*/ 60 h 64"/>
                <a:gd name="T42" fmla="*/ 27 w 36"/>
                <a:gd name="T43" fmla="*/ 64 h 64"/>
                <a:gd name="T44" fmla="*/ 36 w 36"/>
                <a:gd name="T45" fmla="*/ 48 h 6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4"/>
                <a:gd name="T71" fmla="*/ 36 w 36"/>
                <a:gd name="T72" fmla="*/ 64 h 6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4">
                  <a:moveTo>
                    <a:pt x="36" y="48"/>
                  </a:moveTo>
                  <a:lnTo>
                    <a:pt x="30" y="44"/>
                  </a:lnTo>
                  <a:lnTo>
                    <a:pt x="23" y="39"/>
                  </a:lnTo>
                  <a:lnTo>
                    <a:pt x="20" y="37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20" y="27"/>
                  </a:lnTo>
                  <a:lnTo>
                    <a:pt x="25" y="23"/>
                  </a:lnTo>
                  <a:lnTo>
                    <a:pt x="30" y="21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4"/>
                  </a:lnTo>
                  <a:lnTo>
                    <a:pt x="11" y="9"/>
                  </a:lnTo>
                  <a:lnTo>
                    <a:pt x="4" y="16"/>
                  </a:lnTo>
                  <a:lnTo>
                    <a:pt x="0" y="27"/>
                  </a:lnTo>
                  <a:lnTo>
                    <a:pt x="0" y="41"/>
                  </a:lnTo>
                  <a:lnTo>
                    <a:pt x="4" y="48"/>
                  </a:lnTo>
                  <a:lnTo>
                    <a:pt x="11" y="55"/>
                  </a:lnTo>
                  <a:lnTo>
                    <a:pt x="18" y="60"/>
                  </a:lnTo>
                  <a:lnTo>
                    <a:pt x="27" y="64"/>
                  </a:lnTo>
                  <a:lnTo>
                    <a:pt x="36" y="4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7" name="Freeform 83"/>
            <p:cNvSpPr>
              <a:spLocks/>
            </p:cNvSpPr>
            <p:nvPr/>
          </p:nvSpPr>
          <p:spPr bwMode="auto">
            <a:xfrm>
              <a:off x="1278" y="4044"/>
              <a:ext cx="36" cy="67"/>
            </a:xfrm>
            <a:custGeom>
              <a:avLst/>
              <a:gdLst>
                <a:gd name="T0" fmla="*/ 6 w 36"/>
                <a:gd name="T1" fmla="*/ 67 h 67"/>
                <a:gd name="T2" fmla="*/ 18 w 36"/>
                <a:gd name="T3" fmla="*/ 62 h 67"/>
                <a:gd name="T4" fmla="*/ 25 w 36"/>
                <a:gd name="T5" fmla="*/ 55 h 67"/>
                <a:gd name="T6" fmla="*/ 30 w 36"/>
                <a:gd name="T7" fmla="*/ 51 h 67"/>
                <a:gd name="T8" fmla="*/ 34 w 36"/>
                <a:gd name="T9" fmla="*/ 42 h 67"/>
                <a:gd name="T10" fmla="*/ 36 w 36"/>
                <a:gd name="T11" fmla="*/ 30 h 67"/>
                <a:gd name="T12" fmla="*/ 32 w 36"/>
                <a:gd name="T13" fmla="*/ 19 h 67"/>
                <a:gd name="T14" fmla="*/ 23 w 36"/>
                <a:gd name="T15" fmla="*/ 12 h 67"/>
                <a:gd name="T16" fmla="*/ 16 w 36"/>
                <a:gd name="T17" fmla="*/ 5 h 67"/>
                <a:gd name="T18" fmla="*/ 9 w 36"/>
                <a:gd name="T19" fmla="*/ 2 h 67"/>
                <a:gd name="T20" fmla="*/ 6 w 36"/>
                <a:gd name="T21" fmla="*/ 0 h 67"/>
                <a:gd name="T22" fmla="*/ 0 w 36"/>
                <a:gd name="T23" fmla="*/ 19 h 67"/>
                <a:gd name="T24" fmla="*/ 2 w 36"/>
                <a:gd name="T25" fmla="*/ 19 h 67"/>
                <a:gd name="T26" fmla="*/ 6 w 36"/>
                <a:gd name="T27" fmla="*/ 21 h 67"/>
                <a:gd name="T28" fmla="*/ 11 w 36"/>
                <a:gd name="T29" fmla="*/ 25 h 67"/>
                <a:gd name="T30" fmla="*/ 16 w 36"/>
                <a:gd name="T31" fmla="*/ 30 h 67"/>
                <a:gd name="T32" fmla="*/ 18 w 36"/>
                <a:gd name="T33" fmla="*/ 32 h 67"/>
                <a:gd name="T34" fmla="*/ 16 w 36"/>
                <a:gd name="T35" fmla="*/ 37 h 67"/>
                <a:gd name="T36" fmla="*/ 16 w 36"/>
                <a:gd name="T37" fmla="*/ 37 h 67"/>
                <a:gd name="T38" fmla="*/ 13 w 36"/>
                <a:gd name="T39" fmla="*/ 42 h 67"/>
                <a:gd name="T40" fmla="*/ 6 w 36"/>
                <a:gd name="T41" fmla="*/ 46 h 67"/>
                <a:gd name="T42" fmla="*/ 0 w 36"/>
                <a:gd name="T43" fmla="*/ 48 h 67"/>
                <a:gd name="T44" fmla="*/ 6 w 36"/>
                <a:gd name="T45" fmla="*/ 67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7"/>
                <a:gd name="T71" fmla="*/ 36 w 36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7">
                  <a:moveTo>
                    <a:pt x="6" y="67"/>
                  </a:moveTo>
                  <a:lnTo>
                    <a:pt x="18" y="62"/>
                  </a:lnTo>
                  <a:lnTo>
                    <a:pt x="25" y="55"/>
                  </a:lnTo>
                  <a:lnTo>
                    <a:pt x="30" y="51"/>
                  </a:lnTo>
                  <a:lnTo>
                    <a:pt x="34" y="42"/>
                  </a:lnTo>
                  <a:lnTo>
                    <a:pt x="36" y="30"/>
                  </a:lnTo>
                  <a:lnTo>
                    <a:pt x="32" y="19"/>
                  </a:lnTo>
                  <a:lnTo>
                    <a:pt x="23" y="12"/>
                  </a:lnTo>
                  <a:lnTo>
                    <a:pt x="16" y="5"/>
                  </a:lnTo>
                  <a:lnTo>
                    <a:pt x="9" y="2"/>
                  </a:lnTo>
                  <a:lnTo>
                    <a:pt x="6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1" y="25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6" y="37"/>
                  </a:lnTo>
                  <a:lnTo>
                    <a:pt x="13" y="42"/>
                  </a:lnTo>
                  <a:lnTo>
                    <a:pt x="6" y="46"/>
                  </a:lnTo>
                  <a:lnTo>
                    <a:pt x="0" y="48"/>
                  </a:lnTo>
                  <a:lnTo>
                    <a:pt x="6" y="6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8" name="Freeform 84"/>
            <p:cNvSpPr>
              <a:spLocks/>
            </p:cNvSpPr>
            <p:nvPr/>
          </p:nvSpPr>
          <p:spPr bwMode="auto">
            <a:xfrm>
              <a:off x="1248" y="4092"/>
              <a:ext cx="36" cy="67"/>
            </a:xfrm>
            <a:custGeom>
              <a:avLst/>
              <a:gdLst>
                <a:gd name="T0" fmla="*/ 36 w 36"/>
                <a:gd name="T1" fmla="*/ 51 h 67"/>
                <a:gd name="T2" fmla="*/ 30 w 36"/>
                <a:gd name="T3" fmla="*/ 47 h 67"/>
                <a:gd name="T4" fmla="*/ 23 w 36"/>
                <a:gd name="T5" fmla="*/ 42 h 67"/>
                <a:gd name="T6" fmla="*/ 20 w 36"/>
                <a:gd name="T7" fmla="*/ 40 h 67"/>
                <a:gd name="T8" fmla="*/ 18 w 36"/>
                <a:gd name="T9" fmla="*/ 37 h 67"/>
                <a:gd name="T10" fmla="*/ 18 w 36"/>
                <a:gd name="T11" fmla="*/ 33 h 67"/>
                <a:gd name="T12" fmla="*/ 20 w 36"/>
                <a:gd name="T13" fmla="*/ 30 h 67"/>
                <a:gd name="T14" fmla="*/ 25 w 36"/>
                <a:gd name="T15" fmla="*/ 26 h 67"/>
                <a:gd name="T16" fmla="*/ 30 w 36"/>
                <a:gd name="T17" fmla="*/ 21 h 67"/>
                <a:gd name="T18" fmla="*/ 34 w 36"/>
                <a:gd name="T19" fmla="*/ 19 h 67"/>
                <a:gd name="T20" fmla="*/ 36 w 36"/>
                <a:gd name="T21" fmla="*/ 19 h 67"/>
                <a:gd name="T22" fmla="*/ 30 w 36"/>
                <a:gd name="T23" fmla="*/ 0 h 67"/>
                <a:gd name="T24" fmla="*/ 25 w 36"/>
                <a:gd name="T25" fmla="*/ 3 h 67"/>
                <a:gd name="T26" fmla="*/ 20 w 36"/>
                <a:gd name="T27" fmla="*/ 5 h 67"/>
                <a:gd name="T28" fmla="*/ 11 w 36"/>
                <a:gd name="T29" fmla="*/ 12 h 67"/>
                <a:gd name="T30" fmla="*/ 4 w 36"/>
                <a:gd name="T31" fmla="*/ 19 h 67"/>
                <a:gd name="T32" fmla="*/ 0 w 36"/>
                <a:gd name="T33" fmla="*/ 30 h 67"/>
                <a:gd name="T34" fmla="*/ 0 w 36"/>
                <a:gd name="T35" fmla="*/ 42 h 67"/>
                <a:gd name="T36" fmla="*/ 4 w 36"/>
                <a:gd name="T37" fmla="*/ 51 h 67"/>
                <a:gd name="T38" fmla="*/ 11 w 36"/>
                <a:gd name="T39" fmla="*/ 56 h 67"/>
                <a:gd name="T40" fmla="*/ 18 w 36"/>
                <a:gd name="T41" fmla="*/ 63 h 67"/>
                <a:gd name="T42" fmla="*/ 27 w 36"/>
                <a:gd name="T43" fmla="*/ 67 h 67"/>
                <a:gd name="T44" fmla="*/ 36 w 36"/>
                <a:gd name="T45" fmla="*/ 51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7"/>
                <a:gd name="T71" fmla="*/ 36 w 36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7">
                  <a:moveTo>
                    <a:pt x="36" y="51"/>
                  </a:moveTo>
                  <a:lnTo>
                    <a:pt x="30" y="47"/>
                  </a:lnTo>
                  <a:lnTo>
                    <a:pt x="23" y="42"/>
                  </a:lnTo>
                  <a:lnTo>
                    <a:pt x="20" y="40"/>
                  </a:lnTo>
                  <a:lnTo>
                    <a:pt x="18" y="37"/>
                  </a:lnTo>
                  <a:lnTo>
                    <a:pt x="18" y="33"/>
                  </a:lnTo>
                  <a:lnTo>
                    <a:pt x="20" y="30"/>
                  </a:lnTo>
                  <a:lnTo>
                    <a:pt x="25" y="26"/>
                  </a:lnTo>
                  <a:lnTo>
                    <a:pt x="30" y="21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0" y="0"/>
                  </a:lnTo>
                  <a:lnTo>
                    <a:pt x="25" y="3"/>
                  </a:lnTo>
                  <a:lnTo>
                    <a:pt x="20" y="5"/>
                  </a:lnTo>
                  <a:lnTo>
                    <a:pt x="11" y="12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0" y="42"/>
                  </a:lnTo>
                  <a:lnTo>
                    <a:pt x="4" y="51"/>
                  </a:lnTo>
                  <a:lnTo>
                    <a:pt x="11" y="56"/>
                  </a:lnTo>
                  <a:lnTo>
                    <a:pt x="18" y="63"/>
                  </a:lnTo>
                  <a:lnTo>
                    <a:pt x="27" y="67"/>
                  </a:lnTo>
                  <a:lnTo>
                    <a:pt x="36" y="5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09" name="Freeform 85"/>
            <p:cNvSpPr>
              <a:spLocks/>
            </p:cNvSpPr>
            <p:nvPr/>
          </p:nvSpPr>
          <p:spPr bwMode="auto">
            <a:xfrm>
              <a:off x="1278" y="4143"/>
              <a:ext cx="36" cy="65"/>
            </a:xfrm>
            <a:custGeom>
              <a:avLst/>
              <a:gdLst>
                <a:gd name="T0" fmla="*/ 6 w 36"/>
                <a:gd name="T1" fmla="*/ 65 h 65"/>
                <a:gd name="T2" fmla="*/ 18 w 36"/>
                <a:gd name="T3" fmla="*/ 60 h 65"/>
                <a:gd name="T4" fmla="*/ 25 w 36"/>
                <a:gd name="T5" fmla="*/ 55 h 65"/>
                <a:gd name="T6" fmla="*/ 30 w 36"/>
                <a:gd name="T7" fmla="*/ 48 h 65"/>
                <a:gd name="T8" fmla="*/ 34 w 36"/>
                <a:gd name="T9" fmla="*/ 42 h 65"/>
                <a:gd name="T10" fmla="*/ 36 w 36"/>
                <a:gd name="T11" fmla="*/ 28 h 65"/>
                <a:gd name="T12" fmla="*/ 32 w 36"/>
                <a:gd name="T13" fmla="*/ 16 h 65"/>
                <a:gd name="T14" fmla="*/ 23 w 36"/>
                <a:gd name="T15" fmla="*/ 9 h 65"/>
                <a:gd name="T16" fmla="*/ 16 w 36"/>
                <a:gd name="T17" fmla="*/ 5 h 65"/>
                <a:gd name="T18" fmla="*/ 9 w 36"/>
                <a:gd name="T19" fmla="*/ 0 h 65"/>
                <a:gd name="T20" fmla="*/ 6 w 36"/>
                <a:gd name="T21" fmla="*/ 0 h 65"/>
                <a:gd name="T22" fmla="*/ 0 w 36"/>
                <a:gd name="T23" fmla="*/ 16 h 65"/>
                <a:gd name="T24" fmla="*/ 2 w 36"/>
                <a:gd name="T25" fmla="*/ 19 h 65"/>
                <a:gd name="T26" fmla="*/ 6 w 36"/>
                <a:gd name="T27" fmla="*/ 21 h 65"/>
                <a:gd name="T28" fmla="*/ 11 w 36"/>
                <a:gd name="T29" fmla="*/ 23 h 65"/>
                <a:gd name="T30" fmla="*/ 16 w 36"/>
                <a:gd name="T31" fmla="*/ 28 h 65"/>
                <a:gd name="T32" fmla="*/ 18 w 36"/>
                <a:gd name="T33" fmla="*/ 32 h 65"/>
                <a:gd name="T34" fmla="*/ 16 w 36"/>
                <a:gd name="T35" fmla="*/ 35 h 65"/>
                <a:gd name="T36" fmla="*/ 16 w 36"/>
                <a:gd name="T37" fmla="*/ 37 h 65"/>
                <a:gd name="T38" fmla="*/ 13 w 36"/>
                <a:gd name="T39" fmla="*/ 39 h 65"/>
                <a:gd name="T40" fmla="*/ 6 w 36"/>
                <a:gd name="T41" fmla="*/ 44 h 65"/>
                <a:gd name="T42" fmla="*/ 0 w 36"/>
                <a:gd name="T43" fmla="*/ 48 h 65"/>
                <a:gd name="T44" fmla="*/ 6 w 36"/>
                <a:gd name="T45" fmla="*/ 65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5"/>
                <a:gd name="T71" fmla="*/ 36 w 36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5">
                  <a:moveTo>
                    <a:pt x="6" y="65"/>
                  </a:moveTo>
                  <a:lnTo>
                    <a:pt x="18" y="60"/>
                  </a:lnTo>
                  <a:lnTo>
                    <a:pt x="25" y="55"/>
                  </a:lnTo>
                  <a:lnTo>
                    <a:pt x="30" y="48"/>
                  </a:lnTo>
                  <a:lnTo>
                    <a:pt x="34" y="42"/>
                  </a:lnTo>
                  <a:lnTo>
                    <a:pt x="36" y="28"/>
                  </a:lnTo>
                  <a:lnTo>
                    <a:pt x="32" y="16"/>
                  </a:lnTo>
                  <a:lnTo>
                    <a:pt x="23" y="9"/>
                  </a:lnTo>
                  <a:lnTo>
                    <a:pt x="16" y="5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6" y="21"/>
                  </a:lnTo>
                  <a:lnTo>
                    <a:pt x="11" y="23"/>
                  </a:lnTo>
                  <a:lnTo>
                    <a:pt x="16" y="28"/>
                  </a:lnTo>
                  <a:lnTo>
                    <a:pt x="18" y="32"/>
                  </a:lnTo>
                  <a:lnTo>
                    <a:pt x="16" y="35"/>
                  </a:lnTo>
                  <a:lnTo>
                    <a:pt x="16" y="37"/>
                  </a:lnTo>
                  <a:lnTo>
                    <a:pt x="13" y="39"/>
                  </a:lnTo>
                  <a:lnTo>
                    <a:pt x="6" y="44"/>
                  </a:lnTo>
                  <a:lnTo>
                    <a:pt x="0" y="48"/>
                  </a:lnTo>
                  <a:lnTo>
                    <a:pt x="6" y="6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0" name="Freeform 86"/>
            <p:cNvSpPr>
              <a:spLocks/>
            </p:cNvSpPr>
            <p:nvPr/>
          </p:nvSpPr>
          <p:spPr bwMode="auto">
            <a:xfrm>
              <a:off x="1248" y="4191"/>
              <a:ext cx="36" cy="65"/>
            </a:xfrm>
            <a:custGeom>
              <a:avLst/>
              <a:gdLst>
                <a:gd name="T0" fmla="*/ 36 w 36"/>
                <a:gd name="T1" fmla="*/ 49 h 65"/>
                <a:gd name="T2" fmla="*/ 30 w 36"/>
                <a:gd name="T3" fmla="*/ 44 h 65"/>
                <a:gd name="T4" fmla="*/ 23 w 36"/>
                <a:gd name="T5" fmla="*/ 40 h 65"/>
                <a:gd name="T6" fmla="*/ 20 w 36"/>
                <a:gd name="T7" fmla="*/ 37 h 65"/>
                <a:gd name="T8" fmla="*/ 18 w 36"/>
                <a:gd name="T9" fmla="*/ 35 h 65"/>
                <a:gd name="T10" fmla="*/ 18 w 36"/>
                <a:gd name="T11" fmla="*/ 33 h 65"/>
                <a:gd name="T12" fmla="*/ 20 w 36"/>
                <a:gd name="T13" fmla="*/ 28 h 65"/>
                <a:gd name="T14" fmla="*/ 25 w 36"/>
                <a:gd name="T15" fmla="*/ 23 h 65"/>
                <a:gd name="T16" fmla="*/ 30 w 36"/>
                <a:gd name="T17" fmla="*/ 21 h 65"/>
                <a:gd name="T18" fmla="*/ 34 w 36"/>
                <a:gd name="T19" fmla="*/ 19 h 65"/>
                <a:gd name="T20" fmla="*/ 36 w 36"/>
                <a:gd name="T21" fmla="*/ 17 h 65"/>
                <a:gd name="T22" fmla="*/ 30 w 36"/>
                <a:gd name="T23" fmla="*/ 0 h 65"/>
                <a:gd name="T24" fmla="*/ 25 w 36"/>
                <a:gd name="T25" fmla="*/ 0 h 65"/>
                <a:gd name="T26" fmla="*/ 20 w 36"/>
                <a:gd name="T27" fmla="*/ 5 h 65"/>
                <a:gd name="T28" fmla="*/ 11 w 36"/>
                <a:gd name="T29" fmla="*/ 10 h 65"/>
                <a:gd name="T30" fmla="*/ 4 w 36"/>
                <a:gd name="T31" fmla="*/ 17 h 65"/>
                <a:gd name="T32" fmla="*/ 0 w 36"/>
                <a:gd name="T33" fmla="*/ 28 h 65"/>
                <a:gd name="T34" fmla="*/ 0 w 36"/>
                <a:gd name="T35" fmla="*/ 42 h 65"/>
                <a:gd name="T36" fmla="*/ 4 w 36"/>
                <a:gd name="T37" fmla="*/ 49 h 65"/>
                <a:gd name="T38" fmla="*/ 11 w 36"/>
                <a:gd name="T39" fmla="*/ 56 h 65"/>
                <a:gd name="T40" fmla="*/ 18 w 36"/>
                <a:gd name="T41" fmla="*/ 60 h 65"/>
                <a:gd name="T42" fmla="*/ 27 w 36"/>
                <a:gd name="T43" fmla="*/ 65 h 65"/>
                <a:gd name="T44" fmla="*/ 36 w 36"/>
                <a:gd name="T45" fmla="*/ 49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5"/>
                <a:gd name="T71" fmla="*/ 36 w 36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5">
                  <a:moveTo>
                    <a:pt x="36" y="49"/>
                  </a:moveTo>
                  <a:lnTo>
                    <a:pt x="30" y="44"/>
                  </a:lnTo>
                  <a:lnTo>
                    <a:pt x="23" y="40"/>
                  </a:lnTo>
                  <a:lnTo>
                    <a:pt x="20" y="37"/>
                  </a:lnTo>
                  <a:lnTo>
                    <a:pt x="18" y="35"/>
                  </a:lnTo>
                  <a:lnTo>
                    <a:pt x="18" y="33"/>
                  </a:lnTo>
                  <a:lnTo>
                    <a:pt x="20" y="28"/>
                  </a:lnTo>
                  <a:lnTo>
                    <a:pt x="25" y="23"/>
                  </a:lnTo>
                  <a:lnTo>
                    <a:pt x="30" y="21"/>
                  </a:lnTo>
                  <a:lnTo>
                    <a:pt x="34" y="19"/>
                  </a:lnTo>
                  <a:lnTo>
                    <a:pt x="36" y="17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5"/>
                  </a:lnTo>
                  <a:lnTo>
                    <a:pt x="11" y="10"/>
                  </a:lnTo>
                  <a:lnTo>
                    <a:pt x="4" y="17"/>
                  </a:lnTo>
                  <a:lnTo>
                    <a:pt x="0" y="28"/>
                  </a:lnTo>
                  <a:lnTo>
                    <a:pt x="0" y="42"/>
                  </a:lnTo>
                  <a:lnTo>
                    <a:pt x="4" y="49"/>
                  </a:lnTo>
                  <a:lnTo>
                    <a:pt x="11" y="56"/>
                  </a:lnTo>
                  <a:lnTo>
                    <a:pt x="18" y="60"/>
                  </a:lnTo>
                  <a:lnTo>
                    <a:pt x="27" y="65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1" name="Freeform 87"/>
            <p:cNvSpPr>
              <a:spLocks/>
            </p:cNvSpPr>
            <p:nvPr/>
          </p:nvSpPr>
          <p:spPr bwMode="auto">
            <a:xfrm>
              <a:off x="1278" y="4240"/>
              <a:ext cx="36" cy="67"/>
            </a:xfrm>
            <a:custGeom>
              <a:avLst/>
              <a:gdLst>
                <a:gd name="T0" fmla="*/ 6 w 36"/>
                <a:gd name="T1" fmla="*/ 67 h 67"/>
                <a:gd name="T2" fmla="*/ 18 w 36"/>
                <a:gd name="T3" fmla="*/ 62 h 67"/>
                <a:gd name="T4" fmla="*/ 25 w 36"/>
                <a:gd name="T5" fmla="*/ 55 h 67"/>
                <a:gd name="T6" fmla="*/ 30 w 36"/>
                <a:gd name="T7" fmla="*/ 50 h 67"/>
                <a:gd name="T8" fmla="*/ 34 w 36"/>
                <a:gd name="T9" fmla="*/ 41 h 67"/>
                <a:gd name="T10" fmla="*/ 36 w 36"/>
                <a:gd name="T11" fmla="*/ 30 h 67"/>
                <a:gd name="T12" fmla="*/ 32 w 36"/>
                <a:gd name="T13" fmla="*/ 18 h 67"/>
                <a:gd name="T14" fmla="*/ 23 w 36"/>
                <a:gd name="T15" fmla="*/ 11 h 67"/>
                <a:gd name="T16" fmla="*/ 16 w 36"/>
                <a:gd name="T17" fmla="*/ 4 h 67"/>
                <a:gd name="T18" fmla="*/ 9 w 36"/>
                <a:gd name="T19" fmla="*/ 2 h 67"/>
                <a:gd name="T20" fmla="*/ 6 w 36"/>
                <a:gd name="T21" fmla="*/ 0 h 67"/>
                <a:gd name="T22" fmla="*/ 0 w 36"/>
                <a:gd name="T23" fmla="*/ 18 h 67"/>
                <a:gd name="T24" fmla="*/ 2 w 36"/>
                <a:gd name="T25" fmla="*/ 18 h 67"/>
                <a:gd name="T26" fmla="*/ 6 w 36"/>
                <a:gd name="T27" fmla="*/ 20 h 67"/>
                <a:gd name="T28" fmla="*/ 11 w 36"/>
                <a:gd name="T29" fmla="*/ 25 h 67"/>
                <a:gd name="T30" fmla="*/ 16 w 36"/>
                <a:gd name="T31" fmla="*/ 30 h 67"/>
                <a:gd name="T32" fmla="*/ 18 w 36"/>
                <a:gd name="T33" fmla="*/ 32 h 67"/>
                <a:gd name="T34" fmla="*/ 16 w 36"/>
                <a:gd name="T35" fmla="*/ 37 h 67"/>
                <a:gd name="T36" fmla="*/ 16 w 36"/>
                <a:gd name="T37" fmla="*/ 37 h 67"/>
                <a:gd name="T38" fmla="*/ 13 w 36"/>
                <a:gd name="T39" fmla="*/ 41 h 67"/>
                <a:gd name="T40" fmla="*/ 6 w 36"/>
                <a:gd name="T41" fmla="*/ 46 h 67"/>
                <a:gd name="T42" fmla="*/ 0 w 36"/>
                <a:gd name="T43" fmla="*/ 50 h 67"/>
                <a:gd name="T44" fmla="*/ 6 w 36"/>
                <a:gd name="T45" fmla="*/ 67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7"/>
                <a:gd name="T71" fmla="*/ 36 w 36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7">
                  <a:moveTo>
                    <a:pt x="6" y="67"/>
                  </a:moveTo>
                  <a:lnTo>
                    <a:pt x="18" y="62"/>
                  </a:lnTo>
                  <a:lnTo>
                    <a:pt x="25" y="55"/>
                  </a:lnTo>
                  <a:lnTo>
                    <a:pt x="30" y="50"/>
                  </a:lnTo>
                  <a:lnTo>
                    <a:pt x="34" y="41"/>
                  </a:lnTo>
                  <a:lnTo>
                    <a:pt x="36" y="30"/>
                  </a:lnTo>
                  <a:lnTo>
                    <a:pt x="32" y="18"/>
                  </a:lnTo>
                  <a:lnTo>
                    <a:pt x="23" y="11"/>
                  </a:lnTo>
                  <a:lnTo>
                    <a:pt x="16" y="4"/>
                  </a:lnTo>
                  <a:lnTo>
                    <a:pt x="9" y="2"/>
                  </a:lnTo>
                  <a:lnTo>
                    <a:pt x="6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11" y="25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6" y="37"/>
                  </a:lnTo>
                  <a:lnTo>
                    <a:pt x="13" y="41"/>
                  </a:lnTo>
                  <a:lnTo>
                    <a:pt x="6" y="46"/>
                  </a:lnTo>
                  <a:lnTo>
                    <a:pt x="0" y="50"/>
                  </a:lnTo>
                  <a:lnTo>
                    <a:pt x="6" y="6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2" name="Freeform 88"/>
            <p:cNvSpPr>
              <a:spLocks/>
            </p:cNvSpPr>
            <p:nvPr/>
          </p:nvSpPr>
          <p:spPr bwMode="auto">
            <a:xfrm>
              <a:off x="1248" y="4288"/>
              <a:ext cx="36" cy="67"/>
            </a:xfrm>
            <a:custGeom>
              <a:avLst/>
              <a:gdLst>
                <a:gd name="T0" fmla="*/ 36 w 36"/>
                <a:gd name="T1" fmla="*/ 51 h 67"/>
                <a:gd name="T2" fmla="*/ 30 w 36"/>
                <a:gd name="T3" fmla="*/ 46 h 67"/>
                <a:gd name="T4" fmla="*/ 23 w 36"/>
                <a:gd name="T5" fmla="*/ 42 h 67"/>
                <a:gd name="T6" fmla="*/ 20 w 36"/>
                <a:gd name="T7" fmla="*/ 39 h 67"/>
                <a:gd name="T8" fmla="*/ 18 w 36"/>
                <a:gd name="T9" fmla="*/ 37 h 67"/>
                <a:gd name="T10" fmla="*/ 18 w 36"/>
                <a:gd name="T11" fmla="*/ 32 h 67"/>
                <a:gd name="T12" fmla="*/ 20 w 36"/>
                <a:gd name="T13" fmla="*/ 30 h 67"/>
                <a:gd name="T14" fmla="*/ 25 w 36"/>
                <a:gd name="T15" fmla="*/ 25 h 67"/>
                <a:gd name="T16" fmla="*/ 30 w 36"/>
                <a:gd name="T17" fmla="*/ 23 h 67"/>
                <a:gd name="T18" fmla="*/ 34 w 36"/>
                <a:gd name="T19" fmla="*/ 19 h 67"/>
                <a:gd name="T20" fmla="*/ 36 w 36"/>
                <a:gd name="T21" fmla="*/ 19 h 67"/>
                <a:gd name="T22" fmla="*/ 30 w 36"/>
                <a:gd name="T23" fmla="*/ 0 h 67"/>
                <a:gd name="T24" fmla="*/ 25 w 36"/>
                <a:gd name="T25" fmla="*/ 2 h 67"/>
                <a:gd name="T26" fmla="*/ 20 w 36"/>
                <a:gd name="T27" fmla="*/ 5 h 67"/>
                <a:gd name="T28" fmla="*/ 11 w 36"/>
                <a:gd name="T29" fmla="*/ 12 h 67"/>
                <a:gd name="T30" fmla="*/ 4 w 36"/>
                <a:gd name="T31" fmla="*/ 19 h 67"/>
                <a:gd name="T32" fmla="*/ 0 w 36"/>
                <a:gd name="T33" fmla="*/ 30 h 67"/>
                <a:gd name="T34" fmla="*/ 0 w 36"/>
                <a:gd name="T35" fmla="*/ 42 h 67"/>
                <a:gd name="T36" fmla="*/ 4 w 36"/>
                <a:gd name="T37" fmla="*/ 51 h 67"/>
                <a:gd name="T38" fmla="*/ 11 w 36"/>
                <a:gd name="T39" fmla="*/ 55 h 67"/>
                <a:gd name="T40" fmla="*/ 18 w 36"/>
                <a:gd name="T41" fmla="*/ 62 h 67"/>
                <a:gd name="T42" fmla="*/ 27 w 36"/>
                <a:gd name="T43" fmla="*/ 67 h 67"/>
                <a:gd name="T44" fmla="*/ 36 w 36"/>
                <a:gd name="T45" fmla="*/ 51 h 6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6"/>
                <a:gd name="T70" fmla="*/ 0 h 67"/>
                <a:gd name="T71" fmla="*/ 36 w 36"/>
                <a:gd name="T72" fmla="*/ 67 h 6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6" h="67">
                  <a:moveTo>
                    <a:pt x="36" y="51"/>
                  </a:moveTo>
                  <a:lnTo>
                    <a:pt x="30" y="46"/>
                  </a:lnTo>
                  <a:lnTo>
                    <a:pt x="23" y="42"/>
                  </a:lnTo>
                  <a:lnTo>
                    <a:pt x="20" y="39"/>
                  </a:lnTo>
                  <a:lnTo>
                    <a:pt x="18" y="37"/>
                  </a:lnTo>
                  <a:lnTo>
                    <a:pt x="18" y="32"/>
                  </a:lnTo>
                  <a:lnTo>
                    <a:pt x="20" y="30"/>
                  </a:lnTo>
                  <a:lnTo>
                    <a:pt x="25" y="25"/>
                  </a:lnTo>
                  <a:lnTo>
                    <a:pt x="30" y="23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0" y="0"/>
                  </a:lnTo>
                  <a:lnTo>
                    <a:pt x="25" y="2"/>
                  </a:lnTo>
                  <a:lnTo>
                    <a:pt x="20" y="5"/>
                  </a:lnTo>
                  <a:lnTo>
                    <a:pt x="11" y="12"/>
                  </a:lnTo>
                  <a:lnTo>
                    <a:pt x="4" y="19"/>
                  </a:lnTo>
                  <a:lnTo>
                    <a:pt x="0" y="30"/>
                  </a:lnTo>
                  <a:lnTo>
                    <a:pt x="0" y="42"/>
                  </a:lnTo>
                  <a:lnTo>
                    <a:pt x="4" y="51"/>
                  </a:lnTo>
                  <a:lnTo>
                    <a:pt x="11" y="55"/>
                  </a:lnTo>
                  <a:lnTo>
                    <a:pt x="18" y="62"/>
                  </a:lnTo>
                  <a:lnTo>
                    <a:pt x="27" y="67"/>
                  </a:lnTo>
                  <a:lnTo>
                    <a:pt x="36" y="5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3" name="Freeform 89"/>
            <p:cNvSpPr>
              <a:spLocks/>
            </p:cNvSpPr>
            <p:nvPr/>
          </p:nvSpPr>
          <p:spPr bwMode="auto">
            <a:xfrm>
              <a:off x="1271" y="4346"/>
              <a:ext cx="18" cy="59"/>
            </a:xfrm>
            <a:custGeom>
              <a:avLst/>
              <a:gdLst>
                <a:gd name="T0" fmla="*/ 9 w 18"/>
                <a:gd name="T1" fmla="*/ 59 h 59"/>
                <a:gd name="T2" fmla="*/ 18 w 18"/>
                <a:gd name="T3" fmla="*/ 59 h 59"/>
                <a:gd name="T4" fmla="*/ 18 w 18"/>
                <a:gd name="T5" fmla="*/ 0 h 59"/>
                <a:gd name="T6" fmla="*/ 0 w 18"/>
                <a:gd name="T7" fmla="*/ 0 h 59"/>
                <a:gd name="T8" fmla="*/ 0 w 18"/>
                <a:gd name="T9" fmla="*/ 59 h 59"/>
                <a:gd name="T10" fmla="*/ 9 w 18"/>
                <a:gd name="T11" fmla="*/ 59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59"/>
                <a:gd name="T20" fmla="*/ 18 w 18"/>
                <a:gd name="T21" fmla="*/ 59 h 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59">
                  <a:moveTo>
                    <a:pt x="9" y="59"/>
                  </a:moveTo>
                  <a:lnTo>
                    <a:pt x="18" y="59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9" y="5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4" name="Freeform 90"/>
            <p:cNvSpPr>
              <a:spLocks/>
            </p:cNvSpPr>
            <p:nvPr/>
          </p:nvSpPr>
          <p:spPr bwMode="auto">
            <a:xfrm>
              <a:off x="1213" y="4309"/>
              <a:ext cx="74" cy="103"/>
            </a:xfrm>
            <a:custGeom>
              <a:avLst/>
              <a:gdLst>
                <a:gd name="T0" fmla="*/ 7 w 74"/>
                <a:gd name="T1" fmla="*/ 4 h 103"/>
                <a:gd name="T2" fmla="*/ 0 w 74"/>
                <a:gd name="T3" fmla="*/ 11 h 103"/>
                <a:gd name="T4" fmla="*/ 58 w 74"/>
                <a:gd name="T5" fmla="*/ 103 h 103"/>
                <a:gd name="T6" fmla="*/ 74 w 74"/>
                <a:gd name="T7" fmla="*/ 92 h 103"/>
                <a:gd name="T8" fmla="*/ 16 w 74"/>
                <a:gd name="T9" fmla="*/ 0 h 103"/>
                <a:gd name="T10" fmla="*/ 7 w 74"/>
                <a:gd name="T11" fmla="*/ 4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4"/>
                <a:gd name="T19" fmla="*/ 0 h 103"/>
                <a:gd name="T20" fmla="*/ 74 w 74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4" h="103">
                  <a:moveTo>
                    <a:pt x="7" y="4"/>
                  </a:moveTo>
                  <a:lnTo>
                    <a:pt x="0" y="11"/>
                  </a:lnTo>
                  <a:lnTo>
                    <a:pt x="58" y="103"/>
                  </a:lnTo>
                  <a:lnTo>
                    <a:pt x="74" y="92"/>
                  </a:lnTo>
                  <a:lnTo>
                    <a:pt x="16" y="0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15" name="Freeform 91"/>
            <p:cNvSpPr>
              <a:spLocks/>
            </p:cNvSpPr>
            <p:nvPr/>
          </p:nvSpPr>
          <p:spPr bwMode="auto">
            <a:xfrm>
              <a:off x="1271" y="4309"/>
              <a:ext cx="73" cy="101"/>
            </a:xfrm>
            <a:custGeom>
              <a:avLst/>
              <a:gdLst>
                <a:gd name="T0" fmla="*/ 66 w 73"/>
                <a:gd name="T1" fmla="*/ 4 h 101"/>
                <a:gd name="T2" fmla="*/ 57 w 73"/>
                <a:gd name="T3" fmla="*/ 0 h 101"/>
                <a:gd name="T4" fmla="*/ 0 w 73"/>
                <a:gd name="T5" fmla="*/ 92 h 101"/>
                <a:gd name="T6" fmla="*/ 16 w 73"/>
                <a:gd name="T7" fmla="*/ 101 h 101"/>
                <a:gd name="T8" fmla="*/ 73 w 73"/>
                <a:gd name="T9" fmla="*/ 9 h 101"/>
                <a:gd name="T10" fmla="*/ 66 w 73"/>
                <a:gd name="T11" fmla="*/ 4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1"/>
                <a:gd name="T20" fmla="*/ 73 w 73"/>
                <a:gd name="T21" fmla="*/ 101 h 1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1">
                  <a:moveTo>
                    <a:pt x="66" y="4"/>
                  </a:moveTo>
                  <a:lnTo>
                    <a:pt x="57" y="0"/>
                  </a:lnTo>
                  <a:lnTo>
                    <a:pt x="0" y="92"/>
                  </a:lnTo>
                  <a:lnTo>
                    <a:pt x="16" y="101"/>
                  </a:lnTo>
                  <a:lnTo>
                    <a:pt x="73" y="9"/>
                  </a:lnTo>
                  <a:lnTo>
                    <a:pt x="66" y="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93"/>
          <p:cNvGrpSpPr>
            <a:grpSpLocks/>
          </p:cNvGrpSpPr>
          <p:nvPr/>
        </p:nvGrpSpPr>
        <p:grpSpPr bwMode="auto">
          <a:xfrm>
            <a:off x="5149850" y="4946650"/>
            <a:ext cx="1371600" cy="1114425"/>
            <a:chOff x="240" y="3120"/>
            <a:chExt cx="864" cy="702"/>
          </a:xfrm>
        </p:grpSpPr>
        <p:sp>
          <p:nvSpPr>
            <p:cNvPr id="6366" name="Line 94"/>
            <p:cNvSpPr>
              <a:spLocks noChangeAspect="1" noChangeShapeType="1"/>
            </p:cNvSpPr>
            <p:nvPr/>
          </p:nvSpPr>
          <p:spPr bwMode="auto">
            <a:xfrm rot="-5400000">
              <a:off x="307" y="3674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7" name="Line 95"/>
            <p:cNvSpPr>
              <a:spLocks noChangeAspect="1" noChangeShapeType="1"/>
            </p:cNvSpPr>
            <p:nvPr/>
          </p:nvSpPr>
          <p:spPr bwMode="auto">
            <a:xfrm rot="-5400000">
              <a:off x="550" y="3674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8" name="Line 96"/>
            <p:cNvSpPr>
              <a:spLocks noChangeAspect="1" noChangeShapeType="1"/>
            </p:cNvSpPr>
            <p:nvPr/>
          </p:nvSpPr>
          <p:spPr bwMode="auto">
            <a:xfrm rot="-5400000">
              <a:off x="793" y="3674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9" name="Line 97"/>
            <p:cNvSpPr>
              <a:spLocks noChangeAspect="1" noChangeShapeType="1"/>
            </p:cNvSpPr>
            <p:nvPr/>
          </p:nvSpPr>
          <p:spPr bwMode="auto">
            <a:xfrm rot="-5400000">
              <a:off x="955" y="3593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0" name="Line 98"/>
            <p:cNvSpPr>
              <a:spLocks noChangeAspect="1" noChangeShapeType="1"/>
            </p:cNvSpPr>
            <p:nvPr/>
          </p:nvSpPr>
          <p:spPr bwMode="auto">
            <a:xfrm rot="-5400000">
              <a:off x="955" y="3350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" name="Line 99"/>
            <p:cNvSpPr>
              <a:spLocks noChangeAspect="1" noChangeShapeType="1"/>
            </p:cNvSpPr>
            <p:nvPr/>
          </p:nvSpPr>
          <p:spPr bwMode="auto">
            <a:xfrm rot="-5400000">
              <a:off x="955" y="3107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" name="Line 100"/>
            <p:cNvSpPr>
              <a:spLocks noChangeAspect="1" noChangeShapeType="1"/>
            </p:cNvSpPr>
            <p:nvPr/>
          </p:nvSpPr>
          <p:spPr bwMode="auto">
            <a:xfrm rot="-5400000">
              <a:off x="712" y="3107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3" name="Line 101"/>
            <p:cNvSpPr>
              <a:spLocks noChangeAspect="1" noChangeShapeType="1"/>
            </p:cNvSpPr>
            <p:nvPr/>
          </p:nvSpPr>
          <p:spPr bwMode="auto">
            <a:xfrm rot="-5400000">
              <a:off x="469" y="3107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4" name="Line 102"/>
            <p:cNvSpPr>
              <a:spLocks noChangeAspect="1" noChangeShapeType="1"/>
            </p:cNvSpPr>
            <p:nvPr/>
          </p:nvSpPr>
          <p:spPr bwMode="auto">
            <a:xfrm rot="-5400000">
              <a:off x="469" y="3350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5" name="Line 103"/>
            <p:cNvSpPr>
              <a:spLocks noChangeAspect="1" noChangeShapeType="1"/>
            </p:cNvSpPr>
            <p:nvPr/>
          </p:nvSpPr>
          <p:spPr bwMode="auto">
            <a:xfrm rot="-5400000">
              <a:off x="469" y="3593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6" name="Line 104"/>
            <p:cNvSpPr>
              <a:spLocks noChangeAspect="1" noChangeShapeType="1"/>
            </p:cNvSpPr>
            <p:nvPr/>
          </p:nvSpPr>
          <p:spPr bwMode="auto">
            <a:xfrm rot="-5400000">
              <a:off x="307" y="3431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7" name="Line 105"/>
            <p:cNvSpPr>
              <a:spLocks noChangeAspect="1" noChangeShapeType="1"/>
            </p:cNvSpPr>
            <p:nvPr/>
          </p:nvSpPr>
          <p:spPr bwMode="auto">
            <a:xfrm rot="-5400000">
              <a:off x="550" y="3431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8" name="Line 106"/>
            <p:cNvSpPr>
              <a:spLocks noChangeAspect="1" noChangeShapeType="1"/>
            </p:cNvSpPr>
            <p:nvPr/>
          </p:nvSpPr>
          <p:spPr bwMode="auto">
            <a:xfrm rot="-5400000">
              <a:off x="793" y="3431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9" name="Line 107"/>
            <p:cNvSpPr>
              <a:spLocks noChangeAspect="1" noChangeShapeType="1"/>
            </p:cNvSpPr>
            <p:nvPr/>
          </p:nvSpPr>
          <p:spPr bwMode="auto">
            <a:xfrm rot="-5400000">
              <a:off x="712" y="3350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0" name="Line 108"/>
            <p:cNvSpPr>
              <a:spLocks noChangeAspect="1" noChangeShapeType="1"/>
            </p:cNvSpPr>
            <p:nvPr/>
          </p:nvSpPr>
          <p:spPr bwMode="auto">
            <a:xfrm rot="-5400000">
              <a:off x="550" y="3188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1" name="Line 109"/>
            <p:cNvSpPr>
              <a:spLocks noChangeAspect="1" noChangeShapeType="1"/>
            </p:cNvSpPr>
            <p:nvPr/>
          </p:nvSpPr>
          <p:spPr bwMode="auto">
            <a:xfrm rot="-5400000">
              <a:off x="307" y="3188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2" name="Line 110"/>
            <p:cNvSpPr>
              <a:spLocks noChangeAspect="1" noChangeShapeType="1"/>
            </p:cNvSpPr>
            <p:nvPr/>
          </p:nvSpPr>
          <p:spPr bwMode="auto">
            <a:xfrm rot="-5400000">
              <a:off x="793" y="3188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3" name="Line 111"/>
            <p:cNvSpPr>
              <a:spLocks noChangeAspect="1" noChangeShapeType="1"/>
            </p:cNvSpPr>
            <p:nvPr/>
          </p:nvSpPr>
          <p:spPr bwMode="auto">
            <a:xfrm rot="-5400000">
              <a:off x="712" y="3593"/>
              <a:ext cx="81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4" name="Line 112"/>
            <p:cNvSpPr>
              <a:spLocks noChangeAspect="1" noChangeShapeType="1"/>
            </p:cNvSpPr>
            <p:nvPr/>
          </p:nvSpPr>
          <p:spPr bwMode="auto">
            <a:xfrm>
              <a:off x="672" y="3471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5" name="Line 113"/>
            <p:cNvSpPr>
              <a:spLocks noChangeAspect="1" noChangeShapeType="1"/>
            </p:cNvSpPr>
            <p:nvPr/>
          </p:nvSpPr>
          <p:spPr bwMode="auto">
            <a:xfrm>
              <a:off x="915" y="3471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6" name="Line 114"/>
            <p:cNvSpPr>
              <a:spLocks noChangeAspect="1" noChangeShapeType="1"/>
            </p:cNvSpPr>
            <p:nvPr/>
          </p:nvSpPr>
          <p:spPr bwMode="auto">
            <a:xfrm>
              <a:off x="915" y="3228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7" name="Line 115"/>
            <p:cNvSpPr>
              <a:spLocks noChangeAspect="1" noChangeShapeType="1"/>
            </p:cNvSpPr>
            <p:nvPr/>
          </p:nvSpPr>
          <p:spPr bwMode="auto">
            <a:xfrm>
              <a:off x="672" y="3228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8" name="Line 116"/>
            <p:cNvSpPr>
              <a:spLocks noChangeAspect="1" noChangeShapeType="1"/>
            </p:cNvSpPr>
            <p:nvPr/>
          </p:nvSpPr>
          <p:spPr bwMode="auto">
            <a:xfrm>
              <a:off x="429" y="3228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89" name="Line 117"/>
            <p:cNvSpPr>
              <a:spLocks noChangeAspect="1" noChangeShapeType="1"/>
            </p:cNvSpPr>
            <p:nvPr/>
          </p:nvSpPr>
          <p:spPr bwMode="auto">
            <a:xfrm>
              <a:off x="429" y="3471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0" name="Line 118"/>
            <p:cNvSpPr>
              <a:spLocks noChangeAspect="1" noChangeShapeType="1"/>
            </p:cNvSpPr>
            <p:nvPr/>
          </p:nvSpPr>
          <p:spPr bwMode="auto">
            <a:xfrm rot="-5400000">
              <a:off x="551" y="3592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1" name="Line 119"/>
            <p:cNvSpPr>
              <a:spLocks noChangeAspect="1" noChangeShapeType="1"/>
            </p:cNvSpPr>
            <p:nvPr/>
          </p:nvSpPr>
          <p:spPr bwMode="auto">
            <a:xfrm rot="-5400000">
              <a:off x="551" y="3349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2" name="Line 120"/>
            <p:cNvSpPr>
              <a:spLocks noChangeAspect="1" noChangeShapeType="1"/>
            </p:cNvSpPr>
            <p:nvPr/>
          </p:nvSpPr>
          <p:spPr bwMode="auto">
            <a:xfrm rot="-5400000">
              <a:off x="551" y="3106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3" name="Line 121"/>
            <p:cNvSpPr>
              <a:spLocks noChangeAspect="1" noChangeShapeType="1"/>
            </p:cNvSpPr>
            <p:nvPr/>
          </p:nvSpPr>
          <p:spPr bwMode="auto">
            <a:xfrm rot="-5400000">
              <a:off x="794" y="3106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4" name="Line 122"/>
            <p:cNvSpPr>
              <a:spLocks noChangeAspect="1" noChangeShapeType="1"/>
            </p:cNvSpPr>
            <p:nvPr/>
          </p:nvSpPr>
          <p:spPr bwMode="auto">
            <a:xfrm rot="-5400000">
              <a:off x="794" y="3349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5" name="Line 123"/>
            <p:cNvSpPr>
              <a:spLocks noChangeAspect="1" noChangeShapeType="1"/>
            </p:cNvSpPr>
            <p:nvPr/>
          </p:nvSpPr>
          <p:spPr bwMode="auto">
            <a:xfrm rot="-5400000">
              <a:off x="794" y="3592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96" name="Oval 124"/>
            <p:cNvSpPr>
              <a:spLocks noChangeAspect="1" noChangeArrowheads="1"/>
            </p:cNvSpPr>
            <p:nvPr/>
          </p:nvSpPr>
          <p:spPr bwMode="auto">
            <a:xfrm>
              <a:off x="402" y="3201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7" name="Oval 125"/>
            <p:cNvSpPr>
              <a:spLocks noChangeAspect="1" noChangeArrowheads="1"/>
            </p:cNvSpPr>
            <p:nvPr/>
          </p:nvSpPr>
          <p:spPr bwMode="auto">
            <a:xfrm>
              <a:off x="645" y="3444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8" name="Oval 126"/>
            <p:cNvSpPr>
              <a:spLocks noChangeAspect="1" noChangeArrowheads="1"/>
            </p:cNvSpPr>
            <p:nvPr/>
          </p:nvSpPr>
          <p:spPr bwMode="auto">
            <a:xfrm>
              <a:off x="888" y="3687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9" name="Oval 127"/>
            <p:cNvSpPr>
              <a:spLocks noChangeAspect="1" noChangeArrowheads="1"/>
            </p:cNvSpPr>
            <p:nvPr/>
          </p:nvSpPr>
          <p:spPr bwMode="auto">
            <a:xfrm>
              <a:off x="888" y="3444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0" name="Oval 128"/>
            <p:cNvSpPr>
              <a:spLocks noChangeAspect="1" noChangeArrowheads="1"/>
            </p:cNvSpPr>
            <p:nvPr/>
          </p:nvSpPr>
          <p:spPr bwMode="auto">
            <a:xfrm>
              <a:off x="888" y="3201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1" name="Oval 129"/>
            <p:cNvSpPr>
              <a:spLocks noChangeAspect="1" noChangeArrowheads="1"/>
            </p:cNvSpPr>
            <p:nvPr/>
          </p:nvSpPr>
          <p:spPr bwMode="auto">
            <a:xfrm>
              <a:off x="645" y="3201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2" name="Oval 130"/>
            <p:cNvSpPr>
              <a:spLocks noChangeAspect="1" noChangeArrowheads="1"/>
            </p:cNvSpPr>
            <p:nvPr/>
          </p:nvSpPr>
          <p:spPr bwMode="auto">
            <a:xfrm>
              <a:off x="402" y="3444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3" name="Oval 131"/>
            <p:cNvSpPr>
              <a:spLocks noChangeAspect="1" noChangeArrowheads="1"/>
            </p:cNvSpPr>
            <p:nvPr/>
          </p:nvSpPr>
          <p:spPr bwMode="auto">
            <a:xfrm>
              <a:off x="402" y="3687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4" name="Oval 132"/>
            <p:cNvSpPr>
              <a:spLocks noChangeAspect="1" noChangeArrowheads="1"/>
            </p:cNvSpPr>
            <p:nvPr/>
          </p:nvSpPr>
          <p:spPr bwMode="auto">
            <a:xfrm>
              <a:off x="645" y="3687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5" name="Oval 133"/>
            <p:cNvSpPr>
              <a:spLocks noChangeAspect="1" noChangeArrowheads="1"/>
            </p:cNvSpPr>
            <p:nvPr/>
          </p:nvSpPr>
          <p:spPr bwMode="auto">
            <a:xfrm>
              <a:off x="888" y="3687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6" name="Line 134"/>
            <p:cNvSpPr>
              <a:spLocks noChangeAspect="1" noChangeShapeType="1"/>
            </p:cNvSpPr>
            <p:nvPr/>
          </p:nvSpPr>
          <p:spPr bwMode="auto">
            <a:xfrm>
              <a:off x="510" y="3552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7" name="Line 135"/>
            <p:cNvSpPr>
              <a:spLocks noChangeAspect="1" noChangeShapeType="1"/>
            </p:cNvSpPr>
            <p:nvPr/>
          </p:nvSpPr>
          <p:spPr bwMode="auto">
            <a:xfrm>
              <a:off x="753" y="3552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8" name="Line 136"/>
            <p:cNvSpPr>
              <a:spLocks noChangeAspect="1" noChangeShapeType="1"/>
            </p:cNvSpPr>
            <p:nvPr/>
          </p:nvSpPr>
          <p:spPr bwMode="auto">
            <a:xfrm>
              <a:off x="753" y="3309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09" name="Line 137"/>
            <p:cNvSpPr>
              <a:spLocks noChangeAspect="1" noChangeShapeType="1"/>
            </p:cNvSpPr>
            <p:nvPr/>
          </p:nvSpPr>
          <p:spPr bwMode="auto">
            <a:xfrm>
              <a:off x="510" y="3309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0" name="Line 138"/>
            <p:cNvSpPr>
              <a:spLocks noChangeAspect="1" noChangeShapeType="1"/>
            </p:cNvSpPr>
            <p:nvPr/>
          </p:nvSpPr>
          <p:spPr bwMode="auto">
            <a:xfrm>
              <a:off x="267" y="3309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1" name="Line 139"/>
            <p:cNvSpPr>
              <a:spLocks noChangeAspect="1" noChangeShapeType="1"/>
            </p:cNvSpPr>
            <p:nvPr/>
          </p:nvSpPr>
          <p:spPr bwMode="auto">
            <a:xfrm>
              <a:off x="267" y="3552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2" name="Line 140"/>
            <p:cNvSpPr>
              <a:spLocks noChangeAspect="1" noChangeShapeType="1"/>
            </p:cNvSpPr>
            <p:nvPr/>
          </p:nvSpPr>
          <p:spPr bwMode="auto">
            <a:xfrm rot="-5400000">
              <a:off x="389" y="3673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3" name="Line 141"/>
            <p:cNvSpPr>
              <a:spLocks noChangeAspect="1" noChangeShapeType="1"/>
            </p:cNvSpPr>
            <p:nvPr/>
          </p:nvSpPr>
          <p:spPr bwMode="auto">
            <a:xfrm rot="-5400000">
              <a:off x="389" y="3430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4" name="Line 142"/>
            <p:cNvSpPr>
              <a:spLocks noChangeAspect="1" noChangeShapeType="1"/>
            </p:cNvSpPr>
            <p:nvPr/>
          </p:nvSpPr>
          <p:spPr bwMode="auto">
            <a:xfrm rot="-5400000">
              <a:off x="389" y="3187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5" name="Line 143"/>
            <p:cNvSpPr>
              <a:spLocks noChangeAspect="1" noChangeShapeType="1"/>
            </p:cNvSpPr>
            <p:nvPr/>
          </p:nvSpPr>
          <p:spPr bwMode="auto">
            <a:xfrm rot="-5400000">
              <a:off x="632" y="3187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6" name="Line 144"/>
            <p:cNvSpPr>
              <a:spLocks noChangeAspect="1" noChangeShapeType="1"/>
            </p:cNvSpPr>
            <p:nvPr/>
          </p:nvSpPr>
          <p:spPr bwMode="auto">
            <a:xfrm rot="-5400000">
              <a:off x="632" y="3430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7" name="Line 145"/>
            <p:cNvSpPr>
              <a:spLocks noChangeAspect="1" noChangeShapeType="1"/>
            </p:cNvSpPr>
            <p:nvPr/>
          </p:nvSpPr>
          <p:spPr bwMode="auto">
            <a:xfrm rot="-5400000">
              <a:off x="632" y="3673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18" name="Oval 146"/>
            <p:cNvSpPr>
              <a:spLocks noChangeAspect="1" noChangeArrowheads="1"/>
            </p:cNvSpPr>
            <p:nvPr/>
          </p:nvSpPr>
          <p:spPr bwMode="auto">
            <a:xfrm>
              <a:off x="240" y="3282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9" name="Oval 147"/>
            <p:cNvSpPr>
              <a:spLocks noChangeAspect="1" noChangeArrowheads="1"/>
            </p:cNvSpPr>
            <p:nvPr/>
          </p:nvSpPr>
          <p:spPr bwMode="auto">
            <a:xfrm>
              <a:off x="483" y="3525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0" name="Oval 148"/>
            <p:cNvSpPr>
              <a:spLocks noChangeAspect="1" noChangeArrowheads="1"/>
            </p:cNvSpPr>
            <p:nvPr/>
          </p:nvSpPr>
          <p:spPr bwMode="auto">
            <a:xfrm>
              <a:off x="726" y="3768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1" name="Oval 149"/>
            <p:cNvSpPr>
              <a:spLocks noChangeAspect="1" noChangeArrowheads="1"/>
            </p:cNvSpPr>
            <p:nvPr/>
          </p:nvSpPr>
          <p:spPr bwMode="auto">
            <a:xfrm>
              <a:off x="726" y="3525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2" name="Oval 150"/>
            <p:cNvSpPr>
              <a:spLocks noChangeAspect="1" noChangeArrowheads="1"/>
            </p:cNvSpPr>
            <p:nvPr/>
          </p:nvSpPr>
          <p:spPr bwMode="auto">
            <a:xfrm>
              <a:off x="726" y="3282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3" name="Oval 151"/>
            <p:cNvSpPr>
              <a:spLocks noChangeAspect="1" noChangeArrowheads="1"/>
            </p:cNvSpPr>
            <p:nvPr/>
          </p:nvSpPr>
          <p:spPr bwMode="auto">
            <a:xfrm>
              <a:off x="483" y="3282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4" name="Oval 152"/>
            <p:cNvSpPr>
              <a:spLocks noChangeAspect="1" noChangeArrowheads="1"/>
            </p:cNvSpPr>
            <p:nvPr/>
          </p:nvSpPr>
          <p:spPr bwMode="auto">
            <a:xfrm>
              <a:off x="240" y="3525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5" name="Oval 153"/>
            <p:cNvSpPr>
              <a:spLocks noChangeAspect="1" noChangeArrowheads="1"/>
            </p:cNvSpPr>
            <p:nvPr/>
          </p:nvSpPr>
          <p:spPr bwMode="auto">
            <a:xfrm>
              <a:off x="240" y="3768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6" name="Oval 154"/>
            <p:cNvSpPr>
              <a:spLocks noChangeAspect="1" noChangeArrowheads="1"/>
            </p:cNvSpPr>
            <p:nvPr/>
          </p:nvSpPr>
          <p:spPr bwMode="auto">
            <a:xfrm>
              <a:off x="483" y="3768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7" name="Oval 155"/>
            <p:cNvSpPr>
              <a:spLocks noChangeAspect="1" noChangeArrowheads="1"/>
            </p:cNvSpPr>
            <p:nvPr/>
          </p:nvSpPr>
          <p:spPr bwMode="auto">
            <a:xfrm>
              <a:off x="726" y="3768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8" name="Line 156"/>
            <p:cNvSpPr>
              <a:spLocks noChangeAspect="1" noChangeShapeType="1"/>
            </p:cNvSpPr>
            <p:nvPr/>
          </p:nvSpPr>
          <p:spPr bwMode="auto">
            <a:xfrm>
              <a:off x="834" y="3390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29" name="Line 157"/>
            <p:cNvSpPr>
              <a:spLocks noChangeAspect="1" noChangeShapeType="1"/>
            </p:cNvSpPr>
            <p:nvPr/>
          </p:nvSpPr>
          <p:spPr bwMode="auto">
            <a:xfrm>
              <a:off x="1077" y="3390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0" name="Line 158"/>
            <p:cNvSpPr>
              <a:spLocks noChangeAspect="1" noChangeShapeType="1"/>
            </p:cNvSpPr>
            <p:nvPr/>
          </p:nvSpPr>
          <p:spPr bwMode="auto">
            <a:xfrm>
              <a:off x="1077" y="3147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1" name="Line 159"/>
            <p:cNvSpPr>
              <a:spLocks noChangeAspect="1" noChangeShapeType="1"/>
            </p:cNvSpPr>
            <p:nvPr/>
          </p:nvSpPr>
          <p:spPr bwMode="auto">
            <a:xfrm>
              <a:off x="834" y="3147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2" name="Line 160"/>
            <p:cNvSpPr>
              <a:spLocks noChangeAspect="1" noChangeShapeType="1"/>
            </p:cNvSpPr>
            <p:nvPr/>
          </p:nvSpPr>
          <p:spPr bwMode="auto">
            <a:xfrm>
              <a:off x="591" y="3147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3" name="Line 161"/>
            <p:cNvSpPr>
              <a:spLocks noChangeAspect="1" noChangeShapeType="1"/>
            </p:cNvSpPr>
            <p:nvPr/>
          </p:nvSpPr>
          <p:spPr bwMode="auto">
            <a:xfrm>
              <a:off x="591" y="3390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4" name="Line 162"/>
            <p:cNvSpPr>
              <a:spLocks noChangeAspect="1" noChangeShapeType="1"/>
            </p:cNvSpPr>
            <p:nvPr/>
          </p:nvSpPr>
          <p:spPr bwMode="auto">
            <a:xfrm rot="-5400000">
              <a:off x="713" y="3511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5" name="Line 163"/>
            <p:cNvSpPr>
              <a:spLocks noChangeAspect="1" noChangeShapeType="1"/>
            </p:cNvSpPr>
            <p:nvPr/>
          </p:nvSpPr>
          <p:spPr bwMode="auto">
            <a:xfrm rot="-5400000">
              <a:off x="713" y="3268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6" name="Line 164"/>
            <p:cNvSpPr>
              <a:spLocks noChangeAspect="1" noChangeShapeType="1"/>
            </p:cNvSpPr>
            <p:nvPr/>
          </p:nvSpPr>
          <p:spPr bwMode="auto">
            <a:xfrm rot="-5400000">
              <a:off x="713" y="3025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7" name="Line 165"/>
            <p:cNvSpPr>
              <a:spLocks noChangeAspect="1" noChangeShapeType="1"/>
            </p:cNvSpPr>
            <p:nvPr/>
          </p:nvSpPr>
          <p:spPr bwMode="auto">
            <a:xfrm rot="-5400000">
              <a:off x="956" y="3025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8" name="Line 166"/>
            <p:cNvSpPr>
              <a:spLocks noChangeAspect="1" noChangeShapeType="1"/>
            </p:cNvSpPr>
            <p:nvPr/>
          </p:nvSpPr>
          <p:spPr bwMode="auto">
            <a:xfrm rot="-5400000">
              <a:off x="956" y="3268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39" name="Line 167"/>
            <p:cNvSpPr>
              <a:spLocks noChangeAspect="1" noChangeShapeType="1"/>
            </p:cNvSpPr>
            <p:nvPr/>
          </p:nvSpPr>
          <p:spPr bwMode="auto">
            <a:xfrm rot="-5400000">
              <a:off x="956" y="3511"/>
              <a:ext cx="0" cy="2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40" name="Oval 168"/>
            <p:cNvSpPr>
              <a:spLocks noChangeAspect="1" noChangeArrowheads="1"/>
            </p:cNvSpPr>
            <p:nvPr/>
          </p:nvSpPr>
          <p:spPr bwMode="auto">
            <a:xfrm>
              <a:off x="564" y="3120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1" name="Oval 169"/>
            <p:cNvSpPr>
              <a:spLocks noChangeAspect="1" noChangeArrowheads="1"/>
            </p:cNvSpPr>
            <p:nvPr/>
          </p:nvSpPr>
          <p:spPr bwMode="auto">
            <a:xfrm>
              <a:off x="807" y="3363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2" name="Oval 170"/>
            <p:cNvSpPr>
              <a:spLocks noChangeAspect="1" noChangeArrowheads="1"/>
            </p:cNvSpPr>
            <p:nvPr/>
          </p:nvSpPr>
          <p:spPr bwMode="auto">
            <a:xfrm>
              <a:off x="1050" y="3606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3" name="Oval 171"/>
            <p:cNvSpPr>
              <a:spLocks noChangeAspect="1" noChangeArrowheads="1"/>
            </p:cNvSpPr>
            <p:nvPr/>
          </p:nvSpPr>
          <p:spPr bwMode="auto">
            <a:xfrm>
              <a:off x="1050" y="3363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4" name="Oval 172"/>
            <p:cNvSpPr>
              <a:spLocks noChangeAspect="1" noChangeArrowheads="1"/>
            </p:cNvSpPr>
            <p:nvPr/>
          </p:nvSpPr>
          <p:spPr bwMode="auto">
            <a:xfrm>
              <a:off x="1050" y="3120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5" name="Oval 173"/>
            <p:cNvSpPr>
              <a:spLocks noChangeAspect="1" noChangeArrowheads="1"/>
            </p:cNvSpPr>
            <p:nvPr/>
          </p:nvSpPr>
          <p:spPr bwMode="auto">
            <a:xfrm>
              <a:off x="807" y="3120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6" name="Oval 174"/>
            <p:cNvSpPr>
              <a:spLocks noChangeAspect="1" noChangeArrowheads="1"/>
            </p:cNvSpPr>
            <p:nvPr/>
          </p:nvSpPr>
          <p:spPr bwMode="auto">
            <a:xfrm>
              <a:off x="564" y="3363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7" name="Oval 175"/>
            <p:cNvSpPr>
              <a:spLocks noChangeAspect="1" noChangeArrowheads="1"/>
            </p:cNvSpPr>
            <p:nvPr/>
          </p:nvSpPr>
          <p:spPr bwMode="auto">
            <a:xfrm>
              <a:off x="564" y="3606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8" name="Oval 176"/>
            <p:cNvSpPr>
              <a:spLocks noChangeAspect="1" noChangeArrowheads="1"/>
            </p:cNvSpPr>
            <p:nvPr/>
          </p:nvSpPr>
          <p:spPr bwMode="auto">
            <a:xfrm>
              <a:off x="807" y="3606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9" name="Oval 177"/>
            <p:cNvSpPr>
              <a:spLocks noChangeAspect="1" noChangeArrowheads="1"/>
            </p:cNvSpPr>
            <p:nvPr/>
          </p:nvSpPr>
          <p:spPr bwMode="auto">
            <a:xfrm>
              <a:off x="1050" y="3606"/>
              <a:ext cx="54" cy="54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" name="Group 178"/>
          <p:cNvGrpSpPr>
            <a:grpSpLocks/>
          </p:cNvGrpSpPr>
          <p:nvPr/>
        </p:nvGrpSpPr>
        <p:grpSpPr bwMode="auto">
          <a:xfrm>
            <a:off x="6146800" y="2952750"/>
            <a:ext cx="1804988" cy="1663700"/>
            <a:chOff x="3616" y="1511"/>
            <a:chExt cx="1137" cy="1048"/>
          </a:xfrm>
        </p:grpSpPr>
        <p:sp>
          <p:nvSpPr>
            <p:cNvPr id="6322" name="Freeform 179"/>
            <p:cNvSpPr>
              <a:spLocks/>
            </p:cNvSpPr>
            <p:nvPr/>
          </p:nvSpPr>
          <p:spPr bwMode="auto">
            <a:xfrm>
              <a:off x="3616" y="2023"/>
              <a:ext cx="63" cy="37"/>
            </a:xfrm>
            <a:custGeom>
              <a:avLst/>
              <a:gdLst>
                <a:gd name="T0" fmla="*/ 49 w 63"/>
                <a:gd name="T1" fmla="*/ 0 h 37"/>
                <a:gd name="T2" fmla="*/ 46 w 63"/>
                <a:gd name="T3" fmla="*/ 10 h 37"/>
                <a:gd name="T4" fmla="*/ 40 w 63"/>
                <a:gd name="T5" fmla="*/ 16 h 37"/>
                <a:gd name="T6" fmla="*/ 36 w 63"/>
                <a:gd name="T7" fmla="*/ 20 h 37"/>
                <a:gd name="T8" fmla="*/ 34 w 63"/>
                <a:gd name="T9" fmla="*/ 21 h 37"/>
                <a:gd name="T10" fmla="*/ 32 w 63"/>
                <a:gd name="T11" fmla="*/ 21 h 37"/>
                <a:gd name="T12" fmla="*/ 30 w 63"/>
                <a:gd name="T13" fmla="*/ 21 h 37"/>
                <a:gd name="T14" fmla="*/ 28 w 63"/>
                <a:gd name="T15" fmla="*/ 21 h 37"/>
                <a:gd name="T16" fmla="*/ 26 w 63"/>
                <a:gd name="T17" fmla="*/ 20 h 37"/>
                <a:gd name="T18" fmla="*/ 21 w 63"/>
                <a:gd name="T19" fmla="*/ 14 h 37"/>
                <a:gd name="T20" fmla="*/ 17 w 63"/>
                <a:gd name="T21" fmla="*/ 8 h 37"/>
                <a:gd name="T22" fmla="*/ 15 w 63"/>
                <a:gd name="T23" fmla="*/ 2 h 37"/>
                <a:gd name="T24" fmla="*/ 13 w 63"/>
                <a:gd name="T25" fmla="*/ 2 h 37"/>
                <a:gd name="T26" fmla="*/ 0 w 63"/>
                <a:gd name="T27" fmla="*/ 8 h 37"/>
                <a:gd name="T28" fmla="*/ 0 w 63"/>
                <a:gd name="T29" fmla="*/ 10 h 37"/>
                <a:gd name="T30" fmla="*/ 3 w 63"/>
                <a:gd name="T31" fmla="*/ 16 h 37"/>
                <a:gd name="T32" fmla="*/ 9 w 63"/>
                <a:gd name="T33" fmla="*/ 25 h 37"/>
                <a:gd name="T34" fmla="*/ 15 w 63"/>
                <a:gd name="T35" fmla="*/ 31 h 37"/>
                <a:gd name="T36" fmla="*/ 21 w 63"/>
                <a:gd name="T37" fmla="*/ 35 h 37"/>
                <a:gd name="T38" fmla="*/ 26 w 63"/>
                <a:gd name="T39" fmla="*/ 37 h 37"/>
                <a:gd name="T40" fmla="*/ 34 w 63"/>
                <a:gd name="T41" fmla="*/ 37 h 37"/>
                <a:gd name="T42" fmla="*/ 40 w 63"/>
                <a:gd name="T43" fmla="*/ 35 h 37"/>
                <a:gd name="T44" fmla="*/ 48 w 63"/>
                <a:gd name="T45" fmla="*/ 31 h 37"/>
                <a:gd name="T46" fmla="*/ 53 w 63"/>
                <a:gd name="T47" fmla="*/ 25 h 37"/>
                <a:gd name="T48" fmla="*/ 59 w 63"/>
                <a:gd name="T49" fmla="*/ 18 h 37"/>
                <a:gd name="T50" fmla="*/ 63 w 63"/>
                <a:gd name="T51" fmla="*/ 8 h 37"/>
                <a:gd name="T52" fmla="*/ 49 w 63"/>
                <a:gd name="T53" fmla="*/ 0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3"/>
                <a:gd name="T82" fmla="*/ 0 h 37"/>
                <a:gd name="T83" fmla="*/ 63 w 63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3" h="37">
                  <a:moveTo>
                    <a:pt x="49" y="0"/>
                  </a:moveTo>
                  <a:lnTo>
                    <a:pt x="46" y="1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6" y="20"/>
                  </a:lnTo>
                  <a:lnTo>
                    <a:pt x="21" y="14"/>
                  </a:lnTo>
                  <a:lnTo>
                    <a:pt x="17" y="8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0" y="8"/>
                  </a:lnTo>
                  <a:lnTo>
                    <a:pt x="0" y="10"/>
                  </a:lnTo>
                  <a:lnTo>
                    <a:pt x="3" y="16"/>
                  </a:lnTo>
                  <a:lnTo>
                    <a:pt x="9" y="25"/>
                  </a:lnTo>
                  <a:lnTo>
                    <a:pt x="15" y="31"/>
                  </a:lnTo>
                  <a:lnTo>
                    <a:pt x="21" y="35"/>
                  </a:lnTo>
                  <a:lnTo>
                    <a:pt x="26" y="37"/>
                  </a:lnTo>
                  <a:lnTo>
                    <a:pt x="34" y="37"/>
                  </a:lnTo>
                  <a:lnTo>
                    <a:pt x="40" y="35"/>
                  </a:lnTo>
                  <a:lnTo>
                    <a:pt x="48" y="31"/>
                  </a:lnTo>
                  <a:lnTo>
                    <a:pt x="53" y="25"/>
                  </a:lnTo>
                  <a:lnTo>
                    <a:pt x="59" y="18"/>
                  </a:lnTo>
                  <a:lnTo>
                    <a:pt x="63" y="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3" name="Freeform 180"/>
            <p:cNvSpPr>
              <a:spLocks/>
            </p:cNvSpPr>
            <p:nvPr/>
          </p:nvSpPr>
          <p:spPr bwMode="auto">
            <a:xfrm>
              <a:off x="3665" y="1995"/>
              <a:ext cx="66" cy="36"/>
            </a:xfrm>
            <a:custGeom>
              <a:avLst/>
              <a:gdLst>
                <a:gd name="T0" fmla="*/ 66 w 66"/>
                <a:gd name="T1" fmla="*/ 28 h 36"/>
                <a:gd name="T2" fmla="*/ 60 w 66"/>
                <a:gd name="T3" fmla="*/ 19 h 36"/>
                <a:gd name="T4" fmla="*/ 54 w 66"/>
                <a:gd name="T5" fmla="*/ 11 h 36"/>
                <a:gd name="T6" fmla="*/ 48 w 66"/>
                <a:gd name="T7" fmla="*/ 5 h 36"/>
                <a:gd name="T8" fmla="*/ 43 w 66"/>
                <a:gd name="T9" fmla="*/ 2 h 36"/>
                <a:gd name="T10" fmla="*/ 35 w 66"/>
                <a:gd name="T11" fmla="*/ 0 h 36"/>
                <a:gd name="T12" fmla="*/ 29 w 66"/>
                <a:gd name="T13" fmla="*/ 0 h 36"/>
                <a:gd name="T14" fmla="*/ 23 w 66"/>
                <a:gd name="T15" fmla="*/ 2 h 36"/>
                <a:gd name="T16" fmla="*/ 18 w 66"/>
                <a:gd name="T17" fmla="*/ 5 h 36"/>
                <a:gd name="T18" fmla="*/ 10 w 66"/>
                <a:gd name="T19" fmla="*/ 11 h 36"/>
                <a:gd name="T20" fmla="*/ 4 w 66"/>
                <a:gd name="T21" fmla="*/ 19 h 36"/>
                <a:gd name="T22" fmla="*/ 2 w 66"/>
                <a:gd name="T23" fmla="*/ 26 h 36"/>
                <a:gd name="T24" fmla="*/ 0 w 66"/>
                <a:gd name="T25" fmla="*/ 28 h 36"/>
                <a:gd name="T26" fmla="*/ 16 w 66"/>
                <a:gd name="T27" fmla="*/ 34 h 36"/>
                <a:gd name="T28" fmla="*/ 16 w 66"/>
                <a:gd name="T29" fmla="*/ 34 h 36"/>
                <a:gd name="T30" fmla="*/ 18 w 66"/>
                <a:gd name="T31" fmla="*/ 28 h 36"/>
                <a:gd name="T32" fmla="*/ 23 w 66"/>
                <a:gd name="T33" fmla="*/ 23 h 36"/>
                <a:gd name="T34" fmla="*/ 27 w 66"/>
                <a:gd name="T35" fmla="*/ 17 h 36"/>
                <a:gd name="T36" fmla="*/ 29 w 66"/>
                <a:gd name="T37" fmla="*/ 15 h 36"/>
                <a:gd name="T38" fmla="*/ 31 w 66"/>
                <a:gd name="T39" fmla="*/ 15 h 36"/>
                <a:gd name="T40" fmla="*/ 33 w 66"/>
                <a:gd name="T41" fmla="*/ 15 h 36"/>
                <a:gd name="T42" fmla="*/ 35 w 66"/>
                <a:gd name="T43" fmla="*/ 15 h 36"/>
                <a:gd name="T44" fmla="*/ 39 w 66"/>
                <a:gd name="T45" fmla="*/ 17 h 36"/>
                <a:gd name="T46" fmla="*/ 43 w 66"/>
                <a:gd name="T47" fmla="*/ 21 h 36"/>
                <a:gd name="T48" fmla="*/ 46 w 66"/>
                <a:gd name="T49" fmla="*/ 26 h 36"/>
                <a:gd name="T50" fmla="*/ 50 w 66"/>
                <a:gd name="T51" fmla="*/ 36 h 36"/>
                <a:gd name="T52" fmla="*/ 66 w 66"/>
                <a:gd name="T53" fmla="*/ 28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"/>
                <a:gd name="T82" fmla="*/ 0 h 36"/>
                <a:gd name="T83" fmla="*/ 66 w 66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" h="36">
                  <a:moveTo>
                    <a:pt x="66" y="28"/>
                  </a:moveTo>
                  <a:lnTo>
                    <a:pt x="60" y="19"/>
                  </a:lnTo>
                  <a:lnTo>
                    <a:pt x="54" y="11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8" y="5"/>
                  </a:lnTo>
                  <a:lnTo>
                    <a:pt x="10" y="11"/>
                  </a:lnTo>
                  <a:lnTo>
                    <a:pt x="4" y="19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16" y="34"/>
                  </a:lnTo>
                  <a:lnTo>
                    <a:pt x="18" y="28"/>
                  </a:lnTo>
                  <a:lnTo>
                    <a:pt x="23" y="23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46" y="26"/>
                  </a:lnTo>
                  <a:lnTo>
                    <a:pt x="50" y="36"/>
                  </a:lnTo>
                  <a:lnTo>
                    <a:pt x="66" y="2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4" name="Freeform 181"/>
            <p:cNvSpPr>
              <a:spLocks/>
            </p:cNvSpPr>
            <p:nvPr/>
          </p:nvSpPr>
          <p:spPr bwMode="auto">
            <a:xfrm>
              <a:off x="3717" y="2023"/>
              <a:ext cx="65" cy="37"/>
            </a:xfrm>
            <a:custGeom>
              <a:avLst/>
              <a:gdLst>
                <a:gd name="T0" fmla="*/ 50 w 65"/>
                <a:gd name="T1" fmla="*/ 0 h 37"/>
                <a:gd name="T2" fmla="*/ 46 w 65"/>
                <a:gd name="T3" fmla="*/ 10 h 37"/>
                <a:gd name="T4" fmla="*/ 42 w 65"/>
                <a:gd name="T5" fmla="*/ 16 h 37"/>
                <a:gd name="T6" fmla="*/ 39 w 65"/>
                <a:gd name="T7" fmla="*/ 20 h 37"/>
                <a:gd name="T8" fmla="*/ 35 w 65"/>
                <a:gd name="T9" fmla="*/ 21 h 37"/>
                <a:gd name="T10" fmla="*/ 33 w 65"/>
                <a:gd name="T11" fmla="*/ 21 h 37"/>
                <a:gd name="T12" fmla="*/ 31 w 65"/>
                <a:gd name="T13" fmla="*/ 21 h 37"/>
                <a:gd name="T14" fmla="*/ 29 w 65"/>
                <a:gd name="T15" fmla="*/ 21 h 37"/>
                <a:gd name="T16" fmla="*/ 27 w 65"/>
                <a:gd name="T17" fmla="*/ 20 h 37"/>
                <a:gd name="T18" fmla="*/ 23 w 65"/>
                <a:gd name="T19" fmla="*/ 14 h 37"/>
                <a:gd name="T20" fmla="*/ 18 w 65"/>
                <a:gd name="T21" fmla="*/ 8 h 37"/>
                <a:gd name="T22" fmla="*/ 16 w 65"/>
                <a:gd name="T23" fmla="*/ 2 h 37"/>
                <a:gd name="T24" fmla="*/ 16 w 65"/>
                <a:gd name="T25" fmla="*/ 2 h 37"/>
                <a:gd name="T26" fmla="*/ 0 w 65"/>
                <a:gd name="T27" fmla="*/ 8 h 37"/>
                <a:gd name="T28" fmla="*/ 2 w 65"/>
                <a:gd name="T29" fmla="*/ 10 h 37"/>
                <a:gd name="T30" fmla="*/ 4 w 65"/>
                <a:gd name="T31" fmla="*/ 18 h 37"/>
                <a:gd name="T32" fmla="*/ 10 w 65"/>
                <a:gd name="T33" fmla="*/ 25 h 37"/>
                <a:gd name="T34" fmla="*/ 18 w 65"/>
                <a:gd name="T35" fmla="*/ 31 h 37"/>
                <a:gd name="T36" fmla="*/ 23 w 65"/>
                <a:gd name="T37" fmla="*/ 35 h 37"/>
                <a:gd name="T38" fmla="*/ 29 w 65"/>
                <a:gd name="T39" fmla="*/ 37 h 37"/>
                <a:gd name="T40" fmla="*/ 35 w 65"/>
                <a:gd name="T41" fmla="*/ 37 h 37"/>
                <a:gd name="T42" fmla="*/ 42 w 65"/>
                <a:gd name="T43" fmla="*/ 35 h 37"/>
                <a:gd name="T44" fmla="*/ 48 w 65"/>
                <a:gd name="T45" fmla="*/ 31 h 37"/>
                <a:gd name="T46" fmla="*/ 54 w 65"/>
                <a:gd name="T47" fmla="*/ 25 h 37"/>
                <a:gd name="T48" fmla="*/ 60 w 65"/>
                <a:gd name="T49" fmla="*/ 18 h 37"/>
                <a:gd name="T50" fmla="*/ 65 w 65"/>
                <a:gd name="T51" fmla="*/ 8 h 37"/>
                <a:gd name="T52" fmla="*/ 50 w 65"/>
                <a:gd name="T53" fmla="*/ 0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50" y="0"/>
                  </a:moveTo>
                  <a:lnTo>
                    <a:pt x="46" y="10"/>
                  </a:lnTo>
                  <a:lnTo>
                    <a:pt x="42" y="16"/>
                  </a:lnTo>
                  <a:lnTo>
                    <a:pt x="39" y="20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7" y="20"/>
                  </a:lnTo>
                  <a:lnTo>
                    <a:pt x="23" y="14"/>
                  </a:lnTo>
                  <a:lnTo>
                    <a:pt x="18" y="8"/>
                  </a:lnTo>
                  <a:lnTo>
                    <a:pt x="16" y="2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8"/>
                  </a:lnTo>
                  <a:lnTo>
                    <a:pt x="10" y="25"/>
                  </a:lnTo>
                  <a:lnTo>
                    <a:pt x="18" y="31"/>
                  </a:lnTo>
                  <a:lnTo>
                    <a:pt x="23" y="35"/>
                  </a:lnTo>
                  <a:lnTo>
                    <a:pt x="29" y="37"/>
                  </a:lnTo>
                  <a:lnTo>
                    <a:pt x="35" y="37"/>
                  </a:lnTo>
                  <a:lnTo>
                    <a:pt x="42" y="35"/>
                  </a:lnTo>
                  <a:lnTo>
                    <a:pt x="48" y="31"/>
                  </a:lnTo>
                  <a:lnTo>
                    <a:pt x="54" y="25"/>
                  </a:lnTo>
                  <a:lnTo>
                    <a:pt x="60" y="18"/>
                  </a:lnTo>
                  <a:lnTo>
                    <a:pt x="65" y="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5" name="Freeform 182"/>
            <p:cNvSpPr>
              <a:spLocks/>
            </p:cNvSpPr>
            <p:nvPr/>
          </p:nvSpPr>
          <p:spPr bwMode="auto">
            <a:xfrm>
              <a:off x="3767" y="1995"/>
              <a:ext cx="65" cy="36"/>
            </a:xfrm>
            <a:custGeom>
              <a:avLst/>
              <a:gdLst>
                <a:gd name="T0" fmla="*/ 65 w 65"/>
                <a:gd name="T1" fmla="*/ 28 h 36"/>
                <a:gd name="T2" fmla="*/ 61 w 65"/>
                <a:gd name="T3" fmla="*/ 19 h 36"/>
                <a:gd name="T4" fmla="*/ 56 w 65"/>
                <a:gd name="T5" fmla="*/ 11 h 36"/>
                <a:gd name="T6" fmla="*/ 48 w 65"/>
                <a:gd name="T7" fmla="*/ 5 h 36"/>
                <a:gd name="T8" fmla="*/ 42 w 65"/>
                <a:gd name="T9" fmla="*/ 2 h 36"/>
                <a:gd name="T10" fmla="*/ 37 w 65"/>
                <a:gd name="T11" fmla="*/ 0 h 36"/>
                <a:gd name="T12" fmla="*/ 29 w 65"/>
                <a:gd name="T13" fmla="*/ 0 h 36"/>
                <a:gd name="T14" fmla="*/ 23 w 65"/>
                <a:gd name="T15" fmla="*/ 2 h 36"/>
                <a:gd name="T16" fmla="*/ 17 w 65"/>
                <a:gd name="T17" fmla="*/ 5 h 36"/>
                <a:gd name="T18" fmla="*/ 12 w 65"/>
                <a:gd name="T19" fmla="*/ 11 h 36"/>
                <a:gd name="T20" fmla="*/ 6 w 65"/>
                <a:gd name="T21" fmla="*/ 21 h 36"/>
                <a:gd name="T22" fmla="*/ 2 w 65"/>
                <a:gd name="T23" fmla="*/ 26 h 36"/>
                <a:gd name="T24" fmla="*/ 0 w 65"/>
                <a:gd name="T25" fmla="*/ 28 h 36"/>
                <a:gd name="T26" fmla="*/ 15 w 65"/>
                <a:gd name="T27" fmla="*/ 34 h 36"/>
                <a:gd name="T28" fmla="*/ 15 w 65"/>
                <a:gd name="T29" fmla="*/ 34 h 36"/>
                <a:gd name="T30" fmla="*/ 19 w 65"/>
                <a:gd name="T31" fmla="*/ 28 h 36"/>
                <a:gd name="T32" fmla="*/ 23 w 65"/>
                <a:gd name="T33" fmla="*/ 23 h 36"/>
                <a:gd name="T34" fmla="*/ 29 w 65"/>
                <a:gd name="T35" fmla="*/ 17 h 36"/>
                <a:gd name="T36" fmla="*/ 31 w 65"/>
                <a:gd name="T37" fmla="*/ 15 h 36"/>
                <a:gd name="T38" fmla="*/ 33 w 65"/>
                <a:gd name="T39" fmla="*/ 15 h 36"/>
                <a:gd name="T40" fmla="*/ 35 w 65"/>
                <a:gd name="T41" fmla="*/ 15 h 36"/>
                <a:gd name="T42" fmla="*/ 37 w 65"/>
                <a:gd name="T43" fmla="*/ 15 h 36"/>
                <a:gd name="T44" fmla="*/ 38 w 65"/>
                <a:gd name="T45" fmla="*/ 17 h 36"/>
                <a:gd name="T46" fmla="*/ 42 w 65"/>
                <a:gd name="T47" fmla="*/ 21 h 36"/>
                <a:gd name="T48" fmla="*/ 46 w 65"/>
                <a:gd name="T49" fmla="*/ 26 h 36"/>
                <a:gd name="T50" fmla="*/ 52 w 65"/>
                <a:gd name="T51" fmla="*/ 36 h 36"/>
                <a:gd name="T52" fmla="*/ 65 w 65"/>
                <a:gd name="T53" fmla="*/ 28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65" y="28"/>
                  </a:moveTo>
                  <a:lnTo>
                    <a:pt x="61" y="19"/>
                  </a:lnTo>
                  <a:lnTo>
                    <a:pt x="56" y="11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12" y="11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15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7" y="15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6" y="26"/>
                  </a:lnTo>
                  <a:lnTo>
                    <a:pt x="52" y="36"/>
                  </a:lnTo>
                  <a:lnTo>
                    <a:pt x="65" y="2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6" name="Freeform 183"/>
            <p:cNvSpPr>
              <a:spLocks/>
            </p:cNvSpPr>
            <p:nvPr/>
          </p:nvSpPr>
          <p:spPr bwMode="auto">
            <a:xfrm>
              <a:off x="3819" y="2023"/>
              <a:ext cx="65" cy="37"/>
            </a:xfrm>
            <a:custGeom>
              <a:avLst/>
              <a:gdLst>
                <a:gd name="T0" fmla="*/ 50 w 65"/>
                <a:gd name="T1" fmla="*/ 0 h 37"/>
                <a:gd name="T2" fmla="*/ 46 w 65"/>
                <a:gd name="T3" fmla="*/ 10 h 37"/>
                <a:gd name="T4" fmla="*/ 42 w 65"/>
                <a:gd name="T5" fmla="*/ 16 h 37"/>
                <a:gd name="T6" fmla="*/ 38 w 65"/>
                <a:gd name="T7" fmla="*/ 20 h 37"/>
                <a:gd name="T8" fmla="*/ 34 w 65"/>
                <a:gd name="T9" fmla="*/ 21 h 37"/>
                <a:gd name="T10" fmla="*/ 33 w 65"/>
                <a:gd name="T11" fmla="*/ 21 h 37"/>
                <a:gd name="T12" fmla="*/ 31 w 65"/>
                <a:gd name="T13" fmla="*/ 21 h 37"/>
                <a:gd name="T14" fmla="*/ 29 w 65"/>
                <a:gd name="T15" fmla="*/ 21 h 37"/>
                <a:gd name="T16" fmla="*/ 27 w 65"/>
                <a:gd name="T17" fmla="*/ 20 h 37"/>
                <a:gd name="T18" fmla="*/ 21 w 65"/>
                <a:gd name="T19" fmla="*/ 14 h 37"/>
                <a:gd name="T20" fmla="*/ 17 w 65"/>
                <a:gd name="T21" fmla="*/ 8 h 37"/>
                <a:gd name="T22" fmla="*/ 15 w 65"/>
                <a:gd name="T23" fmla="*/ 2 h 37"/>
                <a:gd name="T24" fmla="*/ 13 w 65"/>
                <a:gd name="T25" fmla="*/ 2 h 37"/>
                <a:gd name="T26" fmla="*/ 0 w 65"/>
                <a:gd name="T27" fmla="*/ 8 h 37"/>
                <a:gd name="T28" fmla="*/ 2 w 65"/>
                <a:gd name="T29" fmla="*/ 10 h 37"/>
                <a:gd name="T30" fmla="*/ 4 w 65"/>
                <a:gd name="T31" fmla="*/ 18 h 37"/>
                <a:gd name="T32" fmla="*/ 9 w 65"/>
                <a:gd name="T33" fmla="*/ 25 h 37"/>
                <a:gd name="T34" fmla="*/ 17 w 65"/>
                <a:gd name="T35" fmla="*/ 31 h 37"/>
                <a:gd name="T36" fmla="*/ 23 w 65"/>
                <a:gd name="T37" fmla="*/ 35 h 37"/>
                <a:gd name="T38" fmla="*/ 29 w 65"/>
                <a:gd name="T39" fmla="*/ 37 h 37"/>
                <a:gd name="T40" fmla="*/ 34 w 65"/>
                <a:gd name="T41" fmla="*/ 37 h 37"/>
                <a:gd name="T42" fmla="*/ 42 w 65"/>
                <a:gd name="T43" fmla="*/ 35 h 37"/>
                <a:gd name="T44" fmla="*/ 48 w 65"/>
                <a:gd name="T45" fmla="*/ 31 h 37"/>
                <a:gd name="T46" fmla="*/ 54 w 65"/>
                <a:gd name="T47" fmla="*/ 25 h 37"/>
                <a:gd name="T48" fmla="*/ 59 w 65"/>
                <a:gd name="T49" fmla="*/ 18 h 37"/>
                <a:gd name="T50" fmla="*/ 65 w 65"/>
                <a:gd name="T51" fmla="*/ 8 h 37"/>
                <a:gd name="T52" fmla="*/ 50 w 65"/>
                <a:gd name="T53" fmla="*/ 0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50" y="0"/>
                  </a:moveTo>
                  <a:lnTo>
                    <a:pt x="46" y="10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4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7" y="20"/>
                  </a:lnTo>
                  <a:lnTo>
                    <a:pt x="21" y="14"/>
                  </a:lnTo>
                  <a:lnTo>
                    <a:pt x="17" y="8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8"/>
                  </a:lnTo>
                  <a:lnTo>
                    <a:pt x="9" y="25"/>
                  </a:lnTo>
                  <a:lnTo>
                    <a:pt x="17" y="31"/>
                  </a:lnTo>
                  <a:lnTo>
                    <a:pt x="23" y="35"/>
                  </a:lnTo>
                  <a:lnTo>
                    <a:pt x="29" y="37"/>
                  </a:lnTo>
                  <a:lnTo>
                    <a:pt x="34" y="37"/>
                  </a:lnTo>
                  <a:lnTo>
                    <a:pt x="42" y="35"/>
                  </a:lnTo>
                  <a:lnTo>
                    <a:pt x="48" y="31"/>
                  </a:lnTo>
                  <a:lnTo>
                    <a:pt x="54" y="25"/>
                  </a:lnTo>
                  <a:lnTo>
                    <a:pt x="59" y="18"/>
                  </a:lnTo>
                  <a:lnTo>
                    <a:pt x="65" y="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7" name="Freeform 184"/>
            <p:cNvSpPr>
              <a:spLocks/>
            </p:cNvSpPr>
            <p:nvPr/>
          </p:nvSpPr>
          <p:spPr bwMode="auto">
            <a:xfrm>
              <a:off x="3869" y="1995"/>
              <a:ext cx="65" cy="36"/>
            </a:xfrm>
            <a:custGeom>
              <a:avLst/>
              <a:gdLst>
                <a:gd name="T0" fmla="*/ 65 w 65"/>
                <a:gd name="T1" fmla="*/ 28 h 36"/>
                <a:gd name="T2" fmla="*/ 59 w 65"/>
                <a:gd name="T3" fmla="*/ 19 h 36"/>
                <a:gd name="T4" fmla="*/ 53 w 65"/>
                <a:gd name="T5" fmla="*/ 11 h 36"/>
                <a:gd name="T6" fmla="*/ 48 w 65"/>
                <a:gd name="T7" fmla="*/ 5 h 36"/>
                <a:gd name="T8" fmla="*/ 42 w 65"/>
                <a:gd name="T9" fmla="*/ 2 h 36"/>
                <a:gd name="T10" fmla="*/ 36 w 65"/>
                <a:gd name="T11" fmla="*/ 0 h 36"/>
                <a:gd name="T12" fmla="*/ 29 w 65"/>
                <a:gd name="T13" fmla="*/ 0 h 36"/>
                <a:gd name="T14" fmla="*/ 23 w 65"/>
                <a:gd name="T15" fmla="*/ 2 h 36"/>
                <a:gd name="T16" fmla="*/ 17 w 65"/>
                <a:gd name="T17" fmla="*/ 5 h 36"/>
                <a:gd name="T18" fmla="*/ 9 w 65"/>
                <a:gd name="T19" fmla="*/ 11 h 36"/>
                <a:gd name="T20" fmla="*/ 6 w 65"/>
                <a:gd name="T21" fmla="*/ 21 h 36"/>
                <a:gd name="T22" fmla="*/ 2 w 65"/>
                <a:gd name="T23" fmla="*/ 26 h 36"/>
                <a:gd name="T24" fmla="*/ 0 w 65"/>
                <a:gd name="T25" fmla="*/ 28 h 36"/>
                <a:gd name="T26" fmla="*/ 15 w 65"/>
                <a:gd name="T27" fmla="*/ 34 h 36"/>
                <a:gd name="T28" fmla="*/ 15 w 65"/>
                <a:gd name="T29" fmla="*/ 34 h 36"/>
                <a:gd name="T30" fmla="*/ 19 w 65"/>
                <a:gd name="T31" fmla="*/ 28 h 36"/>
                <a:gd name="T32" fmla="*/ 23 w 65"/>
                <a:gd name="T33" fmla="*/ 23 h 36"/>
                <a:gd name="T34" fmla="*/ 29 w 65"/>
                <a:gd name="T35" fmla="*/ 17 h 36"/>
                <a:gd name="T36" fmla="*/ 30 w 65"/>
                <a:gd name="T37" fmla="*/ 15 h 36"/>
                <a:gd name="T38" fmla="*/ 32 w 65"/>
                <a:gd name="T39" fmla="*/ 15 h 36"/>
                <a:gd name="T40" fmla="*/ 34 w 65"/>
                <a:gd name="T41" fmla="*/ 15 h 36"/>
                <a:gd name="T42" fmla="*/ 36 w 65"/>
                <a:gd name="T43" fmla="*/ 15 h 36"/>
                <a:gd name="T44" fmla="*/ 38 w 65"/>
                <a:gd name="T45" fmla="*/ 17 h 36"/>
                <a:gd name="T46" fmla="*/ 42 w 65"/>
                <a:gd name="T47" fmla="*/ 21 h 36"/>
                <a:gd name="T48" fmla="*/ 46 w 65"/>
                <a:gd name="T49" fmla="*/ 26 h 36"/>
                <a:gd name="T50" fmla="*/ 52 w 65"/>
                <a:gd name="T51" fmla="*/ 36 h 36"/>
                <a:gd name="T52" fmla="*/ 65 w 65"/>
                <a:gd name="T53" fmla="*/ 28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65" y="28"/>
                  </a:moveTo>
                  <a:lnTo>
                    <a:pt x="59" y="19"/>
                  </a:lnTo>
                  <a:lnTo>
                    <a:pt x="53" y="11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2"/>
                  </a:lnTo>
                  <a:lnTo>
                    <a:pt x="17" y="5"/>
                  </a:lnTo>
                  <a:lnTo>
                    <a:pt x="9" y="11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15" y="34"/>
                  </a:lnTo>
                  <a:lnTo>
                    <a:pt x="19" y="28"/>
                  </a:lnTo>
                  <a:lnTo>
                    <a:pt x="23" y="23"/>
                  </a:lnTo>
                  <a:lnTo>
                    <a:pt x="29" y="17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7"/>
                  </a:lnTo>
                  <a:lnTo>
                    <a:pt x="42" y="21"/>
                  </a:lnTo>
                  <a:lnTo>
                    <a:pt x="46" y="26"/>
                  </a:lnTo>
                  <a:lnTo>
                    <a:pt x="52" y="36"/>
                  </a:lnTo>
                  <a:lnTo>
                    <a:pt x="65" y="2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8" name="Freeform 185"/>
            <p:cNvSpPr>
              <a:spLocks/>
            </p:cNvSpPr>
            <p:nvPr/>
          </p:nvSpPr>
          <p:spPr bwMode="auto">
            <a:xfrm>
              <a:off x="3921" y="2023"/>
              <a:ext cx="65" cy="37"/>
            </a:xfrm>
            <a:custGeom>
              <a:avLst/>
              <a:gdLst>
                <a:gd name="T0" fmla="*/ 51 w 65"/>
                <a:gd name="T1" fmla="*/ 0 h 37"/>
                <a:gd name="T2" fmla="*/ 46 w 65"/>
                <a:gd name="T3" fmla="*/ 10 h 37"/>
                <a:gd name="T4" fmla="*/ 42 w 65"/>
                <a:gd name="T5" fmla="*/ 16 h 37"/>
                <a:gd name="T6" fmla="*/ 38 w 65"/>
                <a:gd name="T7" fmla="*/ 20 h 37"/>
                <a:gd name="T8" fmla="*/ 36 w 65"/>
                <a:gd name="T9" fmla="*/ 21 h 37"/>
                <a:gd name="T10" fmla="*/ 34 w 65"/>
                <a:gd name="T11" fmla="*/ 21 h 37"/>
                <a:gd name="T12" fmla="*/ 32 w 65"/>
                <a:gd name="T13" fmla="*/ 21 h 37"/>
                <a:gd name="T14" fmla="*/ 30 w 65"/>
                <a:gd name="T15" fmla="*/ 21 h 37"/>
                <a:gd name="T16" fmla="*/ 28 w 65"/>
                <a:gd name="T17" fmla="*/ 20 h 37"/>
                <a:gd name="T18" fmla="*/ 23 w 65"/>
                <a:gd name="T19" fmla="*/ 14 h 37"/>
                <a:gd name="T20" fmla="*/ 19 w 65"/>
                <a:gd name="T21" fmla="*/ 8 h 37"/>
                <a:gd name="T22" fmla="*/ 15 w 65"/>
                <a:gd name="T23" fmla="*/ 4 h 37"/>
                <a:gd name="T24" fmla="*/ 15 w 65"/>
                <a:gd name="T25" fmla="*/ 2 h 37"/>
                <a:gd name="T26" fmla="*/ 0 w 65"/>
                <a:gd name="T27" fmla="*/ 8 h 37"/>
                <a:gd name="T28" fmla="*/ 1 w 65"/>
                <a:gd name="T29" fmla="*/ 10 h 37"/>
                <a:gd name="T30" fmla="*/ 5 w 65"/>
                <a:gd name="T31" fmla="*/ 18 h 37"/>
                <a:gd name="T32" fmla="*/ 11 w 65"/>
                <a:gd name="T33" fmla="*/ 25 h 37"/>
                <a:gd name="T34" fmla="*/ 17 w 65"/>
                <a:gd name="T35" fmla="*/ 31 h 37"/>
                <a:gd name="T36" fmla="*/ 23 w 65"/>
                <a:gd name="T37" fmla="*/ 35 h 37"/>
                <a:gd name="T38" fmla="*/ 28 w 65"/>
                <a:gd name="T39" fmla="*/ 37 h 37"/>
                <a:gd name="T40" fmla="*/ 36 w 65"/>
                <a:gd name="T41" fmla="*/ 37 h 37"/>
                <a:gd name="T42" fmla="*/ 42 w 65"/>
                <a:gd name="T43" fmla="*/ 35 h 37"/>
                <a:gd name="T44" fmla="*/ 48 w 65"/>
                <a:gd name="T45" fmla="*/ 31 h 37"/>
                <a:gd name="T46" fmla="*/ 53 w 65"/>
                <a:gd name="T47" fmla="*/ 25 h 37"/>
                <a:gd name="T48" fmla="*/ 59 w 65"/>
                <a:gd name="T49" fmla="*/ 18 h 37"/>
                <a:gd name="T50" fmla="*/ 65 w 65"/>
                <a:gd name="T51" fmla="*/ 8 h 37"/>
                <a:gd name="T52" fmla="*/ 51 w 65"/>
                <a:gd name="T53" fmla="*/ 0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51" y="0"/>
                  </a:moveTo>
                  <a:lnTo>
                    <a:pt x="46" y="10"/>
                  </a:lnTo>
                  <a:lnTo>
                    <a:pt x="42" y="16"/>
                  </a:lnTo>
                  <a:lnTo>
                    <a:pt x="38" y="20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8" y="20"/>
                  </a:lnTo>
                  <a:lnTo>
                    <a:pt x="23" y="14"/>
                  </a:lnTo>
                  <a:lnTo>
                    <a:pt x="19" y="8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0" y="8"/>
                  </a:lnTo>
                  <a:lnTo>
                    <a:pt x="1" y="10"/>
                  </a:lnTo>
                  <a:lnTo>
                    <a:pt x="5" y="18"/>
                  </a:lnTo>
                  <a:lnTo>
                    <a:pt x="11" y="25"/>
                  </a:lnTo>
                  <a:lnTo>
                    <a:pt x="17" y="31"/>
                  </a:lnTo>
                  <a:lnTo>
                    <a:pt x="23" y="35"/>
                  </a:lnTo>
                  <a:lnTo>
                    <a:pt x="28" y="37"/>
                  </a:lnTo>
                  <a:lnTo>
                    <a:pt x="36" y="37"/>
                  </a:lnTo>
                  <a:lnTo>
                    <a:pt x="42" y="35"/>
                  </a:lnTo>
                  <a:lnTo>
                    <a:pt x="48" y="31"/>
                  </a:lnTo>
                  <a:lnTo>
                    <a:pt x="53" y="25"/>
                  </a:lnTo>
                  <a:lnTo>
                    <a:pt x="59" y="18"/>
                  </a:lnTo>
                  <a:lnTo>
                    <a:pt x="65" y="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9" name="Freeform 186"/>
            <p:cNvSpPr>
              <a:spLocks/>
            </p:cNvSpPr>
            <p:nvPr/>
          </p:nvSpPr>
          <p:spPr bwMode="auto">
            <a:xfrm>
              <a:off x="3972" y="1995"/>
              <a:ext cx="66" cy="36"/>
            </a:xfrm>
            <a:custGeom>
              <a:avLst/>
              <a:gdLst>
                <a:gd name="T0" fmla="*/ 66 w 66"/>
                <a:gd name="T1" fmla="*/ 28 h 36"/>
                <a:gd name="T2" fmla="*/ 60 w 66"/>
                <a:gd name="T3" fmla="*/ 19 h 36"/>
                <a:gd name="T4" fmla="*/ 54 w 66"/>
                <a:gd name="T5" fmla="*/ 11 h 36"/>
                <a:gd name="T6" fmla="*/ 48 w 66"/>
                <a:gd name="T7" fmla="*/ 5 h 36"/>
                <a:gd name="T8" fmla="*/ 41 w 66"/>
                <a:gd name="T9" fmla="*/ 2 h 36"/>
                <a:gd name="T10" fmla="*/ 35 w 66"/>
                <a:gd name="T11" fmla="*/ 0 h 36"/>
                <a:gd name="T12" fmla="*/ 29 w 66"/>
                <a:gd name="T13" fmla="*/ 0 h 36"/>
                <a:gd name="T14" fmla="*/ 21 w 66"/>
                <a:gd name="T15" fmla="*/ 2 h 36"/>
                <a:gd name="T16" fmla="*/ 18 w 66"/>
                <a:gd name="T17" fmla="*/ 5 h 36"/>
                <a:gd name="T18" fmla="*/ 10 w 66"/>
                <a:gd name="T19" fmla="*/ 11 h 36"/>
                <a:gd name="T20" fmla="*/ 4 w 66"/>
                <a:gd name="T21" fmla="*/ 21 h 36"/>
                <a:gd name="T22" fmla="*/ 0 w 66"/>
                <a:gd name="T23" fmla="*/ 26 h 36"/>
                <a:gd name="T24" fmla="*/ 0 w 66"/>
                <a:gd name="T25" fmla="*/ 28 h 36"/>
                <a:gd name="T26" fmla="*/ 14 w 66"/>
                <a:gd name="T27" fmla="*/ 34 h 36"/>
                <a:gd name="T28" fmla="*/ 16 w 66"/>
                <a:gd name="T29" fmla="*/ 34 h 36"/>
                <a:gd name="T30" fmla="*/ 18 w 66"/>
                <a:gd name="T31" fmla="*/ 28 h 36"/>
                <a:gd name="T32" fmla="*/ 21 w 66"/>
                <a:gd name="T33" fmla="*/ 23 h 36"/>
                <a:gd name="T34" fmla="*/ 27 w 66"/>
                <a:gd name="T35" fmla="*/ 17 h 36"/>
                <a:gd name="T36" fmla="*/ 29 w 66"/>
                <a:gd name="T37" fmla="*/ 15 h 36"/>
                <a:gd name="T38" fmla="*/ 31 w 66"/>
                <a:gd name="T39" fmla="*/ 15 h 36"/>
                <a:gd name="T40" fmla="*/ 33 w 66"/>
                <a:gd name="T41" fmla="*/ 15 h 36"/>
                <a:gd name="T42" fmla="*/ 35 w 66"/>
                <a:gd name="T43" fmla="*/ 15 h 36"/>
                <a:gd name="T44" fmla="*/ 39 w 66"/>
                <a:gd name="T45" fmla="*/ 17 h 36"/>
                <a:gd name="T46" fmla="*/ 43 w 66"/>
                <a:gd name="T47" fmla="*/ 21 h 36"/>
                <a:gd name="T48" fmla="*/ 46 w 66"/>
                <a:gd name="T49" fmla="*/ 26 h 36"/>
                <a:gd name="T50" fmla="*/ 50 w 66"/>
                <a:gd name="T51" fmla="*/ 36 h 36"/>
                <a:gd name="T52" fmla="*/ 66 w 66"/>
                <a:gd name="T53" fmla="*/ 28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"/>
                <a:gd name="T82" fmla="*/ 0 h 36"/>
                <a:gd name="T83" fmla="*/ 66 w 66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" h="36">
                  <a:moveTo>
                    <a:pt x="66" y="28"/>
                  </a:moveTo>
                  <a:lnTo>
                    <a:pt x="60" y="19"/>
                  </a:lnTo>
                  <a:lnTo>
                    <a:pt x="54" y="11"/>
                  </a:lnTo>
                  <a:lnTo>
                    <a:pt x="48" y="5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0" y="11"/>
                  </a:lnTo>
                  <a:lnTo>
                    <a:pt x="4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8" y="28"/>
                  </a:lnTo>
                  <a:lnTo>
                    <a:pt x="21" y="23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9" y="17"/>
                  </a:lnTo>
                  <a:lnTo>
                    <a:pt x="43" y="21"/>
                  </a:lnTo>
                  <a:lnTo>
                    <a:pt x="46" y="26"/>
                  </a:lnTo>
                  <a:lnTo>
                    <a:pt x="50" y="36"/>
                  </a:lnTo>
                  <a:lnTo>
                    <a:pt x="66" y="2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0" name="Freeform 187"/>
            <p:cNvSpPr>
              <a:spLocks/>
            </p:cNvSpPr>
            <p:nvPr/>
          </p:nvSpPr>
          <p:spPr bwMode="auto">
            <a:xfrm>
              <a:off x="4030" y="2018"/>
              <a:ext cx="61" cy="15"/>
            </a:xfrm>
            <a:custGeom>
              <a:avLst/>
              <a:gdLst>
                <a:gd name="T0" fmla="*/ 61 w 61"/>
                <a:gd name="T1" fmla="*/ 7 h 15"/>
                <a:gd name="T2" fmla="*/ 61 w 61"/>
                <a:gd name="T3" fmla="*/ 0 h 15"/>
                <a:gd name="T4" fmla="*/ 0 w 61"/>
                <a:gd name="T5" fmla="*/ 0 h 15"/>
                <a:gd name="T6" fmla="*/ 0 w 61"/>
                <a:gd name="T7" fmla="*/ 15 h 15"/>
                <a:gd name="T8" fmla="*/ 61 w 61"/>
                <a:gd name="T9" fmla="*/ 15 h 15"/>
                <a:gd name="T10" fmla="*/ 61 w 61"/>
                <a:gd name="T11" fmla="*/ 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15"/>
                <a:gd name="T20" fmla="*/ 61 w 61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15">
                  <a:moveTo>
                    <a:pt x="61" y="7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1" y="15"/>
                  </a:lnTo>
                  <a:lnTo>
                    <a:pt x="61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1" name="Freeform 188"/>
            <p:cNvSpPr>
              <a:spLocks/>
            </p:cNvSpPr>
            <p:nvPr/>
          </p:nvSpPr>
          <p:spPr bwMode="auto">
            <a:xfrm>
              <a:off x="3992" y="1958"/>
              <a:ext cx="105" cy="73"/>
            </a:xfrm>
            <a:custGeom>
              <a:avLst/>
              <a:gdLst>
                <a:gd name="T0" fmla="*/ 3 w 105"/>
                <a:gd name="T1" fmla="*/ 6 h 73"/>
                <a:gd name="T2" fmla="*/ 0 w 105"/>
                <a:gd name="T3" fmla="*/ 14 h 73"/>
                <a:gd name="T4" fmla="*/ 95 w 105"/>
                <a:gd name="T5" fmla="*/ 73 h 73"/>
                <a:gd name="T6" fmla="*/ 105 w 105"/>
                <a:gd name="T7" fmla="*/ 60 h 73"/>
                <a:gd name="T8" fmla="*/ 9 w 105"/>
                <a:gd name="T9" fmla="*/ 0 h 73"/>
                <a:gd name="T10" fmla="*/ 3 w 105"/>
                <a:gd name="T11" fmla="*/ 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5"/>
                <a:gd name="T19" fmla="*/ 0 h 73"/>
                <a:gd name="T20" fmla="*/ 105 w 105"/>
                <a:gd name="T21" fmla="*/ 73 h 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5" h="73">
                  <a:moveTo>
                    <a:pt x="3" y="6"/>
                  </a:moveTo>
                  <a:lnTo>
                    <a:pt x="0" y="14"/>
                  </a:lnTo>
                  <a:lnTo>
                    <a:pt x="95" y="73"/>
                  </a:lnTo>
                  <a:lnTo>
                    <a:pt x="105" y="60"/>
                  </a:lnTo>
                  <a:lnTo>
                    <a:pt x="9" y="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2" name="Freeform 189"/>
            <p:cNvSpPr>
              <a:spLocks/>
            </p:cNvSpPr>
            <p:nvPr/>
          </p:nvSpPr>
          <p:spPr bwMode="auto">
            <a:xfrm>
              <a:off x="3992" y="2020"/>
              <a:ext cx="103" cy="72"/>
            </a:xfrm>
            <a:custGeom>
              <a:avLst/>
              <a:gdLst>
                <a:gd name="T0" fmla="*/ 3 w 103"/>
                <a:gd name="T1" fmla="*/ 67 h 72"/>
                <a:gd name="T2" fmla="*/ 7 w 103"/>
                <a:gd name="T3" fmla="*/ 72 h 72"/>
                <a:gd name="T4" fmla="*/ 103 w 103"/>
                <a:gd name="T5" fmla="*/ 13 h 72"/>
                <a:gd name="T6" fmla="*/ 95 w 103"/>
                <a:gd name="T7" fmla="*/ 0 h 72"/>
                <a:gd name="T8" fmla="*/ 0 w 103"/>
                <a:gd name="T9" fmla="*/ 59 h 72"/>
                <a:gd name="T10" fmla="*/ 3 w 103"/>
                <a:gd name="T11" fmla="*/ 6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2"/>
                <a:gd name="T20" fmla="*/ 103 w 103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2">
                  <a:moveTo>
                    <a:pt x="3" y="67"/>
                  </a:moveTo>
                  <a:lnTo>
                    <a:pt x="7" y="72"/>
                  </a:lnTo>
                  <a:lnTo>
                    <a:pt x="103" y="13"/>
                  </a:lnTo>
                  <a:lnTo>
                    <a:pt x="95" y="0"/>
                  </a:lnTo>
                  <a:lnTo>
                    <a:pt x="0" y="59"/>
                  </a:lnTo>
                  <a:lnTo>
                    <a:pt x="3" y="6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3" name="Freeform 190"/>
            <p:cNvSpPr>
              <a:spLocks/>
            </p:cNvSpPr>
            <p:nvPr/>
          </p:nvSpPr>
          <p:spPr bwMode="auto">
            <a:xfrm>
              <a:off x="4688" y="2025"/>
              <a:ext cx="65" cy="37"/>
            </a:xfrm>
            <a:custGeom>
              <a:avLst/>
              <a:gdLst>
                <a:gd name="T0" fmla="*/ 0 w 65"/>
                <a:gd name="T1" fmla="*/ 8 h 37"/>
                <a:gd name="T2" fmla="*/ 6 w 65"/>
                <a:gd name="T3" fmla="*/ 18 h 37"/>
                <a:gd name="T4" fmla="*/ 11 w 65"/>
                <a:gd name="T5" fmla="*/ 25 h 37"/>
                <a:gd name="T6" fmla="*/ 17 w 65"/>
                <a:gd name="T7" fmla="*/ 31 h 37"/>
                <a:gd name="T8" fmla="*/ 25 w 65"/>
                <a:gd name="T9" fmla="*/ 35 h 37"/>
                <a:gd name="T10" fmla="*/ 30 w 65"/>
                <a:gd name="T11" fmla="*/ 37 h 37"/>
                <a:gd name="T12" fmla="*/ 38 w 65"/>
                <a:gd name="T13" fmla="*/ 37 h 37"/>
                <a:gd name="T14" fmla="*/ 44 w 65"/>
                <a:gd name="T15" fmla="*/ 35 h 37"/>
                <a:gd name="T16" fmla="*/ 48 w 65"/>
                <a:gd name="T17" fmla="*/ 31 h 37"/>
                <a:gd name="T18" fmla="*/ 55 w 65"/>
                <a:gd name="T19" fmla="*/ 25 h 37"/>
                <a:gd name="T20" fmla="*/ 61 w 65"/>
                <a:gd name="T21" fmla="*/ 18 h 37"/>
                <a:gd name="T22" fmla="*/ 65 w 65"/>
                <a:gd name="T23" fmla="*/ 10 h 37"/>
                <a:gd name="T24" fmla="*/ 65 w 65"/>
                <a:gd name="T25" fmla="*/ 8 h 37"/>
                <a:gd name="T26" fmla="*/ 52 w 65"/>
                <a:gd name="T27" fmla="*/ 2 h 37"/>
                <a:gd name="T28" fmla="*/ 50 w 65"/>
                <a:gd name="T29" fmla="*/ 4 h 37"/>
                <a:gd name="T30" fmla="*/ 48 w 65"/>
                <a:gd name="T31" fmla="*/ 8 h 37"/>
                <a:gd name="T32" fmla="*/ 44 w 65"/>
                <a:gd name="T33" fmla="*/ 14 h 37"/>
                <a:gd name="T34" fmla="*/ 38 w 65"/>
                <a:gd name="T35" fmla="*/ 19 h 37"/>
                <a:gd name="T36" fmla="*/ 36 w 65"/>
                <a:gd name="T37" fmla="*/ 21 h 37"/>
                <a:gd name="T38" fmla="*/ 34 w 65"/>
                <a:gd name="T39" fmla="*/ 21 h 37"/>
                <a:gd name="T40" fmla="*/ 32 w 65"/>
                <a:gd name="T41" fmla="*/ 21 h 37"/>
                <a:gd name="T42" fmla="*/ 30 w 65"/>
                <a:gd name="T43" fmla="*/ 21 h 37"/>
                <a:gd name="T44" fmla="*/ 27 w 65"/>
                <a:gd name="T45" fmla="*/ 19 h 37"/>
                <a:gd name="T46" fmla="*/ 25 w 65"/>
                <a:gd name="T47" fmla="*/ 16 h 37"/>
                <a:gd name="T48" fmla="*/ 19 w 65"/>
                <a:gd name="T49" fmla="*/ 10 h 37"/>
                <a:gd name="T50" fmla="*/ 15 w 65"/>
                <a:gd name="T51" fmla="*/ 0 h 37"/>
                <a:gd name="T52" fmla="*/ 0 w 65"/>
                <a:gd name="T53" fmla="*/ 8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0" y="8"/>
                  </a:moveTo>
                  <a:lnTo>
                    <a:pt x="6" y="18"/>
                  </a:lnTo>
                  <a:lnTo>
                    <a:pt x="11" y="25"/>
                  </a:lnTo>
                  <a:lnTo>
                    <a:pt x="17" y="31"/>
                  </a:lnTo>
                  <a:lnTo>
                    <a:pt x="25" y="35"/>
                  </a:lnTo>
                  <a:lnTo>
                    <a:pt x="30" y="37"/>
                  </a:lnTo>
                  <a:lnTo>
                    <a:pt x="38" y="37"/>
                  </a:lnTo>
                  <a:lnTo>
                    <a:pt x="44" y="35"/>
                  </a:lnTo>
                  <a:lnTo>
                    <a:pt x="48" y="31"/>
                  </a:lnTo>
                  <a:lnTo>
                    <a:pt x="55" y="25"/>
                  </a:lnTo>
                  <a:lnTo>
                    <a:pt x="61" y="18"/>
                  </a:lnTo>
                  <a:lnTo>
                    <a:pt x="65" y="10"/>
                  </a:lnTo>
                  <a:lnTo>
                    <a:pt x="65" y="8"/>
                  </a:lnTo>
                  <a:lnTo>
                    <a:pt x="52" y="2"/>
                  </a:lnTo>
                  <a:lnTo>
                    <a:pt x="50" y="4"/>
                  </a:lnTo>
                  <a:lnTo>
                    <a:pt x="48" y="8"/>
                  </a:lnTo>
                  <a:lnTo>
                    <a:pt x="44" y="14"/>
                  </a:lnTo>
                  <a:lnTo>
                    <a:pt x="38" y="19"/>
                  </a:lnTo>
                  <a:lnTo>
                    <a:pt x="36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7" y="19"/>
                  </a:lnTo>
                  <a:lnTo>
                    <a:pt x="25" y="16"/>
                  </a:lnTo>
                  <a:lnTo>
                    <a:pt x="19" y="10"/>
                  </a:lnTo>
                  <a:lnTo>
                    <a:pt x="15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4" name="Freeform 191"/>
            <p:cNvSpPr>
              <a:spLocks/>
            </p:cNvSpPr>
            <p:nvPr/>
          </p:nvSpPr>
          <p:spPr bwMode="auto">
            <a:xfrm>
              <a:off x="4638" y="1997"/>
              <a:ext cx="65" cy="36"/>
            </a:xfrm>
            <a:custGeom>
              <a:avLst/>
              <a:gdLst>
                <a:gd name="T0" fmla="*/ 13 w 65"/>
                <a:gd name="T1" fmla="*/ 36 h 36"/>
                <a:gd name="T2" fmla="*/ 19 w 65"/>
                <a:gd name="T3" fmla="*/ 26 h 36"/>
                <a:gd name="T4" fmla="*/ 23 w 65"/>
                <a:gd name="T5" fmla="*/ 21 h 36"/>
                <a:gd name="T6" fmla="*/ 27 w 65"/>
                <a:gd name="T7" fmla="*/ 17 h 36"/>
                <a:gd name="T8" fmla="*/ 31 w 65"/>
                <a:gd name="T9" fmla="*/ 15 h 36"/>
                <a:gd name="T10" fmla="*/ 32 w 65"/>
                <a:gd name="T11" fmla="*/ 15 h 36"/>
                <a:gd name="T12" fmla="*/ 34 w 65"/>
                <a:gd name="T13" fmla="*/ 15 h 36"/>
                <a:gd name="T14" fmla="*/ 36 w 65"/>
                <a:gd name="T15" fmla="*/ 15 h 36"/>
                <a:gd name="T16" fmla="*/ 38 w 65"/>
                <a:gd name="T17" fmla="*/ 17 h 36"/>
                <a:gd name="T18" fmla="*/ 42 w 65"/>
                <a:gd name="T19" fmla="*/ 23 h 36"/>
                <a:gd name="T20" fmla="*/ 46 w 65"/>
                <a:gd name="T21" fmla="*/ 28 h 36"/>
                <a:gd name="T22" fmla="*/ 50 w 65"/>
                <a:gd name="T23" fmla="*/ 34 h 36"/>
                <a:gd name="T24" fmla="*/ 50 w 65"/>
                <a:gd name="T25" fmla="*/ 34 h 36"/>
                <a:gd name="T26" fmla="*/ 65 w 65"/>
                <a:gd name="T27" fmla="*/ 28 h 36"/>
                <a:gd name="T28" fmla="*/ 63 w 65"/>
                <a:gd name="T29" fmla="*/ 26 h 36"/>
                <a:gd name="T30" fmla="*/ 61 w 65"/>
                <a:gd name="T31" fmla="*/ 21 h 36"/>
                <a:gd name="T32" fmla="*/ 56 w 65"/>
                <a:gd name="T33" fmla="*/ 11 h 36"/>
                <a:gd name="T34" fmla="*/ 48 w 65"/>
                <a:gd name="T35" fmla="*/ 5 h 36"/>
                <a:gd name="T36" fmla="*/ 42 w 65"/>
                <a:gd name="T37" fmla="*/ 1 h 36"/>
                <a:gd name="T38" fmla="*/ 36 w 65"/>
                <a:gd name="T39" fmla="*/ 0 h 36"/>
                <a:gd name="T40" fmla="*/ 31 w 65"/>
                <a:gd name="T41" fmla="*/ 0 h 36"/>
                <a:gd name="T42" fmla="*/ 23 w 65"/>
                <a:gd name="T43" fmla="*/ 1 h 36"/>
                <a:gd name="T44" fmla="*/ 17 w 65"/>
                <a:gd name="T45" fmla="*/ 5 h 36"/>
                <a:gd name="T46" fmla="*/ 11 w 65"/>
                <a:gd name="T47" fmla="*/ 11 h 36"/>
                <a:gd name="T48" fmla="*/ 6 w 65"/>
                <a:gd name="T49" fmla="*/ 19 h 36"/>
                <a:gd name="T50" fmla="*/ 0 w 65"/>
                <a:gd name="T51" fmla="*/ 28 h 36"/>
                <a:gd name="T52" fmla="*/ 13 w 65"/>
                <a:gd name="T53" fmla="*/ 36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13" y="36"/>
                  </a:moveTo>
                  <a:lnTo>
                    <a:pt x="19" y="26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8" y="17"/>
                  </a:lnTo>
                  <a:lnTo>
                    <a:pt x="42" y="23"/>
                  </a:lnTo>
                  <a:lnTo>
                    <a:pt x="46" y="28"/>
                  </a:lnTo>
                  <a:lnTo>
                    <a:pt x="50" y="34"/>
                  </a:lnTo>
                  <a:lnTo>
                    <a:pt x="65" y="28"/>
                  </a:lnTo>
                  <a:lnTo>
                    <a:pt x="63" y="26"/>
                  </a:lnTo>
                  <a:lnTo>
                    <a:pt x="61" y="21"/>
                  </a:lnTo>
                  <a:lnTo>
                    <a:pt x="56" y="11"/>
                  </a:lnTo>
                  <a:lnTo>
                    <a:pt x="48" y="5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1" y="11"/>
                  </a:lnTo>
                  <a:lnTo>
                    <a:pt x="6" y="19"/>
                  </a:lnTo>
                  <a:lnTo>
                    <a:pt x="0" y="28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5" name="Freeform 192"/>
            <p:cNvSpPr>
              <a:spLocks/>
            </p:cNvSpPr>
            <p:nvPr/>
          </p:nvSpPr>
          <p:spPr bwMode="auto">
            <a:xfrm>
              <a:off x="4586" y="2025"/>
              <a:ext cx="65" cy="37"/>
            </a:xfrm>
            <a:custGeom>
              <a:avLst/>
              <a:gdLst>
                <a:gd name="T0" fmla="*/ 0 w 65"/>
                <a:gd name="T1" fmla="*/ 8 h 37"/>
                <a:gd name="T2" fmla="*/ 6 w 65"/>
                <a:gd name="T3" fmla="*/ 18 h 37"/>
                <a:gd name="T4" fmla="*/ 12 w 65"/>
                <a:gd name="T5" fmla="*/ 25 h 37"/>
                <a:gd name="T6" fmla="*/ 17 w 65"/>
                <a:gd name="T7" fmla="*/ 31 h 37"/>
                <a:gd name="T8" fmla="*/ 23 w 65"/>
                <a:gd name="T9" fmla="*/ 35 h 37"/>
                <a:gd name="T10" fmla="*/ 31 w 65"/>
                <a:gd name="T11" fmla="*/ 37 h 37"/>
                <a:gd name="T12" fmla="*/ 37 w 65"/>
                <a:gd name="T13" fmla="*/ 37 h 37"/>
                <a:gd name="T14" fmla="*/ 42 w 65"/>
                <a:gd name="T15" fmla="*/ 35 h 37"/>
                <a:gd name="T16" fmla="*/ 48 w 65"/>
                <a:gd name="T17" fmla="*/ 31 h 37"/>
                <a:gd name="T18" fmla="*/ 56 w 65"/>
                <a:gd name="T19" fmla="*/ 25 h 37"/>
                <a:gd name="T20" fmla="*/ 60 w 65"/>
                <a:gd name="T21" fmla="*/ 18 h 37"/>
                <a:gd name="T22" fmla="*/ 63 w 65"/>
                <a:gd name="T23" fmla="*/ 10 h 37"/>
                <a:gd name="T24" fmla="*/ 65 w 65"/>
                <a:gd name="T25" fmla="*/ 8 h 37"/>
                <a:gd name="T26" fmla="*/ 50 w 65"/>
                <a:gd name="T27" fmla="*/ 2 h 37"/>
                <a:gd name="T28" fmla="*/ 50 w 65"/>
                <a:gd name="T29" fmla="*/ 4 h 37"/>
                <a:gd name="T30" fmla="*/ 46 w 65"/>
                <a:gd name="T31" fmla="*/ 8 h 37"/>
                <a:gd name="T32" fmla="*/ 42 w 65"/>
                <a:gd name="T33" fmla="*/ 14 h 37"/>
                <a:gd name="T34" fmla="*/ 37 w 65"/>
                <a:gd name="T35" fmla="*/ 19 h 37"/>
                <a:gd name="T36" fmla="*/ 37 w 65"/>
                <a:gd name="T37" fmla="*/ 21 h 37"/>
                <a:gd name="T38" fmla="*/ 35 w 65"/>
                <a:gd name="T39" fmla="*/ 21 h 37"/>
                <a:gd name="T40" fmla="*/ 33 w 65"/>
                <a:gd name="T41" fmla="*/ 21 h 37"/>
                <a:gd name="T42" fmla="*/ 31 w 65"/>
                <a:gd name="T43" fmla="*/ 21 h 37"/>
                <a:gd name="T44" fmla="*/ 27 w 65"/>
                <a:gd name="T45" fmla="*/ 19 h 37"/>
                <a:gd name="T46" fmla="*/ 23 w 65"/>
                <a:gd name="T47" fmla="*/ 16 h 37"/>
                <a:gd name="T48" fmla="*/ 19 w 65"/>
                <a:gd name="T49" fmla="*/ 10 h 37"/>
                <a:gd name="T50" fmla="*/ 14 w 65"/>
                <a:gd name="T51" fmla="*/ 0 h 37"/>
                <a:gd name="T52" fmla="*/ 0 w 65"/>
                <a:gd name="T53" fmla="*/ 8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0" y="8"/>
                  </a:moveTo>
                  <a:lnTo>
                    <a:pt x="6" y="18"/>
                  </a:lnTo>
                  <a:lnTo>
                    <a:pt x="12" y="25"/>
                  </a:lnTo>
                  <a:lnTo>
                    <a:pt x="17" y="31"/>
                  </a:lnTo>
                  <a:lnTo>
                    <a:pt x="23" y="35"/>
                  </a:lnTo>
                  <a:lnTo>
                    <a:pt x="31" y="37"/>
                  </a:lnTo>
                  <a:lnTo>
                    <a:pt x="37" y="37"/>
                  </a:lnTo>
                  <a:lnTo>
                    <a:pt x="42" y="35"/>
                  </a:lnTo>
                  <a:lnTo>
                    <a:pt x="48" y="31"/>
                  </a:lnTo>
                  <a:lnTo>
                    <a:pt x="56" y="25"/>
                  </a:lnTo>
                  <a:lnTo>
                    <a:pt x="60" y="18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2" y="14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7" y="19"/>
                  </a:lnTo>
                  <a:lnTo>
                    <a:pt x="23" y="16"/>
                  </a:lnTo>
                  <a:lnTo>
                    <a:pt x="19" y="10"/>
                  </a:lnTo>
                  <a:lnTo>
                    <a:pt x="14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6" name="Freeform 193"/>
            <p:cNvSpPr>
              <a:spLocks/>
            </p:cNvSpPr>
            <p:nvPr/>
          </p:nvSpPr>
          <p:spPr bwMode="auto">
            <a:xfrm>
              <a:off x="4536" y="1997"/>
              <a:ext cx="65" cy="36"/>
            </a:xfrm>
            <a:custGeom>
              <a:avLst/>
              <a:gdLst>
                <a:gd name="T0" fmla="*/ 14 w 65"/>
                <a:gd name="T1" fmla="*/ 36 h 36"/>
                <a:gd name="T2" fmla="*/ 17 w 65"/>
                <a:gd name="T3" fmla="*/ 26 h 36"/>
                <a:gd name="T4" fmla="*/ 23 w 65"/>
                <a:gd name="T5" fmla="*/ 21 h 36"/>
                <a:gd name="T6" fmla="*/ 27 w 65"/>
                <a:gd name="T7" fmla="*/ 17 h 36"/>
                <a:gd name="T8" fmla="*/ 29 w 65"/>
                <a:gd name="T9" fmla="*/ 15 h 36"/>
                <a:gd name="T10" fmla="*/ 31 w 65"/>
                <a:gd name="T11" fmla="*/ 15 h 36"/>
                <a:gd name="T12" fmla="*/ 33 w 65"/>
                <a:gd name="T13" fmla="*/ 15 h 36"/>
                <a:gd name="T14" fmla="*/ 35 w 65"/>
                <a:gd name="T15" fmla="*/ 15 h 36"/>
                <a:gd name="T16" fmla="*/ 37 w 65"/>
                <a:gd name="T17" fmla="*/ 17 h 36"/>
                <a:gd name="T18" fmla="*/ 42 w 65"/>
                <a:gd name="T19" fmla="*/ 23 h 36"/>
                <a:gd name="T20" fmla="*/ 46 w 65"/>
                <a:gd name="T21" fmla="*/ 28 h 36"/>
                <a:gd name="T22" fmla="*/ 48 w 65"/>
                <a:gd name="T23" fmla="*/ 34 h 36"/>
                <a:gd name="T24" fmla="*/ 50 w 65"/>
                <a:gd name="T25" fmla="*/ 36 h 36"/>
                <a:gd name="T26" fmla="*/ 65 w 65"/>
                <a:gd name="T27" fmla="*/ 28 h 36"/>
                <a:gd name="T28" fmla="*/ 64 w 65"/>
                <a:gd name="T29" fmla="*/ 26 h 36"/>
                <a:gd name="T30" fmla="*/ 60 w 65"/>
                <a:gd name="T31" fmla="*/ 21 h 36"/>
                <a:gd name="T32" fmla="*/ 54 w 65"/>
                <a:gd name="T33" fmla="*/ 13 h 36"/>
                <a:gd name="T34" fmla="*/ 48 w 65"/>
                <a:gd name="T35" fmla="*/ 5 h 36"/>
                <a:gd name="T36" fmla="*/ 42 w 65"/>
                <a:gd name="T37" fmla="*/ 1 h 36"/>
                <a:gd name="T38" fmla="*/ 37 w 65"/>
                <a:gd name="T39" fmla="*/ 0 h 36"/>
                <a:gd name="T40" fmla="*/ 29 w 65"/>
                <a:gd name="T41" fmla="*/ 0 h 36"/>
                <a:gd name="T42" fmla="*/ 23 w 65"/>
                <a:gd name="T43" fmla="*/ 1 h 36"/>
                <a:gd name="T44" fmla="*/ 16 w 65"/>
                <a:gd name="T45" fmla="*/ 5 h 36"/>
                <a:gd name="T46" fmla="*/ 10 w 65"/>
                <a:gd name="T47" fmla="*/ 11 h 36"/>
                <a:gd name="T48" fmla="*/ 4 w 65"/>
                <a:gd name="T49" fmla="*/ 19 h 36"/>
                <a:gd name="T50" fmla="*/ 0 w 65"/>
                <a:gd name="T51" fmla="*/ 28 h 36"/>
                <a:gd name="T52" fmla="*/ 14 w 65"/>
                <a:gd name="T53" fmla="*/ 36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14" y="36"/>
                  </a:moveTo>
                  <a:lnTo>
                    <a:pt x="17" y="26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7" y="17"/>
                  </a:lnTo>
                  <a:lnTo>
                    <a:pt x="42" y="23"/>
                  </a:lnTo>
                  <a:lnTo>
                    <a:pt x="46" y="28"/>
                  </a:lnTo>
                  <a:lnTo>
                    <a:pt x="48" y="34"/>
                  </a:lnTo>
                  <a:lnTo>
                    <a:pt x="50" y="36"/>
                  </a:lnTo>
                  <a:lnTo>
                    <a:pt x="65" y="28"/>
                  </a:lnTo>
                  <a:lnTo>
                    <a:pt x="64" y="26"/>
                  </a:lnTo>
                  <a:lnTo>
                    <a:pt x="60" y="21"/>
                  </a:lnTo>
                  <a:lnTo>
                    <a:pt x="54" y="13"/>
                  </a:lnTo>
                  <a:lnTo>
                    <a:pt x="48" y="5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6" y="5"/>
                  </a:lnTo>
                  <a:lnTo>
                    <a:pt x="10" y="11"/>
                  </a:lnTo>
                  <a:lnTo>
                    <a:pt x="4" y="19"/>
                  </a:lnTo>
                  <a:lnTo>
                    <a:pt x="0" y="28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7" name="Freeform 194"/>
            <p:cNvSpPr>
              <a:spLocks/>
            </p:cNvSpPr>
            <p:nvPr/>
          </p:nvSpPr>
          <p:spPr bwMode="auto">
            <a:xfrm>
              <a:off x="4484" y="2025"/>
              <a:ext cx="66" cy="37"/>
            </a:xfrm>
            <a:custGeom>
              <a:avLst/>
              <a:gdLst>
                <a:gd name="T0" fmla="*/ 0 w 66"/>
                <a:gd name="T1" fmla="*/ 8 h 37"/>
                <a:gd name="T2" fmla="*/ 6 w 66"/>
                <a:gd name="T3" fmla="*/ 18 h 37"/>
                <a:gd name="T4" fmla="*/ 12 w 66"/>
                <a:gd name="T5" fmla="*/ 25 h 37"/>
                <a:gd name="T6" fmla="*/ 18 w 66"/>
                <a:gd name="T7" fmla="*/ 31 h 37"/>
                <a:gd name="T8" fmla="*/ 23 w 66"/>
                <a:gd name="T9" fmla="*/ 35 h 37"/>
                <a:gd name="T10" fmla="*/ 31 w 66"/>
                <a:gd name="T11" fmla="*/ 37 h 37"/>
                <a:gd name="T12" fmla="*/ 37 w 66"/>
                <a:gd name="T13" fmla="*/ 37 h 37"/>
                <a:gd name="T14" fmla="*/ 43 w 66"/>
                <a:gd name="T15" fmla="*/ 35 h 37"/>
                <a:gd name="T16" fmla="*/ 48 w 66"/>
                <a:gd name="T17" fmla="*/ 31 h 37"/>
                <a:gd name="T18" fmla="*/ 56 w 66"/>
                <a:gd name="T19" fmla="*/ 25 h 37"/>
                <a:gd name="T20" fmla="*/ 62 w 66"/>
                <a:gd name="T21" fmla="*/ 18 h 37"/>
                <a:gd name="T22" fmla="*/ 64 w 66"/>
                <a:gd name="T23" fmla="*/ 10 h 37"/>
                <a:gd name="T24" fmla="*/ 66 w 66"/>
                <a:gd name="T25" fmla="*/ 8 h 37"/>
                <a:gd name="T26" fmla="*/ 50 w 66"/>
                <a:gd name="T27" fmla="*/ 2 h 37"/>
                <a:gd name="T28" fmla="*/ 50 w 66"/>
                <a:gd name="T29" fmla="*/ 4 h 37"/>
                <a:gd name="T30" fmla="*/ 48 w 66"/>
                <a:gd name="T31" fmla="*/ 8 h 37"/>
                <a:gd name="T32" fmla="*/ 43 w 66"/>
                <a:gd name="T33" fmla="*/ 14 h 37"/>
                <a:gd name="T34" fmla="*/ 39 w 66"/>
                <a:gd name="T35" fmla="*/ 19 h 37"/>
                <a:gd name="T36" fmla="*/ 37 w 66"/>
                <a:gd name="T37" fmla="*/ 21 h 37"/>
                <a:gd name="T38" fmla="*/ 35 w 66"/>
                <a:gd name="T39" fmla="*/ 21 h 37"/>
                <a:gd name="T40" fmla="*/ 33 w 66"/>
                <a:gd name="T41" fmla="*/ 21 h 37"/>
                <a:gd name="T42" fmla="*/ 31 w 66"/>
                <a:gd name="T43" fmla="*/ 21 h 37"/>
                <a:gd name="T44" fmla="*/ 27 w 66"/>
                <a:gd name="T45" fmla="*/ 19 h 37"/>
                <a:gd name="T46" fmla="*/ 23 w 66"/>
                <a:gd name="T47" fmla="*/ 16 h 37"/>
                <a:gd name="T48" fmla="*/ 20 w 66"/>
                <a:gd name="T49" fmla="*/ 10 h 37"/>
                <a:gd name="T50" fmla="*/ 16 w 66"/>
                <a:gd name="T51" fmla="*/ 0 h 37"/>
                <a:gd name="T52" fmla="*/ 0 w 66"/>
                <a:gd name="T53" fmla="*/ 8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6"/>
                <a:gd name="T82" fmla="*/ 0 h 37"/>
                <a:gd name="T83" fmla="*/ 66 w 66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6" h="37">
                  <a:moveTo>
                    <a:pt x="0" y="8"/>
                  </a:moveTo>
                  <a:lnTo>
                    <a:pt x="6" y="18"/>
                  </a:lnTo>
                  <a:lnTo>
                    <a:pt x="12" y="25"/>
                  </a:lnTo>
                  <a:lnTo>
                    <a:pt x="18" y="31"/>
                  </a:lnTo>
                  <a:lnTo>
                    <a:pt x="23" y="35"/>
                  </a:lnTo>
                  <a:lnTo>
                    <a:pt x="31" y="37"/>
                  </a:lnTo>
                  <a:lnTo>
                    <a:pt x="37" y="37"/>
                  </a:lnTo>
                  <a:lnTo>
                    <a:pt x="43" y="35"/>
                  </a:lnTo>
                  <a:lnTo>
                    <a:pt x="48" y="31"/>
                  </a:lnTo>
                  <a:lnTo>
                    <a:pt x="56" y="25"/>
                  </a:lnTo>
                  <a:lnTo>
                    <a:pt x="62" y="18"/>
                  </a:lnTo>
                  <a:lnTo>
                    <a:pt x="64" y="10"/>
                  </a:lnTo>
                  <a:lnTo>
                    <a:pt x="66" y="8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48" y="8"/>
                  </a:lnTo>
                  <a:lnTo>
                    <a:pt x="43" y="14"/>
                  </a:lnTo>
                  <a:lnTo>
                    <a:pt x="39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7" y="19"/>
                  </a:lnTo>
                  <a:lnTo>
                    <a:pt x="23" y="16"/>
                  </a:lnTo>
                  <a:lnTo>
                    <a:pt x="20" y="10"/>
                  </a:lnTo>
                  <a:lnTo>
                    <a:pt x="16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8" name="Freeform 195"/>
            <p:cNvSpPr>
              <a:spLocks/>
            </p:cNvSpPr>
            <p:nvPr/>
          </p:nvSpPr>
          <p:spPr bwMode="auto">
            <a:xfrm>
              <a:off x="4435" y="1997"/>
              <a:ext cx="65" cy="36"/>
            </a:xfrm>
            <a:custGeom>
              <a:avLst/>
              <a:gdLst>
                <a:gd name="T0" fmla="*/ 13 w 65"/>
                <a:gd name="T1" fmla="*/ 36 h 36"/>
                <a:gd name="T2" fmla="*/ 19 w 65"/>
                <a:gd name="T3" fmla="*/ 26 h 36"/>
                <a:gd name="T4" fmla="*/ 23 w 65"/>
                <a:gd name="T5" fmla="*/ 21 h 36"/>
                <a:gd name="T6" fmla="*/ 26 w 65"/>
                <a:gd name="T7" fmla="*/ 17 h 36"/>
                <a:gd name="T8" fmla="*/ 28 w 65"/>
                <a:gd name="T9" fmla="*/ 15 h 36"/>
                <a:gd name="T10" fmla="*/ 30 w 65"/>
                <a:gd name="T11" fmla="*/ 15 h 36"/>
                <a:gd name="T12" fmla="*/ 32 w 65"/>
                <a:gd name="T13" fmla="*/ 15 h 36"/>
                <a:gd name="T14" fmla="*/ 34 w 65"/>
                <a:gd name="T15" fmla="*/ 15 h 36"/>
                <a:gd name="T16" fmla="*/ 36 w 65"/>
                <a:gd name="T17" fmla="*/ 17 h 36"/>
                <a:gd name="T18" fmla="*/ 42 w 65"/>
                <a:gd name="T19" fmla="*/ 23 h 36"/>
                <a:gd name="T20" fmla="*/ 46 w 65"/>
                <a:gd name="T21" fmla="*/ 28 h 36"/>
                <a:gd name="T22" fmla="*/ 49 w 65"/>
                <a:gd name="T23" fmla="*/ 34 h 36"/>
                <a:gd name="T24" fmla="*/ 49 w 65"/>
                <a:gd name="T25" fmla="*/ 36 h 36"/>
                <a:gd name="T26" fmla="*/ 65 w 65"/>
                <a:gd name="T27" fmla="*/ 28 h 36"/>
                <a:gd name="T28" fmla="*/ 63 w 65"/>
                <a:gd name="T29" fmla="*/ 26 h 36"/>
                <a:gd name="T30" fmla="*/ 59 w 65"/>
                <a:gd name="T31" fmla="*/ 21 h 36"/>
                <a:gd name="T32" fmla="*/ 53 w 65"/>
                <a:gd name="T33" fmla="*/ 13 h 36"/>
                <a:gd name="T34" fmla="*/ 48 w 65"/>
                <a:gd name="T35" fmla="*/ 5 h 36"/>
                <a:gd name="T36" fmla="*/ 42 w 65"/>
                <a:gd name="T37" fmla="*/ 1 h 36"/>
                <a:gd name="T38" fmla="*/ 36 w 65"/>
                <a:gd name="T39" fmla="*/ 0 h 36"/>
                <a:gd name="T40" fmla="*/ 28 w 65"/>
                <a:gd name="T41" fmla="*/ 0 h 36"/>
                <a:gd name="T42" fmla="*/ 23 w 65"/>
                <a:gd name="T43" fmla="*/ 1 h 36"/>
                <a:gd name="T44" fmla="*/ 17 w 65"/>
                <a:gd name="T45" fmla="*/ 5 h 36"/>
                <a:gd name="T46" fmla="*/ 9 w 65"/>
                <a:gd name="T47" fmla="*/ 11 h 36"/>
                <a:gd name="T48" fmla="*/ 5 w 65"/>
                <a:gd name="T49" fmla="*/ 19 h 36"/>
                <a:gd name="T50" fmla="*/ 0 w 65"/>
                <a:gd name="T51" fmla="*/ 28 h 36"/>
                <a:gd name="T52" fmla="*/ 13 w 65"/>
                <a:gd name="T53" fmla="*/ 36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13" y="36"/>
                  </a:moveTo>
                  <a:lnTo>
                    <a:pt x="19" y="26"/>
                  </a:lnTo>
                  <a:lnTo>
                    <a:pt x="23" y="21"/>
                  </a:lnTo>
                  <a:lnTo>
                    <a:pt x="26" y="17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6" y="17"/>
                  </a:lnTo>
                  <a:lnTo>
                    <a:pt x="42" y="23"/>
                  </a:lnTo>
                  <a:lnTo>
                    <a:pt x="46" y="28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65" y="28"/>
                  </a:lnTo>
                  <a:lnTo>
                    <a:pt x="63" y="26"/>
                  </a:lnTo>
                  <a:lnTo>
                    <a:pt x="59" y="21"/>
                  </a:lnTo>
                  <a:lnTo>
                    <a:pt x="53" y="13"/>
                  </a:lnTo>
                  <a:lnTo>
                    <a:pt x="48" y="5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9" y="11"/>
                  </a:lnTo>
                  <a:lnTo>
                    <a:pt x="5" y="19"/>
                  </a:lnTo>
                  <a:lnTo>
                    <a:pt x="0" y="28"/>
                  </a:lnTo>
                  <a:lnTo>
                    <a:pt x="13" y="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39" name="Freeform 196"/>
            <p:cNvSpPr>
              <a:spLocks/>
            </p:cNvSpPr>
            <p:nvPr/>
          </p:nvSpPr>
          <p:spPr bwMode="auto">
            <a:xfrm>
              <a:off x="4383" y="2025"/>
              <a:ext cx="65" cy="37"/>
            </a:xfrm>
            <a:custGeom>
              <a:avLst/>
              <a:gdLst>
                <a:gd name="T0" fmla="*/ 0 w 65"/>
                <a:gd name="T1" fmla="*/ 8 h 37"/>
                <a:gd name="T2" fmla="*/ 4 w 65"/>
                <a:gd name="T3" fmla="*/ 18 h 37"/>
                <a:gd name="T4" fmla="*/ 9 w 65"/>
                <a:gd name="T5" fmla="*/ 25 h 37"/>
                <a:gd name="T6" fmla="*/ 15 w 65"/>
                <a:gd name="T7" fmla="*/ 31 h 37"/>
                <a:gd name="T8" fmla="*/ 23 w 65"/>
                <a:gd name="T9" fmla="*/ 35 h 37"/>
                <a:gd name="T10" fmla="*/ 29 w 65"/>
                <a:gd name="T11" fmla="*/ 37 h 37"/>
                <a:gd name="T12" fmla="*/ 36 w 65"/>
                <a:gd name="T13" fmla="*/ 37 h 37"/>
                <a:gd name="T14" fmla="*/ 42 w 65"/>
                <a:gd name="T15" fmla="*/ 35 h 37"/>
                <a:gd name="T16" fmla="*/ 48 w 65"/>
                <a:gd name="T17" fmla="*/ 31 h 37"/>
                <a:gd name="T18" fmla="*/ 53 w 65"/>
                <a:gd name="T19" fmla="*/ 25 h 37"/>
                <a:gd name="T20" fmla="*/ 59 w 65"/>
                <a:gd name="T21" fmla="*/ 18 h 37"/>
                <a:gd name="T22" fmla="*/ 63 w 65"/>
                <a:gd name="T23" fmla="*/ 10 h 37"/>
                <a:gd name="T24" fmla="*/ 65 w 65"/>
                <a:gd name="T25" fmla="*/ 8 h 37"/>
                <a:gd name="T26" fmla="*/ 50 w 65"/>
                <a:gd name="T27" fmla="*/ 2 h 37"/>
                <a:gd name="T28" fmla="*/ 50 w 65"/>
                <a:gd name="T29" fmla="*/ 4 h 37"/>
                <a:gd name="T30" fmla="*/ 46 w 65"/>
                <a:gd name="T31" fmla="*/ 8 h 37"/>
                <a:gd name="T32" fmla="*/ 42 w 65"/>
                <a:gd name="T33" fmla="*/ 14 h 37"/>
                <a:gd name="T34" fmla="*/ 36 w 65"/>
                <a:gd name="T35" fmla="*/ 19 h 37"/>
                <a:gd name="T36" fmla="*/ 34 w 65"/>
                <a:gd name="T37" fmla="*/ 21 h 37"/>
                <a:gd name="T38" fmla="*/ 32 w 65"/>
                <a:gd name="T39" fmla="*/ 21 h 37"/>
                <a:gd name="T40" fmla="*/ 30 w 65"/>
                <a:gd name="T41" fmla="*/ 21 h 37"/>
                <a:gd name="T42" fmla="*/ 29 w 65"/>
                <a:gd name="T43" fmla="*/ 21 h 37"/>
                <a:gd name="T44" fmla="*/ 27 w 65"/>
                <a:gd name="T45" fmla="*/ 19 h 37"/>
                <a:gd name="T46" fmla="*/ 23 w 65"/>
                <a:gd name="T47" fmla="*/ 16 h 37"/>
                <a:gd name="T48" fmla="*/ 19 w 65"/>
                <a:gd name="T49" fmla="*/ 10 h 37"/>
                <a:gd name="T50" fmla="*/ 13 w 65"/>
                <a:gd name="T51" fmla="*/ 0 h 37"/>
                <a:gd name="T52" fmla="*/ 0 w 65"/>
                <a:gd name="T53" fmla="*/ 8 h 3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7"/>
                <a:gd name="T83" fmla="*/ 65 w 65"/>
                <a:gd name="T84" fmla="*/ 37 h 3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7">
                  <a:moveTo>
                    <a:pt x="0" y="8"/>
                  </a:moveTo>
                  <a:lnTo>
                    <a:pt x="4" y="18"/>
                  </a:lnTo>
                  <a:lnTo>
                    <a:pt x="9" y="25"/>
                  </a:lnTo>
                  <a:lnTo>
                    <a:pt x="15" y="31"/>
                  </a:lnTo>
                  <a:lnTo>
                    <a:pt x="23" y="35"/>
                  </a:lnTo>
                  <a:lnTo>
                    <a:pt x="29" y="37"/>
                  </a:lnTo>
                  <a:lnTo>
                    <a:pt x="36" y="37"/>
                  </a:lnTo>
                  <a:lnTo>
                    <a:pt x="42" y="35"/>
                  </a:lnTo>
                  <a:lnTo>
                    <a:pt x="48" y="31"/>
                  </a:lnTo>
                  <a:lnTo>
                    <a:pt x="53" y="25"/>
                  </a:lnTo>
                  <a:lnTo>
                    <a:pt x="59" y="18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2" y="14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7" y="19"/>
                  </a:lnTo>
                  <a:lnTo>
                    <a:pt x="23" y="16"/>
                  </a:lnTo>
                  <a:lnTo>
                    <a:pt x="19" y="10"/>
                  </a:lnTo>
                  <a:lnTo>
                    <a:pt x="13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0" name="Freeform 197"/>
            <p:cNvSpPr>
              <a:spLocks/>
            </p:cNvSpPr>
            <p:nvPr/>
          </p:nvSpPr>
          <p:spPr bwMode="auto">
            <a:xfrm>
              <a:off x="4331" y="1997"/>
              <a:ext cx="65" cy="36"/>
            </a:xfrm>
            <a:custGeom>
              <a:avLst/>
              <a:gdLst>
                <a:gd name="T0" fmla="*/ 15 w 65"/>
                <a:gd name="T1" fmla="*/ 36 h 36"/>
                <a:gd name="T2" fmla="*/ 19 w 65"/>
                <a:gd name="T3" fmla="*/ 26 h 36"/>
                <a:gd name="T4" fmla="*/ 23 w 65"/>
                <a:gd name="T5" fmla="*/ 21 h 36"/>
                <a:gd name="T6" fmla="*/ 27 w 65"/>
                <a:gd name="T7" fmla="*/ 17 h 36"/>
                <a:gd name="T8" fmla="*/ 31 w 65"/>
                <a:gd name="T9" fmla="*/ 15 h 36"/>
                <a:gd name="T10" fmla="*/ 33 w 65"/>
                <a:gd name="T11" fmla="*/ 15 h 36"/>
                <a:gd name="T12" fmla="*/ 35 w 65"/>
                <a:gd name="T13" fmla="*/ 15 h 36"/>
                <a:gd name="T14" fmla="*/ 36 w 65"/>
                <a:gd name="T15" fmla="*/ 17 h 36"/>
                <a:gd name="T16" fmla="*/ 38 w 65"/>
                <a:gd name="T17" fmla="*/ 17 h 36"/>
                <a:gd name="T18" fmla="*/ 44 w 65"/>
                <a:gd name="T19" fmla="*/ 23 h 36"/>
                <a:gd name="T20" fmla="*/ 48 w 65"/>
                <a:gd name="T21" fmla="*/ 28 h 36"/>
                <a:gd name="T22" fmla="*/ 50 w 65"/>
                <a:gd name="T23" fmla="*/ 34 h 36"/>
                <a:gd name="T24" fmla="*/ 52 w 65"/>
                <a:gd name="T25" fmla="*/ 36 h 36"/>
                <a:gd name="T26" fmla="*/ 65 w 65"/>
                <a:gd name="T27" fmla="*/ 28 h 36"/>
                <a:gd name="T28" fmla="*/ 65 w 65"/>
                <a:gd name="T29" fmla="*/ 26 h 36"/>
                <a:gd name="T30" fmla="*/ 61 w 65"/>
                <a:gd name="T31" fmla="*/ 21 h 36"/>
                <a:gd name="T32" fmla="*/ 56 w 65"/>
                <a:gd name="T33" fmla="*/ 13 h 36"/>
                <a:gd name="T34" fmla="*/ 48 w 65"/>
                <a:gd name="T35" fmla="*/ 5 h 36"/>
                <a:gd name="T36" fmla="*/ 42 w 65"/>
                <a:gd name="T37" fmla="*/ 1 h 36"/>
                <a:gd name="T38" fmla="*/ 36 w 65"/>
                <a:gd name="T39" fmla="*/ 0 h 36"/>
                <a:gd name="T40" fmla="*/ 31 w 65"/>
                <a:gd name="T41" fmla="*/ 0 h 36"/>
                <a:gd name="T42" fmla="*/ 23 w 65"/>
                <a:gd name="T43" fmla="*/ 1 h 36"/>
                <a:gd name="T44" fmla="*/ 17 w 65"/>
                <a:gd name="T45" fmla="*/ 5 h 36"/>
                <a:gd name="T46" fmla="*/ 12 w 65"/>
                <a:gd name="T47" fmla="*/ 11 h 36"/>
                <a:gd name="T48" fmla="*/ 6 w 65"/>
                <a:gd name="T49" fmla="*/ 19 h 36"/>
                <a:gd name="T50" fmla="*/ 0 w 65"/>
                <a:gd name="T51" fmla="*/ 28 h 36"/>
                <a:gd name="T52" fmla="*/ 15 w 65"/>
                <a:gd name="T53" fmla="*/ 36 h 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5"/>
                <a:gd name="T82" fmla="*/ 0 h 36"/>
                <a:gd name="T83" fmla="*/ 65 w 65"/>
                <a:gd name="T84" fmla="*/ 36 h 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5" h="36">
                  <a:moveTo>
                    <a:pt x="15" y="36"/>
                  </a:moveTo>
                  <a:lnTo>
                    <a:pt x="19" y="26"/>
                  </a:lnTo>
                  <a:lnTo>
                    <a:pt x="23" y="21"/>
                  </a:lnTo>
                  <a:lnTo>
                    <a:pt x="27" y="17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5" y="15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44" y="23"/>
                  </a:lnTo>
                  <a:lnTo>
                    <a:pt x="48" y="28"/>
                  </a:lnTo>
                  <a:lnTo>
                    <a:pt x="50" y="34"/>
                  </a:lnTo>
                  <a:lnTo>
                    <a:pt x="52" y="36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1" y="21"/>
                  </a:lnTo>
                  <a:lnTo>
                    <a:pt x="56" y="13"/>
                  </a:lnTo>
                  <a:lnTo>
                    <a:pt x="48" y="5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3" y="1"/>
                  </a:lnTo>
                  <a:lnTo>
                    <a:pt x="17" y="5"/>
                  </a:lnTo>
                  <a:lnTo>
                    <a:pt x="12" y="11"/>
                  </a:lnTo>
                  <a:lnTo>
                    <a:pt x="6" y="19"/>
                  </a:lnTo>
                  <a:lnTo>
                    <a:pt x="0" y="28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1" name="Freeform 198"/>
            <p:cNvSpPr>
              <a:spLocks/>
            </p:cNvSpPr>
            <p:nvPr/>
          </p:nvSpPr>
          <p:spPr bwMode="auto">
            <a:xfrm>
              <a:off x="4277" y="2020"/>
              <a:ext cx="62" cy="17"/>
            </a:xfrm>
            <a:custGeom>
              <a:avLst/>
              <a:gdLst>
                <a:gd name="T0" fmla="*/ 0 w 62"/>
                <a:gd name="T1" fmla="*/ 7 h 17"/>
                <a:gd name="T2" fmla="*/ 0 w 62"/>
                <a:gd name="T3" fmla="*/ 17 h 17"/>
                <a:gd name="T4" fmla="*/ 62 w 62"/>
                <a:gd name="T5" fmla="*/ 17 h 17"/>
                <a:gd name="T6" fmla="*/ 62 w 62"/>
                <a:gd name="T7" fmla="*/ 0 h 17"/>
                <a:gd name="T8" fmla="*/ 0 w 62"/>
                <a:gd name="T9" fmla="*/ 0 h 17"/>
                <a:gd name="T10" fmla="*/ 0 w 62"/>
                <a:gd name="T11" fmla="*/ 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"/>
                <a:gd name="T19" fmla="*/ 0 h 17"/>
                <a:gd name="T20" fmla="*/ 62 w 6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" h="17">
                  <a:moveTo>
                    <a:pt x="0" y="7"/>
                  </a:moveTo>
                  <a:lnTo>
                    <a:pt x="0" y="17"/>
                  </a:lnTo>
                  <a:lnTo>
                    <a:pt x="62" y="17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2" name="Freeform 199"/>
            <p:cNvSpPr>
              <a:spLocks/>
            </p:cNvSpPr>
            <p:nvPr/>
          </p:nvSpPr>
          <p:spPr bwMode="auto">
            <a:xfrm>
              <a:off x="4272" y="1960"/>
              <a:ext cx="105" cy="73"/>
            </a:xfrm>
            <a:custGeom>
              <a:avLst/>
              <a:gdLst>
                <a:gd name="T0" fmla="*/ 101 w 105"/>
                <a:gd name="T1" fmla="*/ 6 h 73"/>
                <a:gd name="T2" fmla="*/ 95 w 105"/>
                <a:gd name="T3" fmla="*/ 0 h 73"/>
                <a:gd name="T4" fmla="*/ 0 w 105"/>
                <a:gd name="T5" fmla="*/ 60 h 73"/>
                <a:gd name="T6" fmla="*/ 9 w 105"/>
                <a:gd name="T7" fmla="*/ 73 h 73"/>
                <a:gd name="T8" fmla="*/ 105 w 105"/>
                <a:gd name="T9" fmla="*/ 13 h 73"/>
                <a:gd name="T10" fmla="*/ 101 w 105"/>
                <a:gd name="T11" fmla="*/ 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5"/>
                <a:gd name="T19" fmla="*/ 0 h 73"/>
                <a:gd name="T20" fmla="*/ 105 w 105"/>
                <a:gd name="T21" fmla="*/ 73 h 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5" h="73">
                  <a:moveTo>
                    <a:pt x="101" y="6"/>
                  </a:moveTo>
                  <a:lnTo>
                    <a:pt x="95" y="0"/>
                  </a:lnTo>
                  <a:lnTo>
                    <a:pt x="0" y="60"/>
                  </a:lnTo>
                  <a:lnTo>
                    <a:pt x="9" y="73"/>
                  </a:lnTo>
                  <a:lnTo>
                    <a:pt x="105" y="13"/>
                  </a:lnTo>
                  <a:lnTo>
                    <a:pt x="101" y="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3" name="Freeform 200"/>
            <p:cNvSpPr>
              <a:spLocks/>
            </p:cNvSpPr>
            <p:nvPr/>
          </p:nvSpPr>
          <p:spPr bwMode="auto">
            <a:xfrm>
              <a:off x="4273" y="2021"/>
              <a:ext cx="104" cy="73"/>
            </a:xfrm>
            <a:custGeom>
              <a:avLst/>
              <a:gdLst>
                <a:gd name="T0" fmla="*/ 100 w 104"/>
                <a:gd name="T1" fmla="*/ 68 h 73"/>
                <a:gd name="T2" fmla="*/ 104 w 104"/>
                <a:gd name="T3" fmla="*/ 60 h 73"/>
                <a:gd name="T4" fmla="*/ 8 w 104"/>
                <a:gd name="T5" fmla="*/ 0 h 73"/>
                <a:gd name="T6" fmla="*/ 0 w 104"/>
                <a:gd name="T7" fmla="*/ 14 h 73"/>
                <a:gd name="T8" fmla="*/ 96 w 104"/>
                <a:gd name="T9" fmla="*/ 73 h 73"/>
                <a:gd name="T10" fmla="*/ 100 w 104"/>
                <a:gd name="T11" fmla="*/ 68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"/>
                <a:gd name="T19" fmla="*/ 0 h 73"/>
                <a:gd name="T20" fmla="*/ 104 w 104"/>
                <a:gd name="T21" fmla="*/ 73 h 7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" h="73">
                  <a:moveTo>
                    <a:pt x="100" y="68"/>
                  </a:moveTo>
                  <a:lnTo>
                    <a:pt x="104" y="60"/>
                  </a:lnTo>
                  <a:lnTo>
                    <a:pt x="8" y="0"/>
                  </a:lnTo>
                  <a:lnTo>
                    <a:pt x="0" y="14"/>
                  </a:lnTo>
                  <a:lnTo>
                    <a:pt x="96" y="73"/>
                  </a:lnTo>
                  <a:lnTo>
                    <a:pt x="100" y="6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4" name="Freeform 201"/>
            <p:cNvSpPr>
              <a:spLocks/>
            </p:cNvSpPr>
            <p:nvPr/>
          </p:nvSpPr>
          <p:spPr bwMode="auto">
            <a:xfrm>
              <a:off x="4185" y="2493"/>
              <a:ext cx="37" cy="66"/>
            </a:xfrm>
            <a:custGeom>
              <a:avLst/>
              <a:gdLst>
                <a:gd name="T0" fmla="*/ 0 w 37"/>
                <a:gd name="T1" fmla="*/ 16 h 66"/>
                <a:gd name="T2" fmla="*/ 10 w 37"/>
                <a:gd name="T3" fmla="*/ 20 h 66"/>
                <a:gd name="T4" fmla="*/ 16 w 37"/>
                <a:gd name="T5" fmla="*/ 24 h 66"/>
                <a:gd name="T6" fmla="*/ 19 w 37"/>
                <a:gd name="T7" fmla="*/ 27 h 66"/>
                <a:gd name="T8" fmla="*/ 21 w 37"/>
                <a:gd name="T9" fmla="*/ 31 h 66"/>
                <a:gd name="T10" fmla="*/ 21 w 37"/>
                <a:gd name="T11" fmla="*/ 33 h 66"/>
                <a:gd name="T12" fmla="*/ 21 w 37"/>
                <a:gd name="T13" fmla="*/ 35 h 66"/>
                <a:gd name="T14" fmla="*/ 21 w 37"/>
                <a:gd name="T15" fmla="*/ 37 h 66"/>
                <a:gd name="T16" fmla="*/ 19 w 37"/>
                <a:gd name="T17" fmla="*/ 39 h 66"/>
                <a:gd name="T18" fmla="*/ 14 w 37"/>
                <a:gd name="T19" fmla="*/ 45 h 66"/>
                <a:gd name="T20" fmla="*/ 8 w 37"/>
                <a:gd name="T21" fmla="*/ 48 h 66"/>
                <a:gd name="T22" fmla="*/ 2 w 37"/>
                <a:gd name="T23" fmla="*/ 50 h 66"/>
                <a:gd name="T24" fmla="*/ 2 w 37"/>
                <a:gd name="T25" fmla="*/ 52 h 66"/>
                <a:gd name="T26" fmla="*/ 8 w 37"/>
                <a:gd name="T27" fmla="*/ 66 h 66"/>
                <a:gd name="T28" fmla="*/ 10 w 37"/>
                <a:gd name="T29" fmla="*/ 66 h 66"/>
                <a:gd name="T30" fmla="*/ 16 w 37"/>
                <a:gd name="T31" fmla="*/ 62 h 66"/>
                <a:gd name="T32" fmla="*/ 25 w 37"/>
                <a:gd name="T33" fmla="*/ 56 h 66"/>
                <a:gd name="T34" fmla="*/ 31 w 37"/>
                <a:gd name="T35" fmla="*/ 48 h 66"/>
                <a:gd name="T36" fmla="*/ 35 w 37"/>
                <a:gd name="T37" fmla="*/ 43 h 66"/>
                <a:gd name="T38" fmla="*/ 37 w 37"/>
                <a:gd name="T39" fmla="*/ 37 h 66"/>
                <a:gd name="T40" fmla="*/ 37 w 37"/>
                <a:gd name="T41" fmla="*/ 31 h 66"/>
                <a:gd name="T42" fmla="*/ 35 w 37"/>
                <a:gd name="T43" fmla="*/ 24 h 66"/>
                <a:gd name="T44" fmla="*/ 31 w 37"/>
                <a:gd name="T45" fmla="*/ 18 h 66"/>
                <a:gd name="T46" fmla="*/ 25 w 37"/>
                <a:gd name="T47" fmla="*/ 12 h 66"/>
                <a:gd name="T48" fmla="*/ 18 w 37"/>
                <a:gd name="T49" fmla="*/ 6 h 66"/>
                <a:gd name="T50" fmla="*/ 8 w 37"/>
                <a:gd name="T51" fmla="*/ 0 h 66"/>
                <a:gd name="T52" fmla="*/ 0 w 37"/>
                <a:gd name="T53" fmla="*/ 16 h 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6"/>
                <a:gd name="T83" fmla="*/ 37 w 37"/>
                <a:gd name="T84" fmla="*/ 66 h 6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6">
                  <a:moveTo>
                    <a:pt x="0" y="16"/>
                  </a:moveTo>
                  <a:lnTo>
                    <a:pt x="10" y="20"/>
                  </a:lnTo>
                  <a:lnTo>
                    <a:pt x="16" y="24"/>
                  </a:lnTo>
                  <a:lnTo>
                    <a:pt x="19" y="27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9" y="39"/>
                  </a:lnTo>
                  <a:lnTo>
                    <a:pt x="14" y="45"/>
                  </a:lnTo>
                  <a:lnTo>
                    <a:pt x="8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6" y="62"/>
                  </a:lnTo>
                  <a:lnTo>
                    <a:pt x="25" y="56"/>
                  </a:lnTo>
                  <a:lnTo>
                    <a:pt x="31" y="48"/>
                  </a:lnTo>
                  <a:lnTo>
                    <a:pt x="35" y="43"/>
                  </a:lnTo>
                  <a:lnTo>
                    <a:pt x="37" y="37"/>
                  </a:lnTo>
                  <a:lnTo>
                    <a:pt x="37" y="31"/>
                  </a:lnTo>
                  <a:lnTo>
                    <a:pt x="35" y="24"/>
                  </a:lnTo>
                  <a:lnTo>
                    <a:pt x="31" y="18"/>
                  </a:lnTo>
                  <a:lnTo>
                    <a:pt x="25" y="12"/>
                  </a:lnTo>
                  <a:lnTo>
                    <a:pt x="18" y="6"/>
                  </a:lnTo>
                  <a:lnTo>
                    <a:pt x="8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5" name="Freeform 202"/>
            <p:cNvSpPr>
              <a:spLocks/>
            </p:cNvSpPr>
            <p:nvPr/>
          </p:nvSpPr>
          <p:spPr bwMode="auto">
            <a:xfrm>
              <a:off x="4156" y="2444"/>
              <a:ext cx="37" cy="65"/>
            </a:xfrm>
            <a:custGeom>
              <a:avLst/>
              <a:gdLst>
                <a:gd name="T0" fmla="*/ 29 w 37"/>
                <a:gd name="T1" fmla="*/ 0 h 65"/>
                <a:gd name="T2" fmla="*/ 20 w 37"/>
                <a:gd name="T3" fmla="*/ 5 h 65"/>
                <a:gd name="T4" fmla="*/ 12 w 37"/>
                <a:gd name="T5" fmla="*/ 11 h 65"/>
                <a:gd name="T6" fmla="*/ 6 w 37"/>
                <a:gd name="T7" fmla="*/ 17 h 65"/>
                <a:gd name="T8" fmla="*/ 2 w 37"/>
                <a:gd name="T9" fmla="*/ 23 h 65"/>
                <a:gd name="T10" fmla="*/ 0 w 37"/>
                <a:gd name="T11" fmla="*/ 30 h 65"/>
                <a:gd name="T12" fmla="*/ 0 w 37"/>
                <a:gd name="T13" fmla="*/ 36 h 65"/>
                <a:gd name="T14" fmla="*/ 2 w 37"/>
                <a:gd name="T15" fmla="*/ 42 h 65"/>
                <a:gd name="T16" fmla="*/ 6 w 37"/>
                <a:gd name="T17" fmla="*/ 48 h 65"/>
                <a:gd name="T18" fmla="*/ 12 w 37"/>
                <a:gd name="T19" fmla="*/ 55 h 65"/>
                <a:gd name="T20" fmla="*/ 20 w 37"/>
                <a:gd name="T21" fmla="*/ 59 h 65"/>
                <a:gd name="T22" fmla="*/ 27 w 37"/>
                <a:gd name="T23" fmla="*/ 63 h 65"/>
                <a:gd name="T24" fmla="*/ 29 w 37"/>
                <a:gd name="T25" fmla="*/ 65 h 65"/>
                <a:gd name="T26" fmla="*/ 35 w 37"/>
                <a:gd name="T27" fmla="*/ 49 h 65"/>
                <a:gd name="T28" fmla="*/ 33 w 37"/>
                <a:gd name="T29" fmla="*/ 49 h 65"/>
                <a:gd name="T30" fmla="*/ 29 w 37"/>
                <a:gd name="T31" fmla="*/ 46 h 65"/>
                <a:gd name="T32" fmla="*/ 23 w 37"/>
                <a:gd name="T33" fmla="*/ 42 h 65"/>
                <a:gd name="T34" fmla="*/ 18 w 37"/>
                <a:gd name="T35" fmla="*/ 36 h 65"/>
                <a:gd name="T36" fmla="*/ 16 w 37"/>
                <a:gd name="T37" fmla="*/ 34 h 65"/>
                <a:gd name="T38" fmla="*/ 16 w 37"/>
                <a:gd name="T39" fmla="*/ 32 h 65"/>
                <a:gd name="T40" fmla="*/ 16 w 37"/>
                <a:gd name="T41" fmla="*/ 32 h 65"/>
                <a:gd name="T42" fmla="*/ 16 w 37"/>
                <a:gd name="T43" fmla="*/ 28 h 65"/>
                <a:gd name="T44" fmla="*/ 18 w 37"/>
                <a:gd name="T45" fmla="*/ 26 h 65"/>
                <a:gd name="T46" fmla="*/ 22 w 37"/>
                <a:gd name="T47" fmla="*/ 23 h 65"/>
                <a:gd name="T48" fmla="*/ 27 w 37"/>
                <a:gd name="T49" fmla="*/ 19 h 65"/>
                <a:gd name="T50" fmla="*/ 37 w 37"/>
                <a:gd name="T51" fmla="*/ 13 h 65"/>
                <a:gd name="T52" fmla="*/ 29 w 37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29" y="0"/>
                  </a:moveTo>
                  <a:lnTo>
                    <a:pt x="20" y="5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2" y="55"/>
                  </a:lnTo>
                  <a:lnTo>
                    <a:pt x="20" y="59"/>
                  </a:lnTo>
                  <a:lnTo>
                    <a:pt x="27" y="63"/>
                  </a:lnTo>
                  <a:lnTo>
                    <a:pt x="29" y="65"/>
                  </a:lnTo>
                  <a:lnTo>
                    <a:pt x="35" y="49"/>
                  </a:lnTo>
                  <a:lnTo>
                    <a:pt x="33" y="49"/>
                  </a:lnTo>
                  <a:lnTo>
                    <a:pt x="29" y="46"/>
                  </a:lnTo>
                  <a:lnTo>
                    <a:pt x="23" y="42"/>
                  </a:lnTo>
                  <a:lnTo>
                    <a:pt x="18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8" y="26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7" y="1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6" name="Freeform 203"/>
            <p:cNvSpPr>
              <a:spLocks/>
            </p:cNvSpPr>
            <p:nvPr/>
          </p:nvSpPr>
          <p:spPr bwMode="auto">
            <a:xfrm>
              <a:off x="4185" y="2392"/>
              <a:ext cx="37" cy="65"/>
            </a:xfrm>
            <a:custGeom>
              <a:avLst/>
              <a:gdLst>
                <a:gd name="T0" fmla="*/ 0 w 37"/>
                <a:gd name="T1" fmla="*/ 13 h 65"/>
                <a:gd name="T2" fmla="*/ 10 w 37"/>
                <a:gd name="T3" fmla="*/ 19 h 65"/>
                <a:gd name="T4" fmla="*/ 16 w 37"/>
                <a:gd name="T5" fmla="*/ 23 h 65"/>
                <a:gd name="T6" fmla="*/ 19 w 37"/>
                <a:gd name="T7" fmla="*/ 27 h 65"/>
                <a:gd name="T8" fmla="*/ 21 w 37"/>
                <a:gd name="T9" fmla="*/ 29 h 65"/>
                <a:gd name="T10" fmla="*/ 21 w 37"/>
                <a:gd name="T11" fmla="*/ 32 h 65"/>
                <a:gd name="T12" fmla="*/ 21 w 37"/>
                <a:gd name="T13" fmla="*/ 32 h 65"/>
                <a:gd name="T14" fmla="*/ 21 w 37"/>
                <a:gd name="T15" fmla="*/ 34 h 65"/>
                <a:gd name="T16" fmla="*/ 19 w 37"/>
                <a:gd name="T17" fmla="*/ 36 h 65"/>
                <a:gd name="T18" fmla="*/ 14 w 37"/>
                <a:gd name="T19" fmla="*/ 42 h 65"/>
                <a:gd name="T20" fmla="*/ 8 w 37"/>
                <a:gd name="T21" fmla="*/ 46 h 65"/>
                <a:gd name="T22" fmla="*/ 2 w 37"/>
                <a:gd name="T23" fmla="*/ 50 h 65"/>
                <a:gd name="T24" fmla="*/ 2 w 37"/>
                <a:gd name="T25" fmla="*/ 50 h 65"/>
                <a:gd name="T26" fmla="*/ 8 w 37"/>
                <a:gd name="T27" fmla="*/ 65 h 65"/>
                <a:gd name="T28" fmla="*/ 10 w 37"/>
                <a:gd name="T29" fmla="*/ 63 h 65"/>
                <a:gd name="T30" fmla="*/ 16 w 37"/>
                <a:gd name="T31" fmla="*/ 59 h 65"/>
                <a:gd name="T32" fmla="*/ 25 w 37"/>
                <a:gd name="T33" fmla="*/ 55 h 65"/>
                <a:gd name="T34" fmla="*/ 31 w 37"/>
                <a:gd name="T35" fmla="*/ 48 h 65"/>
                <a:gd name="T36" fmla="*/ 35 w 37"/>
                <a:gd name="T37" fmla="*/ 42 h 65"/>
                <a:gd name="T38" fmla="*/ 37 w 37"/>
                <a:gd name="T39" fmla="*/ 36 h 65"/>
                <a:gd name="T40" fmla="*/ 37 w 37"/>
                <a:gd name="T41" fmla="*/ 30 h 65"/>
                <a:gd name="T42" fmla="*/ 35 w 37"/>
                <a:gd name="T43" fmla="*/ 23 h 65"/>
                <a:gd name="T44" fmla="*/ 31 w 37"/>
                <a:gd name="T45" fmla="*/ 17 h 65"/>
                <a:gd name="T46" fmla="*/ 25 w 37"/>
                <a:gd name="T47" fmla="*/ 11 h 65"/>
                <a:gd name="T48" fmla="*/ 18 w 37"/>
                <a:gd name="T49" fmla="*/ 6 h 65"/>
                <a:gd name="T50" fmla="*/ 8 w 37"/>
                <a:gd name="T51" fmla="*/ 0 h 65"/>
                <a:gd name="T52" fmla="*/ 0 w 37"/>
                <a:gd name="T53" fmla="*/ 13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0" y="13"/>
                  </a:moveTo>
                  <a:lnTo>
                    <a:pt x="10" y="19"/>
                  </a:lnTo>
                  <a:lnTo>
                    <a:pt x="16" y="23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2"/>
                  </a:lnTo>
                  <a:lnTo>
                    <a:pt x="21" y="34"/>
                  </a:lnTo>
                  <a:lnTo>
                    <a:pt x="19" y="36"/>
                  </a:lnTo>
                  <a:lnTo>
                    <a:pt x="14" y="42"/>
                  </a:lnTo>
                  <a:lnTo>
                    <a:pt x="8" y="46"/>
                  </a:lnTo>
                  <a:lnTo>
                    <a:pt x="2" y="50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6" y="59"/>
                  </a:lnTo>
                  <a:lnTo>
                    <a:pt x="25" y="55"/>
                  </a:lnTo>
                  <a:lnTo>
                    <a:pt x="31" y="48"/>
                  </a:lnTo>
                  <a:lnTo>
                    <a:pt x="35" y="42"/>
                  </a:lnTo>
                  <a:lnTo>
                    <a:pt x="37" y="36"/>
                  </a:lnTo>
                  <a:lnTo>
                    <a:pt x="37" y="30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5" y="11"/>
                  </a:lnTo>
                  <a:lnTo>
                    <a:pt x="18" y="6"/>
                  </a:lnTo>
                  <a:lnTo>
                    <a:pt x="8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7" name="Freeform 204"/>
            <p:cNvSpPr>
              <a:spLocks/>
            </p:cNvSpPr>
            <p:nvPr/>
          </p:nvSpPr>
          <p:spPr bwMode="auto">
            <a:xfrm>
              <a:off x="4156" y="2342"/>
              <a:ext cx="37" cy="63"/>
            </a:xfrm>
            <a:custGeom>
              <a:avLst/>
              <a:gdLst>
                <a:gd name="T0" fmla="*/ 29 w 37"/>
                <a:gd name="T1" fmla="*/ 0 h 63"/>
                <a:gd name="T2" fmla="*/ 20 w 37"/>
                <a:gd name="T3" fmla="*/ 4 h 63"/>
                <a:gd name="T4" fmla="*/ 12 w 37"/>
                <a:gd name="T5" fmla="*/ 9 h 63"/>
                <a:gd name="T6" fmla="*/ 6 w 37"/>
                <a:gd name="T7" fmla="*/ 15 h 63"/>
                <a:gd name="T8" fmla="*/ 2 w 37"/>
                <a:gd name="T9" fmla="*/ 23 h 63"/>
                <a:gd name="T10" fmla="*/ 0 w 37"/>
                <a:gd name="T11" fmla="*/ 29 h 63"/>
                <a:gd name="T12" fmla="*/ 0 w 37"/>
                <a:gd name="T13" fmla="*/ 36 h 63"/>
                <a:gd name="T14" fmla="*/ 2 w 37"/>
                <a:gd name="T15" fmla="*/ 42 h 63"/>
                <a:gd name="T16" fmla="*/ 6 w 37"/>
                <a:gd name="T17" fmla="*/ 46 h 63"/>
                <a:gd name="T18" fmla="*/ 12 w 37"/>
                <a:gd name="T19" fmla="*/ 54 h 63"/>
                <a:gd name="T20" fmla="*/ 20 w 37"/>
                <a:gd name="T21" fmla="*/ 59 h 63"/>
                <a:gd name="T22" fmla="*/ 27 w 37"/>
                <a:gd name="T23" fmla="*/ 63 h 63"/>
                <a:gd name="T24" fmla="*/ 29 w 37"/>
                <a:gd name="T25" fmla="*/ 63 h 63"/>
                <a:gd name="T26" fmla="*/ 35 w 37"/>
                <a:gd name="T27" fmla="*/ 50 h 63"/>
                <a:gd name="T28" fmla="*/ 35 w 37"/>
                <a:gd name="T29" fmla="*/ 48 h 63"/>
                <a:gd name="T30" fmla="*/ 29 w 37"/>
                <a:gd name="T31" fmla="*/ 46 h 63"/>
                <a:gd name="T32" fmla="*/ 23 w 37"/>
                <a:gd name="T33" fmla="*/ 42 h 63"/>
                <a:gd name="T34" fmla="*/ 18 w 37"/>
                <a:gd name="T35" fmla="*/ 36 h 63"/>
                <a:gd name="T36" fmla="*/ 16 w 37"/>
                <a:gd name="T37" fmla="*/ 34 h 63"/>
                <a:gd name="T38" fmla="*/ 16 w 37"/>
                <a:gd name="T39" fmla="*/ 33 h 63"/>
                <a:gd name="T40" fmla="*/ 16 w 37"/>
                <a:gd name="T41" fmla="*/ 31 h 63"/>
                <a:gd name="T42" fmla="*/ 16 w 37"/>
                <a:gd name="T43" fmla="*/ 29 h 63"/>
                <a:gd name="T44" fmla="*/ 18 w 37"/>
                <a:gd name="T45" fmla="*/ 27 h 63"/>
                <a:gd name="T46" fmla="*/ 22 w 37"/>
                <a:gd name="T47" fmla="*/ 23 h 63"/>
                <a:gd name="T48" fmla="*/ 27 w 37"/>
                <a:gd name="T49" fmla="*/ 17 h 63"/>
                <a:gd name="T50" fmla="*/ 37 w 37"/>
                <a:gd name="T51" fmla="*/ 13 h 63"/>
                <a:gd name="T52" fmla="*/ 29 w 37"/>
                <a:gd name="T53" fmla="*/ 0 h 6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3"/>
                <a:gd name="T83" fmla="*/ 37 w 37"/>
                <a:gd name="T84" fmla="*/ 63 h 63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3">
                  <a:moveTo>
                    <a:pt x="29" y="0"/>
                  </a:moveTo>
                  <a:lnTo>
                    <a:pt x="20" y="4"/>
                  </a:lnTo>
                  <a:lnTo>
                    <a:pt x="12" y="9"/>
                  </a:lnTo>
                  <a:lnTo>
                    <a:pt x="6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12" y="54"/>
                  </a:lnTo>
                  <a:lnTo>
                    <a:pt x="20" y="59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5" y="50"/>
                  </a:lnTo>
                  <a:lnTo>
                    <a:pt x="35" y="48"/>
                  </a:lnTo>
                  <a:lnTo>
                    <a:pt x="29" y="46"/>
                  </a:lnTo>
                  <a:lnTo>
                    <a:pt x="23" y="42"/>
                  </a:lnTo>
                  <a:lnTo>
                    <a:pt x="18" y="36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7" y="17"/>
                  </a:lnTo>
                  <a:lnTo>
                    <a:pt x="37" y="1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8" name="Freeform 205"/>
            <p:cNvSpPr>
              <a:spLocks/>
            </p:cNvSpPr>
            <p:nvPr/>
          </p:nvSpPr>
          <p:spPr bwMode="auto">
            <a:xfrm>
              <a:off x="4185" y="2290"/>
              <a:ext cx="37" cy="65"/>
            </a:xfrm>
            <a:custGeom>
              <a:avLst/>
              <a:gdLst>
                <a:gd name="T0" fmla="*/ 0 w 37"/>
                <a:gd name="T1" fmla="*/ 15 h 65"/>
                <a:gd name="T2" fmla="*/ 10 w 37"/>
                <a:gd name="T3" fmla="*/ 19 h 65"/>
                <a:gd name="T4" fmla="*/ 16 w 37"/>
                <a:gd name="T5" fmla="*/ 23 h 65"/>
                <a:gd name="T6" fmla="*/ 19 w 37"/>
                <a:gd name="T7" fmla="*/ 27 h 65"/>
                <a:gd name="T8" fmla="*/ 21 w 37"/>
                <a:gd name="T9" fmla="*/ 31 h 65"/>
                <a:gd name="T10" fmla="*/ 21 w 37"/>
                <a:gd name="T11" fmla="*/ 33 h 65"/>
                <a:gd name="T12" fmla="*/ 21 w 37"/>
                <a:gd name="T13" fmla="*/ 35 h 65"/>
                <a:gd name="T14" fmla="*/ 21 w 37"/>
                <a:gd name="T15" fmla="*/ 37 h 65"/>
                <a:gd name="T16" fmla="*/ 19 w 37"/>
                <a:gd name="T17" fmla="*/ 38 h 65"/>
                <a:gd name="T18" fmla="*/ 14 w 37"/>
                <a:gd name="T19" fmla="*/ 42 h 65"/>
                <a:gd name="T20" fmla="*/ 8 w 37"/>
                <a:gd name="T21" fmla="*/ 48 h 65"/>
                <a:gd name="T22" fmla="*/ 2 w 37"/>
                <a:gd name="T23" fmla="*/ 50 h 65"/>
                <a:gd name="T24" fmla="*/ 2 w 37"/>
                <a:gd name="T25" fmla="*/ 50 h 65"/>
                <a:gd name="T26" fmla="*/ 8 w 37"/>
                <a:gd name="T27" fmla="*/ 65 h 65"/>
                <a:gd name="T28" fmla="*/ 10 w 37"/>
                <a:gd name="T29" fmla="*/ 63 h 65"/>
                <a:gd name="T30" fmla="*/ 16 w 37"/>
                <a:gd name="T31" fmla="*/ 61 h 65"/>
                <a:gd name="T32" fmla="*/ 25 w 37"/>
                <a:gd name="T33" fmla="*/ 56 h 65"/>
                <a:gd name="T34" fmla="*/ 31 w 37"/>
                <a:gd name="T35" fmla="*/ 48 h 65"/>
                <a:gd name="T36" fmla="*/ 35 w 37"/>
                <a:gd name="T37" fmla="*/ 42 h 65"/>
                <a:gd name="T38" fmla="*/ 37 w 37"/>
                <a:gd name="T39" fmla="*/ 37 h 65"/>
                <a:gd name="T40" fmla="*/ 37 w 37"/>
                <a:gd name="T41" fmla="*/ 31 h 65"/>
                <a:gd name="T42" fmla="*/ 35 w 37"/>
                <a:gd name="T43" fmla="*/ 23 h 65"/>
                <a:gd name="T44" fmla="*/ 31 w 37"/>
                <a:gd name="T45" fmla="*/ 17 h 65"/>
                <a:gd name="T46" fmla="*/ 25 w 37"/>
                <a:gd name="T47" fmla="*/ 12 h 65"/>
                <a:gd name="T48" fmla="*/ 18 w 37"/>
                <a:gd name="T49" fmla="*/ 6 h 65"/>
                <a:gd name="T50" fmla="*/ 8 w 37"/>
                <a:gd name="T51" fmla="*/ 0 h 65"/>
                <a:gd name="T52" fmla="*/ 0 w 37"/>
                <a:gd name="T53" fmla="*/ 15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0" y="15"/>
                  </a:moveTo>
                  <a:lnTo>
                    <a:pt x="10" y="19"/>
                  </a:lnTo>
                  <a:lnTo>
                    <a:pt x="16" y="23"/>
                  </a:lnTo>
                  <a:lnTo>
                    <a:pt x="19" y="27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19" y="38"/>
                  </a:lnTo>
                  <a:lnTo>
                    <a:pt x="14" y="42"/>
                  </a:lnTo>
                  <a:lnTo>
                    <a:pt x="8" y="48"/>
                  </a:lnTo>
                  <a:lnTo>
                    <a:pt x="2" y="50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6" y="61"/>
                  </a:lnTo>
                  <a:lnTo>
                    <a:pt x="25" y="56"/>
                  </a:lnTo>
                  <a:lnTo>
                    <a:pt x="31" y="48"/>
                  </a:lnTo>
                  <a:lnTo>
                    <a:pt x="35" y="42"/>
                  </a:lnTo>
                  <a:lnTo>
                    <a:pt x="37" y="37"/>
                  </a:lnTo>
                  <a:lnTo>
                    <a:pt x="37" y="31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5" y="12"/>
                  </a:lnTo>
                  <a:lnTo>
                    <a:pt x="18" y="6"/>
                  </a:lnTo>
                  <a:lnTo>
                    <a:pt x="8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49" name="Freeform 206"/>
            <p:cNvSpPr>
              <a:spLocks/>
            </p:cNvSpPr>
            <p:nvPr/>
          </p:nvSpPr>
          <p:spPr bwMode="auto">
            <a:xfrm>
              <a:off x="4156" y="2240"/>
              <a:ext cx="37" cy="65"/>
            </a:xfrm>
            <a:custGeom>
              <a:avLst/>
              <a:gdLst>
                <a:gd name="T0" fmla="*/ 29 w 37"/>
                <a:gd name="T1" fmla="*/ 0 h 65"/>
                <a:gd name="T2" fmla="*/ 20 w 37"/>
                <a:gd name="T3" fmla="*/ 6 h 65"/>
                <a:gd name="T4" fmla="*/ 12 w 37"/>
                <a:gd name="T5" fmla="*/ 10 h 65"/>
                <a:gd name="T6" fmla="*/ 6 w 37"/>
                <a:gd name="T7" fmla="*/ 17 h 65"/>
                <a:gd name="T8" fmla="*/ 2 w 37"/>
                <a:gd name="T9" fmla="*/ 23 h 65"/>
                <a:gd name="T10" fmla="*/ 0 w 37"/>
                <a:gd name="T11" fmla="*/ 29 h 65"/>
                <a:gd name="T12" fmla="*/ 0 w 37"/>
                <a:gd name="T13" fmla="*/ 37 h 65"/>
                <a:gd name="T14" fmla="*/ 2 w 37"/>
                <a:gd name="T15" fmla="*/ 42 h 65"/>
                <a:gd name="T16" fmla="*/ 6 w 37"/>
                <a:gd name="T17" fmla="*/ 48 h 65"/>
                <a:gd name="T18" fmla="*/ 12 w 37"/>
                <a:gd name="T19" fmla="*/ 54 h 65"/>
                <a:gd name="T20" fmla="*/ 20 w 37"/>
                <a:gd name="T21" fmla="*/ 60 h 65"/>
                <a:gd name="T22" fmla="*/ 27 w 37"/>
                <a:gd name="T23" fmla="*/ 64 h 65"/>
                <a:gd name="T24" fmla="*/ 29 w 37"/>
                <a:gd name="T25" fmla="*/ 65 h 65"/>
                <a:gd name="T26" fmla="*/ 35 w 37"/>
                <a:gd name="T27" fmla="*/ 50 h 65"/>
                <a:gd name="T28" fmla="*/ 35 w 37"/>
                <a:gd name="T29" fmla="*/ 50 h 65"/>
                <a:gd name="T30" fmla="*/ 29 w 37"/>
                <a:gd name="T31" fmla="*/ 46 h 65"/>
                <a:gd name="T32" fmla="*/ 23 w 37"/>
                <a:gd name="T33" fmla="*/ 42 h 65"/>
                <a:gd name="T34" fmla="*/ 18 w 37"/>
                <a:gd name="T35" fmla="*/ 37 h 65"/>
                <a:gd name="T36" fmla="*/ 16 w 37"/>
                <a:gd name="T37" fmla="*/ 35 h 65"/>
                <a:gd name="T38" fmla="*/ 16 w 37"/>
                <a:gd name="T39" fmla="*/ 33 h 65"/>
                <a:gd name="T40" fmla="*/ 16 w 37"/>
                <a:gd name="T41" fmla="*/ 31 h 65"/>
                <a:gd name="T42" fmla="*/ 16 w 37"/>
                <a:gd name="T43" fmla="*/ 29 h 65"/>
                <a:gd name="T44" fmla="*/ 18 w 37"/>
                <a:gd name="T45" fmla="*/ 27 h 65"/>
                <a:gd name="T46" fmla="*/ 22 w 37"/>
                <a:gd name="T47" fmla="*/ 23 h 65"/>
                <a:gd name="T48" fmla="*/ 27 w 37"/>
                <a:gd name="T49" fmla="*/ 19 h 65"/>
                <a:gd name="T50" fmla="*/ 37 w 37"/>
                <a:gd name="T51" fmla="*/ 14 h 65"/>
                <a:gd name="T52" fmla="*/ 29 w 37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29" y="0"/>
                  </a:moveTo>
                  <a:lnTo>
                    <a:pt x="20" y="6"/>
                  </a:lnTo>
                  <a:lnTo>
                    <a:pt x="12" y="10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20" y="60"/>
                  </a:lnTo>
                  <a:lnTo>
                    <a:pt x="27" y="64"/>
                  </a:lnTo>
                  <a:lnTo>
                    <a:pt x="29" y="65"/>
                  </a:lnTo>
                  <a:lnTo>
                    <a:pt x="35" y="50"/>
                  </a:lnTo>
                  <a:lnTo>
                    <a:pt x="29" y="46"/>
                  </a:lnTo>
                  <a:lnTo>
                    <a:pt x="23" y="42"/>
                  </a:lnTo>
                  <a:lnTo>
                    <a:pt x="18" y="37"/>
                  </a:lnTo>
                  <a:lnTo>
                    <a:pt x="16" y="35"/>
                  </a:lnTo>
                  <a:lnTo>
                    <a:pt x="16" y="33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7" y="1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0" name="Freeform 207"/>
            <p:cNvSpPr>
              <a:spLocks/>
            </p:cNvSpPr>
            <p:nvPr/>
          </p:nvSpPr>
          <p:spPr bwMode="auto">
            <a:xfrm>
              <a:off x="4185" y="2188"/>
              <a:ext cx="37" cy="66"/>
            </a:xfrm>
            <a:custGeom>
              <a:avLst/>
              <a:gdLst>
                <a:gd name="T0" fmla="*/ 0 w 37"/>
                <a:gd name="T1" fmla="*/ 14 h 66"/>
                <a:gd name="T2" fmla="*/ 10 w 37"/>
                <a:gd name="T3" fmla="*/ 20 h 66"/>
                <a:gd name="T4" fmla="*/ 16 w 37"/>
                <a:gd name="T5" fmla="*/ 23 h 66"/>
                <a:gd name="T6" fmla="*/ 19 w 37"/>
                <a:gd name="T7" fmla="*/ 27 h 66"/>
                <a:gd name="T8" fmla="*/ 21 w 37"/>
                <a:gd name="T9" fmla="*/ 29 h 66"/>
                <a:gd name="T10" fmla="*/ 21 w 37"/>
                <a:gd name="T11" fmla="*/ 31 h 66"/>
                <a:gd name="T12" fmla="*/ 21 w 37"/>
                <a:gd name="T13" fmla="*/ 33 h 66"/>
                <a:gd name="T14" fmla="*/ 21 w 37"/>
                <a:gd name="T15" fmla="*/ 35 h 66"/>
                <a:gd name="T16" fmla="*/ 19 w 37"/>
                <a:gd name="T17" fmla="*/ 37 h 66"/>
                <a:gd name="T18" fmla="*/ 14 w 37"/>
                <a:gd name="T19" fmla="*/ 43 h 66"/>
                <a:gd name="T20" fmla="*/ 8 w 37"/>
                <a:gd name="T21" fmla="*/ 46 h 66"/>
                <a:gd name="T22" fmla="*/ 2 w 37"/>
                <a:gd name="T23" fmla="*/ 50 h 66"/>
                <a:gd name="T24" fmla="*/ 2 w 37"/>
                <a:gd name="T25" fmla="*/ 50 h 66"/>
                <a:gd name="T26" fmla="*/ 8 w 37"/>
                <a:gd name="T27" fmla="*/ 66 h 66"/>
                <a:gd name="T28" fmla="*/ 10 w 37"/>
                <a:gd name="T29" fmla="*/ 64 h 66"/>
                <a:gd name="T30" fmla="*/ 18 w 37"/>
                <a:gd name="T31" fmla="*/ 60 h 66"/>
                <a:gd name="T32" fmla="*/ 25 w 37"/>
                <a:gd name="T33" fmla="*/ 54 h 66"/>
                <a:gd name="T34" fmla="*/ 31 w 37"/>
                <a:gd name="T35" fmla="*/ 48 h 66"/>
                <a:gd name="T36" fmla="*/ 35 w 37"/>
                <a:gd name="T37" fmla="*/ 43 h 66"/>
                <a:gd name="T38" fmla="*/ 37 w 37"/>
                <a:gd name="T39" fmla="*/ 37 h 66"/>
                <a:gd name="T40" fmla="*/ 37 w 37"/>
                <a:gd name="T41" fmla="*/ 29 h 66"/>
                <a:gd name="T42" fmla="*/ 35 w 37"/>
                <a:gd name="T43" fmla="*/ 23 h 66"/>
                <a:gd name="T44" fmla="*/ 31 w 37"/>
                <a:gd name="T45" fmla="*/ 18 h 66"/>
                <a:gd name="T46" fmla="*/ 25 w 37"/>
                <a:gd name="T47" fmla="*/ 10 h 66"/>
                <a:gd name="T48" fmla="*/ 18 w 37"/>
                <a:gd name="T49" fmla="*/ 6 h 66"/>
                <a:gd name="T50" fmla="*/ 8 w 37"/>
                <a:gd name="T51" fmla="*/ 0 h 66"/>
                <a:gd name="T52" fmla="*/ 0 w 37"/>
                <a:gd name="T53" fmla="*/ 14 h 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6"/>
                <a:gd name="T83" fmla="*/ 37 w 37"/>
                <a:gd name="T84" fmla="*/ 66 h 6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6">
                  <a:moveTo>
                    <a:pt x="0" y="14"/>
                  </a:moveTo>
                  <a:lnTo>
                    <a:pt x="10" y="20"/>
                  </a:lnTo>
                  <a:lnTo>
                    <a:pt x="16" y="23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19" y="37"/>
                  </a:lnTo>
                  <a:lnTo>
                    <a:pt x="14" y="43"/>
                  </a:lnTo>
                  <a:lnTo>
                    <a:pt x="8" y="46"/>
                  </a:lnTo>
                  <a:lnTo>
                    <a:pt x="2" y="50"/>
                  </a:lnTo>
                  <a:lnTo>
                    <a:pt x="8" y="66"/>
                  </a:lnTo>
                  <a:lnTo>
                    <a:pt x="10" y="64"/>
                  </a:lnTo>
                  <a:lnTo>
                    <a:pt x="18" y="60"/>
                  </a:lnTo>
                  <a:lnTo>
                    <a:pt x="25" y="54"/>
                  </a:lnTo>
                  <a:lnTo>
                    <a:pt x="31" y="48"/>
                  </a:lnTo>
                  <a:lnTo>
                    <a:pt x="35" y="43"/>
                  </a:lnTo>
                  <a:lnTo>
                    <a:pt x="37" y="37"/>
                  </a:lnTo>
                  <a:lnTo>
                    <a:pt x="37" y="29"/>
                  </a:lnTo>
                  <a:lnTo>
                    <a:pt x="35" y="23"/>
                  </a:lnTo>
                  <a:lnTo>
                    <a:pt x="31" y="18"/>
                  </a:lnTo>
                  <a:lnTo>
                    <a:pt x="25" y="10"/>
                  </a:lnTo>
                  <a:lnTo>
                    <a:pt x="18" y="6"/>
                  </a:lnTo>
                  <a:lnTo>
                    <a:pt x="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1" name="Freeform 208"/>
            <p:cNvSpPr>
              <a:spLocks/>
            </p:cNvSpPr>
            <p:nvPr/>
          </p:nvSpPr>
          <p:spPr bwMode="auto">
            <a:xfrm>
              <a:off x="4156" y="2137"/>
              <a:ext cx="37" cy="65"/>
            </a:xfrm>
            <a:custGeom>
              <a:avLst/>
              <a:gdLst>
                <a:gd name="T0" fmla="*/ 29 w 37"/>
                <a:gd name="T1" fmla="*/ 0 h 65"/>
                <a:gd name="T2" fmla="*/ 20 w 37"/>
                <a:gd name="T3" fmla="*/ 5 h 65"/>
                <a:gd name="T4" fmla="*/ 12 w 37"/>
                <a:gd name="T5" fmla="*/ 11 h 65"/>
                <a:gd name="T6" fmla="*/ 6 w 37"/>
                <a:gd name="T7" fmla="*/ 17 h 65"/>
                <a:gd name="T8" fmla="*/ 2 w 37"/>
                <a:gd name="T9" fmla="*/ 23 h 65"/>
                <a:gd name="T10" fmla="*/ 0 w 37"/>
                <a:gd name="T11" fmla="*/ 30 h 65"/>
                <a:gd name="T12" fmla="*/ 0 w 37"/>
                <a:gd name="T13" fmla="*/ 36 h 65"/>
                <a:gd name="T14" fmla="*/ 2 w 37"/>
                <a:gd name="T15" fmla="*/ 42 h 65"/>
                <a:gd name="T16" fmla="*/ 6 w 37"/>
                <a:gd name="T17" fmla="*/ 48 h 65"/>
                <a:gd name="T18" fmla="*/ 12 w 37"/>
                <a:gd name="T19" fmla="*/ 55 h 65"/>
                <a:gd name="T20" fmla="*/ 22 w 37"/>
                <a:gd name="T21" fmla="*/ 61 h 65"/>
                <a:gd name="T22" fmla="*/ 27 w 37"/>
                <a:gd name="T23" fmla="*/ 65 h 65"/>
                <a:gd name="T24" fmla="*/ 29 w 37"/>
                <a:gd name="T25" fmla="*/ 65 h 65"/>
                <a:gd name="T26" fmla="*/ 35 w 37"/>
                <a:gd name="T27" fmla="*/ 51 h 65"/>
                <a:gd name="T28" fmla="*/ 35 w 37"/>
                <a:gd name="T29" fmla="*/ 49 h 65"/>
                <a:gd name="T30" fmla="*/ 29 w 37"/>
                <a:gd name="T31" fmla="*/ 48 h 65"/>
                <a:gd name="T32" fmla="*/ 23 w 37"/>
                <a:gd name="T33" fmla="*/ 44 h 65"/>
                <a:gd name="T34" fmla="*/ 18 w 37"/>
                <a:gd name="T35" fmla="*/ 38 h 65"/>
                <a:gd name="T36" fmla="*/ 16 w 37"/>
                <a:gd name="T37" fmla="*/ 36 h 65"/>
                <a:gd name="T38" fmla="*/ 16 w 37"/>
                <a:gd name="T39" fmla="*/ 34 h 65"/>
                <a:gd name="T40" fmla="*/ 16 w 37"/>
                <a:gd name="T41" fmla="*/ 32 h 65"/>
                <a:gd name="T42" fmla="*/ 16 w 37"/>
                <a:gd name="T43" fmla="*/ 30 h 65"/>
                <a:gd name="T44" fmla="*/ 18 w 37"/>
                <a:gd name="T45" fmla="*/ 26 h 65"/>
                <a:gd name="T46" fmla="*/ 22 w 37"/>
                <a:gd name="T47" fmla="*/ 23 h 65"/>
                <a:gd name="T48" fmla="*/ 27 w 37"/>
                <a:gd name="T49" fmla="*/ 19 h 65"/>
                <a:gd name="T50" fmla="*/ 37 w 37"/>
                <a:gd name="T51" fmla="*/ 15 h 65"/>
                <a:gd name="T52" fmla="*/ 29 w 37"/>
                <a:gd name="T53" fmla="*/ 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29" y="0"/>
                  </a:moveTo>
                  <a:lnTo>
                    <a:pt x="20" y="5"/>
                  </a:lnTo>
                  <a:lnTo>
                    <a:pt x="12" y="11"/>
                  </a:lnTo>
                  <a:lnTo>
                    <a:pt x="6" y="17"/>
                  </a:lnTo>
                  <a:lnTo>
                    <a:pt x="2" y="23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6" y="48"/>
                  </a:lnTo>
                  <a:lnTo>
                    <a:pt x="12" y="55"/>
                  </a:lnTo>
                  <a:lnTo>
                    <a:pt x="22" y="61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35" y="51"/>
                  </a:lnTo>
                  <a:lnTo>
                    <a:pt x="35" y="49"/>
                  </a:lnTo>
                  <a:lnTo>
                    <a:pt x="29" y="48"/>
                  </a:lnTo>
                  <a:lnTo>
                    <a:pt x="23" y="44"/>
                  </a:lnTo>
                  <a:lnTo>
                    <a:pt x="18" y="38"/>
                  </a:lnTo>
                  <a:lnTo>
                    <a:pt x="16" y="36"/>
                  </a:lnTo>
                  <a:lnTo>
                    <a:pt x="16" y="34"/>
                  </a:lnTo>
                  <a:lnTo>
                    <a:pt x="16" y="32"/>
                  </a:lnTo>
                  <a:lnTo>
                    <a:pt x="16" y="30"/>
                  </a:lnTo>
                  <a:lnTo>
                    <a:pt x="18" y="26"/>
                  </a:lnTo>
                  <a:lnTo>
                    <a:pt x="22" y="23"/>
                  </a:lnTo>
                  <a:lnTo>
                    <a:pt x="27" y="19"/>
                  </a:lnTo>
                  <a:lnTo>
                    <a:pt x="37" y="1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2" name="Freeform 209"/>
            <p:cNvSpPr>
              <a:spLocks/>
            </p:cNvSpPr>
            <p:nvPr/>
          </p:nvSpPr>
          <p:spPr bwMode="auto">
            <a:xfrm>
              <a:off x="4179" y="2083"/>
              <a:ext cx="16" cy="61"/>
            </a:xfrm>
            <a:custGeom>
              <a:avLst/>
              <a:gdLst>
                <a:gd name="T0" fmla="*/ 8 w 16"/>
                <a:gd name="T1" fmla="*/ 0 h 61"/>
                <a:gd name="T2" fmla="*/ 0 w 16"/>
                <a:gd name="T3" fmla="*/ 0 h 61"/>
                <a:gd name="T4" fmla="*/ 0 w 16"/>
                <a:gd name="T5" fmla="*/ 61 h 61"/>
                <a:gd name="T6" fmla="*/ 16 w 16"/>
                <a:gd name="T7" fmla="*/ 61 h 61"/>
                <a:gd name="T8" fmla="*/ 16 w 16"/>
                <a:gd name="T9" fmla="*/ 0 h 61"/>
                <a:gd name="T10" fmla="*/ 8 w 16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61"/>
                <a:gd name="T20" fmla="*/ 16 w 16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61">
                  <a:moveTo>
                    <a:pt x="8" y="0"/>
                  </a:moveTo>
                  <a:lnTo>
                    <a:pt x="0" y="0"/>
                  </a:lnTo>
                  <a:lnTo>
                    <a:pt x="0" y="61"/>
                  </a:lnTo>
                  <a:lnTo>
                    <a:pt x="16" y="61"/>
                  </a:lnTo>
                  <a:lnTo>
                    <a:pt x="16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" name="Freeform 210"/>
            <p:cNvSpPr>
              <a:spLocks/>
            </p:cNvSpPr>
            <p:nvPr/>
          </p:nvSpPr>
          <p:spPr bwMode="auto">
            <a:xfrm>
              <a:off x="4120" y="2077"/>
              <a:ext cx="73" cy="106"/>
            </a:xfrm>
            <a:custGeom>
              <a:avLst/>
              <a:gdLst>
                <a:gd name="T0" fmla="*/ 6 w 73"/>
                <a:gd name="T1" fmla="*/ 102 h 106"/>
                <a:gd name="T2" fmla="*/ 13 w 73"/>
                <a:gd name="T3" fmla="*/ 106 h 106"/>
                <a:gd name="T4" fmla="*/ 73 w 73"/>
                <a:gd name="T5" fmla="*/ 10 h 106"/>
                <a:gd name="T6" fmla="*/ 59 w 73"/>
                <a:gd name="T7" fmla="*/ 0 h 106"/>
                <a:gd name="T8" fmla="*/ 0 w 73"/>
                <a:gd name="T9" fmla="*/ 96 h 106"/>
                <a:gd name="T10" fmla="*/ 6 w 73"/>
                <a:gd name="T11" fmla="*/ 102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6"/>
                <a:gd name="T20" fmla="*/ 73 w 73"/>
                <a:gd name="T21" fmla="*/ 106 h 1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6">
                  <a:moveTo>
                    <a:pt x="6" y="102"/>
                  </a:moveTo>
                  <a:lnTo>
                    <a:pt x="13" y="106"/>
                  </a:lnTo>
                  <a:lnTo>
                    <a:pt x="73" y="10"/>
                  </a:lnTo>
                  <a:lnTo>
                    <a:pt x="59" y="0"/>
                  </a:lnTo>
                  <a:lnTo>
                    <a:pt x="0" y="96"/>
                  </a:lnTo>
                  <a:lnTo>
                    <a:pt x="6" y="10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" name="Freeform 211"/>
            <p:cNvSpPr>
              <a:spLocks/>
            </p:cNvSpPr>
            <p:nvPr/>
          </p:nvSpPr>
          <p:spPr bwMode="auto">
            <a:xfrm>
              <a:off x="4181" y="2079"/>
              <a:ext cx="73" cy="104"/>
            </a:xfrm>
            <a:custGeom>
              <a:avLst/>
              <a:gdLst>
                <a:gd name="T0" fmla="*/ 68 w 73"/>
                <a:gd name="T1" fmla="*/ 100 h 104"/>
                <a:gd name="T2" fmla="*/ 73 w 73"/>
                <a:gd name="T3" fmla="*/ 96 h 104"/>
                <a:gd name="T4" fmla="*/ 14 w 73"/>
                <a:gd name="T5" fmla="*/ 0 h 104"/>
                <a:gd name="T6" fmla="*/ 0 w 73"/>
                <a:gd name="T7" fmla="*/ 8 h 104"/>
                <a:gd name="T8" fmla="*/ 60 w 73"/>
                <a:gd name="T9" fmla="*/ 104 h 104"/>
                <a:gd name="T10" fmla="*/ 68 w 73"/>
                <a:gd name="T11" fmla="*/ 100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4"/>
                <a:gd name="T20" fmla="*/ 73 w 73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4">
                  <a:moveTo>
                    <a:pt x="68" y="100"/>
                  </a:moveTo>
                  <a:lnTo>
                    <a:pt x="73" y="96"/>
                  </a:lnTo>
                  <a:lnTo>
                    <a:pt x="14" y="0"/>
                  </a:lnTo>
                  <a:lnTo>
                    <a:pt x="0" y="8"/>
                  </a:lnTo>
                  <a:lnTo>
                    <a:pt x="60" y="104"/>
                  </a:lnTo>
                  <a:lnTo>
                    <a:pt x="68" y="10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" name="Freeform 212"/>
            <p:cNvSpPr>
              <a:spLocks/>
            </p:cNvSpPr>
            <p:nvPr/>
          </p:nvSpPr>
          <p:spPr bwMode="auto">
            <a:xfrm>
              <a:off x="4181" y="1511"/>
              <a:ext cx="37" cy="65"/>
            </a:xfrm>
            <a:custGeom>
              <a:avLst/>
              <a:gdLst>
                <a:gd name="T0" fmla="*/ 8 w 37"/>
                <a:gd name="T1" fmla="*/ 65 h 65"/>
                <a:gd name="T2" fmla="*/ 18 w 37"/>
                <a:gd name="T3" fmla="*/ 60 h 65"/>
                <a:gd name="T4" fmla="*/ 25 w 37"/>
                <a:gd name="T5" fmla="*/ 54 h 65"/>
                <a:gd name="T6" fmla="*/ 31 w 37"/>
                <a:gd name="T7" fmla="*/ 48 h 65"/>
                <a:gd name="T8" fmla="*/ 35 w 37"/>
                <a:gd name="T9" fmla="*/ 42 h 65"/>
                <a:gd name="T10" fmla="*/ 37 w 37"/>
                <a:gd name="T11" fmla="*/ 35 h 65"/>
                <a:gd name="T12" fmla="*/ 37 w 37"/>
                <a:gd name="T13" fmla="*/ 29 h 65"/>
                <a:gd name="T14" fmla="*/ 35 w 37"/>
                <a:gd name="T15" fmla="*/ 23 h 65"/>
                <a:gd name="T16" fmla="*/ 31 w 37"/>
                <a:gd name="T17" fmla="*/ 17 h 65"/>
                <a:gd name="T18" fmla="*/ 25 w 37"/>
                <a:gd name="T19" fmla="*/ 10 h 65"/>
                <a:gd name="T20" fmla="*/ 18 w 37"/>
                <a:gd name="T21" fmla="*/ 4 h 65"/>
                <a:gd name="T22" fmla="*/ 10 w 37"/>
                <a:gd name="T23" fmla="*/ 2 h 65"/>
                <a:gd name="T24" fmla="*/ 8 w 37"/>
                <a:gd name="T25" fmla="*/ 0 h 65"/>
                <a:gd name="T26" fmla="*/ 2 w 37"/>
                <a:gd name="T27" fmla="*/ 15 h 65"/>
                <a:gd name="T28" fmla="*/ 4 w 37"/>
                <a:gd name="T29" fmla="*/ 15 h 65"/>
                <a:gd name="T30" fmla="*/ 8 w 37"/>
                <a:gd name="T31" fmla="*/ 17 h 65"/>
                <a:gd name="T32" fmla="*/ 14 w 37"/>
                <a:gd name="T33" fmla="*/ 21 h 65"/>
                <a:gd name="T34" fmla="*/ 20 w 37"/>
                <a:gd name="T35" fmla="*/ 27 h 65"/>
                <a:gd name="T36" fmla="*/ 22 w 37"/>
                <a:gd name="T37" fmla="*/ 29 h 65"/>
                <a:gd name="T38" fmla="*/ 22 w 37"/>
                <a:gd name="T39" fmla="*/ 31 h 65"/>
                <a:gd name="T40" fmla="*/ 22 w 37"/>
                <a:gd name="T41" fmla="*/ 33 h 65"/>
                <a:gd name="T42" fmla="*/ 22 w 37"/>
                <a:gd name="T43" fmla="*/ 35 h 65"/>
                <a:gd name="T44" fmla="*/ 20 w 37"/>
                <a:gd name="T45" fmla="*/ 38 h 65"/>
                <a:gd name="T46" fmla="*/ 16 w 37"/>
                <a:gd name="T47" fmla="*/ 42 h 65"/>
                <a:gd name="T48" fmla="*/ 10 w 37"/>
                <a:gd name="T49" fmla="*/ 46 h 65"/>
                <a:gd name="T50" fmla="*/ 0 w 37"/>
                <a:gd name="T51" fmla="*/ 50 h 65"/>
                <a:gd name="T52" fmla="*/ 8 w 37"/>
                <a:gd name="T53" fmla="*/ 65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8" y="65"/>
                  </a:moveTo>
                  <a:lnTo>
                    <a:pt x="18" y="60"/>
                  </a:lnTo>
                  <a:lnTo>
                    <a:pt x="25" y="54"/>
                  </a:lnTo>
                  <a:lnTo>
                    <a:pt x="31" y="48"/>
                  </a:lnTo>
                  <a:lnTo>
                    <a:pt x="35" y="42"/>
                  </a:lnTo>
                  <a:lnTo>
                    <a:pt x="37" y="35"/>
                  </a:lnTo>
                  <a:lnTo>
                    <a:pt x="37" y="29"/>
                  </a:lnTo>
                  <a:lnTo>
                    <a:pt x="35" y="23"/>
                  </a:lnTo>
                  <a:lnTo>
                    <a:pt x="31" y="17"/>
                  </a:lnTo>
                  <a:lnTo>
                    <a:pt x="25" y="10"/>
                  </a:lnTo>
                  <a:lnTo>
                    <a:pt x="18" y="4"/>
                  </a:lnTo>
                  <a:lnTo>
                    <a:pt x="10" y="2"/>
                  </a:lnTo>
                  <a:lnTo>
                    <a:pt x="8" y="0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8" y="17"/>
                  </a:lnTo>
                  <a:lnTo>
                    <a:pt x="14" y="21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0" y="38"/>
                  </a:lnTo>
                  <a:lnTo>
                    <a:pt x="16" y="42"/>
                  </a:lnTo>
                  <a:lnTo>
                    <a:pt x="10" y="46"/>
                  </a:lnTo>
                  <a:lnTo>
                    <a:pt x="0" y="50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" name="Freeform 213"/>
            <p:cNvSpPr>
              <a:spLocks/>
            </p:cNvSpPr>
            <p:nvPr/>
          </p:nvSpPr>
          <p:spPr bwMode="auto">
            <a:xfrm>
              <a:off x="4153" y="1561"/>
              <a:ext cx="36" cy="65"/>
            </a:xfrm>
            <a:custGeom>
              <a:avLst/>
              <a:gdLst>
                <a:gd name="T0" fmla="*/ 36 w 36"/>
                <a:gd name="T1" fmla="*/ 52 h 65"/>
                <a:gd name="T2" fmla="*/ 26 w 36"/>
                <a:gd name="T3" fmla="*/ 46 h 65"/>
                <a:gd name="T4" fmla="*/ 21 w 36"/>
                <a:gd name="T5" fmla="*/ 42 h 65"/>
                <a:gd name="T6" fmla="*/ 17 w 36"/>
                <a:gd name="T7" fmla="*/ 38 h 65"/>
                <a:gd name="T8" fmla="*/ 15 w 36"/>
                <a:gd name="T9" fmla="*/ 36 h 65"/>
                <a:gd name="T10" fmla="*/ 15 w 36"/>
                <a:gd name="T11" fmla="*/ 34 h 65"/>
                <a:gd name="T12" fmla="*/ 15 w 36"/>
                <a:gd name="T13" fmla="*/ 33 h 65"/>
                <a:gd name="T14" fmla="*/ 17 w 36"/>
                <a:gd name="T15" fmla="*/ 31 h 65"/>
                <a:gd name="T16" fmla="*/ 17 w 36"/>
                <a:gd name="T17" fmla="*/ 29 h 65"/>
                <a:gd name="T18" fmla="*/ 23 w 36"/>
                <a:gd name="T19" fmla="*/ 23 h 65"/>
                <a:gd name="T20" fmla="*/ 28 w 36"/>
                <a:gd name="T21" fmla="*/ 19 h 65"/>
                <a:gd name="T22" fmla="*/ 34 w 36"/>
                <a:gd name="T23" fmla="*/ 15 h 65"/>
                <a:gd name="T24" fmla="*/ 36 w 36"/>
                <a:gd name="T25" fmla="*/ 15 h 65"/>
                <a:gd name="T26" fmla="*/ 28 w 36"/>
                <a:gd name="T27" fmla="*/ 0 h 65"/>
                <a:gd name="T28" fmla="*/ 26 w 36"/>
                <a:gd name="T29" fmla="*/ 2 h 65"/>
                <a:gd name="T30" fmla="*/ 21 w 36"/>
                <a:gd name="T31" fmla="*/ 6 h 65"/>
                <a:gd name="T32" fmla="*/ 13 w 36"/>
                <a:gd name="T33" fmla="*/ 11 h 65"/>
                <a:gd name="T34" fmla="*/ 5 w 36"/>
                <a:gd name="T35" fmla="*/ 17 h 65"/>
                <a:gd name="T36" fmla="*/ 2 w 36"/>
                <a:gd name="T37" fmla="*/ 23 h 65"/>
                <a:gd name="T38" fmla="*/ 0 w 36"/>
                <a:gd name="T39" fmla="*/ 29 h 65"/>
                <a:gd name="T40" fmla="*/ 0 w 36"/>
                <a:gd name="T41" fmla="*/ 36 h 65"/>
                <a:gd name="T42" fmla="*/ 2 w 36"/>
                <a:gd name="T43" fmla="*/ 42 h 65"/>
                <a:gd name="T44" fmla="*/ 5 w 36"/>
                <a:gd name="T45" fmla="*/ 48 h 65"/>
                <a:gd name="T46" fmla="*/ 11 w 36"/>
                <a:gd name="T47" fmla="*/ 54 h 65"/>
                <a:gd name="T48" fmla="*/ 19 w 36"/>
                <a:gd name="T49" fmla="*/ 59 h 65"/>
                <a:gd name="T50" fmla="*/ 28 w 36"/>
                <a:gd name="T51" fmla="*/ 65 h 65"/>
                <a:gd name="T52" fmla="*/ 36 w 36"/>
                <a:gd name="T53" fmla="*/ 52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65"/>
                <a:gd name="T83" fmla="*/ 36 w 36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65">
                  <a:moveTo>
                    <a:pt x="36" y="52"/>
                  </a:moveTo>
                  <a:lnTo>
                    <a:pt x="26" y="46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15" y="36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19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1" y="6"/>
                  </a:lnTo>
                  <a:lnTo>
                    <a:pt x="13" y="11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11" y="54"/>
                  </a:lnTo>
                  <a:lnTo>
                    <a:pt x="19" y="59"/>
                  </a:lnTo>
                  <a:lnTo>
                    <a:pt x="28" y="65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" name="Freeform 214"/>
            <p:cNvSpPr>
              <a:spLocks/>
            </p:cNvSpPr>
            <p:nvPr/>
          </p:nvSpPr>
          <p:spPr bwMode="auto">
            <a:xfrm>
              <a:off x="4183" y="1613"/>
              <a:ext cx="35" cy="65"/>
            </a:xfrm>
            <a:custGeom>
              <a:avLst/>
              <a:gdLst>
                <a:gd name="T0" fmla="*/ 6 w 35"/>
                <a:gd name="T1" fmla="*/ 65 h 65"/>
                <a:gd name="T2" fmla="*/ 16 w 35"/>
                <a:gd name="T3" fmla="*/ 59 h 65"/>
                <a:gd name="T4" fmla="*/ 23 w 35"/>
                <a:gd name="T5" fmla="*/ 53 h 65"/>
                <a:gd name="T6" fmla="*/ 29 w 35"/>
                <a:gd name="T7" fmla="*/ 48 h 65"/>
                <a:gd name="T8" fmla="*/ 35 w 35"/>
                <a:gd name="T9" fmla="*/ 42 h 65"/>
                <a:gd name="T10" fmla="*/ 35 w 35"/>
                <a:gd name="T11" fmla="*/ 36 h 65"/>
                <a:gd name="T12" fmla="*/ 35 w 35"/>
                <a:gd name="T13" fmla="*/ 29 h 65"/>
                <a:gd name="T14" fmla="*/ 33 w 35"/>
                <a:gd name="T15" fmla="*/ 23 h 65"/>
                <a:gd name="T16" fmla="*/ 29 w 35"/>
                <a:gd name="T17" fmla="*/ 17 h 65"/>
                <a:gd name="T18" fmla="*/ 23 w 35"/>
                <a:gd name="T19" fmla="*/ 11 h 65"/>
                <a:gd name="T20" fmla="*/ 16 w 35"/>
                <a:gd name="T21" fmla="*/ 5 h 65"/>
                <a:gd name="T22" fmla="*/ 8 w 35"/>
                <a:gd name="T23" fmla="*/ 2 h 65"/>
                <a:gd name="T24" fmla="*/ 6 w 35"/>
                <a:gd name="T25" fmla="*/ 0 h 65"/>
                <a:gd name="T26" fmla="*/ 0 w 35"/>
                <a:gd name="T27" fmla="*/ 15 h 65"/>
                <a:gd name="T28" fmla="*/ 2 w 35"/>
                <a:gd name="T29" fmla="*/ 15 h 65"/>
                <a:gd name="T30" fmla="*/ 6 w 35"/>
                <a:gd name="T31" fmla="*/ 19 h 65"/>
                <a:gd name="T32" fmla="*/ 12 w 35"/>
                <a:gd name="T33" fmla="*/ 23 h 65"/>
                <a:gd name="T34" fmla="*/ 18 w 35"/>
                <a:gd name="T35" fmla="*/ 29 h 65"/>
                <a:gd name="T36" fmla="*/ 20 w 35"/>
                <a:gd name="T37" fmla="*/ 30 h 65"/>
                <a:gd name="T38" fmla="*/ 20 w 35"/>
                <a:gd name="T39" fmla="*/ 32 h 65"/>
                <a:gd name="T40" fmla="*/ 20 w 35"/>
                <a:gd name="T41" fmla="*/ 34 h 65"/>
                <a:gd name="T42" fmla="*/ 20 w 35"/>
                <a:gd name="T43" fmla="*/ 36 h 65"/>
                <a:gd name="T44" fmla="*/ 18 w 35"/>
                <a:gd name="T45" fmla="*/ 38 h 65"/>
                <a:gd name="T46" fmla="*/ 14 w 35"/>
                <a:gd name="T47" fmla="*/ 42 h 65"/>
                <a:gd name="T48" fmla="*/ 8 w 35"/>
                <a:gd name="T49" fmla="*/ 46 h 65"/>
                <a:gd name="T50" fmla="*/ 0 w 35"/>
                <a:gd name="T51" fmla="*/ 52 h 65"/>
                <a:gd name="T52" fmla="*/ 6 w 35"/>
                <a:gd name="T53" fmla="*/ 65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65"/>
                <a:gd name="T83" fmla="*/ 35 w 35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65">
                  <a:moveTo>
                    <a:pt x="6" y="65"/>
                  </a:moveTo>
                  <a:lnTo>
                    <a:pt x="16" y="59"/>
                  </a:lnTo>
                  <a:lnTo>
                    <a:pt x="23" y="53"/>
                  </a:lnTo>
                  <a:lnTo>
                    <a:pt x="29" y="48"/>
                  </a:lnTo>
                  <a:lnTo>
                    <a:pt x="35" y="42"/>
                  </a:lnTo>
                  <a:lnTo>
                    <a:pt x="35" y="36"/>
                  </a:lnTo>
                  <a:lnTo>
                    <a:pt x="35" y="29"/>
                  </a:lnTo>
                  <a:lnTo>
                    <a:pt x="33" y="23"/>
                  </a:lnTo>
                  <a:lnTo>
                    <a:pt x="29" y="17"/>
                  </a:lnTo>
                  <a:lnTo>
                    <a:pt x="23" y="11"/>
                  </a:lnTo>
                  <a:lnTo>
                    <a:pt x="16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8" y="46"/>
                  </a:lnTo>
                  <a:lnTo>
                    <a:pt x="0" y="52"/>
                  </a:lnTo>
                  <a:lnTo>
                    <a:pt x="6" y="6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" name="Freeform 215"/>
            <p:cNvSpPr>
              <a:spLocks/>
            </p:cNvSpPr>
            <p:nvPr/>
          </p:nvSpPr>
          <p:spPr bwMode="auto">
            <a:xfrm>
              <a:off x="4153" y="1665"/>
              <a:ext cx="36" cy="65"/>
            </a:xfrm>
            <a:custGeom>
              <a:avLst/>
              <a:gdLst>
                <a:gd name="T0" fmla="*/ 36 w 36"/>
                <a:gd name="T1" fmla="*/ 49 h 65"/>
                <a:gd name="T2" fmla="*/ 26 w 36"/>
                <a:gd name="T3" fmla="*/ 46 h 65"/>
                <a:gd name="T4" fmla="*/ 21 w 36"/>
                <a:gd name="T5" fmla="*/ 40 h 65"/>
                <a:gd name="T6" fmla="*/ 17 w 36"/>
                <a:gd name="T7" fmla="*/ 38 h 65"/>
                <a:gd name="T8" fmla="*/ 15 w 36"/>
                <a:gd name="T9" fmla="*/ 34 h 65"/>
                <a:gd name="T10" fmla="*/ 15 w 36"/>
                <a:gd name="T11" fmla="*/ 32 h 65"/>
                <a:gd name="T12" fmla="*/ 15 w 36"/>
                <a:gd name="T13" fmla="*/ 30 h 65"/>
                <a:gd name="T14" fmla="*/ 17 w 36"/>
                <a:gd name="T15" fmla="*/ 28 h 65"/>
                <a:gd name="T16" fmla="*/ 17 w 36"/>
                <a:gd name="T17" fmla="*/ 26 h 65"/>
                <a:gd name="T18" fmla="*/ 23 w 36"/>
                <a:gd name="T19" fmla="*/ 21 h 65"/>
                <a:gd name="T20" fmla="*/ 28 w 36"/>
                <a:gd name="T21" fmla="*/ 17 h 65"/>
                <a:gd name="T22" fmla="*/ 34 w 36"/>
                <a:gd name="T23" fmla="*/ 15 h 65"/>
                <a:gd name="T24" fmla="*/ 36 w 36"/>
                <a:gd name="T25" fmla="*/ 13 h 65"/>
                <a:gd name="T26" fmla="*/ 28 w 36"/>
                <a:gd name="T27" fmla="*/ 0 h 65"/>
                <a:gd name="T28" fmla="*/ 26 w 36"/>
                <a:gd name="T29" fmla="*/ 0 h 65"/>
                <a:gd name="T30" fmla="*/ 21 w 36"/>
                <a:gd name="T31" fmla="*/ 3 h 65"/>
                <a:gd name="T32" fmla="*/ 13 w 36"/>
                <a:gd name="T33" fmla="*/ 9 h 65"/>
                <a:gd name="T34" fmla="*/ 5 w 36"/>
                <a:gd name="T35" fmla="*/ 17 h 65"/>
                <a:gd name="T36" fmla="*/ 2 w 36"/>
                <a:gd name="T37" fmla="*/ 21 h 65"/>
                <a:gd name="T38" fmla="*/ 0 w 36"/>
                <a:gd name="T39" fmla="*/ 28 h 65"/>
                <a:gd name="T40" fmla="*/ 0 w 36"/>
                <a:gd name="T41" fmla="*/ 34 h 65"/>
                <a:gd name="T42" fmla="*/ 2 w 36"/>
                <a:gd name="T43" fmla="*/ 40 h 65"/>
                <a:gd name="T44" fmla="*/ 5 w 36"/>
                <a:gd name="T45" fmla="*/ 48 h 65"/>
                <a:gd name="T46" fmla="*/ 11 w 36"/>
                <a:gd name="T47" fmla="*/ 53 h 65"/>
                <a:gd name="T48" fmla="*/ 19 w 36"/>
                <a:gd name="T49" fmla="*/ 59 h 65"/>
                <a:gd name="T50" fmla="*/ 28 w 36"/>
                <a:gd name="T51" fmla="*/ 65 h 65"/>
                <a:gd name="T52" fmla="*/ 36 w 36"/>
                <a:gd name="T53" fmla="*/ 49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65"/>
                <a:gd name="T83" fmla="*/ 36 w 36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65">
                  <a:moveTo>
                    <a:pt x="36" y="49"/>
                  </a:moveTo>
                  <a:lnTo>
                    <a:pt x="26" y="46"/>
                  </a:lnTo>
                  <a:lnTo>
                    <a:pt x="21" y="40"/>
                  </a:lnTo>
                  <a:lnTo>
                    <a:pt x="17" y="38"/>
                  </a:lnTo>
                  <a:lnTo>
                    <a:pt x="15" y="34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23" y="21"/>
                  </a:lnTo>
                  <a:lnTo>
                    <a:pt x="28" y="17"/>
                  </a:lnTo>
                  <a:lnTo>
                    <a:pt x="34" y="15"/>
                  </a:lnTo>
                  <a:lnTo>
                    <a:pt x="36" y="13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1" y="3"/>
                  </a:lnTo>
                  <a:lnTo>
                    <a:pt x="13" y="9"/>
                  </a:lnTo>
                  <a:lnTo>
                    <a:pt x="5" y="17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5" y="48"/>
                  </a:lnTo>
                  <a:lnTo>
                    <a:pt x="11" y="53"/>
                  </a:lnTo>
                  <a:lnTo>
                    <a:pt x="19" y="59"/>
                  </a:lnTo>
                  <a:lnTo>
                    <a:pt x="28" y="65"/>
                  </a:lnTo>
                  <a:lnTo>
                    <a:pt x="36" y="49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9" name="Freeform 216"/>
            <p:cNvSpPr>
              <a:spLocks/>
            </p:cNvSpPr>
            <p:nvPr/>
          </p:nvSpPr>
          <p:spPr bwMode="auto">
            <a:xfrm>
              <a:off x="4183" y="1714"/>
              <a:ext cx="35" cy="66"/>
            </a:xfrm>
            <a:custGeom>
              <a:avLst/>
              <a:gdLst>
                <a:gd name="T0" fmla="*/ 6 w 35"/>
                <a:gd name="T1" fmla="*/ 66 h 66"/>
                <a:gd name="T2" fmla="*/ 16 w 35"/>
                <a:gd name="T3" fmla="*/ 60 h 66"/>
                <a:gd name="T4" fmla="*/ 23 w 35"/>
                <a:gd name="T5" fmla="*/ 54 h 66"/>
                <a:gd name="T6" fmla="*/ 29 w 35"/>
                <a:gd name="T7" fmla="*/ 48 h 66"/>
                <a:gd name="T8" fmla="*/ 35 w 35"/>
                <a:gd name="T9" fmla="*/ 43 h 66"/>
                <a:gd name="T10" fmla="*/ 35 w 35"/>
                <a:gd name="T11" fmla="*/ 35 h 66"/>
                <a:gd name="T12" fmla="*/ 35 w 35"/>
                <a:gd name="T13" fmla="*/ 29 h 66"/>
                <a:gd name="T14" fmla="*/ 33 w 35"/>
                <a:gd name="T15" fmla="*/ 23 h 66"/>
                <a:gd name="T16" fmla="*/ 29 w 35"/>
                <a:gd name="T17" fmla="*/ 18 h 66"/>
                <a:gd name="T18" fmla="*/ 23 w 35"/>
                <a:gd name="T19" fmla="*/ 10 h 66"/>
                <a:gd name="T20" fmla="*/ 16 w 35"/>
                <a:gd name="T21" fmla="*/ 6 h 66"/>
                <a:gd name="T22" fmla="*/ 8 w 35"/>
                <a:gd name="T23" fmla="*/ 2 h 66"/>
                <a:gd name="T24" fmla="*/ 6 w 35"/>
                <a:gd name="T25" fmla="*/ 0 h 66"/>
                <a:gd name="T26" fmla="*/ 0 w 35"/>
                <a:gd name="T27" fmla="*/ 16 h 66"/>
                <a:gd name="T28" fmla="*/ 2 w 35"/>
                <a:gd name="T29" fmla="*/ 16 h 66"/>
                <a:gd name="T30" fmla="*/ 6 w 35"/>
                <a:gd name="T31" fmla="*/ 20 h 66"/>
                <a:gd name="T32" fmla="*/ 12 w 35"/>
                <a:gd name="T33" fmla="*/ 23 h 66"/>
                <a:gd name="T34" fmla="*/ 18 w 35"/>
                <a:gd name="T35" fmla="*/ 29 h 66"/>
                <a:gd name="T36" fmla="*/ 20 w 35"/>
                <a:gd name="T37" fmla="*/ 29 h 66"/>
                <a:gd name="T38" fmla="*/ 20 w 35"/>
                <a:gd name="T39" fmla="*/ 31 h 66"/>
                <a:gd name="T40" fmla="*/ 20 w 35"/>
                <a:gd name="T41" fmla="*/ 33 h 66"/>
                <a:gd name="T42" fmla="*/ 20 w 35"/>
                <a:gd name="T43" fmla="*/ 35 h 66"/>
                <a:gd name="T44" fmla="*/ 18 w 35"/>
                <a:gd name="T45" fmla="*/ 39 h 66"/>
                <a:gd name="T46" fmla="*/ 14 w 35"/>
                <a:gd name="T47" fmla="*/ 43 h 66"/>
                <a:gd name="T48" fmla="*/ 8 w 35"/>
                <a:gd name="T49" fmla="*/ 46 h 66"/>
                <a:gd name="T50" fmla="*/ 0 w 35"/>
                <a:gd name="T51" fmla="*/ 52 h 66"/>
                <a:gd name="T52" fmla="*/ 6 w 35"/>
                <a:gd name="T53" fmla="*/ 66 h 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"/>
                <a:gd name="T82" fmla="*/ 0 h 66"/>
                <a:gd name="T83" fmla="*/ 35 w 35"/>
                <a:gd name="T84" fmla="*/ 66 h 6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" h="66">
                  <a:moveTo>
                    <a:pt x="6" y="66"/>
                  </a:moveTo>
                  <a:lnTo>
                    <a:pt x="16" y="60"/>
                  </a:lnTo>
                  <a:lnTo>
                    <a:pt x="23" y="54"/>
                  </a:lnTo>
                  <a:lnTo>
                    <a:pt x="29" y="48"/>
                  </a:lnTo>
                  <a:lnTo>
                    <a:pt x="35" y="43"/>
                  </a:lnTo>
                  <a:lnTo>
                    <a:pt x="35" y="35"/>
                  </a:lnTo>
                  <a:lnTo>
                    <a:pt x="35" y="29"/>
                  </a:lnTo>
                  <a:lnTo>
                    <a:pt x="33" y="23"/>
                  </a:lnTo>
                  <a:lnTo>
                    <a:pt x="29" y="18"/>
                  </a:lnTo>
                  <a:lnTo>
                    <a:pt x="23" y="10"/>
                  </a:lnTo>
                  <a:lnTo>
                    <a:pt x="16" y="6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6" y="20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18" y="39"/>
                  </a:lnTo>
                  <a:lnTo>
                    <a:pt x="14" y="43"/>
                  </a:lnTo>
                  <a:lnTo>
                    <a:pt x="8" y="46"/>
                  </a:lnTo>
                  <a:lnTo>
                    <a:pt x="0" y="52"/>
                  </a:lnTo>
                  <a:lnTo>
                    <a:pt x="6" y="6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0" name="Freeform 217"/>
            <p:cNvSpPr>
              <a:spLocks/>
            </p:cNvSpPr>
            <p:nvPr/>
          </p:nvSpPr>
          <p:spPr bwMode="auto">
            <a:xfrm>
              <a:off x="4153" y="1764"/>
              <a:ext cx="36" cy="66"/>
            </a:xfrm>
            <a:custGeom>
              <a:avLst/>
              <a:gdLst>
                <a:gd name="T0" fmla="*/ 36 w 36"/>
                <a:gd name="T1" fmla="*/ 52 h 66"/>
                <a:gd name="T2" fmla="*/ 26 w 36"/>
                <a:gd name="T3" fmla="*/ 48 h 66"/>
                <a:gd name="T4" fmla="*/ 21 w 36"/>
                <a:gd name="T5" fmla="*/ 43 h 66"/>
                <a:gd name="T6" fmla="*/ 17 w 36"/>
                <a:gd name="T7" fmla="*/ 39 h 66"/>
                <a:gd name="T8" fmla="*/ 15 w 36"/>
                <a:gd name="T9" fmla="*/ 37 h 66"/>
                <a:gd name="T10" fmla="*/ 15 w 36"/>
                <a:gd name="T11" fmla="*/ 35 h 66"/>
                <a:gd name="T12" fmla="*/ 15 w 36"/>
                <a:gd name="T13" fmla="*/ 33 h 66"/>
                <a:gd name="T14" fmla="*/ 17 w 36"/>
                <a:gd name="T15" fmla="*/ 31 h 66"/>
                <a:gd name="T16" fmla="*/ 17 w 36"/>
                <a:gd name="T17" fmla="*/ 29 h 66"/>
                <a:gd name="T18" fmla="*/ 23 w 36"/>
                <a:gd name="T19" fmla="*/ 23 h 66"/>
                <a:gd name="T20" fmla="*/ 28 w 36"/>
                <a:gd name="T21" fmla="*/ 20 h 66"/>
                <a:gd name="T22" fmla="*/ 34 w 36"/>
                <a:gd name="T23" fmla="*/ 18 h 66"/>
                <a:gd name="T24" fmla="*/ 36 w 36"/>
                <a:gd name="T25" fmla="*/ 16 h 66"/>
                <a:gd name="T26" fmla="*/ 28 w 36"/>
                <a:gd name="T27" fmla="*/ 0 h 66"/>
                <a:gd name="T28" fmla="*/ 26 w 36"/>
                <a:gd name="T29" fmla="*/ 2 h 66"/>
                <a:gd name="T30" fmla="*/ 21 w 36"/>
                <a:gd name="T31" fmla="*/ 6 h 66"/>
                <a:gd name="T32" fmla="*/ 13 w 36"/>
                <a:gd name="T33" fmla="*/ 12 h 66"/>
                <a:gd name="T34" fmla="*/ 5 w 36"/>
                <a:gd name="T35" fmla="*/ 18 h 66"/>
                <a:gd name="T36" fmla="*/ 2 w 36"/>
                <a:gd name="T37" fmla="*/ 23 h 66"/>
                <a:gd name="T38" fmla="*/ 0 w 36"/>
                <a:gd name="T39" fmla="*/ 29 h 66"/>
                <a:gd name="T40" fmla="*/ 0 w 36"/>
                <a:gd name="T41" fmla="*/ 37 h 66"/>
                <a:gd name="T42" fmla="*/ 2 w 36"/>
                <a:gd name="T43" fmla="*/ 43 h 66"/>
                <a:gd name="T44" fmla="*/ 5 w 36"/>
                <a:gd name="T45" fmla="*/ 50 h 66"/>
                <a:gd name="T46" fmla="*/ 11 w 36"/>
                <a:gd name="T47" fmla="*/ 56 h 66"/>
                <a:gd name="T48" fmla="*/ 19 w 36"/>
                <a:gd name="T49" fmla="*/ 62 h 66"/>
                <a:gd name="T50" fmla="*/ 28 w 36"/>
                <a:gd name="T51" fmla="*/ 66 h 66"/>
                <a:gd name="T52" fmla="*/ 36 w 36"/>
                <a:gd name="T53" fmla="*/ 52 h 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66"/>
                <a:gd name="T83" fmla="*/ 36 w 36"/>
                <a:gd name="T84" fmla="*/ 66 h 6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66">
                  <a:moveTo>
                    <a:pt x="36" y="52"/>
                  </a:moveTo>
                  <a:lnTo>
                    <a:pt x="26" y="48"/>
                  </a:lnTo>
                  <a:lnTo>
                    <a:pt x="21" y="43"/>
                  </a:lnTo>
                  <a:lnTo>
                    <a:pt x="17" y="39"/>
                  </a:lnTo>
                  <a:lnTo>
                    <a:pt x="15" y="37"/>
                  </a:lnTo>
                  <a:lnTo>
                    <a:pt x="15" y="35"/>
                  </a:lnTo>
                  <a:lnTo>
                    <a:pt x="15" y="33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23" y="23"/>
                  </a:lnTo>
                  <a:lnTo>
                    <a:pt x="28" y="20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1" y="6"/>
                  </a:lnTo>
                  <a:lnTo>
                    <a:pt x="13" y="12"/>
                  </a:lnTo>
                  <a:lnTo>
                    <a:pt x="5" y="18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2" y="43"/>
                  </a:lnTo>
                  <a:lnTo>
                    <a:pt x="5" y="50"/>
                  </a:lnTo>
                  <a:lnTo>
                    <a:pt x="11" y="56"/>
                  </a:lnTo>
                  <a:lnTo>
                    <a:pt x="19" y="62"/>
                  </a:lnTo>
                  <a:lnTo>
                    <a:pt x="28" y="66"/>
                  </a:lnTo>
                  <a:lnTo>
                    <a:pt x="36" y="52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1" name="Freeform 218"/>
            <p:cNvSpPr>
              <a:spLocks/>
            </p:cNvSpPr>
            <p:nvPr/>
          </p:nvSpPr>
          <p:spPr bwMode="auto">
            <a:xfrm>
              <a:off x="4183" y="1816"/>
              <a:ext cx="37" cy="65"/>
            </a:xfrm>
            <a:custGeom>
              <a:avLst/>
              <a:gdLst>
                <a:gd name="T0" fmla="*/ 6 w 37"/>
                <a:gd name="T1" fmla="*/ 65 h 65"/>
                <a:gd name="T2" fmla="*/ 16 w 37"/>
                <a:gd name="T3" fmla="*/ 62 h 65"/>
                <a:gd name="T4" fmla="*/ 23 w 37"/>
                <a:gd name="T5" fmla="*/ 56 h 65"/>
                <a:gd name="T6" fmla="*/ 31 w 37"/>
                <a:gd name="T7" fmla="*/ 50 h 65"/>
                <a:gd name="T8" fmla="*/ 35 w 37"/>
                <a:gd name="T9" fmla="*/ 42 h 65"/>
                <a:gd name="T10" fmla="*/ 37 w 37"/>
                <a:gd name="T11" fmla="*/ 37 h 65"/>
                <a:gd name="T12" fmla="*/ 35 w 37"/>
                <a:gd name="T13" fmla="*/ 29 h 65"/>
                <a:gd name="T14" fmla="*/ 33 w 37"/>
                <a:gd name="T15" fmla="*/ 23 h 65"/>
                <a:gd name="T16" fmla="*/ 31 w 37"/>
                <a:gd name="T17" fmla="*/ 17 h 65"/>
                <a:gd name="T18" fmla="*/ 23 w 37"/>
                <a:gd name="T19" fmla="*/ 12 h 65"/>
                <a:gd name="T20" fmla="*/ 16 w 37"/>
                <a:gd name="T21" fmla="*/ 6 h 65"/>
                <a:gd name="T22" fmla="*/ 8 w 37"/>
                <a:gd name="T23" fmla="*/ 2 h 65"/>
                <a:gd name="T24" fmla="*/ 6 w 37"/>
                <a:gd name="T25" fmla="*/ 0 h 65"/>
                <a:gd name="T26" fmla="*/ 0 w 37"/>
                <a:gd name="T27" fmla="*/ 15 h 65"/>
                <a:gd name="T28" fmla="*/ 2 w 37"/>
                <a:gd name="T29" fmla="*/ 17 h 65"/>
                <a:gd name="T30" fmla="*/ 6 w 37"/>
                <a:gd name="T31" fmla="*/ 19 h 65"/>
                <a:gd name="T32" fmla="*/ 12 w 37"/>
                <a:gd name="T33" fmla="*/ 23 h 65"/>
                <a:gd name="T34" fmla="*/ 18 w 37"/>
                <a:gd name="T35" fmla="*/ 29 h 65"/>
                <a:gd name="T36" fmla="*/ 20 w 37"/>
                <a:gd name="T37" fmla="*/ 31 h 65"/>
                <a:gd name="T38" fmla="*/ 20 w 37"/>
                <a:gd name="T39" fmla="*/ 33 h 65"/>
                <a:gd name="T40" fmla="*/ 20 w 37"/>
                <a:gd name="T41" fmla="*/ 35 h 65"/>
                <a:gd name="T42" fmla="*/ 20 w 37"/>
                <a:gd name="T43" fmla="*/ 37 h 65"/>
                <a:gd name="T44" fmla="*/ 18 w 37"/>
                <a:gd name="T45" fmla="*/ 39 h 65"/>
                <a:gd name="T46" fmla="*/ 14 w 37"/>
                <a:gd name="T47" fmla="*/ 42 h 65"/>
                <a:gd name="T48" fmla="*/ 8 w 37"/>
                <a:gd name="T49" fmla="*/ 48 h 65"/>
                <a:gd name="T50" fmla="*/ 0 w 37"/>
                <a:gd name="T51" fmla="*/ 52 h 65"/>
                <a:gd name="T52" fmla="*/ 6 w 37"/>
                <a:gd name="T53" fmla="*/ 65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7"/>
                <a:gd name="T82" fmla="*/ 0 h 65"/>
                <a:gd name="T83" fmla="*/ 37 w 37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7" h="65">
                  <a:moveTo>
                    <a:pt x="6" y="65"/>
                  </a:moveTo>
                  <a:lnTo>
                    <a:pt x="16" y="62"/>
                  </a:lnTo>
                  <a:lnTo>
                    <a:pt x="23" y="56"/>
                  </a:lnTo>
                  <a:lnTo>
                    <a:pt x="31" y="50"/>
                  </a:lnTo>
                  <a:lnTo>
                    <a:pt x="35" y="42"/>
                  </a:lnTo>
                  <a:lnTo>
                    <a:pt x="37" y="37"/>
                  </a:lnTo>
                  <a:lnTo>
                    <a:pt x="35" y="29"/>
                  </a:lnTo>
                  <a:lnTo>
                    <a:pt x="33" y="23"/>
                  </a:lnTo>
                  <a:lnTo>
                    <a:pt x="31" y="17"/>
                  </a:lnTo>
                  <a:lnTo>
                    <a:pt x="23" y="12"/>
                  </a:lnTo>
                  <a:lnTo>
                    <a:pt x="16" y="6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6" y="19"/>
                  </a:lnTo>
                  <a:lnTo>
                    <a:pt x="12" y="23"/>
                  </a:lnTo>
                  <a:lnTo>
                    <a:pt x="18" y="29"/>
                  </a:lnTo>
                  <a:lnTo>
                    <a:pt x="20" y="31"/>
                  </a:lnTo>
                  <a:lnTo>
                    <a:pt x="20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18" y="39"/>
                  </a:lnTo>
                  <a:lnTo>
                    <a:pt x="14" y="42"/>
                  </a:lnTo>
                  <a:lnTo>
                    <a:pt x="8" y="48"/>
                  </a:lnTo>
                  <a:lnTo>
                    <a:pt x="0" y="52"/>
                  </a:lnTo>
                  <a:lnTo>
                    <a:pt x="6" y="6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2" name="Freeform 219"/>
            <p:cNvSpPr>
              <a:spLocks/>
            </p:cNvSpPr>
            <p:nvPr/>
          </p:nvSpPr>
          <p:spPr bwMode="auto">
            <a:xfrm>
              <a:off x="4153" y="1868"/>
              <a:ext cx="36" cy="65"/>
            </a:xfrm>
            <a:custGeom>
              <a:avLst/>
              <a:gdLst>
                <a:gd name="T0" fmla="*/ 36 w 36"/>
                <a:gd name="T1" fmla="*/ 50 h 65"/>
                <a:gd name="T2" fmla="*/ 26 w 36"/>
                <a:gd name="T3" fmla="*/ 46 h 65"/>
                <a:gd name="T4" fmla="*/ 21 w 36"/>
                <a:gd name="T5" fmla="*/ 42 h 65"/>
                <a:gd name="T6" fmla="*/ 17 w 36"/>
                <a:gd name="T7" fmla="*/ 38 h 65"/>
                <a:gd name="T8" fmla="*/ 15 w 36"/>
                <a:gd name="T9" fmla="*/ 34 h 65"/>
                <a:gd name="T10" fmla="*/ 15 w 36"/>
                <a:gd name="T11" fmla="*/ 33 h 65"/>
                <a:gd name="T12" fmla="*/ 15 w 36"/>
                <a:gd name="T13" fmla="*/ 31 h 65"/>
                <a:gd name="T14" fmla="*/ 17 w 36"/>
                <a:gd name="T15" fmla="*/ 29 h 65"/>
                <a:gd name="T16" fmla="*/ 17 w 36"/>
                <a:gd name="T17" fmla="*/ 27 h 65"/>
                <a:gd name="T18" fmla="*/ 23 w 36"/>
                <a:gd name="T19" fmla="*/ 23 h 65"/>
                <a:gd name="T20" fmla="*/ 28 w 36"/>
                <a:gd name="T21" fmla="*/ 17 h 65"/>
                <a:gd name="T22" fmla="*/ 34 w 36"/>
                <a:gd name="T23" fmla="*/ 15 h 65"/>
                <a:gd name="T24" fmla="*/ 36 w 36"/>
                <a:gd name="T25" fmla="*/ 15 h 65"/>
                <a:gd name="T26" fmla="*/ 28 w 36"/>
                <a:gd name="T27" fmla="*/ 0 h 65"/>
                <a:gd name="T28" fmla="*/ 26 w 36"/>
                <a:gd name="T29" fmla="*/ 2 h 65"/>
                <a:gd name="T30" fmla="*/ 21 w 36"/>
                <a:gd name="T31" fmla="*/ 4 h 65"/>
                <a:gd name="T32" fmla="*/ 13 w 36"/>
                <a:gd name="T33" fmla="*/ 10 h 65"/>
                <a:gd name="T34" fmla="*/ 5 w 36"/>
                <a:gd name="T35" fmla="*/ 17 h 65"/>
                <a:gd name="T36" fmla="*/ 2 w 36"/>
                <a:gd name="T37" fmla="*/ 23 h 65"/>
                <a:gd name="T38" fmla="*/ 0 w 36"/>
                <a:gd name="T39" fmla="*/ 29 h 65"/>
                <a:gd name="T40" fmla="*/ 0 w 36"/>
                <a:gd name="T41" fmla="*/ 34 h 65"/>
                <a:gd name="T42" fmla="*/ 2 w 36"/>
                <a:gd name="T43" fmla="*/ 42 h 65"/>
                <a:gd name="T44" fmla="*/ 5 w 36"/>
                <a:gd name="T45" fmla="*/ 48 h 65"/>
                <a:gd name="T46" fmla="*/ 11 w 36"/>
                <a:gd name="T47" fmla="*/ 54 h 65"/>
                <a:gd name="T48" fmla="*/ 19 w 36"/>
                <a:gd name="T49" fmla="*/ 59 h 65"/>
                <a:gd name="T50" fmla="*/ 28 w 36"/>
                <a:gd name="T51" fmla="*/ 65 h 65"/>
                <a:gd name="T52" fmla="*/ 36 w 36"/>
                <a:gd name="T53" fmla="*/ 50 h 6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6"/>
                <a:gd name="T82" fmla="*/ 0 h 65"/>
                <a:gd name="T83" fmla="*/ 36 w 36"/>
                <a:gd name="T84" fmla="*/ 65 h 6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6" h="65">
                  <a:moveTo>
                    <a:pt x="36" y="50"/>
                  </a:moveTo>
                  <a:lnTo>
                    <a:pt x="26" y="46"/>
                  </a:lnTo>
                  <a:lnTo>
                    <a:pt x="21" y="42"/>
                  </a:lnTo>
                  <a:lnTo>
                    <a:pt x="17" y="38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23" y="23"/>
                  </a:lnTo>
                  <a:lnTo>
                    <a:pt x="28" y="17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28" y="0"/>
                  </a:lnTo>
                  <a:lnTo>
                    <a:pt x="26" y="2"/>
                  </a:lnTo>
                  <a:lnTo>
                    <a:pt x="21" y="4"/>
                  </a:lnTo>
                  <a:lnTo>
                    <a:pt x="13" y="10"/>
                  </a:lnTo>
                  <a:lnTo>
                    <a:pt x="5" y="17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5" y="48"/>
                  </a:lnTo>
                  <a:lnTo>
                    <a:pt x="11" y="54"/>
                  </a:lnTo>
                  <a:lnTo>
                    <a:pt x="19" y="59"/>
                  </a:lnTo>
                  <a:lnTo>
                    <a:pt x="28" y="65"/>
                  </a:lnTo>
                  <a:lnTo>
                    <a:pt x="36" y="5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3" name="Freeform 220"/>
            <p:cNvSpPr>
              <a:spLocks/>
            </p:cNvSpPr>
            <p:nvPr/>
          </p:nvSpPr>
          <p:spPr bwMode="auto">
            <a:xfrm>
              <a:off x="4176" y="1926"/>
              <a:ext cx="17" cy="61"/>
            </a:xfrm>
            <a:custGeom>
              <a:avLst/>
              <a:gdLst>
                <a:gd name="T0" fmla="*/ 7 w 17"/>
                <a:gd name="T1" fmla="*/ 61 h 61"/>
                <a:gd name="T2" fmla="*/ 17 w 17"/>
                <a:gd name="T3" fmla="*/ 61 h 61"/>
                <a:gd name="T4" fmla="*/ 17 w 17"/>
                <a:gd name="T5" fmla="*/ 0 h 61"/>
                <a:gd name="T6" fmla="*/ 0 w 17"/>
                <a:gd name="T7" fmla="*/ 0 h 61"/>
                <a:gd name="T8" fmla="*/ 0 w 17"/>
                <a:gd name="T9" fmla="*/ 61 h 61"/>
                <a:gd name="T10" fmla="*/ 7 w 17"/>
                <a:gd name="T11" fmla="*/ 6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61"/>
                <a:gd name="T20" fmla="*/ 17 w 17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61">
                  <a:moveTo>
                    <a:pt x="7" y="61"/>
                  </a:moveTo>
                  <a:lnTo>
                    <a:pt x="17" y="6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61"/>
                  </a:lnTo>
                  <a:lnTo>
                    <a:pt x="7" y="61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4" name="Freeform 221"/>
            <p:cNvSpPr>
              <a:spLocks/>
            </p:cNvSpPr>
            <p:nvPr/>
          </p:nvSpPr>
          <p:spPr bwMode="auto">
            <a:xfrm>
              <a:off x="4116" y="1887"/>
              <a:ext cx="73" cy="106"/>
            </a:xfrm>
            <a:custGeom>
              <a:avLst/>
              <a:gdLst>
                <a:gd name="T0" fmla="*/ 6 w 73"/>
                <a:gd name="T1" fmla="*/ 6 h 106"/>
                <a:gd name="T2" fmla="*/ 0 w 73"/>
                <a:gd name="T3" fmla="*/ 10 h 106"/>
                <a:gd name="T4" fmla="*/ 60 w 73"/>
                <a:gd name="T5" fmla="*/ 106 h 106"/>
                <a:gd name="T6" fmla="*/ 73 w 73"/>
                <a:gd name="T7" fmla="*/ 96 h 106"/>
                <a:gd name="T8" fmla="*/ 14 w 73"/>
                <a:gd name="T9" fmla="*/ 0 h 106"/>
                <a:gd name="T10" fmla="*/ 6 w 73"/>
                <a:gd name="T11" fmla="*/ 6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106"/>
                <a:gd name="T20" fmla="*/ 73 w 73"/>
                <a:gd name="T21" fmla="*/ 106 h 1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106">
                  <a:moveTo>
                    <a:pt x="6" y="6"/>
                  </a:moveTo>
                  <a:lnTo>
                    <a:pt x="0" y="10"/>
                  </a:lnTo>
                  <a:lnTo>
                    <a:pt x="60" y="106"/>
                  </a:lnTo>
                  <a:lnTo>
                    <a:pt x="73" y="96"/>
                  </a:lnTo>
                  <a:lnTo>
                    <a:pt x="14" y="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65" name="Freeform 222"/>
            <p:cNvSpPr>
              <a:spLocks/>
            </p:cNvSpPr>
            <p:nvPr/>
          </p:nvSpPr>
          <p:spPr bwMode="auto">
            <a:xfrm>
              <a:off x="4178" y="1887"/>
              <a:ext cx="72" cy="104"/>
            </a:xfrm>
            <a:custGeom>
              <a:avLst/>
              <a:gdLst>
                <a:gd name="T0" fmla="*/ 67 w 72"/>
                <a:gd name="T1" fmla="*/ 4 h 104"/>
                <a:gd name="T2" fmla="*/ 59 w 72"/>
                <a:gd name="T3" fmla="*/ 0 h 104"/>
                <a:gd name="T4" fmla="*/ 0 w 72"/>
                <a:gd name="T5" fmla="*/ 96 h 104"/>
                <a:gd name="T6" fmla="*/ 13 w 72"/>
                <a:gd name="T7" fmla="*/ 104 h 104"/>
                <a:gd name="T8" fmla="*/ 72 w 72"/>
                <a:gd name="T9" fmla="*/ 8 h 104"/>
                <a:gd name="T10" fmla="*/ 67 w 72"/>
                <a:gd name="T11" fmla="*/ 4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104"/>
                <a:gd name="T20" fmla="*/ 72 w 72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104">
                  <a:moveTo>
                    <a:pt x="67" y="4"/>
                  </a:moveTo>
                  <a:lnTo>
                    <a:pt x="59" y="0"/>
                  </a:lnTo>
                  <a:lnTo>
                    <a:pt x="0" y="96"/>
                  </a:lnTo>
                  <a:lnTo>
                    <a:pt x="13" y="104"/>
                  </a:lnTo>
                  <a:lnTo>
                    <a:pt x="72" y="8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223"/>
          <p:cNvGrpSpPr>
            <a:grpSpLocks/>
          </p:cNvGrpSpPr>
          <p:nvPr/>
        </p:nvGrpSpPr>
        <p:grpSpPr bwMode="auto">
          <a:xfrm>
            <a:off x="7272338" y="4019550"/>
            <a:ext cx="703262" cy="696913"/>
            <a:chOff x="4463" y="2198"/>
            <a:chExt cx="443" cy="439"/>
          </a:xfrm>
        </p:grpSpPr>
        <p:sp>
          <p:nvSpPr>
            <p:cNvPr id="6272" name="Freeform 224"/>
            <p:cNvSpPr>
              <a:spLocks/>
            </p:cNvSpPr>
            <p:nvPr/>
          </p:nvSpPr>
          <p:spPr bwMode="auto">
            <a:xfrm>
              <a:off x="4465" y="2601"/>
              <a:ext cx="39" cy="34"/>
            </a:xfrm>
            <a:custGeom>
              <a:avLst/>
              <a:gdLst>
                <a:gd name="T0" fmla="*/ 19 w 39"/>
                <a:gd name="T1" fmla="*/ 0 h 34"/>
                <a:gd name="T2" fmla="*/ 23 w 39"/>
                <a:gd name="T3" fmla="*/ 0 h 34"/>
                <a:gd name="T4" fmla="*/ 27 w 39"/>
                <a:gd name="T5" fmla="*/ 0 h 34"/>
                <a:gd name="T6" fmla="*/ 29 w 39"/>
                <a:gd name="T7" fmla="*/ 2 h 34"/>
                <a:gd name="T8" fmla="*/ 33 w 39"/>
                <a:gd name="T9" fmla="*/ 4 h 34"/>
                <a:gd name="T10" fmla="*/ 35 w 39"/>
                <a:gd name="T11" fmla="*/ 8 h 34"/>
                <a:gd name="T12" fmla="*/ 37 w 39"/>
                <a:gd name="T13" fmla="*/ 10 h 34"/>
                <a:gd name="T14" fmla="*/ 39 w 39"/>
                <a:gd name="T15" fmla="*/ 13 h 34"/>
                <a:gd name="T16" fmla="*/ 39 w 39"/>
                <a:gd name="T17" fmla="*/ 17 h 34"/>
                <a:gd name="T18" fmla="*/ 39 w 39"/>
                <a:gd name="T19" fmla="*/ 21 h 34"/>
                <a:gd name="T20" fmla="*/ 37 w 39"/>
                <a:gd name="T21" fmla="*/ 25 h 34"/>
                <a:gd name="T22" fmla="*/ 35 w 39"/>
                <a:gd name="T23" fmla="*/ 27 h 34"/>
                <a:gd name="T24" fmla="*/ 33 w 39"/>
                <a:gd name="T25" fmla="*/ 31 h 34"/>
                <a:gd name="T26" fmla="*/ 29 w 39"/>
                <a:gd name="T27" fmla="*/ 33 h 34"/>
                <a:gd name="T28" fmla="*/ 27 w 39"/>
                <a:gd name="T29" fmla="*/ 34 h 34"/>
                <a:gd name="T30" fmla="*/ 23 w 39"/>
                <a:gd name="T31" fmla="*/ 34 h 34"/>
                <a:gd name="T32" fmla="*/ 19 w 39"/>
                <a:gd name="T33" fmla="*/ 34 h 34"/>
                <a:gd name="T34" fmla="*/ 16 w 39"/>
                <a:gd name="T35" fmla="*/ 34 h 34"/>
                <a:gd name="T36" fmla="*/ 12 w 39"/>
                <a:gd name="T37" fmla="*/ 34 h 34"/>
                <a:gd name="T38" fmla="*/ 8 w 39"/>
                <a:gd name="T39" fmla="*/ 33 h 34"/>
                <a:gd name="T40" fmla="*/ 6 w 39"/>
                <a:gd name="T41" fmla="*/ 31 h 34"/>
                <a:gd name="T42" fmla="*/ 4 w 39"/>
                <a:gd name="T43" fmla="*/ 27 h 34"/>
                <a:gd name="T44" fmla="*/ 2 w 39"/>
                <a:gd name="T45" fmla="*/ 25 h 34"/>
                <a:gd name="T46" fmla="*/ 0 w 39"/>
                <a:gd name="T47" fmla="*/ 21 h 34"/>
                <a:gd name="T48" fmla="*/ 0 w 39"/>
                <a:gd name="T49" fmla="*/ 17 h 34"/>
                <a:gd name="T50" fmla="*/ 0 w 39"/>
                <a:gd name="T51" fmla="*/ 13 h 34"/>
                <a:gd name="T52" fmla="*/ 2 w 39"/>
                <a:gd name="T53" fmla="*/ 10 h 34"/>
                <a:gd name="T54" fmla="*/ 4 w 39"/>
                <a:gd name="T55" fmla="*/ 8 h 34"/>
                <a:gd name="T56" fmla="*/ 6 w 39"/>
                <a:gd name="T57" fmla="*/ 4 h 34"/>
                <a:gd name="T58" fmla="*/ 8 w 39"/>
                <a:gd name="T59" fmla="*/ 2 h 34"/>
                <a:gd name="T60" fmla="*/ 12 w 39"/>
                <a:gd name="T61" fmla="*/ 0 h 34"/>
                <a:gd name="T62" fmla="*/ 16 w 39"/>
                <a:gd name="T63" fmla="*/ 0 h 34"/>
                <a:gd name="T64" fmla="*/ 19 w 3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4"/>
                <a:gd name="T101" fmla="*/ 39 w 3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4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2" y="34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3" name="Freeform 225"/>
            <p:cNvSpPr>
              <a:spLocks/>
            </p:cNvSpPr>
            <p:nvPr/>
          </p:nvSpPr>
          <p:spPr bwMode="auto">
            <a:xfrm>
              <a:off x="4465" y="2601"/>
              <a:ext cx="39" cy="34"/>
            </a:xfrm>
            <a:custGeom>
              <a:avLst/>
              <a:gdLst>
                <a:gd name="T0" fmla="*/ 19 w 39"/>
                <a:gd name="T1" fmla="*/ 0 h 34"/>
                <a:gd name="T2" fmla="*/ 23 w 39"/>
                <a:gd name="T3" fmla="*/ 0 h 34"/>
                <a:gd name="T4" fmla="*/ 27 w 39"/>
                <a:gd name="T5" fmla="*/ 0 h 34"/>
                <a:gd name="T6" fmla="*/ 29 w 39"/>
                <a:gd name="T7" fmla="*/ 2 h 34"/>
                <a:gd name="T8" fmla="*/ 33 w 39"/>
                <a:gd name="T9" fmla="*/ 4 h 34"/>
                <a:gd name="T10" fmla="*/ 35 w 39"/>
                <a:gd name="T11" fmla="*/ 8 h 34"/>
                <a:gd name="T12" fmla="*/ 37 w 39"/>
                <a:gd name="T13" fmla="*/ 10 h 34"/>
                <a:gd name="T14" fmla="*/ 39 w 39"/>
                <a:gd name="T15" fmla="*/ 13 h 34"/>
                <a:gd name="T16" fmla="*/ 39 w 39"/>
                <a:gd name="T17" fmla="*/ 17 h 34"/>
                <a:gd name="T18" fmla="*/ 39 w 39"/>
                <a:gd name="T19" fmla="*/ 21 h 34"/>
                <a:gd name="T20" fmla="*/ 37 w 39"/>
                <a:gd name="T21" fmla="*/ 25 h 34"/>
                <a:gd name="T22" fmla="*/ 35 w 39"/>
                <a:gd name="T23" fmla="*/ 27 h 34"/>
                <a:gd name="T24" fmla="*/ 33 w 39"/>
                <a:gd name="T25" fmla="*/ 31 h 34"/>
                <a:gd name="T26" fmla="*/ 29 w 39"/>
                <a:gd name="T27" fmla="*/ 33 h 34"/>
                <a:gd name="T28" fmla="*/ 27 w 39"/>
                <a:gd name="T29" fmla="*/ 34 h 34"/>
                <a:gd name="T30" fmla="*/ 23 w 39"/>
                <a:gd name="T31" fmla="*/ 34 h 34"/>
                <a:gd name="T32" fmla="*/ 19 w 39"/>
                <a:gd name="T33" fmla="*/ 34 h 34"/>
                <a:gd name="T34" fmla="*/ 16 w 39"/>
                <a:gd name="T35" fmla="*/ 34 h 34"/>
                <a:gd name="T36" fmla="*/ 12 w 39"/>
                <a:gd name="T37" fmla="*/ 34 h 34"/>
                <a:gd name="T38" fmla="*/ 8 w 39"/>
                <a:gd name="T39" fmla="*/ 33 h 34"/>
                <a:gd name="T40" fmla="*/ 6 w 39"/>
                <a:gd name="T41" fmla="*/ 31 h 34"/>
                <a:gd name="T42" fmla="*/ 4 w 39"/>
                <a:gd name="T43" fmla="*/ 27 h 34"/>
                <a:gd name="T44" fmla="*/ 2 w 39"/>
                <a:gd name="T45" fmla="*/ 25 h 34"/>
                <a:gd name="T46" fmla="*/ 0 w 39"/>
                <a:gd name="T47" fmla="*/ 21 h 34"/>
                <a:gd name="T48" fmla="*/ 0 w 39"/>
                <a:gd name="T49" fmla="*/ 17 h 34"/>
                <a:gd name="T50" fmla="*/ 0 w 39"/>
                <a:gd name="T51" fmla="*/ 13 h 34"/>
                <a:gd name="T52" fmla="*/ 2 w 39"/>
                <a:gd name="T53" fmla="*/ 10 h 34"/>
                <a:gd name="T54" fmla="*/ 4 w 39"/>
                <a:gd name="T55" fmla="*/ 8 h 34"/>
                <a:gd name="T56" fmla="*/ 6 w 39"/>
                <a:gd name="T57" fmla="*/ 4 h 34"/>
                <a:gd name="T58" fmla="*/ 8 w 39"/>
                <a:gd name="T59" fmla="*/ 2 h 34"/>
                <a:gd name="T60" fmla="*/ 12 w 39"/>
                <a:gd name="T61" fmla="*/ 0 h 34"/>
                <a:gd name="T62" fmla="*/ 16 w 39"/>
                <a:gd name="T63" fmla="*/ 0 h 34"/>
                <a:gd name="T64" fmla="*/ 19 w 3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4"/>
                <a:gd name="T101" fmla="*/ 39 w 3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4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2" y="34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4" name="Freeform 226"/>
            <p:cNvSpPr>
              <a:spLocks/>
            </p:cNvSpPr>
            <p:nvPr/>
          </p:nvSpPr>
          <p:spPr bwMode="auto">
            <a:xfrm>
              <a:off x="4565" y="2499"/>
              <a:ext cx="38" cy="37"/>
            </a:xfrm>
            <a:custGeom>
              <a:avLst/>
              <a:gdLst>
                <a:gd name="T0" fmla="*/ 19 w 38"/>
                <a:gd name="T1" fmla="*/ 0 h 37"/>
                <a:gd name="T2" fmla="*/ 23 w 38"/>
                <a:gd name="T3" fmla="*/ 0 h 37"/>
                <a:gd name="T4" fmla="*/ 27 w 38"/>
                <a:gd name="T5" fmla="*/ 2 h 37"/>
                <a:gd name="T6" fmla="*/ 31 w 38"/>
                <a:gd name="T7" fmla="*/ 4 h 37"/>
                <a:gd name="T8" fmla="*/ 33 w 38"/>
                <a:gd name="T9" fmla="*/ 6 h 37"/>
                <a:gd name="T10" fmla="*/ 36 w 38"/>
                <a:gd name="T11" fmla="*/ 8 h 37"/>
                <a:gd name="T12" fmla="*/ 38 w 38"/>
                <a:gd name="T13" fmla="*/ 12 h 37"/>
                <a:gd name="T14" fmla="*/ 38 w 38"/>
                <a:gd name="T15" fmla="*/ 16 h 37"/>
                <a:gd name="T16" fmla="*/ 38 w 38"/>
                <a:gd name="T17" fmla="*/ 19 h 37"/>
                <a:gd name="T18" fmla="*/ 38 w 38"/>
                <a:gd name="T19" fmla="*/ 21 h 37"/>
                <a:gd name="T20" fmla="*/ 38 w 38"/>
                <a:gd name="T21" fmla="*/ 25 h 37"/>
                <a:gd name="T22" fmla="*/ 36 w 38"/>
                <a:gd name="T23" fmla="*/ 29 h 37"/>
                <a:gd name="T24" fmla="*/ 33 w 38"/>
                <a:gd name="T25" fmla="*/ 31 h 37"/>
                <a:gd name="T26" fmla="*/ 31 w 38"/>
                <a:gd name="T27" fmla="*/ 33 h 37"/>
                <a:gd name="T28" fmla="*/ 27 w 38"/>
                <a:gd name="T29" fmla="*/ 35 h 37"/>
                <a:gd name="T30" fmla="*/ 23 w 38"/>
                <a:gd name="T31" fmla="*/ 37 h 37"/>
                <a:gd name="T32" fmla="*/ 19 w 38"/>
                <a:gd name="T33" fmla="*/ 37 h 37"/>
                <a:gd name="T34" fmla="*/ 15 w 38"/>
                <a:gd name="T35" fmla="*/ 37 h 37"/>
                <a:gd name="T36" fmla="*/ 12 w 38"/>
                <a:gd name="T37" fmla="*/ 35 h 37"/>
                <a:gd name="T38" fmla="*/ 10 w 38"/>
                <a:gd name="T39" fmla="*/ 33 h 37"/>
                <a:gd name="T40" fmla="*/ 6 w 38"/>
                <a:gd name="T41" fmla="*/ 31 h 37"/>
                <a:gd name="T42" fmla="*/ 4 w 38"/>
                <a:gd name="T43" fmla="*/ 29 h 37"/>
                <a:gd name="T44" fmla="*/ 2 w 38"/>
                <a:gd name="T45" fmla="*/ 25 h 37"/>
                <a:gd name="T46" fmla="*/ 2 w 38"/>
                <a:gd name="T47" fmla="*/ 21 h 37"/>
                <a:gd name="T48" fmla="*/ 0 w 38"/>
                <a:gd name="T49" fmla="*/ 19 h 37"/>
                <a:gd name="T50" fmla="*/ 2 w 38"/>
                <a:gd name="T51" fmla="*/ 16 h 37"/>
                <a:gd name="T52" fmla="*/ 2 w 38"/>
                <a:gd name="T53" fmla="*/ 12 h 37"/>
                <a:gd name="T54" fmla="*/ 4 w 38"/>
                <a:gd name="T55" fmla="*/ 8 h 37"/>
                <a:gd name="T56" fmla="*/ 6 w 38"/>
                <a:gd name="T57" fmla="*/ 6 h 37"/>
                <a:gd name="T58" fmla="*/ 10 w 38"/>
                <a:gd name="T59" fmla="*/ 4 h 37"/>
                <a:gd name="T60" fmla="*/ 12 w 38"/>
                <a:gd name="T61" fmla="*/ 2 h 37"/>
                <a:gd name="T62" fmla="*/ 15 w 38"/>
                <a:gd name="T63" fmla="*/ 0 h 37"/>
                <a:gd name="T64" fmla="*/ 19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6" y="29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5" name="Freeform 227"/>
            <p:cNvSpPr>
              <a:spLocks/>
            </p:cNvSpPr>
            <p:nvPr/>
          </p:nvSpPr>
          <p:spPr bwMode="auto">
            <a:xfrm>
              <a:off x="4565" y="2499"/>
              <a:ext cx="38" cy="37"/>
            </a:xfrm>
            <a:custGeom>
              <a:avLst/>
              <a:gdLst>
                <a:gd name="T0" fmla="*/ 19 w 38"/>
                <a:gd name="T1" fmla="*/ 0 h 37"/>
                <a:gd name="T2" fmla="*/ 23 w 38"/>
                <a:gd name="T3" fmla="*/ 0 h 37"/>
                <a:gd name="T4" fmla="*/ 27 w 38"/>
                <a:gd name="T5" fmla="*/ 2 h 37"/>
                <a:gd name="T6" fmla="*/ 31 w 38"/>
                <a:gd name="T7" fmla="*/ 4 h 37"/>
                <a:gd name="T8" fmla="*/ 33 w 38"/>
                <a:gd name="T9" fmla="*/ 6 h 37"/>
                <a:gd name="T10" fmla="*/ 36 w 38"/>
                <a:gd name="T11" fmla="*/ 8 h 37"/>
                <a:gd name="T12" fmla="*/ 38 w 38"/>
                <a:gd name="T13" fmla="*/ 12 h 37"/>
                <a:gd name="T14" fmla="*/ 38 w 38"/>
                <a:gd name="T15" fmla="*/ 16 h 37"/>
                <a:gd name="T16" fmla="*/ 38 w 38"/>
                <a:gd name="T17" fmla="*/ 19 h 37"/>
                <a:gd name="T18" fmla="*/ 38 w 38"/>
                <a:gd name="T19" fmla="*/ 21 h 37"/>
                <a:gd name="T20" fmla="*/ 38 w 38"/>
                <a:gd name="T21" fmla="*/ 25 h 37"/>
                <a:gd name="T22" fmla="*/ 36 w 38"/>
                <a:gd name="T23" fmla="*/ 29 h 37"/>
                <a:gd name="T24" fmla="*/ 33 w 38"/>
                <a:gd name="T25" fmla="*/ 31 h 37"/>
                <a:gd name="T26" fmla="*/ 31 w 38"/>
                <a:gd name="T27" fmla="*/ 33 h 37"/>
                <a:gd name="T28" fmla="*/ 27 w 38"/>
                <a:gd name="T29" fmla="*/ 35 h 37"/>
                <a:gd name="T30" fmla="*/ 23 w 38"/>
                <a:gd name="T31" fmla="*/ 37 h 37"/>
                <a:gd name="T32" fmla="*/ 19 w 38"/>
                <a:gd name="T33" fmla="*/ 37 h 37"/>
                <a:gd name="T34" fmla="*/ 15 w 38"/>
                <a:gd name="T35" fmla="*/ 37 h 37"/>
                <a:gd name="T36" fmla="*/ 12 w 38"/>
                <a:gd name="T37" fmla="*/ 35 h 37"/>
                <a:gd name="T38" fmla="*/ 10 w 38"/>
                <a:gd name="T39" fmla="*/ 33 h 37"/>
                <a:gd name="T40" fmla="*/ 6 w 38"/>
                <a:gd name="T41" fmla="*/ 31 h 37"/>
                <a:gd name="T42" fmla="*/ 4 w 38"/>
                <a:gd name="T43" fmla="*/ 29 h 37"/>
                <a:gd name="T44" fmla="*/ 2 w 38"/>
                <a:gd name="T45" fmla="*/ 25 h 37"/>
                <a:gd name="T46" fmla="*/ 2 w 38"/>
                <a:gd name="T47" fmla="*/ 21 h 37"/>
                <a:gd name="T48" fmla="*/ 0 w 38"/>
                <a:gd name="T49" fmla="*/ 19 h 37"/>
                <a:gd name="T50" fmla="*/ 2 w 38"/>
                <a:gd name="T51" fmla="*/ 16 h 37"/>
                <a:gd name="T52" fmla="*/ 2 w 38"/>
                <a:gd name="T53" fmla="*/ 12 h 37"/>
                <a:gd name="T54" fmla="*/ 4 w 38"/>
                <a:gd name="T55" fmla="*/ 8 h 37"/>
                <a:gd name="T56" fmla="*/ 6 w 38"/>
                <a:gd name="T57" fmla="*/ 6 h 37"/>
                <a:gd name="T58" fmla="*/ 10 w 38"/>
                <a:gd name="T59" fmla="*/ 4 h 37"/>
                <a:gd name="T60" fmla="*/ 12 w 38"/>
                <a:gd name="T61" fmla="*/ 2 h 37"/>
                <a:gd name="T62" fmla="*/ 15 w 38"/>
                <a:gd name="T63" fmla="*/ 0 h 37"/>
                <a:gd name="T64" fmla="*/ 19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6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6" y="29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6" name="Freeform 228"/>
            <p:cNvSpPr>
              <a:spLocks/>
            </p:cNvSpPr>
            <p:nvPr/>
          </p:nvSpPr>
          <p:spPr bwMode="auto">
            <a:xfrm>
              <a:off x="4667" y="2399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3 w 38"/>
                <a:gd name="T3" fmla="*/ 0 h 35"/>
                <a:gd name="T4" fmla="*/ 27 w 38"/>
                <a:gd name="T5" fmla="*/ 0 h 35"/>
                <a:gd name="T6" fmla="*/ 30 w 38"/>
                <a:gd name="T7" fmla="*/ 2 h 35"/>
                <a:gd name="T8" fmla="*/ 32 w 38"/>
                <a:gd name="T9" fmla="*/ 4 h 35"/>
                <a:gd name="T10" fmla="*/ 34 w 38"/>
                <a:gd name="T11" fmla="*/ 8 h 35"/>
                <a:gd name="T12" fmla="*/ 36 w 38"/>
                <a:gd name="T13" fmla="*/ 10 h 35"/>
                <a:gd name="T14" fmla="*/ 38 w 38"/>
                <a:gd name="T15" fmla="*/ 14 h 35"/>
                <a:gd name="T16" fmla="*/ 38 w 38"/>
                <a:gd name="T17" fmla="*/ 18 h 35"/>
                <a:gd name="T18" fmla="*/ 38 w 38"/>
                <a:gd name="T19" fmla="*/ 22 h 35"/>
                <a:gd name="T20" fmla="*/ 36 w 38"/>
                <a:gd name="T21" fmla="*/ 25 h 35"/>
                <a:gd name="T22" fmla="*/ 34 w 38"/>
                <a:gd name="T23" fmla="*/ 27 h 35"/>
                <a:gd name="T24" fmla="*/ 32 w 38"/>
                <a:gd name="T25" fmla="*/ 31 h 35"/>
                <a:gd name="T26" fmla="*/ 30 w 38"/>
                <a:gd name="T27" fmla="*/ 33 h 35"/>
                <a:gd name="T28" fmla="*/ 27 w 38"/>
                <a:gd name="T29" fmla="*/ 35 h 35"/>
                <a:gd name="T30" fmla="*/ 23 w 38"/>
                <a:gd name="T31" fmla="*/ 35 h 35"/>
                <a:gd name="T32" fmla="*/ 19 w 38"/>
                <a:gd name="T33" fmla="*/ 35 h 35"/>
                <a:gd name="T34" fmla="*/ 15 w 38"/>
                <a:gd name="T35" fmla="*/ 35 h 35"/>
                <a:gd name="T36" fmla="*/ 11 w 38"/>
                <a:gd name="T37" fmla="*/ 35 h 35"/>
                <a:gd name="T38" fmla="*/ 7 w 38"/>
                <a:gd name="T39" fmla="*/ 33 h 35"/>
                <a:gd name="T40" fmla="*/ 5 w 38"/>
                <a:gd name="T41" fmla="*/ 31 h 35"/>
                <a:gd name="T42" fmla="*/ 3 w 38"/>
                <a:gd name="T43" fmla="*/ 27 h 35"/>
                <a:gd name="T44" fmla="*/ 2 w 38"/>
                <a:gd name="T45" fmla="*/ 25 h 35"/>
                <a:gd name="T46" fmla="*/ 0 w 38"/>
                <a:gd name="T47" fmla="*/ 22 h 35"/>
                <a:gd name="T48" fmla="*/ 0 w 38"/>
                <a:gd name="T49" fmla="*/ 18 h 35"/>
                <a:gd name="T50" fmla="*/ 0 w 38"/>
                <a:gd name="T51" fmla="*/ 14 h 35"/>
                <a:gd name="T52" fmla="*/ 2 w 38"/>
                <a:gd name="T53" fmla="*/ 10 h 35"/>
                <a:gd name="T54" fmla="*/ 3 w 38"/>
                <a:gd name="T55" fmla="*/ 8 h 35"/>
                <a:gd name="T56" fmla="*/ 5 w 38"/>
                <a:gd name="T57" fmla="*/ 4 h 35"/>
                <a:gd name="T58" fmla="*/ 7 w 38"/>
                <a:gd name="T59" fmla="*/ 2 h 35"/>
                <a:gd name="T60" fmla="*/ 11 w 38"/>
                <a:gd name="T61" fmla="*/ 0 h 35"/>
                <a:gd name="T62" fmla="*/ 15 w 38"/>
                <a:gd name="T63" fmla="*/ 0 h 35"/>
                <a:gd name="T64" fmla="*/ 19 w 38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5"/>
                <a:gd name="T101" fmla="*/ 38 w 38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2"/>
                  </a:lnTo>
                  <a:lnTo>
                    <a:pt x="36" y="25"/>
                  </a:lnTo>
                  <a:lnTo>
                    <a:pt x="34" y="27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5" y="35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7" name="Freeform 229"/>
            <p:cNvSpPr>
              <a:spLocks/>
            </p:cNvSpPr>
            <p:nvPr/>
          </p:nvSpPr>
          <p:spPr bwMode="auto">
            <a:xfrm>
              <a:off x="4667" y="2399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3 w 38"/>
                <a:gd name="T3" fmla="*/ 0 h 35"/>
                <a:gd name="T4" fmla="*/ 27 w 38"/>
                <a:gd name="T5" fmla="*/ 0 h 35"/>
                <a:gd name="T6" fmla="*/ 30 w 38"/>
                <a:gd name="T7" fmla="*/ 2 h 35"/>
                <a:gd name="T8" fmla="*/ 32 w 38"/>
                <a:gd name="T9" fmla="*/ 4 h 35"/>
                <a:gd name="T10" fmla="*/ 34 w 38"/>
                <a:gd name="T11" fmla="*/ 8 h 35"/>
                <a:gd name="T12" fmla="*/ 36 w 38"/>
                <a:gd name="T13" fmla="*/ 10 h 35"/>
                <a:gd name="T14" fmla="*/ 38 w 38"/>
                <a:gd name="T15" fmla="*/ 14 h 35"/>
                <a:gd name="T16" fmla="*/ 38 w 38"/>
                <a:gd name="T17" fmla="*/ 18 h 35"/>
                <a:gd name="T18" fmla="*/ 38 w 38"/>
                <a:gd name="T19" fmla="*/ 22 h 35"/>
                <a:gd name="T20" fmla="*/ 36 w 38"/>
                <a:gd name="T21" fmla="*/ 25 h 35"/>
                <a:gd name="T22" fmla="*/ 34 w 38"/>
                <a:gd name="T23" fmla="*/ 27 h 35"/>
                <a:gd name="T24" fmla="*/ 32 w 38"/>
                <a:gd name="T25" fmla="*/ 31 h 35"/>
                <a:gd name="T26" fmla="*/ 30 w 38"/>
                <a:gd name="T27" fmla="*/ 33 h 35"/>
                <a:gd name="T28" fmla="*/ 27 w 38"/>
                <a:gd name="T29" fmla="*/ 35 h 35"/>
                <a:gd name="T30" fmla="*/ 23 w 38"/>
                <a:gd name="T31" fmla="*/ 35 h 35"/>
                <a:gd name="T32" fmla="*/ 19 w 38"/>
                <a:gd name="T33" fmla="*/ 35 h 35"/>
                <a:gd name="T34" fmla="*/ 15 w 38"/>
                <a:gd name="T35" fmla="*/ 35 h 35"/>
                <a:gd name="T36" fmla="*/ 11 w 38"/>
                <a:gd name="T37" fmla="*/ 35 h 35"/>
                <a:gd name="T38" fmla="*/ 7 w 38"/>
                <a:gd name="T39" fmla="*/ 33 h 35"/>
                <a:gd name="T40" fmla="*/ 5 w 38"/>
                <a:gd name="T41" fmla="*/ 31 h 35"/>
                <a:gd name="T42" fmla="*/ 3 w 38"/>
                <a:gd name="T43" fmla="*/ 27 h 35"/>
                <a:gd name="T44" fmla="*/ 2 w 38"/>
                <a:gd name="T45" fmla="*/ 25 h 35"/>
                <a:gd name="T46" fmla="*/ 0 w 38"/>
                <a:gd name="T47" fmla="*/ 22 h 35"/>
                <a:gd name="T48" fmla="*/ 0 w 38"/>
                <a:gd name="T49" fmla="*/ 18 h 35"/>
                <a:gd name="T50" fmla="*/ 0 w 38"/>
                <a:gd name="T51" fmla="*/ 14 h 35"/>
                <a:gd name="T52" fmla="*/ 2 w 38"/>
                <a:gd name="T53" fmla="*/ 10 h 35"/>
                <a:gd name="T54" fmla="*/ 3 w 38"/>
                <a:gd name="T55" fmla="*/ 8 h 35"/>
                <a:gd name="T56" fmla="*/ 5 w 38"/>
                <a:gd name="T57" fmla="*/ 4 h 35"/>
                <a:gd name="T58" fmla="*/ 7 w 38"/>
                <a:gd name="T59" fmla="*/ 2 h 35"/>
                <a:gd name="T60" fmla="*/ 11 w 38"/>
                <a:gd name="T61" fmla="*/ 0 h 35"/>
                <a:gd name="T62" fmla="*/ 15 w 38"/>
                <a:gd name="T63" fmla="*/ 0 h 35"/>
                <a:gd name="T64" fmla="*/ 19 w 38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5"/>
                <a:gd name="T101" fmla="*/ 38 w 38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0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2"/>
                  </a:lnTo>
                  <a:lnTo>
                    <a:pt x="36" y="25"/>
                  </a:lnTo>
                  <a:lnTo>
                    <a:pt x="34" y="27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5" y="35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27"/>
                  </a:lnTo>
                  <a:lnTo>
                    <a:pt x="2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3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8" name="Freeform 230"/>
            <p:cNvSpPr>
              <a:spLocks/>
            </p:cNvSpPr>
            <p:nvPr/>
          </p:nvSpPr>
          <p:spPr bwMode="auto">
            <a:xfrm>
              <a:off x="4766" y="2298"/>
              <a:ext cx="41" cy="36"/>
            </a:xfrm>
            <a:custGeom>
              <a:avLst/>
              <a:gdLst>
                <a:gd name="T0" fmla="*/ 20 w 41"/>
                <a:gd name="T1" fmla="*/ 0 h 36"/>
                <a:gd name="T2" fmla="*/ 23 w 41"/>
                <a:gd name="T3" fmla="*/ 0 h 36"/>
                <a:gd name="T4" fmla="*/ 27 w 41"/>
                <a:gd name="T5" fmla="*/ 2 h 36"/>
                <a:gd name="T6" fmla="*/ 31 w 41"/>
                <a:gd name="T7" fmla="*/ 4 h 36"/>
                <a:gd name="T8" fmla="*/ 35 w 41"/>
                <a:gd name="T9" fmla="*/ 6 h 36"/>
                <a:gd name="T10" fmla="*/ 37 w 41"/>
                <a:gd name="T11" fmla="*/ 7 h 36"/>
                <a:gd name="T12" fmla="*/ 39 w 41"/>
                <a:gd name="T13" fmla="*/ 11 h 36"/>
                <a:gd name="T14" fmla="*/ 39 w 41"/>
                <a:gd name="T15" fmla="*/ 15 h 36"/>
                <a:gd name="T16" fmla="*/ 41 w 41"/>
                <a:gd name="T17" fmla="*/ 19 h 36"/>
                <a:gd name="T18" fmla="*/ 39 w 41"/>
                <a:gd name="T19" fmla="*/ 21 h 36"/>
                <a:gd name="T20" fmla="*/ 39 w 41"/>
                <a:gd name="T21" fmla="*/ 25 h 36"/>
                <a:gd name="T22" fmla="*/ 37 w 41"/>
                <a:gd name="T23" fmla="*/ 29 h 36"/>
                <a:gd name="T24" fmla="*/ 35 w 41"/>
                <a:gd name="T25" fmla="*/ 30 h 36"/>
                <a:gd name="T26" fmla="*/ 31 w 41"/>
                <a:gd name="T27" fmla="*/ 32 h 36"/>
                <a:gd name="T28" fmla="*/ 27 w 41"/>
                <a:gd name="T29" fmla="*/ 34 h 36"/>
                <a:gd name="T30" fmla="*/ 23 w 41"/>
                <a:gd name="T31" fmla="*/ 36 h 36"/>
                <a:gd name="T32" fmla="*/ 20 w 41"/>
                <a:gd name="T33" fmla="*/ 36 h 36"/>
                <a:gd name="T34" fmla="*/ 16 w 41"/>
                <a:gd name="T35" fmla="*/ 36 h 36"/>
                <a:gd name="T36" fmla="*/ 14 w 41"/>
                <a:gd name="T37" fmla="*/ 34 h 36"/>
                <a:gd name="T38" fmla="*/ 10 w 41"/>
                <a:gd name="T39" fmla="*/ 32 h 36"/>
                <a:gd name="T40" fmla="*/ 6 w 41"/>
                <a:gd name="T41" fmla="*/ 30 h 36"/>
                <a:gd name="T42" fmla="*/ 4 w 41"/>
                <a:gd name="T43" fmla="*/ 29 h 36"/>
                <a:gd name="T44" fmla="*/ 2 w 41"/>
                <a:gd name="T45" fmla="*/ 25 h 36"/>
                <a:gd name="T46" fmla="*/ 2 w 41"/>
                <a:gd name="T47" fmla="*/ 21 h 36"/>
                <a:gd name="T48" fmla="*/ 0 w 41"/>
                <a:gd name="T49" fmla="*/ 19 h 36"/>
                <a:gd name="T50" fmla="*/ 2 w 41"/>
                <a:gd name="T51" fmla="*/ 15 h 36"/>
                <a:gd name="T52" fmla="*/ 2 w 41"/>
                <a:gd name="T53" fmla="*/ 11 h 36"/>
                <a:gd name="T54" fmla="*/ 4 w 41"/>
                <a:gd name="T55" fmla="*/ 7 h 36"/>
                <a:gd name="T56" fmla="*/ 6 w 41"/>
                <a:gd name="T57" fmla="*/ 6 h 36"/>
                <a:gd name="T58" fmla="*/ 10 w 41"/>
                <a:gd name="T59" fmla="*/ 4 h 36"/>
                <a:gd name="T60" fmla="*/ 14 w 41"/>
                <a:gd name="T61" fmla="*/ 2 h 36"/>
                <a:gd name="T62" fmla="*/ 16 w 41"/>
                <a:gd name="T63" fmla="*/ 0 h 36"/>
                <a:gd name="T64" fmla="*/ 20 w 41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36"/>
                <a:gd name="T101" fmla="*/ 41 w 41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36">
                  <a:moveTo>
                    <a:pt x="20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5"/>
                  </a:lnTo>
                  <a:lnTo>
                    <a:pt x="41" y="19"/>
                  </a:lnTo>
                  <a:lnTo>
                    <a:pt x="39" y="21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5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79" name="Freeform 231"/>
            <p:cNvSpPr>
              <a:spLocks/>
            </p:cNvSpPr>
            <p:nvPr/>
          </p:nvSpPr>
          <p:spPr bwMode="auto">
            <a:xfrm>
              <a:off x="4766" y="2298"/>
              <a:ext cx="41" cy="36"/>
            </a:xfrm>
            <a:custGeom>
              <a:avLst/>
              <a:gdLst>
                <a:gd name="T0" fmla="*/ 20 w 41"/>
                <a:gd name="T1" fmla="*/ 0 h 36"/>
                <a:gd name="T2" fmla="*/ 23 w 41"/>
                <a:gd name="T3" fmla="*/ 0 h 36"/>
                <a:gd name="T4" fmla="*/ 27 w 41"/>
                <a:gd name="T5" fmla="*/ 2 h 36"/>
                <a:gd name="T6" fmla="*/ 31 w 41"/>
                <a:gd name="T7" fmla="*/ 4 h 36"/>
                <a:gd name="T8" fmla="*/ 35 w 41"/>
                <a:gd name="T9" fmla="*/ 6 h 36"/>
                <a:gd name="T10" fmla="*/ 37 w 41"/>
                <a:gd name="T11" fmla="*/ 7 h 36"/>
                <a:gd name="T12" fmla="*/ 39 w 41"/>
                <a:gd name="T13" fmla="*/ 11 h 36"/>
                <a:gd name="T14" fmla="*/ 39 w 41"/>
                <a:gd name="T15" fmla="*/ 15 h 36"/>
                <a:gd name="T16" fmla="*/ 41 w 41"/>
                <a:gd name="T17" fmla="*/ 19 h 36"/>
                <a:gd name="T18" fmla="*/ 39 w 41"/>
                <a:gd name="T19" fmla="*/ 21 h 36"/>
                <a:gd name="T20" fmla="*/ 39 w 41"/>
                <a:gd name="T21" fmla="*/ 25 h 36"/>
                <a:gd name="T22" fmla="*/ 37 w 41"/>
                <a:gd name="T23" fmla="*/ 29 h 36"/>
                <a:gd name="T24" fmla="*/ 35 w 41"/>
                <a:gd name="T25" fmla="*/ 30 h 36"/>
                <a:gd name="T26" fmla="*/ 31 w 41"/>
                <a:gd name="T27" fmla="*/ 32 h 36"/>
                <a:gd name="T28" fmla="*/ 27 w 41"/>
                <a:gd name="T29" fmla="*/ 34 h 36"/>
                <a:gd name="T30" fmla="*/ 23 w 41"/>
                <a:gd name="T31" fmla="*/ 36 h 36"/>
                <a:gd name="T32" fmla="*/ 20 w 41"/>
                <a:gd name="T33" fmla="*/ 36 h 36"/>
                <a:gd name="T34" fmla="*/ 16 w 41"/>
                <a:gd name="T35" fmla="*/ 36 h 36"/>
                <a:gd name="T36" fmla="*/ 14 w 41"/>
                <a:gd name="T37" fmla="*/ 34 h 36"/>
                <a:gd name="T38" fmla="*/ 10 w 41"/>
                <a:gd name="T39" fmla="*/ 32 h 36"/>
                <a:gd name="T40" fmla="*/ 6 w 41"/>
                <a:gd name="T41" fmla="*/ 30 h 36"/>
                <a:gd name="T42" fmla="*/ 4 w 41"/>
                <a:gd name="T43" fmla="*/ 29 h 36"/>
                <a:gd name="T44" fmla="*/ 2 w 41"/>
                <a:gd name="T45" fmla="*/ 25 h 36"/>
                <a:gd name="T46" fmla="*/ 2 w 41"/>
                <a:gd name="T47" fmla="*/ 21 h 36"/>
                <a:gd name="T48" fmla="*/ 0 w 41"/>
                <a:gd name="T49" fmla="*/ 19 h 36"/>
                <a:gd name="T50" fmla="*/ 2 w 41"/>
                <a:gd name="T51" fmla="*/ 15 h 36"/>
                <a:gd name="T52" fmla="*/ 2 w 41"/>
                <a:gd name="T53" fmla="*/ 11 h 36"/>
                <a:gd name="T54" fmla="*/ 4 w 41"/>
                <a:gd name="T55" fmla="*/ 7 h 36"/>
                <a:gd name="T56" fmla="*/ 6 w 41"/>
                <a:gd name="T57" fmla="*/ 6 h 36"/>
                <a:gd name="T58" fmla="*/ 10 w 41"/>
                <a:gd name="T59" fmla="*/ 4 h 36"/>
                <a:gd name="T60" fmla="*/ 14 w 41"/>
                <a:gd name="T61" fmla="*/ 2 h 36"/>
                <a:gd name="T62" fmla="*/ 16 w 41"/>
                <a:gd name="T63" fmla="*/ 0 h 36"/>
                <a:gd name="T64" fmla="*/ 20 w 41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36"/>
                <a:gd name="T101" fmla="*/ 41 w 41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36">
                  <a:moveTo>
                    <a:pt x="20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11"/>
                  </a:lnTo>
                  <a:lnTo>
                    <a:pt x="39" y="15"/>
                  </a:lnTo>
                  <a:lnTo>
                    <a:pt x="41" y="19"/>
                  </a:lnTo>
                  <a:lnTo>
                    <a:pt x="39" y="21"/>
                  </a:lnTo>
                  <a:lnTo>
                    <a:pt x="39" y="25"/>
                  </a:lnTo>
                  <a:lnTo>
                    <a:pt x="37" y="29"/>
                  </a:lnTo>
                  <a:lnTo>
                    <a:pt x="35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4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0" name="Freeform 232"/>
            <p:cNvSpPr>
              <a:spLocks/>
            </p:cNvSpPr>
            <p:nvPr/>
          </p:nvSpPr>
          <p:spPr bwMode="auto">
            <a:xfrm>
              <a:off x="4868" y="2198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3 w 38"/>
                <a:gd name="T3" fmla="*/ 0 h 35"/>
                <a:gd name="T4" fmla="*/ 27 w 38"/>
                <a:gd name="T5" fmla="*/ 0 h 35"/>
                <a:gd name="T6" fmla="*/ 31 w 38"/>
                <a:gd name="T7" fmla="*/ 2 h 35"/>
                <a:gd name="T8" fmla="*/ 33 w 38"/>
                <a:gd name="T9" fmla="*/ 4 h 35"/>
                <a:gd name="T10" fmla="*/ 35 w 38"/>
                <a:gd name="T11" fmla="*/ 8 h 35"/>
                <a:gd name="T12" fmla="*/ 36 w 38"/>
                <a:gd name="T13" fmla="*/ 10 h 35"/>
                <a:gd name="T14" fmla="*/ 38 w 38"/>
                <a:gd name="T15" fmla="*/ 13 h 35"/>
                <a:gd name="T16" fmla="*/ 38 w 38"/>
                <a:gd name="T17" fmla="*/ 17 h 35"/>
                <a:gd name="T18" fmla="*/ 38 w 38"/>
                <a:gd name="T19" fmla="*/ 21 h 35"/>
                <a:gd name="T20" fmla="*/ 36 w 38"/>
                <a:gd name="T21" fmla="*/ 25 h 35"/>
                <a:gd name="T22" fmla="*/ 35 w 38"/>
                <a:gd name="T23" fmla="*/ 27 h 35"/>
                <a:gd name="T24" fmla="*/ 33 w 38"/>
                <a:gd name="T25" fmla="*/ 31 h 35"/>
                <a:gd name="T26" fmla="*/ 31 w 38"/>
                <a:gd name="T27" fmla="*/ 33 h 35"/>
                <a:gd name="T28" fmla="*/ 27 w 38"/>
                <a:gd name="T29" fmla="*/ 35 h 35"/>
                <a:gd name="T30" fmla="*/ 23 w 38"/>
                <a:gd name="T31" fmla="*/ 35 h 35"/>
                <a:gd name="T32" fmla="*/ 19 w 38"/>
                <a:gd name="T33" fmla="*/ 35 h 35"/>
                <a:gd name="T34" fmla="*/ 15 w 38"/>
                <a:gd name="T35" fmla="*/ 35 h 35"/>
                <a:gd name="T36" fmla="*/ 12 w 38"/>
                <a:gd name="T37" fmla="*/ 35 h 35"/>
                <a:gd name="T38" fmla="*/ 8 w 38"/>
                <a:gd name="T39" fmla="*/ 33 h 35"/>
                <a:gd name="T40" fmla="*/ 6 w 38"/>
                <a:gd name="T41" fmla="*/ 31 h 35"/>
                <a:gd name="T42" fmla="*/ 4 w 38"/>
                <a:gd name="T43" fmla="*/ 27 h 35"/>
                <a:gd name="T44" fmla="*/ 2 w 38"/>
                <a:gd name="T45" fmla="*/ 25 h 35"/>
                <a:gd name="T46" fmla="*/ 0 w 38"/>
                <a:gd name="T47" fmla="*/ 21 h 35"/>
                <a:gd name="T48" fmla="*/ 0 w 38"/>
                <a:gd name="T49" fmla="*/ 17 h 35"/>
                <a:gd name="T50" fmla="*/ 0 w 38"/>
                <a:gd name="T51" fmla="*/ 13 h 35"/>
                <a:gd name="T52" fmla="*/ 2 w 38"/>
                <a:gd name="T53" fmla="*/ 10 h 35"/>
                <a:gd name="T54" fmla="*/ 4 w 38"/>
                <a:gd name="T55" fmla="*/ 8 h 35"/>
                <a:gd name="T56" fmla="*/ 6 w 38"/>
                <a:gd name="T57" fmla="*/ 4 h 35"/>
                <a:gd name="T58" fmla="*/ 8 w 38"/>
                <a:gd name="T59" fmla="*/ 2 h 35"/>
                <a:gd name="T60" fmla="*/ 12 w 38"/>
                <a:gd name="T61" fmla="*/ 0 h 35"/>
                <a:gd name="T62" fmla="*/ 15 w 38"/>
                <a:gd name="T63" fmla="*/ 0 h 35"/>
                <a:gd name="T64" fmla="*/ 19 w 38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5"/>
                <a:gd name="T101" fmla="*/ 38 w 38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1" name="Freeform 233"/>
            <p:cNvSpPr>
              <a:spLocks/>
            </p:cNvSpPr>
            <p:nvPr/>
          </p:nvSpPr>
          <p:spPr bwMode="auto">
            <a:xfrm>
              <a:off x="4868" y="2198"/>
              <a:ext cx="38" cy="35"/>
            </a:xfrm>
            <a:custGeom>
              <a:avLst/>
              <a:gdLst>
                <a:gd name="T0" fmla="*/ 19 w 38"/>
                <a:gd name="T1" fmla="*/ 0 h 35"/>
                <a:gd name="T2" fmla="*/ 23 w 38"/>
                <a:gd name="T3" fmla="*/ 0 h 35"/>
                <a:gd name="T4" fmla="*/ 27 w 38"/>
                <a:gd name="T5" fmla="*/ 0 h 35"/>
                <a:gd name="T6" fmla="*/ 31 w 38"/>
                <a:gd name="T7" fmla="*/ 2 h 35"/>
                <a:gd name="T8" fmla="*/ 33 w 38"/>
                <a:gd name="T9" fmla="*/ 4 h 35"/>
                <a:gd name="T10" fmla="*/ 35 w 38"/>
                <a:gd name="T11" fmla="*/ 8 h 35"/>
                <a:gd name="T12" fmla="*/ 36 w 38"/>
                <a:gd name="T13" fmla="*/ 10 h 35"/>
                <a:gd name="T14" fmla="*/ 38 w 38"/>
                <a:gd name="T15" fmla="*/ 13 h 35"/>
                <a:gd name="T16" fmla="*/ 38 w 38"/>
                <a:gd name="T17" fmla="*/ 17 h 35"/>
                <a:gd name="T18" fmla="*/ 38 w 38"/>
                <a:gd name="T19" fmla="*/ 21 h 35"/>
                <a:gd name="T20" fmla="*/ 36 w 38"/>
                <a:gd name="T21" fmla="*/ 25 h 35"/>
                <a:gd name="T22" fmla="*/ 35 w 38"/>
                <a:gd name="T23" fmla="*/ 27 h 35"/>
                <a:gd name="T24" fmla="*/ 33 w 38"/>
                <a:gd name="T25" fmla="*/ 31 h 35"/>
                <a:gd name="T26" fmla="*/ 31 w 38"/>
                <a:gd name="T27" fmla="*/ 33 h 35"/>
                <a:gd name="T28" fmla="*/ 27 w 38"/>
                <a:gd name="T29" fmla="*/ 35 h 35"/>
                <a:gd name="T30" fmla="*/ 23 w 38"/>
                <a:gd name="T31" fmla="*/ 35 h 35"/>
                <a:gd name="T32" fmla="*/ 19 w 38"/>
                <a:gd name="T33" fmla="*/ 35 h 35"/>
                <a:gd name="T34" fmla="*/ 15 w 38"/>
                <a:gd name="T35" fmla="*/ 35 h 35"/>
                <a:gd name="T36" fmla="*/ 12 w 38"/>
                <a:gd name="T37" fmla="*/ 35 h 35"/>
                <a:gd name="T38" fmla="*/ 8 w 38"/>
                <a:gd name="T39" fmla="*/ 33 h 35"/>
                <a:gd name="T40" fmla="*/ 6 w 38"/>
                <a:gd name="T41" fmla="*/ 31 h 35"/>
                <a:gd name="T42" fmla="*/ 4 w 38"/>
                <a:gd name="T43" fmla="*/ 27 h 35"/>
                <a:gd name="T44" fmla="*/ 2 w 38"/>
                <a:gd name="T45" fmla="*/ 25 h 35"/>
                <a:gd name="T46" fmla="*/ 0 w 38"/>
                <a:gd name="T47" fmla="*/ 21 h 35"/>
                <a:gd name="T48" fmla="*/ 0 w 38"/>
                <a:gd name="T49" fmla="*/ 17 h 35"/>
                <a:gd name="T50" fmla="*/ 0 w 38"/>
                <a:gd name="T51" fmla="*/ 13 h 35"/>
                <a:gd name="T52" fmla="*/ 2 w 38"/>
                <a:gd name="T53" fmla="*/ 10 h 35"/>
                <a:gd name="T54" fmla="*/ 4 w 38"/>
                <a:gd name="T55" fmla="*/ 8 h 35"/>
                <a:gd name="T56" fmla="*/ 6 w 38"/>
                <a:gd name="T57" fmla="*/ 4 h 35"/>
                <a:gd name="T58" fmla="*/ 8 w 38"/>
                <a:gd name="T59" fmla="*/ 2 h 35"/>
                <a:gd name="T60" fmla="*/ 12 w 38"/>
                <a:gd name="T61" fmla="*/ 0 h 35"/>
                <a:gd name="T62" fmla="*/ 15 w 38"/>
                <a:gd name="T63" fmla="*/ 0 h 35"/>
                <a:gd name="T64" fmla="*/ 19 w 38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5"/>
                <a:gd name="T101" fmla="*/ 38 w 38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5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2" name="Freeform 234"/>
            <p:cNvSpPr>
              <a:spLocks/>
            </p:cNvSpPr>
            <p:nvPr/>
          </p:nvSpPr>
          <p:spPr bwMode="auto">
            <a:xfrm>
              <a:off x="4563" y="2601"/>
              <a:ext cx="40" cy="34"/>
            </a:xfrm>
            <a:custGeom>
              <a:avLst/>
              <a:gdLst>
                <a:gd name="T0" fmla="*/ 19 w 40"/>
                <a:gd name="T1" fmla="*/ 0 h 34"/>
                <a:gd name="T2" fmla="*/ 23 w 40"/>
                <a:gd name="T3" fmla="*/ 0 h 34"/>
                <a:gd name="T4" fmla="*/ 27 w 40"/>
                <a:gd name="T5" fmla="*/ 0 h 34"/>
                <a:gd name="T6" fmla="*/ 31 w 40"/>
                <a:gd name="T7" fmla="*/ 2 h 34"/>
                <a:gd name="T8" fmla="*/ 35 w 40"/>
                <a:gd name="T9" fmla="*/ 4 h 34"/>
                <a:gd name="T10" fmla="*/ 37 w 40"/>
                <a:gd name="T11" fmla="*/ 8 h 34"/>
                <a:gd name="T12" fmla="*/ 38 w 40"/>
                <a:gd name="T13" fmla="*/ 10 h 34"/>
                <a:gd name="T14" fmla="*/ 38 w 40"/>
                <a:gd name="T15" fmla="*/ 13 h 34"/>
                <a:gd name="T16" fmla="*/ 40 w 40"/>
                <a:gd name="T17" fmla="*/ 17 h 34"/>
                <a:gd name="T18" fmla="*/ 38 w 40"/>
                <a:gd name="T19" fmla="*/ 21 h 34"/>
                <a:gd name="T20" fmla="*/ 38 w 40"/>
                <a:gd name="T21" fmla="*/ 23 h 34"/>
                <a:gd name="T22" fmla="*/ 37 w 40"/>
                <a:gd name="T23" fmla="*/ 27 h 34"/>
                <a:gd name="T24" fmla="*/ 35 w 40"/>
                <a:gd name="T25" fmla="*/ 29 h 34"/>
                <a:gd name="T26" fmla="*/ 31 w 40"/>
                <a:gd name="T27" fmla="*/ 33 h 34"/>
                <a:gd name="T28" fmla="*/ 27 w 40"/>
                <a:gd name="T29" fmla="*/ 33 h 34"/>
                <a:gd name="T30" fmla="*/ 23 w 40"/>
                <a:gd name="T31" fmla="*/ 34 h 34"/>
                <a:gd name="T32" fmla="*/ 19 w 40"/>
                <a:gd name="T33" fmla="*/ 34 h 34"/>
                <a:gd name="T34" fmla="*/ 15 w 40"/>
                <a:gd name="T35" fmla="*/ 34 h 34"/>
                <a:gd name="T36" fmla="*/ 14 w 40"/>
                <a:gd name="T37" fmla="*/ 33 h 34"/>
                <a:gd name="T38" fmla="*/ 10 w 40"/>
                <a:gd name="T39" fmla="*/ 33 h 34"/>
                <a:gd name="T40" fmla="*/ 6 w 40"/>
                <a:gd name="T41" fmla="*/ 29 h 34"/>
                <a:gd name="T42" fmla="*/ 4 w 40"/>
                <a:gd name="T43" fmla="*/ 27 h 34"/>
                <a:gd name="T44" fmla="*/ 2 w 40"/>
                <a:gd name="T45" fmla="*/ 23 h 34"/>
                <a:gd name="T46" fmla="*/ 2 w 40"/>
                <a:gd name="T47" fmla="*/ 21 h 34"/>
                <a:gd name="T48" fmla="*/ 0 w 40"/>
                <a:gd name="T49" fmla="*/ 17 h 34"/>
                <a:gd name="T50" fmla="*/ 2 w 40"/>
                <a:gd name="T51" fmla="*/ 13 h 34"/>
                <a:gd name="T52" fmla="*/ 2 w 40"/>
                <a:gd name="T53" fmla="*/ 10 h 34"/>
                <a:gd name="T54" fmla="*/ 4 w 40"/>
                <a:gd name="T55" fmla="*/ 8 h 34"/>
                <a:gd name="T56" fmla="*/ 6 w 40"/>
                <a:gd name="T57" fmla="*/ 4 h 34"/>
                <a:gd name="T58" fmla="*/ 10 w 40"/>
                <a:gd name="T59" fmla="*/ 2 h 34"/>
                <a:gd name="T60" fmla="*/ 14 w 40"/>
                <a:gd name="T61" fmla="*/ 0 h 34"/>
                <a:gd name="T62" fmla="*/ 15 w 40"/>
                <a:gd name="T63" fmla="*/ 0 h 34"/>
                <a:gd name="T64" fmla="*/ 19 w 40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4"/>
                <a:gd name="T101" fmla="*/ 40 w 40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4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3"/>
                  </a:lnTo>
                  <a:lnTo>
                    <a:pt x="23" y="34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3" name="Freeform 235"/>
            <p:cNvSpPr>
              <a:spLocks/>
            </p:cNvSpPr>
            <p:nvPr/>
          </p:nvSpPr>
          <p:spPr bwMode="auto">
            <a:xfrm>
              <a:off x="4563" y="2601"/>
              <a:ext cx="40" cy="34"/>
            </a:xfrm>
            <a:custGeom>
              <a:avLst/>
              <a:gdLst>
                <a:gd name="T0" fmla="*/ 19 w 40"/>
                <a:gd name="T1" fmla="*/ 0 h 34"/>
                <a:gd name="T2" fmla="*/ 23 w 40"/>
                <a:gd name="T3" fmla="*/ 0 h 34"/>
                <a:gd name="T4" fmla="*/ 27 w 40"/>
                <a:gd name="T5" fmla="*/ 0 h 34"/>
                <a:gd name="T6" fmla="*/ 31 w 40"/>
                <a:gd name="T7" fmla="*/ 2 h 34"/>
                <a:gd name="T8" fmla="*/ 35 w 40"/>
                <a:gd name="T9" fmla="*/ 4 h 34"/>
                <a:gd name="T10" fmla="*/ 37 w 40"/>
                <a:gd name="T11" fmla="*/ 8 h 34"/>
                <a:gd name="T12" fmla="*/ 38 w 40"/>
                <a:gd name="T13" fmla="*/ 10 h 34"/>
                <a:gd name="T14" fmla="*/ 38 w 40"/>
                <a:gd name="T15" fmla="*/ 13 h 34"/>
                <a:gd name="T16" fmla="*/ 40 w 40"/>
                <a:gd name="T17" fmla="*/ 17 h 34"/>
                <a:gd name="T18" fmla="*/ 38 w 40"/>
                <a:gd name="T19" fmla="*/ 21 h 34"/>
                <a:gd name="T20" fmla="*/ 38 w 40"/>
                <a:gd name="T21" fmla="*/ 23 h 34"/>
                <a:gd name="T22" fmla="*/ 37 w 40"/>
                <a:gd name="T23" fmla="*/ 27 h 34"/>
                <a:gd name="T24" fmla="*/ 35 w 40"/>
                <a:gd name="T25" fmla="*/ 29 h 34"/>
                <a:gd name="T26" fmla="*/ 31 w 40"/>
                <a:gd name="T27" fmla="*/ 33 h 34"/>
                <a:gd name="T28" fmla="*/ 27 w 40"/>
                <a:gd name="T29" fmla="*/ 33 h 34"/>
                <a:gd name="T30" fmla="*/ 23 w 40"/>
                <a:gd name="T31" fmla="*/ 34 h 34"/>
                <a:gd name="T32" fmla="*/ 19 w 40"/>
                <a:gd name="T33" fmla="*/ 34 h 34"/>
                <a:gd name="T34" fmla="*/ 15 w 40"/>
                <a:gd name="T35" fmla="*/ 34 h 34"/>
                <a:gd name="T36" fmla="*/ 14 w 40"/>
                <a:gd name="T37" fmla="*/ 33 h 34"/>
                <a:gd name="T38" fmla="*/ 10 w 40"/>
                <a:gd name="T39" fmla="*/ 33 h 34"/>
                <a:gd name="T40" fmla="*/ 6 w 40"/>
                <a:gd name="T41" fmla="*/ 29 h 34"/>
                <a:gd name="T42" fmla="*/ 4 w 40"/>
                <a:gd name="T43" fmla="*/ 27 h 34"/>
                <a:gd name="T44" fmla="*/ 2 w 40"/>
                <a:gd name="T45" fmla="*/ 23 h 34"/>
                <a:gd name="T46" fmla="*/ 2 w 40"/>
                <a:gd name="T47" fmla="*/ 21 h 34"/>
                <a:gd name="T48" fmla="*/ 0 w 40"/>
                <a:gd name="T49" fmla="*/ 17 h 34"/>
                <a:gd name="T50" fmla="*/ 2 w 40"/>
                <a:gd name="T51" fmla="*/ 13 h 34"/>
                <a:gd name="T52" fmla="*/ 2 w 40"/>
                <a:gd name="T53" fmla="*/ 10 h 34"/>
                <a:gd name="T54" fmla="*/ 4 w 40"/>
                <a:gd name="T55" fmla="*/ 8 h 34"/>
                <a:gd name="T56" fmla="*/ 6 w 40"/>
                <a:gd name="T57" fmla="*/ 4 h 34"/>
                <a:gd name="T58" fmla="*/ 10 w 40"/>
                <a:gd name="T59" fmla="*/ 2 h 34"/>
                <a:gd name="T60" fmla="*/ 14 w 40"/>
                <a:gd name="T61" fmla="*/ 0 h 34"/>
                <a:gd name="T62" fmla="*/ 15 w 40"/>
                <a:gd name="T63" fmla="*/ 0 h 34"/>
                <a:gd name="T64" fmla="*/ 19 w 40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4"/>
                <a:gd name="T101" fmla="*/ 40 w 40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4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8" y="10"/>
                  </a:lnTo>
                  <a:lnTo>
                    <a:pt x="38" y="13"/>
                  </a:lnTo>
                  <a:lnTo>
                    <a:pt x="40" y="17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3"/>
                  </a:lnTo>
                  <a:lnTo>
                    <a:pt x="23" y="34"/>
                  </a:lnTo>
                  <a:lnTo>
                    <a:pt x="19" y="34"/>
                  </a:lnTo>
                  <a:lnTo>
                    <a:pt x="15" y="34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4" name="Freeform 236"/>
            <p:cNvSpPr>
              <a:spLocks/>
            </p:cNvSpPr>
            <p:nvPr/>
          </p:nvSpPr>
          <p:spPr bwMode="auto">
            <a:xfrm>
              <a:off x="4665" y="2499"/>
              <a:ext cx="38" cy="37"/>
            </a:xfrm>
            <a:custGeom>
              <a:avLst/>
              <a:gdLst>
                <a:gd name="T0" fmla="*/ 19 w 38"/>
                <a:gd name="T1" fmla="*/ 0 h 37"/>
                <a:gd name="T2" fmla="*/ 23 w 38"/>
                <a:gd name="T3" fmla="*/ 0 h 37"/>
                <a:gd name="T4" fmla="*/ 27 w 38"/>
                <a:gd name="T5" fmla="*/ 2 h 37"/>
                <a:gd name="T6" fmla="*/ 30 w 38"/>
                <a:gd name="T7" fmla="*/ 4 h 37"/>
                <a:gd name="T8" fmla="*/ 32 w 38"/>
                <a:gd name="T9" fmla="*/ 6 h 37"/>
                <a:gd name="T10" fmla="*/ 34 w 38"/>
                <a:gd name="T11" fmla="*/ 8 h 37"/>
                <a:gd name="T12" fmla="*/ 36 w 38"/>
                <a:gd name="T13" fmla="*/ 12 h 37"/>
                <a:gd name="T14" fmla="*/ 38 w 38"/>
                <a:gd name="T15" fmla="*/ 14 h 37"/>
                <a:gd name="T16" fmla="*/ 38 w 38"/>
                <a:gd name="T17" fmla="*/ 18 h 37"/>
                <a:gd name="T18" fmla="*/ 38 w 38"/>
                <a:gd name="T19" fmla="*/ 21 h 37"/>
                <a:gd name="T20" fmla="*/ 36 w 38"/>
                <a:gd name="T21" fmla="*/ 25 h 37"/>
                <a:gd name="T22" fmla="*/ 34 w 38"/>
                <a:gd name="T23" fmla="*/ 29 h 37"/>
                <a:gd name="T24" fmla="*/ 32 w 38"/>
                <a:gd name="T25" fmla="*/ 31 h 37"/>
                <a:gd name="T26" fmla="*/ 30 w 38"/>
                <a:gd name="T27" fmla="*/ 33 h 37"/>
                <a:gd name="T28" fmla="*/ 27 w 38"/>
                <a:gd name="T29" fmla="*/ 35 h 37"/>
                <a:gd name="T30" fmla="*/ 23 w 38"/>
                <a:gd name="T31" fmla="*/ 35 h 37"/>
                <a:gd name="T32" fmla="*/ 19 w 38"/>
                <a:gd name="T33" fmla="*/ 37 h 37"/>
                <a:gd name="T34" fmla="*/ 15 w 38"/>
                <a:gd name="T35" fmla="*/ 35 h 37"/>
                <a:gd name="T36" fmla="*/ 11 w 38"/>
                <a:gd name="T37" fmla="*/ 35 h 37"/>
                <a:gd name="T38" fmla="*/ 7 w 38"/>
                <a:gd name="T39" fmla="*/ 33 h 37"/>
                <a:gd name="T40" fmla="*/ 5 w 38"/>
                <a:gd name="T41" fmla="*/ 31 h 37"/>
                <a:gd name="T42" fmla="*/ 4 w 38"/>
                <a:gd name="T43" fmla="*/ 29 h 37"/>
                <a:gd name="T44" fmla="*/ 2 w 38"/>
                <a:gd name="T45" fmla="*/ 25 h 37"/>
                <a:gd name="T46" fmla="*/ 0 w 38"/>
                <a:gd name="T47" fmla="*/ 21 h 37"/>
                <a:gd name="T48" fmla="*/ 0 w 38"/>
                <a:gd name="T49" fmla="*/ 18 h 37"/>
                <a:gd name="T50" fmla="*/ 0 w 38"/>
                <a:gd name="T51" fmla="*/ 14 h 37"/>
                <a:gd name="T52" fmla="*/ 2 w 38"/>
                <a:gd name="T53" fmla="*/ 12 h 37"/>
                <a:gd name="T54" fmla="*/ 4 w 38"/>
                <a:gd name="T55" fmla="*/ 8 h 37"/>
                <a:gd name="T56" fmla="*/ 5 w 38"/>
                <a:gd name="T57" fmla="*/ 6 h 37"/>
                <a:gd name="T58" fmla="*/ 7 w 38"/>
                <a:gd name="T59" fmla="*/ 4 h 37"/>
                <a:gd name="T60" fmla="*/ 11 w 38"/>
                <a:gd name="T61" fmla="*/ 2 h 37"/>
                <a:gd name="T62" fmla="*/ 15 w 38"/>
                <a:gd name="T63" fmla="*/ 0 h 37"/>
                <a:gd name="T64" fmla="*/ 19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7"/>
                  </a:lnTo>
                  <a:lnTo>
                    <a:pt x="15" y="35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5" name="Freeform 237"/>
            <p:cNvSpPr>
              <a:spLocks/>
            </p:cNvSpPr>
            <p:nvPr/>
          </p:nvSpPr>
          <p:spPr bwMode="auto">
            <a:xfrm>
              <a:off x="4665" y="2499"/>
              <a:ext cx="38" cy="37"/>
            </a:xfrm>
            <a:custGeom>
              <a:avLst/>
              <a:gdLst>
                <a:gd name="T0" fmla="*/ 19 w 38"/>
                <a:gd name="T1" fmla="*/ 0 h 37"/>
                <a:gd name="T2" fmla="*/ 23 w 38"/>
                <a:gd name="T3" fmla="*/ 0 h 37"/>
                <a:gd name="T4" fmla="*/ 27 w 38"/>
                <a:gd name="T5" fmla="*/ 2 h 37"/>
                <a:gd name="T6" fmla="*/ 30 w 38"/>
                <a:gd name="T7" fmla="*/ 4 h 37"/>
                <a:gd name="T8" fmla="*/ 32 w 38"/>
                <a:gd name="T9" fmla="*/ 6 h 37"/>
                <a:gd name="T10" fmla="*/ 34 w 38"/>
                <a:gd name="T11" fmla="*/ 8 h 37"/>
                <a:gd name="T12" fmla="*/ 36 w 38"/>
                <a:gd name="T13" fmla="*/ 12 h 37"/>
                <a:gd name="T14" fmla="*/ 38 w 38"/>
                <a:gd name="T15" fmla="*/ 14 h 37"/>
                <a:gd name="T16" fmla="*/ 38 w 38"/>
                <a:gd name="T17" fmla="*/ 18 h 37"/>
                <a:gd name="T18" fmla="*/ 38 w 38"/>
                <a:gd name="T19" fmla="*/ 21 h 37"/>
                <a:gd name="T20" fmla="*/ 36 w 38"/>
                <a:gd name="T21" fmla="*/ 25 h 37"/>
                <a:gd name="T22" fmla="*/ 34 w 38"/>
                <a:gd name="T23" fmla="*/ 29 h 37"/>
                <a:gd name="T24" fmla="*/ 32 w 38"/>
                <a:gd name="T25" fmla="*/ 31 h 37"/>
                <a:gd name="T26" fmla="*/ 30 w 38"/>
                <a:gd name="T27" fmla="*/ 33 h 37"/>
                <a:gd name="T28" fmla="*/ 27 w 38"/>
                <a:gd name="T29" fmla="*/ 35 h 37"/>
                <a:gd name="T30" fmla="*/ 23 w 38"/>
                <a:gd name="T31" fmla="*/ 35 h 37"/>
                <a:gd name="T32" fmla="*/ 19 w 38"/>
                <a:gd name="T33" fmla="*/ 37 h 37"/>
                <a:gd name="T34" fmla="*/ 15 w 38"/>
                <a:gd name="T35" fmla="*/ 35 h 37"/>
                <a:gd name="T36" fmla="*/ 11 w 38"/>
                <a:gd name="T37" fmla="*/ 35 h 37"/>
                <a:gd name="T38" fmla="*/ 7 w 38"/>
                <a:gd name="T39" fmla="*/ 33 h 37"/>
                <a:gd name="T40" fmla="*/ 5 w 38"/>
                <a:gd name="T41" fmla="*/ 31 h 37"/>
                <a:gd name="T42" fmla="*/ 4 w 38"/>
                <a:gd name="T43" fmla="*/ 29 h 37"/>
                <a:gd name="T44" fmla="*/ 2 w 38"/>
                <a:gd name="T45" fmla="*/ 25 h 37"/>
                <a:gd name="T46" fmla="*/ 0 w 38"/>
                <a:gd name="T47" fmla="*/ 21 h 37"/>
                <a:gd name="T48" fmla="*/ 0 w 38"/>
                <a:gd name="T49" fmla="*/ 18 h 37"/>
                <a:gd name="T50" fmla="*/ 0 w 38"/>
                <a:gd name="T51" fmla="*/ 14 h 37"/>
                <a:gd name="T52" fmla="*/ 2 w 38"/>
                <a:gd name="T53" fmla="*/ 12 h 37"/>
                <a:gd name="T54" fmla="*/ 4 w 38"/>
                <a:gd name="T55" fmla="*/ 8 h 37"/>
                <a:gd name="T56" fmla="*/ 5 w 38"/>
                <a:gd name="T57" fmla="*/ 6 h 37"/>
                <a:gd name="T58" fmla="*/ 7 w 38"/>
                <a:gd name="T59" fmla="*/ 4 h 37"/>
                <a:gd name="T60" fmla="*/ 11 w 38"/>
                <a:gd name="T61" fmla="*/ 2 h 37"/>
                <a:gd name="T62" fmla="*/ 15 w 38"/>
                <a:gd name="T63" fmla="*/ 0 h 37"/>
                <a:gd name="T64" fmla="*/ 19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7"/>
                  </a:lnTo>
                  <a:lnTo>
                    <a:pt x="15" y="35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4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6" name="Freeform 238"/>
            <p:cNvSpPr>
              <a:spLocks/>
            </p:cNvSpPr>
            <p:nvPr/>
          </p:nvSpPr>
          <p:spPr bwMode="auto">
            <a:xfrm>
              <a:off x="4764" y="2399"/>
              <a:ext cx="41" cy="35"/>
            </a:xfrm>
            <a:custGeom>
              <a:avLst/>
              <a:gdLst>
                <a:gd name="T0" fmla="*/ 22 w 41"/>
                <a:gd name="T1" fmla="*/ 0 h 35"/>
                <a:gd name="T2" fmla="*/ 25 w 41"/>
                <a:gd name="T3" fmla="*/ 0 h 35"/>
                <a:gd name="T4" fmla="*/ 27 w 41"/>
                <a:gd name="T5" fmla="*/ 0 h 35"/>
                <a:gd name="T6" fmla="*/ 31 w 41"/>
                <a:gd name="T7" fmla="*/ 2 h 35"/>
                <a:gd name="T8" fmla="*/ 35 w 41"/>
                <a:gd name="T9" fmla="*/ 4 h 35"/>
                <a:gd name="T10" fmla="*/ 37 w 41"/>
                <a:gd name="T11" fmla="*/ 8 h 35"/>
                <a:gd name="T12" fmla="*/ 39 w 41"/>
                <a:gd name="T13" fmla="*/ 10 h 35"/>
                <a:gd name="T14" fmla="*/ 39 w 41"/>
                <a:gd name="T15" fmla="*/ 14 h 35"/>
                <a:gd name="T16" fmla="*/ 41 w 41"/>
                <a:gd name="T17" fmla="*/ 18 h 35"/>
                <a:gd name="T18" fmla="*/ 39 w 41"/>
                <a:gd name="T19" fmla="*/ 22 h 35"/>
                <a:gd name="T20" fmla="*/ 39 w 41"/>
                <a:gd name="T21" fmla="*/ 23 h 35"/>
                <a:gd name="T22" fmla="*/ 37 w 41"/>
                <a:gd name="T23" fmla="*/ 27 h 35"/>
                <a:gd name="T24" fmla="*/ 35 w 41"/>
                <a:gd name="T25" fmla="*/ 29 h 35"/>
                <a:gd name="T26" fmla="*/ 31 w 41"/>
                <a:gd name="T27" fmla="*/ 33 h 35"/>
                <a:gd name="T28" fmla="*/ 27 w 41"/>
                <a:gd name="T29" fmla="*/ 33 h 35"/>
                <a:gd name="T30" fmla="*/ 25 w 41"/>
                <a:gd name="T31" fmla="*/ 35 h 35"/>
                <a:gd name="T32" fmla="*/ 22 w 41"/>
                <a:gd name="T33" fmla="*/ 35 h 35"/>
                <a:gd name="T34" fmla="*/ 18 w 41"/>
                <a:gd name="T35" fmla="*/ 35 h 35"/>
                <a:gd name="T36" fmla="*/ 14 w 41"/>
                <a:gd name="T37" fmla="*/ 33 h 35"/>
                <a:gd name="T38" fmla="*/ 10 w 41"/>
                <a:gd name="T39" fmla="*/ 33 h 35"/>
                <a:gd name="T40" fmla="*/ 6 w 41"/>
                <a:gd name="T41" fmla="*/ 29 h 35"/>
                <a:gd name="T42" fmla="*/ 4 w 41"/>
                <a:gd name="T43" fmla="*/ 27 h 35"/>
                <a:gd name="T44" fmla="*/ 2 w 41"/>
                <a:gd name="T45" fmla="*/ 23 h 35"/>
                <a:gd name="T46" fmla="*/ 2 w 41"/>
                <a:gd name="T47" fmla="*/ 22 h 35"/>
                <a:gd name="T48" fmla="*/ 0 w 41"/>
                <a:gd name="T49" fmla="*/ 18 h 35"/>
                <a:gd name="T50" fmla="*/ 2 w 41"/>
                <a:gd name="T51" fmla="*/ 14 h 35"/>
                <a:gd name="T52" fmla="*/ 2 w 41"/>
                <a:gd name="T53" fmla="*/ 10 h 35"/>
                <a:gd name="T54" fmla="*/ 4 w 41"/>
                <a:gd name="T55" fmla="*/ 8 h 35"/>
                <a:gd name="T56" fmla="*/ 6 w 41"/>
                <a:gd name="T57" fmla="*/ 4 h 35"/>
                <a:gd name="T58" fmla="*/ 10 w 41"/>
                <a:gd name="T59" fmla="*/ 2 h 35"/>
                <a:gd name="T60" fmla="*/ 14 w 41"/>
                <a:gd name="T61" fmla="*/ 0 h 35"/>
                <a:gd name="T62" fmla="*/ 18 w 41"/>
                <a:gd name="T63" fmla="*/ 0 h 35"/>
                <a:gd name="T64" fmla="*/ 22 w 41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35"/>
                <a:gd name="T101" fmla="*/ 41 w 41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35">
                  <a:moveTo>
                    <a:pt x="22" y="0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39" y="14"/>
                  </a:lnTo>
                  <a:lnTo>
                    <a:pt x="41" y="18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7" y="27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3"/>
                  </a:lnTo>
                  <a:lnTo>
                    <a:pt x="25" y="35"/>
                  </a:lnTo>
                  <a:lnTo>
                    <a:pt x="22" y="35"/>
                  </a:lnTo>
                  <a:lnTo>
                    <a:pt x="18" y="35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7" name="Freeform 239"/>
            <p:cNvSpPr>
              <a:spLocks/>
            </p:cNvSpPr>
            <p:nvPr/>
          </p:nvSpPr>
          <p:spPr bwMode="auto">
            <a:xfrm>
              <a:off x="4764" y="2399"/>
              <a:ext cx="41" cy="35"/>
            </a:xfrm>
            <a:custGeom>
              <a:avLst/>
              <a:gdLst>
                <a:gd name="T0" fmla="*/ 22 w 41"/>
                <a:gd name="T1" fmla="*/ 0 h 35"/>
                <a:gd name="T2" fmla="*/ 25 w 41"/>
                <a:gd name="T3" fmla="*/ 0 h 35"/>
                <a:gd name="T4" fmla="*/ 27 w 41"/>
                <a:gd name="T5" fmla="*/ 0 h 35"/>
                <a:gd name="T6" fmla="*/ 31 w 41"/>
                <a:gd name="T7" fmla="*/ 2 h 35"/>
                <a:gd name="T8" fmla="*/ 35 w 41"/>
                <a:gd name="T9" fmla="*/ 4 h 35"/>
                <a:gd name="T10" fmla="*/ 37 w 41"/>
                <a:gd name="T11" fmla="*/ 8 h 35"/>
                <a:gd name="T12" fmla="*/ 39 w 41"/>
                <a:gd name="T13" fmla="*/ 10 h 35"/>
                <a:gd name="T14" fmla="*/ 39 w 41"/>
                <a:gd name="T15" fmla="*/ 14 h 35"/>
                <a:gd name="T16" fmla="*/ 41 w 41"/>
                <a:gd name="T17" fmla="*/ 18 h 35"/>
                <a:gd name="T18" fmla="*/ 39 w 41"/>
                <a:gd name="T19" fmla="*/ 22 h 35"/>
                <a:gd name="T20" fmla="*/ 39 w 41"/>
                <a:gd name="T21" fmla="*/ 23 h 35"/>
                <a:gd name="T22" fmla="*/ 37 w 41"/>
                <a:gd name="T23" fmla="*/ 27 h 35"/>
                <a:gd name="T24" fmla="*/ 35 w 41"/>
                <a:gd name="T25" fmla="*/ 29 h 35"/>
                <a:gd name="T26" fmla="*/ 31 w 41"/>
                <a:gd name="T27" fmla="*/ 33 h 35"/>
                <a:gd name="T28" fmla="*/ 27 w 41"/>
                <a:gd name="T29" fmla="*/ 33 h 35"/>
                <a:gd name="T30" fmla="*/ 25 w 41"/>
                <a:gd name="T31" fmla="*/ 35 h 35"/>
                <a:gd name="T32" fmla="*/ 22 w 41"/>
                <a:gd name="T33" fmla="*/ 35 h 35"/>
                <a:gd name="T34" fmla="*/ 18 w 41"/>
                <a:gd name="T35" fmla="*/ 35 h 35"/>
                <a:gd name="T36" fmla="*/ 14 w 41"/>
                <a:gd name="T37" fmla="*/ 33 h 35"/>
                <a:gd name="T38" fmla="*/ 10 w 41"/>
                <a:gd name="T39" fmla="*/ 33 h 35"/>
                <a:gd name="T40" fmla="*/ 6 w 41"/>
                <a:gd name="T41" fmla="*/ 29 h 35"/>
                <a:gd name="T42" fmla="*/ 4 w 41"/>
                <a:gd name="T43" fmla="*/ 27 h 35"/>
                <a:gd name="T44" fmla="*/ 2 w 41"/>
                <a:gd name="T45" fmla="*/ 23 h 35"/>
                <a:gd name="T46" fmla="*/ 2 w 41"/>
                <a:gd name="T47" fmla="*/ 22 h 35"/>
                <a:gd name="T48" fmla="*/ 0 w 41"/>
                <a:gd name="T49" fmla="*/ 18 h 35"/>
                <a:gd name="T50" fmla="*/ 2 w 41"/>
                <a:gd name="T51" fmla="*/ 14 h 35"/>
                <a:gd name="T52" fmla="*/ 2 w 41"/>
                <a:gd name="T53" fmla="*/ 10 h 35"/>
                <a:gd name="T54" fmla="*/ 4 w 41"/>
                <a:gd name="T55" fmla="*/ 8 h 35"/>
                <a:gd name="T56" fmla="*/ 6 w 41"/>
                <a:gd name="T57" fmla="*/ 4 h 35"/>
                <a:gd name="T58" fmla="*/ 10 w 41"/>
                <a:gd name="T59" fmla="*/ 2 h 35"/>
                <a:gd name="T60" fmla="*/ 14 w 41"/>
                <a:gd name="T61" fmla="*/ 0 h 35"/>
                <a:gd name="T62" fmla="*/ 18 w 41"/>
                <a:gd name="T63" fmla="*/ 0 h 35"/>
                <a:gd name="T64" fmla="*/ 22 w 41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35"/>
                <a:gd name="T101" fmla="*/ 41 w 41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35">
                  <a:moveTo>
                    <a:pt x="22" y="0"/>
                  </a:moveTo>
                  <a:lnTo>
                    <a:pt x="25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39" y="14"/>
                  </a:lnTo>
                  <a:lnTo>
                    <a:pt x="41" y="18"/>
                  </a:lnTo>
                  <a:lnTo>
                    <a:pt x="39" y="22"/>
                  </a:lnTo>
                  <a:lnTo>
                    <a:pt x="39" y="23"/>
                  </a:lnTo>
                  <a:lnTo>
                    <a:pt x="37" y="27"/>
                  </a:lnTo>
                  <a:lnTo>
                    <a:pt x="35" y="29"/>
                  </a:lnTo>
                  <a:lnTo>
                    <a:pt x="31" y="33"/>
                  </a:lnTo>
                  <a:lnTo>
                    <a:pt x="27" y="33"/>
                  </a:lnTo>
                  <a:lnTo>
                    <a:pt x="25" y="35"/>
                  </a:lnTo>
                  <a:lnTo>
                    <a:pt x="22" y="35"/>
                  </a:lnTo>
                  <a:lnTo>
                    <a:pt x="18" y="35"/>
                  </a:lnTo>
                  <a:lnTo>
                    <a:pt x="14" y="33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8" name="Freeform 240"/>
            <p:cNvSpPr>
              <a:spLocks/>
            </p:cNvSpPr>
            <p:nvPr/>
          </p:nvSpPr>
          <p:spPr bwMode="auto">
            <a:xfrm>
              <a:off x="4866" y="2298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0 h 36"/>
                <a:gd name="T4" fmla="*/ 27 w 38"/>
                <a:gd name="T5" fmla="*/ 2 h 36"/>
                <a:gd name="T6" fmla="*/ 31 w 38"/>
                <a:gd name="T7" fmla="*/ 4 h 36"/>
                <a:gd name="T8" fmla="*/ 33 w 38"/>
                <a:gd name="T9" fmla="*/ 6 h 36"/>
                <a:gd name="T10" fmla="*/ 35 w 38"/>
                <a:gd name="T11" fmla="*/ 7 h 36"/>
                <a:gd name="T12" fmla="*/ 37 w 38"/>
                <a:gd name="T13" fmla="*/ 11 h 36"/>
                <a:gd name="T14" fmla="*/ 38 w 38"/>
                <a:gd name="T15" fmla="*/ 13 h 36"/>
                <a:gd name="T16" fmla="*/ 38 w 38"/>
                <a:gd name="T17" fmla="*/ 17 h 36"/>
                <a:gd name="T18" fmla="*/ 38 w 38"/>
                <a:gd name="T19" fmla="*/ 21 h 36"/>
                <a:gd name="T20" fmla="*/ 37 w 38"/>
                <a:gd name="T21" fmla="*/ 25 h 36"/>
                <a:gd name="T22" fmla="*/ 35 w 38"/>
                <a:gd name="T23" fmla="*/ 29 h 36"/>
                <a:gd name="T24" fmla="*/ 33 w 38"/>
                <a:gd name="T25" fmla="*/ 30 h 36"/>
                <a:gd name="T26" fmla="*/ 31 w 38"/>
                <a:gd name="T27" fmla="*/ 32 h 36"/>
                <a:gd name="T28" fmla="*/ 27 w 38"/>
                <a:gd name="T29" fmla="*/ 34 h 36"/>
                <a:gd name="T30" fmla="*/ 23 w 38"/>
                <a:gd name="T31" fmla="*/ 34 h 36"/>
                <a:gd name="T32" fmla="*/ 19 w 38"/>
                <a:gd name="T33" fmla="*/ 36 h 36"/>
                <a:gd name="T34" fmla="*/ 15 w 38"/>
                <a:gd name="T35" fmla="*/ 34 h 36"/>
                <a:gd name="T36" fmla="*/ 12 w 38"/>
                <a:gd name="T37" fmla="*/ 34 h 36"/>
                <a:gd name="T38" fmla="*/ 8 w 38"/>
                <a:gd name="T39" fmla="*/ 32 h 36"/>
                <a:gd name="T40" fmla="*/ 6 w 38"/>
                <a:gd name="T41" fmla="*/ 30 h 36"/>
                <a:gd name="T42" fmla="*/ 4 w 38"/>
                <a:gd name="T43" fmla="*/ 29 h 36"/>
                <a:gd name="T44" fmla="*/ 2 w 38"/>
                <a:gd name="T45" fmla="*/ 25 h 36"/>
                <a:gd name="T46" fmla="*/ 0 w 38"/>
                <a:gd name="T47" fmla="*/ 21 h 36"/>
                <a:gd name="T48" fmla="*/ 0 w 38"/>
                <a:gd name="T49" fmla="*/ 17 h 36"/>
                <a:gd name="T50" fmla="*/ 0 w 38"/>
                <a:gd name="T51" fmla="*/ 13 h 36"/>
                <a:gd name="T52" fmla="*/ 2 w 38"/>
                <a:gd name="T53" fmla="*/ 11 h 36"/>
                <a:gd name="T54" fmla="*/ 4 w 38"/>
                <a:gd name="T55" fmla="*/ 7 h 36"/>
                <a:gd name="T56" fmla="*/ 6 w 38"/>
                <a:gd name="T57" fmla="*/ 6 h 36"/>
                <a:gd name="T58" fmla="*/ 8 w 38"/>
                <a:gd name="T59" fmla="*/ 4 h 36"/>
                <a:gd name="T60" fmla="*/ 12 w 38"/>
                <a:gd name="T61" fmla="*/ 2 h 36"/>
                <a:gd name="T62" fmla="*/ 15 w 38"/>
                <a:gd name="T63" fmla="*/ 0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6"/>
                  </a:lnTo>
                  <a:lnTo>
                    <a:pt x="15" y="34"/>
                  </a:lnTo>
                  <a:lnTo>
                    <a:pt x="12" y="34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89" name="Freeform 241"/>
            <p:cNvSpPr>
              <a:spLocks/>
            </p:cNvSpPr>
            <p:nvPr/>
          </p:nvSpPr>
          <p:spPr bwMode="auto">
            <a:xfrm>
              <a:off x="4866" y="2298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0 h 36"/>
                <a:gd name="T4" fmla="*/ 27 w 38"/>
                <a:gd name="T5" fmla="*/ 2 h 36"/>
                <a:gd name="T6" fmla="*/ 31 w 38"/>
                <a:gd name="T7" fmla="*/ 4 h 36"/>
                <a:gd name="T8" fmla="*/ 33 w 38"/>
                <a:gd name="T9" fmla="*/ 6 h 36"/>
                <a:gd name="T10" fmla="*/ 35 w 38"/>
                <a:gd name="T11" fmla="*/ 7 h 36"/>
                <a:gd name="T12" fmla="*/ 37 w 38"/>
                <a:gd name="T13" fmla="*/ 11 h 36"/>
                <a:gd name="T14" fmla="*/ 38 w 38"/>
                <a:gd name="T15" fmla="*/ 13 h 36"/>
                <a:gd name="T16" fmla="*/ 38 w 38"/>
                <a:gd name="T17" fmla="*/ 17 h 36"/>
                <a:gd name="T18" fmla="*/ 38 w 38"/>
                <a:gd name="T19" fmla="*/ 21 h 36"/>
                <a:gd name="T20" fmla="*/ 37 w 38"/>
                <a:gd name="T21" fmla="*/ 25 h 36"/>
                <a:gd name="T22" fmla="*/ 35 w 38"/>
                <a:gd name="T23" fmla="*/ 29 h 36"/>
                <a:gd name="T24" fmla="*/ 33 w 38"/>
                <a:gd name="T25" fmla="*/ 30 h 36"/>
                <a:gd name="T26" fmla="*/ 31 w 38"/>
                <a:gd name="T27" fmla="*/ 32 h 36"/>
                <a:gd name="T28" fmla="*/ 27 w 38"/>
                <a:gd name="T29" fmla="*/ 34 h 36"/>
                <a:gd name="T30" fmla="*/ 23 w 38"/>
                <a:gd name="T31" fmla="*/ 34 h 36"/>
                <a:gd name="T32" fmla="*/ 19 w 38"/>
                <a:gd name="T33" fmla="*/ 36 h 36"/>
                <a:gd name="T34" fmla="*/ 15 w 38"/>
                <a:gd name="T35" fmla="*/ 34 h 36"/>
                <a:gd name="T36" fmla="*/ 12 w 38"/>
                <a:gd name="T37" fmla="*/ 34 h 36"/>
                <a:gd name="T38" fmla="*/ 8 w 38"/>
                <a:gd name="T39" fmla="*/ 32 h 36"/>
                <a:gd name="T40" fmla="*/ 6 w 38"/>
                <a:gd name="T41" fmla="*/ 30 h 36"/>
                <a:gd name="T42" fmla="*/ 4 w 38"/>
                <a:gd name="T43" fmla="*/ 29 h 36"/>
                <a:gd name="T44" fmla="*/ 2 w 38"/>
                <a:gd name="T45" fmla="*/ 25 h 36"/>
                <a:gd name="T46" fmla="*/ 0 w 38"/>
                <a:gd name="T47" fmla="*/ 21 h 36"/>
                <a:gd name="T48" fmla="*/ 0 w 38"/>
                <a:gd name="T49" fmla="*/ 17 h 36"/>
                <a:gd name="T50" fmla="*/ 0 w 38"/>
                <a:gd name="T51" fmla="*/ 13 h 36"/>
                <a:gd name="T52" fmla="*/ 2 w 38"/>
                <a:gd name="T53" fmla="*/ 11 h 36"/>
                <a:gd name="T54" fmla="*/ 4 w 38"/>
                <a:gd name="T55" fmla="*/ 7 h 36"/>
                <a:gd name="T56" fmla="*/ 6 w 38"/>
                <a:gd name="T57" fmla="*/ 6 h 36"/>
                <a:gd name="T58" fmla="*/ 8 w 38"/>
                <a:gd name="T59" fmla="*/ 4 h 36"/>
                <a:gd name="T60" fmla="*/ 12 w 38"/>
                <a:gd name="T61" fmla="*/ 2 h 36"/>
                <a:gd name="T62" fmla="*/ 15 w 38"/>
                <a:gd name="T63" fmla="*/ 0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6"/>
                  </a:lnTo>
                  <a:lnTo>
                    <a:pt x="15" y="34"/>
                  </a:lnTo>
                  <a:lnTo>
                    <a:pt x="12" y="34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0" name="Freeform 242"/>
            <p:cNvSpPr>
              <a:spLocks/>
            </p:cNvSpPr>
            <p:nvPr/>
          </p:nvSpPr>
          <p:spPr bwMode="auto">
            <a:xfrm>
              <a:off x="4663" y="2599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2 h 36"/>
                <a:gd name="T4" fmla="*/ 27 w 38"/>
                <a:gd name="T5" fmla="*/ 2 h 36"/>
                <a:gd name="T6" fmla="*/ 31 w 38"/>
                <a:gd name="T7" fmla="*/ 4 h 36"/>
                <a:gd name="T8" fmla="*/ 32 w 38"/>
                <a:gd name="T9" fmla="*/ 6 h 36"/>
                <a:gd name="T10" fmla="*/ 34 w 38"/>
                <a:gd name="T11" fmla="*/ 8 h 36"/>
                <a:gd name="T12" fmla="*/ 36 w 38"/>
                <a:gd name="T13" fmla="*/ 12 h 36"/>
                <a:gd name="T14" fmla="*/ 38 w 38"/>
                <a:gd name="T15" fmla="*/ 15 h 36"/>
                <a:gd name="T16" fmla="*/ 38 w 38"/>
                <a:gd name="T17" fmla="*/ 19 h 36"/>
                <a:gd name="T18" fmla="*/ 38 w 38"/>
                <a:gd name="T19" fmla="*/ 23 h 36"/>
                <a:gd name="T20" fmla="*/ 36 w 38"/>
                <a:gd name="T21" fmla="*/ 25 h 36"/>
                <a:gd name="T22" fmla="*/ 34 w 38"/>
                <a:gd name="T23" fmla="*/ 29 h 36"/>
                <a:gd name="T24" fmla="*/ 32 w 38"/>
                <a:gd name="T25" fmla="*/ 31 h 36"/>
                <a:gd name="T26" fmla="*/ 31 w 38"/>
                <a:gd name="T27" fmla="*/ 33 h 36"/>
                <a:gd name="T28" fmla="*/ 27 w 38"/>
                <a:gd name="T29" fmla="*/ 35 h 36"/>
                <a:gd name="T30" fmla="*/ 23 w 38"/>
                <a:gd name="T31" fmla="*/ 36 h 36"/>
                <a:gd name="T32" fmla="*/ 19 w 38"/>
                <a:gd name="T33" fmla="*/ 36 h 36"/>
                <a:gd name="T34" fmla="*/ 15 w 38"/>
                <a:gd name="T35" fmla="*/ 36 h 36"/>
                <a:gd name="T36" fmla="*/ 11 w 38"/>
                <a:gd name="T37" fmla="*/ 35 h 36"/>
                <a:gd name="T38" fmla="*/ 7 w 38"/>
                <a:gd name="T39" fmla="*/ 33 h 36"/>
                <a:gd name="T40" fmla="*/ 6 w 38"/>
                <a:gd name="T41" fmla="*/ 31 h 36"/>
                <a:gd name="T42" fmla="*/ 4 w 38"/>
                <a:gd name="T43" fmla="*/ 29 h 36"/>
                <a:gd name="T44" fmla="*/ 2 w 38"/>
                <a:gd name="T45" fmla="*/ 25 h 36"/>
                <a:gd name="T46" fmla="*/ 0 w 38"/>
                <a:gd name="T47" fmla="*/ 23 h 36"/>
                <a:gd name="T48" fmla="*/ 0 w 38"/>
                <a:gd name="T49" fmla="*/ 19 h 36"/>
                <a:gd name="T50" fmla="*/ 0 w 38"/>
                <a:gd name="T51" fmla="*/ 15 h 36"/>
                <a:gd name="T52" fmla="*/ 2 w 38"/>
                <a:gd name="T53" fmla="*/ 12 h 36"/>
                <a:gd name="T54" fmla="*/ 4 w 38"/>
                <a:gd name="T55" fmla="*/ 8 h 36"/>
                <a:gd name="T56" fmla="*/ 6 w 38"/>
                <a:gd name="T57" fmla="*/ 6 h 36"/>
                <a:gd name="T58" fmla="*/ 7 w 38"/>
                <a:gd name="T59" fmla="*/ 4 h 36"/>
                <a:gd name="T60" fmla="*/ 11 w 38"/>
                <a:gd name="T61" fmla="*/ 2 h 36"/>
                <a:gd name="T62" fmla="*/ 15 w 38"/>
                <a:gd name="T63" fmla="*/ 2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1" name="Freeform 243"/>
            <p:cNvSpPr>
              <a:spLocks/>
            </p:cNvSpPr>
            <p:nvPr/>
          </p:nvSpPr>
          <p:spPr bwMode="auto">
            <a:xfrm>
              <a:off x="4663" y="2599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2 h 36"/>
                <a:gd name="T4" fmla="*/ 27 w 38"/>
                <a:gd name="T5" fmla="*/ 2 h 36"/>
                <a:gd name="T6" fmla="*/ 31 w 38"/>
                <a:gd name="T7" fmla="*/ 4 h 36"/>
                <a:gd name="T8" fmla="*/ 32 w 38"/>
                <a:gd name="T9" fmla="*/ 6 h 36"/>
                <a:gd name="T10" fmla="*/ 34 w 38"/>
                <a:gd name="T11" fmla="*/ 8 h 36"/>
                <a:gd name="T12" fmla="*/ 36 w 38"/>
                <a:gd name="T13" fmla="*/ 12 h 36"/>
                <a:gd name="T14" fmla="*/ 38 w 38"/>
                <a:gd name="T15" fmla="*/ 15 h 36"/>
                <a:gd name="T16" fmla="*/ 38 w 38"/>
                <a:gd name="T17" fmla="*/ 19 h 36"/>
                <a:gd name="T18" fmla="*/ 38 w 38"/>
                <a:gd name="T19" fmla="*/ 23 h 36"/>
                <a:gd name="T20" fmla="*/ 36 w 38"/>
                <a:gd name="T21" fmla="*/ 25 h 36"/>
                <a:gd name="T22" fmla="*/ 34 w 38"/>
                <a:gd name="T23" fmla="*/ 29 h 36"/>
                <a:gd name="T24" fmla="*/ 32 w 38"/>
                <a:gd name="T25" fmla="*/ 31 h 36"/>
                <a:gd name="T26" fmla="*/ 31 w 38"/>
                <a:gd name="T27" fmla="*/ 33 h 36"/>
                <a:gd name="T28" fmla="*/ 27 w 38"/>
                <a:gd name="T29" fmla="*/ 35 h 36"/>
                <a:gd name="T30" fmla="*/ 23 w 38"/>
                <a:gd name="T31" fmla="*/ 36 h 36"/>
                <a:gd name="T32" fmla="*/ 19 w 38"/>
                <a:gd name="T33" fmla="*/ 36 h 36"/>
                <a:gd name="T34" fmla="*/ 15 w 38"/>
                <a:gd name="T35" fmla="*/ 36 h 36"/>
                <a:gd name="T36" fmla="*/ 11 w 38"/>
                <a:gd name="T37" fmla="*/ 35 h 36"/>
                <a:gd name="T38" fmla="*/ 7 w 38"/>
                <a:gd name="T39" fmla="*/ 33 h 36"/>
                <a:gd name="T40" fmla="*/ 6 w 38"/>
                <a:gd name="T41" fmla="*/ 31 h 36"/>
                <a:gd name="T42" fmla="*/ 4 w 38"/>
                <a:gd name="T43" fmla="*/ 29 h 36"/>
                <a:gd name="T44" fmla="*/ 2 w 38"/>
                <a:gd name="T45" fmla="*/ 25 h 36"/>
                <a:gd name="T46" fmla="*/ 0 w 38"/>
                <a:gd name="T47" fmla="*/ 23 h 36"/>
                <a:gd name="T48" fmla="*/ 0 w 38"/>
                <a:gd name="T49" fmla="*/ 19 h 36"/>
                <a:gd name="T50" fmla="*/ 0 w 38"/>
                <a:gd name="T51" fmla="*/ 15 h 36"/>
                <a:gd name="T52" fmla="*/ 2 w 38"/>
                <a:gd name="T53" fmla="*/ 12 h 36"/>
                <a:gd name="T54" fmla="*/ 4 w 38"/>
                <a:gd name="T55" fmla="*/ 8 h 36"/>
                <a:gd name="T56" fmla="*/ 6 w 38"/>
                <a:gd name="T57" fmla="*/ 6 h 36"/>
                <a:gd name="T58" fmla="*/ 7 w 38"/>
                <a:gd name="T59" fmla="*/ 4 h 36"/>
                <a:gd name="T60" fmla="*/ 11 w 38"/>
                <a:gd name="T61" fmla="*/ 2 h 36"/>
                <a:gd name="T62" fmla="*/ 15 w 38"/>
                <a:gd name="T63" fmla="*/ 2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2" name="Freeform 244"/>
            <p:cNvSpPr>
              <a:spLocks/>
            </p:cNvSpPr>
            <p:nvPr/>
          </p:nvSpPr>
          <p:spPr bwMode="auto">
            <a:xfrm>
              <a:off x="4764" y="2499"/>
              <a:ext cx="39" cy="35"/>
            </a:xfrm>
            <a:custGeom>
              <a:avLst/>
              <a:gdLst>
                <a:gd name="T0" fmla="*/ 20 w 39"/>
                <a:gd name="T1" fmla="*/ 0 h 35"/>
                <a:gd name="T2" fmla="*/ 23 w 39"/>
                <a:gd name="T3" fmla="*/ 0 h 35"/>
                <a:gd name="T4" fmla="*/ 27 w 39"/>
                <a:gd name="T5" fmla="*/ 2 h 35"/>
                <a:gd name="T6" fmla="*/ 29 w 39"/>
                <a:gd name="T7" fmla="*/ 2 h 35"/>
                <a:gd name="T8" fmla="*/ 33 w 39"/>
                <a:gd name="T9" fmla="*/ 6 h 35"/>
                <a:gd name="T10" fmla="*/ 35 w 39"/>
                <a:gd name="T11" fmla="*/ 8 h 35"/>
                <a:gd name="T12" fmla="*/ 37 w 39"/>
                <a:gd name="T13" fmla="*/ 12 h 35"/>
                <a:gd name="T14" fmla="*/ 37 w 39"/>
                <a:gd name="T15" fmla="*/ 14 h 35"/>
                <a:gd name="T16" fmla="*/ 39 w 39"/>
                <a:gd name="T17" fmla="*/ 18 h 35"/>
                <a:gd name="T18" fmla="*/ 37 w 39"/>
                <a:gd name="T19" fmla="*/ 21 h 35"/>
                <a:gd name="T20" fmla="*/ 37 w 39"/>
                <a:gd name="T21" fmla="*/ 25 h 35"/>
                <a:gd name="T22" fmla="*/ 35 w 39"/>
                <a:gd name="T23" fmla="*/ 27 h 35"/>
                <a:gd name="T24" fmla="*/ 33 w 39"/>
                <a:gd name="T25" fmla="*/ 31 h 35"/>
                <a:gd name="T26" fmla="*/ 29 w 39"/>
                <a:gd name="T27" fmla="*/ 33 h 35"/>
                <a:gd name="T28" fmla="*/ 27 w 39"/>
                <a:gd name="T29" fmla="*/ 35 h 35"/>
                <a:gd name="T30" fmla="*/ 23 w 39"/>
                <a:gd name="T31" fmla="*/ 35 h 35"/>
                <a:gd name="T32" fmla="*/ 20 w 39"/>
                <a:gd name="T33" fmla="*/ 35 h 35"/>
                <a:gd name="T34" fmla="*/ 16 w 39"/>
                <a:gd name="T35" fmla="*/ 35 h 35"/>
                <a:gd name="T36" fmla="*/ 12 w 39"/>
                <a:gd name="T37" fmla="*/ 35 h 35"/>
                <a:gd name="T38" fmla="*/ 8 w 39"/>
                <a:gd name="T39" fmla="*/ 33 h 35"/>
                <a:gd name="T40" fmla="*/ 6 w 39"/>
                <a:gd name="T41" fmla="*/ 31 h 35"/>
                <a:gd name="T42" fmla="*/ 2 w 39"/>
                <a:gd name="T43" fmla="*/ 27 h 35"/>
                <a:gd name="T44" fmla="*/ 0 w 39"/>
                <a:gd name="T45" fmla="*/ 25 h 35"/>
                <a:gd name="T46" fmla="*/ 0 w 39"/>
                <a:gd name="T47" fmla="*/ 21 h 35"/>
                <a:gd name="T48" fmla="*/ 0 w 39"/>
                <a:gd name="T49" fmla="*/ 18 h 35"/>
                <a:gd name="T50" fmla="*/ 0 w 39"/>
                <a:gd name="T51" fmla="*/ 14 h 35"/>
                <a:gd name="T52" fmla="*/ 0 w 39"/>
                <a:gd name="T53" fmla="*/ 12 h 35"/>
                <a:gd name="T54" fmla="*/ 2 w 39"/>
                <a:gd name="T55" fmla="*/ 8 h 35"/>
                <a:gd name="T56" fmla="*/ 6 w 39"/>
                <a:gd name="T57" fmla="*/ 6 h 35"/>
                <a:gd name="T58" fmla="*/ 8 w 39"/>
                <a:gd name="T59" fmla="*/ 2 h 35"/>
                <a:gd name="T60" fmla="*/ 12 w 39"/>
                <a:gd name="T61" fmla="*/ 2 h 35"/>
                <a:gd name="T62" fmla="*/ 16 w 39"/>
                <a:gd name="T63" fmla="*/ 0 h 35"/>
                <a:gd name="T64" fmla="*/ 20 w 39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20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3" name="Freeform 245"/>
            <p:cNvSpPr>
              <a:spLocks/>
            </p:cNvSpPr>
            <p:nvPr/>
          </p:nvSpPr>
          <p:spPr bwMode="auto">
            <a:xfrm>
              <a:off x="4764" y="2499"/>
              <a:ext cx="39" cy="35"/>
            </a:xfrm>
            <a:custGeom>
              <a:avLst/>
              <a:gdLst>
                <a:gd name="T0" fmla="*/ 20 w 39"/>
                <a:gd name="T1" fmla="*/ 0 h 35"/>
                <a:gd name="T2" fmla="*/ 23 w 39"/>
                <a:gd name="T3" fmla="*/ 0 h 35"/>
                <a:gd name="T4" fmla="*/ 27 w 39"/>
                <a:gd name="T5" fmla="*/ 2 h 35"/>
                <a:gd name="T6" fmla="*/ 29 w 39"/>
                <a:gd name="T7" fmla="*/ 2 h 35"/>
                <a:gd name="T8" fmla="*/ 33 w 39"/>
                <a:gd name="T9" fmla="*/ 6 h 35"/>
                <a:gd name="T10" fmla="*/ 35 w 39"/>
                <a:gd name="T11" fmla="*/ 8 h 35"/>
                <a:gd name="T12" fmla="*/ 37 w 39"/>
                <a:gd name="T13" fmla="*/ 12 h 35"/>
                <a:gd name="T14" fmla="*/ 37 w 39"/>
                <a:gd name="T15" fmla="*/ 14 h 35"/>
                <a:gd name="T16" fmla="*/ 39 w 39"/>
                <a:gd name="T17" fmla="*/ 18 h 35"/>
                <a:gd name="T18" fmla="*/ 37 w 39"/>
                <a:gd name="T19" fmla="*/ 21 h 35"/>
                <a:gd name="T20" fmla="*/ 37 w 39"/>
                <a:gd name="T21" fmla="*/ 25 h 35"/>
                <a:gd name="T22" fmla="*/ 35 w 39"/>
                <a:gd name="T23" fmla="*/ 27 h 35"/>
                <a:gd name="T24" fmla="*/ 33 w 39"/>
                <a:gd name="T25" fmla="*/ 31 h 35"/>
                <a:gd name="T26" fmla="*/ 29 w 39"/>
                <a:gd name="T27" fmla="*/ 33 h 35"/>
                <a:gd name="T28" fmla="*/ 27 w 39"/>
                <a:gd name="T29" fmla="*/ 35 h 35"/>
                <a:gd name="T30" fmla="*/ 23 w 39"/>
                <a:gd name="T31" fmla="*/ 35 h 35"/>
                <a:gd name="T32" fmla="*/ 20 w 39"/>
                <a:gd name="T33" fmla="*/ 35 h 35"/>
                <a:gd name="T34" fmla="*/ 16 w 39"/>
                <a:gd name="T35" fmla="*/ 35 h 35"/>
                <a:gd name="T36" fmla="*/ 12 w 39"/>
                <a:gd name="T37" fmla="*/ 35 h 35"/>
                <a:gd name="T38" fmla="*/ 8 w 39"/>
                <a:gd name="T39" fmla="*/ 33 h 35"/>
                <a:gd name="T40" fmla="*/ 6 w 39"/>
                <a:gd name="T41" fmla="*/ 31 h 35"/>
                <a:gd name="T42" fmla="*/ 2 w 39"/>
                <a:gd name="T43" fmla="*/ 27 h 35"/>
                <a:gd name="T44" fmla="*/ 0 w 39"/>
                <a:gd name="T45" fmla="*/ 25 h 35"/>
                <a:gd name="T46" fmla="*/ 0 w 39"/>
                <a:gd name="T47" fmla="*/ 21 h 35"/>
                <a:gd name="T48" fmla="*/ 0 w 39"/>
                <a:gd name="T49" fmla="*/ 18 h 35"/>
                <a:gd name="T50" fmla="*/ 0 w 39"/>
                <a:gd name="T51" fmla="*/ 14 h 35"/>
                <a:gd name="T52" fmla="*/ 0 w 39"/>
                <a:gd name="T53" fmla="*/ 12 h 35"/>
                <a:gd name="T54" fmla="*/ 2 w 39"/>
                <a:gd name="T55" fmla="*/ 8 h 35"/>
                <a:gd name="T56" fmla="*/ 6 w 39"/>
                <a:gd name="T57" fmla="*/ 6 h 35"/>
                <a:gd name="T58" fmla="*/ 8 w 39"/>
                <a:gd name="T59" fmla="*/ 2 h 35"/>
                <a:gd name="T60" fmla="*/ 12 w 39"/>
                <a:gd name="T61" fmla="*/ 2 h 35"/>
                <a:gd name="T62" fmla="*/ 16 w 39"/>
                <a:gd name="T63" fmla="*/ 0 h 35"/>
                <a:gd name="T64" fmla="*/ 20 w 39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20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2" y="27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6" y="6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4" name="Freeform 246"/>
            <p:cNvSpPr>
              <a:spLocks/>
            </p:cNvSpPr>
            <p:nvPr/>
          </p:nvSpPr>
          <p:spPr bwMode="auto">
            <a:xfrm>
              <a:off x="4864" y="2398"/>
              <a:ext cx="39" cy="36"/>
            </a:xfrm>
            <a:custGeom>
              <a:avLst/>
              <a:gdLst>
                <a:gd name="T0" fmla="*/ 19 w 39"/>
                <a:gd name="T1" fmla="*/ 0 h 36"/>
                <a:gd name="T2" fmla="*/ 23 w 39"/>
                <a:gd name="T3" fmla="*/ 1 h 36"/>
                <a:gd name="T4" fmla="*/ 27 w 39"/>
                <a:gd name="T5" fmla="*/ 1 h 36"/>
                <a:gd name="T6" fmla="*/ 31 w 39"/>
                <a:gd name="T7" fmla="*/ 3 h 36"/>
                <a:gd name="T8" fmla="*/ 33 w 39"/>
                <a:gd name="T9" fmla="*/ 5 h 36"/>
                <a:gd name="T10" fmla="*/ 35 w 39"/>
                <a:gd name="T11" fmla="*/ 7 h 36"/>
                <a:gd name="T12" fmla="*/ 37 w 39"/>
                <a:gd name="T13" fmla="*/ 11 h 36"/>
                <a:gd name="T14" fmla="*/ 39 w 39"/>
                <a:gd name="T15" fmla="*/ 15 h 36"/>
                <a:gd name="T16" fmla="*/ 39 w 39"/>
                <a:gd name="T17" fmla="*/ 19 h 36"/>
                <a:gd name="T18" fmla="*/ 39 w 39"/>
                <a:gd name="T19" fmla="*/ 23 h 36"/>
                <a:gd name="T20" fmla="*/ 37 w 39"/>
                <a:gd name="T21" fmla="*/ 24 h 36"/>
                <a:gd name="T22" fmla="*/ 35 w 39"/>
                <a:gd name="T23" fmla="*/ 28 h 36"/>
                <a:gd name="T24" fmla="*/ 33 w 39"/>
                <a:gd name="T25" fmla="*/ 30 h 36"/>
                <a:gd name="T26" fmla="*/ 31 w 39"/>
                <a:gd name="T27" fmla="*/ 32 h 36"/>
                <a:gd name="T28" fmla="*/ 27 w 39"/>
                <a:gd name="T29" fmla="*/ 34 h 36"/>
                <a:gd name="T30" fmla="*/ 23 w 39"/>
                <a:gd name="T31" fmla="*/ 36 h 36"/>
                <a:gd name="T32" fmla="*/ 19 w 39"/>
                <a:gd name="T33" fmla="*/ 36 h 36"/>
                <a:gd name="T34" fmla="*/ 16 w 39"/>
                <a:gd name="T35" fmla="*/ 36 h 36"/>
                <a:gd name="T36" fmla="*/ 12 w 39"/>
                <a:gd name="T37" fmla="*/ 34 h 36"/>
                <a:gd name="T38" fmla="*/ 10 w 39"/>
                <a:gd name="T39" fmla="*/ 32 h 36"/>
                <a:gd name="T40" fmla="*/ 6 w 39"/>
                <a:gd name="T41" fmla="*/ 30 h 36"/>
                <a:gd name="T42" fmla="*/ 4 w 39"/>
                <a:gd name="T43" fmla="*/ 28 h 36"/>
                <a:gd name="T44" fmla="*/ 2 w 39"/>
                <a:gd name="T45" fmla="*/ 24 h 36"/>
                <a:gd name="T46" fmla="*/ 0 w 39"/>
                <a:gd name="T47" fmla="*/ 23 h 36"/>
                <a:gd name="T48" fmla="*/ 0 w 39"/>
                <a:gd name="T49" fmla="*/ 19 h 36"/>
                <a:gd name="T50" fmla="*/ 0 w 39"/>
                <a:gd name="T51" fmla="*/ 15 h 36"/>
                <a:gd name="T52" fmla="*/ 2 w 39"/>
                <a:gd name="T53" fmla="*/ 11 h 36"/>
                <a:gd name="T54" fmla="*/ 4 w 39"/>
                <a:gd name="T55" fmla="*/ 7 h 36"/>
                <a:gd name="T56" fmla="*/ 6 w 39"/>
                <a:gd name="T57" fmla="*/ 5 h 36"/>
                <a:gd name="T58" fmla="*/ 10 w 39"/>
                <a:gd name="T59" fmla="*/ 3 h 36"/>
                <a:gd name="T60" fmla="*/ 12 w 39"/>
                <a:gd name="T61" fmla="*/ 1 h 36"/>
                <a:gd name="T62" fmla="*/ 16 w 39"/>
                <a:gd name="T63" fmla="*/ 1 h 36"/>
                <a:gd name="T64" fmla="*/ 19 w 39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19" y="0"/>
                  </a:moveTo>
                  <a:lnTo>
                    <a:pt x="23" y="1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7" y="24"/>
                  </a:lnTo>
                  <a:lnTo>
                    <a:pt x="35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6" y="36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5" name="Freeform 247"/>
            <p:cNvSpPr>
              <a:spLocks/>
            </p:cNvSpPr>
            <p:nvPr/>
          </p:nvSpPr>
          <p:spPr bwMode="auto">
            <a:xfrm>
              <a:off x="4864" y="2398"/>
              <a:ext cx="39" cy="36"/>
            </a:xfrm>
            <a:custGeom>
              <a:avLst/>
              <a:gdLst>
                <a:gd name="T0" fmla="*/ 19 w 39"/>
                <a:gd name="T1" fmla="*/ 0 h 36"/>
                <a:gd name="T2" fmla="*/ 23 w 39"/>
                <a:gd name="T3" fmla="*/ 1 h 36"/>
                <a:gd name="T4" fmla="*/ 27 w 39"/>
                <a:gd name="T5" fmla="*/ 1 h 36"/>
                <a:gd name="T6" fmla="*/ 31 w 39"/>
                <a:gd name="T7" fmla="*/ 3 h 36"/>
                <a:gd name="T8" fmla="*/ 33 w 39"/>
                <a:gd name="T9" fmla="*/ 5 h 36"/>
                <a:gd name="T10" fmla="*/ 35 w 39"/>
                <a:gd name="T11" fmla="*/ 7 h 36"/>
                <a:gd name="T12" fmla="*/ 37 w 39"/>
                <a:gd name="T13" fmla="*/ 11 h 36"/>
                <a:gd name="T14" fmla="*/ 39 w 39"/>
                <a:gd name="T15" fmla="*/ 15 h 36"/>
                <a:gd name="T16" fmla="*/ 39 w 39"/>
                <a:gd name="T17" fmla="*/ 19 h 36"/>
                <a:gd name="T18" fmla="*/ 39 w 39"/>
                <a:gd name="T19" fmla="*/ 23 h 36"/>
                <a:gd name="T20" fmla="*/ 37 w 39"/>
                <a:gd name="T21" fmla="*/ 24 h 36"/>
                <a:gd name="T22" fmla="*/ 35 w 39"/>
                <a:gd name="T23" fmla="*/ 28 h 36"/>
                <a:gd name="T24" fmla="*/ 33 w 39"/>
                <a:gd name="T25" fmla="*/ 30 h 36"/>
                <a:gd name="T26" fmla="*/ 31 w 39"/>
                <a:gd name="T27" fmla="*/ 32 h 36"/>
                <a:gd name="T28" fmla="*/ 27 w 39"/>
                <a:gd name="T29" fmla="*/ 34 h 36"/>
                <a:gd name="T30" fmla="*/ 23 w 39"/>
                <a:gd name="T31" fmla="*/ 36 h 36"/>
                <a:gd name="T32" fmla="*/ 19 w 39"/>
                <a:gd name="T33" fmla="*/ 36 h 36"/>
                <a:gd name="T34" fmla="*/ 16 w 39"/>
                <a:gd name="T35" fmla="*/ 36 h 36"/>
                <a:gd name="T36" fmla="*/ 12 w 39"/>
                <a:gd name="T37" fmla="*/ 34 h 36"/>
                <a:gd name="T38" fmla="*/ 10 w 39"/>
                <a:gd name="T39" fmla="*/ 32 h 36"/>
                <a:gd name="T40" fmla="*/ 6 w 39"/>
                <a:gd name="T41" fmla="*/ 30 h 36"/>
                <a:gd name="T42" fmla="*/ 4 w 39"/>
                <a:gd name="T43" fmla="*/ 28 h 36"/>
                <a:gd name="T44" fmla="*/ 2 w 39"/>
                <a:gd name="T45" fmla="*/ 24 h 36"/>
                <a:gd name="T46" fmla="*/ 0 w 39"/>
                <a:gd name="T47" fmla="*/ 23 h 36"/>
                <a:gd name="T48" fmla="*/ 0 w 39"/>
                <a:gd name="T49" fmla="*/ 19 h 36"/>
                <a:gd name="T50" fmla="*/ 0 w 39"/>
                <a:gd name="T51" fmla="*/ 15 h 36"/>
                <a:gd name="T52" fmla="*/ 2 w 39"/>
                <a:gd name="T53" fmla="*/ 11 h 36"/>
                <a:gd name="T54" fmla="*/ 4 w 39"/>
                <a:gd name="T55" fmla="*/ 7 h 36"/>
                <a:gd name="T56" fmla="*/ 6 w 39"/>
                <a:gd name="T57" fmla="*/ 5 h 36"/>
                <a:gd name="T58" fmla="*/ 10 w 39"/>
                <a:gd name="T59" fmla="*/ 3 h 36"/>
                <a:gd name="T60" fmla="*/ 12 w 39"/>
                <a:gd name="T61" fmla="*/ 1 h 36"/>
                <a:gd name="T62" fmla="*/ 16 w 39"/>
                <a:gd name="T63" fmla="*/ 1 h 36"/>
                <a:gd name="T64" fmla="*/ 19 w 39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19" y="0"/>
                  </a:moveTo>
                  <a:lnTo>
                    <a:pt x="23" y="1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9" y="15"/>
                  </a:lnTo>
                  <a:lnTo>
                    <a:pt x="39" y="19"/>
                  </a:lnTo>
                  <a:lnTo>
                    <a:pt x="39" y="23"/>
                  </a:lnTo>
                  <a:lnTo>
                    <a:pt x="37" y="24"/>
                  </a:lnTo>
                  <a:lnTo>
                    <a:pt x="35" y="28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6" y="36"/>
                  </a:lnTo>
                  <a:lnTo>
                    <a:pt x="12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8"/>
                  </a:lnTo>
                  <a:lnTo>
                    <a:pt x="2" y="24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6" name="Freeform 248"/>
            <p:cNvSpPr>
              <a:spLocks/>
            </p:cNvSpPr>
            <p:nvPr/>
          </p:nvSpPr>
          <p:spPr bwMode="auto">
            <a:xfrm>
              <a:off x="4763" y="2599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0 h 36"/>
                <a:gd name="T4" fmla="*/ 26 w 38"/>
                <a:gd name="T5" fmla="*/ 2 h 36"/>
                <a:gd name="T6" fmla="*/ 28 w 38"/>
                <a:gd name="T7" fmla="*/ 4 h 36"/>
                <a:gd name="T8" fmla="*/ 32 w 38"/>
                <a:gd name="T9" fmla="*/ 6 h 36"/>
                <a:gd name="T10" fmla="*/ 34 w 38"/>
                <a:gd name="T11" fmla="*/ 8 h 36"/>
                <a:gd name="T12" fmla="*/ 36 w 38"/>
                <a:gd name="T13" fmla="*/ 12 h 36"/>
                <a:gd name="T14" fmla="*/ 38 w 38"/>
                <a:gd name="T15" fmla="*/ 15 h 36"/>
                <a:gd name="T16" fmla="*/ 38 w 38"/>
                <a:gd name="T17" fmla="*/ 17 h 36"/>
                <a:gd name="T18" fmla="*/ 38 w 38"/>
                <a:gd name="T19" fmla="*/ 21 h 36"/>
                <a:gd name="T20" fmla="*/ 36 w 38"/>
                <a:gd name="T21" fmla="*/ 25 h 36"/>
                <a:gd name="T22" fmla="*/ 34 w 38"/>
                <a:gd name="T23" fmla="*/ 29 h 36"/>
                <a:gd name="T24" fmla="*/ 32 w 38"/>
                <a:gd name="T25" fmla="*/ 31 h 36"/>
                <a:gd name="T26" fmla="*/ 28 w 38"/>
                <a:gd name="T27" fmla="*/ 33 h 36"/>
                <a:gd name="T28" fmla="*/ 26 w 38"/>
                <a:gd name="T29" fmla="*/ 35 h 36"/>
                <a:gd name="T30" fmla="*/ 23 w 38"/>
                <a:gd name="T31" fmla="*/ 36 h 36"/>
                <a:gd name="T32" fmla="*/ 19 w 38"/>
                <a:gd name="T33" fmla="*/ 36 h 36"/>
                <a:gd name="T34" fmla="*/ 15 w 38"/>
                <a:gd name="T35" fmla="*/ 36 h 36"/>
                <a:gd name="T36" fmla="*/ 11 w 38"/>
                <a:gd name="T37" fmla="*/ 35 h 36"/>
                <a:gd name="T38" fmla="*/ 7 w 38"/>
                <a:gd name="T39" fmla="*/ 33 h 36"/>
                <a:gd name="T40" fmla="*/ 5 w 38"/>
                <a:gd name="T41" fmla="*/ 31 h 36"/>
                <a:gd name="T42" fmla="*/ 1 w 38"/>
                <a:gd name="T43" fmla="*/ 29 h 36"/>
                <a:gd name="T44" fmla="*/ 0 w 38"/>
                <a:gd name="T45" fmla="*/ 25 h 36"/>
                <a:gd name="T46" fmla="*/ 0 w 38"/>
                <a:gd name="T47" fmla="*/ 21 h 36"/>
                <a:gd name="T48" fmla="*/ 0 w 38"/>
                <a:gd name="T49" fmla="*/ 17 h 36"/>
                <a:gd name="T50" fmla="*/ 0 w 38"/>
                <a:gd name="T51" fmla="*/ 15 h 36"/>
                <a:gd name="T52" fmla="*/ 0 w 38"/>
                <a:gd name="T53" fmla="*/ 12 h 36"/>
                <a:gd name="T54" fmla="*/ 1 w 38"/>
                <a:gd name="T55" fmla="*/ 8 h 36"/>
                <a:gd name="T56" fmla="*/ 5 w 38"/>
                <a:gd name="T57" fmla="*/ 6 h 36"/>
                <a:gd name="T58" fmla="*/ 7 w 38"/>
                <a:gd name="T59" fmla="*/ 4 h 36"/>
                <a:gd name="T60" fmla="*/ 11 w 38"/>
                <a:gd name="T61" fmla="*/ 2 h 36"/>
                <a:gd name="T62" fmla="*/ 15 w 38"/>
                <a:gd name="T63" fmla="*/ 0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0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28" y="33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7" name="Freeform 249"/>
            <p:cNvSpPr>
              <a:spLocks/>
            </p:cNvSpPr>
            <p:nvPr/>
          </p:nvSpPr>
          <p:spPr bwMode="auto">
            <a:xfrm>
              <a:off x="4763" y="2599"/>
              <a:ext cx="38" cy="36"/>
            </a:xfrm>
            <a:custGeom>
              <a:avLst/>
              <a:gdLst>
                <a:gd name="T0" fmla="*/ 19 w 38"/>
                <a:gd name="T1" fmla="*/ 0 h 36"/>
                <a:gd name="T2" fmla="*/ 23 w 38"/>
                <a:gd name="T3" fmla="*/ 0 h 36"/>
                <a:gd name="T4" fmla="*/ 26 w 38"/>
                <a:gd name="T5" fmla="*/ 2 h 36"/>
                <a:gd name="T6" fmla="*/ 28 w 38"/>
                <a:gd name="T7" fmla="*/ 4 h 36"/>
                <a:gd name="T8" fmla="*/ 32 w 38"/>
                <a:gd name="T9" fmla="*/ 6 h 36"/>
                <a:gd name="T10" fmla="*/ 34 w 38"/>
                <a:gd name="T11" fmla="*/ 8 h 36"/>
                <a:gd name="T12" fmla="*/ 36 w 38"/>
                <a:gd name="T13" fmla="*/ 12 h 36"/>
                <a:gd name="T14" fmla="*/ 38 w 38"/>
                <a:gd name="T15" fmla="*/ 15 h 36"/>
                <a:gd name="T16" fmla="*/ 38 w 38"/>
                <a:gd name="T17" fmla="*/ 17 h 36"/>
                <a:gd name="T18" fmla="*/ 38 w 38"/>
                <a:gd name="T19" fmla="*/ 21 h 36"/>
                <a:gd name="T20" fmla="*/ 36 w 38"/>
                <a:gd name="T21" fmla="*/ 25 h 36"/>
                <a:gd name="T22" fmla="*/ 34 w 38"/>
                <a:gd name="T23" fmla="*/ 29 h 36"/>
                <a:gd name="T24" fmla="*/ 32 w 38"/>
                <a:gd name="T25" fmla="*/ 31 h 36"/>
                <a:gd name="T26" fmla="*/ 28 w 38"/>
                <a:gd name="T27" fmla="*/ 33 h 36"/>
                <a:gd name="T28" fmla="*/ 26 w 38"/>
                <a:gd name="T29" fmla="*/ 35 h 36"/>
                <a:gd name="T30" fmla="*/ 23 w 38"/>
                <a:gd name="T31" fmla="*/ 36 h 36"/>
                <a:gd name="T32" fmla="*/ 19 w 38"/>
                <a:gd name="T33" fmla="*/ 36 h 36"/>
                <a:gd name="T34" fmla="*/ 15 w 38"/>
                <a:gd name="T35" fmla="*/ 36 h 36"/>
                <a:gd name="T36" fmla="*/ 11 w 38"/>
                <a:gd name="T37" fmla="*/ 35 h 36"/>
                <a:gd name="T38" fmla="*/ 7 w 38"/>
                <a:gd name="T39" fmla="*/ 33 h 36"/>
                <a:gd name="T40" fmla="*/ 5 w 38"/>
                <a:gd name="T41" fmla="*/ 31 h 36"/>
                <a:gd name="T42" fmla="*/ 1 w 38"/>
                <a:gd name="T43" fmla="*/ 29 h 36"/>
                <a:gd name="T44" fmla="*/ 0 w 38"/>
                <a:gd name="T45" fmla="*/ 25 h 36"/>
                <a:gd name="T46" fmla="*/ 0 w 38"/>
                <a:gd name="T47" fmla="*/ 21 h 36"/>
                <a:gd name="T48" fmla="*/ 0 w 38"/>
                <a:gd name="T49" fmla="*/ 17 h 36"/>
                <a:gd name="T50" fmla="*/ 0 w 38"/>
                <a:gd name="T51" fmla="*/ 15 h 36"/>
                <a:gd name="T52" fmla="*/ 0 w 38"/>
                <a:gd name="T53" fmla="*/ 12 h 36"/>
                <a:gd name="T54" fmla="*/ 1 w 38"/>
                <a:gd name="T55" fmla="*/ 8 h 36"/>
                <a:gd name="T56" fmla="*/ 5 w 38"/>
                <a:gd name="T57" fmla="*/ 6 h 36"/>
                <a:gd name="T58" fmla="*/ 7 w 38"/>
                <a:gd name="T59" fmla="*/ 4 h 36"/>
                <a:gd name="T60" fmla="*/ 11 w 38"/>
                <a:gd name="T61" fmla="*/ 2 h 36"/>
                <a:gd name="T62" fmla="*/ 15 w 38"/>
                <a:gd name="T63" fmla="*/ 0 h 36"/>
                <a:gd name="T64" fmla="*/ 19 w 38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0"/>
                  </a:moveTo>
                  <a:lnTo>
                    <a:pt x="23" y="0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28" y="33"/>
                  </a:lnTo>
                  <a:lnTo>
                    <a:pt x="26" y="35"/>
                  </a:lnTo>
                  <a:lnTo>
                    <a:pt x="23" y="36"/>
                  </a:lnTo>
                  <a:lnTo>
                    <a:pt x="19" y="36"/>
                  </a:lnTo>
                  <a:lnTo>
                    <a:pt x="15" y="36"/>
                  </a:lnTo>
                  <a:lnTo>
                    <a:pt x="11" y="35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8" name="Freeform 250"/>
            <p:cNvSpPr>
              <a:spLocks/>
            </p:cNvSpPr>
            <p:nvPr/>
          </p:nvSpPr>
          <p:spPr bwMode="auto">
            <a:xfrm>
              <a:off x="4862" y="2499"/>
              <a:ext cx="39" cy="35"/>
            </a:xfrm>
            <a:custGeom>
              <a:avLst/>
              <a:gdLst>
                <a:gd name="T0" fmla="*/ 19 w 39"/>
                <a:gd name="T1" fmla="*/ 0 h 35"/>
                <a:gd name="T2" fmla="*/ 23 w 39"/>
                <a:gd name="T3" fmla="*/ 0 h 35"/>
                <a:gd name="T4" fmla="*/ 27 w 39"/>
                <a:gd name="T5" fmla="*/ 0 h 35"/>
                <a:gd name="T6" fmla="*/ 31 w 39"/>
                <a:gd name="T7" fmla="*/ 2 h 35"/>
                <a:gd name="T8" fmla="*/ 33 w 39"/>
                <a:gd name="T9" fmla="*/ 4 h 35"/>
                <a:gd name="T10" fmla="*/ 37 w 39"/>
                <a:gd name="T11" fmla="*/ 8 h 35"/>
                <a:gd name="T12" fmla="*/ 37 w 39"/>
                <a:gd name="T13" fmla="*/ 10 h 35"/>
                <a:gd name="T14" fmla="*/ 39 w 39"/>
                <a:gd name="T15" fmla="*/ 14 h 35"/>
                <a:gd name="T16" fmla="*/ 39 w 39"/>
                <a:gd name="T17" fmla="*/ 18 h 35"/>
                <a:gd name="T18" fmla="*/ 39 w 39"/>
                <a:gd name="T19" fmla="*/ 21 h 35"/>
                <a:gd name="T20" fmla="*/ 37 w 39"/>
                <a:gd name="T21" fmla="*/ 25 h 35"/>
                <a:gd name="T22" fmla="*/ 37 w 39"/>
                <a:gd name="T23" fmla="*/ 27 h 35"/>
                <a:gd name="T24" fmla="*/ 33 w 39"/>
                <a:gd name="T25" fmla="*/ 31 h 35"/>
                <a:gd name="T26" fmla="*/ 31 w 39"/>
                <a:gd name="T27" fmla="*/ 33 h 35"/>
                <a:gd name="T28" fmla="*/ 27 w 39"/>
                <a:gd name="T29" fmla="*/ 35 h 35"/>
                <a:gd name="T30" fmla="*/ 23 w 39"/>
                <a:gd name="T31" fmla="*/ 35 h 35"/>
                <a:gd name="T32" fmla="*/ 19 w 39"/>
                <a:gd name="T33" fmla="*/ 35 h 35"/>
                <a:gd name="T34" fmla="*/ 16 w 39"/>
                <a:gd name="T35" fmla="*/ 35 h 35"/>
                <a:gd name="T36" fmla="*/ 12 w 39"/>
                <a:gd name="T37" fmla="*/ 35 h 35"/>
                <a:gd name="T38" fmla="*/ 10 w 39"/>
                <a:gd name="T39" fmla="*/ 33 h 35"/>
                <a:gd name="T40" fmla="*/ 6 w 39"/>
                <a:gd name="T41" fmla="*/ 31 h 35"/>
                <a:gd name="T42" fmla="*/ 4 w 39"/>
                <a:gd name="T43" fmla="*/ 27 h 35"/>
                <a:gd name="T44" fmla="*/ 2 w 39"/>
                <a:gd name="T45" fmla="*/ 25 h 35"/>
                <a:gd name="T46" fmla="*/ 0 w 39"/>
                <a:gd name="T47" fmla="*/ 21 h 35"/>
                <a:gd name="T48" fmla="*/ 0 w 39"/>
                <a:gd name="T49" fmla="*/ 18 h 35"/>
                <a:gd name="T50" fmla="*/ 0 w 39"/>
                <a:gd name="T51" fmla="*/ 14 h 35"/>
                <a:gd name="T52" fmla="*/ 2 w 39"/>
                <a:gd name="T53" fmla="*/ 10 h 35"/>
                <a:gd name="T54" fmla="*/ 4 w 39"/>
                <a:gd name="T55" fmla="*/ 8 h 35"/>
                <a:gd name="T56" fmla="*/ 6 w 39"/>
                <a:gd name="T57" fmla="*/ 4 h 35"/>
                <a:gd name="T58" fmla="*/ 10 w 39"/>
                <a:gd name="T59" fmla="*/ 2 h 35"/>
                <a:gd name="T60" fmla="*/ 12 w 39"/>
                <a:gd name="T61" fmla="*/ 0 h 35"/>
                <a:gd name="T62" fmla="*/ 16 w 39"/>
                <a:gd name="T63" fmla="*/ 0 h 35"/>
                <a:gd name="T64" fmla="*/ 19 w 39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4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7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99" name="Freeform 251"/>
            <p:cNvSpPr>
              <a:spLocks/>
            </p:cNvSpPr>
            <p:nvPr/>
          </p:nvSpPr>
          <p:spPr bwMode="auto">
            <a:xfrm>
              <a:off x="4862" y="2499"/>
              <a:ext cx="39" cy="35"/>
            </a:xfrm>
            <a:custGeom>
              <a:avLst/>
              <a:gdLst>
                <a:gd name="T0" fmla="*/ 19 w 39"/>
                <a:gd name="T1" fmla="*/ 0 h 35"/>
                <a:gd name="T2" fmla="*/ 23 w 39"/>
                <a:gd name="T3" fmla="*/ 0 h 35"/>
                <a:gd name="T4" fmla="*/ 27 w 39"/>
                <a:gd name="T5" fmla="*/ 0 h 35"/>
                <a:gd name="T6" fmla="*/ 31 w 39"/>
                <a:gd name="T7" fmla="*/ 2 h 35"/>
                <a:gd name="T8" fmla="*/ 33 w 39"/>
                <a:gd name="T9" fmla="*/ 4 h 35"/>
                <a:gd name="T10" fmla="*/ 37 w 39"/>
                <a:gd name="T11" fmla="*/ 8 h 35"/>
                <a:gd name="T12" fmla="*/ 37 w 39"/>
                <a:gd name="T13" fmla="*/ 10 h 35"/>
                <a:gd name="T14" fmla="*/ 39 w 39"/>
                <a:gd name="T15" fmla="*/ 14 h 35"/>
                <a:gd name="T16" fmla="*/ 39 w 39"/>
                <a:gd name="T17" fmla="*/ 18 h 35"/>
                <a:gd name="T18" fmla="*/ 39 w 39"/>
                <a:gd name="T19" fmla="*/ 21 h 35"/>
                <a:gd name="T20" fmla="*/ 37 w 39"/>
                <a:gd name="T21" fmla="*/ 25 h 35"/>
                <a:gd name="T22" fmla="*/ 37 w 39"/>
                <a:gd name="T23" fmla="*/ 27 h 35"/>
                <a:gd name="T24" fmla="*/ 33 w 39"/>
                <a:gd name="T25" fmla="*/ 31 h 35"/>
                <a:gd name="T26" fmla="*/ 31 w 39"/>
                <a:gd name="T27" fmla="*/ 33 h 35"/>
                <a:gd name="T28" fmla="*/ 27 w 39"/>
                <a:gd name="T29" fmla="*/ 35 h 35"/>
                <a:gd name="T30" fmla="*/ 23 w 39"/>
                <a:gd name="T31" fmla="*/ 35 h 35"/>
                <a:gd name="T32" fmla="*/ 19 w 39"/>
                <a:gd name="T33" fmla="*/ 35 h 35"/>
                <a:gd name="T34" fmla="*/ 16 w 39"/>
                <a:gd name="T35" fmla="*/ 35 h 35"/>
                <a:gd name="T36" fmla="*/ 12 w 39"/>
                <a:gd name="T37" fmla="*/ 35 h 35"/>
                <a:gd name="T38" fmla="*/ 10 w 39"/>
                <a:gd name="T39" fmla="*/ 33 h 35"/>
                <a:gd name="T40" fmla="*/ 6 w 39"/>
                <a:gd name="T41" fmla="*/ 31 h 35"/>
                <a:gd name="T42" fmla="*/ 4 w 39"/>
                <a:gd name="T43" fmla="*/ 27 h 35"/>
                <a:gd name="T44" fmla="*/ 2 w 39"/>
                <a:gd name="T45" fmla="*/ 25 h 35"/>
                <a:gd name="T46" fmla="*/ 0 w 39"/>
                <a:gd name="T47" fmla="*/ 21 h 35"/>
                <a:gd name="T48" fmla="*/ 0 w 39"/>
                <a:gd name="T49" fmla="*/ 18 h 35"/>
                <a:gd name="T50" fmla="*/ 0 w 39"/>
                <a:gd name="T51" fmla="*/ 14 h 35"/>
                <a:gd name="T52" fmla="*/ 2 w 39"/>
                <a:gd name="T53" fmla="*/ 10 h 35"/>
                <a:gd name="T54" fmla="*/ 4 w 39"/>
                <a:gd name="T55" fmla="*/ 8 h 35"/>
                <a:gd name="T56" fmla="*/ 6 w 39"/>
                <a:gd name="T57" fmla="*/ 4 h 35"/>
                <a:gd name="T58" fmla="*/ 10 w 39"/>
                <a:gd name="T59" fmla="*/ 2 h 35"/>
                <a:gd name="T60" fmla="*/ 12 w 39"/>
                <a:gd name="T61" fmla="*/ 0 h 35"/>
                <a:gd name="T62" fmla="*/ 16 w 39"/>
                <a:gd name="T63" fmla="*/ 0 h 35"/>
                <a:gd name="T64" fmla="*/ 19 w 39"/>
                <a:gd name="T65" fmla="*/ 0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19" y="0"/>
                  </a:move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4"/>
                  </a:lnTo>
                  <a:lnTo>
                    <a:pt x="39" y="18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7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0" name="Freeform 252"/>
            <p:cNvSpPr>
              <a:spLocks/>
            </p:cNvSpPr>
            <p:nvPr/>
          </p:nvSpPr>
          <p:spPr bwMode="auto">
            <a:xfrm>
              <a:off x="4866" y="2601"/>
              <a:ext cx="40" cy="36"/>
            </a:xfrm>
            <a:custGeom>
              <a:avLst/>
              <a:gdLst>
                <a:gd name="T0" fmla="*/ 19 w 40"/>
                <a:gd name="T1" fmla="*/ 36 h 36"/>
                <a:gd name="T2" fmla="*/ 15 w 40"/>
                <a:gd name="T3" fmla="*/ 36 h 36"/>
                <a:gd name="T4" fmla="*/ 14 w 40"/>
                <a:gd name="T5" fmla="*/ 34 h 36"/>
                <a:gd name="T6" fmla="*/ 10 w 40"/>
                <a:gd name="T7" fmla="*/ 33 h 36"/>
                <a:gd name="T8" fmla="*/ 6 w 40"/>
                <a:gd name="T9" fmla="*/ 31 h 36"/>
                <a:gd name="T10" fmla="*/ 4 w 40"/>
                <a:gd name="T11" fmla="*/ 29 h 36"/>
                <a:gd name="T12" fmla="*/ 2 w 40"/>
                <a:gd name="T13" fmla="*/ 25 h 36"/>
                <a:gd name="T14" fmla="*/ 2 w 40"/>
                <a:gd name="T15" fmla="*/ 23 h 36"/>
                <a:gd name="T16" fmla="*/ 0 w 40"/>
                <a:gd name="T17" fmla="*/ 19 h 36"/>
                <a:gd name="T18" fmla="*/ 2 w 40"/>
                <a:gd name="T19" fmla="*/ 15 h 36"/>
                <a:gd name="T20" fmla="*/ 2 w 40"/>
                <a:gd name="T21" fmla="*/ 11 h 36"/>
                <a:gd name="T22" fmla="*/ 4 w 40"/>
                <a:gd name="T23" fmla="*/ 10 h 36"/>
                <a:gd name="T24" fmla="*/ 6 w 40"/>
                <a:gd name="T25" fmla="*/ 6 h 36"/>
                <a:gd name="T26" fmla="*/ 10 w 40"/>
                <a:gd name="T27" fmla="*/ 4 h 36"/>
                <a:gd name="T28" fmla="*/ 14 w 40"/>
                <a:gd name="T29" fmla="*/ 2 h 36"/>
                <a:gd name="T30" fmla="*/ 15 w 40"/>
                <a:gd name="T31" fmla="*/ 2 h 36"/>
                <a:gd name="T32" fmla="*/ 19 w 40"/>
                <a:gd name="T33" fmla="*/ 0 h 36"/>
                <a:gd name="T34" fmla="*/ 23 w 40"/>
                <a:gd name="T35" fmla="*/ 2 h 36"/>
                <a:gd name="T36" fmla="*/ 27 w 40"/>
                <a:gd name="T37" fmla="*/ 2 h 36"/>
                <a:gd name="T38" fmla="*/ 31 w 40"/>
                <a:gd name="T39" fmla="*/ 4 h 36"/>
                <a:gd name="T40" fmla="*/ 35 w 40"/>
                <a:gd name="T41" fmla="*/ 6 h 36"/>
                <a:gd name="T42" fmla="*/ 37 w 40"/>
                <a:gd name="T43" fmla="*/ 10 h 36"/>
                <a:gd name="T44" fmla="*/ 38 w 40"/>
                <a:gd name="T45" fmla="*/ 11 h 36"/>
                <a:gd name="T46" fmla="*/ 38 w 40"/>
                <a:gd name="T47" fmla="*/ 15 h 36"/>
                <a:gd name="T48" fmla="*/ 40 w 40"/>
                <a:gd name="T49" fmla="*/ 19 h 36"/>
                <a:gd name="T50" fmla="*/ 38 w 40"/>
                <a:gd name="T51" fmla="*/ 23 h 36"/>
                <a:gd name="T52" fmla="*/ 38 w 40"/>
                <a:gd name="T53" fmla="*/ 25 h 36"/>
                <a:gd name="T54" fmla="*/ 37 w 40"/>
                <a:gd name="T55" fmla="*/ 29 h 36"/>
                <a:gd name="T56" fmla="*/ 35 w 40"/>
                <a:gd name="T57" fmla="*/ 31 h 36"/>
                <a:gd name="T58" fmla="*/ 31 w 40"/>
                <a:gd name="T59" fmla="*/ 33 h 36"/>
                <a:gd name="T60" fmla="*/ 27 w 40"/>
                <a:gd name="T61" fmla="*/ 34 h 36"/>
                <a:gd name="T62" fmla="*/ 23 w 40"/>
                <a:gd name="T63" fmla="*/ 36 h 36"/>
                <a:gd name="T64" fmla="*/ 19 w 40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6"/>
                <a:gd name="T101" fmla="*/ 40 w 40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6">
                  <a:moveTo>
                    <a:pt x="19" y="36"/>
                  </a:moveTo>
                  <a:lnTo>
                    <a:pt x="15" y="36"/>
                  </a:lnTo>
                  <a:lnTo>
                    <a:pt x="14" y="34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31" y="33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1" name="Freeform 253"/>
            <p:cNvSpPr>
              <a:spLocks/>
            </p:cNvSpPr>
            <p:nvPr/>
          </p:nvSpPr>
          <p:spPr bwMode="auto">
            <a:xfrm>
              <a:off x="4866" y="2601"/>
              <a:ext cx="40" cy="36"/>
            </a:xfrm>
            <a:custGeom>
              <a:avLst/>
              <a:gdLst>
                <a:gd name="T0" fmla="*/ 19 w 40"/>
                <a:gd name="T1" fmla="*/ 36 h 36"/>
                <a:gd name="T2" fmla="*/ 15 w 40"/>
                <a:gd name="T3" fmla="*/ 36 h 36"/>
                <a:gd name="T4" fmla="*/ 14 w 40"/>
                <a:gd name="T5" fmla="*/ 34 h 36"/>
                <a:gd name="T6" fmla="*/ 10 w 40"/>
                <a:gd name="T7" fmla="*/ 33 h 36"/>
                <a:gd name="T8" fmla="*/ 6 w 40"/>
                <a:gd name="T9" fmla="*/ 31 h 36"/>
                <a:gd name="T10" fmla="*/ 4 w 40"/>
                <a:gd name="T11" fmla="*/ 29 h 36"/>
                <a:gd name="T12" fmla="*/ 2 w 40"/>
                <a:gd name="T13" fmla="*/ 25 h 36"/>
                <a:gd name="T14" fmla="*/ 2 w 40"/>
                <a:gd name="T15" fmla="*/ 23 h 36"/>
                <a:gd name="T16" fmla="*/ 0 w 40"/>
                <a:gd name="T17" fmla="*/ 19 h 36"/>
                <a:gd name="T18" fmla="*/ 2 w 40"/>
                <a:gd name="T19" fmla="*/ 15 h 36"/>
                <a:gd name="T20" fmla="*/ 2 w 40"/>
                <a:gd name="T21" fmla="*/ 11 h 36"/>
                <a:gd name="T22" fmla="*/ 4 w 40"/>
                <a:gd name="T23" fmla="*/ 10 h 36"/>
                <a:gd name="T24" fmla="*/ 6 w 40"/>
                <a:gd name="T25" fmla="*/ 6 h 36"/>
                <a:gd name="T26" fmla="*/ 10 w 40"/>
                <a:gd name="T27" fmla="*/ 4 h 36"/>
                <a:gd name="T28" fmla="*/ 14 w 40"/>
                <a:gd name="T29" fmla="*/ 2 h 36"/>
                <a:gd name="T30" fmla="*/ 15 w 40"/>
                <a:gd name="T31" fmla="*/ 2 h 36"/>
                <a:gd name="T32" fmla="*/ 19 w 40"/>
                <a:gd name="T33" fmla="*/ 0 h 36"/>
                <a:gd name="T34" fmla="*/ 23 w 40"/>
                <a:gd name="T35" fmla="*/ 2 h 36"/>
                <a:gd name="T36" fmla="*/ 27 w 40"/>
                <a:gd name="T37" fmla="*/ 2 h 36"/>
                <a:gd name="T38" fmla="*/ 31 w 40"/>
                <a:gd name="T39" fmla="*/ 4 h 36"/>
                <a:gd name="T40" fmla="*/ 35 w 40"/>
                <a:gd name="T41" fmla="*/ 6 h 36"/>
                <a:gd name="T42" fmla="*/ 37 w 40"/>
                <a:gd name="T43" fmla="*/ 10 h 36"/>
                <a:gd name="T44" fmla="*/ 38 w 40"/>
                <a:gd name="T45" fmla="*/ 11 h 36"/>
                <a:gd name="T46" fmla="*/ 38 w 40"/>
                <a:gd name="T47" fmla="*/ 15 h 36"/>
                <a:gd name="T48" fmla="*/ 40 w 40"/>
                <a:gd name="T49" fmla="*/ 19 h 36"/>
                <a:gd name="T50" fmla="*/ 38 w 40"/>
                <a:gd name="T51" fmla="*/ 23 h 36"/>
                <a:gd name="T52" fmla="*/ 38 w 40"/>
                <a:gd name="T53" fmla="*/ 25 h 36"/>
                <a:gd name="T54" fmla="*/ 37 w 40"/>
                <a:gd name="T55" fmla="*/ 29 h 36"/>
                <a:gd name="T56" fmla="*/ 35 w 40"/>
                <a:gd name="T57" fmla="*/ 31 h 36"/>
                <a:gd name="T58" fmla="*/ 31 w 40"/>
                <a:gd name="T59" fmla="*/ 33 h 36"/>
                <a:gd name="T60" fmla="*/ 27 w 40"/>
                <a:gd name="T61" fmla="*/ 34 h 36"/>
                <a:gd name="T62" fmla="*/ 23 w 40"/>
                <a:gd name="T63" fmla="*/ 36 h 36"/>
                <a:gd name="T64" fmla="*/ 19 w 40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6"/>
                <a:gd name="T101" fmla="*/ 40 w 40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6">
                  <a:moveTo>
                    <a:pt x="19" y="36"/>
                  </a:moveTo>
                  <a:lnTo>
                    <a:pt x="15" y="36"/>
                  </a:lnTo>
                  <a:lnTo>
                    <a:pt x="14" y="34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10"/>
                  </a:lnTo>
                  <a:lnTo>
                    <a:pt x="38" y="11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31" y="33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2" name="Freeform 254"/>
            <p:cNvSpPr>
              <a:spLocks/>
            </p:cNvSpPr>
            <p:nvPr/>
          </p:nvSpPr>
          <p:spPr bwMode="auto">
            <a:xfrm>
              <a:off x="4766" y="2200"/>
              <a:ext cx="39" cy="36"/>
            </a:xfrm>
            <a:custGeom>
              <a:avLst/>
              <a:gdLst>
                <a:gd name="T0" fmla="*/ 20 w 39"/>
                <a:gd name="T1" fmla="*/ 36 h 36"/>
                <a:gd name="T2" fmla="*/ 16 w 39"/>
                <a:gd name="T3" fmla="*/ 36 h 36"/>
                <a:gd name="T4" fmla="*/ 12 w 39"/>
                <a:gd name="T5" fmla="*/ 34 h 36"/>
                <a:gd name="T6" fmla="*/ 8 w 39"/>
                <a:gd name="T7" fmla="*/ 33 h 36"/>
                <a:gd name="T8" fmla="*/ 4 w 39"/>
                <a:gd name="T9" fmla="*/ 31 h 36"/>
                <a:gd name="T10" fmla="*/ 2 w 39"/>
                <a:gd name="T11" fmla="*/ 29 h 36"/>
                <a:gd name="T12" fmla="*/ 0 w 39"/>
                <a:gd name="T13" fmla="*/ 25 h 36"/>
                <a:gd name="T14" fmla="*/ 0 w 39"/>
                <a:gd name="T15" fmla="*/ 21 h 36"/>
                <a:gd name="T16" fmla="*/ 0 w 39"/>
                <a:gd name="T17" fmla="*/ 17 h 36"/>
                <a:gd name="T18" fmla="*/ 0 w 39"/>
                <a:gd name="T19" fmla="*/ 15 h 36"/>
                <a:gd name="T20" fmla="*/ 0 w 39"/>
                <a:gd name="T21" fmla="*/ 11 h 36"/>
                <a:gd name="T22" fmla="*/ 2 w 39"/>
                <a:gd name="T23" fmla="*/ 8 h 36"/>
                <a:gd name="T24" fmla="*/ 4 w 39"/>
                <a:gd name="T25" fmla="*/ 6 h 36"/>
                <a:gd name="T26" fmla="*/ 8 w 39"/>
                <a:gd name="T27" fmla="*/ 4 h 36"/>
                <a:gd name="T28" fmla="*/ 12 w 39"/>
                <a:gd name="T29" fmla="*/ 2 h 36"/>
                <a:gd name="T30" fmla="*/ 16 w 39"/>
                <a:gd name="T31" fmla="*/ 0 h 36"/>
                <a:gd name="T32" fmla="*/ 20 w 39"/>
                <a:gd name="T33" fmla="*/ 0 h 36"/>
                <a:gd name="T34" fmla="*/ 23 w 39"/>
                <a:gd name="T35" fmla="*/ 0 h 36"/>
                <a:gd name="T36" fmla="*/ 25 w 39"/>
                <a:gd name="T37" fmla="*/ 2 h 36"/>
                <a:gd name="T38" fmla="*/ 29 w 39"/>
                <a:gd name="T39" fmla="*/ 4 h 36"/>
                <a:gd name="T40" fmla="*/ 33 w 39"/>
                <a:gd name="T41" fmla="*/ 6 h 36"/>
                <a:gd name="T42" fmla="*/ 35 w 39"/>
                <a:gd name="T43" fmla="*/ 8 h 36"/>
                <a:gd name="T44" fmla="*/ 37 w 39"/>
                <a:gd name="T45" fmla="*/ 11 h 36"/>
                <a:gd name="T46" fmla="*/ 37 w 39"/>
                <a:gd name="T47" fmla="*/ 15 h 36"/>
                <a:gd name="T48" fmla="*/ 39 w 39"/>
                <a:gd name="T49" fmla="*/ 17 h 36"/>
                <a:gd name="T50" fmla="*/ 37 w 39"/>
                <a:gd name="T51" fmla="*/ 21 h 36"/>
                <a:gd name="T52" fmla="*/ 37 w 39"/>
                <a:gd name="T53" fmla="*/ 25 h 36"/>
                <a:gd name="T54" fmla="*/ 35 w 39"/>
                <a:gd name="T55" fmla="*/ 29 h 36"/>
                <a:gd name="T56" fmla="*/ 33 w 39"/>
                <a:gd name="T57" fmla="*/ 31 h 36"/>
                <a:gd name="T58" fmla="*/ 29 w 39"/>
                <a:gd name="T59" fmla="*/ 33 h 36"/>
                <a:gd name="T60" fmla="*/ 25 w 39"/>
                <a:gd name="T61" fmla="*/ 34 h 36"/>
                <a:gd name="T62" fmla="*/ 23 w 39"/>
                <a:gd name="T63" fmla="*/ 36 h 36"/>
                <a:gd name="T64" fmla="*/ 20 w 39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20" y="36"/>
                  </a:moveTo>
                  <a:lnTo>
                    <a:pt x="16" y="36"/>
                  </a:lnTo>
                  <a:lnTo>
                    <a:pt x="12" y="34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9" y="17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5" y="34"/>
                  </a:lnTo>
                  <a:lnTo>
                    <a:pt x="23" y="36"/>
                  </a:lnTo>
                  <a:lnTo>
                    <a:pt x="20" y="3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3" name="Freeform 255"/>
            <p:cNvSpPr>
              <a:spLocks/>
            </p:cNvSpPr>
            <p:nvPr/>
          </p:nvSpPr>
          <p:spPr bwMode="auto">
            <a:xfrm>
              <a:off x="4766" y="2200"/>
              <a:ext cx="39" cy="36"/>
            </a:xfrm>
            <a:custGeom>
              <a:avLst/>
              <a:gdLst>
                <a:gd name="T0" fmla="*/ 20 w 39"/>
                <a:gd name="T1" fmla="*/ 36 h 36"/>
                <a:gd name="T2" fmla="*/ 16 w 39"/>
                <a:gd name="T3" fmla="*/ 36 h 36"/>
                <a:gd name="T4" fmla="*/ 12 w 39"/>
                <a:gd name="T5" fmla="*/ 34 h 36"/>
                <a:gd name="T6" fmla="*/ 8 w 39"/>
                <a:gd name="T7" fmla="*/ 33 h 36"/>
                <a:gd name="T8" fmla="*/ 4 w 39"/>
                <a:gd name="T9" fmla="*/ 31 h 36"/>
                <a:gd name="T10" fmla="*/ 2 w 39"/>
                <a:gd name="T11" fmla="*/ 29 h 36"/>
                <a:gd name="T12" fmla="*/ 0 w 39"/>
                <a:gd name="T13" fmla="*/ 25 h 36"/>
                <a:gd name="T14" fmla="*/ 0 w 39"/>
                <a:gd name="T15" fmla="*/ 21 h 36"/>
                <a:gd name="T16" fmla="*/ 0 w 39"/>
                <a:gd name="T17" fmla="*/ 17 h 36"/>
                <a:gd name="T18" fmla="*/ 0 w 39"/>
                <a:gd name="T19" fmla="*/ 15 h 36"/>
                <a:gd name="T20" fmla="*/ 0 w 39"/>
                <a:gd name="T21" fmla="*/ 11 h 36"/>
                <a:gd name="T22" fmla="*/ 2 w 39"/>
                <a:gd name="T23" fmla="*/ 8 h 36"/>
                <a:gd name="T24" fmla="*/ 4 w 39"/>
                <a:gd name="T25" fmla="*/ 6 h 36"/>
                <a:gd name="T26" fmla="*/ 8 w 39"/>
                <a:gd name="T27" fmla="*/ 4 h 36"/>
                <a:gd name="T28" fmla="*/ 12 w 39"/>
                <a:gd name="T29" fmla="*/ 2 h 36"/>
                <a:gd name="T30" fmla="*/ 16 w 39"/>
                <a:gd name="T31" fmla="*/ 0 h 36"/>
                <a:gd name="T32" fmla="*/ 20 w 39"/>
                <a:gd name="T33" fmla="*/ 0 h 36"/>
                <a:gd name="T34" fmla="*/ 23 w 39"/>
                <a:gd name="T35" fmla="*/ 0 h 36"/>
                <a:gd name="T36" fmla="*/ 25 w 39"/>
                <a:gd name="T37" fmla="*/ 2 h 36"/>
                <a:gd name="T38" fmla="*/ 29 w 39"/>
                <a:gd name="T39" fmla="*/ 4 h 36"/>
                <a:gd name="T40" fmla="*/ 33 w 39"/>
                <a:gd name="T41" fmla="*/ 6 h 36"/>
                <a:gd name="T42" fmla="*/ 35 w 39"/>
                <a:gd name="T43" fmla="*/ 8 h 36"/>
                <a:gd name="T44" fmla="*/ 37 w 39"/>
                <a:gd name="T45" fmla="*/ 11 h 36"/>
                <a:gd name="T46" fmla="*/ 37 w 39"/>
                <a:gd name="T47" fmla="*/ 15 h 36"/>
                <a:gd name="T48" fmla="*/ 39 w 39"/>
                <a:gd name="T49" fmla="*/ 17 h 36"/>
                <a:gd name="T50" fmla="*/ 37 w 39"/>
                <a:gd name="T51" fmla="*/ 21 h 36"/>
                <a:gd name="T52" fmla="*/ 37 w 39"/>
                <a:gd name="T53" fmla="*/ 25 h 36"/>
                <a:gd name="T54" fmla="*/ 35 w 39"/>
                <a:gd name="T55" fmla="*/ 29 h 36"/>
                <a:gd name="T56" fmla="*/ 33 w 39"/>
                <a:gd name="T57" fmla="*/ 31 h 36"/>
                <a:gd name="T58" fmla="*/ 29 w 39"/>
                <a:gd name="T59" fmla="*/ 33 h 36"/>
                <a:gd name="T60" fmla="*/ 25 w 39"/>
                <a:gd name="T61" fmla="*/ 34 h 36"/>
                <a:gd name="T62" fmla="*/ 23 w 39"/>
                <a:gd name="T63" fmla="*/ 36 h 36"/>
                <a:gd name="T64" fmla="*/ 20 w 39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20" y="36"/>
                  </a:moveTo>
                  <a:lnTo>
                    <a:pt x="16" y="36"/>
                  </a:lnTo>
                  <a:lnTo>
                    <a:pt x="12" y="34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9" y="17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5" y="34"/>
                  </a:lnTo>
                  <a:lnTo>
                    <a:pt x="23" y="36"/>
                  </a:lnTo>
                  <a:lnTo>
                    <a:pt x="20" y="3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4" name="Freeform 256"/>
            <p:cNvSpPr>
              <a:spLocks/>
            </p:cNvSpPr>
            <p:nvPr/>
          </p:nvSpPr>
          <p:spPr bwMode="auto">
            <a:xfrm>
              <a:off x="4665" y="2302"/>
              <a:ext cx="38" cy="34"/>
            </a:xfrm>
            <a:custGeom>
              <a:avLst/>
              <a:gdLst>
                <a:gd name="T0" fmla="*/ 19 w 38"/>
                <a:gd name="T1" fmla="*/ 34 h 34"/>
                <a:gd name="T2" fmla="*/ 15 w 38"/>
                <a:gd name="T3" fmla="*/ 34 h 34"/>
                <a:gd name="T4" fmla="*/ 11 w 38"/>
                <a:gd name="T5" fmla="*/ 34 h 34"/>
                <a:gd name="T6" fmla="*/ 7 w 38"/>
                <a:gd name="T7" fmla="*/ 32 h 34"/>
                <a:gd name="T8" fmla="*/ 5 w 38"/>
                <a:gd name="T9" fmla="*/ 30 h 34"/>
                <a:gd name="T10" fmla="*/ 4 w 38"/>
                <a:gd name="T11" fmla="*/ 26 h 34"/>
                <a:gd name="T12" fmla="*/ 2 w 38"/>
                <a:gd name="T13" fmla="*/ 25 h 34"/>
                <a:gd name="T14" fmla="*/ 0 w 38"/>
                <a:gd name="T15" fmla="*/ 21 h 34"/>
                <a:gd name="T16" fmla="*/ 0 w 38"/>
                <a:gd name="T17" fmla="*/ 17 h 34"/>
                <a:gd name="T18" fmla="*/ 0 w 38"/>
                <a:gd name="T19" fmla="*/ 13 h 34"/>
                <a:gd name="T20" fmla="*/ 2 w 38"/>
                <a:gd name="T21" fmla="*/ 9 h 34"/>
                <a:gd name="T22" fmla="*/ 4 w 38"/>
                <a:gd name="T23" fmla="*/ 7 h 34"/>
                <a:gd name="T24" fmla="*/ 5 w 38"/>
                <a:gd name="T25" fmla="*/ 3 h 34"/>
                <a:gd name="T26" fmla="*/ 7 w 38"/>
                <a:gd name="T27" fmla="*/ 2 h 34"/>
                <a:gd name="T28" fmla="*/ 11 w 38"/>
                <a:gd name="T29" fmla="*/ 0 h 34"/>
                <a:gd name="T30" fmla="*/ 15 w 38"/>
                <a:gd name="T31" fmla="*/ 0 h 34"/>
                <a:gd name="T32" fmla="*/ 19 w 38"/>
                <a:gd name="T33" fmla="*/ 0 h 34"/>
                <a:gd name="T34" fmla="*/ 23 w 38"/>
                <a:gd name="T35" fmla="*/ 0 h 34"/>
                <a:gd name="T36" fmla="*/ 27 w 38"/>
                <a:gd name="T37" fmla="*/ 0 h 34"/>
                <a:gd name="T38" fmla="*/ 30 w 38"/>
                <a:gd name="T39" fmla="*/ 2 h 34"/>
                <a:gd name="T40" fmla="*/ 32 w 38"/>
                <a:gd name="T41" fmla="*/ 3 h 34"/>
                <a:gd name="T42" fmla="*/ 34 w 38"/>
                <a:gd name="T43" fmla="*/ 7 h 34"/>
                <a:gd name="T44" fmla="*/ 36 w 38"/>
                <a:gd name="T45" fmla="*/ 9 h 34"/>
                <a:gd name="T46" fmla="*/ 38 w 38"/>
                <a:gd name="T47" fmla="*/ 13 h 34"/>
                <a:gd name="T48" fmla="*/ 38 w 38"/>
                <a:gd name="T49" fmla="*/ 17 h 34"/>
                <a:gd name="T50" fmla="*/ 38 w 38"/>
                <a:gd name="T51" fmla="*/ 21 h 34"/>
                <a:gd name="T52" fmla="*/ 36 w 38"/>
                <a:gd name="T53" fmla="*/ 25 h 34"/>
                <a:gd name="T54" fmla="*/ 34 w 38"/>
                <a:gd name="T55" fmla="*/ 26 h 34"/>
                <a:gd name="T56" fmla="*/ 32 w 38"/>
                <a:gd name="T57" fmla="*/ 30 h 34"/>
                <a:gd name="T58" fmla="*/ 30 w 38"/>
                <a:gd name="T59" fmla="*/ 32 h 34"/>
                <a:gd name="T60" fmla="*/ 27 w 38"/>
                <a:gd name="T61" fmla="*/ 34 h 34"/>
                <a:gd name="T62" fmla="*/ 23 w 38"/>
                <a:gd name="T63" fmla="*/ 34 h 34"/>
                <a:gd name="T64" fmla="*/ 19 w 38"/>
                <a:gd name="T65" fmla="*/ 34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4"/>
                <a:gd name="T101" fmla="*/ 38 w 38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4">
                  <a:moveTo>
                    <a:pt x="19" y="34"/>
                  </a:moveTo>
                  <a:lnTo>
                    <a:pt x="15" y="34"/>
                  </a:lnTo>
                  <a:lnTo>
                    <a:pt x="11" y="34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3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7"/>
                  </a:lnTo>
                  <a:lnTo>
                    <a:pt x="36" y="9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5" name="Freeform 257"/>
            <p:cNvSpPr>
              <a:spLocks/>
            </p:cNvSpPr>
            <p:nvPr/>
          </p:nvSpPr>
          <p:spPr bwMode="auto">
            <a:xfrm>
              <a:off x="4665" y="2302"/>
              <a:ext cx="38" cy="34"/>
            </a:xfrm>
            <a:custGeom>
              <a:avLst/>
              <a:gdLst>
                <a:gd name="T0" fmla="*/ 19 w 38"/>
                <a:gd name="T1" fmla="*/ 34 h 34"/>
                <a:gd name="T2" fmla="*/ 15 w 38"/>
                <a:gd name="T3" fmla="*/ 34 h 34"/>
                <a:gd name="T4" fmla="*/ 11 w 38"/>
                <a:gd name="T5" fmla="*/ 34 h 34"/>
                <a:gd name="T6" fmla="*/ 7 w 38"/>
                <a:gd name="T7" fmla="*/ 32 h 34"/>
                <a:gd name="T8" fmla="*/ 5 w 38"/>
                <a:gd name="T9" fmla="*/ 30 h 34"/>
                <a:gd name="T10" fmla="*/ 4 w 38"/>
                <a:gd name="T11" fmla="*/ 26 h 34"/>
                <a:gd name="T12" fmla="*/ 2 w 38"/>
                <a:gd name="T13" fmla="*/ 25 h 34"/>
                <a:gd name="T14" fmla="*/ 0 w 38"/>
                <a:gd name="T15" fmla="*/ 21 h 34"/>
                <a:gd name="T16" fmla="*/ 0 w 38"/>
                <a:gd name="T17" fmla="*/ 17 h 34"/>
                <a:gd name="T18" fmla="*/ 0 w 38"/>
                <a:gd name="T19" fmla="*/ 13 h 34"/>
                <a:gd name="T20" fmla="*/ 2 w 38"/>
                <a:gd name="T21" fmla="*/ 9 h 34"/>
                <a:gd name="T22" fmla="*/ 4 w 38"/>
                <a:gd name="T23" fmla="*/ 7 h 34"/>
                <a:gd name="T24" fmla="*/ 5 w 38"/>
                <a:gd name="T25" fmla="*/ 3 h 34"/>
                <a:gd name="T26" fmla="*/ 7 w 38"/>
                <a:gd name="T27" fmla="*/ 2 h 34"/>
                <a:gd name="T28" fmla="*/ 11 w 38"/>
                <a:gd name="T29" fmla="*/ 0 h 34"/>
                <a:gd name="T30" fmla="*/ 15 w 38"/>
                <a:gd name="T31" fmla="*/ 0 h 34"/>
                <a:gd name="T32" fmla="*/ 19 w 38"/>
                <a:gd name="T33" fmla="*/ 0 h 34"/>
                <a:gd name="T34" fmla="*/ 23 w 38"/>
                <a:gd name="T35" fmla="*/ 0 h 34"/>
                <a:gd name="T36" fmla="*/ 27 w 38"/>
                <a:gd name="T37" fmla="*/ 0 h 34"/>
                <a:gd name="T38" fmla="*/ 30 w 38"/>
                <a:gd name="T39" fmla="*/ 2 h 34"/>
                <a:gd name="T40" fmla="*/ 32 w 38"/>
                <a:gd name="T41" fmla="*/ 3 h 34"/>
                <a:gd name="T42" fmla="*/ 34 w 38"/>
                <a:gd name="T43" fmla="*/ 7 h 34"/>
                <a:gd name="T44" fmla="*/ 36 w 38"/>
                <a:gd name="T45" fmla="*/ 9 h 34"/>
                <a:gd name="T46" fmla="*/ 38 w 38"/>
                <a:gd name="T47" fmla="*/ 13 h 34"/>
                <a:gd name="T48" fmla="*/ 38 w 38"/>
                <a:gd name="T49" fmla="*/ 17 h 34"/>
                <a:gd name="T50" fmla="*/ 38 w 38"/>
                <a:gd name="T51" fmla="*/ 21 h 34"/>
                <a:gd name="T52" fmla="*/ 36 w 38"/>
                <a:gd name="T53" fmla="*/ 25 h 34"/>
                <a:gd name="T54" fmla="*/ 34 w 38"/>
                <a:gd name="T55" fmla="*/ 26 h 34"/>
                <a:gd name="T56" fmla="*/ 32 w 38"/>
                <a:gd name="T57" fmla="*/ 30 h 34"/>
                <a:gd name="T58" fmla="*/ 30 w 38"/>
                <a:gd name="T59" fmla="*/ 32 h 34"/>
                <a:gd name="T60" fmla="*/ 27 w 38"/>
                <a:gd name="T61" fmla="*/ 34 h 34"/>
                <a:gd name="T62" fmla="*/ 23 w 38"/>
                <a:gd name="T63" fmla="*/ 34 h 34"/>
                <a:gd name="T64" fmla="*/ 19 w 38"/>
                <a:gd name="T65" fmla="*/ 34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4"/>
                <a:gd name="T101" fmla="*/ 38 w 38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4">
                  <a:moveTo>
                    <a:pt x="19" y="34"/>
                  </a:moveTo>
                  <a:lnTo>
                    <a:pt x="15" y="34"/>
                  </a:lnTo>
                  <a:lnTo>
                    <a:pt x="11" y="34"/>
                  </a:lnTo>
                  <a:lnTo>
                    <a:pt x="7" y="32"/>
                  </a:lnTo>
                  <a:lnTo>
                    <a:pt x="5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9"/>
                  </a:lnTo>
                  <a:lnTo>
                    <a:pt x="4" y="7"/>
                  </a:lnTo>
                  <a:lnTo>
                    <a:pt x="5" y="3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7"/>
                  </a:lnTo>
                  <a:lnTo>
                    <a:pt x="36" y="9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6" y="25"/>
                  </a:lnTo>
                  <a:lnTo>
                    <a:pt x="34" y="26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6" name="Freeform 258"/>
            <p:cNvSpPr>
              <a:spLocks/>
            </p:cNvSpPr>
            <p:nvPr/>
          </p:nvSpPr>
          <p:spPr bwMode="auto">
            <a:xfrm>
              <a:off x="4563" y="2401"/>
              <a:ext cx="40" cy="37"/>
            </a:xfrm>
            <a:custGeom>
              <a:avLst/>
              <a:gdLst>
                <a:gd name="T0" fmla="*/ 21 w 40"/>
                <a:gd name="T1" fmla="*/ 37 h 37"/>
                <a:gd name="T2" fmla="*/ 15 w 40"/>
                <a:gd name="T3" fmla="*/ 37 h 37"/>
                <a:gd name="T4" fmla="*/ 14 w 40"/>
                <a:gd name="T5" fmla="*/ 35 h 37"/>
                <a:gd name="T6" fmla="*/ 10 w 40"/>
                <a:gd name="T7" fmla="*/ 33 h 37"/>
                <a:gd name="T8" fmla="*/ 6 w 40"/>
                <a:gd name="T9" fmla="*/ 31 h 37"/>
                <a:gd name="T10" fmla="*/ 4 w 40"/>
                <a:gd name="T11" fmla="*/ 29 h 37"/>
                <a:gd name="T12" fmla="*/ 2 w 40"/>
                <a:gd name="T13" fmla="*/ 25 h 37"/>
                <a:gd name="T14" fmla="*/ 2 w 40"/>
                <a:gd name="T15" fmla="*/ 21 h 37"/>
                <a:gd name="T16" fmla="*/ 0 w 40"/>
                <a:gd name="T17" fmla="*/ 18 h 37"/>
                <a:gd name="T18" fmla="*/ 2 w 40"/>
                <a:gd name="T19" fmla="*/ 16 h 37"/>
                <a:gd name="T20" fmla="*/ 2 w 40"/>
                <a:gd name="T21" fmla="*/ 12 h 37"/>
                <a:gd name="T22" fmla="*/ 4 w 40"/>
                <a:gd name="T23" fmla="*/ 8 h 37"/>
                <a:gd name="T24" fmla="*/ 6 w 40"/>
                <a:gd name="T25" fmla="*/ 6 h 37"/>
                <a:gd name="T26" fmla="*/ 10 w 40"/>
                <a:gd name="T27" fmla="*/ 4 h 37"/>
                <a:gd name="T28" fmla="*/ 14 w 40"/>
                <a:gd name="T29" fmla="*/ 2 h 37"/>
                <a:gd name="T30" fmla="*/ 15 w 40"/>
                <a:gd name="T31" fmla="*/ 0 h 37"/>
                <a:gd name="T32" fmla="*/ 21 w 40"/>
                <a:gd name="T33" fmla="*/ 0 h 37"/>
                <a:gd name="T34" fmla="*/ 25 w 40"/>
                <a:gd name="T35" fmla="*/ 0 h 37"/>
                <a:gd name="T36" fmla="*/ 27 w 40"/>
                <a:gd name="T37" fmla="*/ 2 h 37"/>
                <a:gd name="T38" fmla="*/ 31 w 40"/>
                <a:gd name="T39" fmla="*/ 4 h 37"/>
                <a:gd name="T40" fmla="*/ 35 w 40"/>
                <a:gd name="T41" fmla="*/ 6 h 37"/>
                <a:gd name="T42" fmla="*/ 37 w 40"/>
                <a:gd name="T43" fmla="*/ 8 h 37"/>
                <a:gd name="T44" fmla="*/ 38 w 40"/>
                <a:gd name="T45" fmla="*/ 12 h 37"/>
                <a:gd name="T46" fmla="*/ 38 w 40"/>
                <a:gd name="T47" fmla="*/ 16 h 37"/>
                <a:gd name="T48" fmla="*/ 40 w 40"/>
                <a:gd name="T49" fmla="*/ 18 h 37"/>
                <a:gd name="T50" fmla="*/ 38 w 40"/>
                <a:gd name="T51" fmla="*/ 21 h 37"/>
                <a:gd name="T52" fmla="*/ 38 w 40"/>
                <a:gd name="T53" fmla="*/ 25 h 37"/>
                <a:gd name="T54" fmla="*/ 37 w 40"/>
                <a:gd name="T55" fmla="*/ 29 h 37"/>
                <a:gd name="T56" fmla="*/ 35 w 40"/>
                <a:gd name="T57" fmla="*/ 31 h 37"/>
                <a:gd name="T58" fmla="*/ 31 w 40"/>
                <a:gd name="T59" fmla="*/ 33 h 37"/>
                <a:gd name="T60" fmla="*/ 27 w 40"/>
                <a:gd name="T61" fmla="*/ 35 h 37"/>
                <a:gd name="T62" fmla="*/ 25 w 40"/>
                <a:gd name="T63" fmla="*/ 37 h 37"/>
                <a:gd name="T64" fmla="*/ 21 w 40"/>
                <a:gd name="T65" fmla="*/ 37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7"/>
                <a:gd name="T101" fmla="*/ 40 w 40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7">
                  <a:moveTo>
                    <a:pt x="21" y="37"/>
                  </a:moveTo>
                  <a:lnTo>
                    <a:pt x="15" y="37"/>
                  </a:lnTo>
                  <a:lnTo>
                    <a:pt x="14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5" y="37"/>
                  </a:lnTo>
                  <a:lnTo>
                    <a:pt x="21" y="3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7" name="Freeform 259"/>
            <p:cNvSpPr>
              <a:spLocks/>
            </p:cNvSpPr>
            <p:nvPr/>
          </p:nvSpPr>
          <p:spPr bwMode="auto">
            <a:xfrm>
              <a:off x="4563" y="2401"/>
              <a:ext cx="40" cy="37"/>
            </a:xfrm>
            <a:custGeom>
              <a:avLst/>
              <a:gdLst>
                <a:gd name="T0" fmla="*/ 21 w 40"/>
                <a:gd name="T1" fmla="*/ 37 h 37"/>
                <a:gd name="T2" fmla="*/ 15 w 40"/>
                <a:gd name="T3" fmla="*/ 37 h 37"/>
                <a:gd name="T4" fmla="*/ 14 w 40"/>
                <a:gd name="T5" fmla="*/ 35 h 37"/>
                <a:gd name="T6" fmla="*/ 10 w 40"/>
                <a:gd name="T7" fmla="*/ 33 h 37"/>
                <a:gd name="T8" fmla="*/ 6 w 40"/>
                <a:gd name="T9" fmla="*/ 31 h 37"/>
                <a:gd name="T10" fmla="*/ 4 w 40"/>
                <a:gd name="T11" fmla="*/ 29 h 37"/>
                <a:gd name="T12" fmla="*/ 2 w 40"/>
                <a:gd name="T13" fmla="*/ 25 h 37"/>
                <a:gd name="T14" fmla="*/ 2 w 40"/>
                <a:gd name="T15" fmla="*/ 21 h 37"/>
                <a:gd name="T16" fmla="*/ 0 w 40"/>
                <a:gd name="T17" fmla="*/ 18 h 37"/>
                <a:gd name="T18" fmla="*/ 2 w 40"/>
                <a:gd name="T19" fmla="*/ 16 h 37"/>
                <a:gd name="T20" fmla="*/ 2 w 40"/>
                <a:gd name="T21" fmla="*/ 12 h 37"/>
                <a:gd name="T22" fmla="*/ 4 w 40"/>
                <a:gd name="T23" fmla="*/ 8 h 37"/>
                <a:gd name="T24" fmla="*/ 6 w 40"/>
                <a:gd name="T25" fmla="*/ 6 h 37"/>
                <a:gd name="T26" fmla="*/ 10 w 40"/>
                <a:gd name="T27" fmla="*/ 4 h 37"/>
                <a:gd name="T28" fmla="*/ 14 w 40"/>
                <a:gd name="T29" fmla="*/ 2 h 37"/>
                <a:gd name="T30" fmla="*/ 15 w 40"/>
                <a:gd name="T31" fmla="*/ 0 h 37"/>
                <a:gd name="T32" fmla="*/ 21 w 40"/>
                <a:gd name="T33" fmla="*/ 0 h 37"/>
                <a:gd name="T34" fmla="*/ 25 w 40"/>
                <a:gd name="T35" fmla="*/ 0 h 37"/>
                <a:gd name="T36" fmla="*/ 27 w 40"/>
                <a:gd name="T37" fmla="*/ 2 h 37"/>
                <a:gd name="T38" fmla="*/ 31 w 40"/>
                <a:gd name="T39" fmla="*/ 4 h 37"/>
                <a:gd name="T40" fmla="*/ 35 w 40"/>
                <a:gd name="T41" fmla="*/ 6 h 37"/>
                <a:gd name="T42" fmla="*/ 37 w 40"/>
                <a:gd name="T43" fmla="*/ 8 h 37"/>
                <a:gd name="T44" fmla="*/ 38 w 40"/>
                <a:gd name="T45" fmla="*/ 12 h 37"/>
                <a:gd name="T46" fmla="*/ 38 w 40"/>
                <a:gd name="T47" fmla="*/ 16 h 37"/>
                <a:gd name="T48" fmla="*/ 40 w 40"/>
                <a:gd name="T49" fmla="*/ 18 h 37"/>
                <a:gd name="T50" fmla="*/ 38 w 40"/>
                <a:gd name="T51" fmla="*/ 21 h 37"/>
                <a:gd name="T52" fmla="*/ 38 w 40"/>
                <a:gd name="T53" fmla="*/ 25 h 37"/>
                <a:gd name="T54" fmla="*/ 37 w 40"/>
                <a:gd name="T55" fmla="*/ 29 h 37"/>
                <a:gd name="T56" fmla="*/ 35 w 40"/>
                <a:gd name="T57" fmla="*/ 31 h 37"/>
                <a:gd name="T58" fmla="*/ 31 w 40"/>
                <a:gd name="T59" fmla="*/ 33 h 37"/>
                <a:gd name="T60" fmla="*/ 27 w 40"/>
                <a:gd name="T61" fmla="*/ 35 h 37"/>
                <a:gd name="T62" fmla="*/ 25 w 40"/>
                <a:gd name="T63" fmla="*/ 37 h 37"/>
                <a:gd name="T64" fmla="*/ 21 w 40"/>
                <a:gd name="T65" fmla="*/ 37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"/>
                <a:gd name="T100" fmla="*/ 0 h 37"/>
                <a:gd name="T101" fmla="*/ 40 w 40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" h="37">
                  <a:moveTo>
                    <a:pt x="21" y="37"/>
                  </a:moveTo>
                  <a:lnTo>
                    <a:pt x="15" y="37"/>
                  </a:lnTo>
                  <a:lnTo>
                    <a:pt x="14" y="35"/>
                  </a:lnTo>
                  <a:lnTo>
                    <a:pt x="10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5" y="6"/>
                  </a:lnTo>
                  <a:lnTo>
                    <a:pt x="37" y="8"/>
                  </a:lnTo>
                  <a:lnTo>
                    <a:pt x="38" y="12"/>
                  </a:lnTo>
                  <a:lnTo>
                    <a:pt x="38" y="16"/>
                  </a:lnTo>
                  <a:lnTo>
                    <a:pt x="40" y="18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7" y="29"/>
                  </a:lnTo>
                  <a:lnTo>
                    <a:pt x="35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5" y="37"/>
                  </a:lnTo>
                  <a:lnTo>
                    <a:pt x="21" y="3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8" name="Freeform 260"/>
            <p:cNvSpPr>
              <a:spLocks/>
            </p:cNvSpPr>
            <p:nvPr/>
          </p:nvSpPr>
          <p:spPr bwMode="auto">
            <a:xfrm>
              <a:off x="4463" y="2503"/>
              <a:ext cx="39" cy="35"/>
            </a:xfrm>
            <a:custGeom>
              <a:avLst/>
              <a:gdLst>
                <a:gd name="T0" fmla="*/ 20 w 39"/>
                <a:gd name="T1" fmla="*/ 35 h 35"/>
                <a:gd name="T2" fmla="*/ 16 w 39"/>
                <a:gd name="T3" fmla="*/ 35 h 35"/>
                <a:gd name="T4" fmla="*/ 12 w 39"/>
                <a:gd name="T5" fmla="*/ 35 h 35"/>
                <a:gd name="T6" fmla="*/ 8 w 39"/>
                <a:gd name="T7" fmla="*/ 33 h 35"/>
                <a:gd name="T8" fmla="*/ 6 w 39"/>
                <a:gd name="T9" fmla="*/ 31 h 35"/>
                <a:gd name="T10" fmla="*/ 4 w 39"/>
                <a:gd name="T11" fmla="*/ 27 h 35"/>
                <a:gd name="T12" fmla="*/ 2 w 39"/>
                <a:gd name="T13" fmla="*/ 25 h 35"/>
                <a:gd name="T14" fmla="*/ 0 w 39"/>
                <a:gd name="T15" fmla="*/ 21 h 35"/>
                <a:gd name="T16" fmla="*/ 0 w 39"/>
                <a:gd name="T17" fmla="*/ 17 h 35"/>
                <a:gd name="T18" fmla="*/ 0 w 39"/>
                <a:gd name="T19" fmla="*/ 14 h 35"/>
                <a:gd name="T20" fmla="*/ 2 w 39"/>
                <a:gd name="T21" fmla="*/ 10 h 35"/>
                <a:gd name="T22" fmla="*/ 4 w 39"/>
                <a:gd name="T23" fmla="*/ 8 h 35"/>
                <a:gd name="T24" fmla="*/ 6 w 39"/>
                <a:gd name="T25" fmla="*/ 4 h 35"/>
                <a:gd name="T26" fmla="*/ 8 w 39"/>
                <a:gd name="T27" fmla="*/ 2 h 35"/>
                <a:gd name="T28" fmla="*/ 12 w 39"/>
                <a:gd name="T29" fmla="*/ 0 h 35"/>
                <a:gd name="T30" fmla="*/ 16 w 39"/>
                <a:gd name="T31" fmla="*/ 0 h 35"/>
                <a:gd name="T32" fmla="*/ 20 w 39"/>
                <a:gd name="T33" fmla="*/ 0 h 35"/>
                <a:gd name="T34" fmla="*/ 23 w 39"/>
                <a:gd name="T35" fmla="*/ 0 h 35"/>
                <a:gd name="T36" fmla="*/ 27 w 39"/>
                <a:gd name="T37" fmla="*/ 0 h 35"/>
                <a:gd name="T38" fmla="*/ 31 w 39"/>
                <a:gd name="T39" fmla="*/ 2 h 35"/>
                <a:gd name="T40" fmla="*/ 33 w 39"/>
                <a:gd name="T41" fmla="*/ 4 h 35"/>
                <a:gd name="T42" fmla="*/ 35 w 39"/>
                <a:gd name="T43" fmla="*/ 8 h 35"/>
                <a:gd name="T44" fmla="*/ 37 w 39"/>
                <a:gd name="T45" fmla="*/ 10 h 35"/>
                <a:gd name="T46" fmla="*/ 39 w 39"/>
                <a:gd name="T47" fmla="*/ 14 h 35"/>
                <a:gd name="T48" fmla="*/ 39 w 39"/>
                <a:gd name="T49" fmla="*/ 17 h 35"/>
                <a:gd name="T50" fmla="*/ 39 w 39"/>
                <a:gd name="T51" fmla="*/ 21 h 35"/>
                <a:gd name="T52" fmla="*/ 37 w 39"/>
                <a:gd name="T53" fmla="*/ 25 h 35"/>
                <a:gd name="T54" fmla="*/ 35 w 39"/>
                <a:gd name="T55" fmla="*/ 27 h 35"/>
                <a:gd name="T56" fmla="*/ 33 w 39"/>
                <a:gd name="T57" fmla="*/ 31 h 35"/>
                <a:gd name="T58" fmla="*/ 31 w 39"/>
                <a:gd name="T59" fmla="*/ 33 h 35"/>
                <a:gd name="T60" fmla="*/ 27 w 39"/>
                <a:gd name="T61" fmla="*/ 35 h 35"/>
                <a:gd name="T62" fmla="*/ 23 w 39"/>
                <a:gd name="T63" fmla="*/ 35 h 35"/>
                <a:gd name="T64" fmla="*/ 20 w 39"/>
                <a:gd name="T65" fmla="*/ 35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20" y="35"/>
                  </a:moveTo>
                  <a:lnTo>
                    <a:pt x="16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9" y="14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09" name="Freeform 261"/>
            <p:cNvSpPr>
              <a:spLocks/>
            </p:cNvSpPr>
            <p:nvPr/>
          </p:nvSpPr>
          <p:spPr bwMode="auto">
            <a:xfrm>
              <a:off x="4463" y="2503"/>
              <a:ext cx="39" cy="35"/>
            </a:xfrm>
            <a:custGeom>
              <a:avLst/>
              <a:gdLst>
                <a:gd name="T0" fmla="*/ 20 w 39"/>
                <a:gd name="T1" fmla="*/ 35 h 35"/>
                <a:gd name="T2" fmla="*/ 16 w 39"/>
                <a:gd name="T3" fmla="*/ 35 h 35"/>
                <a:gd name="T4" fmla="*/ 12 w 39"/>
                <a:gd name="T5" fmla="*/ 35 h 35"/>
                <a:gd name="T6" fmla="*/ 8 w 39"/>
                <a:gd name="T7" fmla="*/ 33 h 35"/>
                <a:gd name="T8" fmla="*/ 6 w 39"/>
                <a:gd name="T9" fmla="*/ 31 h 35"/>
                <a:gd name="T10" fmla="*/ 4 w 39"/>
                <a:gd name="T11" fmla="*/ 27 h 35"/>
                <a:gd name="T12" fmla="*/ 2 w 39"/>
                <a:gd name="T13" fmla="*/ 25 h 35"/>
                <a:gd name="T14" fmla="*/ 0 w 39"/>
                <a:gd name="T15" fmla="*/ 21 h 35"/>
                <a:gd name="T16" fmla="*/ 0 w 39"/>
                <a:gd name="T17" fmla="*/ 17 h 35"/>
                <a:gd name="T18" fmla="*/ 0 w 39"/>
                <a:gd name="T19" fmla="*/ 14 h 35"/>
                <a:gd name="T20" fmla="*/ 2 w 39"/>
                <a:gd name="T21" fmla="*/ 10 h 35"/>
                <a:gd name="T22" fmla="*/ 4 w 39"/>
                <a:gd name="T23" fmla="*/ 8 h 35"/>
                <a:gd name="T24" fmla="*/ 6 w 39"/>
                <a:gd name="T25" fmla="*/ 4 h 35"/>
                <a:gd name="T26" fmla="*/ 8 w 39"/>
                <a:gd name="T27" fmla="*/ 2 h 35"/>
                <a:gd name="T28" fmla="*/ 12 w 39"/>
                <a:gd name="T29" fmla="*/ 0 h 35"/>
                <a:gd name="T30" fmla="*/ 16 w 39"/>
                <a:gd name="T31" fmla="*/ 0 h 35"/>
                <a:gd name="T32" fmla="*/ 20 w 39"/>
                <a:gd name="T33" fmla="*/ 0 h 35"/>
                <a:gd name="T34" fmla="*/ 23 w 39"/>
                <a:gd name="T35" fmla="*/ 0 h 35"/>
                <a:gd name="T36" fmla="*/ 27 w 39"/>
                <a:gd name="T37" fmla="*/ 0 h 35"/>
                <a:gd name="T38" fmla="*/ 31 w 39"/>
                <a:gd name="T39" fmla="*/ 2 h 35"/>
                <a:gd name="T40" fmla="*/ 33 w 39"/>
                <a:gd name="T41" fmla="*/ 4 h 35"/>
                <a:gd name="T42" fmla="*/ 35 w 39"/>
                <a:gd name="T43" fmla="*/ 8 h 35"/>
                <a:gd name="T44" fmla="*/ 37 w 39"/>
                <a:gd name="T45" fmla="*/ 10 h 35"/>
                <a:gd name="T46" fmla="*/ 39 w 39"/>
                <a:gd name="T47" fmla="*/ 14 h 35"/>
                <a:gd name="T48" fmla="*/ 39 w 39"/>
                <a:gd name="T49" fmla="*/ 17 h 35"/>
                <a:gd name="T50" fmla="*/ 39 w 39"/>
                <a:gd name="T51" fmla="*/ 21 h 35"/>
                <a:gd name="T52" fmla="*/ 37 w 39"/>
                <a:gd name="T53" fmla="*/ 25 h 35"/>
                <a:gd name="T54" fmla="*/ 35 w 39"/>
                <a:gd name="T55" fmla="*/ 27 h 35"/>
                <a:gd name="T56" fmla="*/ 33 w 39"/>
                <a:gd name="T57" fmla="*/ 31 h 35"/>
                <a:gd name="T58" fmla="*/ 31 w 39"/>
                <a:gd name="T59" fmla="*/ 33 h 35"/>
                <a:gd name="T60" fmla="*/ 27 w 39"/>
                <a:gd name="T61" fmla="*/ 35 h 35"/>
                <a:gd name="T62" fmla="*/ 23 w 39"/>
                <a:gd name="T63" fmla="*/ 35 h 35"/>
                <a:gd name="T64" fmla="*/ 20 w 39"/>
                <a:gd name="T65" fmla="*/ 35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5"/>
                <a:gd name="T101" fmla="*/ 39 w 39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5">
                  <a:moveTo>
                    <a:pt x="20" y="35"/>
                  </a:moveTo>
                  <a:lnTo>
                    <a:pt x="16" y="35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7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6" y="4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1" y="2"/>
                  </a:lnTo>
                  <a:lnTo>
                    <a:pt x="33" y="4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9" y="14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7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20" y="35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0" name="Freeform 262"/>
            <p:cNvSpPr>
              <a:spLocks/>
            </p:cNvSpPr>
            <p:nvPr/>
          </p:nvSpPr>
          <p:spPr bwMode="auto">
            <a:xfrm>
              <a:off x="4667" y="2200"/>
              <a:ext cx="38" cy="36"/>
            </a:xfrm>
            <a:custGeom>
              <a:avLst/>
              <a:gdLst>
                <a:gd name="T0" fmla="*/ 19 w 38"/>
                <a:gd name="T1" fmla="*/ 36 h 36"/>
                <a:gd name="T2" fmla="*/ 15 w 38"/>
                <a:gd name="T3" fmla="*/ 36 h 36"/>
                <a:gd name="T4" fmla="*/ 11 w 38"/>
                <a:gd name="T5" fmla="*/ 34 h 36"/>
                <a:gd name="T6" fmla="*/ 7 w 38"/>
                <a:gd name="T7" fmla="*/ 33 h 36"/>
                <a:gd name="T8" fmla="*/ 5 w 38"/>
                <a:gd name="T9" fmla="*/ 31 h 36"/>
                <a:gd name="T10" fmla="*/ 3 w 38"/>
                <a:gd name="T11" fmla="*/ 29 h 36"/>
                <a:gd name="T12" fmla="*/ 2 w 38"/>
                <a:gd name="T13" fmla="*/ 25 h 36"/>
                <a:gd name="T14" fmla="*/ 0 w 38"/>
                <a:gd name="T15" fmla="*/ 23 h 36"/>
                <a:gd name="T16" fmla="*/ 0 w 38"/>
                <a:gd name="T17" fmla="*/ 19 h 36"/>
                <a:gd name="T18" fmla="*/ 0 w 38"/>
                <a:gd name="T19" fmla="*/ 15 h 36"/>
                <a:gd name="T20" fmla="*/ 2 w 38"/>
                <a:gd name="T21" fmla="*/ 11 h 36"/>
                <a:gd name="T22" fmla="*/ 3 w 38"/>
                <a:gd name="T23" fmla="*/ 8 h 36"/>
                <a:gd name="T24" fmla="*/ 5 w 38"/>
                <a:gd name="T25" fmla="*/ 6 h 36"/>
                <a:gd name="T26" fmla="*/ 7 w 38"/>
                <a:gd name="T27" fmla="*/ 4 h 36"/>
                <a:gd name="T28" fmla="*/ 11 w 38"/>
                <a:gd name="T29" fmla="*/ 2 h 36"/>
                <a:gd name="T30" fmla="*/ 15 w 38"/>
                <a:gd name="T31" fmla="*/ 0 h 36"/>
                <a:gd name="T32" fmla="*/ 19 w 38"/>
                <a:gd name="T33" fmla="*/ 0 h 36"/>
                <a:gd name="T34" fmla="*/ 23 w 38"/>
                <a:gd name="T35" fmla="*/ 0 h 36"/>
                <a:gd name="T36" fmla="*/ 27 w 38"/>
                <a:gd name="T37" fmla="*/ 2 h 36"/>
                <a:gd name="T38" fmla="*/ 30 w 38"/>
                <a:gd name="T39" fmla="*/ 4 h 36"/>
                <a:gd name="T40" fmla="*/ 32 w 38"/>
                <a:gd name="T41" fmla="*/ 6 h 36"/>
                <a:gd name="T42" fmla="*/ 34 w 38"/>
                <a:gd name="T43" fmla="*/ 8 h 36"/>
                <a:gd name="T44" fmla="*/ 36 w 38"/>
                <a:gd name="T45" fmla="*/ 11 h 36"/>
                <a:gd name="T46" fmla="*/ 38 w 38"/>
                <a:gd name="T47" fmla="*/ 15 h 36"/>
                <a:gd name="T48" fmla="*/ 38 w 38"/>
                <a:gd name="T49" fmla="*/ 19 h 36"/>
                <a:gd name="T50" fmla="*/ 38 w 38"/>
                <a:gd name="T51" fmla="*/ 23 h 36"/>
                <a:gd name="T52" fmla="*/ 36 w 38"/>
                <a:gd name="T53" fmla="*/ 25 h 36"/>
                <a:gd name="T54" fmla="*/ 34 w 38"/>
                <a:gd name="T55" fmla="*/ 29 h 36"/>
                <a:gd name="T56" fmla="*/ 32 w 38"/>
                <a:gd name="T57" fmla="*/ 31 h 36"/>
                <a:gd name="T58" fmla="*/ 30 w 38"/>
                <a:gd name="T59" fmla="*/ 33 h 36"/>
                <a:gd name="T60" fmla="*/ 27 w 38"/>
                <a:gd name="T61" fmla="*/ 34 h 36"/>
                <a:gd name="T62" fmla="*/ 23 w 38"/>
                <a:gd name="T63" fmla="*/ 36 h 36"/>
                <a:gd name="T64" fmla="*/ 19 w 38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36"/>
                  </a:moveTo>
                  <a:lnTo>
                    <a:pt x="15" y="36"/>
                  </a:lnTo>
                  <a:lnTo>
                    <a:pt x="11" y="34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1" name="Freeform 263"/>
            <p:cNvSpPr>
              <a:spLocks/>
            </p:cNvSpPr>
            <p:nvPr/>
          </p:nvSpPr>
          <p:spPr bwMode="auto">
            <a:xfrm>
              <a:off x="4667" y="2200"/>
              <a:ext cx="38" cy="36"/>
            </a:xfrm>
            <a:custGeom>
              <a:avLst/>
              <a:gdLst>
                <a:gd name="T0" fmla="*/ 19 w 38"/>
                <a:gd name="T1" fmla="*/ 36 h 36"/>
                <a:gd name="T2" fmla="*/ 15 w 38"/>
                <a:gd name="T3" fmla="*/ 36 h 36"/>
                <a:gd name="T4" fmla="*/ 11 w 38"/>
                <a:gd name="T5" fmla="*/ 34 h 36"/>
                <a:gd name="T6" fmla="*/ 7 w 38"/>
                <a:gd name="T7" fmla="*/ 33 h 36"/>
                <a:gd name="T8" fmla="*/ 5 w 38"/>
                <a:gd name="T9" fmla="*/ 31 h 36"/>
                <a:gd name="T10" fmla="*/ 3 w 38"/>
                <a:gd name="T11" fmla="*/ 29 h 36"/>
                <a:gd name="T12" fmla="*/ 2 w 38"/>
                <a:gd name="T13" fmla="*/ 25 h 36"/>
                <a:gd name="T14" fmla="*/ 0 w 38"/>
                <a:gd name="T15" fmla="*/ 23 h 36"/>
                <a:gd name="T16" fmla="*/ 0 w 38"/>
                <a:gd name="T17" fmla="*/ 19 h 36"/>
                <a:gd name="T18" fmla="*/ 0 w 38"/>
                <a:gd name="T19" fmla="*/ 15 h 36"/>
                <a:gd name="T20" fmla="*/ 2 w 38"/>
                <a:gd name="T21" fmla="*/ 11 h 36"/>
                <a:gd name="T22" fmla="*/ 3 w 38"/>
                <a:gd name="T23" fmla="*/ 8 h 36"/>
                <a:gd name="T24" fmla="*/ 5 w 38"/>
                <a:gd name="T25" fmla="*/ 6 h 36"/>
                <a:gd name="T26" fmla="*/ 7 w 38"/>
                <a:gd name="T27" fmla="*/ 4 h 36"/>
                <a:gd name="T28" fmla="*/ 11 w 38"/>
                <a:gd name="T29" fmla="*/ 2 h 36"/>
                <a:gd name="T30" fmla="*/ 15 w 38"/>
                <a:gd name="T31" fmla="*/ 0 h 36"/>
                <a:gd name="T32" fmla="*/ 19 w 38"/>
                <a:gd name="T33" fmla="*/ 0 h 36"/>
                <a:gd name="T34" fmla="*/ 23 w 38"/>
                <a:gd name="T35" fmla="*/ 0 h 36"/>
                <a:gd name="T36" fmla="*/ 27 w 38"/>
                <a:gd name="T37" fmla="*/ 2 h 36"/>
                <a:gd name="T38" fmla="*/ 30 w 38"/>
                <a:gd name="T39" fmla="*/ 4 h 36"/>
                <a:gd name="T40" fmla="*/ 32 w 38"/>
                <a:gd name="T41" fmla="*/ 6 h 36"/>
                <a:gd name="T42" fmla="*/ 34 w 38"/>
                <a:gd name="T43" fmla="*/ 8 h 36"/>
                <a:gd name="T44" fmla="*/ 36 w 38"/>
                <a:gd name="T45" fmla="*/ 11 h 36"/>
                <a:gd name="T46" fmla="*/ 38 w 38"/>
                <a:gd name="T47" fmla="*/ 15 h 36"/>
                <a:gd name="T48" fmla="*/ 38 w 38"/>
                <a:gd name="T49" fmla="*/ 19 h 36"/>
                <a:gd name="T50" fmla="*/ 38 w 38"/>
                <a:gd name="T51" fmla="*/ 23 h 36"/>
                <a:gd name="T52" fmla="*/ 36 w 38"/>
                <a:gd name="T53" fmla="*/ 25 h 36"/>
                <a:gd name="T54" fmla="*/ 34 w 38"/>
                <a:gd name="T55" fmla="*/ 29 h 36"/>
                <a:gd name="T56" fmla="*/ 32 w 38"/>
                <a:gd name="T57" fmla="*/ 31 h 36"/>
                <a:gd name="T58" fmla="*/ 30 w 38"/>
                <a:gd name="T59" fmla="*/ 33 h 36"/>
                <a:gd name="T60" fmla="*/ 27 w 38"/>
                <a:gd name="T61" fmla="*/ 34 h 36"/>
                <a:gd name="T62" fmla="*/ 23 w 38"/>
                <a:gd name="T63" fmla="*/ 36 h 36"/>
                <a:gd name="T64" fmla="*/ 19 w 38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36"/>
                  </a:moveTo>
                  <a:lnTo>
                    <a:pt x="15" y="36"/>
                  </a:lnTo>
                  <a:lnTo>
                    <a:pt x="11" y="34"/>
                  </a:lnTo>
                  <a:lnTo>
                    <a:pt x="7" y="33"/>
                  </a:lnTo>
                  <a:lnTo>
                    <a:pt x="5" y="31"/>
                  </a:lnTo>
                  <a:lnTo>
                    <a:pt x="3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3" y="8"/>
                  </a:lnTo>
                  <a:lnTo>
                    <a:pt x="5" y="6"/>
                  </a:lnTo>
                  <a:lnTo>
                    <a:pt x="7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0" y="33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2" name="Freeform 264"/>
            <p:cNvSpPr>
              <a:spLocks/>
            </p:cNvSpPr>
            <p:nvPr/>
          </p:nvSpPr>
          <p:spPr bwMode="auto">
            <a:xfrm>
              <a:off x="4565" y="2302"/>
              <a:ext cx="38" cy="34"/>
            </a:xfrm>
            <a:custGeom>
              <a:avLst/>
              <a:gdLst>
                <a:gd name="T0" fmla="*/ 19 w 38"/>
                <a:gd name="T1" fmla="*/ 34 h 34"/>
                <a:gd name="T2" fmla="*/ 15 w 38"/>
                <a:gd name="T3" fmla="*/ 34 h 34"/>
                <a:gd name="T4" fmla="*/ 13 w 38"/>
                <a:gd name="T5" fmla="*/ 34 h 34"/>
                <a:gd name="T6" fmla="*/ 10 w 38"/>
                <a:gd name="T7" fmla="*/ 32 h 34"/>
                <a:gd name="T8" fmla="*/ 6 w 38"/>
                <a:gd name="T9" fmla="*/ 30 h 34"/>
                <a:gd name="T10" fmla="*/ 4 w 38"/>
                <a:gd name="T11" fmla="*/ 26 h 34"/>
                <a:gd name="T12" fmla="*/ 2 w 38"/>
                <a:gd name="T13" fmla="*/ 25 h 34"/>
                <a:gd name="T14" fmla="*/ 2 w 38"/>
                <a:gd name="T15" fmla="*/ 21 h 34"/>
                <a:gd name="T16" fmla="*/ 0 w 38"/>
                <a:gd name="T17" fmla="*/ 17 h 34"/>
                <a:gd name="T18" fmla="*/ 2 w 38"/>
                <a:gd name="T19" fmla="*/ 13 h 34"/>
                <a:gd name="T20" fmla="*/ 2 w 38"/>
                <a:gd name="T21" fmla="*/ 11 h 34"/>
                <a:gd name="T22" fmla="*/ 4 w 38"/>
                <a:gd name="T23" fmla="*/ 7 h 34"/>
                <a:gd name="T24" fmla="*/ 6 w 38"/>
                <a:gd name="T25" fmla="*/ 5 h 34"/>
                <a:gd name="T26" fmla="*/ 10 w 38"/>
                <a:gd name="T27" fmla="*/ 2 h 34"/>
                <a:gd name="T28" fmla="*/ 13 w 38"/>
                <a:gd name="T29" fmla="*/ 2 h 34"/>
                <a:gd name="T30" fmla="*/ 15 w 38"/>
                <a:gd name="T31" fmla="*/ 0 h 34"/>
                <a:gd name="T32" fmla="*/ 19 w 38"/>
                <a:gd name="T33" fmla="*/ 0 h 34"/>
                <a:gd name="T34" fmla="*/ 23 w 38"/>
                <a:gd name="T35" fmla="*/ 0 h 34"/>
                <a:gd name="T36" fmla="*/ 27 w 38"/>
                <a:gd name="T37" fmla="*/ 2 h 34"/>
                <a:gd name="T38" fmla="*/ 31 w 38"/>
                <a:gd name="T39" fmla="*/ 2 h 34"/>
                <a:gd name="T40" fmla="*/ 35 w 38"/>
                <a:gd name="T41" fmla="*/ 5 h 34"/>
                <a:gd name="T42" fmla="*/ 36 w 38"/>
                <a:gd name="T43" fmla="*/ 7 h 34"/>
                <a:gd name="T44" fmla="*/ 38 w 38"/>
                <a:gd name="T45" fmla="*/ 11 h 34"/>
                <a:gd name="T46" fmla="*/ 38 w 38"/>
                <a:gd name="T47" fmla="*/ 13 h 34"/>
                <a:gd name="T48" fmla="*/ 38 w 38"/>
                <a:gd name="T49" fmla="*/ 17 h 34"/>
                <a:gd name="T50" fmla="*/ 38 w 38"/>
                <a:gd name="T51" fmla="*/ 21 h 34"/>
                <a:gd name="T52" fmla="*/ 38 w 38"/>
                <a:gd name="T53" fmla="*/ 25 h 34"/>
                <a:gd name="T54" fmla="*/ 36 w 38"/>
                <a:gd name="T55" fmla="*/ 26 h 34"/>
                <a:gd name="T56" fmla="*/ 35 w 38"/>
                <a:gd name="T57" fmla="*/ 30 h 34"/>
                <a:gd name="T58" fmla="*/ 31 w 38"/>
                <a:gd name="T59" fmla="*/ 32 h 34"/>
                <a:gd name="T60" fmla="*/ 27 w 38"/>
                <a:gd name="T61" fmla="*/ 34 h 34"/>
                <a:gd name="T62" fmla="*/ 23 w 38"/>
                <a:gd name="T63" fmla="*/ 34 h 34"/>
                <a:gd name="T64" fmla="*/ 19 w 38"/>
                <a:gd name="T65" fmla="*/ 34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4"/>
                <a:gd name="T101" fmla="*/ 38 w 38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4">
                  <a:moveTo>
                    <a:pt x="19" y="34"/>
                  </a:moveTo>
                  <a:lnTo>
                    <a:pt x="15" y="34"/>
                  </a:lnTo>
                  <a:lnTo>
                    <a:pt x="13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6" y="26"/>
                  </a:lnTo>
                  <a:lnTo>
                    <a:pt x="35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3" name="Freeform 265"/>
            <p:cNvSpPr>
              <a:spLocks/>
            </p:cNvSpPr>
            <p:nvPr/>
          </p:nvSpPr>
          <p:spPr bwMode="auto">
            <a:xfrm>
              <a:off x="4565" y="2302"/>
              <a:ext cx="38" cy="34"/>
            </a:xfrm>
            <a:custGeom>
              <a:avLst/>
              <a:gdLst>
                <a:gd name="T0" fmla="*/ 19 w 38"/>
                <a:gd name="T1" fmla="*/ 34 h 34"/>
                <a:gd name="T2" fmla="*/ 15 w 38"/>
                <a:gd name="T3" fmla="*/ 34 h 34"/>
                <a:gd name="T4" fmla="*/ 13 w 38"/>
                <a:gd name="T5" fmla="*/ 34 h 34"/>
                <a:gd name="T6" fmla="*/ 10 w 38"/>
                <a:gd name="T7" fmla="*/ 32 h 34"/>
                <a:gd name="T8" fmla="*/ 6 w 38"/>
                <a:gd name="T9" fmla="*/ 30 h 34"/>
                <a:gd name="T10" fmla="*/ 4 w 38"/>
                <a:gd name="T11" fmla="*/ 26 h 34"/>
                <a:gd name="T12" fmla="*/ 2 w 38"/>
                <a:gd name="T13" fmla="*/ 25 h 34"/>
                <a:gd name="T14" fmla="*/ 2 w 38"/>
                <a:gd name="T15" fmla="*/ 21 h 34"/>
                <a:gd name="T16" fmla="*/ 0 w 38"/>
                <a:gd name="T17" fmla="*/ 17 h 34"/>
                <a:gd name="T18" fmla="*/ 2 w 38"/>
                <a:gd name="T19" fmla="*/ 13 h 34"/>
                <a:gd name="T20" fmla="*/ 2 w 38"/>
                <a:gd name="T21" fmla="*/ 11 h 34"/>
                <a:gd name="T22" fmla="*/ 4 w 38"/>
                <a:gd name="T23" fmla="*/ 7 h 34"/>
                <a:gd name="T24" fmla="*/ 6 w 38"/>
                <a:gd name="T25" fmla="*/ 5 h 34"/>
                <a:gd name="T26" fmla="*/ 10 w 38"/>
                <a:gd name="T27" fmla="*/ 2 h 34"/>
                <a:gd name="T28" fmla="*/ 13 w 38"/>
                <a:gd name="T29" fmla="*/ 2 h 34"/>
                <a:gd name="T30" fmla="*/ 15 w 38"/>
                <a:gd name="T31" fmla="*/ 0 h 34"/>
                <a:gd name="T32" fmla="*/ 19 w 38"/>
                <a:gd name="T33" fmla="*/ 0 h 34"/>
                <a:gd name="T34" fmla="*/ 23 w 38"/>
                <a:gd name="T35" fmla="*/ 0 h 34"/>
                <a:gd name="T36" fmla="*/ 27 w 38"/>
                <a:gd name="T37" fmla="*/ 2 h 34"/>
                <a:gd name="T38" fmla="*/ 31 w 38"/>
                <a:gd name="T39" fmla="*/ 2 h 34"/>
                <a:gd name="T40" fmla="*/ 35 w 38"/>
                <a:gd name="T41" fmla="*/ 5 h 34"/>
                <a:gd name="T42" fmla="*/ 36 w 38"/>
                <a:gd name="T43" fmla="*/ 7 h 34"/>
                <a:gd name="T44" fmla="*/ 38 w 38"/>
                <a:gd name="T45" fmla="*/ 11 h 34"/>
                <a:gd name="T46" fmla="*/ 38 w 38"/>
                <a:gd name="T47" fmla="*/ 13 h 34"/>
                <a:gd name="T48" fmla="*/ 38 w 38"/>
                <a:gd name="T49" fmla="*/ 17 h 34"/>
                <a:gd name="T50" fmla="*/ 38 w 38"/>
                <a:gd name="T51" fmla="*/ 21 h 34"/>
                <a:gd name="T52" fmla="*/ 38 w 38"/>
                <a:gd name="T53" fmla="*/ 25 h 34"/>
                <a:gd name="T54" fmla="*/ 36 w 38"/>
                <a:gd name="T55" fmla="*/ 26 h 34"/>
                <a:gd name="T56" fmla="*/ 35 w 38"/>
                <a:gd name="T57" fmla="*/ 30 h 34"/>
                <a:gd name="T58" fmla="*/ 31 w 38"/>
                <a:gd name="T59" fmla="*/ 32 h 34"/>
                <a:gd name="T60" fmla="*/ 27 w 38"/>
                <a:gd name="T61" fmla="*/ 34 h 34"/>
                <a:gd name="T62" fmla="*/ 23 w 38"/>
                <a:gd name="T63" fmla="*/ 34 h 34"/>
                <a:gd name="T64" fmla="*/ 19 w 38"/>
                <a:gd name="T65" fmla="*/ 34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4"/>
                <a:gd name="T101" fmla="*/ 38 w 38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4">
                  <a:moveTo>
                    <a:pt x="19" y="34"/>
                  </a:moveTo>
                  <a:lnTo>
                    <a:pt x="15" y="34"/>
                  </a:lnTo>
                  <a:lnTo>
                    <a:pt x="13" y="34"/>
                  </a:lnTo>
                  <a:lnTo>
                    <a:pt x="10" y="32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5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7"/>
                  </a:lnTo>
                  <a:lnTo>
                    <a:pt x="6" y="5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1"/>
                  </a:lnTo>
                  <a:lnTo>
                    <a:pt x="38" y="25"/>
                  </a:lnTo>
                  <a:lnTo>
                    <a:pt x="36" y="26"/>
                  </a:lnTo>
                  <a:lnTo>
                    <a:pt x="35" y="30"/>
                  </a:lnTo>
                  <a:lnTo>
                    <a:pt x="31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4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4" name="Freeform 266"/>
            <p:cNvSpPr>
              <a:spLocks/>
            </p:cNvSpPr>
            <p:nvPr/>
          </p:nvSpPr>
          <p:spPr bwMode="auto">
            <a:xfrm>
              <a:off x="4465" y="2401"/>
              <a:ext cx="39" cy="37"/>
            </a:xfrm>
            <a:custGeom>
              <a:avLst/>
              <a:gdLst>
                <a:gd name="T0" fmla="*/ 19 w 39"/>
                <a:gd name="T1" fmla="*/ 37 h 37"/>
                <a:gd name="T2" fmla="*/ 16 w 39"/>
                <a:gd name="T3" fmla="*/ 37 h 37"/>
                <a:gd name="T4" fmla="*/ 12 w 39"/>
                <a:gd name="T5" fmla="*/ 35 h 37"/>
                <a:gd name="T6" fmla="*/ 8 w 39"/>
                <a:gd name="T7" fmla="*/ 33 h 37"/>
                <a:gd name="T8" fmla="*/ 6 w 39"/>
                <a:gd name="T9" fmla="*/ 31 h 37"/>
                <a:gd name="T10" fmla="*/ 4 w 39"/>
                <a:gd name="T11" fmla="*/ 29 h 37"/>
                <a:gd name="T12" fmla="*/ 2 w 39"/>
                <a:gd name="T13" fmla="*/ 25 h 37"/>
                <a:gd name="T14" fmla="*/ 0 w 39"/>
                <a:gd name="T15" fmla="*/ 23 h 37"/>
                <a:gd name="T16" fmla="*/ 0 w 39"/>
                <a:gd name="T17" fmla="*/ 20 h 37"/>
                <a:gd name="T18" fmla="*/ 0 w 39"/>
                <a:gd name="T19" fmla="*/ 16 h 37"/>
                <a:gd name="T20" fmla="*/ 2 w 39"/>
                <a:gd name="T21" fmla="*/ 12 h 37"/>
                <a:gd name="T22" fmla="*/ 4 w 39"/>
                <a:gd name="T23" fmla="*/ 8 h 37"/>
                <a:gd name="T24" fmla="*/ 6 w 39"/>
                <a:gd name="T25" fmla="*/ 6 h 37"/>
                <a:gd name="T26" fmla="*/ 8 w 39"/>
                <a:gd name="T27" fmla="*/ 4 h 37"/>
                <a:gd name="T28" fmla="*/ 12 w 39"/>
                <a:gd name="T29" fmla="*/ 2 h 37"/>
                <a:gd name="T30" fmla="*/ 16 w 39"/>
                <a:gd name="T31" fmla="*/ 0 h 37"/>
                <a:gd name="T32" fmla="*/ 19 w 39"/>
                <a:gd name="T33" fmla="*/ 0 h 37"/>
                <a:gd name="T34" fmla="*/ 23 w 39"/>
                <a:gd name="T35" fmla="*/ 0 h 37"/>
                <a:gd name="T36" fmla="*/ 27 w 39"/>
                <a:gd name="T37" fmla="*/ 2 h 37"/>
                <a:gd name="T38" fmla="*/ 31 w 39"/>
                <a:gd name="T39" fmla="*/ 4 h 37"/>
                <a:gd name="T40" fmla="*/ 33 w 39"/>
                <a:gd name="T41" fmla="*/ 6 h 37"/>
                <a:gd name="T42" fmla="*/ 35 w 39"/>
                <a:gd name="T43" fmla="*/ 8 h 37"/>
                <a:gd name="T44" fmla="*/ 37 w 39"/>
                <a:gd name="T45" fmla="*/ 12 h 37"/>
                <a:gd name="T46" fmla="*/ 39 w 39"/>
                <a:gd name="T47" fmla="*/ 16 h 37"/>
                <a:gd name="T48" fmla="*/ 39 w 39"/>
                <a:gd name="T49" fmla="*/ 20 h 37"/>
                <a:gd name="T50" fmla="*/ 39 w 39"/>
                <a:gd name="T51" fmla="*/ 23 h 37"/>
                <a:gd name="T52" fmla="*/ 37 w 39"/>
                <a:gd name="T53" fmla="*/ 25 h 37"/>
                <a:gd name="T54" fmla="*/ 35 w 39"/>
                <a:gd name="T55" fmla="*/ 29 h 37"/>
                <a:gd name="T56" fmla="*/ 33 w 39"/>
                <a:gd name="T57" fmla="*/ 31 h 37"/>
                <a:gd name="T58" fmla="*/ 31 w 39"/>
                <a:gd name="T59" fmla="*/ 33 h 37"/>
                <a:gd name="T60" fmla="*/ 27 w 39"/>
                <a:gd name="T61" fmla="*/ 35 h 37"/>
                <a:gd name="T62" fmla="*/ 23 w 39"/>
                <a:gd name="T63" fmla="*/ 37 h 37"/>
                <a:gd name="T64" fmla="*/ 19 w 39"/>
                <a:gd name="T65" fmla="*/ 37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7"/>
                <a:gd name="T101" fmla="*/ 39 w 3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7">
                  <a:moveTo>
                    <a:pt x="19" y="37"/>
                  </a:moveTo>
                  <a:lnTo>
                    <a:pt x="16" y="37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5" name="Freeform 267"/>
            <p:cNvSpPr>
              <a:spLocks/>
            </p:cNvSpPr>
            <p:nvPr/>
          </p:nvSpPr>
          <p:spPr bwMode="auto">
            <a:xfrm>
              <a:off x="4465" y="2401"/>
              <a:ext cx="39" cy="37"/>
            </a:xfrm>
            <a:custGeom>
              <a:avLst/>
              <a:gdLst>
                <a:gd name="T0" fmla="*/ 19 w 39"/>
                <a:gd name="T1" fmla="*/ 37 h 37"/>
                <a:gd name="T2" fmla="*/ 16 w 39"/>
                <a:gd name="T3" fmla="*/ 37 h 37"/>
                <a:gd name="T4" fmla="*/ 12 w 39"/>
                <a:gd name="T5" fmla="*/ 35 h 37"/>
                <a:gd name="T6" fmla="*/ 8 w 39"/>
                <a:gd name="T7" fmla="*/ 33 h 37"/>
                <a:gd name="T8" fmla="*/ 6 w 39"/>
                <a:gd name="T9" fmla="*/ 31 h 37"/>
                <a:gd name="T10" fmla="*/ 4 w 39"/>
                <a:gd name="T11" fmla="*/ 29 h 37"/>
                <a:gd name="T12" fmla="*/ 2 w 39"/>
                <a:gd name="T13" fmla="*/ 25 h 37"/>
                <a:gd name="T14" fmla="*/ 0 w 39"/>
                <a:gd name="T15" fmla="*/ 23 h 37"/>
                <a:gd name="T16" fmla="*/ 0 w 39"/>
                <a:gd name="T17" fmla="*/ 20 h 37"/>
                <a:gd name="T18" fmla="*/ 0 w 39"/>
                <a:gd name="T19" fmla="*/ 16 h 37"/>
                <a:gd name="T20" fmla="*/ 2 w 39"/>
                <a:gd name="T21" fmla="*/ 12 h 37"/>
                <a:gd name="T22" fmla="*/ 4 w 39"/>
                <a:gd name="T23" fmla="*/ 8 h 37"/>
                <a:gd name="T24" fmla="*/ 6 w 39"/>
                <a:gd name="T25" fmla="*/ 6 h 37"/>
                <a:gd name="T26" fmla="*/ 8 w 39"/>
                <a:gd name="T27" fmla="*/ 4 h 37"/>
                <a:gd name="T28" fmla="*/ 12 w 39"/>
                <a:gd name="T29" fmla="*/ 2 h 37"/>
                <a:gd name="T30" fmla="*/ 16 w 39"/>
                <a:gd name="T31" fmla="*/ 0 h 37"/>
                <a:gd name="T32" fmla="*/ 19 w 39"/>
                <a:gd name="T33" fmla="*/ 0 h 37"/>
                <a:gd name="T34" fmla="*/ 23 w 39"/>
                <a:gd name="T35" fmla="*/ 0 h 37"/>
                <a:gd name="T36" fmla="*/ 27 w 39"/>
                <a:gd name="T37" fmla="*/ 2 h 37"/>
                <a:gd name="T38" fmla="*/ 31 w 39"/>
                <a:gd name="T39" fmla="*/ 4 h 37"/>
                <a:gd name="T40" fmla="*/ 33 w 39"/>
                <a:gd name="T41" fmla="*/ 6 h 37"/>
                <a:gd name="T42" fmla="*/ 35 w 39"/>
                <a:gd name="T43" fmla="*/ 8 h 37"/>
                <a:gd name="T44" fmla="*/ 37 w 39"/>
                <a:gd name="T45" fmla="*/ 12 h 37"/>
                <a:gd name="T46" fmla="*/ 39 w 39"/>
                <a:gd name="T47" fmla="*/ 16 h 37"/>
                <a:gd name="T48" fmla="*/ 39 w 39"/>
                <a:gd name="T49" fmla="*/ 20 h 37"/>
                <a:gd name="T50" fmla="*/ 39 w 39"/>
                <a:gd name="T51" fmla="*/ 23 h 37"/>
                <a:gd name="T52" fmla="*/ 37 w 39"/>
                <a:gd name="T53" fmla="*/ 25 h 37"/>
                <a:gd name="T54" fmla="*/ 35 w 39"/>
                <a:gd name="T55" fmla="*/ 29 h 37"/>
                <a:gd name="T56" fmla="*/ 33 w 39"/>
                <a:gd name="T57" fmla="*/ 31 h 37"/>
                <a:gd name="T58" fmla="*/ 31 w 39"/>
                <a:gd name="T59" fmla="*/ 33 h 37"/>
                <a:gd name="T60" fmla="*/ 27 w 39"/>
                <a:gd name="T61" fmla="*/ 35 h 37"/>
                <a:gd name="T62" fmla="*/ 23 w 39"/>
                <a:gd name="T63" fmla="*/ 37 h 37"/>
                <a:gd name="T64" fmla="*/ 19 w 39"/>
                <a:gd name="T65" fmla="*/ 37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7"/>
                <a:gd name="T101" fmla="*/ 39 w 39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7">
                  <a:moveTo>
                    <a:pt x="19" y="37"/>
                  </a:moveTo>
                  <a:lnTo>
                    <a:pt x="16" y="37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3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27" y="35"/>
                  </a:lnTo>
                  <a:lnTo>
                    <a:pt x="23" y="37"/>
                  </a:lnTo>
                  <a:lnTo>
                    <a:pt x="19" y="37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6" name="Freeform 268"/>
            <p:cNvSpPr>
              <a:spLocks/>
            </p:cNvSpPr>
            <p:nvPr/>
          </p:nvSpPr>
          <p:spPr bwMode="auto">
            <a:xfrm>
              <a:off x="4567" y="2200"/>
              <a:ext cx="38" cy="36"/>
            </a:xfrm>
            <a:custGeom>
              <a:avLst/>
              <a:gdLst>
                <a:gd name="T0" fmla="*/ 19 w 38"/>
                <a:gd name="T1" fmla="*/ 36 h 36"/>
                <a:gd name="T2" fmla="*/ 15 w 38"/>
                <a:gd name="T3" fmla="*/ 36 h 36"/>
                <a:gd name="T4" fmla="*/ 11 w 38"/>
                <a:gd name="T5" fmla="*/ 34 h 36"/>
                <a:gd name="T6" fmla="*/ 10 w 38"/>
                <a:gd name="T7" fmla="*/ 34 h 36"/>
                <a:gd name="T8" fmla="*/ 6 w 38"/>
                <a:gd name="T9" fmla="*/ 31 h 36"/>
                <a:gd name="T10" fmla="*/ 4 w 38"/>
                <a:gd name="T11" fmla="*/ 29 h 36"/>
                <a:gd name="T12" fmla="*/ 2 w 38"/>
                <a:gd name="T13" fmla="*/ 25 h 36"/>
                <a:gd name="T14" fmla="*/ 0 w 38"/>
                <a:gd name="T15" fmla="*/ 23 h 36"/>
                <a:gd name="T16" fmla="*/ 0 w 38"/>
                <a:gd name="T17" fmla="*/ 19 h 36"/>
                <a:gd name="T18" fmla="*/ 0 w 38"/>
                <a:gd name="T19" fmla="*/ 15 h 36"/>
                <a:gd name="T20" fmla="*/ 2 w 38"/>
                <a:gd name="T21" fmla="*/ 11 h 36"/>
                <a:gd name="T22" fmla="*/ 4 w 38"/>
                <a:gd name="T23" fmla="*/ 9 h 36"/>
                <a:gd name="T24" fmla="*/ 6 w 38"/>
                <a:gd name="T25" fmla="*/ 6 h 36"/>
                <a:gd name="T26" fmla="*/ 10 w 38"/>
                <a:gd name="T27" fmla="*/ 4 h 36"/>
                <a:gd name="T28" fmla="*/ 11 w 38"/>
                <a:gd name="T29" fmla="*/ 2 h 36"/>
                <a:gd name="T30" fmla="*/ 15 w 38"/>
                <a:gd name="T31" fmla="*/ 2 h 36"/>
                <a:gd name="T32" fmla="*/ 19 w 38"/>
                <a:gd name="T33" fmla="*/ 0 h 36"/>
                <a:gd name="T34" fmla="*/ 23 w 38"/>
                <a:gd name="T35" fmla="*/ 2 h 36"/>
                <a:gd name="T36" fmla="*/ 27 w 38"/>
                <a:gd name="T37" fmla="*/ 2 h 36"/>
                <a:gd name="T38" fmla="*/ 31 w 38"/>
                <a:gd name="T39" fmla="*/ 4 h 36"/>
                <a:gd name="T40" fmla="*/ 33 w 38"/>
                <a:gd name="T41" fmla="*/ 6 h 36"/>
                <a:gd name="T42" fmla="*/ 36 w 38"/>
                <a:gd name="T43" fmla="*/ 9 h 36"/>
                <a:gd name="T44" fmla="*/ 38 w 38"/>
                <a:gd name="T45" fmla="*/ 11 h 36"/>
                <a:gd name="T46" fmla="*/ 38 w 38"/>
                <a:gd name="T47" fmla="*/ 15 h 36"/>
                <a:gd name="T48" fmla="*/ 38 w 38"/>
                <a:gd name="T49" fmla="*/ 19 h 36"/>
                <a:gd name="T50" fmla="*/ 38 w 38"/>
                <a:gd name="T51" fmla="*/ 23 h 36"/>
                <a:gd name="T52" fmla="*/ 38 w 38"/>
                <a:gd name="T53" fmla="*/ 25 h 36"/>
                <a:gd name="T54" fmla="*/ 36 w 38"/>
                <a:gd name="T55" fmla="*/ 29 h 36"/>
                <a:gd name="T56" fmla="*/ 33 w 38"/>
                <a:gd name="T57" fmla="*/ 31 h 36"/>
                <a:gd name="T58" fmla="*/ 31 w 38"/>
                <a:gd name="T59" fmla="*/ 34 h 36"/>
                <a:gd name="T60" fmla="*/ 27 w 38"/>
                <a:gd name="T61" fmla="*/ 34 h 36"/>
                <a:gd name="T62" fmla="*/ 23 w 38"/>
                <a:gd name="T63" fmla="*/ 36 h 36"/>
                <a:gd name="T64" fmla="*/ 19 w 38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36"/>
                  </a:move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6" y="29"/>
                  </a:lnTo>
                  <a:lnTo>
                    <a:pt x="33" y="31"/>
                  </a:lnTo>
                  <a:lnTo>
                    <a:pt x="31" y="34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7" name="Freeform 269"/>
            <p:cNvSpPr>
              <a:spLocks/>
            </p:cNvSpPr>
            <p:nvPr/>
          </p:nvSpPr>
          <p:spPr bwMode="auto">
            <a:xfrm>
              <a:off x="4567" y="2200"/>
              <a:ext cx="38" cy="36"/>
            </a:xfrm>
            <a:custGeom>
              <a:avLst/>
              <a:gdLst>
                <a:gd name="T0" fmla="*/ 19 w 38"/>
                <a:gd name="T1" fmla="*/ 36 h 36"/>
                <a:gd name="T2" fmla="*/ 15 w 38"/>
                <a:gd name="T3" fmla="*/ 36 h 36"/>
                <a:gd name="T4" fmla="*/ 11 w 38"/>
                <a:gd name="T5" fmla="*/ 34 h 36"/>
                <a:gd name="T6" fmla="*/ 10 w 38"/>
                <a:gd name="T7" fmla="*/ 34 h 36"/>
                <a:gd name="T8" fmla="*/ 6 w 38"/>
                <a:gd name="T9" fmla="*/ 31 h 36"/>
                <a:gd name="T10" fmla="*/ 4 w 38"/>
                <a:gd name="T11" fmla="*/ 29 h 36"/>
                <a:gd name="T12" fmla="*/ 2 w 38"/>
                <a:gd name="T13" fmla="*/ 25 h 36"/>
                <a:gd name="T14" fmla="*/ 0 w 38"/>
                <a:gd name="T15" fmla="*/ 23 h 36"/>
                <a:gd name="T16" fmla="*/ 0 w 38"/>
                <a:gd name="T17" fmla="*/ 19 h 36"/>
                <a:gd name="T18" fmla="*/ 0 w 38"/>
                <a:gd name="T19" fmla="*/ 15 h 36"/>
                <a:gd name="T20" fmla="*/ 2 w 38"/>
                <a:gd name="T21" fmla="*/ 11 h 36"/>
                <a:gd name="T22" fmla="*/ 4 w 38"/>
                <a:gd name="T23" fmla="*/ 9 h 36"/>
                <a:gd name="T24" fmla="*/ 6 w 38"/>
                <a:gd name="T25" fmla="*/ 6 h 36"/>
                <a:gd name="T26" fmla="*/ 10 w 38"/>
                <a:gd name="T27" fmla="*/ 4 h 36"/>
                <a:gd name="T28" fmla="*/ 11 w 38"/>
                <a:gd name="T29" fmla="*/ 2 h 36"/>
                <a:gd name="T30" fmla="*/ 15 w 38"/>
                <a:gd name="T31" fmla="*/ 2 h 36"/>
                <a:gd name="T32" fmla="*/ 19 w 38"/>
                <a:gd name="T33" fmla="*/ 0 h 36"/>
                <a:gd name="T34" fmla="*/ 23 w 38"/>
                <a:gd name="T35" fmla="*/ 2 h 36"/>
                <a:gd name="T36" fmla="*/ 27 w 38"/>
                <a:gd name="T37" fmla="*/ 2 h 36"/>
                <a:gd name="T38" fmla="*/ 31 w 38"/>
                <a:gd name="T39" fmla="*/ 4 h 36"/>
                <a:gd name="T40" fmla="*/ 33 w 38"/>
                <a:gd name="T41" fmla="*/ 6 h 36"/>
                <a:gd name="T42" fmla="*/ 36 w 38"/>
                <a:gd name="T43" fmla="*/ 9 h 36"/>
                <a:gd name="T44" fmla="*/ 38 w 38"/>
                <a:gd name="T45" fmla="*/ 11 h 36"/>
                <a:gd name="T46" fmla="*/ 38 w 38"/>
                <a:gd name="T47" fmla="*/ 15 h 36"/>
                <a:gd name="T48" fmla="*/ 38 w 38"/>
                <a:gd name="T49" fmla="*/ 19 h 36"/>
                <a:gd name="T50" fmla="*/ 38 w 38"/>
                <a:gd name="T51" fmla="*/ 23 h 36"/>
                <a:gd name="T52" fmla="*/ 38 w 38"/>
                <a:gd name="T53" fmla="*/ 25 h 36"/>
                <a:gd name="T54" fmla="*/ 36 w 38"/>
                <a:gd name="T55" fmla="*/ 29 h 36"/>
                <a:gd name="T56" fmla="*/ 33 w 38"/>
                <a:gd name="T57" fmla="*/ 31 h 36"/>
                <a:gd name="T58" fmla="*/ 31 w 38"/>
                <a:gd name="T59" fmla="*/ 34 h 36"/>
                <a:gd name="T60" fmla="*/ 27 w 38"/>
                <a:gd name="T61" fmla="*/ 34 h 36"/>
                <a:gd name="T62" fmla="*/ 23 w 38"/>
                <a:gd name="T63" fmla="*/ 36 h 36"/>
                <a:gd name="T64" fmla="*/ 19 w 38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6"/>
                <a:gd name="T101" fmla="*/ 38 w 38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6">
                  <a:moveTo>
                    <a:pt x="19" y="36"/>
                  </a:moveTo>
                  <a:lnTo>
                    <a:pt x="15" y="36"/>
                  </a:lnTo>
                  <a:lnTo>
                    <a:pt x="11" y="34"/>
                  </a:lnTo>
                  <a:lnTo>
                    <a:pt x="10" y="34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5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2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6" y="29"/>
                  </a:lnTo>
                  <a:lnTo>
                    <a:pt x="33" y="31"/>
                  </a:lnTo>
                  <a:lnTo>
                    <a:pt x="31" y="34"/>
                  </a:lnTo>
                  <a:lnTo>
                    <a:pt x="27" y="34"/>
                  </a:lnTo>
                  <a:lnTo>
                    <a:pt x="23" y="36"/>
                  </a:lnTo>
                  <a:lnTo>
                    <a:pt x="19" y="3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8" name="Freeform 270"/>
            <p:cNvSpPr>
              <a:spLocks/>
            </p:cNvSpPr>
            <p:nvPr/>
          </p:nvSpPr>
          <p:spPr bwMode="auto">
            <a:xfrm>
              <a:off x="4467" y="2302"/>
              <a:ext cx="39" cy="36"/>
            </a:xfrm>
            <a:custGeom>
              <a:avLst/>
              <a:gdLst>
                <a:gd name="T0" fmla="*/ 19 w 39"/>
                <a:gd name="T1" fmla="*/ 36 h 36"/>
                <a:gd name="T2" fmla="*/ 16 w 39"/>
                <a:gd name="T3" fmla="*/ 34 h 36"/>
                <a:gd name="T4" fmla="*/ 12 w 39"/>
                <a:gd name="T5" fmla="*/ 34 h 36"/>
                <a:gd name="T6" fmla="*/ 8 w 39"/>
                <a:gd name="T7" fmla="*/ 32 h 36"/>
                <a:gd name="T8" fmla="*/ 6 w 39"/>
                <a:gd name="T9" fmla="*/ 30 h 36"/>
                <a:gd name="T10" fmla="*/ 2 w 39"/>
                <a:gd name="T11" fmla="*/ 28 h 36"/>
                <a:gd name="T12" fmla="*/ 2 w 39"/>
                <a:gd name="T13" fmla="*/ 25 h 36"/>
                <a:gd name="T14" fmla="*/ 0 w 39"/>
                <a:gd name="T15" fmla="*/ 21 h 36"/>
                <a:gd name="T16" fmla="*/ 0 w 39"/>
                <a:gd name="T17" fmla="*/ 17 h 36"/>
                <a:gd name="T18" fmla="*/ 0 w 39"/>
                <a:gd name="T19" fmla="*/ 13 h 36"/>
                <a:gd name="T20" fmla="*/ 2 w 39"/>
                <a:gd name="T21" fmla="*/ 11 h 36"/>
                <a:gd name="T22" fmla="*/ 2 w 39"/>
                <a:gd name="T23" fmla="*/ 7 h 36"/>
                <a:gd name="T24" fmla="*/ 6 w 39"/>
                <a:gd name="T25" fmla="*/ 5 h 36"/>
                <a:gd name="T26" fmla="*/ 8 w 39"/>
                <a:gd name="T27" fmla="*/ 3 h 36"/>
                <a:gd name="T28" fmla="*/ 12 w 39"/>
                <a:gd name="T29" fmla="*/ 2 h 36"/>
                <a:gd name="T30" fmla="*/ 16 w 39"/>
                <a:gd name="T31" fmla="*/ 0 h 36"/>
                <a:gd name="T32" fmla="*/ 19 w 39"/>
                <a:gd name="T33" fmla="*/ 0 h 36"/>
                <a:gd name="T34" fmla="*/ 23 w 39"/>
                <a:gd name="T35" fmla="*/ 0 h 36"/>
                <a:gd name="T36" fmla="*/ 27 w 39"/>
                <a:gd name="T37" fmla="*/ 2 h 36"/>
                <a:gd name="T38" fmla="*/ 29 w 39"/>
                <a:gd name="T39" fmla="*/ 3 h 36"/>
                <a:gd name="T40" fmla="*/ 33 w 39"/>
                <a:gd name="T41" fmla="*/ 5 h 36"/>
                <a:gd name="T42" fmla="*/ 35 w 39"/>
                <a:gd name="T43" fmla="*/ 7 h 36"/>
                <a:gd name="T44" fmla="*/ 37 w 39"/>
                <a:gd name="T45" fmla="*/ 11 h 36"/>
                <a:gd name="T46" fmla="*/ 39 w 39"/>
                <a:gd name="T47" fmla="*/ 13 h 36"/>
                <a:gd name="T48" fmla="*/ 39 w 39"/>
                <a:gd name="T49" fmla="*/ 17 h 36"/>
                <a:gd name="T50" fmla="*/ 39 w 39"/>
                <a:gd name="T51" fmla="*/ 21 h 36"/>
                <a:gd name="T52" fmla="*/ 37 w 39"/>
                <a:gd name="T53" fmla="*/ 25 h 36"/>
                <a:gd name="T54" fmla="*/ 35 w 39"/>
                <a:gd name="T55" fmla="*/ 28 h 36"/>
                <a:gd name="T56" fmla="*/ 33 w 39"/>
                <a:gd name="T57" fmla="*/ 30 h 36"/>
                <a:gd name="T58" fmla="*/ 29 w 39"/>
                <a:gd name="T59" fmla="*/ 32 h 36"/>
                <a:gd name="T60" fmla="*/ 27 w 39"/>
                <a:gd name="T61" fmla="*/ 34 h 36"/>
                <a:gd name="T62" fmla="*/ 23 w 39"/>
                <a:gd name="T63" fmla="*/ 34 h 36"/>
                <a:gd name="T64" fmla="*/ 19 w 39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19" y="36"/>
                  </a:moveTo>
                  <a:lnTo>
                    <a:pt x="16" y="34"/>
                  </a:lnTo>
                  <a:lnTo>
                    <a:pt x="12" y="34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8"/>
                  </a:lnTo>
                  <a:lnTo>
                    <a:pt x="33" y="30"/>
                  </a:lnTo>
                  <a:lnTo>
                    <a:pt x="29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19" name="Freeform 271"/>
            <p:cNvSpPr>
              <a:spLocks/>
            </p:cNvSpPr>
            <p:nvPr/>
          </p:nvSpPr>
          <p:spPr bwMode="auto">
            <a:xfrm>
              <a:off x="4467" y="2302"/>
              <a:ext cx="39" cy="36"/>
            </a:xfrm>
            <a:custGeom>
              <a:avLst/>
              <a:gdLst>
                <a:gd name="T0" fmla="*/ 19 w 39"/>
                <a:gd name="T1" fmla="*/ 36 h 36"/>
                <a:gd name="T2" fmla="*/ 16 w 39"/>
                <a:gd name="T3" fmla="*/ 34 h 36"/>
                <a:gd name="T4" fmla="*/ 12 w 39"/>
                <a:gd name="T5" fmla="*/ 34 h 36"/>
                <a:gd name="T6" fmla="*/ 8 w 39"/>
                <a:gd name="T7" fmla="*/ 32 h 36"/>
                <a:gd name="T8" fmla="*/ 6 w 39"/>
                <a:gd name="T9" fmla="*/ 30 h 36"/>
                <a:gd name="T10" fmla="*/ 2 w 39"/>
                <a:gd name="T11" fmla="*/ 28 h 36"/>
                <a:gd name="T12" fmla="*/ 2 w 39"/>
                <a:gd name="T13" fmla="*/ 25 h 36"/>
                <a:gd name="T14" fmla="*/ 0 w 39"/>
                <a:gd name="T15" fmla="*/ 21 h 36"/>
                <a:gd name="T16" fmla="*/ 0 w 39"/>
                <a:gd name="T17" fmla="*/ 17 h 36"/>
                <a:gd name="T18" fmla="*/ 0 w 39"/>
                <a:gd name="T19" fmla="*/ 13 h 36"/>
                <a:gd name="T20" fmla="*/ 2 w 39"/>
                <a:gd name="T21" fmla="*/ 11 h 36"/>
                <a:gd name="T22" fmla="*/ 2 w 39"/>
                <a:gd name="T23" fmla="*/ 7 h 36"/>
                <a:gd name="T24" fmla="*/ 6 w 39"/>
                <a:gd name="T25" fmla="*/ 5 h 36"/>
                <a:gd name="T26" fmla="*/ 8 w 39"/>
                <a:gd name="T27" fmla="*/ 3 h 36"/>
                <a:gd name="T28" fmla="*/ 12 w 39"/>
                <a:gd name="T29" fmla="*/ 2 h 36"/>
                <a:gd name="T30" fmla="*/ 16 w 39"/>
                <a:gd name="T31" fmla="*/ 0 h 36"/>
                <a:gd name="T32" fmla="*/ 19 w 39"/>
                <a:gd name="T33" fmla="*/ 0 h 36"/>
                <a:gd name="T34" fmla="*/ 23 w 39"/>
                <a:gd name="T35" fmla="*/ 0 h 36"/>
                <a:gd name="T36" fmla="*/ 27 w 39"/>
                <a:gd name="T37" fmla="*/ 2 h 36"/>
                <a:gd name="T38" fmla="*/ 29 w 39"/>
                <a:gd name="T39" fmla="*/ 3 h 36"/>
                <a:gd name="T40" fmla="*/ 33 w 39"/>
                <a:gd name="T41" fmla="*/ 5 h 36"/>
                <a:gd name="T42" fmla="*/ 35 w 39"/>
                <a:gd name="T43" fmla="*/ 7 h 36"/>
                <a:gd name="T44" fmla="*/ 37 w 39"/>
                <a:gd name="T45" fmla="*/ 11 h 36"/>
                <a:gd name="T46" fmla="*/ 39 w 39"/>
                <a:gd name="T47" fmla="*/ 13 h 36"/>
                <a:gd name="T48" fmla="*/ 39 w 39"/>
                <a:gd name="T49" fmla="*/ 17 h 36"/>
                <a:gd name="T50" fmla="*/ 39 w 39"/>
                <a:gd name="T51" fmla="*/ 21 h 36"/>
                <a:gd name="T52" fmla="*/ 37 w 39"/>
                <a:gd name="T53" fmla="*/ 25 h 36"/>
                <a:gd name="T54" fmla="*/ 35 w 39"/>
                <a:gd name="T55" fmla="*/ 28 h 36"/>
                <a:gd name="T56" fmla="*/ 33 w 39"/>
                <a:gd name="T57" fmla="*/ 30 h 36"/>
                <a:gd name="T58" fmla="*/ 29 w 39"/>
                <a:gd name="T59" fmla="*/ 32 h 36"/>
                <a:gd name="T60" fmla="*/ 27 w 39"/>
                <a:gd name="T61" fmla="*/ 34 h 36"/>
                <a:gd name="T62" fmla="*/ 23 w 39"/>
                <a:gd name="T63" fmla="*/ 34 h 36"/>
                <a:gd name="T64" fmla="*/ 19 w 39"/>
                <a:gd name="T65" fmla="*/ 36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19" y="36"/>
                  </a:moveTo>
                  <a:lnTo>
                    <a:pt x="16" y="34"/>
                  </a:lnTo>
                  <a:lnTo>
                    <a:pt x="12" y="34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11"/>
                  </a:lnTo>
                  <a:lnTo>
                    <a:pt x="2" y="7"/>
                  </a:lnTo>
                  <a:lnTo>
                    <a:pt x="6" y="5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7" y="11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9" y="21"/>
                  </a:lnTo>
                  <a:lnTo>
                    <a:pt x="37" y="25"/>
                  </a:lnTo>
                  <a:lnTo>
                    <a:pt x="35" y="28"/>
                  </a:lnTo>
                  <a:lnTo>
                    <a:pt x="33" y="30"/>
                  </a:lnTo>
                  <a:lnTo>
                    <a:pt x="29" y="32"/>
                  </a:lnTo>
                  <a:lnTo>
                    <a:pt x="27" y="34"/>
                  </a:lnTo>
                  <a:lnTo>
                    <a:pt x="23" y="34"/>
                  </a:lnTo>
                  <a:lnTo>
                    <a:pt x="19" y="36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0" name="Freeform 272"/>
            <p:cNvSpPr>
              <a:spLocks/>
            </p:cNvSpPr>
            <p:nvPr/>
          </p:nvSpPr>
          <p:spPr bwMode="auto">
            <a:xfrm>
              <a:off x="4463" y="2198"/>
              <a:ext cx="39" cy="36"/>
            </a:xfrm>
            <a:custGeom>
              <a:avLst/>
              <a:gdLst>
                <a:gd name="T0" fmla="*/ 20 w 39"/>
                <a:gd name="T1" fmla="*/ 0 h 36"/>
                <a:gd name="T2" fmla="*/ 23 w 39"/>
                <a:gd name="T3" fmla="*/ 0 h 36"/>
                <a:gd name="T4" fmla="*/ 25 w 39"/>
                <a:gd name="T5" fmla="*/ 2 h 36"/>
                <a:gd name="T6" fmla="*/ 29 w 39"/>
                <a:gd name="T7" fmla="*/ 4 h 36"/>
                <a:gd name="T8" fmla="*/ 33 w 39"/>
                <a:gd name="T9" fmla="*/ 6 h 36"/>
                <a:gd name="T10" fmla="*/ 35 w 39"/>
                <a:gd name="T11" fmla="*/ 8 h 36"/>
                <a:gd name="T12" fmla="*/ 37 w 39"/>
                <a:gd name="T13" fmla="*/ 11 h 36"/>
                <a:gd name="T14" fmla="*/ 37 w 39"/>
                <a:gd name="T15" fmla="*/ 15 h 36"/>
                <a:gd name="T16" fmla="*/ 39 w 39"/>
                <a:gd name="T17" fmla="*/ 19 h 36"/>
                <a:gd name="T18" fmla="*/ 37 w 39"/>
                <a:gd name="T19" fmla="*/ 21 h 36"/>
                <a:gd name="T20" fmla="*/ 37 w 39"/>
                <a:gd name="T21" fmla="*/ 25 h 36"/>
                <a:gd name="T22" fmla="*/ 35 w 39"/>
                <a:gd name="T23" fmla="*/ 29 h 36"/>
                <a:gd name="T24" fmla="*/ 33 w 39"/>
                <a:gd name="T25" fmla="*/ 31 h 36"/>
                <a:gd name="T26" fmla="*/ 29 w 39"/>
                <a:gd name="T27" fmla="*/ 33 h 36"/>
                <a:gd name="T28" fmla="*/ 25 w 39"/>
                <a:gd name="T29" fmla="*/ 35 h 36"/>
                <a:gd name="T30" fmla="*/ 23 w 39"/>
                <a:gd name="T31" fmla="*/ 36 h 36"/>
                <a:gd name="T32" fmla="*/ 20 w 39"/>
                <a:gd name="T33" fmla="*/ 36 h 36"/>
                <a:gd name="T34" fmla="*/ 16 w 39"/>
                <a:gd name="T35" fmla="*/ 36 h 36"/>
                <a:gd name="T36" fmla="*/ 12 w 39"/>
                <a:gd name="T37" fmla="*/ 35 h 36"/>
                <a:gd name="T38" fmla="*/ 8 w 39"/>
                <a:gd name="T39" fmla="*/ 33 h 36"/>
                <a:gd name="T40" fmla="*/ 4 w 39"/>
                <a:gd name="T41" fmla="*/ 31 h 36"/>
                <a:gd name="T42" fmla="*/ 2 w 39"/>
                <a:gd name="T43" fmla="*/ 29 h 36"/>
                <a:gd name="T44" fmla="*/ 0 w 39"/>
                <a:gd name="T45" fmla="*/ 25 h 36"/>
                <a:gd name="T46" fmla="*/ 0 w 39"/>
                <a:gd name="T47" fmla="*/ 21 h 36"/>
                <a:gd name="T48" fmla="*/ 0 w 39"/>
                <a:gd name="T49" fmla="*/ 19 h 36"/>
                <a:gd name="T50" fmla="*/ 0 w 39"/>
                <a:gd name="T51" fmla="*/ 15 h 36"/>
                <a:gd name="T52" fmla="*/ 0 w 39"/>
                <a:gd name="T53" fmla="*/ 11 h 36"/>
                <a:gd name="T54" fmla="*/ 2 w 39"/>
                <a:gd name="T55" fmla="*/ 8 h 36"/>
                <a:gd name="T56" fmla="*/ 4 w 39"/>
                <a:gd name="T57" fmla="*/ 6 h 36"/>
                <a:gd name="T58" fmla="*/ 8 w 39"/>
                <a:gd name="T59" fmla="*/ 4 h 36"/>
                <a:gd name="T60" fmla="*/ 12 w 39"/>
                <a:gd name="T61" fmla="*/ 2 h 36"/>
                <a:gd name="T62" fmla="*/ 16 w 39"/>
                <a:gd name="T63" fmla="*/ 0 h 36"/>
                <a:gd name="T64" fmla="*/ 20 w 39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20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5" y="35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21" name="Freeform 273"/>
            <p:cNvSpPr>
              <a:spLocks/>
            </p:cNvSpPr>
            <p:nvPr/>
          </p:nvSpPr>
          <p:spPr bwMode="auto">
            <a:xfrm>
              <a:off x="4463" y="2198"/>
              <a:ext cx="39" cy="36"/>
            </a:xfrm>
            <a:custGeom>
              <a:avLst/>
              <a:gdLst>
                <a:gd name="T0" fmla="*/ 20 w 39"/>
                <a:gd name="T1" fmla="*/ 0 h 36"/>
                <a:gd name="T2" fmla="*/ 23 w 39"/>
                <a:gd name="T3" fmla="*/ 0 h 36"/>
                <a:gd name="T4" fmla="*/ 25 w 39"/>
                <a:gd name="T5" fmla="*/ 2 h 36"/>
                <a:gd name="T6" fmla="*/ 29 w 39"/>
                <a:gd name="T7" fmla="*/ 4 h 36"/>
                <a:gd name="T8" fmla="*/ 33 w 39"/>
                <a:gd name="T9" fmla="*/ 6 h 36"/>
                <a:gd name="T10" fmla="*/ 35 w 39"/>
                <a:gd name="T11" fmla="*/ 8 h 36"/>
                <a:gd name="T12" fmla="*/ 37 w 39"/>
                <a:gd name="T13" fmla="*/ 11 h 36"/>
                <a:gd name="T14" fmla="*/ 37 w 39"/>
                <a:gd name="T15" fmla="*/ 15 h 36"/>
                <a:gd name="T16" fmla="*/ 39 w 39"/>
                <a:gd name="T17" fmla="*/ 19 h 36"/>
                <a:gd name="T18" fmla="*/ 37 w 39"/>
                <a:gd name="T19" fmla="*/ 21 h 36"/>
                <a:gd name="T20" fmla="*/ 37 w 39"/>
                <a:gd name="T21" fmla="*/ 25 h 36"/>
                <a:gd name="T22" fmla="*/ 35 w 39"/>
                <a:gd name="T23" fmla="*/ 29 h 36"/>
                <a:gd name="T24" fmla="*/ 33 w 39"/>
                <a:gd name="T25" fmla="*/ 31 h 36"/>
                <a:gd name="T26" fmla="*/ 29 w 39"/>
                <a:gd name="T27" fmla="*/ 33 h 36"/>
                <a:gd name="T28" fmla="*/ 25 w 39"/>
                <a:gd name="T29" fmla="*/ 35 h 36"/>
                <a:gd name="T30" fmla="*/ 23 w 39"/>
                <a:gd name="T31" fmla="*/ 36 h 36"/>
                <a:gd name="T32" fmla="*/ 20 w 39"/>
                <a:gd name="T33" fmla="*/ 36 h 36"/>
                <a:gd name="T34" fmla="*/ 16 w 39"/>
                <a:gd name="T35" fmla="*/ 36 h 36"/>
                <a:gd name="T36" fmla="*/ 12 w 39"/>
                <a:gd name="T37" fmla="*/ 35 h 36"/>
                <a:gd name="T38" fmla="*/ 8 w 39"/>
                <a:gd name="T39" fmla="*/ 33 h 36"/>
                <a:gd name="T40" fmla="*/ 4 w 39"/>
                <a:gd name="T41" fmla="*/ 31 h 36"/>
                <a:gd name="T42" fmla="*/ 2 w 39"/>
                <a:gd name="T43" fmla="*/ 29 h 36"/>
                <a:gd name="T44" fmla="*/ 0 w 39"/>
                <a:gd name="T45" fmla="*/ 25 h 36"/>
                <a:gd name="T46" fmla="*/ 0 w 39"/>
                <a:gd name="T47" fmla="*/ 21 h 36"/>
                <a:gd name="T48" fmla="*/ 0 w 39"/>
                <a:gd name="T49" fmla="*/ 19 h 36"/>
                <a:gd name="T50" fmla="*/ 0 w 39"/>
                <a:gd name="T51" fmla="*/ 15 h 36"/>
                <a:gd name="T52" fmla="*/ 0 w 39"/>
                <a:gd name="T53" fmla="*/ 11 h 36"/>
                <a:gd name="T54" fmla="*/ 2 w 39"/>
                <a:gd name="T55" fmla="*/ 8 h 36"/>
                <a:gd name="T56" fmla="*/ 4 w 39"/>
                <a:gd name="T57" fmla="*/ 6 h 36"/>
                <a:gd name="T58" fmla="*/ 8 w 39"/>
                <a:gd name="T59" fmla="*/ 4 h 36"/>
                <a:gd name="T60" fmla="*/ 12 w 39"/>
                <a:gd name="T61" fmla="*/ 2 h 36"/>
                <a:gd name="T62" fmla="*/ 16 w 39"/>
                <a:gd name="T63" fmla="*/ 0 h 36"/>
                <a:gd name="T64" fmla="*/ 20 w 39"/>
                <a:gd name="T65" fmla="*/ 0 h 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36"/>
                <a:gd name="T101" fmla="*/ 39 w 39"/>
                <a:gd name="T102" fmla="*/ 36 h 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36">
                  <a:moveTo>
                    <a:pt x="20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9" y="4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7" y="11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37" y="21"/>
                  </a:lnTo>
                  <a:lnTo>
                    <a:pt x="37" y="25"/>
                  </a:lnTo>
                  <a:lnTo>
                    <a:pt x="35" y="29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5" y="35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2" y="35"/>
                  </a:lnTo>
                  <a:lnTo>
                    <a:pt x="8" y="33"/>
                  </a:lnTo>
                  <a:lnTo>
                    <a:pt x="4" y="31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0" y="0"/>
                  </a:lnTo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274"/>
          <p:cNvGrpSpPr>
            <a:grpSpLocks/>
          </p:cNvGrpSpPr>
          <p:nvPr/>
        </p:nvGrpSpPr>
        <p:grpSpPr bwMode="auto">
          <a:xfrm rot="16200000" flipH="1">
            <a:off x="514350" y="3143250"/>
            <a:ext cx="2095500" cy="838200"/>
            <a:chOff x="720" y="1536"/>
            <a:chExt cx="1320" cy="528"/>
          </a:xfrm>
        </p:grpSpPr>
        <p:sp>
          <p:nvSpPr>
            <p:cNvPr id="6232" name="AutoShape 275"/>
            <p:cNvSpPr>
              <a:spLocks noChangeAspect="1" noChangeArrowheads="1" noTextEdit="1"/>
            </p:cNvSpPr>
            <p:nvPr/>
          </p:nvSpPr>
          <p:spPr bwMode="auto">
            <a:xfrm>
              <a:off x="720" y="1536"/>
              <a:ext cx="1320" cy="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3" name="Freeform 276"/>
            <p:cNvSpPr>
              <a:spLocks/>
            </p:cNvSpPr>
            <p:nvPr/>
          </p:nvSpPr>
          <p:spPr bwMode="auto">
            <a:xfrm>
              <a:off x="1919" y="1617"/>
              <a:ext cx="15" cy="397"/>
            </a:xfrm>
            <a:custGeom>
              <a:avLst/>
              <a:gdLst>
                <a:gd name="T0" fmla="*/ 8 w 15"/>
                <a:gd name="T1" fmla="*/ 397 h 397"/>
                <a:gd name="T2" fmla="*/ 15 w 15"/>
                <a:gd name="T3" fmla="*/ 397 h 397"/>
                <a:gd name="T4" fmla="*/ 15 w 15"/>
                <a:gd name="T5" fmla="*/ 0 h 397"/>
                <a:gd name="T6" fmla="*/ 0 w 15"/>
                <a:gd name="T7" fmla="*/ 0 h 397"/>
                <a:gd name="T8" fmla="*/ 0 w 15"/>
                <a:gd name="T9" fmla="*/ 397 h 397"/>
                <a:gd name="T10" fmla="*/ 8 w 15"/>
                <a:gd name="T11" fmla="*/ 397 h 3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97"/>
                <a:gd name="T20" fmla="*/ 15 w 15"/>
                <a:gd name="T21" fmla="*/ 397 h 3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97">
                  <a:moveTo>
                    <a:pt x="8" y="397"/>
                  </a:moveTo>
                  <a:lnTo>
                    <a:pt x="15" y="397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397"/>
                  </a:lnTo>
                  <a:lnTo>
                    <a:pt x="8" y="39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4" name="Freeform 277"/>
            <p:cNvSpPr>
              <a:spLocks/>
            </p:cNvSpPr>
            <p:nvPr/>
          </p:nvSpPr>
          <p:spPr bwMode="auto">
            <a:xfrm>
              <a:off x="1923" y="1940"/>
              <a:ext cx="104" cy="79"/>
            </a:xfrm>
            <a:custGeom>
              <a:avLst/>
              <a:gdLst>
                <a:gd name="T0" fmla="*/ 100 w 104"/>
                <a:gd name="T1" fmla="*/ 6 h 79"/>
                <a:gd name="T2" fmla="*/ 94 w 104"/>
                <a:gd name="T3" fmla="*/ 0 h 79"/>
                <a:gd name="T4" fmla="*/ 0 w 104"/>
                <a:gd name="T5" fmla="*/ 66 h 79"/>
                <a:gd name="T6" fmla="*/ 8 w 104"/>
                <a:gd name="T7" fmla="*/ 79 h 79"/>
                <a:gd name="T8" fmla="*/ 104 w 104"/>
                <a:gd name="T9" fmla="*/ 14 h 79"/>
                <a:gd name="T10" fmla="*/ 100 w 104"/>
                <a:gd name="T11" fmla="*/ 6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"/>
                <a:gd name="T19" fmla="*/ 0 h 79"/>
                <a:gd name="T20" fmla="*/ 104 w 104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" h="79">
                  <a:moveTo>
                    <a:pt x="100" y="6"/>
                  </a:moveTo>
                  <a:lnTo>
                    <a:pt x="94" y="0"/>
                  </a:lnTo>
                  <a:lnTo>
                    <a:pt x="0" y="66"/>
                  </a:lnTo>
                  <a:lnTo>
                    <a:pt x="8" y="79"/>
                  </a:lnTo>
                  <a:lnTo>
                    <a:pt x="104" y="14"/>
                  </a:lnTo>
                  <a:lnTo>
                    <a:pt x="10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5" name="Freeform 278"/>
            <p:cNvSpPr>
              <a:spLocks/>
            </p:cNvSpPr>
            <p:nvPr/>
          </p:nvSpPr>
          <p:spPr bwMode="auto">
            <a:xfrm>
              <a:off x="1925" y="1871"/>
              <a:ext cx="103" cy="79"/>
            </a:xfrm>
            <a:custGeom>
              <a:avLst/>
              <a:gdLst>
                <a:gd name="T0" fmla="*/ 100 w 103"/>
                <a:gd name="T1" fmla="*/ 8 h 79"/>
                <a:gd name="T2" fmla="*/ 96 w 103"/>
                <a:gd name="T3" fmla="*/ 0 h 79"/>
                <a:gd name="T4" fmla="*/ 0 w 103"/>
                <a:gd name="T5" fmla="*/ 66 h 79"/>
                <a:gd name="T6" fmla="*/ 9 w 103"/>
                <a:gd name="T7" fmla="*/ 79 h 79"/>
                <a:gd name="T8" fmla="*/ 103 w 103"/>
                <a:gd name="T9" fmla="*/ 14 h 79"/>
                <a:gd name="T10" fmla="*/ 100 w 103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100" y="8"/>
                  </a:moveTo>
                  <a:lnTo>
                    <a:pt x="96" y="0"/>
                  </a:lnTo>
                  <a:lnTo>
                    <a:pt x="0" y="66"/>
                  </a:lnTo>
                  <a:lnTo>
                    <a:pt x="9" y="79"/>
                  </a:lnTo>
                  <a:lnTo>
                    <a:pt x="103" y="14"/>
                  </a:lnTo>
                  <a:lnTo>
                    <a:pt x="10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6" name="Freeform 279"/>
            <p:cNvSpPr>
              <a:spLocks/>
            </p:cNvSpPr>
            <p:nvPr/>
          </p:nvSpPr>
          <p:spPr bwMode="auto">
            <a:xfrm>
              <a:off x="1927" y="1806"/>
              <a:ext cx="103" cy="79"/>
            </a:xfrm>
            <a:custGeom>
              <a:avLst/>
              <a:gdLst>
                <a:gd name="T0" fmla="*/ 98 w 103"/>
                <a:gd name="T1" fmla="*/ 7 h 79"/>
                <a:gd name="T2" fmla="*/ 94 w 103"/>
                <a:gd name="T3" fmla="*/ 0 h 79"/>
                <a:gd name="T4" fmla="*/ 0 w 103"/>
                <a:gd name="T5" fmla="*/ 65 h 79"/>
                <a:gd name="T6" fmla="*/ 7 w 103"/>
                <a:gd name="T7" fmla="*/ 79 h 79"/>
                <a:gd name="T8" fmla="*/ 103 w 103"/>
                <a:gd name="T9" fmla="*/ 13 h 79"/>
                <a:gd name="T10" fmla="*/ 98 w 103"/>
                <a:gd name="T11" fmla="*/ 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98" y="7"/>
                  </a:moveTo>
                  <a:lnTo>
                    <a:pt x="94" y="0"/>
                  </a:lnTo>
                  <a:lnTo>
                    <a:pt x="0" y="65"/>
                  </a:lnTo>
                  <a:lnTo>
                    <a:pt x="7" y="79"/>
                  </a:lnTo>
                  <a:lnTo>
                    <a:pt x="103" y="13"/>
                  </a:lnTo>
                  <a:lnTo>
                    <a:pt x="98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7" name="Freeform 280"/>
            <p:cNvSpPr>
              <a:spLocks/>
            </p:cNvSpPr>
            <p:nvPr/>
          </p:nvSpPr>
          <p:spPr bwMode="auto">
            <a:xfrm>
              <a:off x="1927" y="1740"/>
              <a:ext cx="103" cy="79"/>
            </a:xfrm>
            <a:custGeom>
              <a:avLst/>
              <a:gdLst>
                <a:gd name="T0" fmla="*/ 100 w 103"/>
                <a:gd name="T1" fmla="*/ 8 h 79"/>
                <a:gd name="T2" fmla="*/ 94 w 103"/>
                <a:gd name="T3" fmla="*/ 0 h 79"/>
                <a:gd name="T4" fmla="*/ 0 w 103"/>
                <a:gd name="T5" fmla="*/ 66 h 79"/>
                <a:gd name="T6" fmla="*/ 7 w 103"/>
                <a:gd name="T7" fmla="*/ 79 h 79"/>
                <a:gd name="T8" fmla="*/ 103 w 103"/>
                <a:gd name="T9" fmla="*/ 14 h 79"/>
                <a:gd name="T10" fmla="*/ 100 w 103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100" y="8"/>
                  </a:moveTo>
                  <a:lnTo>
                    <a:pt x="94" y="0"/>
                  </a:lnTo>
                  <a:lnTo>
                    <a:pt x="0" y="66"/>
                  </a:lnTo>
                  <a:lnTo>
                    <a:pt x="7" y="79"/>
                  </a:lnTo>
                  <a:lnTo>
                    <a:pt x="103" y="14"/>
                  </a:lnTo>
                  <a:lnTo>
                    <a:pt x="10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8" name="Freeform 281"/>
            <p:cNvSpPr>
              <a:spLocks/>
            </p:cNvSpPr>
            <p:nvPr/>
          </p:nvSpPr>
          <p:spPr bwMode="auto">
            <a:xfrm>
              <a:off x="1927" y="1675"/>
              <a:ext cx="103" cy="79"/>
            </a:xfrm>
            <a:custGeom>
              <a:avLst/>
              <a:gdLst>
                <a:gd name="T0" fmla="*/ 100 w 103"/>
                <a:gd name="T1" fmla="*/ 7 h 79"/>
                <a:gd name="T2" fmla="*/ 94 w 103"/>
                <a:gd name="T3" fmla="*/ 0 h 79"/>
                <a:gd name="T4" fmla="*/ 0 w 103"/>
                <a:gd name="T5" fmla="*/ 65 h 79"/>
                <a:gd name="T6" fmla="*/ 9 w 103"/>
                <a:gd name="T7" fmla="*/ 79 h 79"/>
                <a:gd name="T8" fmla="*/ 103 w 103"/>
                <a:gd name="T9" fmla="*/ 13 h 79"/>
                <a:gd name="T10" fmla="*/ 100 w 103"/>
                <a:gd name="T11" fmla="*/ 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100" y="7"/>
                  </a:moveTo>
                  <a:lnTo>
                    <a:pt x="94" y="0"/>
                  </a:lnTo>
                  <a:lnTo>
                    <a:pt x="0" y="65"/>
                  </a:lnTo>
                  <a:lnTo>
                    <a:pt x="9" y="79"/>
                  </a:lnTo>
                  <a:lnTo>
                    <a:pt x="103" y="13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39" name="Freeform 282"/>
            <p:cNvSpPr>
              <a:spLocks/>
            </p:cNvSpPr>
            <p:nvPr/>
          </p:nvSpPr>
          <p:spPr bwMode="auto">
            <a:xfrm>
              <a:off x="1927" y="1609"/>
              <a:ext cx="103" cy="79"/>
            </a:xfrm>
            <a:custGeom>
              <a:avLst/>
              <a:gdLst>
                <a:gd name="T0" fmla="*/ 100 w 103"/>
                <a:gd name="T1" fmla="*/ 8 h 79"/>
                <a:gd name="T2" fmla="*/ 96 w 103"/>
                <a:gd name="T3" fmla="*/ 0 h 79"/>
                <a:gd name="T4" fmla="*/ 0 w 103"/>
                <a:gd name="T5" fmla="*/ 66 h 79"/>
                <a:gd name="T6" fmla="*/ 9 w 103"/>
                <a:gd name="T7" fmla="*/ 79 h 79"/>
                <a:gd name="T8" fmla="*/ 103 w 103"/>
                <a:gd name="T9" fmla="*/ 14 h 79"/>
                <a:gd name="T10" fmla="*/ 100 w 103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100" y="8"/>
                  </a:moveTo>
                  <a:lnTo>
                    <a:pt x="96" y="0"/>
                  </a:lnTo>
                  <a:lnTo>
                    <a:pt x="0" y="66"/>
                  </a:lnTo>
                  <a:lnTo>
                    <a:pt x="9" y="79"/>
                  </a:lnTo>
                  <a:lnTo>
                    <a:pt x="103" y="14"/>
                  </a:lnTo>
                  <a:lnTo>
                    <a:pt x="100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0" name="Freeform 283"/>
            <p:cNvSpPr>
              <a:spLocks/>
            </p:cNvSpPr>
            <p:nvPr/>
          </p:nvSpPr>
          <p:spPr bwMode="auto">
            <a:xfrm>
              <a:off x="1927" y="1544"/>
              <a:ext cx="103" cy="79"/>
            </a:xfrm>
            <a:custGeom>
              <a:avLst/>
              <a:gdLst>
                <a:gd name="T0" fmla="*/ 100 w 103"/>
                <a:gd name="T1" fmla="*/ 7 h 79"/>
                <a:gd name="T2" fmla="*/ 96 w 103"/>
                <a:gd name="T3" fmla="*/ 0 h 79"/>
                <a:gd name="T4" fmla="*/ 0 w 103"/>
                <a:gd name="T5" fmla="*/ 65 h 79"/>
                <a:gd name="T6" fmla="*/ 9 w 103"/>
                <a:gd name="T7" fmla="*/ 79 h 79"/>
                <a:gd name="T8" fmla="*/ 103 w 103"/>
                <a:gd name="T9" fmla="*/ 13 h 79"/>
                <a:gd name="T10" fmla="*/ 100 w 103"/>
                <a:gd name="T11" fmla="*/ 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79"/>
                <a:gd name="T20" fmla="*/ 103 w 103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79">
                  <a:moveTo>
                    <a:pt x="100" y="7"/>
                  </a:moveTo>
                  <a:lnTo>
                    <a:pt x="96" y="0"/>
                  </a:lnTo>
                  <a:lnTo>
                    <a:pt x="0" y="65"/>
                  </a:lnTo>
                  <a:lnTo>
                    <a:pt x="9" y="79"/>
                  </a:lnTo>
                  <a:lnTo>
                    <a:pt x="103" y="13"/>
                  </a:lnTo>
                  <a:lnTo>
                    <a:pt x="10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1" name="Freeform 284"/>
            <p:cNvSpPr>
              <a:spLocks/>
            </p:cNvSpPr>
            <p:nvPr/>
          </p:nvSpPr>
          <p:spPr bwMode="auto">
            <a:xfrm>
              <a:off x="730" y="1773"/>
              <a:ext cx="71" cy="40"/>
            </a:xfrm>
            <a:custGeom>
              <a:avLst/>
              <a:gdLst>
                <a:gd name="T0" fmla="*/ 57 w 71"/>
                <a:gd name="T1" fmla="*/ 0 h 40"/>
                <a:gd name="T2" fmla="*/ 51 w 71"/>
                <a:gd name="T3" fmla="*/ 9 h 40"/>
                <a:gd name="T4" fmla="*/ 46 w 71"/>
                <a:gd name="T5" fmla="*/ 17 h 40"/>
                <a:gd name="T6" fmla="*/ 42 w 71"/>
                <a:gd name="T7" fmla="*/ 21 h 40"/>
                <a:gd name="T8" fmla="*/ 38 w 71"/>
                <a:gd name="T9" fmla="*/ 23 h 40"/>
                <a:gd name="T10" fmla="*/ 36 w 71"/>
                <a:gd name="T11" fmla="*/ 25 h 40"/>
                <a:gd name="T12" fmla="*/ 34 w 71"/>
                <a:gd name="T13" fmla="*/ 25 h 40"/>
                <a:gd name="T14" fmla="*/ 30 w 71"/>
                <a:gd name="T15" fmla="*/ 23 h 40"/>
                <a:gd name="T16" fmla="*/ 28 w 71"/>
                <a:gd name="T17" fmla="*/ 21 h 40"/>
                <a:gd name="T18" fmla="*/ 23 w 71"/>
                <a:gd name="T19" fmla="*/ 15 h 40"/>
                <a:gd name="T20" fmla="*/ 17 w 71"/>
                <a:gd name="T21" fmla="*/ 9 h 40"/>
                <a:gd name="T22" fmla="*/ 15 w 71"/>
                <a:gd name="T23" fmla="*/ 4 h 40"/>
                <a:gd name="T24" fmla="*/ 13 w 71"/>
                <a:gd name="T25" fmla="*/ 0 h 40"/>
                <a:gd name="T26" fmla="*/ 0 w 71"/>
                <a:gd name="T27" fmla="*/ 8 h 40"/>
                <a:gd name="T28" fmla="*/ 0 w 71"/>
                <a:gd name="T29" fmla="*/ 9 h 40"/>
                <a:gd name="T30" fmla="*/ 3 w 71"/>
                <a:gd name="T31" fmla="*/ 17 h 40"/>
                <a:gd name="T32" fmla="*/ 9 w 71"/>
                <a:gd name="T33" fmla="*/ 27 h 40"/>
                <a:gd name="T34" fmla="*/ 19 w 71"/>
                <a:gd name="T35" fmla="*/ 34 h 40"/>
                <a:gd name="T36" fmla="*/ 25 w 71"/>
                <a:gd name="T37" fmla="*/ 38 h 40"/>
                <a:gd name="T38" fmla="*/ 30 w 71"/>
                <a:gd name="T39" fmla="*/ 40 h 40"/>
                <a:gd name="T40" fmla="*/ 38 w 71"/>
                <a:gd name="T41" fmla="*/ 40 h 40"/>
                <a:gd name="T42" fmla="*/ 46 w 71"/>
                <a:gd name="T43" fmla="*/ 38 h 40"/>
                <a:gd name="T44" fmla="*/ 51 w 71"/>
                <a:gd name="T45" fmla="*/ 34 h 40"/>
                <a:gd name="T46" fmla="*/ 59 w 71"/>
                <a:gd name="T47" fmla="*/ 27 h 40"/>
                <a:gd name="T48" fmla="*/ 65 w 71"/>
                <a:gd name="T49" fmla="*/ 19 h 40"/>
                <a:gd name="T50" fmla="*/ 71 w 71"/>
                <a:gd name="T51" fmla="*/ 8 h 40"/>
                <a:gd name="T52" fmla="*/ 57 w 71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40"/>
                <a:gd name="T83" fmla="*/ 71 w 71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40">
                  <a:moveTo>
                    <a:pt x="57" y="0"/>
                  </a:moveTo>
                  <a:lnTo>
                    <a:pt x="51" y="9"/>
                  </a:lnTo>
                  <a:lnTo>
                    <a:pt x="46" y="17"/>
                  </a:lnTo>
                  <a:lnTo>
                    <a:pt x="42" y="21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0" y="23"/>
                  </a:lnTo>
                  <a:lnTo>
                    <a:pt x="28" y="21"/>
                  </a:lnTo>
                  <a:lnTo>
                    <a:pt x="23" y="15"/>
                  </a:lnTo>
                  <a:lnTo>
                    <a:pt x="17" y="9"/>
                  </a:lnTo>
                  <a:lnTo>
                    <a:pt x="15" y="4"/>
                  </a:lnTo>
                  <a:lnTo>
                    <a:pt x="13" y="0"/>
                  </a:lnTo>
                  <a:lnTo>
                    <a:pt x="0" y="8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9" y="34"/>
                  </a:lnTo>
                  <a:lnTo>
                    <a:pt x="25" y="38"/>
                  </a:lnTo>
                  <a:lnTo>
                    <a:pt x="30" y="40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9" y="27"/>
                  </a:lnTo>
                  <a:lnTo>
                    <a:pt x="65" y="19"/>
                  </a:lnTo>
                  <a:lnTo>
                    <a:pt x="71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2" name="Freeform 285"/>
            <p:cNvSpPr>
              <a:spLocks/>
            </p:cNvSpPr>
            <p:nvPr/>
          </p:nvSpPr>
          <p:spPr bwMode="auto">
            <a:xfrm>
              <a:off x="787" y="1740"/>
              <a:ext cx="71" cy="39"/>
            </a:xfrm>
            <a:custGeom>
              <a:avLst/>
              <a:gdLst>
                <a:gd name="T0" fmla="*/ 71 w 71"/>
                <a:gd name="T1" fmla="*/ 33 h 39"/>
                <a:gd name="T2" fmla="*/ 65 w 71"/>
                <a:gd name="T3" fmla="*/ 21 h 39"/>
                <a:gd name="T4" fmla="*/ 60 w 71"/>
                <a:gd name="T5" fmla="*/ 12 h 39"/>
                <a:gd name="T6" fmla="*/ 52 w 71"/>
                <a:gd name="T7" fmla="*/ 6 h 39"/>
                <a:gd name="T8" fmla="*/ 46 w 71"/>
                <a:gd name="T9" fmla="*/ 2 h 39"/>
                <a:gd name="T10" fmla="*/ 39 w 71"/>
                <a:gd name="T11" fmla="*/ 0 h 39"/>
                <a:gd name="T12" fmla="*/ 31 w 71"/>
                <a:gd name="T13" fmla="*/ 0 h 39"/>
                <a:gd name="T14" fmla="*/ 25 w 71"/>
                <a:gd name="T15" fmla="*/ 2 h 39"/>
                <a:gd name="T16" fmla="*/ 19 w 71"/>
                <a:gd name="T17" fmla="*/ 6 h 39"/>
                <a:gd name="T18" fmla="*/ 12 w 71"/>
                <a:gd name="T19" fmla="*/ 14 h 39"/>
                <a:gd name="T20" fmla="*/ 4 w 71"/>
                <a:gd name="T21" fmla="*/ 23 h 39"/>
                <a:gd name="T22" fmla="*/ 0 w 71"/>
                <a:gd name="T23" fmla="*/ 29 h 39"/>
                <a:gd name="T24" fmla="*/ 0 w 71"/>
                <a:gd name="T25" fmla="*/ 33 h 39"/>
                <a:gd name="T26" fmla="*/ 14 w 71"/>
                <a:gd name="T27" fmla="*/ 39 h 39"/>
                <a:gd name="T28" fmla="*/ 16 w 71"/>
                <a:gd name="T29" fmla="*/ 37 h 39"/>
                <a:gd name="T30" fmla="*/ 17 w 71"/>
                <a:gd name="T31" fmla="*/ 31 h 39"/>
                <a:gd name="T32" fmla="*/ 23 w 71"/>
                <a:gd name="T33" fmla="*/ 25 h 39"/>
                <a:gd name="T34" fmla="*/ 29 w 71"/>
                <a:gd name="T35" fmla="*/ 17 h 39"/>
                <a:gd name="T36" fmla="*/ 31 w 71"/>
                <a:gd name="T37" fmla="*/ 17 h 39"/>
                <a:gd name="T38" fmla="*/ 35 w 71"/>
                <a:gd name="T39" fmla="*/ 16 h 39"/>
                <a:gd name="T40" fmla="*/ 37 w 71"/>
                <a:gd name="T41" fmla="*/ 16 h 39"/>
                <a:gd name="T42" fmla="*/ 39 w 71"/>
                <a:gd name="T43" fmla="*/ 16 h 39"/>
                <a:gd name="T44" fmla="*/ 42 w 71"/>
                <a:gd name="T45" fmla="*/ 17 h 39"/>
                <a:gd name="T46" fmla="*/ 48 w 71"/>
                <a:gd name="T47" fmla="*/ 23 h 39"/>
                <a:gd name="T48" fmla="*/ 52 w 71"/>
                <a:gd name="T49" fmla="*/ 29 h 39"/>
                <a:gd name="T50" fmla="*/ 58 w 71"/>
                <a:gd name="T51" fmla="*/ 39 h 39"/>
                <a:gd name="T52" fmla="*/ 71 w 71"/>
                <a:gd name="T53" fmla="*/ 33 h 3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39"/>
                <a:gd name="T83" fmla="*/ 71 w 71"/>
                <a:gd name="T84" fmla="*/ 39 h 3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39">
                  <a:moveTo>
                    <a:pt x="71" y="33"/>
                  </a:moveTo>
                  <a:lnTo>
                    <a:pt x="65" y="21"/>
                  </a:lnTo>
                  <a:lnTo>
                    <a:pt x="60" y="12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4"/>
                  </a:lnTo>
                  <a:lnTo>
                    <a:pt x="4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14" y="39"/>
                  </a:lnTo>
                  <a:lnTo>
                    <a:pt x="16" y="37"/>
                  </a:lnTo>
                  <a:lnTo>
                    <a:pt x="17" y="31"/>
                  </a:lnTo>
                  <a:lnTo>
                    <a:pt x="23" y="25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8" y="23"/>
                  </a:lnTo>
                  <a:lnTo>
                    <a:pt x="52" y="29"/>
                  </a:lnTo>
                  <a:lnTo>
                    <a:pt x="58" y="39"/>
                  </a:lnTo>
                  <a:lnTo>
                    <a:pt x="71" y="3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3" name="Freeform 286"/>
            <p:cNvSpPr>
              <a:spLocks/>
            </p:cNvSpPr>
            <p:nvPr/>
          </p:nvSpPr>
          <p:spPr bwMode="auto">
            <a:xfrm>
              <a:off x="847" y="1773"/>
              <a:ext cx="71" cy="40"/>
            </a:xfrm>
            <a:custGeom>
              <a:avLst/>
              <a:gdLst>
                <a:gd name="T0" fmla="*/ 57 w 71"/>
                <a:gd name="T1" fmla="*/ 0 h 40"/>
                <a:gd name="T2" fmla="*/ 51 w 71"/>
                <a:gd name="T3" fmla="*/ 9 h 40"/>
                <a:gd name="T4" fmla="*/ 46 w 71"/>
                <a:gd name="T5" fmla="*/ 17 h 40"/>
                <a:gd name="T6" fmla="*/ 42 w 71"/>
                <a:gd name="T7" fmla="*/ 21 h 40"/>
                <a:gd name="T8" fmla="*/ 38 w 71"/>
                <a:gd name="T9" fmla="*/ 23 h 40"/>
                <a:gd name="T10" fmla="*/ 36 w 71"/>
                <a:gd name="T11" fmla="*/ 25 h 40"/>
                <a:gd name="T12" fmla="*/ 34 w 71"/>
                <a:gd name="T13" fmla="*/ 25 h 40"/>
                <a:gd name="T14" fmla="*/ 30 w 71"/>
                <a:gd name="T15" fmla="*/ 23 h 40"/>
                <a:gd name="T16" fmla="*/ 28 w 71"/>
                <a:gd name="T17" fmla="*/ 23 h 40"/>
                <a:gd name="T18" fmla="*/ 23 w 71"/>
                <a:gd name="T19" fmla="*/ 15 h 40"/>
                <a:gd name="T20" fmla="*/ 17 w 71"/>
                <a:gd name="T21" fmla="*/ 9 h 40"/>
                <a:gd name="T22" fmla="*/ 15 w 71"/>
                <a:gd name="T23" fmla="*/ 4 h 40"/>
                <a:gd name="T24" fmla="*/ 13 w 71"/>
                <a:gd name="T25" fmla="*/ 2 h 40"/>
                <a:gd name="T26" fmla="*/ 0 w 71"/>
                <a:gd name="T27" fmla="*/ 8 h 40"/>
                <a:gd name="T28" fmla="*/ 0 w 71"/>
                <a:gd name="T29" fmla="*/ 9 h 40"/>
                <a:gd name="T30" fmla="*/ 3 w 71"/>
                <a:gd name="T31" fmla="*/ 17 h 40"/>
                <a:gd name="T32" fmla="*/ 9 w 71"/>
                <a:gd name="T33" fmla="*/ 27 h 40"/>
                <a:gd name="T34" fmla="*/ 19 w 71"/>
                <a:gd name="T35" fmla="*/ 34 h 40"/>
                <a:gd name="T36" fmla="*/ 25 w 71"/>
                <a:gd name="T37" fmla="*/ 38 h 40"/>
                <a:gd name="T38" fmla="*/ 30 w 71"/>
                <a:gd name="T39" fmla="*/ 40 h 40"/>
                <a:gd name="T40" fmla="*/ 38 w 71"/>
                <a:gd name="T41" fmla="*/ 40 h 40"/>
                <a:gd name="T42" fmla="*/ 46 w 71"/>
                <a:gd name="T43" fmla="*/ 38 h 40"/>
                <a:gd name="T44" fmla="*/ 51 w 71"/>
                <a:gd name="T45" fmla="*/ 34 h 40"/>
                <a:gd name="T46" fmla="*/ 59 w 71"/>
                <a:gd name="T47" fmla="*/ 27 h 40"/>
                <a:gd name="T48" fmla="*/ 65 w 71"/>
                <a:gd name="T49" fmla="*/ 19 h 40"/>
                <a:gd name="T50" fmla="*/ 71 w 71"/>
                <a:gd name="T51" fmla="*/ 8 h 40"/>
                <a:gd name="T52" fmla="*/ 57 w 71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40"/>
                <a:gd name="T83" fmla="*/ 71 w 71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40">
                  <a:moveTo>
                    <a:pt x="57" y="0"/>
                  </a:moveTo>
                  <a:lnTo>
                    <a:pt x="51" y="9"/>
                  </a:lnTo>
                  <a:lnTo>
                    <a:pt x="46" y="17"/>
                  </a:lnTo>
                  <a:lnTo>
                    <a:pt x="42" y="21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3" y="15"/>
                  </a:lnTo>
                  <a:lnTo>
                    <a:pt x="17" y="9"/>
                  </a:lnTo>
                  <a:lnTo>
                    <a:pt x="15" y="4"/>
                  </a:lnTo>
                  <a:lnTo>
                    <a:pt x="13" y="2"/>
                  </a:lnTo>
                  <a:lnTo>
                    <a:pt x="0" y="8"/>
                  </a:lnTo>
                  <a:lnTo>
                    <a:pt x="0" y="9"/>
                  </a:lnTo>
                  <a:lnTo>
                    <a:pt x="3" y="17"/>
                  </a:lnTo>
                  <a:lnTo>
                    <a:pt x="9" y="27"/>
                  </a:lnTo>
                  <a:lnTo>
                    <a:pt x="19" y="34"/>
                  </a:lnTo>
                  <a:lnTo>
                    <a:pt x="25" y="38"/>
                  </a:lnTo>
                  <a:lnTo>
                    <a:pt x="30" y="40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1" y="34"/>
                  </a:lnTo>
                  <a:lnTo>
                    <a:pt x="59" y="27"/>
                  </a:lnTo>
                  <a:lnTo>
                    <a:pt x="65" y="19"/>
                  </a:lnTo>
                  <a:lnTo>
                    <a:pt x="71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4" name="Freeform 287"/>
            <p:cNvSpPr>
              <a:spLocks/>
            </p:cNvSpPr>
            <p:nvPr/>
          </p:nvSpPr>
          <p:spPr bwMode="auto">
            <a:xfrm>
              <a:off x="904" y="1740"/>
              <a:ext cx="71" cy="41"/>
            </a:xfrm>
            <a:custGeom>
              <a:avLst/>
              <a:gdLst>
                <a:gd name="T0" fmla="*/ 71 w 71"/>
                <a:gd name="T1" fmla="*/ 33 h 41"/>
                <a:gd name="T2" fmla="*/ 65 w 71"/>
                <a:gd name="T3" fmla="*/ 21 h 41"/>
                <a:gd name="T4" fmla="*/ 60 w 71"/>
                <a:gd name="T5" fmla="*/ 12 h 41"/>
                <a:gd name="T6" fmla="*/ 54 w 71"/>
                <a:gd name="T7" fmla="*/ 6 h 41"/>
                <a:gd name="T8" fmla="*/ 46 w 71"/>
                <a:gd name="T9" fmla="*/ 2 h 41"/>
                <a:gd name="T10" fmla="*/ 39 w 71"/>
                <a:gd name="T11" fmla="*/ 0 h 41"/>
                <a:gd name="T12" fmla="*/ 31 w 71"/>
                <a:gd name="T13" fmla="*/ 0 h 41"/>
                <a:gd name="T14" fmla="*/ 25 w 71"/>
                <a:gd name="T15" fmla="*/ 2 h 41"/>
                <a:gd name="T16" fmla="*/ 19 w 71"/>
                <a:gd name="T17" fmla="*/ 6 h 41"/>
                <a:gd name="T18" fmla="*/ 12 w 71"/>
                <a:gd name="T19" fmla="*/ 14 h 41"/>
                <a:gd name="T20" fmla="*/ 4 w 71"/>
                <a:gd name="T21" fmla="*/ 23 h 41"/>
                <a:gd name="T22" fmla="*/ 2 w 71"/>
                <a:gd name="T23" fmla="*/ 29 h 41"/>
                <a:gd name="T24" fmla="*/ 0 w 71"/>
                <a:gd name="T25" fmla="*/ 33 h 41"/>
                <a:gd name="T26" fmla="*/ 14 w 71"/>
                <a:gd name="T27" fmla="*/ 39 h 41"/>
                <a:gd name="T28" fmla="*/ 16 w 71"/>
                <a:gd name="T29" fmla="*/ 37 h 41"/>
                <a:gd name="T30" fmla="*/ 19 w 71"/>
                <a:gd name="T31" fmla="*/ 31 h 41"/>
                <a:gd name="T32" fmla="*/ 23 w 71"/>
                <a:gd name="T33" fmla="*/ 25 h 41"/>
                <a:gd name="T34" fmla="*/ 29 w 71"/>
                <a:gd name="T35" fmla="*/ 17 h 41"/>
                <a:gd name="T36" fmla="*/ 33 w 71"/>
                <a:gd name="T37" fmla="*/ 17 h 41"/>
                <a:gd name="T38" fmla="*/ 35 w 71"/>
                <a:gd name="T39" fmla="*/ 16 h 41"/>
                <a:gd name="T40" fmla="*/ 37 w 71"/>
                <a:gd name="T41" fmla="*/ 16 h 41"/>
                <a:gd name="T42" fmla="*/ 39 w 71"/>
                <a:gd name="T43" fmla="*/ 16 h 41"/>
                <a:gd name="T44" fmla="*/ 42 w 71"/>
                <a:gd name="T45" fmla="*/ 19 h 41"/>
                <a:gd name="T46" fmla="*/ 48 w 71"/>
                <a:gd name="T47" fmla="*/ 23 h 41"/>
                <a:gd name="T48" fmla="*/ 52 w 71"/>
                <a:gd name="T49" fmla="*/ 29 h 41"/>
                <a:gd name="T50" fmla="*/ 58 w 71"/>
                <a:gd name="T51" fmla="*/ 41 h 41"/>
                <a:gd name="T52" fmla="*/ 71 w 71"/>
                <a:gd name="T53" fmla="*/ 33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41"/>
                <a:gd name="T83" fmla="*/ 71 w 71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41">
                  <a:moveTo>
                    <a:pt x="71" y="33"/>
                  </a:moveTo>
                  <a:lnTo>
                    <a:pt x="65" y="21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4"/>
                  </a:lnTo>
                  <a:lnTo>
                    <a:pt x="4" y="23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14" y="39"/>
                  </a:lnTo>
                  <a:lnTo>
                    <a:pt x="16" y="37"/>
                  </a:lnTo>
                  <a:lnTo>
                    <a:pt x="19" y="31"/>
                  </a:lnTo>
                  <a:lnTo>
                    <a:pt x="23" y="25"/>
                  </a:lnTo>
                  <a:lnTo>
                    <a:pt x="29" y="17"/>
                  </a:lnTo>
                  <a:lnTo>
                    <a:pt x="33" y="17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42" y="19"/>
                  </a:lnTo>
                  <a:lnTo>
                    <a:pt x="48" y="23"/>
                  </a:lnTo>
                  <a:lnTo>
                    <a:pt x="52" y="29"/>
                  </a:lnTo>
                  <a:lnTo>
                    <a:pt x="58" y="41"/>
                  </a:lnTo>
                  <a:lnTo>
                    <a:pt x="71" y="3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5" name="Freeform 288"/>
            <p:cNvSpPr>
              <a:spLocks/>
            </p:cNvSpPr>
            <p:nvPr/>
          </p:nvSpPr>
          <p:spPr bwMode="auto">
            <a:xfrm>
              <a:off x="962" y="1773"/>
              <a:ext cx="73" cy="40"/>
            </a:xfrm>
            <a:custGeom>
              <a:avLst/>
              <a:gdLst>
                <a:gd name="T0" fmla="*/ 57 w 73"/>
                <a:gd name="T1" fmla="*/ 0 h 40"/>
                <a:gd name="T2" fmla="*/ 52 w 73"/>
                <a:gd name="T3" fmla="*/ 9 h 40"/>
                <a:gd name="T4" fmla="*/ 48 w 73"/>
                <a:gd name="T5" fmla="*/ 17 h 40"/>
                <a:gd name="T6" fmla="*/ 44 w 73"/>
                <a:gd name="T7" fmla="*/ 21 h 40"/>
                <a:gd name="T8" fmla="*/ 40 w 73"/>
                <a:gd name="T9" fmla="*/ 23 h 40"/>
                <a:gd name="T10" fmla="*/ 36 w 73"/>
                <a:gd name="T11" fmla="*/ 25 h 40"/>
                <a:gd name="T12" fmla="*/ 34 w 73"/>
                <a:gd name="T13" fmla="*/ 25 h 40"/>
                <a:gd name="T14" fmla="*/ 32 w 73"/>
                <a:gd name="T15" fmla="*/ 23 h 40"/>
                <a:gd name="T16" fmla="*/ 29 w 73"/>
                <a:gd name="T17" fmla="*/ 23 h 40"/>
                <a:gd name="T18" fmla="*/ 23 w 73"/>
                <a:gd name="T19" fmla="*/ 15 h 40"/>
                <a:gd name="T20" fmla="*/ 19 w 73"/>
                <a:gd name="T21" fmla="*/ 9 h 40"/>
                <a:gd name="T22" fmla="*/ 15 w 73"/>
                <a:gd name="T23" fmla="*/ 4 h 40"/>
                <a:gd name="T24" fmla="*/ 15 w 73"/>
                <a:gd name="T25" fmla="*/ 2 h 40"/>
                <a:gd name="T26" fmla="*/ 0 w 73"/>
                <a:gd name="T27" fmla="*/ 8 h 40"/>
                <a:gd name="T28" fmla="*/ 2 w 73"/>
                <a:gd name="T29" fmla="*/ 9 h 40"/>
                <a:gd name="T30" fmla="*/ 6 w 73"/>
                <a:gd name="T31" fmla="*/ 17 h 40"/>
                <a:gd name="T32" fmla="*/ 11 w 73"/>
                <a:gd name="T33" fmla="*/ 27 h 40"/>
                <a:gd name="T34" fmla="*/ 19 w 73"/>
                <a:gd name="T35" fmla="*/ 34 h 40"/>
                <a:gd name="T36" fmla="*/ 25 w 73"/>
                <a:gd name="T37" fmla="*/ 38 h 40"/>
                <a:gd name="T38" fmla="*/ 30 w 73"/>
                <a:gd name="T39" fmla="*/ 40 h 40"/>
                <a:gd name="T40" fmla="*/ 38 w 73"/>
                <a:gd name="T41" fmla="*/ 40 h 40"/>
                <a:gd name="T42" fmla="*/ 46 w 73"/>
                <a:gd name="T43" fmla="*/ 38 h 40"/>
                <a:gd name="T44" fmla="*/ 53 w 73"/>
                <a:gd name="T45" fmla="*/ 34 h 40"/>
                <a:gd name="T46" fmla="*/ 59 w 73"/>
                <a:gd name="T47" fmla="*/ 27 h 40"/>
                <a:gd name="T48" fmla="*/ 65 w 73"/>
                <a:gd name="T49" fmla="*/ 19 h 40"/>
                <a:gd name="T50" fmla="*/ 73 w 73"/>
                <a:gd name="T51" fmla="*/ 8 h 40"/>
                <a:gd name="T52" fmla="*/ 57 w 73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57" y="0"/>
                  </a:moveTo>
                  <a:lnTo>
                    <a:pt x="52" y="9"/>
                  </a:lnTo>
                  <a:lnTo>
                    <a:pt x="48" y="17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2" y="23"/>
                  </a:lnTo>
                  <a:lnTo>
                    <a:pt x="29" y="23"/>
                  </a:lnTo>
                  <a:lnTo>
                    <a:pt x="23" y="15"/>
                  </a:lnTo>
                  <a:lnTo>
                    <a:pt x="19" y="9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17"/>
                  </a:lnTo>
                  <a:lnTo>
                    <a:pt x="11" y="27"/>
                  </a:lnTo>
                  <a:lnTo>
                    <a:pt x="19" y="34"/>
                  </a:lnTo>
                  <a:lnTo>
                    <a:pt x="25" y="38"/>
                  </a:lnTo>
                  <a:lnTo>
                    <a:pt x="30" y="40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3" y="34"/>
                  </a:lnTo>
                  <a:lnTo>
                    <a:pt x="59" y="27"/>
                  </a:lnTo>
                  <a:lnTo>
                    <a:pt x="65" y="19"/>
                  </a:lnTo>
                  <a:lnTo>
                    <a:pt x="7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6" name="Freeform 289"/>
            <p:cNvSpPr>
              <a:spLocks/>
            </p:cNvSpPr>
            <p:nvPr/>
          </p:nvSpPr>
          <p:spPr bwMode="auto">
            <a:xfrm>
              <a:off x="1019" y="1740"/>
              <a:ext cx="73" cy="41"/>
            </a:xfrm>
            <a:custGeom>
              <a:avLst/>
              <a:gdLst>
                <a:gd name="T0" fmla="*/ 73 w 73"/>
                <a:gd name="T1" fmla="*/ 33 h 41"/>
                <a:gd name="T2" fmla="*/ 67 w 73"/>
                <a:gd name="T3" fmla="*/ 21 h 41"/>
                <a:gd name="T4" fmla="*/ 60 w 73"/>
                <a:gd name="T5" fmla="*/ 12 h 41"/>
                <a:gd name="T6" fmla="*/ 54 w 73"/>
                <a:gd name="T7" fmla="*/ 6 h 41"/>
                <a:gd name="T8" fmla="*/ 46 w 73"/>
                <a:gd name="T9" fmla="*/ 2 h 41"/>
                <a:gd name="T10" fmla="*/ 39 w 73"/>
                <a:gd name="T11" fmla="*/ 0 h 41"/>
                <a:gd name="T12" fmla="*/ 33 w 73"/>
                <a:gd name="T13" fmla="*/ 0 h 41"/>
                <a:gd name="T14" fmla="*/ 25 w 73"/>
                <a:gd name="T15" fmla="*/ 2 h 41"/>
                <a:gd name="T16" fmla="*/ 19 w 73"/>
                <a:gd name="T17" fmla="*/ 6 h 41"/>
                <a:gd name="T18" fmla="*/ 12 w 73"/>
                <a:gd name="T19" fmla="*/ 14 h 41"/>
                <a:gd name="T20" fmla="*/ 6 w 73"/>
                <a:gd name="T21" fmla="*/ 23 h 41"/>
                <a:gd name="T22" fmla="*/ 2 w 73"/>
                <a:gd name="T23" fmla="*/ 29 h 41"/>
                <a:gd name="T24" fmla="*/ 0 w 73"/>
                <a:gd name="T25" fmla="*/ 33 h 41"/>
                <a:gd name="T26" fmla="*/ 16 w 73"/>
                <a:gd name="T27" fmla="*/ 39 h 41"/>
                <a:gd name="T28" fmla="*/ 16 w 73"/>
                <a:gd name="T29" fmla="*/ 37 h 41"/>
                <a:gd name="T30" fmla="*/ 19 w 73"/>
                <a:gd name="T31" fmla="*/ 31 h 41"/>
                <a:gd name="T32" fmla="*/ 23 w 73"/>
                <a:gd name="T33" fmla="*/ 25 h 41"/>
                <a:gd name="T34" fmla="*/ 31 w 73"/>
                <a:gd name="T35" fmla="*/ 17 h 41"/>
                <a:gd name="T36" fmla="*/ 33 w 73"/>
                <a:gd name="T37" fmla="*/ 17 h 41"/>
                <a:gd name="T38" fmla="*/ 35 w 73"/>
                <a:gd name="T39" fmla="*/ 16 h 41"/>
                <a:gd name="T40" fmla="*/ 37 w 73"/>
                <a:gd name="T41" fmla="*/ 16 h 41"/>
                <a:gd name="T42" fmla="*/ 41 w 73"/>
                <a:gd name="T43" fmla="*/ 16 h 41"/>
                <a:gd name="T44" fmla="*/ 44 w 73"/>
                <a:gd name="T45" fmla="*/ 19 h 41"/>
                <a:gd name="T46" fmla="*/ 48 w 73"/>
                <a:gd name="T47" fmla="*/ 23 h 41"/>
                <a:gd name="T48" fmla="*/ 54 w 73"/>
                <a:gd name="T49" fmla="*/ 29 h 41"/>
                <a:gd name="T50" fmla="*/ 58 w 73"/>
                <a:gd name="T51" fmla="*/ 41 h 41"/>
                <a:gd name="T52" fmla="*/ 73 w 73"/>
                <a:gd name="T53" fmla="*/ 33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1"/>
                <a:gd name="T83" fmla="*/ 73 w 73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1">
                  <a:moveTo>
                    <a:pt x="73" y="33"/>
                  </a:moveTo>
                  <a:lnTo>
                    <a:pt x="67" y="21"/>
                  </a:lnTo>
                  <a:lnTo>
                    <a:pt x="60" y="12"/>
                  </a:lnTo>
                  <a:lnTo>
                    <a:pt x="54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6"/>
                  </a:lnTo>
                  <a:lnTo>
                    <a:pt x="12" y="14"/>
                  </a:lnTo>
                  <a:lnTo>
                    <a:pt x="6" y="23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9" y="31"/>
                  </a:lnTo>
                  <a:lnTo>
                    <a:pt x="23" y="25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41" y="16"/>
                  </a:lnTo>
                  <a:lnTo>
                    <a:pt x="44" y="19"/>
                  </a:lnTo>
                  <a:lnTo>
                    <a:pt x="48" y="23"/>
                  </a:lnTo>
                  <a:lnTo>
                    <a:pt x="54" y="29"/>
                  </a:lnTo>
                  <a:lnTo>
                    <a:pt x="58" y="41"/>
                  </a:lnTo>
                  <a:lnTo>
                    <a:pt x="73" y="3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" name="Freeform 290"/>
            <p:cNvSpPr>
              <a:spLocks/>
            </p:cNvSpPr>
            <p:nvPr/>
          </p:nvSpPr>
          <p:spPr bwMode="auto">
            <a:xfrm>
              <a:off x="1079" y="1773"/>
              <a:ext cx="73" cy="40"/>
            </a:xfrm>
            <a:custGeom>
              <a:avLst/>
              <a:gdLst>
                <a:gd name="T0" fmla="*/ 57 w 73"/>
                <a:gd name="T1" fmla="*/ 0 h 40"/>
                <a:gd name="T2" fmla="*/ 52 w 73"/>
                <a:gd name="T3" fmla="*/ 11 h 40"/>
                <a:gd name="T4" fmla="*/ 48 w 73"/>
                <a:gd name="T5" fmla="*/ 17 h 40"/>
                <a:gd name="T6" fmla="*/ 44 w 73"/>
                <a:gd name="T7" fmla="*/ 21 h 40"/>
                <a:gd name="T8" fmla="*/ 40 w 73"/>
                <a:gd name="T9" fmla="*/ 23 h 40"/>
                <a:gd name="T10" fmla="*/ 36 w 73"/>
                <a:gd name="T11" fmla="*/ 25 h 40"/>
                <a:gd name="T12" fmla="*/ 34 w 73"/>
                <a:gd name="T13" fmla="*/ 25 h 40"/>
                <a:gd name="T14" fmla="*/ 32 w 73"/>
                <a:gd name="T15" fmla="*/ 23 h 40"/>
                <a:gd name="T16" fmla="*/ 30 w 73"/>
                <a:gd name="T17" fmla="*/ 23 h 40"/>
                <a:gd name="T18" fmla="*/ 23 w 73"/>
                <a:gd name="T19" fmla="*/ 15 h 40"/>
                <a:gd name="T20" fmla="*/ 19 w 73"/>
                <a:gd name="T21" fmla="*/ 9 h 40"/>
                <a:gd name="T22" fmla="*/ 15 w 73"/>
                <a:gd name="T23" fmla="*/ 4 h 40"/>
                <a:gd name="T24" fmla="*/ 15 w 73"/>
                <a:gd name="T25" fmla="*/ 2 h 40"/>
                <a:gd name="T26" fmla="*/ 0 w 73"/>
                <a:gd name="T27" fmla="*/ 8 h 40"/>
                <a:gd name="T28" fmla="*/ 2 w 73"/>
                <a:gd name="T29" fmla="*/ 9 h 40"/>
                <a:gd name="T30" fmla="*/ 6 w 73"/>
                <a:gd name="T31" fmla="*/ 17 h 40"/>
                <a:gd name="T32" fmla="*/ 11 w 73"/>
                <a:gd name="T33" fmla="*/ 27 h 40"/>
                <a:gd name="T34" fmla="*/ 19 w 73"/>
                <a:gd name="T35" fmla="*/ 34 h 40"/>
                <a:gd name="T36" fmla="*/ 25 w 73"/>
                <a:gd name="T37" fmla="*/ 38 h 40"/>
                <a:gd name="T38" fmla="*/ 32 w 73"/>
                <a:gd name="T39" fmla="*/ 40 h 40"/>
                <a:gd name="T40" fmla="*/ 38 w 73"/>
                <a:gd name="T41" fmla="*/ 40 h 40"/>
                <a:gd name="T42" fmla="*/ 46 w 73"/>
                <a:gd name="T43" fmla="*/ 38 h 40"/>
                <a:gd name="T44" fmla="*/ 54 w 73"/>
                <a:gd name="T45" fmla="*/ 34 h 40"/>
                <a:gd name="T46" fmla="*/ 59 w 73"/>
                <a:gd name="T47" fmla="*/ 27 h 40"/>
                <a:gd name="T48" fmla="*/ 67 w 73"/>
                <a:gd name="T49" fmla="*/ 19 h 40"/>
                <a:gd name="T50" fmla="*/ 73 w 73"/>
                <a:gd name="T51" fmla="*/ 8 h 40"/>
                <a:gd name="T52" fmla="*/ 57 w 73"/>
                <a:gd name="T53" fmla="*/ 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57" y="0"/>
                  </a:moveTo>
                  <a:lnTo>
                    <a:pt x="52" y="11"/>
                  </a:lnTo>
                  <a:lnTo>
                    <a:pt x="48" y="17"/>
                  </a:lnTo>
                  <a:lnTo>
                    <a:pt x="44" y="21"/>
                  </a:lnTo>
                  <a:lnTo>
                    <a:pt x="40" y="23"/>
                  </a:lnTo>
                  <a:lnTo>
                    <a:pt x="36" y="25"/>
                  </a:lnTo>
                  <a:lnTo>
                    <a:pt x="34" y="25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3" y="15"/>
                  </a:lnTo>
                  <a:lnTo>
                    <a:pt x="19" y="9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17"/>
                  </a:lnTo>
                  <a:lnTo>
                    <a:pt x="11" y="27"/>
                  </a:lnTo>
                  <a:lnTo>
                    <a:pt x="19" y="34"/>
                  </a:lnTo>
                  <a:lnTo>
                    <a:pt x="25" y="38"/>
                  </a:lnTo>
                  <a:lnTo>
                    <a:pt x="32" y="40"/>
                  </a:lnTo>
                  <a:lnTo>
                    <a:pt x="38" y="40"/>
                  </a:lnTo>
                  <a:lnTo>
                    <a:pt x="46" y="38"/>
                  </a:lnTo>
                  <a:lnTo>
                    <a:pt x="54" y="34"/>
                  </a:lnTo>
                  <a:lnTo>
                    <a:pt x="59" y="27"/>
                  </a:lnTo>
                  <a:lnTo>
                    <a:pt x="67" y="19"/>
                  </a:lnTo>
                  <a:lnTo>
                    <a:pt x="73" y="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" name="Freeform 291"/>
            <p:cNvSpPr>
              <a:spLocks/>
            </p:cNvSpPr>
            <p:nvPr/>
          </p:nvSpPr>
          <p:spPr bwMode="auto">
            <a:xfrm>
              <a:off x="1136" y="1740"/>
              <a:ext cx="73" cy="41"/>
            </a:xfrm>
            <a:custGeom>
              <a:avLst/>
              <a:gdLst>
                <a:gd name="T0" fmla="*/ 73 w 73"/>
                <a:gd name="T1" fmla="*/ 33 h 41"/>
                <a:gd name="T2" fmla="*/ 67 w 73"/>
                <a:gd name="T3" fmla="*/ 21 h 41"/>
                <a:gd name="T4" fmla="*/ 60 w 73"/>
                <a:gd name="T5" fmla="*/ 14 h 41"/>
                <a:gd name="T6" fmla="*/ 54 w 73"/>
                <a:gd name="T7" fmla="*/ 6 h 41"/>
                <a:gd name="T8" fmla="*/ 46 w 73"/>
                <a:gd name="T9" fmla="*/ 2 h 41"/>
                <a:gd name="T10" fmla="*/ 39 w 73"/>
                <a:gd name="T11" fmla="*/ 0 h 41"/>
                <a:gd name="T12" fmla="*/ 33 w 73"/>
                <a:gd name="T13" fmla="*/ 0 h 41"/>
                <a:gd name="T14" fmla="*/ 25 w 73"/>
                <a:gd name="T15" fmla="*/ 2 h 41"/>
                <a:gd name="T16" fmla="*/ 20 w 73"/>
                <a:gd name="T17" fmla="*/ 6 h 41"/>
                <a:gd name="T18" fmla="*/ 12 w 73"/>
                <a:gd name="T19" fmla="*/ 14 h 41"/>
                <a:gd name="T20" fmla="*/ 6 w 73"/>
                <a:gd name="T21" fmla="*/ 23 h 41"/>
                <a:gd name="T22" fmla="*/ 2 w 73"/>
                <a:gd name="T23" fmla="*/ 31 h 41"/>
                <a:gd name="T24" fmla="*/ 0 w 73"/>
                <a:gd name="T25" fmla="*/ 33 h 41"/>
                <a:gd name="T26" fmla="*/ 16 w 73"/>
                <a:gd name="T27" fmla="*/ 39 h 41"/>
                <a:gd name="T28" fmla="*/ 16 w 73"/>
                <a:gd name="T29" fmla="*/ 37 h 41"/>
                <a:gd name="T30" fmla="*/ 20 w 73"/>
                <a:gd name="T31" fmla="*/ 31 h 41"/>
                <a:gd name="T32" fmla="*/ 23 w 73"/>
                <a:gd name="T33" fmla="*/ 25 h 41"/>
                <a:gd name="T34" fmla="*/ 31 w 73"/>
                <a:gd name="T35" fmla="*/ 17 h 41"/>
                <a:gd name="T36" fmla="*/ 33 w 73"/>
                <a:gd name="T37" fmla="*/ 17 h 41"/>
                <a:gd name="T38" fmla="*/ 35 w 73"/>
                <a:gd name="T39" fmla="*/ 16 h 41"/>
                <a:gd name="T40" fmla="*/ 39 w 73"/>
                <a:gd name="T41" fmla="*/ 16 h 41"/>
                <a:gd name="T42" fmla="*/ 41 w 73"/>
                <a:gd name="T43" fmla="*/ 16 h 41"/>
                <a:gd name="T44" fmla="*/ 44 w 73"/>
                <a:gd name="T45" fmla="*/ 19 h 41"/>
                <a:gd name="T46" fmla="*/ 48 w 73"/>
                <a:gd name="T47" fmla="*/ 23 h 41"/>
                <a:gd name="T48" fmla="*/ 54 w 73"/>
                <a:gd name="T49" fmla="*/ 29 h 41"/>
                <a:gd name="T50" fmla="*/ 58 w 73"/>
                <a:gd name="T51" fmla="*/ 41 h 41"/>
                <a:gd name="T52" fmla="*/ 73 w 73"/>
                <a:gd name="T53" fmla="*/ 33 h 4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1"/>
                <a:gd name="T83" fmla="*/ 73 w 73"/>
                <a:gd name="T84" fmla="*/ 41 h 4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1">
                  <a:moveTo>
                    <a:pt x="73" y="33"/>
                  </a:moveTo>
                  <a:lnTo>
                    <a:pt x="67" y="21"/>
                  </a:lnTo>
                  <a:lnTo>
                    <a:pt x="60" y="14"/>
                  </a:lnTo>
                  <a:lnTo>
                    <a:pt x="54" y="6"/>
                  </a:lnTo>
                  <a:lnTo>
                    <a:pt x="46" y="2"/>
                  </a:lnTo>
                  <a:lnTo>
                    <a:pt x="39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20" y="6"/>
                  </a:lnTo>
                  <a:lnTo>
                    <a:pt x="12" y="14"/>
                  </a:lnTo>
                  <a:lnTo>
                    <a:pt x="6" y="23"/>
                  </a:lnTo>
                  <a:lnTo>
                    <a:pt x="2" y="31"/>
                  </a:lnTo>
                  <a:lnTo>
                    <a:pt x="0" y="33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20" y="31"/>
                  </a:lnTo>
                  <a:lnTo>
                    <a:pt x="23" y="25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6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4" y="19"/>
                  </a:lnTo>
                  <a:lnTo>
                    <a:pt x="48" y="23"/>
                  </a:lnTo>
                  <a:lnTo>
                    <a:pt x="54" y="29"/>
                  </a:lnTo>
                  <a:lnTo>
                    <a:pt x="58" y="41"/>
                  </a:lnTo>
                  <a:lnTo>
                    <a:pt x="73" y="33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" name="Freeform 292"/>
            <p:cNvSpPr>
              <a:spLocks/>
            </p:cNvSpPr>
            <p:nvPr/>
          </p:nvSpPr>
          <p:spPr bwMode="auto">
            <a:xfrm>
              <a:off x="1202" y="1767"/>
              <a:ext cx="71" cy="15"/>
            </a:xfrm>
            <a:custGeom>
              <a:avLst/>
              <a:gdLst>
                <a:gd name="T0" fmla="*/ 71 w 71"/>
                <a:gd name="T1" fmla="*/ 8 h 15"/>
                <a:gd name="T2" fmla="*/ 71 w 71"/>
                <a:gd name="T3" fmla="*/ 0 h 15"/>
                <a:gd name="T4" fmla="*/ 0 w 71"/>
                <a:gd name="T5" fmla="*/ 0 h 15"/>
                <a:gd name="T6" fmla="*/ 0 w 71"/>
                <a:gd name="T7" fmla="*/ 15 h 15"/>
                <a:gd name="T8" fmla="*/ 71 w 71"/>
                <a:gd name="T9" fmla="*/ 15 h 15"/>
                <a:gd name="T10" fmla="*/ 71 w 71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15"/>
                <a:gd name="T20" fmla="*/ 71 w 71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15">
                  <a:moveTo>
                    <a:pt x="71" y="8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71" y="15"/>
                  </a:lnTo>
                  <a:lnTo>
                    <a:pt x="71" y="8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" name="Freeform 293"/>
            <p:cNvSpPr>
              <a:spLocks/>
            </p:cNvSpPr>
            <p:nvPr/>
          </p:nvSpPr>
          <p:spPr bwMode="auto">
            <a:xfrm>
              <a:off x="1159" y="1698"/>
              <a:ext cx="117" cy="83"/>
            </a:xfrm>
            <a:custGeom>
              <a:avLst/>
              <a:gdLst>
                <a:gd name="T0" fmla="*/ 4 w 117"/>
                <a:gd name="T1" fmla="*/ 7 h 83"/>
                <a:gd name="T2" fmla="*/ 0 w 117"/>
                <a:gd name="T3" fmla="*/ 13 h 83"/>
                <a:gd name="T4" fmla="*/ 110 w 117"/>
                <a:gd name="T5" fmla="*/ 83 h 83"/>
                <a:gd name="T6" fmla="*/ 117 w 117"/>
                <a:gd name="T7" fmla="*/ 69 h 83"/>
                <a:gd name="T8" fmla="*/ 8 w 117"/>
                <a:gd name="T9" fmla="*/ 0 h 83"/>
                <a:gd name="T10" fmla="*/ 4 w 117"/>
                <a:gd name="T11" fmla="*/ 7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7"/>
                <a:gd name="T19" fmla="*/ 0 h 83"/>
                <a:gd name="T20" fmla="*/ 117 w 117"/>
                <a:gd name="T21" fmla="*/ 83 h 8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7" h="83">
                  <a:moveTo>
                    <a:pt x="4" y="7"/>
                  </a:moveTo>
                  <a:lnTo>
                    <a:pt x="0" y="13"/>
                  </a:lnTo>
                  <a:lnTo>
                    <a:pt x="110" y="83"/>
                  </a:lnTo>
                  <a:lnTo>
                    <a:pt x="117" y="69"/>
                  </a:lnTo>
                  <a:lnTo>
                    <a:pt x="8" y="0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" name="Freeform 294"/>
            <p:cNvSpPr>
              <a:spLocks/>
            </p:cNvSpPr>
            <p:nvPr/>
          </p:nvSpPr>
          <p:spPr bwMode="auto">
            <a:xfrm>
              <a:off x="1157" y="1769"/>
              <a:ext cx="119" cy="81"/>
            </a:xfrm>
            <a:custGeom>
              <a:avLst/>
              <a:gdLst>
                <a:gd name="T0" fmla="*/ 6 w 119"/>
                <a:gd name="T1" fmla="*/ 75 h 81"/>
                <a:gd name="T2" fmla="*/ 10 w 119"/>
                <a:gd name="T3" fmla="*/ 81 h 81"/>
                <a:gd name="T4" fmla="*/ 119 w 119"/>
                <a:gd name="T5" fmla="*/ 13 h 81"/>
                <a:gd name="T6" fmla="*/ 110 w 119"/>
                <a:gd name="T7" fmla="*/ 0 h 81"/>
                <a:gd name="T8" fmla="*/ 0 w 119"/>
                <a:gd name="T9" fmla="*/ 67 h 81"/>
                <a:gd name="T10" fmla="*/ 6 w 119"/>
                <a:gd name="T11" fmla="*/ 75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9"/>
                <a:gd name="T19" fmla="*/ 0 h 81"/>
                <a:gd name="T20" fmla="*/ 119 w 119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9" h="81">
                  <a:moveTo>
                    <a:pt x="6" y="75"/>
                  </a:moveTo>
                  <a:lnTo>
                    <a:pt x="10" y="81"/>
                  </a:lnTo>
                  <a:lnTo>
                    <a:pt x="119" y="13"/>
                  </a:lnTo>
                  <a:lnTo>
                    <a:pt x="110" y="0"/>
                  </a:lnTo>
                  <a:lnTo>
                    <a:pt x="0" y="67"/>
                  </a:lnTo>
                  <a:lnTo>
                    <a:pt x="6" y="7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" name="Freeform 295"/>
            <p:cNvSpPr>
              <a:spLocks/>
            </p:cNvSpPr>
            <p:nvPr/>
          </p:nvSpPr>
          <p:spPr bwMode="auto">
            <a:xfrm>
              <a:off x="1860" y="1779"/>
              <a:ext cx="73" cy="40"/>
            </a:xfrm>
            <a:custGeom>
              <a:avLst/>
              <a:gdLst>
                <a:gd name="T0" fmla="*/ 0 w 73"/>
                <a:gd name="T1" fmla="*/ 5 h 40"/>
                <a:gd name="T2" fmla="*/ 5 w 73"/>
                <a:gd name="T3" fmla="*/ 17 h 40"/>
                <a:gd name="T4" fmla="*/ 13 w 73"/>
                <a:gd name="T5" fmla="*/ 27 h 40"/>
                <a:gd name="T6" fmla="*/ 19 w 73"/>
                <a:gd name="T7" fmla="*/ 32 h 40"/>
                <a:gd name="T8" fmla="*/ 27 w 73"/>
                <a:gd name="T9" fmla="*/ 36 h 40"/>
                <a:gd name="T10" fmla="*/ 32 w 73"/>
                <a:gd name="T11" fmla="*/ 40 h 40"/>
                <a:gd name="T12" fmla="*/ 40 w 73"/>
                <a:gd name="T13" fmla="*/ 38 h 40"/>
                <a:gd name="T14" fmla="*/ 48 w 73"/>
                <a:gd name="T15" fmla="*/ 36 h 40"/>
                <a:gd name="T16" fmla="*/ 53 w 73"/>
                <a:gd name="T17" fmla="*/ 32 h 40"/>
                <a:gd name="T18" fmla="*/ 61 w 73"/>
                <a:gd name="T19" fmla="*/ 25 h 40"/>
                <a:gd name="T20" fmla="*/ 67 w 73"/>
                <a:gd name="T21" fmla="*/ 15 h 40"/>
                <a:gd name="T22" fmla="*/ 71 w 73"/>
                <a:gd name="T23" fmla="*/ 9 h 40"/>
                <a:gd name="T24" fmla="*/ 73 w 73"/>
                <a:gd name="T25" fmla="*/ 5 h 40"/>
                <a:gd name="T26" fmla="*/ 57 w 73"/>
                <a:gd name="T27" fmla="*/ 0 h 40"/>
                <a:gd name="T28" fmla="*/ 57 w 73"/>
                <a:gd name="T29" fmla="*/ 2 h 40"/>
                <a:gd name="T30" fmla="*/ 53 w 73"/>
                <a:gd name="T31" fmla="*/ 7 h 40"/>
                <a:gd name="T32" fmla="*/ 48 w 73"/>
                <a:gd name="T33" fmla="*/ 15 h 40"/>
                <a:gd name="T34" fmla="*/ 42 w 73"/>
                <a:gd name="T35" fmla="*/ 21 h 40"/>
                <a:gd name="T36" fmla="*/ 40 w 73"/>
                <a:gd name="T37" fmla="*/ 23 h 40"/>
                <a:gd name="T38" fmla="*/ 38 w 73"/>
                <a:gd name="T39" fmla="*/ 23 h 40"/>
                <a:gd name="T40" fmla="*/ 34 w 73"/>
                <a:gd name="T41" fmla="*/ 23 h 40"/>
                <a:gd name="T42" fmla="*/ 32 w 73"/>
                <a:gd name="T43" fmla="*/ 23 h 40"/>
                <a:gd name="T44" fmla="*/ 28 w 73"/>
                <a:gd name="T45" fmla="*/ 21 h 40"/>
                <a:gd name="T46" fmla="*/ 25 w 73"/>
                <a:gd name="T47" fmla="*/ 15 h 40"/>
                <a:gd name="T48" fmla="*/ 19 w 73"/>
                <a:gd name="T49" fmla="*/ 9 h 40"/>
                <a:gd name="T50" fmla="*/ 15 w 73"/>
                <a:gd name="T51" fmla="*/ 0 h 40"/>
                <a:gd name="T52" fmla="*/ 0 w 73"/>
                <a:gd name="T53" fmla="*/ 5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0" y="5"/>
                  </a:moveTo>
                  <a:lnTo>
                    <a:pt x="5" y="17"/>
                  </a:lnTo>
                  <a:lnTo>
                    <a:pt x="13" y="27"/>
                  </a:lnTo>
                  <a:lnTo>
                    <a:pt x="19" y="32"/>
                  </a:lnTo>
                  <a:lnTo>
                    <a:pt x="27" y="36"/>
                  </a:lnTo>
                  <a:lnTo>
                    <a:pt x="32" y="40"/>
                  </a:lnTo>
                  <a:lnTo>
                    <a:pt x="40" y="38"/>
                  </a:lnTo>
                  <a:lnTo>
                    <a:pt x="48" y="36"/>
                  </a:lnTo>
                  <a:lnTo>
                    <a:pt x="53" y="32"/>
                  </a:lnTo>
                  <a:lnTo>
                    <a:pt x="61" y="25"/>
                  </a:lnTo>
                  <a:lnTo>
                    <a:pt x="67" y="15"/>
                  </a:lnTo>
                  <a:lnTo>
                    <a:pt x="71" y="9"/>
                  </a:lnTo>
                  <a:lnTo>
                    <a:pt x="73" y="5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3" y="7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28" y="21"/>
                  </a:lnTo>
                  <a:lnTo>
                    <a:pt x="25" y="15"/>
                  </a:lnTo>
                  <a:lnTo>
                    <a:pt x="19" y="9"/>
                  </a:lnTo>
                  <a:lnTo>
                    <a:pt x="1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" name="Freeform 296"/>
            <p:cNvSpPr>
              <a:spLocks/>
            </p:cNvSpPr>
            <p:nvPr/>
          </p:nvSpPr>
          <p:spPr bwMode="auto">
            <a:xfrm>
              <a:off x="1802" y="1744"/>
              <a:ext cx="73" cy="40"/>
            </a:xfrm>
            <a:custGeom>
              <a:avLst/>
              <a:gdLst>
                <a:gd name="T0" fmla="*/ 14 w 73"/>
                <a:gd name="T1" fmla="*/ 40 h 40"/>
                <a:gd name="T2" fmla="*/ 19 w 73"/>
                <a:gd name="T3" fmla="*/ 31 h 40"/>
                <a:gd name="T4" fmla="*/ 25 w 73"/>
                <a:gd name="T5" fmla="*/ 23 h 40"/>
                <a:gd name="T6" fmla="*/ 29 w 73"/>
                <a:gd name="T7" fmla="*/ 19 h 40"/>
                <a:gd name="T8" fmla="*/ 33 w 73"/>
                <a:gd name="T9" fmla="*/ 17 h 40"/>
                <a:gd name="T10" fmla="*/ 35 w 73"/>
                <a:gd name="T11" fmla="*/ 15 h 40"/>
                <a:gd name="T12" fmla="*/ 37 w 73"/>
                <a:gd name="T13" fmla="*/ 17 h 40"/>
                <a:gd name="T14" fmla="*/ 40 w 73"/>
                <a:gd name="T15" fmla="*/ 17 h 40"/>
                <a:gd name="T16" fmla="*/ 42 w 73"/>
                <a:gd name="T17" fmla="*/ 19 h 40"/>
                <a:gd name="T18" fmla="*/ 48 w 73"/>
                <a:gd name="T19" fmla="*/ 25 h 40"/>
                <a:gd name="T20" fmla="*/ 54 w 73"/>
                <a:gd name="T21" fmla="*/ 33 h 40"/>
                <a:gd name="T22" fmla="*/ 56 w 73"/>
                <a:gd name="T23" fmla="*/ 38 h 40"/>
                <a:gd name="T24" fmla="*/ 58 w 73"/>
                <a:gd name="T25" fmla="*/ 40 h 40"/>
                <a:gd name="T26" fmla="*/ 73 w 73"/>
                <a:gd name="T27" fmla="*/ 35 h 40"/>
                <a:gd name="T28" fmla="*/ 71 w 73"/>
                <a:gd name="T29" fmla="*/ 31 h 40"/>
                <a:gd name="T30" fmla="*/ 67 w 73"/>
                <a:gd name="T31" fmla="*/ 23 h 40"/>
                <a:gd name="T32" fmla="*/ 61 w 73"/>
                <a:gd name="T33" fmla="*/ 15 h 40"/>
                <a:gd name="T34" fmla="*/ 52 w 73"/>
                <a:gd name="T35" fmla="*/ 6 h 40"/>
                <a:gd name="T36" fmla="*/ 46 w 73"/>
                <a:gd name="T37" fmla="*/ 4 h 40"/>
                <a:gd name="T38" fmla="*/ 40 w 73"/>
                <a:gd name="T39" fmla="*/ 0 h 40"/>
                <a:gd name="T40" fmla="*/ 33 w 73"/>
                <a:gd name="T41" fmla="*/ 0 h 40"/>
                <a:gd name="T42" fmla="*/ 25 w 73"/>
                <a:gd name="T43" fmla="*/ 2 h 40"/>
                <a:gd name="T44" fmla="*/ 19 w 73"/>
                <a:gd name="T45" fmla="*/ 8 h 40"/>
                <a:gd name="T46" fmla="*/ 12 w 73"/>
                <a:gd name="T47" fmla="*/ 13 h 40"/>
                <a:gd name="T48" fmla="*/ 6 w 73"/>
                <a:gd name="T49" fmla="*/ 21 h 40"/>
                <a:gd name="T50" fmla="*/ 0 w 73"/>
                <a:gd name="T51" fmla="*/ 33 h 40"/>
                <a:gd name="T52" fmla="*/ 14 w 73"/>
                <a:gd name="T53" fmla="*/ 4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14" y="40"/>
                  </a:moveTo>
                  <a:lnTo>
                    <a:pt x="19" y="31"/>
                  </a:lnTo>
                  <a:lnTo>
                    <a:pt x="25" y="23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5" y="15"/>
                  </a:lnTo>
                  <a:lnTo>
                    <a:pt x="37" y="17"/>
                  </a:lnTo>
                  <a:lnTo>
                    <a:pt x="40" y="17"/>
                  </a:lnTo>
                  <a:lnTo>
                    <a:pt x="42" y="19"/>
                  </a:lnTo>
                  <a:lnTo>
                    <a:pt x="48" y="25"/>
                  </a:lnTo>
                  <a:lnTo>
                    <a:pt x="54" y="33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73" y="35"/>
                  </a:lnTo>
                  <a:lnTo>
                    <a:pt x="71" y="31"/>
                  </a:lnTo>
                  <a:lnTo>
                    <a:pt x="67" y="23"/>
                  </a:lnTo>
                  <a:lnTo>
                    <a:pt x="61" y="15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6" y="21"/>
                  </a:lnTo>
                  <a:lnTo>
                    <a:pt x="0" y="33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" name="Freeform 297"/>
            <p:cNvSpPr>
              <a:spLocks/>
            </p:cNvSpPr>
            <p:nvPr/>
          </p:nvSpPr>
          <p:spPr bwMode="auto">
            <a:xfrm>
              <a:off x="1743" y="1779"/>
              <a:ext cx="73" cy="40"/>
            </a:xfrm>
            <a:custGeom>
              <a:avLst/>
              <a:gdLst>
                <a:gd name="T0" fmla="*/ 0 w 73"/>
                <a:gd name="T1" fmla="*/ 5 h 40"/>
                <a:gd name="T2" fmla="*/ 5 w 73"/>
                <a:gd name="T3" fmla="*/ 17 h 40"/>
                <a:gd name="T4" fmla="*/ 11 w 73"/>
                <a:gd name="T5" fmla="*/ 27 h 40"/>
                <a:gd name="T6" fmla="*/ 19 w 73"/>
                <a:gd name="T7" fmla="*/ 32 h 40"/>
                <a:gd name="T8" fmla="*/ 26 w 73"/>
                <a:gd name="T9" fmla="*/ 38 h 40"/>
                <a:gd name="T10" fmla="*/ 32 w 73"/>
                <a:gd name="T11" fmla="*/ 40 h 40"/>
                <a:gd name="T12" fmla="*/ 40 w 73"/>
                <a:gd name="T13" fmla="*/ 38 h 40"/>
                <a:gd name="T14" fmla="*/ 48 w 73"/>
                <a:gd name="T15" fmla="*/ 36 h 40"/>
                <a:gd name="T16" fmla="*/ 53 w 73"/>
                <a:gd name="T17" fmla="*/ 32 h 40"/>
                <a:gd name="T18" fmla="*/ 61 w 73"/>
                <a:gd name="T19" fmla="*/ 25 h 40"/>
                <a:gd name="T20" fmla="*/ 67 w 73"/>
                <a:gd name="T21" fmla="*/ 17 h 40"/>
                <a:gd name="T22" fmla="*/ 71 w 73"/>
                <a:gd name="T23" fmla="*/ 9 h 40"/>
                <a:gd name="T24" fmla="*/ 73 w 73"/>
                <a:gd name="T25" fmla="*/ 5 h 40"/>
                <a:gd name="T26" fmla="*/ 57 w 73"/>
                <a:gd name="T27" fmla="*/ 0 h 40"/>
                <a:gd name="T28" fmla="*/ 57 w 73"/>
                <a:gd name="T29" fmla="*/ 2 h 40"/>
                <a:gd name="T30" fmla="*/ 53 w 73"/>
                <a:gd name="T31" fmla="*/ 7 h 40"/>
                <a:gd name="T32" fmla="*/ 48 w 73"/>
                <a:gd name="T33" fmla="*/ 15 h 40"/>
                <a:gd name="T34" fmla="*/ 42 w 73"/>
                <a:gd name="T35" fmla="*/ 21 h 40"/>
                <a:gd name="T36" fmla="*/ 40 w 73"/>
                <a:gd name="T37" fmla="*/ 23 h 40"/>
                <a:gd name="T38" fmla="*/ 38 w 73"/>
                <a:gd name="T39" fmla="*/ 23 h 40"/>
                <a:gd name="T40" fmla="*/ 34 w 73"/>
                <a:gd name="T41" fmla="*/ 23 h 40"/>
                <a:gd name="T42" fmla="*/ 32 w 73"/>
                <a:gd name="T43" fmla="*/ 23 h 40"/>
                <a:gd name="T44" fmla="*/ 28 w 73"/>
                <a:gd name="T45" fmla="*/ 21 h 40"/>
                <a:gd name="T46" fmla="*/ 25 w 73"/>
                <a:gd name="T47" fmla="*/ 17 h 40"/>
                <a:gd name="T48" fmla="*/ 19 w 73"/>
                <a:gd name="T49" fmla="*/ 9 h 40"/>
                <a:gd name="T50" fmla="*/ 13 w 73"/>
                <a:gd name="T51" fmla="*/ 0 h 40"/>
                <a:gd name="T52" fmla="*/ 0 w 73"/>
                <a:gd name="T53" fmla="*/ 5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0" y="5"/>
                  </a:moveTo>
                  <a:lnTo>
                    <a:pt x="5" y="17"/>
                  </a:lnTo>
                  <a:lnTo>
                    <a:pt x="11" y="27"/>
                  </a:lnTo>
                  <a:lnTo>
                    <a:pt x="19" y="32"/>
                  </a:lnTo>
                  <a:lnTo>
                    <a:pt x="26" y="38"/>
                  </a:lnTo>
                  <a:lnTo>
                    <a:pt x="32" y="40"/>
                  </a:lnTo>
                  <a:lnTo>
                    <a:pt x="40" y="38"/>
                  </a:lnTo>
                  <a:lnTo>
                    <a:pt x="48" y="36"/>
                  </a:lnTo>
                  <a:lnTo>
                    <a:pt x="53" y="32"/>
                  </a:lnTo>
                  <a:lnTo>
                    <a:pt x="61" y="25"/>
                  </a:lnTo>
                  <a:lnTo>
                    <a:pt x="67" y="17"/>
                  </a:lnTo>
                  <a:lnTo>
                    <a:pt x="71" y="9"/>
                  </a:lnTo>
                  <a:lnTo>
                    <a:pt x="73" y="5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3" y="7"/>
                  </a:lnTo>
                  <a:lnTo>
                    <a:pt x="48" y="15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8" y="23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28" y="21"/>
                  </a:lnTo>
                  <a:lnTo>
                    <a:pt x="25" y="17"/>
                  </a:lnTo>
                  <a:lnTo>
                    <a:pt x="19" y="9"/>
                  </a:lnTo>
                  <a:lnTo>
                    <a:pt x="1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" name="Freeform 298"/>
            <p:cNvSpPr>
              <a:spLocks/>
            </p:cNvSpPr>
            <p:nvPr/>
          </p:nvSpPr>
          <p:spPr bwMode="auto">
            <a:xfrm>
              <a:off x="1685" y="1744"/>
              <a:ext cx="73" cy="40"/>
            </a:xfrm>
            <a:custGeom>
              <a:avLst/>
              <a:gdLst>
                <a:gd name="T0" fmla="*/ 13 w 73"/>
                <a:gd name="T1" fmla="*/ 40 h 40"/>
                <a:gd name="T2" fmla="*/ 19 w 73"/>
                <a:gd name="T3" fmla="*/ 31 h 40"/>
                <a:gd name="T4" fmla="*/ 25 w 73"/>
                <a:gd name="T5" fmla="*/ 23 h 40"/>
                <a:gd name="T6" fmla="*/ 29 w 73"/>
                <a:gd name="T7" fmla="*/ 19 h 40"/>
                <a:gd name="T8" fmla="*/ 33 w 73"/>
                <a:gd name="T9" fmla="*/ 17 h 40"/>
                <a:gd name="T10" fmla="*/ 35 w 73"/>
                <a:gd name="T11" fmla="*/ 17 h 40"/>
                <a:gd name="T12" fmla="*/ 37 w 73"/>
                <a:gd name="T13" fmla="*/ 17 h 40"/>
                <a:gd name="T14" fmla="*/ 40 w 73"/>
                <a:gd name="T15" fmla="*/ 17 h 40"/>
                <a:gd name="T16" fmla="*/ 42 w 73"/>
                <a:gd name="T17" fmla="*/ 19 h 40"/>
                <a:gd name="T18" fmla="*/ 48 w 73"/>
                <a:gd name="T19" fmla="*/ 25 h 40"/>
                <a:gd name="T20" fmla="*/ 54 w 73"/>
                <a:gd name="T21" fmla="*/ 33 h 40"/>
                <a:gd name="T22" fmla="*/ 56 w 73"/>
                <a:gd name="T23" fmla="*/ 38 h 40"/>
                <a:gd name="T24" fmla="*/ 58 w 73"/>
                <a:gd name="T25" fmla="*/ 40 h 40"/>
                <a:gd name="T26" fmla="*/ 73 w 73"/>
                <a:gd name="T27" fmla="*/ 35 h 40"/>
                <a:gd name="T28" fmla="*/ 71 w 73"/>
                <a:gd name="T29" fmla="*/ 31 h 40"/>
                <a:gd name="T30" fmla="*/ 67 w 73"/>
                <a:gd name="T31" fmla="*/ 23 h 40"/>
                <a:gd name="T32" fmla="*/ 61 w 73"/>
                <a:gd name="T33" fmla="*/ 15 h 40"/>
                <a:gd name="T34" fmla="*/ 52 w 73"/>
                <a:gd name="T35" fmla="*/ 8 h 40"/>
                <a:gd name="T36" fmla="*/ 46 w 73"/>
                <a:gd name="T37" fmla="*/ 4 h 40"/>
                <a:gd name="T38" fmla="*/ 40 w 73"/>
                <a:gd name="T39" fmla="*/ 0 h 40"/>
                <a:gd name="T40" fmla="*/ 33 w 73"/>
                <a:gd name="T41" fmla="*/ 0 h 40"/>
                <a:gd name="T42" fmla="*/ 25 w 73"/>
                <a:gd name="T43" fmla="*/ 2 h 40"/>
                <a:gd name="T44" fmla="*/ 19 w 73"/>
                <a:gd name="T45" fmla="*/ 8 h 40"/>
                <a:gd name="T46" fmla="*/ 12 w 73"/>
                <a:gd name="T47" fmla="*/ 13 h 40"/>
                <a:gd name="T48" fmla="*/ 6 w 73"/>
                <a:gd name="T49" fmla="*/ 23 h 40"/>
                <a:gd name="T50" fmla="*/ 0 w 73"/>
                <a:gd name="T51" fmla="*/ 33 h 40"/>
                <a:gd name="T52" fmla="*/ 13 w 73"/>
                <a:gd name="T53" fmla="*/ 4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13" y="40"/>
                  </a:moveTo>
                  <a:lnTo>
                    <a:pt x="19" y="31"/>
                  </a:lnTo>
                  <a:lnTo>
                    <a:pt x="25" y="23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40" y="17"/>
                  </a:lnTo>
                  <a:lnTo>
                    <a:pt x="42" y="19"/>
                  </a:lnTo>
                  <a:lnTo>
                    <a:pt x="48" y="25"/>
                  </a:lnTo>
                  <a:lnTo>
                    <a:pt x="54" y="33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73" y="35"/>
                  </a:lnTo>
                  <a:lnTo>
                    <a:pt x="71" y="31"/>
                  </a:lnTo>
                  <a:lnTo>
                    <a:pt x="67" y="23"/>
                  </a:lnTo>
                  <a:lnTo>
                    <a:pt x="61" y="15"/>
                  </a:lnTo>
                  <a:lnTo>
                    <a:pt x="52" y="8"/>
                  </a:lnTo>
                  <a:lnTo>
                    <a:pt x="46" y="4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2"/>
                  </a:lnTo>
                  <a:lnTo>
                    <a:pt x="19" y="8"/>
                  </a:lnTo>
                  <a:lnTo>
                    <a:pt x="12" y="13"/>
                  </a:lnTo>
                  <a:lnTo>
                    <a:pt x="6" y="23"/>
                  </a:lnTo>
                  <a:lnTo>
                    <a:pt x="0" y="33"/>
                  </a:lnTo>
                  <a:lnTo>
                    <a:pt x="13" y="4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6" name="Freeform 299"/>
            <p:cNvSpPr>
              <a:spLocks/>
            </p:cNvSpPr>
            <p:nvPr/>
          </p:nvSpPr>
          <p:spPr bwMode="auto">
            <a:xfrm>
              <a:off x="1628" y="1779"/>
              <a:ext cx="70" cy="40"/>
            </a:xfrm>
            <a:custGeom>
              <a:avLst/>
              <a:gdLst>
                <a:gd name="T0" fmla="*/ 0 w 70"/>
                <a:gd name="T1" fmla="*/ 5 h 40"/>
                <a:gd name="T2" fmla="*/ 5 w 70"/>
                <a:gd name="T3" fmla="*/ 17 h 40"/>
                <a:gd name="T4" fmla="*/ 11 w 70"/>
                <a:gd name="T5" fmla="*/ 27 h 40"/>
                <a:gd name="T6" fmla="*/ 19 w 70"/>
                <a:gd name="T7" fmla="*/ 32 h 40"/>
                <a:gd name="T8" fmla="*/ 24 w 70"/>
                <a:gd name="T9" fmla="*/ 38 h 40"/>
                <a:gd name="T10" fmla="*/ 32 w 70"/>
                <a:gd name="T11" fmla="*/ 40 h 40"/>
                <a:gd name="T12" fmla="*/ 40 w 70"/>
                <a:gd name="T13" fmla="*/ 38 h 40"/>
                <a:gd name="T14" fmla="*/ 46 w 70"/>
                <a:gd name="T15" fmla="*/ 36 h 40"/>
                <a:gd name="T16" fmla="*/ 51 w 70"/>
                <a:gd name="T17" fmla="*/ 32 h 40"/>
                <a:gd name="T18" fmla="*/ 59 w 70"/>
                <a:gd name="T19" fmla="*/ 25 h 40"/>
                <a:gd name="T20" fmla="*/ 67 w 70"/>
                <a:gd name="T21" fmla="*/ 17 h 40"/>
                <a:gd name="T22" fmla="*/ 70 w 70"/>
                <a:gd name="T23" fmla="*/ 9 h 40"/>
                <a:gd name="T24" fmla="*/ 70 w 70"/>
                <a:gd name="T25" fmla="*/ 5 h 40"/>
                <a:gd name="T26" fmla="*/ 57 w 70"/>
                <a:gd name="T27" fmla="*/ 0 h 40"/>
                <a:gd name="T28" fmla="*/ 55 w 70"/>
                <a:gd name="T29" fmla="*/ 2 h 40"/>
                <a:gd name="T30" fmla="*/ 53 w 70"/>
                <a:gd name="T31" fmla="*/ 7 h 40"/>
                <a:gd name="T32" fmla="*/ 47 w 70"/>
                <a:gd name="T33" fmla="*/ 15 h 40"/>
                <a:gd name="T34" fmla="*/ 42 w 70"/>
                <a:gd name="T35" fmla="*/ 21 h 40"/>
                <a:gd name="T36" fmla="*/ 40 w 70"/>
                <a:gd name="T37" fmla="*/ 23 h 40"/>
                <a:gd name="T38" fmla="*/ 36 w 70"/>
                <a:gd name="T39" fmla="*/ 23 h 40"/>
                <a:gd name="T40" fmla="*/ 34 w 70"/>
                <a:gd name="T41" fmla="*/ 23 h 40"/>
                <a:gd name="T42" fmla="*/ 32 w 70"/>
                <a:gd name="T43" fmla="*/ 23 h 40"/>
                <a:gd name="T44" fmla="*/ 28 w 70"/>
                <a:gd name="T45" fmla="*/ 21 h 40"/>
                <a:gd name="T46" fmla="*/ 23 w 70"/>
                <a:gd name="T47" fmla="*/ 17 h 40"/>
                <a:gd name="T48" fmla="*/ 19 w 70"/>
                <a:gd name="T49" fmla="*/ 9 h 40"/>
                <a:gd name="T50" fmla="*/ 13 w 70"/>
                <a:gd name="T51" fmla="*/ 0 h 40"/>
                <a:gd name="T52" fmla="*/ 0 w 70"/>
                <a:gd name="T53" fmla="*/ 5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0"/>
                <a:gd name="T82" fmla="*/ 0 h 40"/>
                <a:gd name="T83" fmla="*/ 70 w 70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0" h="40">
                  <a:moveTo>
                    <a:pt x="0" y="5"/>
                  </a:moveTo>
                  <a:lnTo>
                    <a:pt x="5" y="17"/>
                  </a:lnTo>
                  <a:lnTo>
                    <a:pt x="11" y="27"/>
                  </a:lnTo>
                  <a:lnTo>
                    <a:pt x="19" y="32"/>
                  </a:lnTo>
                  <a:lnTo>
                    <a:pt x="24" y="38"/>
                  </a:lnTo>
                  <a:lnTo>
                    <a:pt x="32" y="40"/>
                  </a:lnTo>
                  <a:lnTo>
                    <a:pt x="40" y="38"/>
                  </a:lnTo>
                  <a:lnTo>
                    <a:pt x="46" y="36"/>
                  </a:lnTo>
                  <a:lnTo>
                    <a:pt x="51" y="32"/>
                  </a:lnTo>
                  <a:lnTo>
                    <a:pt x="59" y="25"/>
                  </a:lnTo>
                  <a:lnTo>
                    <a:pt x="67" y="17"/>
                  </a:lnTo>
                  <a:lnTo>
                    <a:pt x="70" y="9"/>
                  </a:lnTo>
                  <a:lnTo>
                    <a:pt x="70" y="5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7"/>
                  </a:lnTo>
                  <a:lnTo>
                    <a:pt x="47" y="15"/>
                  </a:lnTo>
                  <a:lnTo>
                    <a:pt x="42" y="21"/>
                  </a:lnTo>
                  <a:lnTo>
                    <a:pt x="40" y="23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28" y="21"/>
                  </a:lnTo>
                  <a:lnTo>
                    <a:pt x="23" y="17"/>
                  </a:lnTo>
                  <a:lnTo>
                    <a:pt x="19" y="9"/>
                  </a:lnTo>
                  <a:lnTo>
                    <a:pt x="13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7" name="Freeform 300"/>
            <p:cNvSpPr>
              <a:spLocks/>
            </p:cNvSpPr>
            <p:nvPr/>
          </p:nvSpPr>
          <p:spPr bwMode="auto">
            <a:xfrm>
              <a:off x="1568" y="1744"/>
              <a:ext cx="73" cy="40"/>
            </a:xfrm>
            <a:custGeom>
              <a:avLst/>
              <a:gdLst>
                <a:gd name="T0" fmla="*/ 15 w 73"/>
                <a:gd name="T1" fmla="*/ 40 h 40"/>
                <a:gd name="T2" fmla="*/ 21 w 73"/>
                <a:gd name="T3" fmla="*/ 31 h 40"/>
                <a:gd name="T4" fmla="*/ 25 w 73"/>
                <a:gd name="T5" fmla="*/ 23 h 40"/>
                <a:gd name="T6" fmla="*/ 31 w 73"/>
                <a:gd name="T7" fmla="*/ 19 h 40"/>
                <a:gd name="T8" fmla="*/ 33 w 73"/>
                <a:gd name="T9" fmla="*/ 17 h 40"/>
                <a:gd name="T10" fmla="*/ 36 w 73"/>
                <a:gd name="T11" fmla="*/ 17 h 40"/>
                <a:gd name="T12" fmla="*/ 38 w 73"/>
                <a:gd name="T13" fmla="*/ 17 h 40"/>
                <a:gd name="T14" fmla="*/ 40 w 73"/>
                <a:gd name="T15" fmla="*/ 17 h 40"/>
                <a:gd name="T16" fmla="*/ 44 w 73"/>
                <a:gd name="T17" fmla="*/ 19 h 40"/>
                <a:gd name="T18" fmla="*/ 50 w 73"/>
                <a:gd name="T19" fmla="*/ 25 h 40"/>
                <a:gd name="T20" fmla="*/ 54 w 73"/>
                <a:gd name="T21" fmla="*/ 33 h 40"/>
                <a:gd name="T22" fmla="*/ 58 w 73"/>
                <a:gd name="T23" fmla="*/ 38 h 40"/>
                <a:gd name="T24" fmla="*/ 58 w 73"/>
                <a:gd name="T25" fmla="*/ 40 h 40"/>
                <a:gd name="T26" fmla="*/ 73 w 73"/>
                <a:gd name="T27" fmla="*/ 35 h 40"/>
                <a:gd name="T28" fmla="*/ 71 w 73"/>
                <a:gd name="T29" fmla="*/ 31 h 40"/>
                <a:gd name="T30" fmla="*/ 67 w 73"/>
                <a:gd name="T31" fmla="*/ 23 h 40"/>
                <a:gd name="T32" fmla="*/ 61 w 73"/>
                <a:gd name="T33" fmla="*/ 15 h 40"/>
                <a:gd name="T34" fmla="*/ 54 w 73"/>
                <a:gd name="T35" fmla="*/ 8 h 40"/>
                <a:gd name="T36" fmla="*/ 48 w 73"/>
                <a:gd name="T37" fmla="*/ 4 h 40"/>
                <a:gd name="T38" fmla="*/ 42 w 73"/>
                <a:gd name="T39" fmla="*/ 0 h 40"/>
                <a:gd name="T40" fmla="*/ 35 w 73"/>
                <a:gd name="T41" fmla="*/ 0 h 40"/>
                <a:gd name="T42" fmla="*/ 27 w 73"/>
                <a:gd name="T43" fmla="*/ 2 h 40"/>
                <a:gd name="T44" fmla="*/ 19 w 73"/>
                <a:gd name="T45" fmla="*/ 8 h 40"/>
                <a:gd name="T46" fmla="*/ 13 w 73"/>
                <a:gd name="T47" fmla="*/ 13 h 40"/>
                <a:gd name="T48" fmla="*/ 8 w 73"/>
                <a:gd name="T49" fmla="*/ 23 h 40"/>
                <a:gd name="T50" fmla="*/ 0 w 73"/>
                <a:gd name="T51" fmla="*/ 33 h 40"/>
                <a:gd name="T52" fmla="*/ 15 w 73"/>
                <a:gd name="T53" fmla="*/ 4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15" y="40"/>
                  </a:moveTo>
                  <a:lnTo>
                    <a:pt x="21" y="31"/>
                  </a:lnTo>
                  <a:lnTo>
                    <a:pt x="25" y="23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9"/>
                  </a:lnTo>
                  <a:lnTo>
                    <a:pt x="50" y="25"/>
                  </a:lnTo>
                  <a:lnTo>
                    <a:pt x="54" y="33"/>
                  </a:lnTo>
                  <a:lnTo>
                    <a:pt x="58" y="38"/>
                  </a:lnTo>
                  <a:lnTo>
                    <a:pt x="58" y="40"/>
                  </a:lnTo>
                  <a:lnTo>
                    <a:pt x="73" y="35"/>
                  </a:lnTo>
                  <a:lnTo>
                    <a:pt x="71" y="31"/>
                  </a:lnTo>
                  <a:lnTo>
                    <a:pt x="67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3"/>
                  </a:lnTo>
                  <a:lnTo>
                    <a:pt x="0" y="33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8" name="Freeform 301"/>
            <p:cNvSpPr>
              <a:spLocks/>
            </p:cNvSpPr>
            <p:nvPr/>
          </p:nvSpPr>
          <p:spPr bwMode="auto">
            <a:xfrm>
              <a:off x="1510" y="1779"/>
              <a:ext cx="71" cy="40"/>
            </a:xfrm>
            <a:custGeom>
              <a:avLst/>
              <a:gdLst>
                <a:gd name="T0" fmla="*/ 0 w 71"/>
                <a:gd name="T1" fmla="*/ 5 h 40"/>
                <a:gd name="T2" fmla="*/ 6 w 71"/>
                <a:gd name="T3" fmla="*/ 17 h 40"/>
                <a:gd name="T4" fmla="*/ 12 w 71"/>
                <a:gd name="T5" fmla="*/ 27 h 40"/>
                <a:gd name="T6" fmla="*/ 18 w 71"/>
                <a:gd name="T7" fmla="*/ 32 h 40"/>
                <a:gd name="T8" fmla="*/ 25 w 71"/>
                <a:gd name="T9" fmla="*/ 38 h 40"/>
                <a:gd name="T10" fmla="*/ 33 w 71"/>
                <a:gd name="T11" fmla="*/ 40 h 40"/>
                <a:gd name="T12" fmla="*/ 41 w 71"/>
                <a:gd name="T13" fmla="*/ 38 h 40"/>
                <a:gd name="T14" fmla="*/ 47 w 71"/>
                <a:gd name="T15" fmla="*/ 36 h 40"/>
                <a:gd name="T16" fmla="*/ 52 w 71"/>
                <a:gd name="T17" fmla="*/ 32 h 40"/>
                <a:gd name="T18" fmla="*/ 60 w 71"/>
                <a:gd name="T19" fmla="*/ 25 h 40"/>
                <a:gd name="T20" fmla="*/ 68 w 71"/>
                <a:gd name="T21" fmla="*/ 17 h 40"/>
                <a:gd name="T22" fmla="*/ 71 w 71"/>
                <a:gd name="T23" fmla="*/ 9 h 40"/>
                <a:gd name="T24" fmla="*/ 71 w 71"/>
                <a:gd name="T25" fmla="*/ 5 h 40"/>
                <a:gd name="T26" fmla="*/ 58 w 71"/>
                <a:gd name="T27" fmla="*/ 0 h 40"/>
                <a:gd name="T28" fmla="*/ 56 w 71"/>
                <a:gd name="T29" fmla="*/ 2 h 40"/>
                <a:gd name="T30" fmla="*/ 52 w 71"/>
                <a:gd name="T31" fmla="*/ 7 h 40"/>
                <a:gd name="T32" fmla="*/ 48 w 71"/>
                <a:gd name="T33" fmla="*/ 15 h 40"/>
                <a:gd name="T34" fmla="*/ 43 w 71"/>
                <a:gd name="T35" fmla="*/ 21 h 40"/>
                <a:gd name="T36" fmla="*/ 39 w 71"/>
                <a:gd name="T37" fmla="*/ 23 h 40"/>
                <a:gd name="T38" fmla="*/ 37 w 71"/>
                <a:gd name="T39" fmla="*/ 23 h 40"/>
                <a:gd name="T40" fmla="*/ 35 w 71"/>
                <a:gd name="T41" fmla="*/ 23 h 40"/>
                <a:gd name="T42" fmla="*/ 33 w 71"/>
                <a:gd name="T43" fmla="*/ 23 h 40"/>
                <a:gd name="T44" fmla="*/ 29 w 71"/>
                <a:gd name="T45" fmla="*/ 21 h 40"/>
                <a:gd name="T46" fmla="*/ 23 w 71"/>
                <a:gd name="T47" fmla="*/ 17 h 40"/>
                <a:gd name="T48" fmla="*/ 20 w 71"/>
                <a:gd name="T49" fmla="*/ 9 h 40"/>
                <a:gd name="T50" fmla="*/ 14 w 71"/>
                <a:gd name="T51" fmla="*/ 0 h 40"/>
                <a:gd name="T52" fmla="*/ 0 w 71"/>
                <a:gd name="T53" fmla="*/ 5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1"/>
                <a:gd name="T82" fmla="*/ 0 h 40"/>
                <a:gd name="T83" fmla="*/ 71 w 71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1" h="40">
                  <a:moveTo>
                    <a:pt x="0" y="5"/>
                  </a:moveTo>
                  <a:lnTo>
                    <a:pt x="6" y="17"/>
                  </a:lnTo>
                  <a:lnTo>
                    <a:pt x="12" y="27"/>
                  </a:lnTo>
                  <a:lnTo>
                    <a:pt x="18" y="32"/>
                  </a:lnTo>
                  <a:lnTo>
                    <a:pt x="25" y="38"/>
                  </a:lnTo>
                  <a:lnTo>
                    <a:pt x="33" y="40"/>
                  </a:lnTo>
                  <a:lnTo>
                    <a:pt x="41" y="38"/>
                  </a:lnTo>
                  <a:lnTo>
                    <a:pt x="47" y="36"/>
                  </a:lnTo>
                  <a:lnTo>
                    <a:pt x="52" y="32"/>
                  </a:lnTo>
                  <a:lnTo>
                    <a:pt x="60" y="25"/>
                  </a:lnTo>
                  <a:lnTo>
                    <a:pt x="68" y="17"/>
                  </a:lnTo>
                  <a:lnTo>
                    <a:pt x="71" y="9"/>
                  </a:lnTo>
                  <a:lnTo>
                    <a:pt x="71" y="5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2" y="7"/>
                  </a:lnTo>
                  <a:lnTo>
                    <a:pt x="48" y="15"/>
                  </a:lnTo>
                  <a:lnTo>
                    <a:pt x="43" y="21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29" y="21"/>
                  </a:lnTo>
                  <a:lnTo>
                    <a:pt x="23" y="17"/>
                  </a:lnTo>
                  <a:lnTo>
                    <a:pt x="20" y="9"/>
                  </a:lnTo>
                  <a:lnTo>
                    <a:pt x="1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9" name="Freeform 302"/>
            <p:cNvSpPr>
              <a:spLocks/>
            </p:cNvSpPr>
            <p:nvPr/>
          </p:nvSpPr>
          <p:spPr bwMode="auto">
            <a:xfrm>
              <a:off x="1451" y="1744"/>
              <a:ext cx="73" cy="40"/>
            </a:xfrm>
            <a:custGeom>
              <a:avLst/>
              <a:gdLst>
                <a:gd name="T0" fmla="*/ 15 w 73"/>
                <a:gd name="T1" fmla="*/ 40 h 40"/>
                <a:gd name="T2" fmla="*/ 21 w 73"/>
                <a:gd name="T3" fmla="*/ 31 h 40"/>
                <a:gd name="T4" fmla="*/ 25 w 73"/>
                <a:gd name="T5" fmla="*/ 23 h 40"/>
                <a:gd name="T6" fmla="*/ 31 w 73"/>
                <a:gd name="T7" fmla="*/ 19 h 40"/>
                <a:gd name="T8" fmla="*/ 33 w 73"/>
                <a:gd name="T9" fmla="*/ 17 h 40"/>
                <a:gd name="T10" fmla="*/ 36 w 73"/>
                <a:gd name="T11" fmla="*/ 17 h 40"/>
                <a:gd name="T12" fmla="*/ 38 w 73"/>
                <a:gd name="T13" fmla="*/ 17 h 40"/>
                <a:gd name="T14" fmla="*/ 40 w 73"/>
                <a:gd name="T15" fmla="*/ 17 h 40"/>
                <a:gd name="T16" fmla="*/ 44 w 73"/>
                <a:gd name="T17" fmla="*/ 19 h 40"/>
                <a:gd name="T18" fmla="*/ 50 w 73"/>
                <a:gd name="T19" fmla="*/ 25 h 40"/>
                <a:gd name="T20" fmla="*/ 54 w 73"/>
                <a:gd name="T21" fmla="*/ 33 h 40"/>
                <a:gd name="T22" fmla="*/ 58 w 73"/>
                <a:gd name="T23" fmla="*/ 38 h 40"/>
                <a:gd name="T24" fmla="*/ 58 w 73"/>
                <a:gd name="T25" fmla="*/ 40 h 40"/>
                <a:gd name="T26" fmla="*/ 73 w 73"/>
                <a:gd name="T27" fmla="*/ 35 h 40"/>
                <a:gd name="T28" fmla="*/ 71 w 73"/>
                <a:gd name="T29" fmla="*/ 31 h 40"/>
                <a:gd name="T30" fmla="*/ 67 w 73"/>
                <a:gd name="T31" fmla="*/ 23 h 40"/>
                <a:gd name="T32" fmla="*/ 61 w 73"/>
                <a:gd name="T33" fmla="*/ 15 h 40"/>
                <a:gd name="T34" fmla="*/ 54 w 73"/>
                <a:gd name="T35" fmla="*/ 8 h 40"/>
                <a:gd name="T36" fmla="*/ 48 w 73"/>
                <a:gd name="T37" fmla="*/ 4 h 40"/>
                <a:gd name="T38" fmla="*/ 42 w 73"/>
                <a:gd name="T39" fmla="*/ 2 h 40"/>
                <a:gd name="T40" fmla="*/ 35 w 73"/>
                <a:gd name="T41" fmla="*/ 0 h 40"/>
                <a:gd name="T42" fmla="*/ 27 w 73"/>
                <a:gd name="T43" fmla="*/ 2 h 40"/>
                <a:gd name="T44" fmla="*/ 19 w 73"/>
                <a:gd name="T45" fmla="*/ 8 h 40"/>
                <a:gd name="T46" fmla="*/ 13 w 73"/>
                <a:gd name="T47" fmla="*/ 13 h 40"/>
                <a:gd name="T48" fmla="*/ 8 w 73"/>
                <a:gd name="T49" fmla="*/ 23 h 40"/>
                <a:gd name="T50" fmla="*/ 0 w 73"/>
                <a:gd name="T51" fmla="*/ 33 h 40"/>
                <a:gd name="T52" fmla="*/ 15 w 73"/>
                <a:gd name="T53" fmla="*/ 40 h 4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3"/>
                <a:gd name="T82" fmla="*/ 0 h 40"/>
                <a:gd name="T83" fmla="*/ 73 w 73"/>
                <a:gd name="T84" fmla="*/ 40 h 4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3" h="40">
                  <a:moveTo>
                    <a:pt x="15" y="40"/>
                  </a:moveTo>
                  <a:lnTo>
                    <a:pt x="21" y="31"/>
                  </a:lnTo>
                  <a:lnTo>
                    <a:pt x="25" y="23"/>
                  </a:lnTo>
                  <a:lnTo>
                    <a:pt x="31" y="19"/>
                  </a:lnTo>
                  <a:lnTo>
                    <a:pt x="33" y="17"/>
                  </a:lnTo>
                  <a:lnTo>
                    <a:pt x="36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9"/>
                  </a:lnTo>
                  <a:lnTo>
                    <a:pt x="50" y="25"/>
                  </a:lnTo>
                  <a:lnTo>
                    <a:pt x="54" y="33"/>
                  </a:lnTo>
                  <a:lnTo>
                    <a:pt x="58" y="38"/>
                  </a:lnTo>
                  <a:lnTo>
                    <a:pt x="58" y="40"/>
                  </a:lnTo>
                  <a:lnTo>
                    <a:pt x="73" y="35"/>
                  </a:lnTo>
                  <a:lnTo>
                    <a:pt x="71" y="31"/>
                  </a:lnTo>
                  <a:lnTo>
                    <a:pt x="67" y="23"/>
                  </a:lnTo>
                  <a:lnTo>
                    <a:pt x="61" y="15"/>
                  </a:lnTo>
                  <a:lnTo>
                    <a:pt x="54" y="8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5" y="0"/>
                  </a:lnTo>
                  <a:lnTo>
                    <a:pt x="27" y="2"/>
                  </a:lnTo>
                  <a:lnTo>
                    <a:pt x="19" y="8"/>
                  </a:lnTo>
                  <a:lnTo>
                    <a:pt x="13" y="13"/>
                  </a:lnTo>
                  <a:lnTo>
                    <a:pt x="8" y="23"/>
                  </a:lnTo>
                  <a:lnTo>
                    <a:pt x="0" y="33"/>
                  </a:lnTo>
                  <a:lnTo>
                    <a:pt x="15" y="4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0" name="Freeform 303"/>
            <p:cNvSpPr>
              <a:spLocks/>
            </p:cNvSpPr>
            <p:nvPr/>
          </p:nvSpPr>
          <p:spPr bwMode="auto">
            <a:xfrm>
              <a:off x="1390" y="1771"/>
              <a:ext cx="69" cy="17"/>
            </a:xfrm>
            <a:custGeom>
              <a:avLst/>
              <a:gdLst>
                <a:gd name="T0" fmla="*/ 0 w 69"/>
                <a:gd name="T1" fmla="*/ 10 h 17"/>
                <a:gd name="T2" fmla="*/ 0 w 69"/>
                <a:gd name="T3" fmla="*/ 17 h 17"/>
                <a:gd name="T4" fmla="*/ 69 w 69"/>
                <a:gd name="T5" fmla="*/ 17 h 17"/>
                <a:gd name="T6" fmla="*/ 69 w 69"/>
                <a:gd name="T7" fmla="*/ 0 h 17"/>
                <a:gd name="T8" fmla="*/ 0 w 69"/>
                <a:gd name="T9" fmla="*/ 0 h 17"/>
                <a:gd name="T10" fmla="*/ 0 w 69"/>
                <a:gd name="T11" fmla="*/ 1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"/>
                <a:gd name="T19" fmla="*/ 0 h 17"/>
                <a:gd name="T20" fmla="*/ 69 w 69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" h="17">
                  <a:moveTo>
                    <a:pt x="0" y="10"/>
                  </a:moveTo>
                  <a:lnTo>
                    <a:pt x="0" y="17"/>
                  </a:lnTo>
                  <a:lnTo>
                    <a:pt x="69" y="17"/>
                  </a:lnTo>
                  <a:lnTo>
                    <a:pt x="69" y="0"/>
                  </a:lnTo>
                  <a:lnTo>
                    <a:pt x="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1" name="Freeform 304"/>
            <p:cNvSpPr>
              <a:spLocks/>
            </p:cNvSpPr>
            <p:nvPr/>
          </p:nvSpPr>
          <p:spPr bwMode="auto">
            <a:xfrm>
              <a:off x="1384" y="1704"/>
              <a:ext cx="117" cy="80"/>
            </a:xfrm>
            <a:custGeom>
              <a:avLst/>
              <a:gdLst>
                <a:gd name="T0" fmla="*/ 113 w 117"/>
                <a:gd name="T1" fmla="*/ 5 h 80"/>
                <a:gd name="T2" fmla="*/ 109 w 117"/>
                <a:gd name="T3" fmla="*/ 0 h 80"/>
                <a:gd name="T4" fmla="*/ 0 w 117"/>
                <a:gd name="T5" fmla="*/ 67 h 80"/>
                <a:gd name="T6" fmla="*/ 8 w 117"/>
                <a:gd name="T7" fmla="*/ 80 h 80"/>
                <a:gd name="T8" fmla="*/ 117 w 117"/>
                <a:gd name="T9" fmla="*/ 13 h 80"/>
                <a:gd name="T10" fmla="*/ 113 w 117"/>
                <a:gd name="T11" fmla="*/ 5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7"/>
                <a:gd name="T19" fmla="*/ 0 h 80"/>
                <a:gd name="T20" fmla="*/ 117 w 117"/>
                <a:gd name="T21" fmla="*/ 80 h 8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7" h="80">
                  <a:moveTo>
                    <a:pt x="113" y="5"/>
                  </a:moveTo>
                  <a:lnTo>
                    <a:pt x="109" y="0"/>
                  </a:lnTo>
                  <a:lnTo>
                    <a:pt x="0" y="67"/>
                  </a:lnTo>
                  <a:lnTo>
                    <a:pt x="8" y="80"/>
                  </a:lnTo>
                  <a:lnTo>
                    <a:pt x="117" y="13"/>
                  </a:lnTo>
                  <a:lnTo>
                    <a:pt x="113" y="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62" name="Freeform 305"/>
            <p:cNvSpPr>
              <a:spLocks/>
            </p:cNvSpPr>
            <p:nvPr/>
          </p:nvSpPr>
          <p:spPr bwMode="auto">
            <a:xfrm>
              <a:off x="1384" y="1773"/>
              <a:ext cx="119" cy="83"/>
            </a:xfrm>
            <a:custGeom>
              <a:avLst/>
              <a:gdLst>
                <a:gd name="T0" fmla="*/ 115 w 119"/>
                <a:gd name="T1" fmla="*/ 75 h 83"/>
                <a:gd name="T2" fmla="*/ 119 w 119"/>
                <a:gd name="T3" fmla="*/ 69 h 83"/>
                <a:gd name="T4" fmla="*/ 9 w 119"/>
                <a:gd name="T5" fmla="*/ 0 h 83"/>
                <a:gd name="T6" fmla="*/ 0 w 119"/>
                <a:gd name="T7" fmla="*/ 13 h 83"/>
                <a:gd name="T8" fmla="*/ 111 w 119"/>
                <a:gd name="T9" fmla="*/ 83 h 83"/>
                <a:gd name="T10" fmla="*/ 115 w 119"/>
                <a:gd name="T11" fmla="*/ 75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9"/>
                <a:gd name="T19" fmla="*/ 0 h 83"/>
                <a:gd name="T20" fmla="*/ 119 w 119"/>
                <a:gd name="T21" fmla="*/ 83 h 8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9" h="83">
                  <a:moveTo>
                    <a:pt x="115" y="75"/>
                  </a:moveTo>
                  <a:lnTo>
                    <a:pt x="119" y="69"/>
                  </a:lnTo>
                  <a:lnTo>
                    <a:pt x="9" y="0"/>
                  </a:lnTo>
                  <a:lnTo>
                    <a:pt x="0" y="13"/>
                  </a:lnTo>
                  <a:lnTo>
                    <a:pt x="111" y="83"/>
                  </a:lnTo>
                  <a:lnTo>
                    <a:pt x="115" y="75"/>
                  </a:lnTo>
                  <a:close/>
                </a:path>
              </a:pathLst>
            </a:custGeom>
            <a:solidFill>
              <a:srgbClr val="DC2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63" name="Group 306"/>
            <p:cNvGrpSpPr>
              <a:grpSpLocks/>
            </p:cNvGrpSpPr>
            <p:nvPr/>
          </p:nvGrpSpPr>
          <p:grpSpPr bwMode="auto">
            <a:xfrm>
              <a:off x="1152" y="1920"/>
              <a:ext cx="288" cy="144"/>
              <a:chOff x="2372" y="2099"/>
              <a:chExt cx="716" cy="132"/>
            </a:xfrm>
          </p:grpSpPr>
          <p:sp>
            <p:nvSpPr>
              <p:cNvPr id="6264" name="Freeform 307"/>
              <p:cNvSpPr>
                <a:spLocks/>
              </p:cNvSpPr>
              <p:nvPr/>
            </p:nvSpPr>
            <p:spPr bwMode="auto">
              <a:xfrm>
                <a:off x="2372" y="2162"/>
                <a:ext cx="103" cy="69"/>
              </a:xfrm>
              <a:custGeom>
                <a:avLst/>
                <a:gdLst>
                  <a:gd name="T0" fmla="*/ 88 w 103"/>
                  <a:gd name="T1" fmla="*/ 0 h 69"/>
                  <a:gd name="T2" fmla="*/ 78 w 103"/>
                  <a:gd name="T3" fmla="*/ 21 h 69"/>
                  <a:gd name="T4" fmla="*/ 71 w 103"/>
                  <a:gd name="T5" fmla="*/ 37 h 69"/>
                  <a:gd name="T6" fmla="*/ 63 w 103"/>
                  <a:gd name="T7" fmla="*/ 46 h 69"/>
                  <a:gd name="T8" fmla="*/ 57 w 103"/>
                  <a:gd name="T9" fmla="*/ 50 h 69"/>
                  <a:gd name="T10" fmla="*/ 53 w 103"/>
                  <a:gd name="T11" fmla="*/ 52 h 69"/>
                  <a:gd name="T12" fmla="*/ 50 w 103"/>
                  <a:gd name="T13" fmla="*/ 52 h 69"/>
                  <a:gd name="T14" fmla="*/ 44 w 103"/>
                  <a:gd name="T15" fmla="*/ 50 h 69"/>
                  <a:gd name="T16" fmla="*/ 40 w 103"/>
                  <a:gd name="T17" fmla="*/ 46 h 69"/>
                  <a:gd name="T18" fmla="*/ 30 w 103"/>
                  <a:gd name="T19" fmla="*/ 33 h 69"/>
                  <a:gd name="T20" fmla="*/ 23 w 103"/>
                  <a:gd name="T21" fmla="*/ 17 h 69"/>
                  <a:gd name="T22" fmla="*/ 17 w 103"/>
                  <a:gd name="T23" fmla="*/ 6 h 69"/>
                  <a:gd name="T24" fmla="*/ 15 w 103"/>
                  <a:gd name="T25" fmla="*/ 2 h 69"/>
                  <a:gd name="T26" fmla="*/ 0 w 103"/>
                  <a:gd name="T27" fmla="*/ 6 h 69"/>
                  <a:gd name="T28" fmla="*/ 4 w 103"/>
                  <a:gd name="T29" fmla="*/ 12 h 69"/>
                  <a:gd name="T30" fmla="*/ 7 w 103"/>
                  <a:gd name="T31" fmla="*/ 25 h 69"/>
                  <a:gd name="T32" fmla="*/ 17 w 103"/>
                  <a:gd name="T33" fmla="*/ 42 h 69"/>
                  <a:gd name="T34" fmla="*/ 29 w 103"/>
                  <a:gd name="T35" fmla="*/ 58 h 69"/>
                  <a:gd name="T36" fmla="*/ 36 w 103"/>
                  <a:gd name="T37" fmla="*/ 64 h 69"/>
                  <a:gd name="T38" fmla="*/ 46 w 103"/>
                  <a:gd name="T39" fmla="*/ 67 h 69"/>
                  <a:gd name="T40" fmla="*/ 55 w 103"/>
                  <a:gd name="T41" fmla="*/ 69 h 69"/>
                  <a:gd name="T42" fmla="*/ 65 w 103"/>
                  <a:gd name="T43" fmla="*/ 65 h 69"/>
                  <a:gd name="T44" fmla="*/ 77 w 103"/>
                  <a:gd name="T45" fmla="*/ 58 h 69"/>
                  <a:gd name="T46" fmla="*/ 84 w 103"/>
                  <a:gd name="T47" fmla="*/ 44 h 69"/>
                  <a:gd name="T48" fmla="*/ 94 w 103"/>
                  <a:gd name="T49" fmla="*/ 29 h 69"/>
                  <a:gd name="T50" fmla="*/ 103 w 103"/>
                  <a:gd name="T51" fmla="*/ 6 h 69"/>
                  <a:gd name="T52" fmla="*/ 88 w 103"/>
                  <a:gd name="T53" fmla="*/ 0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3"/>
                  <a:gd name="T82" fmla="*/ 0 h 69"/>
                  <a:gd name="T83" fmla="*/ 103 w 103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3" h="69">
                    <a:moveTo>
                      <a:pt x="88" y="0"/>
                    </a:moveTo>
                    <a:lnTo>
                      <a:pt x="78" y="21"/>
                    </a:lnTo>
                    <a:lnTo>
                      <a:pt x="71" y="37"/>
                    </a:lnTo>
                    <a:lnTo>
                      <a:pt x="63" y="46"/>
                    </a:lnTo>
                    <a:lnTo>
                      <a:pt x="57" y="50"/>
                    </a:lnTo>
                    <a:lnTo>
                      <a:pt x="53" y="52"/>
                    </a:lnTo>
                    <a:lnTo>
                      <a:pt x="50" y="52"/>
                    </a:lnTo>
                    <a:lnTo>
                      <a:pt x="44" y="50"/>
                    </a:lnTo>
                    <a:lnTo>
                      <a:pt x="40" y="46"/>
                    </a:lnTo>
                    <a:lnTo>
                      <a:pt x="30" y="33"/>
                    </a:lnTo>
                    <a:lnTo>
                      <a:pt x="23" y="17"/>
                    </a:lnTo>
                    <a:lnTo>
                      <a:pt x="17" y="6"/>
                    </a:lnTo>
                    <a:lnTo>
                      <a:pt x="15" y="2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7" y="25"/>
                    </a:lnTo>
                    <a:lnTo>
                      <a:pt x="17" y="42"/>
                    </a:lnTo>
                    <a:lnTo>
                      <a:pt x="29" y="58"/>
                    </a:lnTo>
                    <a:lnTo>
                      <a:pt x="36" y="64"/>
                    </a:lnTo>
                    <a:lnTo>
                      <a:pt x="46" y="67"/>
                    </a:lnTo>
                    <a:lnTo>
                      <a:pt x="55" y="69"/>
                    </a:lnTo>
                    <a:lnTo>
                      <a:pt x="65" y="65"/>
                    </a:lnTo>
                    <a:lnTo>
                      <a:pt x="77" y="58"/>
                    </a:lnTo>
                    <a:lnTo>
                      <a:pt x="84" y="44"/>
                    </a:lnTo>
                    <a:lnTo>
                      <a:pt x="94" y="29"/>
                    </a:lnTo>
                    <a:lnTo>
                      <a:pt x="103" y="6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5" name="Freeform 308"/>
              <p:cNvSpPr>
                <a:spLocks/>
              </p:cNvSpPr>
              <p:nvPr/>
            </p:nvSpPr>
            <p:spPr bwMode="auto">
              <a:xfrm>
                <a:off x="2460" y="2099"/>
                <a:ext cx="102" cy="67"/>
              </a:xfrm>
              <a:custGeom>
                <a:avLst/>
                <a:gdLst>
                  <a:gd name="T0" fmla="*/ 102 w 102"/>
                  <a:gd name="T1" fmla="*/ 63 h 67"/>
                  <a:gd name="T2" fmla="*/ 92 w 102"/>
                  <a:gd name="T3" fmla="*/ 40 h 67"/>
                  <a:gd name="T4" fmla="*/ 85 w 102"/>
                  <a:gd name="T5" fmla="*/ 25 h 67"/>
                  <a:gd name="T6" fmla="*/ 75 w 102"/>
                  <a:gd name="T7" fmla="*/ 11 h 67"/>
                  <a:gd name="T8" fmla="*/ 65 w 102"/>
                  <a:gd name="T9" fmla="*/ 4 h 67"/>
                  <a:gd name="T10" fmla="*/ 54 w 102"/>
                  <a:gd name="T11" fmla="*/ 0 h 67"/>
                  <a:gd name="T12" fmla="*/ 44 w 102"/>
                  <a:gd name="T13" fmla="*/ 2 h 67"/>
                  <a:gd name="T14" fmla="*/ 35 w 102"/>
                  <a:gd name="T15" fmla="*/ 6 h 67"/>
                  <a:gd name="T16" fmla="*/ 27 w 102"/>
                  <a:gd name="T17" fmla="*/ 11 h 67"/>
                  <a:gd name="T18" fmla="*/ 15 w 102"/>
                  <a:gd name="T19" fmla="*/ 27 h 67"/>
                  <a:gd name="T20" fmla="*/ 8 w 102"/>
                  <a:gd name="T21" fmla="*/ 44 h 67"/>
                  <a:gd name="T22" fmla="*/ 2 w 102"/>
                  <a:gd name="T23" fmla="*/ 57 h 67"/>
                  <a:gd name="T24" fmla="*/ 0 w 102"/>
                  <a:gd name="T25" fmla="*/ 63 h 67"/>
                  <a:gd name="T26" fmla="*/ 15 w 102"/>
                  <a:gd name="T27" fmla="*/ 67 h 67"/>
                  <a:gd name="T28" fmla="*/ 17 w 102"/>
                  <a:gd name="T29" fmla="*/ 63 h 67"/>
                  <a:gd name="T30" fmla="*/ 21 w 102"/>
                  <a:gd name="T31" fmla="*/ 50 h 67"/>
                  <a:gd name="T32" fmla="*/ 29 w 102"/>
                  <a:gd name="T33" fmla="*/ 36 h 67"/>
                  <a:gd name="T34" fmla="*/ 38 w 102"/>
                  <a:gd name="T35" fmla="*/ 23 h 67"/>
                  <a:gd name="T36" fmla="*/ 44 w 102"/>
                  <a:gd name="T37" fmla="*/ 19 h 67"/>
                  <a:gd name="T38" fmla="*/ 48 w 102"/>
                  <a:gd name="T39" fmla="*/ 17 h 67"/>
                  <a:gd name="T40" fmla="*/ 52 w 102"/>
                  <a:gd name="T41" fmla="*/ 15 h 67"/>
                  <a:gd name="T42" fmla="*/ 56 w 102"/>
                  <a:gd name="T43" fmla="*/ 17 h 67"/>
                  <a:gd name="T44" fmla="*/ 63 w 102"/>
                  <a:gd name="T45" fmla="*/ 23 h 67"/>
                  <a:gd name="T46" fmla="*/ 71 w 102"/>
                  <a:gd name="T47" fmla="*/ 32 h 67"/>
                  <a:gd name="T48" fmla="*/ 79 w 102"/>
                  <a:gd name="T49" fmla="*/ 48 h 67"/>
                  <a:gd name="T50" fmla="*/ 87 w 102"/>
                  <a:gd name="T51" fmla="*/ 67 h 67"/>
                  <a:gd name="T52" fmla="*/ 102 w 102"/>
                  <a:gd name="T53" fmla="*/ 63 h 6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7"/>
                  <a:gd name="T83" fmla="*/ 102 w 102"/>
                  <a:gd name="T84" fmla="*/ 67 h 6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7">
                    <a:moveTo>
                      <a:pt x="102" y="63"/>
                    </a:moveTo>
                    <a:lnTo>
                      <a:pt x="92" y="40"/>
                    </a:lnTo>
                    <a:lnTo>
                      <a:pt x="85" y="25"/>
                    </a:lnTo>
                    <a:lnTo>
                      <a:pt x="75" y="11"/>
                    </a:lnTo>
                    <a:lnTo>
                      <a:pt x="65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5" y="6"/>
                    </a:lnTo>
                    <a:lnTo>
                      <a:pt x="27" y="11"/>
                    </a:lnTo>
                    <a:lnTo>
                      <a:pt x="15" y="27"/>
                    </a:lnTo>
                    <a:lnTo>
                      <a:pt x="8" y="44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15" y="67"/>
                    </a:lnTo>
                    <a:lnTo>
                      <a:pt x="17" y="63"/>
                    </a:lnTo>
                    <a:lnTo>
                      <a:pt x="21" y="50"/>
                    </a:lnTo>
                    <a:lnTo>
                      <a:pt x="29" y="36"/>
                    </a:lnTo>
                    <a:lnTo>
                      <a:pt x="38" y="23"/>
                    </a:lnTo>
                    <a:lnTo>
                      <a:pt x="44" y="19"/>
                    </a:lnTo>
                    <a:lnTo>
                      <a:pt x="48" y="17"/>
                    </a:lnTo>
                    <a:lnTo>
                      <a:pt x="52" y="15"/>
                    </a:lnTo>
                    <a:lnTo>
                      <a:pt x="56" y="17"/>
                    </a:lnTo>
                    <a:lnTo>
                      <a:pt x="63" y="23"/>
                    </a:lnTo>
                    <a:lnTo>
                      <a:pt x="71" y="32"/>
                    </a:lnTo>
                    <a:lnTo>
                      <a:pt x="79" y="48"/>
                    </a:lnTo>
                    <a:lnTo>
                      <a:pt x="87" y="67"/>
                    </a:lnTo>
                    <a:lnTo>
                      <a:pt x="102" y="63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6" name="Freeform 309"/>
              <p:cNvSpPr>
                <a:spLocks/>
              </p:cNvSpPr>
              <p:nvPr/>
            </p:nvSpPr>
            <p:spPr bwMode="auto">
              <a:xfrm>
                <a:off x="2548" y="2162"/>
                <a:ext cx="102" cy="69"/>
              </a:xfrm>
              <a:custGeom>
                <a:avLst/>
                <a:gdLst>
                  <a:gd name="T0" fmla="*/ 87 w 102"/>
                  <a:gd name="T1" fmla="*/ 0 h 69"/>
                  <a:gd name="T2" fmla="*/ 79 w 102"/>
                  <a:gd name="T3" fmla="*/ 21 h 69"/>
                  <a:gd name="T4" fmla="*/ 72 w 102"/>
                  <a:gd name="T5" fmla="*/ 37 h 69"/>
                  <a:gd name="T6" fmla="*/ 64 w 102"/>
                  <a:gd name="T7" fmla="*/ 46 h 69"/>
                  <a:gd name="T8" fmla="*/ 58 w 102"/>
                  <a:gd name="T9" fmla="*/ 52 h 69"/>
                  <a:gd name="T10" fmla="*/ 52 w 102"/>
                  <a:gd name="T11" fmla="*/ 52 h 69"/>
                  <a:gd name="T12" fmla="*/ 48 w 102"/>
                  <a:gd name="T13" fmla="*/ 52 h 69"/>
                  <a:gd name="T14" fmla="*/ 45 w 102"/>
                  <a:gd name="T15" fmla="*/ 50 h 69"/>
                  <a:gd name="T16" fmla="*/ 41 w 102"/>
                  <a:gd name="T17" fmla="*/ 46 h 69"/>
                  <a:gd name="T18" fmla="*/ 29 w 102"/>
                  <a:gd name="T19" fmla="*/ 33 h 69"/>
                  <a:gd name="T20" fmla="*/ 22 w 102"/>
                  <a:gd name="T21" fmla="*/ 19 h 69"/>
                  <a:gd name="T22" fmla="*/ 18 w 102"/>
                  <a:gd name="T23" fmla="*/ 6 h 69"/>
                  <a:gd name="T24" fmla="*/ 16 w 102"/>
                  <a:gd name="T25" fmla="*/ 2 h 69"/>
                  <a:gd name="T26" fmla="*/ 0 w 102"/>
                  <a:gd name="T27" fmla="*/ 6 h 69"/>
                  <a:gd name="T28" fmla="*/ 2 w 102"/>
                  <a:gd name="T29" fmla="*/ 12 h 69"/>
                  <a:gd name="T30" fmla="*/ 8 w 102"/>
                  <a:gd name="T31" fmla="*/ 25 h 69"/>
                  <a:gd name="T32" fmla="*/ 16 w 102"/>
                  <a:gd name="T33" fmla="*/ 42 h 69"/>
                  <a:gd name="T34" fmla="*/ 27 w 102"/>
                  <a:gd name="T35" fmla="*/ 58 h 69"/>
                  <a:gd name="T36" fmla="*/ 35 w 102"/>
                  <a:gd name="T37" fmla="*/ 64 h 69"/>
                  <a:gd name="T38" fmla="*/ 45 w 102"/>
                  <a:gd name="T39" fmla="*/ 67 h 69"/>
                  <a:gd name="T40" fmla="*/ 56 w 102"/>
                  <a:gd name="T41" fmla="*/ 69 h 69"/>
                  <a:gd name="T42" fmla="*/ 66 w 102"/>
                  <a:gd name="T43" fmla="*/ 65 h 69"/>
                  <a:gd name="T44" fmla="*/ 75 w 102"/>
                  <a:gd name="T45" fmla="*/ 58 h 69"/>
                  <a:gd name="T46" fmla="*/ 85 w 102"/>
                  <a:gd name="T47" fmla="*/ 44 h 69"/>
                  <a:gd name="T48" fmla="*/ 93 w 102"/>
                  <a:gd name="T49" fmla="*/ 29 h 69"/>
                  <a:gd name="T50" fmla="*/ 102 w 102"/>
                  <a:gd name="T51" fmla="*/ 6 h 69"/>
                  <a:gd name="T52" fmla="*/ 87 w 102"/>
                  <a:gd name="T53" fmla="*/ 0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9"/>
                  <a:gd name="T83" fmla="*/ 102 w 102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9">
                    <a:moveTo>
                      <a:pt x="87" y="0"/>
                    </a:moveTo>
                    <a:lnTo>
                      <a:pt x="79" y="21"/>
                    </a:lnTo>
                    <a:lnTo>
                      <a:pt x="72" y="37"/>
                    </a:lnTo>
                    <a:lnTo>
                      <a:pt x="64" y="46"/>
                    </a:lnTo>
                    <a:lnTo>
                      <a:pt x="58" y="52"/>
                    </a:lnTo>
                    <a:lnTo>
                      <a:pt x="52" y="52"/>
                    </a:lnTo>
                    <a:lnTo>
                      <a:pt x="48" y="52"/>
                    </a:lnTo>
                    <a:lnTo>
                      <a:pt x="45" y="50"/>
                    </a:lnTo>
                    <a:lnTo>
                      <a:pt x="41" y="46"/>
                    </a:lnTo>
                    <a:lnTo>
                      <a:pt x="29" y="33"/>
                    </a:lnTo>
                    <a:lnTo>
                      <a:pt x="22" y="19"/>
                    </a:lnTo>
                    <a:lnTo>
                      <a:pt x="18" y="6"/>
                    </a:lnTo>
                    <a:lnTo>
                      <a:pt x="16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8" y="25"/>
                    </a:lnTo>
                    <a:lnTo>
                      <a:pt x="16" y="42"/>
                    </a:lnTo>
                    <a:lnTo>
                      <a:pt x="27" y="58"/>
                    </a:lnTo>
                    <a:lnTo>
                      <a:pt x="35" y="64"/>
                    </a:lnTo>
                    <a:lnTo>
                      <a:pt x="45" y="67"/>
                    </a:lnTo>
                    <a:lnTo>
                      <a:pt x="56" y="69"/>
                    </a:lnTo>
                    <a:lnTo>
                      <a:pt x="66" y="65"/>
                    </a:lnTo>
                    <a:lnTo>
                      <a:pt x="75" y="58"/>
                    </a:lnTo>
                    <a:lnTo>
                      <a:pt x="85" y="44"/>
                    </a:lnTo>
                    <a:lnTo>
                      <a:pt x="93" y="29"/>
                    </a:lnTo>
                    <a:lnTo>
                      <a:pt x="102" y="6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7" name="Freeform 310"/>
              <p:cNvSpPr>
                <a:spLocks/>
              </p:cNvSpPr>
              <p:nvPr/>
            </p:nvSpPr>
            <p:spPr bwMode="auto">
              <a:xfrm>
                <a:off x="2635" y="2099"/>
                <a:ext cx="102" cy="69"/>
              </a:xfrm>
              <a:custGeom>
                <a:avLst/>
                <a:gdLst>
                  <a:gd name="T0" fmla="*/ 102 w 102"/>
                  <a:gd name="T1" fmla="*/ 63 h 69"/>
                  <a:gd name="T2" fmla="*/ 94 w 102"/>
                  <a:gd name="T3" fmla="*/ 40 h 69"/>
                  <a:gd name="T4" fmla="*/ 84 w 102"/>
                  <a:gd name="T5" fmla="*/ 25 h 69"/>
                  <a:gd name="T6" fmla="*/ 75 w 102"/>
                  <a:gd name="T7" fmla="*/ 11 h 69"/>
                  <a:gd name="T8" fmla="*/ 65 w 102"/>
                  <a:gd name="T9" fmla="*/ 4 h 69"/>
                  <a:gd name="T10" fmla="*/ 56 w 102"/>
                  <a:gd name="T11" fmla="*/ 0 h 69"/>
                  <a:gd name="T12" fmla="*/ 44 w 102"/>
                  <a:gd name="T13" fmla="*/ 2 h 69"/>
                  <a:gd name="T14" fmla="*/ 36 w 102"/>
                  <a:gd name="T15" fmla="*/ 6 h 69"/>
                  <a:gd name="T16" fmla="*/ 29 w 102"/>
                  <a:gd name="T17" fmla="*/ 11 h 69"/>
                  <a:gd name="T18" fmla="*/ 17 w 102"/>
                  <a:gd name="T19" fmla="*/ 27 h 69"/>
                  <a:gd name="T20" fmla="*/ 8 w 102"/>
                  <a:gd name="T21" fmla="*/ 44 h 69"/>
                  <a:gd name="T22" fmla="*/ 2 w 102"/>
                  <a:gd name="T23" fmla="*/ 57 h 69"/>
                  <a:gd name="T24" fmla="*/ 0 w 102"/>
                  <a:gd name="T25" fmla="*/ 63 h 69"/>
                  <a:gd name="T26" fmla="*/ 15 w 102"/>
                  <a:gd name="T27" fmla="*/ 67 h 69"/>
                  <a:gd name="T28" fmla="*/ 17 w 102"/>
                  <a:gd name="T29" fmla="*/ 63 h 69"/>
                  <a:gd name="T30" fmla="*/ 23 w 102"/>
                  <a:gd name="T31" fmla="*/ 50 h 69"/>
                  <a:gd name="T32" fmla="*/ 31 w 102"/>
                  <a:gd name="T33" fmla="*/ 36 h 69"/>
                  <a:gd name="T34" fmla="*/ 40 w 102"/>
                  <a:gd name="T35" fmla="*/ 23 h 69"/>
                  <a:gd name="T36" fmla="*/ 44 w 102"/>
                  <a:gd name="T37" fmla="*/ 19 h 69"/>
                  <a:gd name="T38" fmla="*/ 50 w 102"/>
                  <a:gd name="T39" fmla="*/ 17 h 69"/>
                  <a:gd name="T40" fmla="*/ 54 w 102"/>
                  <a:gd name="T41" fmla="*/ 17 h 69"/>
                  <a:gd name="T42" fmla="*/ 58 w 102"/>
                  <a:gd name="T43" fmla="*/ 17 h 69"/>
                  <a:gd name="T44" fmla="*/ 63 w 102"/>
                  <a:gd name="T45" fmla="*/ 23 h 69"/>
                  <a:gd name="T46" fmla="*/ 71 w 102"/>
                  <a:gd name="T47" fmla="*/ 32 h 69"/>
                  <a:gd name="T48" fmla="*/ 79 w 102"/>
                  <a:gd name="T49" fmla="*/ 48 h 69"/>
                  <a:gd name="T50" fmla="*/ 88 w 102"/>
                  <a:gd name="T51" fmla="*/ 69 h 69"/>
                  <a:gd name="T52" fmla="*/ 102 w 102"/>
                  <a:gd name="T53" fmla="*/ 63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9"/>
                  <a:gd name="T83" fmla="*/ 102 w 102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9">
                    <a:moveTo>
                      <a:pt x="102" y="63"/>
                    </a:moveTo>
                    <a:lnTo>
                      <a:pt x="94" y="40"/>
                    </a:lnTo>
                    <a:lnTo>
                      <a:pt x="84" y="25"/>
                    </a:lnTo>
                    <a:lnTo>
                      <a:pt x="75" y="11"/>
                    </a:lnTo>
                    <a:lnTo>
                      <a:pt x="65" y="4"/>
                    </a:lnTo>
                    <a:lnTo>
                      <a:pt x="56" y="0"/>
                    </a:lnTo>
                    <a:lnTo>
                      <a:pt x="44" y="2"/>
                    </a:lnTo>
                    <a:lnTo>
                      <a:pt x="36" y="6"/>
                    </a:lnTo>
                    <a:lnTo>
                      <a:pt x="29" y="11"/>
                    </a:lnTo>
                    <a:lnTo>
                      <a:pt x="17" y="27"/>
                    </a:lnTo>
                    <a:lnTo>
                      <a:pt x="8" y="44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15" y="67"/>
                    </a:lnTo>
                    <a:lnTo>
                      <a:pt x="17" y="63"/>
                    </a:lnTo>
                    <a:lnTo>
                      <a:pt x="23" y="50"/>
                    </a:lnTo>
                    <a:lnTo>
                      <a:pt x="31" y="36"/>
                    </a:lnTo>
                    <a:lnTo>
                      <a:pt x="40" y="23"/>
                    </a:lnTo>
                    <a:lnTo>
                      <a:pt x="44" y="19"/>
                    </a:lnTo>
                    <a:lnTo>
                      <a:pt x="50" y="17"/>
                    </a:lnTo>
                    <a:lnTo>
                      <a:pt x="54" y="17"/>
                    </a:lnTo>
                    <a:lnTo>
                      <a:pt x="58" y="17"/>
                    </a:lnTo>
                    <a:lnTo>
                      <a:pt x="63" y="23"/>
                    </a:lnTo>
                    <a:lnTo>
                      <a:pt x="71" y="32"/>
                    </a:lnTo>
                    <a:lnTo>
                      <a:pt x="79" y="48"/>
                    </a:lnTo>
                    <a:lnTo>
                      <a:pt x="88" y="69"/>
                    </a:lnTo>
                    <a:lnTo>
                      <a:pt x="102" y="63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8" name="Freeform 311"/>
              <p:cNvSpPr>
                <a:spLocks/>
              </p:cNvSpPr>
              <p:nvPr/>
            </p:nvSpPr>
            <p:spPr bwMode="auto">
              <a:xfrm>
                <a:off x="2723" y="2162"/>
                <a:ext cx="102" cy="69"/>
              </a:xfrm>
              <a:custGeom>
                <a:avLst/>
                <a:gdLst>
                  <a:gd name="T0" fmla="*/ 87 w 102"/>
                  <a:gd name="T1" fmla="*/ 0 h 69"/>
                  <a:gd name="T2" fmla="*/ 77 w 102"/>
                  <a:gd name="T3" fmla="*/ 21 h 69"/>
                  <a:gd name="T4" fmla="*/ 69 w 102"/>
                  <a:gd name="T5" fmla="*/ 37 h 69"/>
                  <a:gd name="T6" fmla="*/ 64 w 102"/>
                  <a:gd name="T7" fmla="*/ 46 h 69"/>
                  <a:gd name="T8" fmla="*/ 56 w 102"/>
                  <a:gd name="T9" fmla="*/ 52 h 69"/>
                  <a:gd name="T10" fmla="*/ 52 w 102"/>
                  <a:gd name="T11" fmla="*/ 52 h 69"/>
                  <a:gd name="T12" fmla="*/ 48 w 102"/>
                  <a:gd name="T13" fmla="*/ 52 h 69"/>
                  <a:gd name="T14" fmla="*/ 44 w 102"/>
                  <a:gd name="T15" fmla="*/ 50 h 69"/>
                  <a:gd name="T16" fmla="*/ 39 w 102"/>
                  <a:gd name="T17" fmla="*/ 46 h 69"/>
                  <a:gd name="T18" fmla="*/ 29 w 102"/>
                  <a:gd name="T19" fmla="*/ 33 h 69"/>
                  <a:gd name="T20" fmla="*/ 21 w 102"/>
                  <a:gd name="T21" fmla="*/ 19 h 69"/>
                  <a:gd name="T22" fmla="*/ 16 w 102"/>
                  <a:gd name="T23" fmla="*/ 6 h 69"/>
                  <a:gd name="T24" fmla="*/ 16 w 102"/>
                  <a:gd name="T25" fmla="*/ 2 h 69"/>
                  <a:gd name="T26" fmla="*/ 0 w 102"/>
                  <a:gd name="T27" fmla="*/ 6 h 69"/>
                  <a:gd name="T28" fmla="*/ 2 w 102"/>
                  <a:gd name="T29" fmla="*/ 12 h 69"/>
                  <a:gd name="T30" fmla="*/ 6 w 102"/>
                  <a:gd name="T31" fmla="*/ 25 h 69"/>
                  <a:gd name="T32" fmla="*/ 16 w 102"/>
                  <a:gd name="T33" fmla="*/ 42 h 69"/>
                  <a:gd name="T34" fmla="*/ 27 w 102"/>
                  <a:gd name="T35" fmla="*/ 58 h 69"/>
                  <a:gd name="T36" fmla="*/ 35 w 102"/>
                  <a:gd name="T37" fmla="*/ 64 h 69"/>
                  <a:gd name="T38" fmla="*/ 44 w 102"/>
                  <a:gd name="T39" fmla="*/ 67 h 69"/>
                  <a:gd name="T40" fmla="*/ 54 w 102"/>
                  <a:gd name="T41" fmla="*/ 69 h 69"/>
                  <a:gd name="T42" fmla="*/ 66 w 102"/>
                  <a:gd name="T43" fmla="*/ 65 h 69"/>
                  <a:gd name="T44" fmla="*/ 75 w 102"/>
                  <a:gd name="T45" fmla="*/ 58 h 69"/>
                  <a:gd name="T46" fmla="*/ 83 w 102"/>
                  <a:gd name="T47" fmla="*/ 44 h 69"/>
                  <a:gd name="T48" fmla="*/ 92 w 102"/>
                  <a:gd name="T49" fmla="*/ 29 h 69"/>
                  <a:gd name="T50" fmla="*/ 102 w 102"/>
                  <a:gd name="T51" fmla="*/ 6 h 69"/>
                  <a:gd name="T52" fmla="*/ 87 w 102"/>
                  <a:gd name="T53" fmla="*/ 0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9"/>
                  <a:gd name="T83" fmla="*/ 102 w 102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9">
                    <a:moveTo>
                      <a:pt x="87" y="0"/>
                    </a:moveTo>
                    <a:lnTo>
                      <a:pt x="77" y="21"/>
                    </a:lnTo>
                    <a:lnTo>
                      <a:pt x="69" y="37"/>
                    </a:lnTo>
                    <a:lnTo>
                      <a:pt x="64" y="46"/>
                    </a:lnTo>
                    <a:lnTo>
                      <a:pt x="56" y="52"/>
                    </a:lnTo>
                    <a:lnTo>
                      <a:pt x="52" y="52"/>
                    </a:lnTo>
                    <a:lnTo>
                      <a:pt x="48" y="52"/>
                    </a:lnTo>
                    <a:lnTo>
                      <a:pt x="44" y="50"/>
                    </a:lnTo>
                    <a:lnTo>
                      <a:pt x="39" y="46"/>
                    </a:lnTo>
                    <a:lnTo>
                      <a:pt x="29" y="33"/>
                    </a:lnTo>
                    <a:lnTo>
                      <a:pt x="21" y="19"/>
                    </a:lnTo>
                    <a:lnTo>
                      <a:pt x="16" y="6"/>
                    </a:lnTo>
                    <a:lnTo>
                      <a:pt x="16" y="2"/>
                    </a:lnTo>
                    <a:lnTo>
                      <a:pt x="0" y="6"/>
                    </a:lnTo>
                    <a:lnTo>
                      <a:pt x="2" y="12"/>
                    </a:lnTo>
                    <a:lnTo>
                      <a:pt x="6" y="25"/>
                    </a:lnTo>
                    <a:lnTo>
                      <a:pt x="16" y="42"/>
                    </a:lnTo>
                    <a:lnTo>
                      <a:pt x="27" y="58"/>
                    </a:lnTo>
                    <a:lnTo>
                      <a:pt x="35" y="64"/>
                    </a:lnTo>
                    <a:lnTo>
                      <a:pt x="44" y="67"/>
                    </a:lnTo>
                    <a:lnTo>
                      <a:pt x="54" y="69"/>
                    </a:lnTo>
                    <a:lnTo>
                      <a:pt x="66" y="65"/>
                    </a:lnTo>
                    <a:lnTo>
                      <a:pt x="75" y="58"/>
                    </a:lnTo>
                    <a:lnTo>
                      <a:pt x="83" y="44"/>
                    </a:lnTo>
                    <a:lnTo>
                      <a:pt x="92" y="29"/>
                    </a:lnTo>
                    <a:lnTo>
                      <a:pt x="102" y="6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69" name="Freeform 312"/>
              <p:cNvSpPr>
                <a:spLocks/>
              </p:cNvSpPr>
              <p:nvPr/>
            </p:nvSpPr>
            <p:spPr bwMode="auto">
              <a:xfrm>
                <a:off x="2810" y="2099"/>
                <a:ext cx="102" cy="69"/>
              </a:xfrm>
              <a:custGeom>
                <a:avLst/>
                <a:gdLst>
                  <a:gd name="T0" fmla="*/ 102 w 102"/>
                  <a:gd name="T1" fmla="*/ 63 h 69"/>
                  <a:gd name="T2" fmla="*/ 92 w 102"/>
                  <a:gd name="T3" fmla="*/ 40 h 69"/>
                  <a:gd name="T4" fmla="*/ 84 w 102"/>
                  <a:gd name="T5" fmla="*/ 25 h 69"/>
                  <a:gd name="T6" fmla="*/ 75 w 102"/>
                  <a:gd name="T7" fmla="*/ 11 h 69"/>
                  <a:gd name="T8" fmla="*/ 65 w 102"/>
                  <a:gd name="T9" fmla="*/ 4 h 69"/>
                  <a:gd name="T10" fmla="*/ 54 w 102"/>
                  <a:gd name="T11" fmla="*/ 0 h 69"/>
                  <a:gd name="T12" fmla="*/ 44 w 102"/>
                  <a:gd name="T13" fmla="*/ 2 h 69"/>
                  <a:gd name="T14" fmla="*/ 34 w 102"/>
                  <a:gd name="T15" fmla="*/ 6 h 69"/>
                  <a:gd name="T16" fmla="*/ 27 w 102"/>
                  <a:gd name="T17" fmla="*/ 11 h 69"/>
                  <a:gd name="T18" fmla="*/ 15 w 102"/>
                  <a:gd name="T19" fmla="*/ 27 h 69"/>
                  <a:gd name="T20" fmla="*/ 7 w 102"/>
                  <a:gd name="T21" fmla="*/ 44 h 69"/>
                  <a:gd name="T22" fmla="*/ 2 w 102"/>
                  <a:gd name="T23" fmla="*/ 57 h 69"/>
                  <a:gd name="T24" fmla="*/ 0 w 102"/>
                  <a:gd name="T25" fmla="*/ 63 h 69"/>
                  <a:gd name="T26" fmla="*/ 15 w 102"/>
                  <a:gd name="T27" fmla="*/ 67 h 69"/>
                  <a:gd name="T28" fmla="*/ 17 w 102"/>
                  <a:gd name="T29" fmla="*/ 63 h 69"/>
                  <a:gd name="T30" fmla="*/ 21 w 102"/>
                  <a:gd name="T31" fmla="*/ 50 h 69"/>
                  <a:gd name="T32" fmla="*/ 29 w 102"/>
                  <a:gd name="T33" fmla="*/ 36 h 69"/>
                  <a:gd name="T34" fmla="*/ 38 w 102"/>
                  <a:gd name="T35" fmla="*/ 23 h 69"/>
                  <a:gd name="T36" fmla="*/ 44 w 102"/>
                  <a:gd name="T37" fmla="*/ 19 h 69"/>
                  <a:gd name="T38" fmla="*/ 48 w 102"/>
                  <a:gd name="T39" fmla="*/ 17 h 69"/>
                  <a:gd name="T40" fmla="*/ 52 w 102"/>
                  <a:gd name="T41" fmla="*/ 17 h 69"/>
                  <a:gd name="T42" fmla="*/ 57 w 102"/>
                  <a:gd name="T43" fmla="*/ 17 h 69"/>
                  <a:gd name="T44" fmla="*/ 63 w 102"/>
                  <a:gd name="T45" fmla="*/ 23 h 69"/>
                  <a:gd name="T46" fmla="*/ 71 w 102"/>
                  <a:gd name="T47" fmla="*/ 32 h 69"/>
                  <a:gd name="T48" fmla="*/ 79 w 102"/>
                  <a:gd name="T49" fmla="*/ 48 h 69"/>
                  <a:gd name="T50" fmla="*/ 86 w 102"/>
                  <a:gd name="T51" fmla="*/ 69 h 69"/>
                  <a:gd name="T52" fmla="*/ 102 w 102"/>
                  <a:gd name="T53" fmla="*/ 63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9"/>
                  <a:gd name="T83" fmla="*/ 102 w 102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9">
                    <a:moveTo>
                      <a:pt x="102" y="63"/>
                    </a:moveTo>
                    <a:lnTo>
                      <a:pt x="92" y="40"/>
                    </a:lnTo>
                    <a:lnTo>
                      <a:pt x="84" y="25"/>
                    </a:lnTo>
                    <a:lnTo>
                      <a:pt x="75" y="11"/>
                    </a:lnTo>
                    <a:lnTo>
                      <a:pt x="65" y="4"/>
                    </a:lnTo>
                    <a:lnTo>
                      <a:pt x="54" y="0"/>
                    </a:lnTo>
                    <a:lnTo>
                      <a:pt x="44" y="2"/>
                    </a:lnTo>
                    <a:lnTo>
                      <a:pt x="34" y="6"/>
                    </a:lnTo>
                    <a:lnTo>
                      <a:pt x="27" y="11"/>
                    </a:lnTo>
                    <a:lnTo>
                      <a:pt x="15" y="27"/>
                    </a:lnTo>
                    <a:lnTo>
                      <a:pt x="7" y="44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15" y="67"/>
                    </a:lnTo>
                    <a:lnTo>
                      <a:pt x="17" y="63"/>
                    </a:lnTo>
                    <a:lnTo>
                      <a:pt x="21" y="50"/>
                    </a:lnTo>
                    <a:lnTo>
                      <a:pt x="29" y="36"/>
                    </a:lnTo>
                    <a:lnTo>
                      <a:pt x="38" y="23"/>
                    </a:lnTo>
                    <a:lnTo>
                      <a:pt x="44" y="19"/>
                    </a:lnTo>
                    <a:lnTo>
                      <a:pt x="48" y="17"/>
                    </a:lnTo>
                    <a:lnTo>
                      <a:pt x="52" y="17"/>
                    </a:lnTo>
                    <a:lnTo>
                      <a:pt x="57" y="17"/>
                    </a:lnTo>
                    <a:lnTo>
                      <a:pt x="63" y="23"/>
                    </a:lnTo>
                    <a:lnTo>
                      <a:pt x="71" y="32"/>
                    </a:lnTo>
                    <a:lnTo>
                      <a:pt x="79" y="48"/>
                    </a:lnTo>
                    <a:lnTo>
                      <a:pt x="86" y="69"/>
                    </a:lnTo>
                    <a:lnTo>
                      <a:pt x="102" y="63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0" name="Freeform 313"/>
              <p:cNvSpPr>
                <a:spLocks/>
              </p:cNvSpPr>
              <p:nvPr/>
            </p:nvSpPr>
            <p:spPr bwMode="auto">
              <a:xfrm>
                <a:off x="2898" y="2164"/>
                <a:ext cx="102" cy="67"/>
              </a:xfrm>
              <a:custGeom>
                <a:avLst/>
                <a:gdLst>
                  <a:gd name="T0" fmla="*/ 87 w 102"/>
                  <a:gd name="T1" fmla="*/ 0 h 67"/>
                  <a:gd name="T2" fmla="*/ 79 w 102"/>
                  <a:gd name="T3" fmla="*/ 19 h 67"/>
                  <a:gd name="T4" fmla="*/ 71 w 102"/>
                  <a:gd name="T5" fmla="*/ 35 h 67"/>
                  <a:gd name="T6" fmla="*/ 64 w 102"/>
                  <a:gd name="T7" fmla="*/ 44 h 67"/>
                  <a:gd name="T8" fmla="*/ 58 w 102"/>
                  <a:gd name="T9" fmla="*/ 50 h 67"/>
                  <a:gd name="T10" fmla="*/ 52 w 102"/>
                  <a:gd name="T11" fmla="*/ 52 h 67"/>
                  <a:gd name="T12" fmla="*/ 48 w 102"/>
                  <a:gd name="T13" fmla="*/ 50 h 67"/>
                  <a:gd name="T14" fmla="*/ 44 w 102"/>
                  <a:gd name="T15" fmla="*/ 48 h 67"/>
                  <a:gd name="T16" fmla="*/ 40 w 102"/>
                  <a:gd name="T17" fmla="*/ 44 h 67"/>
                  <a:gd name="T18" fmla="*/ 31 w 102"/>
                  <a:gd name="T19" fmla="*/ 31 h 67"/>
                  <a:gd name="T20" fmla="*/ 23 w 102"/>
                  <a:gd name="T21" fmla="*/ 17 h 67"/>
                  <a:gd name="T22" fmla="*/ 17 w 102"/>
                  <a:gd name="T23" fmla="*/ 4 h 67"/>
                  <a:gd name="T24" fmla="*/ 15 w 102"/>
                  <a:gd name="T25" fmla="*/ 0 h 67"/>
                  <a:gd name="T26" fmla="*/ 0 w 102"/>
                  <a:gd name="T27" fmla="*/ 4 h 67"/>
                  <a:gd name="T28" fmla="*/ 2 w 102"/>
                  <a:gd name="T29" fmla="*/ 10 h 67"/>
                  <a:gd name="T30" fmla="*/ 8 w 102"/>
                  <a:gd name="T31" fmla="*/ 23 h 67"/>
                  <a:gd name="T32" fmla="*/ 15 w 102"/>
                  <a:gd name="T33" fmla="*/ 40 h 67"/>
                  <a:gd name="T34" fmla="*/ 27 w 102"/>
                  <a:gd name="T35" fmla="*/ 56 h 67"/>
                  <a:gd name="T36" fmla="*/ 37 w 102"/>
                  <a:gd name="T37" fmla="*/ 62 h 67"/>
                  <a:gd name="T38" fmla="*/ 44 w 102"/>
                  <a:gd name="T39" fmla="*/ 65 h 67"/>
                  <a:gd name="T40" fmla="*/ 56 w 102"/>
                  <a:gd name="T41" fmla="*/ 67 h 67"/>
                  <a:gd name="T42" fmla="*/ 65 w 102"/>
                  <a:gd name="T43" fmla="*/ 63 h 67"/>
                  <a:gd name="T44" fmla="*/ 75 w 102"/>
                  <a:gd name="T45" fmla="*/ 56 h 67"/>
                  <a:gd name="T46" fmla="*/ 85 w 102"/>
                  <a:gd name="T47" fmla="*/ 42 h 67"/>
                  <a:gd name="T48" fmla="*/ 94 w 102"/>
                  <a:gd name="T49" fmla="*/ 27 h 67"/>
                  <a:gd name="T50" fmla="*/ 102 w 102"/>
                  <a:gd name="T51" fmla="*/ 4 h 67"/>
                  <a:gd name="T52" fmla="*/ 87 w 102"/>
                  <a:gd name="T53" fmla="*/ 0 h 6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2"/>
                  <a:gd name="T82" fmla="*/ 0 h 67"/>
                  <a:gd name="T83" fmla="*/ 102 w 102"/>
                  <a:gd name="T84" fmla="*/ 67 h 6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2" h="67">
                    <a:moveTo>
                      <a:pt x="87" y="0"/>
                    </a:moveTo>
                    <a:lnTo>
                      <a:pt x="79" y="19"/>
                    </a:lnTo>
                    <a:lnTo>
                      <a:pt x="71" y="35"/>
                    </a:lnTo>
                    <a:lnTo>
                      <a:pt x="64" y="44"/>
                    </a:lnTo>
                    <a:lnTo>
                      <a:pt x="58" y="50"/>
                    </a:lnTo>
                    <a:lnTo>
                      <a:pt x="52" y="52"/>
                    </a:lnTo>
                    <a:lnTo>
                      <a:pt x="48" y="50"/>
                    </a:lnTo>
                    <a:lnTo>
                      <a:pt x="44" y="48"/>
                    </a:lnTo>
                    <a:lnTo>
                      <a:pt x="40" y="44"/>
                    </a:lnTo>
                    <a:lnTo>
                      <a:pt x="31" y="31"/>
                    </a:lnTo>
                    <a:lnTo>
                      <a:pt x="23" y="17"/>
                    </a:lnTo>
                    <a:lnTo>
                      <a:pt x="17" y="4"/>
                    </a:lnTo>
                    <a:lnTo>
                      <a:pt x="15" y="0"/>
                    </a:lnTo>
                    <a:lnTo>
                      <a:pt x="0" y="4"/>
                    </a:lnTo>
                    <a:lnTo>
                      <a:pt x="2" y="10"/>
                    </a:lnTo>
                    <a:lnTo>
                      <a:pt x="8" y="23"/>
                    </a:lnTo>
                    <a:lnTo>
                      <a:pt x="15" y="40"/>
                    </a:lnTo>
                    <a:lnTo>
                      <a:pt x="27" y="56"/>
                    </a:lnTo>
                    <a:lnTo>
                      <a:pt x="37" y="62"/>
                    </a:lnTo>
                    <a:lnTo>
                      <a:pt x="44" y="65"/>
                    </a:lnTo>
                    <a:lnTo>
                      <a:pt x="56" y="67"/>
                    </a:lnTo>
                    <a:lnTo>
                      <a:pt x="65" y="63"/>
                    </a:lnTo>
                    <a:lnTo>
                      <a:pt x="75" y="56"/>
                    </a:lnTo>
                    <a:lnTo>
                      <a:pt x="85" y="42"/>
                    </a:lnTo>
                    <a:lnTo>
                      <a:pt x="94" y="27"/>
                    </a:lnTo>
                    <a:lnTo>
                      <a:pt x="102" y="4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71" name="Freeform 314"/>
              <p:cNvSpPr>
                <a:spLocks/>
              </p:cNvSpPr>
              <p:nvPr/>
            </p:nvSpPr>
            <p:spPr bwMode="auto">
              <a:xfrm>
                <a:off x="2985" y="2099"/>
                <a:ext cx="103" cy="69"/>
              </a:xfrm>
              <a:custGeom>
                <a:avLst/>
                <a:gdLst>
                  <a:gd name="T0" fmla="*/ 103 w 103"/>
                  <a:gd name="T1" fmla="*/ 63 h 69"/>
                  <a:gd name="T2" fmla="*/ 94 w 103"/>
                  <a:gd name="T3" fmla="*/ 40 h 69"/>
                  <a:gd name="T4" fmla="*/ 84 w 103"/>
                  <a:gd name="T5" fmla="*/ 25 h 69"/>
                  <a:gd name="T6" fmla="*/ 74 w 103"/>
                  <a:gd name="T7" fmla="*/ 13 h 69"/>
                  <a:gd name="T8" fmla="*/ 65 w 103"/>
                  <a:gd name="T9" fmla="*/ 4 h 69"/>
                  <a:gd name="T10" fmla="*/ 55 w 103"/>
                  <a:gd name="T11" fmla="*/ 0 h 69"/>
                  <a:gd name="T12" fmla="*/ 46 w 103"/>
                  <a:gd name="T13" fmla="*/ 2 h 69"/>
                  <a:gd name="T14" fmla="*/ 36 w 103"/>
                  <a:gd name="T15" fmla="*/ 6 h 69"/>
                  <a:gd name="T16" fmla="*/ 28 w 103"/>
                  <a:gd name="T17" fmla="*/ 11 h 69"/>
                  <a:gd name="T18" fmla="*/ 17 w 103"/>
                  <a:gd name="T19" fmla="*/ 27 h 69"/>
                  <a:gd name="T20" fmla="*/ 7 w 103"/>
                  <a:gd name="T21" fmla="*/ 44 h 69"/>
                  <a:gd name="T22" fmla="*/ 1 w 103"/>
                  <a:gd name="T23" fmla="*/ 57 h 69"/>
                  <a:gd name="T24" fmla="*/ 0 w 103"/>
                  <a:gd name="T25" fmla="*/ 63 h 69"/>
                  <a:gd name="T26" fmla="*/ 15 w 103"/>
                  <a:gd name="T27" fmla="*/ 67 h 69"/>
                  <a:gd name="T28" fmla="*/ 17 w 103"/>
                  <a:gd name="T29" fmla="*/ 63 h 69"/>
                  <a:gd name="T30" fmla="*/ 23 w 103"/>
                  <a:gd name="T31" fmla="*/ 52 h 69"/>
                  <a:gd name="T32" fmla="*/ 30 w 103"/>
                  <a:gd name="T33" fmla="*/ 36 h 69"/>
                  <a:gd name="T34" fmla="*/ 40 w 103"/>
                  <a:gd name="T35" fmla="*/ 23 h 69"/>
                  <a:gd name="T36" fmla="*/ 44 w 103"/>
                  <a:gd name="T37" fmla="*/ 19 h 69"/>
                  <a:gd name="T38" fmla="*/ 50 w 103"/>
                  <a:gd name="T39" fmla="*/ 17 h 69"/>
                  <a:gd name="T40" fmla="*/ 53 w 103"/>
                  <a:gd name="T41" fmla="*/ 17 h 69"/>
                  <a:gd name="T42" fmla="*/ 57 w 103"/>
                  <a:gd name="T43" fmla="*/ 19 h 69"/>
                  <a:gd name="T44" fmla="*/ 63 w 103"/>
                  <a:gd name="T45" fmla="*/ 23 h 69"/>
                  <a:gd name="T46" fmla="*/ 71 w 103"/>
                  <a:gd name="T47" fmla="*/ 32 h 69"/>
                  <a:gd name="T48" fmla="*/ 78 w 103"/>
                  <a:gd name="T49" fmla="*/ 48 h 69"/>
                  <a:gd name="T50" fmla="*/ 88 w 103"/>
                  <a:gd name="T51" fmla="*/ 69 h 69"/>
                  <a:gd name="T52" fmla="*/ 103 w 103"/>
                  <a:gd name="T53" fmla="*/ 63 h 6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3"/>
                  <a:gd name="T82" fmla="*/ 0 h 69"/>
                  <a:gd name="T83" fmla="*/ 103 w 103"/>
                  <a:gd name="T84" fmla="*/ 69 h 6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3" h="69">
                    <a:moveTo>
                      <a:pt x="103" y="63"/>
                    </a:moveTo>
                    <a:lnTo>
                      <a:pt x="94" y="40"/>
                    </a:lnTo>
                    <a:lnTo>
                      <a:pt x="84" y="25"/>
                    </a:lnTo>
                    <a:lnTo>
                      <a:pt x="74" y="13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8" y="11"/>
                    </a:lnTo>
                    <a:lnTo>
                      <a:pt x="17" y="27"/>
                    </a:lnTo>
                    <a:lnTo>
                      <a:pt x="7" y="44"/>
                    </a:lnTo>
                    <a:lnTo>
                      <a:pt x="1" y="57"/>
                    </a:lnTo>
                    <a:lnTo>
                      <a:pt x="0" y="63"/>
                    </a:lnTo>
                    <a:lnTo>
                      <a:pt x="15" y="67"/>
                    </a:lnTo>
                    <a:lnTo>
                      <a:pt x="17" y="63"/>
                    </a:lnTo>
                    <a:lnTo>
                      <a:pt x="23" y="52"/>
                    </a:lnTo>
                    <a:lnTo>
                      <a:pt x="30" y="36"/>
                    </a:lnTo>
                    <a:lnTo>
                      <a:pt x="40" y="23"/>
                    </a:lnTo>
                    <a:lnTo>
                      <a:pt x="44" y="19"/>
                    </a:lnTo>
                    <a:lnTo>
                      <a:pt x="50" y="17"/>
                    </a:lnTo>
                    <a:lnTo>
                      <a:pt x="53" y="17"/>
                    </a:lnTo>
                    <a:lnTo>
                      <a:pt x="57" y="19"/>
                    </a:lnTo>
                    <a:lnTo>
                      <a:pt x="63" y="23"/>
                    </a:lnTo>
                    <a:lnTo>
                      <a:pt x="71" y="32"/>
                    </a:lnTo>
                    <a:lnTo>
                      <a:pt x="78" y="48"/>
                    </a:lnTo>
                    <a:lnTo>
                      <a:pt x="88" y="69"/>
                    </a:lnTo>
                    <a:lnTo>
                      <a:pt x="103" y="63"/>
                    </a:lnTo>
                    <a:close/>
                  </a:path>
                </a:pathLst>
              </a:custGeom>
              <a:solidFill>
                <a:srgbClr val="009240"/>
              </a:solidFill>
              <a:ln w="12700" cmpd="sng">
                <a:solidFill>
                  <a:srgbClr val="3399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" name="Group 315"/>
          <p:cNvGrpSpPr>
            <a:grpSpLocks/>
          </p:cNvGrpSpPr>
          <p:nvPr/>
        </p:nvGrpSpPr>
        <p:grpSpPr bwMode="auto">
          <a:xfrm>
            <a:off x="2438400" y="2819400"/>
            <a:ext cx="990600" cy="1143000"/>
            <a:chOff x="192" y="2064"/>
            <a:chExt cx="432" cy="624"/>
          </a:xfrm>
        </p:grpSpPr>
        <p:sp>
          <p:nvSpPr>
            <p:cNvPr id="6225" name="Oval 316"/>
            <p:cNvSpPr>
              <a:spLocks noChangeArrowheads="1"/>
            </p:cNvSpPr>
            <p:nvPr/>
          </p:nvSpPr>
          <p:spPr bwMode="auto">
            <a:xfrm>
              <a:off x="192" y="2640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26" name="Oval 317"/>
            <p:cNvSpPr>
              <a:spLocks noChangeArrowheads="1"/>
            </p:cNvSpPr>
            <p:nvPr/>
          </p:nvSpPr>
          <p:spPr bwMode="auto">
            <a:xfrm>
              <a:off x="192" y="2544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27" name="Oval 318"/>
            <p:cNvSpPr>
              <a:spLocks noChangeArrowheads="1"/>
            </p:cNvSpPr>
            <p:nvPr/>
          </p:nvSpPr>
          <p:spPr bwMode="auto">
            <a:xfrm>
              <a:off x="192" y="2448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28" name="Oval 319"/>
            <p:cNvSpPr>
              <a:spLocks noChangeArrowheads="1"/>
            </p:cNvSpPr>
            <p:nvPr/>
          </p:nvSpPr>
          <p:spPr bwMode="auto">
            <a:xfrm>
              <a:off x="192" y="2352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29" name="Oval 320"/>
            <p:cNvSpPr>
              <a:spLocks noChangeArrowheads="1"/>
            </p:cNvSpPr>
            <p:nvPr/>
          </p:nvSpPr>
          <p:spPr bwMode="auto">
            <a:xfrm>
              <a:off x="192" y="2256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30" name="Oval 321"/>
            <p:cNvSpPr>
              <a:spLocks noChangeArrowheads="1"/>
            </p:cNvSpPr>
            <p:nvPr/>
          </p:nvSpPr>
          <p:spPr bwMode="auto">
            <a:xfrm>
              <a:off x="192" y="2160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6231" name="Oval 322"/>
            <p:cNvSpPr>
              <a:spLocks noChangeArrowheads="1"/>
            </p:cNvSpPr>
            <p:nvPr/>
          </p:nvSpPr>
          <p:spPr bwMode="auto">
            <a:xfrm>
              <a:off x="192" y="2064"/>
              <a:ext cx="432" cy="48"/>
            </a:xfrm>
            <a:prstGeom prst="ellipse">
              <a:avLst/>
            </a:prstGeom>
            <a:solidFill>
              <a:schemeClr val="accent1"/>
            </a:solidFill>
            <a:ln w="9525">
              <a:round/>
              <a:headEnd/>
              <a:tailEnd/>
            </a:ln>
            <a:scene3d>
              <a:camera prst="legacyObliqueBottom"/>
              <a:lightRig rig="legacyNormal3" dir="l"/>
            </a:scene3d>
            <a:sp3d extrusionH="87300" prstMaterial="legacyMatte">
              <a:bevelT w="13500" h="13500" prst="angle"/>
              <a:bevelB w="13500" h="13500" prst="angle"/>
              <a:extrusionClr>
                <a:schemeClr val="accent1"/>
              </a:extrusionClr>
            </a:sp3d>
          </p:spPr>
          <p:txBody>
            <a:bodyPr wrap="none" anchor="ctr">
              <a:flatTx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9" name="Group 323"/>
          <p:cNvGrpSpPr>
            <a:grpSpLocks noChangeAspect="1"/>
          </p:cNvGrpSpPr>
          <p:nvPr/>
        </p:nvGrpSpPr>
        <p:grpSpPr bwMode="auto">
          <a:xfrm rot="7898418">
            <a:off x="7855744" y="2415381"/>
            <a:ext cx="523875" cy="1503363"/>
            <a:chOff x="1968" y="1464"/>
            <a:chExt cx="600" cy="1572"/>
          </a:xfrm>
        </p:grpSpPr>
        <p:grpSp>
          <p:nvGrpSpPr>
            <p:cNvPr id="6175" name="Group 324"/>
            <p:cNvGrpSpPr>
              <a:grpSpLocks noChangeAspect="1"/>
            </p:cNvGrpSpPr>
            <p:nvPr/>
          </p:nvGrpSpPr>
          <p:grpSpPr bwMode="auto">
            <a:xfrm>
              <a:off x="2208" y="1464"/>
              <a:ext cx="72" cy="1032"/>
              <a:chOff x="210" y="1986"/>
              <a:chExt cx="222" cy="918"/>
            </a:xfrm>
          </p:grpSpPr>
          <p:sp>
            <p:nvSpPr>
              <p:cNvPr id="6222" name="Rectangle 325"/>
              <p:cNvSpPr>
                <a:spLocks noChangeAspect="1"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23" name="Oval 326"/>
              <p:cNvSpPr>
                <a:spLocks noChangeAspect="1"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24" name="Oval 327"/>
              <p:cNvSpPr>
                <a:spLocks noChangeAspect="1"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176" name="Group 328"/>
            <p:cNvGrpSpPr>
              <a:grpSpLocks noChangeAspect="1"/>
            </p:cNvGrpSpPr>
            <p:nvPr/>
          </p:nvGrpSpPr>
          <p:grpSpPr bwMode="auto">
            <a:xfrm>
              <a:off x="2304" y="1560"/>
              <a:ext cx="72" cy="1032"/>
              <a:chOff x="210" y="1986"/>
              <a:chExt cx="222" cy="918"/>
            </a:xfrm>
          </p:grpSpPr>
          <p:sp>
            <p:nvSpPr>
              <p:cNvPr id="6219" name="Rectangle 329"/>
              <p:cNvSpPr>
                <a:spLocks noChangeAspect="1"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20" name="Oval 330"/>
              <p:cNvSpPr>
                <a:spLocks noChangeAspect="1"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21" name="Oval 331"/>
              <p:cNvSpPr>
                <a:spLocks noChangeAspect="1"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177" name="Group 332"/>
            <p:cNvGrpSpPr>
              <a:grpSpLocks noChangeAspect="1"/>
            </p:cNvGrpSpPr>
            <p:nvPr/>
          </p:nvGrpSpPr>
          <p:grpSpPr bwMode="auto">
            <a:xfrm>
              <a:off x="2400" y="1656"/>
              <a:ext cx="72" cy="1032"/>
              <a:chOff x="210" y="1986"/>
              <a:chExt cx="222" cy="918"/>
            </a:xfrm>
          </p:grpSpPr>
          <p:sp>
            <p:nvSpPr>
              <p:cNvPr id="6216" name="Rectangle 333"/>
              <p:cNvSpPr>
                <a:spLocks noChangeAspect="1"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17" name="Oval 334"/>
              <p:cNvSpPr>
                <a:spLocks noChangeAspect="1"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18" name="Oval 335"/>
              <p:cNvSpPr>
                <a:spLocks noChangeAspect="1"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178" name="Group 336"/>
            <p:cNvGrpSpPr>
              <a:grpSpLocks noChangeAspect="1"/>
            </p:cNvGrpSpPr>
            <p:nvPr/>
          </p:nvGrpSpPr>
          <p:grpSpPr bwMode="auto">
            <a:xfrm>
              <a:off x="2496" y="1752"/>
              <a:ext cx="72" cy="1032"/>
              <a:chOff x="210" y="1986"/>
              <a:chExt cx="222" cy="918"/>
            </a:xfrm>
          </p:grpSpPr>
          <p:sp>
            <p:nvSpPr>
              <p:cNvPr id="6213" name="Rectangle 337"/>
              <p:cNvSpPr>
                <a:spLocks noChangeAspect="1"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14" name="Oval 338"/>
              <p:cNvSpPr>
                <a:spLocks noChangeAspect="1"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6215" name="Oval 339"/>
              <p:cNvSpPr>
                <a:spLocks noChangeAspect="1"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6179" name="Group 340"/>
            <p:cNvGrpSpPr>
              <a:grpSpLocks noChangeAspect="1"/>
            </p:cNvGrpSpPr>
            <p:nvPr/>
          </p:nvGrpSpPr>
          <p:grpSpPr bwMode="auto">
            <a:xfrm>
              <a:off x="2070" y="1572"/>
              <a:ext cx="360" cy="1320"/>
              <a:chOff x="2070" y="1758"/>
              <a:chExt cx="360" cy="1320"/>
            </a:xfrm>
          </p:grpSpPr>
          <p:grpSp>
            <p:nvGrpSpPr>
              <p:cNvPr id="6197" name="Group 341"/>
              <p:cNvGrpSpPr>
                <a:grpSpLocks noChangeAspect="1"/>
              </p:cNvGrpSpPr>
              <p:nvPr/>
            </p:nvGrpSpPr>
            <p:grpSpPr bwMode="auto">
              <a:xfrm>
                <a:off x="2070" y="1758"/>
                <a:ext cx="72" cy="1032"/>
                <a:chOff x="210" y="1986"/>
                <a:chExt cx="222" cy="918"/>
              </a:xfrm>
            </p:grpSpPr>
            <p:sp>
              <p:nvSpPr>
                <p:cNvPr id="6210" name="Rectangle 342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11" name="Oval 343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12" name="Oval 344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98" name="Group 345"/>
              <p:cNvGrpSpPr>
                <a:grpSpLocks noChangeAspect="1"/>
              </p:cNvGrpSpPr>
              <p:nvPr/>
            </p:nvGrpSpPr>
            <p:grpSpPr bwMode="auto">
              <a:xfrm>
                <a:off x="2166" y="1854"/>
                <a:ext cx="72" cy="1032"/>
                <a:chOff x="210" y="1986"/>
                <a:chExt cx="222" cy="918"/>
              </a:xfrm>
            </p:grpSpPr>
            <p:sp>
              <p:nvSpPr>
                <p:cNvPr id="6207" name="Rectangle 346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8" name="Oval 347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9" name="Oval 348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99" name="Group 349"/>
              <p:cNvGrpSpPr>
                <a:grpSpLocks noChangeAspect="1"/>
              </p:cNvGrpSpPr>
              <p:nvPr/>
            </p:nvGrpSpPr>
            <p:grpSpPr bwMode="auto">
              <a:xfrm>
                <a:off x="2262" y="1950"/>
                <a:ext cx="72" cy="1032"/>
                <a:chOff x="210" y="1986"/>
                <a:chExt cx="222" cy="918"/>
              </a:xfrm>
            </p:grpSpPr>
            <p:sp>
              <p:nvSpPr>
                <p:cNvPr id="6204" name="Rectangle 350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5" name="Oval 351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6" name="Oval 352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200" name="Group 353"/>
              <p:cNvGrpSpPr>
                <a:grpSpLocks noChangeAspect="1"/>
              </p:cNvGrpSpPr>
              <p:nvPr/>
            </p:nvGrpSpPr>
            <p:grpSpPr bwMode="auto">
              <a:xfrm>
                <a:off x="2358" y="2046"/>
                <a:ext cx="72" cy="1032"/>
                <a:chOff x="210" y="1986"/>
                <a:chExt cx="222" cy="918"/>
              </a:xfrm>
            </p:grpSpPr>
            <p:sp>
              <p:nvSpPr>
                <p:cNvPr id="6201" name="Rectangle 354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2" name="Oval 355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203" name="Oval 356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6180" name="Group 357"/>
            <p:cNvGrpSpPr>
              <a:grpSpLocks noChangeAspect="1"/>
            </p:cNvGrpSpPr>
            <p:nvPr/>
          </p:nvGrpSpPr>
          <p:grpSpPr bwMode="auto">
            <a:xfrm>
              <a:off x="1968" y="1716"/>
              <a:ext cx="360" cy="1320"/>
              <a:chOff x="2070" y="1758"/>
              <a:chExt cx="360" cy="1320"/>
            </a:xfrm>
          </p:grpSpPr>
          <p:grpSp>
            <p:nvGrpSpPr>
              <p:cNvPr id="6181" name="Group 358"/>
              <p:cNvGrpSpPr>
                <a:grpSpLocks noChangeAspect="1"/>
              </p:cNvGrpSpPr>
              <p:nvPr/>
            </p:nvGrpSpPr>
            <p:grpSpPr bwMode="auto">
              <a:xfrm>
                <a:off x="2070" y="1758"/>
                <a:ext cx="72" cy="1032"/>
                <a:chOff x="210" y="1986"/>
                <a:chExt cx="222" cy="918"/>
              </a:xfrm>
            </p:grpSpPr>
            <p:sp>
              <p:nvSpPr>
                <p:cNvPr id="6194" name="Rectangle 359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95" name="Oval 360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96" name="Oval 361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82" name="Group 362"/>
              <p:cNvGrpSpPr>
                <a:grpSpLocks noChangeAspect="1"/>
              </p:cNvGrpSpPr>
              <p:nvPr/>
            </p:nvGrpSpPr>
            <p:grpSpPr bwMode="auto">
              <a:xfrm>
                <a:off x="2166" y="1854"/>
                <a:ext cx="72" cy="1032"/>
                <a:chOff x="210" y="1986"/>
                <a:chExt cx="222" cy="918"/>
              </a:xfrm>
            </p:grpSpPr>
            <p:sp>
              <p:nvSpPr>
                <p:cNvPr id="6191" name="Rectangle 363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92" name="Oval 364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93" name="Oval 365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83" name="Group 366"/>
              <p:cNvGrpSpPr>
                <a:grpSpLocks noChangeAspect="1"/>
              </p:cNvGrpSpPr>
              <p:nvPr/>
            </p:nvGrpSpPr>
            <p:grpSpPr bwMode="auto">
              <a:xfrm>
                <a:off x="2262" y="1950"/>
                <a:ext cx="72" cy="1032"/>
                <a:chOff x="210" y="1986"/>
                <a:chExt cx="222" cy="918"/>
              </a:xfrm>
            </p:grpSpPr>
            <p:sp>
              <p:nvSpPr>
                <p:cNvPr id="6188" name="Rectangle 367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89" name="Oval 368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90" name="Oval 369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6184" name="Group 370"/>
              <p:cNvGrpSpPr>
                <a:grpSpLocks noChangeAspect="1"/>
              </p:cNvGrpSpPr>
              <p:nvPr/>
            </p:nvGrpSpPr>
            <p:grpSpPr bwMode="auto">
              <a:xfrm>
                <a:off x="2358" y="2046"/>
                <a:ext cx="72" cy="1032"/>
                <a:chOff x="210" y="1986"/>
                <a:chExt cx="222" cy="918"/>
              </a:xfrm>
            </p:grpSpPr>
            <p:sp>
              <p:nvSpPr>
                <p:cNvPr id="6185" name="Rectangle 371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86" name="Oval 372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6187" name="Oval 373"/>
                <p:cNvSpPr>
                  <a:spLocks noChangeAspect="1"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chemeClr val="accent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</p:grpSp>
      <p:sp>
        <p:nvSpPr>
          <p:cNvPr id="245111" name="Text Box 375"/>
          <p:cNvSpPr txBox="1">
            <a:spLocks noChangeArrowheads="1"/>
          </p:cNvSpPr>
          <p:nvPr/>
        </p:nvSpPr>
        <p:spPr bwMode="auto">
          <a:xfrm>
            <a:off x="4232635" y="6151562"/>
            <a:ext cx="2422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dirty="0">
                <a:solidFill>
                  <a:srgbClr val="008000"/>
                </a:solidFill>
              </a:rPr>
              <a:t>quantum computing</a:t>
            </a:r>
          </a:p>
        </p:txBody>
      </p:sp>
      <p:sp>
        <p:nvSpPr>
          <p:cNvPr id="245112" name="Text Box 376"/>
          <p:cNvSpPr txBox="1">
            <a:spLocks noChangeArrowheads="1"/>
          </p:cNvSpPr>
          <p:nvPr/>
        </p:nvSpPr>
        <p:spPr bwMode="auto">
          <a:xfrm>
            <a:off x="3455988" y="2344738"/>
            <a:ext cx="19827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8000"/>
                </a:solidFill>
              </a:rPr>
              <a:t>electron electric dipole moment search</a:t>
            </a:r>
          </a:p>
        </p:txBody>
      </p:sp>
      <p:sp>
        <p:nvSpPr>
          <p:cNvPr id="245115" name="Text Box 379"/>
          <p:cNvSpPr txBox="1">
            <a:spLocks noChangeArrowheads="1"/>
          </p:cNvSpPr>
          <p:nvPr/>
        </p:nvSpPr>
        <p:spPr bwMode="auto">
          <a:xfrm>
            <a:off x="7002463" y="2127250"/>
            <a:ext cx="1843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8000"/>
                </a:solidFill>
              </a:rPr>
              <a:t>1D Bose gases</a:t>
            </a:r>
          </a:p>
        </p:txBody>
      </p:sp>
      <p:grpSp>
        <p:nvGrpSpPr>
          <p:cNvPr id="24" name="Group 394"/>
          <p:cNvGrpSpPr>
            <a:grpSpLocks/>
          </p:cNvGrpSpPr>
          <p:nvPr/>
        </p:nvGrpSpPr>
        <p:grpSpPr bwMode="auto">
          <a:xfrm>
            <a:off x="6843713" y="428625"/>
            <a:ext cx="1549400" cy="1098550"/>
            <a:chOff x="576" y="2024"/>
            <a:chExt cx="3203" cy="1705"/>
          </a:xfrm>
        </p:grpSpPr>
        <p:sp>
          <p:nvSpPr>
            <p:cNvPr id="6166" name="Freeform 395"/>
            <p:cNvSpPr>
              <a:spLocks/>
            </p:cNvSpPr>
            <p:nvPr/>
          </p:nvSpPr>
          <p:spPr bwMode="auto">
            <a:xfrm>
              <a:off x="1123" y="2024"/>
              <a:ext cx="1826" cy="1705"/>
            </a:xfrm>
            <a:custGeom>
              <a:avLst/>
              <a:gdLst>
                <a:gd name="T0" fmla="*/ 60 w 1826"/>
                <a:gd name="T1" fmla="*/ 593 h 1705"/>
                <a:gd name="T2" fmla="*/ 100 w 1826"/>
                <a:gd name="T3" fmla="*/ 472 h 1705"/>
                <a:gd name="T4" fmla="*/ 152 w 1826"/>
                <a:gd name="T5" fmla="*/ 361 h 1705"/>
                <a:gd name="T6" fmla="*/ 223 w 1826"/>
                <a:gd name="T7" fmla="*/ 257 h 1705"/>
                <a:gd name="T8" fmla="*/ 325 w 1826"/>
                <a:gd name="T9" fmla="*/ 169 h 1705"/>
                <a:gd name="T10" fmla="*/ 447 w 1826"/>
                <a:gd name="T11" fmla="*/ 98 h 1705"/>
                <a:gd name="T12" fmla="*/ 595 w 1826"/>
                <a:gd name="T13" fmla="*/ 40 h 1705"/>
                <a:gd name="T14" fmla="*/ 754 w 1826"/>
                <a:gd name="T15" fmla="*/ 5 h 1705"/>
                <a:gd name="T16" fmla="*/ 862 w 1826"/>
                <a:gd name="T17" fmla="*/ 0 h 1705"/>
                <a:gd name="T18" fmla="*/ 939 w 1826"/>
                <a:gd name="T19" fmla="*/ 4 h 1705"/>
                <a:gd name="T20" fmla="*/ 1014 w 1826"/>
                <a:gd name="T21" fmla="*/ 19 h 1705"/>
                <a:gd name="T22" fmla="*/ 1081 w 1826"/>
                <a:gd name="T23" fmla="*/ 44 h 1705"/>
                <a:gd name="T24" fmla="*/ 1150 w 1826"/>
                <a:gd name="T25" fmla="*/ 84 h 1705"/>
                <a:gd name="T26" fmla="*/ 1223 w 1826"/>
                <a:gd name="T27" fmla="*/ 140 h 1705"/>
                <a:gd name="T28" fmla="*/ 1292 w 1826"/>
                <a:gd name="T29" fmla="*/ 190 h 1705"/>
                <a:gd name="T30" fmla="*/ 1440 w 1826"/>
                <a:gd name="T31" fmla="*/ 299 h 1705"/>
                <a:gd name="T32" fmla="*/ 1534 w 1826"/>
                <a:gd name="T33" fmla="*/ 386 h 1705"/>
                <a:gd name="T34" fmla="*/ 1595 w 1826"/>
                <a:gd name="T35" fmla="*/ 457 h 1705"/>
                <a:gd name="T36" fmla="*/ 1641 w 1826"/>
                <a:gd name="T37" fmla="*/ 536 h 1705"/>
                <a:gd name="T38" fmla="*/ 1676 w 1826"/>
                <a:gd name="T39" fmla="*/ 614 h 1705"/>
                <a:gd name="T40" fmla="*/ 1709 w 1826"/>
                <a:gd name="T41" fmla="*/ 693 h 1705"/>
                <a:gd name="T42" fmla="*/ 1741 w 1826"/>
                <a:gd name="T43" fmla="*/ 753 h 1705"/>
                <a:gd name="T44" fmla="*/ 1760 w 1826"/>
                <a:gd name="T45" fmla="*/ 799 h 1705"/>
                <a:gd name="T46" fmla="*/ 1774 w 1826"/>
                <a:gd name="T47" fmla="*/ 847 h 1705"/>
                <a:gd name="T48" fmla="*/ 1808 w 1826"/>
                <a:gd name="T49" fmla="*/ 1000 h 1705"/>
                <a:gd name="T50" fmla="*/ 1824 w 1826"/>
                <a:gd name="T51" fmla="*/ 1116 h 1705"/>
                <a:gd name="T52" fmla="*/ 1822 w 1826"/>
                <a:gd name="T53" fmla="*/ 1231 h 1705"/>
                <a:gd name="T54" fmla="*/ 1803 w 1826"/>
                <a:gd name="T55" fmla="*/ 1323 h 1705"/>
                <a:gd name="T56" fmla="*/ 1781 w 1826"/>
                <a:gd name="T57" fmla="*/ 1373 h 1705"/>
                <a:gd name="T58" fmla="*/ 1751 w 1826"/>
                <a:gd name="T59" fmla="*/ 1419 h 1705"/>
                <a:gd name="T60" fmla="*/ 1691 w 1826"/>
                <a:gd name="T61" fmla="*/ 1483 h 1705"/>
                <a:gd name="T62" fmla="*/ 1609 w 1826"/>
                <a:gd name="T63" fmla="*/ 1554 h 1705"/>
                <a:gd name="T64" fmla="*/ 1524 w 1826"/>
                <a:gd name="T65" fmla="*/ 1617 h 1705"/>
                <a:gd name="T66" fmla="*/ 1455 w 1826"/>
                <a:gd name="T67" fmla="*/ 1653 h 1705"/>
                <a:gd name="T68" fmla="*/ 1380 w 1826"/>
                <a:gd name="T69" fmla="*/ 1680 h 1705"/>
                <a:gd name="T70" fmla="*/ 1273 w 1826"/>
                <a:gd name="T71" fmla="*/ 1700 h 1705"/>
                <a:gd name="T72" fmla="*/ 1102 w 1826"/>
                <a:gd name="T73" fmla="*/ 1703 h 1705"/>
                <a:gd name="T74" fmla="*/ 931 w 1826"/>
                <a:gd name="T75" fmla="*/ 1684 h 1705"/>
                <a:gd name="T76" fmla="*/ 768 w 1826"/>
                <a:gd name="T77" fmla="*/ 1650 h 1705"/>
                <a:gd name="T78" fmla="*/ 637 w 1826"/>
                <a:gd name="T79" fmla="*/ 1611 h 1705"/>
                <a:gd name="T80" fmla="*/ 540 w 1826"/>
                <a:gd name="T81" fmla="*/ 1567 h 1705"/>
                <a:gd name="T82" fmla="*/ 445 w 1826"/>
                <a:gd name="T83" fmla="*/ 1513 h 1705"/>
                <a:gd name="T84" fmla="*/ 357 w 1826"/>
                <a:gd name="T85" fmla="*/ 1448 h 1705"/>
                <a:gd name="T86" fmla="*/ 275 w 1826"/>
                <a:gd name="T87" fmla="*/ 1371 h 1705"/>
                <a:gd name="T88" fmla="*/ 202 w 1826"/>
                <a:gd name="T89" fmla="*/ 1289 h 1705"/>
                <a:gd name="T90" fmla="*/ 136 w 1826"/>
                <a:gd name="T91" fmla="*/ 1198 h 1705"/>
                <a:gd name="T92" fmla="*/ 85 w 1826"/>
                <a:gd name="T93" fmla="*/ 1102 h 1705"/>
                <a:gd name="T94" fmla="*/ 42 w 1826"/>
                <a:gd name="T95" fmla="*/ 1002 h 1705"/>
                <a:gd name="T96" fmla="*/ 14 w 1826"/>
                <a:gd name="T97" fmla="*/ 899 h 1705"/>
                <a:gd name="T98" fmla="*/ 2 w 1826"/>
                <a:gd name="T99" fmla="*/ 793 h 1705"/>
                <a:gd name="T100" fmla="*/ 12 w 1826"/>
                <a:gd name="T101" fmla="*/ 753 h 170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26"/>
                <a:gd name="T154" fmla="*/ 0 h 1705"/>
                <a:gd name="T155" fmla="*/ 1826 w 1826"/>
                <a:gd name="T156" fmla="*/ 1705 h 170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26" h="1705">
                  <a:moveTo>
                    <a:pt x="6" y="756"/>
                  </a:moveTo>
                  <a:lnTo>
                    <a:pt x="35" y="674"/>
                  </a:lnTo>
                  <a:lnTo>
                    <a:pt x="60" y="593"/>
                  </a:lnTo>
                  <a:lnTo>
                    <a:pt x="73" y="553"/>
                  </a:lnTo>
                  <a:lnTo>
                    <a:pt x="86" y="513"/>
                  </a:lnTo>
                  <a:lnTo>
                    <a:pt x="100" y="472"/>
                  </a:lnTo>
                  <a:lnTo>
                    <a:pt x="117" y="434"/>
                  </a:lnTo>
                  <a:lnTo>
                    <a:pt x="133" y="397"/>
                  </a:lnTo>
                  <a:lnTo>
                    <a:pt x="152" y="361"/>
                  </a:lnTo>
                  <a:lnTo>
                    <a:pt x="173" y="324"/>
                  </a:lnTo>
                  <a:lnTo>
                    <a:pt x="198" y="292"/>
                  </a:lnTo>
                  <a:lnTo>
                    <a:pt x="223" y="257"/>
                  </a:lnTo>
                  <a:lnTo>
                    <a:pt x="253" y="226"/>
                  </a:lnTo>
                  <a:lnTo>
                    <a:pt x="286" y="198"/>
                  </a:lnTo>
                  <a:lnTo>
                    <a:pt x="325" y="169"/>
                  </a:lnTo>
                  <a:lnTo>
                    <a:pt x="361" y="144"/>
                  </a:lnTo>
                  <a:lnTo>
                    <a:pt x="403" y="119"/>
                  </a:lnTo>
                  <a:lnTo>
                    <a:pt x="447" y="98"/>
                  </a:lnTo>
                  <a:lnTo>
                    <a:pt x="495" y="77"/>
                  </a:lnTo>
                  <a:lnTo>
                    <a:pt x="543" y="57"/>
                  </a:lnTo>
                  <a:lnTo>
                    <a:pt x="595" y="40"/>
                  </a:lnTo>
                  <a:lnTo>
                    <a:pt x="647" y="27"/>
                  </a:lnTo>
                  <a:lnTo>
                    <a:pt x="701" y="15"/>
                  </a:lnTo>
                  <a:lnTo>
                    <a:pt x="754" y="5"/>
                  </a:lnTo>
                  <a:lnTo>
                    <a:pt x="808" y="0"/>
                  </a:lnTo>
                  <a:lnTo>
                    <a:pt x="835" y="0"/>
                  </a:lnTo>
                  <a:lnTo>
                    <a:pt x="862" y="0"/>
                  </a:lnTo>
                  <a:lnTo>
                    <a:pt x="887" y="0"/>
                  </a:lnTo>
                  <a:lnTo>
                    <a:pt x="914" y="2"/>
                  </a:lnTo>
                  <a:lnTo>
                    <a:pt x="939" y="4"/>
                  </a:lnTo>
                  <a:lnTo>
                    <a:pt x="964" y="7"/>
                  </a:lnTo>
                  <a:lnTo>
                    <a:pt x="989" y="13"/>
                  </a:lnTo>
                  <a:lnTo>
                    <a:pt x="1014" y="19"/>
                  </a:lnTo>
                  <a:lnTo>
                    <a:pt x="1037" y="27"/>
                  </a:lnTo>
                  <a:lnTo>
                    <a:pt x="1060" y="34"/>
                  </a:lnTo>
                  <a:lnTo>
                    <a:pt x="1081" y="44"/>
                  </a:lnTo>
                  <a:lnTo>
                    <a:pt x="1102" y="55"/>
                  </a:lnTo>
                  <a:lnTo>
                    <a:pt x="1127" y="69"/>
                  </a:lnTo>
                  <a:lnTo>
                    <a:pt x="1150" y="84"/>
                  </a:lnTo>
                  <a:lnTo>
                    <a:pt x="1175" y="101"/>
                  </a:lnTo>
                  <a:lnTo>
                    <a:pt x="1198" y="121"/>
                  </a:lnTo>
                  <a:lnTo>
                    <a:pt x="1223" y="140"/>
                  </a:lnTo>
                  <a:lnTo>
                    <a:pt x="1246" y="157"/>
                  </a:lnTo>
                  <a:lnTo>
                    <a:pt x="1269" y="174"/>
                  </a:lnTo>
                  <a:lnTo>
                    <a:pt x="1292" y="190"/>
                  </a:lnTo>
                  <a:lnTo>
                    <a:pt x="1340" y="224"/>
                  </a:lnTo>
                  <a:lnTo>
                    <a:pt x="1390" y="261"/>
                  </a:lnTo>
                  <a:lnTo>
                    <a:pt x="1440" y="299"/>
                  </a:lnTo>
                  <a:lnTo>
                    <a:pt x="1490" y="340"/>
                  </a:lnTo>
                  <a:lnTo>
                    <a:pt x="1513" y="363"/>
                  </a:lnTo>
                  <a:lnTo>
                    <a:pt x="1534" y="386"/>
                  </a:lnTo>
                  <a:lnTo>
                    <a:pt x="1555" y="409"/>
                  </a:lnTo>
                  <a:lnTo>
                    <a:pt x="1576" y="432"/>
                  </a:lnTo>
                  <a:lnTo>
                    <a:pt x="1595" y="457"/>
                  </a:lnTo>
                  <a:lnTo>
                    <a:pt x="1613" y="482"/>
                  </a:lnTo>
                  <a:lnTo>
                    <a:pt x="1628" y="509"/>
                  </a:lnTo>
                  <a:lnTo>
                    <a:pt x="1641" y="536"/>
                  </a:lnTo>
                  <a:lnTo>
                    <a:pt x="1655" y="561"/>
                  </a:lnTo>
                  <a:lnTo>
                    <a:pt x="1664" y="587"/>
                  </a:lnTo>
                  <a:lnTo>
                    <a:pt x="1676" y="614"/>
                  </a:lnTo>
                  <a:lnTo>
                    <a:pt x="1685" y="641"/>
                  </a:lnTo>
                  <a:lnTo>
                    <a:pt x="1697" y="666"/>
                  </a:lnTo>
                  <a:lnTo>
                    <a:pt x="1709" y="693"/>
                  </a:lnTo>
                  <a:lnTo>
                    <a:pt x="1720" y="718"/>
                  </a:lnTo>
                  <a:lnTo>
                    <a:pt x="1733" y="741"/>
                  </a:lnTo>
                  <a:lnTo>
                    <a:pt x="1741" y="753"/>
                  </a:lnTo>
                  <a:lnTo>
                    <a:pt x="1747" y="766"/>
                  </a:lnTo>
                  <a:lnTo>
                    <a:pt x="1753" y="781"/>
                  </a:lnTo>
                  <a:lnTo>
                    <a:pt x="1760" y="799"/>
                  </a:lnTo>
                  <a:lnTo>
                    <a:pt x="1766" y="816"/>
                  </a:lnTo>
                  <a:lnTo>
                    <a:pt x="1770" y="831"/>
                  </a:lnTo>
                  <a:lnTo>
                    <a:pt x="1774" y="847"/>
                  </a:lnTo>
                  <a:lnTo>
                    <a:pt x="1778" y="860"/>
                  </a:lnTo>
                  <a:lnTo>
                    <a:pt x="1793" y="927"/>
                  </a:lnTo>
                  <a:lnTo>
                    <a:pt x="1808" y="1000"/>
                  </a:lnTo>
                  <a:lnTo>
                    <a:pt x="1814" y="1037"/>
                  </a:lnTo>
                  <a:lnTo>
                    <a:pt x="1820" y="1075"/>
                  </a:lnTo>
                  <a:lnTo>
                    <a:pt x="1824" y="1116"/>
                  </a:lnTo>
                  <a:lnTo>
                    <a:pt x="1826" y="1154"/>
                  </a:lnTo>
                  <a:lnTo>
                    <a:pt x="1826" y="1192"/>
                  </a:lnTo>
                  <a:lnTo>
                    <a:pt x="1822" y="1231"/>
                  </a:lnTo>
                  <a:lnTo>
                    <a:pt x="1816" y="1269"/>
                  </a:lnTo>
                  <a:lnTo>
                    <a:pt x="1808" y="1306"/>
                  </a:lnTo>
                  <a:lnTo>
                    <a:pt x="1803" y="1323"/>
                  </a:lnTo>
                  <a:lnTo>
                    <a:pt x="1797" y="1340"/>
                  </a:lnTo>
                  <a:lnTo>
                    <a:pt x="1789" y="1356"/>
                  </a:lnTo>
                  <a:lnTo>
                    <a:pt x="1781" y="1373"/>
                  </a:lnTo>
                  <a:lnTo>
                    <a:pt x="1772" y="1388"/>
                  </a:lnTo>
                  <a:lnTo>
                    <a:pt x="1762" y="1404"/>
                  </a:lnTo>
                  <a:lnTo>
                    <a:pt x="1751" y="1419"/>
                  </a:lnTo>
                  <a:lnTo>
                    <a:pt x="1739" y="1433"/>
                  </a:lnTo>
                  <a:lnTo>
                    <a:pt x="1716" y="1458"/>
                  </a:lnTo>
                  <a:lnTo>
                    <a:pt x="1691" y="1483"/>
                  </a:lnTo>
                  <a:lnTo>
                    <a:pt x="1664" y="1506"/>
                  </a:lnTo>
                  <a:lnTo>
                    <a:pt x="1638" y="1531"/>
                  </a:lnTo>
                  <a:lnTo>
                    <a:pt x="1609" y="1554"/>
                  </a:lnTo>
                  <a:lnTo>
                    <a:pt x="1580" y="1577"/>
                  </a:lnTo>
                  <a:lnTo>
                    <a:pt x="1551" y="1598"/>
                  </a:lnTo>
                  <a:lnTo>
                    <a:pt x="1524" y="1617"/>
                  </a:lnTo>
                  <a:lnTo>
                    <a:pt x="1501" y="1630"/>
                  </a:lnTo>
                  <a:lnTo>
                    <a:pt x="1478" y="1642"/>
                  </a:lnTo>
                  <a:lnTo>
                    <a:pt x="1455" y="1653"/>
                  </a:lnTo>
                  <a:lnTo>
                    <a:pt x="1430" y="1663"/>
                  </a:lnTo>
                  <a:lnTo>
                    <a:pt x="1405" y="1673"/>
                  </a:lnTo>
                  <a:lnTo>
                    <a:pt x="1380" y="1680"/>
                  </a:lnTo>
                  <a:lnTo>
                    <a:pt x="1353" y="1686"/>
                  </a:lnTo>
                  <a:lnTo>
                    <a:pt x="1327" y="1692"/>
                  </a:lnTo>
                  <a:lnTo>
                    <a:pt x="1273" y="1700"/>
                  </a:lnTo>
                  <a:lnTo>
                    <a:pt x="1217" y="1705"/>
                  </a:lnTo>
                  <a:lnTo>
                    <a:pt x="1160" y="1705"/>
                  </a:lnTo>
                  <a:lnTo>
                    <a:pt x="1102" y="1703"/>
                  </a:lnTo>
                  <a:lnTo>
                    <a:pt x="1044" y="1700"/>
                  </a:lnTo>
                  <a:lnTo>
                    <a:pt x="989" y="1694"/>
                  </a:lnTo>
                  <a:lnTo>
                    <a:pt x="931" y="1684"/>
                  </a:lnTo>
                  <a:lnTo>
                    <a:pt x="875" y="1675"/>
                  </a:lnTo>
                  <a:lnTo>
                    <a:pt x="822" y="1663"/>
                  </a:lnTo>
                  <a:lnTo>
                    <a:pt x="768" y="1650"/>
                  </a:lnTo>
                  <a:lnTo>
                    <a:pt x="718" y="1636"/>
                  </a:lnTo>
                  <a:lnTo>
                    <a:pt x="670" y="1621"/>
                  </a:lnTo>
                  <a:lnTo>
                    <a:pt x="637" y="1611"/>
                  </a:lnTo>
                  <a:lnTo>
                    <a:pt x="603" y="1598"/>
                  </a:lnTo>
                  <a:lnTo>
                    <a:pt x="570" y="1582"/>
                  </a:lnTo>
                  <a:lnTo>
                    <a:pt x="540" y="1567"/>
                  </a:lnTo>
                  <a:lnTo>
                    <a:pt x="507" y="1550"/>
                  </a:lnTo>
                  <a:lnTo>
                    <a:pt x="476" y="1532"/>
                  </a:lnTo>
                  <a:lnTo>
                    <a:pt x="445" y="1513"/>
                  </a:lnTo>
                  <a:lnTo>
                    <a:pt x="415" y="1492"/>
                  </a:lnTo>
                  <a:lnTo>
                    <a:pt x="386" y="1471"/>
                  </a:lnTo>
                  <a:lnTo>
                    <a:pt x="357" y="1448"/>
                  </a:lnTo>
                  <a:lnTo>
                    <a:pt x="328" y="1423"/>
                  </a:lnTo>
                  <a:lnTo>
                    <a:pt x="301" y="1398"/>
                  </a:lnTo>
                  <a:lnTo>
                    <a:pt x="275" y="1371"/>
                  </a:lnTo>
                  <a:lnTo>
                    <a:pt x="250" y="1344"/>
                  </a:lnTo>
                  <a:lnTo>
                    <a:pt x="225" y="1317"/>
                  </a:lnTo>
                  <a:lnTo>
                    <a:pt x="202" y="1289"/>
                  </a:lnTo>
                  <a:lnTo>
                    <a:pt x="179" y="1260"/>
                  </a:lnTo>
                  <a:lnTo>
                    <a:pt x="158" y="1229"/>
                  </a:lnTo>
                  <a:lnTo>
                    <a:pt x="136" y="1198"/>
                  </a:lnTo>
                  <a:lnTo>
                    <a:pt x="117" y="1168"/>
                  </a:lnTo>
                  <a:lnTo>
                    <a:pt x="100" y="1135"/>
                  </a:lnTo>
                  <a:lnTo>
                    <a:pt x="85" y="1102"/>
                  </a:lnTo>
                  <a:lnTo>
                    <a:pt x="69" y="1070"/>
                  </a:lnTo>
                  <a:lnTo>
                    <a:pt x="54" y="1035"/>
                  </a:lnTo>
                  <a:lnTo>
                    <a:pt x="42" y="1002"/>
                  </a:lnTo>
                  <a:lnTo>
                    <a:pt x="31" y="968"/>
                  </a:lnTo>
                  <a:lnTo>
                    <a:pt x="21" y="933"/>
                  </a:lnTo>
                  <a:lnTo>
                    <a:pt x="14" y="899"/>
                  </a:lnTo>
                  <a:lnTo>
                    <a:pt x="8" y="864"/>
                  </a:lnTo>
                  <a:lnTo>
                    <a:pt x="4" y="828"/>
                  </a:lnTo>
                  <a:lnTo>
                    <a:pt x="2" y="793"/>
                  </a:lnTo>
                  <a:lnTo>
                    <a:pt x="0" y="756"/>
                  </a:lnTo>
                  <a:lnTo>
                    <a:pt x="6" y="753"/>
                  </a:lnTo>
                  <a:lnTo>
                    <a:pt x="12" y="753"/>
                  </a:lnTo>
                  <a:lnTo>
                    <a:pt x="6" y="756"/>
                  </a:lnTo>
                  <a:close/>
                </a:path>
              </a:pathLst>
            </a:custGeom>
            <a:solidFill>
              <a:srgbClr val="D4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67" name="Group 396"/>
            <p:cNvGrpSpPr>
              <a:grpSpLocks/>
            </p:cNvGrpSpPr>
            <p:nvPr/>
          </p:nvGrpSpPr>
          <p:grpSpPr bwMode="auto">
            <a:xfrm>
              <a:off x="576" y="2429"/>
              <a:ext cx="3203" cy="931"/>
              <a:chOff x="634" y="2462"/>
              <a:chExt cx="3203" cy="931"/>
            </a:xfrm>
          </p:grpSpPr>
          <p:sp>
            <p:nvSpPr>
              <p:cNvPr id="6169" name="Freeform 397"/>
              <p:cNvSpPr>
                <a:spLocks/>
              </p:cNvSpPr>
              <p:nvPr/>
            </p:nvSpPr>
            <p:spPr bwMode="auto">
              <a:xfrm>
                <a:off x="2094" y="2946"/>
                <a:ext cx="1465" cy="178"/>
              </a:xfrm>
              <a:custGeom>
                <a:avLst/>
                <a:gdLst>
                  <a:gd name="T0" fmla="*/ 0 w 1465"/>
                  <a:gd name="T1" fmla="*/ 15 h 178"/>
                  <a:gd name="T2" fmla="*/ 50 w 1465"/>
                  <a:gd name="T3" fmla="*/ 17 h 178"/>
                  <a:gd name="T4" fmla="*/ 123 w 1465"/>
                  <a:gd name="T5" fmla="*/ 23 h 178"/>
                  <a:gd name="T6" fmla="*/ 213 w 1465"/>
                  <a:gd name="T7" fmla="*/ 30 h 178"/>
                  <a:gd name="T8" fmla="*/ 317 w 1465"/>
                  <a:gd name="T9" fmla="*/ 40 h 178"/>
                  <a:gd name="T10" fmla="*/ 555 w 1465"/>
                  <a:gd name="T11" fmla="*/ 67 h 178"/>
                  <a:gd name="T12" fmla="*/ 810 w 1465"/>
                  <a:gd name="T13" fmla="*/ 98 h 178"/>
                  <a:gd name="T14" fmla="*/ 1056 w 1465"/>
                  <a:gd name="T15" fmla="*/ 126 h 178"/>
                  <a:gd name="T16" fmla="*/ 1264 w 1465"/>
                  <a:gd name="T17" fmla="*/ 153 h 178"/>
                  <a:gd name="T18" fmla="*/ 1407 w 1465"/>
                  <a:gd name="T19" fmla="*/ 171 h 178"/>
                  <a:gd name="T20" fmla="*/ 1463 w 1465"/>
                  <a:gd name="T21" fmla="*/ 178 h 178"/>
                  <a:gd name="T22" fmla="*/ 1465 w 1465"/>
                  <a:gd name="T23" fmla="*/ 163 h 178"/>
                  <a:gd name="T24" fmla="*/ 1409 w 1465"/>
                  <a:gd name="T25" fmla="*/ 155 h 178"/>
                  <a:gd name="T26" fmla="*/ 1265 w 1465"/>
                  <a:gd name="T27" fmla="*/ 136 h 178"/>
                  <a:gd name="T28" fmla="*/ 1058 w 1465"/>
                  <a:gd name="T29" fmla="*/ 111 h 178"/>
                  <a:gd name="T30" fmla="*/ 812 w 1465"/>
                  <a:gd name="T31" fmla="*/ 80 h 178"/>
                  <a:gd name="T32" fmla="*/ 557 w 1465"/>
                  <a:gd name="T33" fmla="*/ 52 h 178"/>
                  <a:gd name="T34" fmla="*/ 319 w 1465"/>
                  <a:gd name="T35" fmla="*/ 25 h 178"/>
                  <a:gd name="T36" fmla="*/ 215 w 1465"/>
                  <a:gd name="T37" fmla="*/ 15 h 178"/>
                  <a:gd name="T38" fmla="*/ 125 w 1465"/>
                  <a:gd name="T39" fmla="*/ 7 h 178"/>
                  <a:gd name="T40" fmla="*/ 52 w 1465"/>
                  <a:gd name="T41" fmla="*/ 2 h 178"/>
                  <a:gd name="T42" fmla="*/ 0 w 1465"/>
                  <a:gd name="T43" fmla="*/ 0 h 178"/>
                  <a:gd name="T44" fmla="*/ 0 w 1465"/>
                  <a:gd name="T45" fmla="*/ 15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5"/>
                  <a:gd name="T70" fmla="*/ 0 h 178"/>
                  <a:gd name="T71" fmla="*/ 1465 w 1465"/>
                  <a:gd name="T72" fmla="*/ 178 h 1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5" h="178">
                    <a:moveTo>
                      <a:pt x="0" y="15"/>
                    </a:moveTo>
                    <a:lnTo>
                      <a:pt x="50" y="17"/>
                    </a:lnTo>
                    <a:lnTo>
                      <a:pt x="123" y="23"/>
                    </a:lnTo>
                    <a:lnTo>
                      <a:pt x="213" y="30"/>
                    </a:lnTo>
                    <a:lnTo>
                      <a:pt x="317" y="40"/>
                    </a:lnTo>
                    <a:lnTo>
                      <a:pt x="555" y="67"/>
                    </a:lnTo>
                    <a:lnTo>
                      <a:pt x="810" y="98"/>
                    </a:lnTo>
                    <a:lnTo>
                      <a:pt x="1056" y="126"/>
                    </a:lnTo>
                    <a:lnTo>
                      <a:pt x="1264" y="153"/>
                    </a:lnTo>
                    <a:lnTo>
                      <a:pt x="1407" y="171"/>
                    </a:lnTo>
                    <a:lnTo>
                      <a:pt x="1463" y="178"/>
                    </a:lnTo>
                    <a:lnTo>
                      <a:pt x="1465" y="163"/>
                    </a:lnTo>
                    <a:lnTo>
                      <a:pt x="1409" y="155"/>
                    </a:lnTo>
                    <a:lnTo>
                      <a:pt x="1265" y="136"/>
                    </a:lnTo>
                    <a:lnTo>
                      <a:pt x="1058" y="111"/>
                    </a:lnTo>
                    <a:lnTo>
                      <a:pt x="812" y="80"/>
                    </a:lnTo>
                    <a:lnTo>
                      <a:pt x="557" y="52"/>
                    </a:lnTo>
                    <a:lnTo>
                      <a:pt x="319" y="25"/>
                    </a:lnTo>
                    <a:lnTo>
                      <a:pt x="215" y="15"/>
                    </a:lnTo>
                    <a:lnTo>
                      <a:pt x="125" y="7"/>
                    </a:lnTo>
                    <a:lnTo>
                      <a:pt x="52" y="2"/>
                    </a:lnTo>
                    <a:lnTo>
                      <a:pt x="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0" name="Freeform 398"/>
              <p:cNvSpPr>
                <a:spLocks/>
              </p:cNvSpPr>
              <p:nvPr/>
            </p:nvSpPr>
            <p:spPr bwMode="auto">
              <a:xfrm>
                <a:off x="2092" y="2723"/>
                <a:ext cx="1465" cy="178"/>
              </a:xfrm>
              <a:custGeom>
                <a:avLst/>
                <a:gdLst>
                  <a:gd name="T0" fmla="*/ 0 w 1465"/>
                  <a:gd name="T1" fmla="*/ 178 h 178"/>
                  <a:gd name="T2" fmla="*/ 52 w 1465"/>
                  <a:gd name="T3" fmla="*/ 177 h 178"/>
                  <a:gd name="T4" fmla="*/ 125 w 1465"/>
                  <a:gd name="T5" fmla="*/ 171 h 178"/>
                  <a:gd name="T6" fmla="*/ 215 w 1465"/>
                  <a:gd name="T7" fmla="*/ 163 h 178"/>
                  <a:gd name="T8" fmla="*/ 321 w 1465"/>
                  <a:gd name="T9" fmla="*/ 154 h 178"/>
                  <a:gd name="T10" fmla="*/ 559 w 1465"/>
                  <a:gd name="T11" fmla="*/ 127 h 178"/>
                  <a:gd name="T12" fmla="*/ 814 w 1465"/>
                  <a:gd name="T13" fmla="*/ 96 h 178"/>
                  <a:gd name="T14" fmla="*/ 1058 w 1465"/>
                  <a:gd name="T15" fmla="*/ 67 h 178"/>
                  <a:gd name="T16" fmla="*/ 1267 w 1465"/>
                  <a:gd name="T17" fmla="*/ 40 h 178"/>
                  <a:gd name="T18" fmla="*/ 1411 w 1465"/>
                  <a:gd name="T19" fmla="*/ 23 h 178"/>
                  <a:gd name="T20" fmla="*/ 1465 w 1465"/>
                  <a:gd name="T21" fmla="*/ 15 h 178"/>
                  <a:gd name="T22" fmla="*/ 1463 w 1465"/>
                  <a:gd name="T23" fmla="*/ 0 h 178"/>
                  <a:gd name="T24" fmla="*/ 1409 w 1465"/>
                  <a:gd name="T25" fmla="*/ 6 h 178"/>
                  <a:gd name="T26" fmla="*/ 1266 w 1465"/>
                  <a:gd name="T27" fmla="*/ 25 h 178"/>
                  <a:gd name="T28" fmla="*/ 1056 w 1465"/>
                  <a:gd name="T29" fmla="*/ 52 h 178"/>
                  <a:gd name="T30" fmla="*/ 812 w 1465"/>
                  <a:gd name="T31" fmla="*/ 81 h 178"/>
                  <a:gd name="T32" fmla="*/ 557 w 1465"/>
                  <a:gd name="T33" fmla="*/ 111 h 178"/>
                  <a:gd name="T34" fmla="*/ 319 w 1465"/>
                  <a:gd name="T35" fmla="*/ 136 h 178"/>
                  <a:gd name="T36" fmla="*/ 214 w 1465"/>
                  <a:gd name="T37" fmla="*/ 148 h 178"/>
                  <a:gd name="T38" fmla="*/ 125 w 1465"/>
                  <a:gd name="T39" fmla="*/ 155 h 178"/>
                  <a:gd name="T40" fmla="*/ 52 w 1465"/>
                  <a:gd name="T41" fmla="*/ 161 h 178"/>
                  <a:gd name="T42" fmla="*/ 0 w 1465"/>
                  <a:gd name="T43" fmla="*/ 161 h 178"/>
                  <a:gd name="T44" fmla="*/ 0 w 1465"/>
                  <a:gd name="T45" fmla="*/ 178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5"/>
                  <a:gd name="T70" fmla="*/ 0 h 178"/>
                  <a:gd name="T71" fmla="*/ 1465 w 1465"/>
                  <a:gd name="T72" fmla="*/ 178 h 1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5" h="178">
                    <a:moveTo>
                      <a:pt x="0" y="178"/>
                    </a:moveTo>
                    <a:lnTo>
                      <a:pt x="52" y="177"/>
                    </a:lnTo>
                    <a:lnTo>
                      <a:pt x="125" y="171"/>
                    </a:lnTo>
                    <a:lnTo>
                      <a:pt x="215" y="163"/>
                    </a:lnTo>
                    <a:lnTo>
                      <a:pt x="321" y="154"/>
                    </a:lnTo>
                    <a:lnTo>
                      <a:pt x="559" y="127"/>
                    </a:lnTo>
                    <a:lnTo>
                      <a:pt x="814" y="96"/>
                    </a:lnTo>
                    <a:lnTo>
                      <a:pt x="1058" y="67"/>
                    </a:lnTo>
                    <a:lnTo>
                      <a:pt x="1267" y="40"/>
                    </a:lnTo>
                    <a:lnTo>
                      <a:pt x="1411" y="23"/>
                    </a:lnTo>
                    <a:lnTo>
                      <a:pt x="1465" y="15"/>
                    </a:lnTo>
                    <a:lnTo>
                      <a:pt x="1463" y="0"/>
                    </a:lnTo>
                    <a:lnTo>
                      <a:pt x="1409" y="6"/>
                    </a:lnTo>
                    <a:lnTo>
                      <a:pt x="1266" y="25"/>
                    </a:lnTo>
                    <a:lnTo>
                      <a:pt x="1056" y="52"/>
                    </a:lnTo>
                    <a:lnTo>
                      <a:pt x="812" y="81"/>
                    </a:lnTo>
                    <a:lnTo>
                      <a:pt x="557" y="111"/>
                    </a:lnTo>
                    <a:lnTo>
                      <a:pt x="319" y="136"/>
                    </a:lnTo>
                    <a:lnTo>
                      <a:pt x="214" y="148"/>
                    </a:lnTo>
                    <a:lnTo>
                      <a:pt x="125" y="155"/>
                    </a:lnTo>
                    <a:lnTo>
                      <a:pt x="52" y="161"/>
                    </a:lnTo>
                    <a:lnTo>
                      <a:pt x="0" y="161"/>
                    </a:lnTo>
                    <a:lnTo>
                      <a:pt x="0" y="178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1" name="Freeform 399"/>
              <p:cNvSpPr>
                <a:spLocks/>
              </p:cNvSpPr>
              <p:nvPr/>
            </p:nvSpPr>
            <p:spPr bwMode="auto">
              <a:xfrm>
                <a:off x="634" y="2946"/>
                <a:ext cx="1462" cy="178"/>
              </a:xfrm>
              <a:custGeom>
                <a:avLst/>
                <a:gdLst>
                  <a:gd name="T0" fmla="*/ 1462 w 1462"/>
                  <a:gd name="T1" fmla="*/ 0 h 178"/>
                  <a:gd name="T2" fmla="*/ 1411 w 1462"/>
                  <a:gd name="T3" fmla="*/ 2 h 178"/>
                  <a:gd name="T4" fmla="*/ 1338 w 1462"/>
                  <a:gd name="T5" fmla="*/ 7 h 178"/>
                  <a:gd name="T6" fmla="*/ 1247 w 1462"/>
                  <a:gd name="T7" fmla="*/ 15 h 178"/>
                  <a:gd name="T8" fmla="*/ 1144 w 1462"/>
                  <a:gd name="T9" fmla="*/ 27 h 178"/>
                  <a:gd name="T10" fmla="*/ 906 w 1462"/>
                  <a:gd name="T11" fmla="*/ 52 h 178"/>
                  <a:gd name="T12" fmla="*/ 650 w 1462"/>
                  <a:gd name="T13" fmla="*/ 82 h 178"/>
                  <a:gd name="T14" fmla="*/ 405 w 1462"/>
                  <a:gd name="T15" fmla="*/ 111 h 178"/>
                  <a:gd name="T16" fmla="*/ 197 w 1462"/>
                  <a:gd name="T17" fmla="*/ 138 h 178"/>
                  <a:gd name="T18" fmla="*/ 53 w 1462"/>
                  <a:gd name="T19" fmla="*/ 155 h 178"/>
                  <a:gd name="T20" fmla="*/ 0 w 1462"/>
                  <a:gd name="T21" fmla="*/ 163 h 178"/>
                  <a:gd name="T22" fmla="*/ 2 w 1462"/>
                  <a:gd name="T23" fmla="*/ 178 h 178"/>
                  <a:gd name="T24" fmla="*/ 55 w 1462"/>
                  <a:gd name="T25" fmla="*/ 173 h 178"/>
                  <a:gd name="T26" fmla="*/ 199 w 1462"/>
                  <a:gd name="T27" fmla="*/ 153 h 178"/>
                  <a:gd name="T28" fmla="*/ 407 w 1462"/>
                  <a:gd name="T29" fmla="*/ 126 h 178"/>
                  <a:gd name="T30" fmla="*/ 652 w 1462"/>
                  <a:gd name="T31" fmla="*/ 98 h 178"/>
                  <a:gd name="T32" fmla="*/ 908 w 1462"/>
                  <a:gd name="T33" fmla="*/ 67 h 178"/>
                  <a:gd name="T34" fmla="*/ 1146 w 1462"/>
                  <a:gd name="T35" fmla="*/ 42 h 178"/>
                  <a:gd name="T36" fmla="*/ 1249 w 1462"/>
                  <a:gd name="T37" fmla="*/ 30 h 178"/>
                  <a:gd name="T38" fmla="*/ 1339 w 1462"/>
                  <a:gd name="T39" fmla="*/ 23 h 178"/>
                  <a:gd name="T40" fmla="*/ 1412 w 1462"/>
                  <a:gd name="T41" fmla="*/ 19 h 178"/>
                  <a:gd name="T42" fmla="*/ 1462 w 1462"/>
                  <a:gd name="T43" fmla="*/ 17 h 178"/>
                  <a:gd name="T44" fmla="*/ 1462 w 1462"/>
                  <a:gd name="T45" fmla="*/ 0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2"/>
                  <a:gd name="T70" fmla="*/ 0 h 178"/>
                  <a:gd name="T71" fmla="*/ 1462 w 1462"/>
                  <a:gd name="T72" fmla="*/ 178 h 1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2" h="178">
                    <a:moveTo>
                      <a:pt x="1462" y="0"/>
                    </a:moveTo>
                    <a:lnTo>
                      <a:pt x="1411" y="2"/>
                    </a:lnTo>
                    <a:lnTo>
                      <a:pt x="1338" y="7"/>
                    </a:lnTo>
                    <a:lnTo>
                      <a:pt x="1247" y="15"/>
                    </a:lnTo>
                    <a:lnTo>
                      <a:pt x="1144" y="27"/>
                    </a:lnTo>
                    <a:lnTo>
                      <a:pt x="906" y="52"/>
                    </a:lnTo>
                    <a:lnTo>
                      <a:pt x="650" y="82"/>
                    </a:lnTo>
                    <a:lnTo>
                      <a:pt x="405" y="111"/>
                    </a:lnTo>
                    <a:lnTo>
                      <a:pt x="197" y="138"/>
                    </a:lnTo>
                    <a:lnTo>
                      <a:pt x="53" y="155"/>
                    </a:lnTo>
                    <a:lnTo>
                      <a:pt x="0" y="163"/>
                    </a:lnTo>
                    <a:lnTo>
                      <a:pt x="2" y="178"/>
                    </a:lnTo>
                    <a:lnTo>
                      <a:pt x="55" y="173"/>
                    </a:lnTo>
                    <a:lnTo>
                      <a:pt x="199" y="153"/>
                    </a:lnTo>
                    <a:lnTo>
                      <a:pt x="407" y="126"/>
                    </a:lnTo>
                    <a:lnTo>
                      <a:pt x="652" y="98"/>
                    </a:lnTo>
                    <a:lnTo>
                      <a:pt x="908" y="67"/>
                    </a:lnTo>
                    <a:lnTo>
                      <a:pt x="1146" y="42"/>
                    </a:lnTo>
                    <a:lnTo>
                      <a:pt x="1249" y="30"/>
                    </a:lnTo>
                    <a:lnTo>
                      <a:pt x="1339" y="23"/>
                    </a:lnTo>
                    <a:lnTo>
                      <a:pt x="1412" y="19"/>
                    </a:lnTo>
                    <a:lnTo>
                      <a:pt x="1462" y="17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2" name="Freeform 400"/>
              <p:cNvSpPr>
                <a:spLocks/>
              </p:cNvSpPr>
              <p:nvPr/>
            </p:nvSpPr>
            <p:spPr bwMode="auto">
              <a:xfrm>
                <a:off x="634" y="2723"/>
                <a:ext cx="1464" cy="178"/>
              </a:xfrm>
              <a:custGeom>
                <a:avLst/>
                <a:gdLst>
                  <a:gd name="T0" fmla="*/ 1464 w 1464"/>
                  <a:gd name="T1" fmla="*/ 163 h 178"/>
                  <a:gd name="T2" fmla="*/ 1412 w 1464"/>
                  <a:gd name="T3" fmla="*/ 161 h 178"/>
                  <a:gd name="T4" fmla="*/ 1341 w 1464"/>
                  <a:gd name="T5" fmla="*/ 155 h 178"/>
                  <a:gd name="T6" fmla="*/ 1251 w 1464"/>
                  <a:gd name="T7" fmla="*/ 148 h 178"/>
                  <a:gd name="T8" fmla="*/ 1146 w 1464"/>
                  <a:gd name="T9" fmla="*/ 138 h 178"/>
                  <a:gd name="T10" fmla="*/ 908 w 1464"/>
                  <a:gd name="T11" fmla="*/ 111 h 178"/>
                  <a:gd name="T12" fmla="*/ 652 w 1464"/>
                  <a:gd name="T13" fmla="*/ 82 h 178"/>
                  <a:gd name="T14" fmla="*/ 408 w 1464"/>
                  <a:gd name="T15" fmla="*/ 52 h 178"/>
                  <a:gd name="T16" fmla="*/ 199 w 1464"/>
                  <a:gd name="T17" fmla="*/ 25 h 178"/>
                  <a:gd name="T18" fmla="*/ 55 w 1464"/>
                  <a:gd name="T19" fmla="*/ 8 h 178"/>
                  <a:gd name="T20" fmla="*/ 2 w 1464"/>
                  <a:gd name="T21" fmla="*/ 0 h 178"/>
                  <a:gd name="T22" fmla="*/ 0 w 1464"/>
                  <a:gd name="T23" fmla="*/ 15 h 178"/>
                  <a:gd name="T24" fmla="*/ 53 w 1464"/>
                  <a:gd name="T25" fmla="*/ 23 h 178"/>
                  <a:gd name="T26" fmla="*/ 197 w 1464"/>
                  <a:gd name="T27" fmla="*/ 42 h 178"/>
                  <a:gd name="T28" fmla="*/ 407 w 1464"/>
                  <a:gd name="T29" fmla="*/ 67 h 178"/>
                  <a:gd name="T30" fmla="*/ 650 w 1464"/>
                  <a:gd name="T31" fmla="*/ 98 h 178"/>
                  <a:gd name="T32" fmla="*/ 906 w 1464"/>
                  <a:gd name="T33" fmla="*/ 127 h 178"/>
                  <a:gd name="T34" fmla="*/ 1144 w 1464"/>
                  <a:gd name="T35" fmla="*/ 154 h 178"/>
                  <a:gd name="T36" fmla="*/ 1249 w 1464"/>
                  <a:gd name="T37" fmla="*/ 163 h 178"/>
                  <a:gd name="T38" fmla="*/ 1339 w 1464"/>
                  <a:gd name="T39" fmla="*/ 173 h 178"/>
                  <a:gd name="T40" fmla="*/ 1412 w 1464"/>
                  <a:gd name="T41" fmla="*/ 177 h 178"/>
                  <a:gd name="T42" fmla="*/ 1464 w 1464"/>
                  <a:gd name="T43" fmla="*/ 178 h 178"/>
                  <a:gd name="T44" fmla="*/ 1464 w 1464"/>
                  <a:gd name="T45" fmla="*/ 163 h 17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464"/>
                  <a:gd name="T70" fmla="*/ 0 h 178"/>
                  <a:gd name="T71" fmla="*/ 1464 w 1464"/>
                  <a:gd name="T72" fmla="*/ 178 h 17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464" h="178">
                    <a:moveTo>
                      <a:pt x="1464" y="163"/>
                    </a:moveTo>
                    <a:lnTo>
                      <a:pt x="1412" y="161"/>
                    </a:lnTo>
                    <a:lnTo>
                      <a:pt x="1341" y="155"/>
                    </a:lnTo>
                    <a:lnTo>
                      <a:pt x="1251" y="148"/>
                    </a:lnTo>
                    <a:lnTo>
                      <a:pt x="1146" y="138"/>
                    </a:lnTo>
                    <a:lnTo>
                      <a:pt x="908" y="111"/>
                    </a:lnTo>
                    <a:lnTo>
                      <a:pt x="652" y="82"/>
                    </a:lnTo>
                    <a:lnTo>
                      <a:pt x="408" y="52"/>
                    </a:lnTo>
                    <a:lnTo>
                      <a:pt x="199" y="25"/>
                    </a:lnTo>
                    <a:lnTo>
                      <a:pt x="55" y="8"/>
                    </a:lnTo>
                    <a:lnTo>
                      <a:pt x="2" y="0"/>
                    </a:lnTo>
                    <a:lnTo>
                      <a:pt x="0" y="15"/>
                    </a:lnTo>
                    <a:lnTo>
                      <a:pt x="53" y="23"/>
                    </a:lnTo>
                    <a:lnTo>
                      <a:pt x="197" y="42"/>
                    </a:lnTo>
                    <a:lnTo>
                      <a:pt x="407" y="67"/>
                    </a:lnTo>
                    <a:lnTo>
                      <a:pt x="650" y="98"/>
                    </a:lnTo>
                    <a:lnTo>
                      <a:pt x="906" y="127"/>
                    </a:lnTo>
                    <a:lnTo>
                      <a:pt x="1144" y="154"/>
                    </a:lnTo>
                    <a:lnTo>
                      <a:pt x="1249" y="163"/>
                    </a:lnTo>
                    <a:lnTo>
                      <a:pt x="1339" y="173"/>
                    </a:lnTo>
                    <a:lnTo>
                      <a:pt x="1412" y="177"/>
                    </a:lnTo>
                    <a:lnTo>
                      <a:pt x="1464" y="178"/>
                    </a:lnTo>
                    <a:lnTo>
                      <a:pt x="1464" y="163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3" name="Freeform 401"/>
              <p:cNvSpPr>
                <a:spLocks/>
              </p:cNvSpPr>
              <p:nvPr/>
            </p:nvSpPr>
            <p:spPr bwMode="auto">
              <a:xfrm>
                <a:off x="3206" y="2462"/>
                <a:ext cx="631" cy="470"/>
              </a:xfrm>
              <a:custGeom>
                <a:avLst/>
                <a:gdLst>
                  <a:gd name="T0" fmla="*/ 628 w 631"/>
                  <a:gd name="T1" fmla="*/ 464 h 470"/>
                  <a:gd name="T2" fmla="*/ 631 w 631"/>
                  <a:gd name="T3" fmla="*/ 457 h 470"/>
                  <a:gd name="T4" fmla="*/ 9 w 631"/>
                  <a:gd name="T5" fmla="*/ 0 h 470"/>
                  <a:gd name="T6" fmla="*/ 0 w 631"/>
                  <a:gd name="T7" fmla="*/ 13 h 470"/>
                  <a:gd name="T8" fmla="*/ 624 w 631"/>
                  <a:gd name="T9" fmla="*/ 470 h 470"/>
                  <a:gd name="T10" fmla="*/ 628 w 631"/>
                  <a:gd name="T11" fmla="*/ 464 h 4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1"/>
                  <a:gd name="T19" fmla="*/ 0 h 470"/>
                  <a:gd name="T20" fmla="*/ 631 w 631"/>
                  <a:gd name="T21" fmla="*/ 470 h 47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1" h="470">
                    <a:moveTo>
                      <a:pt x="628" y="464"/>
                    </a:moveTo>
                    <a:lnTo>
                      <a:pt x="631" y="457"/>
                    </a:lnTo>
                    <a:lnTo>
                      <a:pt x="9" y="0"/>
                    </a:lnTo>
                    <a:lnTo>
                      <a:pt x="0" y="13"/>
                    </a:lnTo>
                    <a:lnTo>
                      <a:pt x="624" y="470"/>
                    </a:lnTo>
                    <a:lnTo>
                      <a:pt x="628" y="464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74" name="Freeform 402"/>
              <p:cNvSpPr>
                <a:spLocks/>
              </p:cNvSpPr>
              <p:nvPr/>
            </p:nvSpPr>
            <p:spPr bwMode="auto">
              <a:xfrm>
                <a:off x="3198" y="2923"/>
                <a:ext cx="632" cy="470"/>
              </a:xfrm>
              <a:custGeom>
                <a:avLst/>
                <a:gdLst>
                  <a:gd name="T0" fmla="*/ 626 w 632"/>
                  <a:gd name="T1" fmla="*/ 5 h 470"/>
                  <a:gd name="T2" fmla="*/ 622 w 632"/>
                  <a:gd name="T3" fmla="*/ 0 h 470"/>
                  <a:gd name="T4" fmla="*/ 0 w 632"/>
                  <a:gd name="T5" fmla="*/ 457 h 470"/>
                  <a:gd name="T6" fmla="*/ 10 w 632"/>
                  <a:gd name="T7" fmla="*/ 470 h 470"/>
                  <a:gd name="T8" fmla="*/ 632 w 632"/>
                  <a:gd name="T9" fmla="*/ 11 h 470"/>
                  <a:gd name="T10" fmla="*/ 626 w 632"/>
                  <a:gd name="T11" fmla="*/ 5 h 4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2"/>
                  <a:gd name="T19" fmla="*/ 0 h 470"/>
                  <a:gd name="T20" fmla="*/ 632 w 632"/>
                  <a:gd name="T21" fmla="*/ 470 h 47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2" h="470">
                    <a:moveTo>
                      <a:pt x="626" y="5"/>
                    </a:moveTo>
                    <a:lnTo>
                      <a:pt x="622" y="0"/>
                    </a:lnTo>
                    <a:lnTo>
                      <a:pt x="0" y="457"/>
                    </a:lnTo>
                    <a:lnTo>
                      <a:pt x="10" y="470"/>
                    </a:lnTo>
                    <a:lnTo>
                      <a:pt x="632" y="11"/>
                    </a:lnTo>
                    <a:lnTo>
                      <a:pt x="626" y="5"/>
                    </a:lnTo>
                    <a:close/>
                  </a:path>
                </a:pathLst>
              </a:custGeom>
              <a:solidFill>
                <a:srgbClr val="DC2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68" name="Freeform 403"/>
            <p:cNvSpPr>
              <a:spLocks/>
            </p:cNvSpPr>
            <p:nvPr/>
          </p:nvSpPr>
          <p:spPr bwMode="auto">
            <a:xfrm flipV="1">
              <a:off x="1902" y="2869"/>
              <a:ext cx="220" cy="47"/>
            </a:xfrm>
            <a:custGeom>
              <a:avLst/>
              <a:gdLst>
                <a:gd name="T0" fmla="*/ 115 w 44"/>
                <a:gd name="T1" fmla="*/ 0 h 42"/>
                <a:gd name="T2" fmla="*/ 135 w 44"/>
                <a:gd name="T3" fmla="*/ 0 h 42"/>
                <a:gd name="T4" fmla="*/ 155 w 44"/>
                <a:gd name="T5" fmla="*/ 2 h 42"/>
                <a:gd name="T6" fmla="*/ 175 w 44"/>
                <a:gd name="T7" fmla="*/ 4 h 42"/>
                <a:gd name="T8" fmla="*/ 195 w 44"/>
                <a:gd name="T9" fmla="*/ 7 h 42"/>
                <a:gd name="T10" fmla="*/ 205 w 44"/>
                <a:gd name="T11" fmla="*/ 11 h 42"/>
                <a:gd name="T12" fmla="*/ 215 w 44"/>
                <a:gd name="T13" fmla="*/ 16 h 42"/>
                <a:gd name="T14" fmla="*/ 220 w 44"/>
                <a:gd name="T15" fmla="*/ 19 h 42"/>
                <a:gd name="T16" fmla="*/ 220 w 44"/>
                <a:gd name="T17" fmla="*/ 24 h 42"/>
                <a:gd name="T18" fmla="*/ 220 w 44"/>
                <a:gd name="T19" fmla="*/ 28 h 42"/>
                <a:gd name="T20" fmla="*/ 215 w 44"/>
                <a:gd name="T21" fmla="*/ 32 h 42"/>
                <a:gd name="T22" fmla="*/ 205 w 44"/>
                <a:gd name="T23" fmla="*/ 37 h 42"/>
                <a:gd name="T24" fmla="*/ 195 w 44"/>
                <a:gd name="T25" fmla="*/ 41 h 42"/>
                <a:gd name="T26" fmla="*/ 175 w 44"/>
                <a:gd name="T27" fmla="*/ 44 h 42"/>
                <a:gd name="T28" fmla="*/ 155 w 44"/>
                <a:gd name="T29" fmla="*/ 45 h 42"/>
                <a:gd name="T30" fmla="*/ 135 w 44"/>
                <a:gd name="T31" fmla="*/ 47 h 42"/>
                <a:gd name="T32" fmla="*/ 115 w 44"/>
                <a:gd name="T33" fmla="*/ 47 h 42"/>
                <a:gd name="T34" fmla="*/ 90 w 44"/>
                <a:gd name="T35" fmla="*/ 47 h 42"/>
                <a:gd name="T36" fmla="*/ 70 w 44"/>
                <a:gd name="T37" fmla="*/ 45 h 42"/>
                <a:gd name="T38" fmla="*/ 50 w 44"/>
                <a:gd name="T39" fmla="*/ 44 h 42"/>
                <a:gd name="T40" fmla="*/ 30 w 44"/>
                <a:gd name="T41" fmla="*/ 41 h 42"/>
                <a:gd name="T42" fmla="*/ 20 w 44"/>
                <a:gd name="T43" fmla="*/ 37 h 42"/>
                <a:gd name="T44" fmla="*/ 10 w 44"/>
                <a:gd name="T45" fmla="*/ 32 h 42"/>
                <a:gd name="T46" fmla="*/ 0 w 44"/>
                <a:gd name="T47" fmla="*/ 28 h 42"/>
                <a:gd name="T48" fmla="*/ 0 w 44"/>
                <a:gd name="T49" fmla="*/ 24 h 42"/>
                <a:gd name="T50" fmla="*/ 0 w 44"/>
                <a:gd name="T51" fmla="*/ 19 h 42"/>
                <a:gd name="T52" fmla="*/ 10 w 44"/>
                <a:gd name="T53" fmla="*/ 16 h 42"/>
                <a:gd name="T54" fmla="*/ 20 w 44"/>
                <a:gd name="T55" fmla="*/ 11 h 42"/>
                <a:gd name="T56" fmla="*/ 30 w 44"/>
                <a:gd name="T57" fmla="*/ 7 h 42"/>
                <a:gd name="T58" fmla="*/ 50 w 44"/>
                <a:gd name="T59" fmla="*/ 4 h 42"/>
                <a:gd name="T60" fmla="*/ 70 w 44"/>
                <a:gd name="T61" fmla="*/ 2 h 42"/>
                <a:gd name="T62" fmla="*/ 90 w 44"/>
                <a:gd name="T63" fmla="*/ 0 h 42"/>
                <a:gd name="T64" fmla="*/ 115 w 44"/>
                <a:gd name="T65" fmla="*/ 0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"/>
                <a:gd name="T100" fmla="*/ 0 h 42"/>
                <a:gd name="T101" fmla="*/ 44 w 44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" h="42">
                  <a:moveTo>
                    <a:pt x="23" y="0"/>
                  </a:moveTo>
                  <a:lnTo>
                    <a:pt x="27" y="0"/>
                  </a:lnTo>
                  <a:lnTo>
                    <a:pt x="31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1" y="40"/>
                  </a:lnTo>
                  <a:lnTo>
                    <a:pt x="27" y="42"/>
                  </a:lnTo>
                  <a:lnTo>
                    <a:pt x="23" y="42"/>
                  </a:lnTo>
                  <a:lnTo>
                    <a:pt x="18" y="42"/>
                  </a:lnTo>
                  <a:lnTo>
                    <a:pt x="14" y="40"/>
                  </a:lnTo>
                  <a:lnTo>
                    <a:pt x="10" y="39"/>
                  </a:lnTo>
                  <a:lnTo>
                    <a:pt x="6" y="37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6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D4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2" name="Text Box 375"/>
          <p:cNvSpPr txBox="1">
            <a:spLocks noChangeArrowheads="1"/>
          </p:cNvSpPr>
          <p:nvPr/>
        </p:nvSpPr>
        <p:spPr bwMode="auto">
          <a:xfrm>
            <a:off x="6612956" y="6167615"/>
            <a:ext cx="237864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dirty="0">
                <a:solidFill>
                  <a:srgbClr val="008000"/>
                </a:solidFill>
              </a:rPr>
              <a:t>(Maxwell demon for &gt;50 atoms)</a:t>
            </a:r>
          </a:p>
        </p:txBody>
      </p:sp>
    </p:spTree>
    <p:extLst>
      <p:ext uri="{BB962C8B-B14F-4D97-AF65-F5344CB8AC3E}">
        <p14:creationId xmlns:p14="http://schemas.microsoft.com/office/powerpoint/2010/main" val="3954976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44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244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3" dur="500"/>
                                        <p:tgtEl>
                                          <p:spTgt spid="244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8" dur="500"/>
                                        <p:tgtEl>
                                          <p:spTgt spid="245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1" dur="500"/>
                                        <p:tgtEl>
                                          <p:spTgt spid="245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4" dur="500"/>
                                        <p:tgtEl>
                                          <p:spTgt spid="245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5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741" grpId="0"/>
      <p:bldP spid="244742" grpId="0"/>
      <p:bldP spid="244760" grpId="0"/>
      <p:bldP spid="245111" grpId="0"/>
      <p:bldP spid="245112" grpId="0"/>
      <p:bldP spid="245115" grpId="0"/>
      <p:bldP spid="37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386052" y="88468"/>
            <a:ext cx="8229600" cy="1143000"/>
          </a:xfrm>
        </p:spPr>
        <p:txBody>
          <a:bodyPr/>
          <a:lstStyle/>
          <a:p>
            <a:pPr eaLnBrk="1" hangingPunct="1"/>
            <a:r>
              <a:rPr lang="en-US" altLang="en-US" u="sng" dirty="0"/>
              <a:t>Monte Carlo</a:t>
            </a:r>
          </a:p>
        </p:txBody>
      </p:sp>
      <p:pic>
        <p:nvPicPr>
          <p:cNvPr id="3072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4263" y="1920875"/>
            <a:ext cx="1444625" cy="257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474788"/>
            <a:ext cx="6653213" cy="469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5" name="Text Box 5"/>
          <p:cNvSpPr txBox="1">
            <a:spLocks noChangeArrowheads="1"/>
          </p:cNvSpPr>
          <p:nvPr/>
        </p:nvSpPr>
        <p:spPr bwMode="auto">
          <a:xfrm>
            <a:off x="2971800" y="6181725"/>
            <a:ext cx="1577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Time (ms)</a:t>
            </a:r>
          </a:p>
        </p:txBody>
      </p:sp>
      <p:sp>
        <p:nvSpPr>
          <p:cNvPr id="30726" name="Text Box 6"/>
          <p:cNvSpPr txBox="1">
            <a:spLocks noChangeArrowheads="1"/>
          </p:cNvSpPr>
          <p:nvPr/>
        </p:nvSpPr>
        <p:spPr bwMode="auto">
          <a:xfrm rot="-5400000">
            <a:off x="-813594" y="3326607"/>
            <a:ext cx="24399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Position (w</a:t>
            </a:r>
            <a:r>
              <a:rPr lang="en-US" altLang="en-US" baseline="-25000">
                <a:solidFill>
                  <a:schemeClr val="tx1"/>
                </a:solidFill>
              </a:rPr>
              <a:t>o</a:t>
            </a:r>
            <a:r>
              <a:rPr lang="en-US" altLang="en-US">
                <a:solidFill>
                  <a:schemeClr val="tx1"/>
                </a:solidFill>
              </a:rPr>
              <a:t>/√2)</a:t>
            </a:r>
          </a:p>
        </p:txBody>
      </p:sp>
      <p:sp>
        <p:nvSpPr>
          <p:cNvPr id="30727" name="Text Box 7"/>
          <p:cNvSpPr txBox="1">
            <a:spLocks noChangeArrowheads="1"/>
          </p:cNvSpPr>
          <p:nvPr/>
        </p:nvSpPr>
        <p:spPr bwMode="auto">
          <a:xfrm>
            <a:off x="7265988" y="1217613"/>
            <a:ext cx="18780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dirty="0">
                <a:solidFill>
                  <a:srgbClr val="0000FF"/>
                </a:solidFill>
              </a:rPr>
              <a:t>Vibrational states</a:t>
            </a:r>
          </a:p>
        </p:txBody>
      </p:sp>
      <p:sp>
        <p:nvSpPr>
          <p:cNvPr id="30728" name="Line 8"/>
          <p:cNvSpPr>
            <a:spLocks noChangeShapeType="1"/>
          </p:cNvSpPr>
          <p:nvPr/>
        </p:nvSpPr>
        <p:spPr bwMode="auto">
          <a:xfrm flipV="1">
            <a:off x="7605713" y="4979988"/>
            <a:ext cx="1044575" cy="127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0729" name="Text Box 9"/>
          <p:cNvSpPr txBox="1">
            <a:spLocks noChangeArrowheads="1"/>
          </p:cNvSpPr>
          <p:nvPr/>
        </p:nvSpPr>
        <p:spPr bwMode="auto">
          <a:xfrm>
            <a:off x="7396163" y="5137150"/>
            <a:ext cx="17478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>
                <a:solidFill>
                  <a:srgbClr val="0000FF"/>
                </a:solidFill>
              </a:rPr>
              <a:t>Untrapped m</a:t>
            </a:r>
            <a:r>
              <a:rPr lang="en-US" altLang="en-US" sz="2000" baseline="-25000">
                <a:solidFill>
                  <a:srgbClr val="0000FF"/>
                </a:solidFill>
              </a:rPr>
              <a:t>F</a:t>
            </a:r>
            <a:r>
              <a:rPr lang="en-US" altLang="en-US" sz="2000">
                <a:solidFill>
                  <a:srgbClr val="0000FF"/>
                </a:solidFill>
              </a:rPr>
              <a:t> states</a:t>
            </a:r>
          </a:p>
        </p:txBody>
      </p:sp>
      <p:sp>
        <p:nvSpPr>
          <p:cNvPr id="30730" name="Text Box 8"/>
          <p:cNvSpPr txBox="1">
            <a:spLocks noChangeArrowheads="1"/>
          </p:cNvSpPr>
          <p:nvPr/>
        </p:nvSpPr>
        <p:spPr bwMode="auto">
          <a:xfrm>
            <a:off x="5410200" y="6272213"/>
            <a:ext cx="371157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CC6600"/>
                </a:solidFill>
              </a:rPr>
              <a:t>J.F </a:t>
            </a:r>
            <a:r>
              <a:rPr lang="en-US" altLang="en-US" sz="1600" dirty="0" err="1">
                <a:solidFill>
                  <a:srgbClr val="CC6600"/>
                </a:solidFill>
              </a:rPr>
              <a:t>Riou</a:t>
            </a:r>
            <a:r>
              <a:rPr lang="en-US" altLang="en-US" sz="1600" dirty="0">
                <a:solidFill>
                  <a:srgbClr val="CC6600"/>
                </a:solidFill>
              </a:rPr>
              <a:t>, L. </a:t>
            </a:r>
            <a:r>
              <a:rPr lang="en-US" altLang="en-US" sz="1600" dirty="0" err="1">
                <a:solidFill>
                  <a:srgbClr val="CC6600"/>
                </a:solidFill>
              </a:rPr>
              <a:t>Zundel</a:t>
            </a:r>
            <a:r>
              <a:rPr lang="en-US" altLang="en-US" sz="1600" dirty="0">
                <a:solidFill>
                  <a:srgbClr val="CC6600"/>
                </a:solidFill>
              </a:rPr>
              <a:t>, A. </a:t>
            </a:r>
            <a:r>
              <a:rPr lang="en-US" altLang="en-US" sz="1600" dirty="0" err="1">
                <a:solidFill>
                  <a:srgbClr val="CC6600"/>
                </a:solidFill>
              </a:rPr>
              <a:t>Reinhard</a:t>
            </a:r>
            <a:r>
              <a:rPr lang="en-US" altLang="en-US" sz="1600" dirty="0">
                <a:solidFill>
                  <a:srgbClr val="CC6600"/>
                </a:solidFill>
              </a:rPr>
              <a:t>, DSW, </a:t>
            </a:r>
            <a:r>
              <a:rPr lang="en-US" altLang="en-US" sz="1600" i="1" dirty="0">
                <a:solidFill>
                  <a:srgbClr val="CC6600"/>
                </a:solidFill>
              </a:rPr>
              <a:t>PRA </a:t>
            </a:r>
            <a:r>
              <a:rPr lang="en-US" altLang="en-US" sz="1600" b="1" dirty="0">
                <a:solidFill>
                  <a:srgbClr val="CC6600"/>
                </a:solidFill>
              </a:rPr>
              <a:t> 90,</a:t>
            </a:r>
            <a:r>
              <a:rPr lang="en-US" altLang="en-US" sz="1600" dirty="0">
                <a:solidFill>
                  <a:srgbClr val="CC6600"/>
                </a:solidFill>
              </a:rPr>
              <a:t> 033401</a:t>
            </a:r>
            <a:r>
              <a:rPr lang="en-US" altLang="en-US" sz="1600" dirty="0"/>
              <a:t> </a:t>
            </a:r>
            <a:r>
              <a:rPr lang="en-US" altLang="en-US" sz="1600" dirty="0">
                <a:solidFill>
                  <a:srgbClr val="CC6600"/>
                </a:solidFill>
              </a:rPr>
              <a:t>(2014)</a:t>
            </a:r>
          </a:p>
        </p:txBody>
      </p:sp>
      <p:sp>
        <p:nvSpPr>
          <p:cNvPr id="11" name="Text Box 8"/>
          <p:cNvSpPr txBox="1">
            <a:spLocks noChangeArrowheads="1"/>
          </p:cNvSpPr>
          <p:nvPr/>
        </p:nvSpPr>
        <p:spPr bwMode="auto">
          <a:xfrm>
            <a:off x="208522" y="6255964"/>
            <a:ext cx="2908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 dirty="0">
                <a:solidFill>
                  <a:srgbClr val="CC6600"/>
                </a:solidFill>
              </a:rPr>
              <a:t>Vibrational state changing rates from Mike Moore</a:t>
            </a:r>
          </a:p>
        </p:txBody>
      </p:sp>
    </p:spTree>
    <p:extLst>
      <p:ext uri="{BB962C8B-B14F-4D97-AF65-F5344CB8AC3E}">
        <p14:creationId xmlns:p14="http://schemas.microsoft.com/office/powerpoint/2010/main" val="117585143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645442" y="45720"/>
            <a:ext cx="7696200" cy="693738"/>
          </a:xfrm>
          <a:prstGeom prst="rect">
            <a:avLst/>
          </a:prstGeom>
        </p:spPr>
        <p:txBody>
          <a:bodyPr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u="sng" dirty="0"/>
              <a:t>What might be wrong with the theory?</a:t>
            </a:r>
          </a:p>
        </p:txBody>
      </p:sp>
      <p:cxnSp>
        <p:nvCxnSpPr>
          <p:cNvPr id="4" name="Straight Connector 11"/>
          <p:cNvCxnSpPr>
            <a:cxnSpLocks noChangeShapeType="1"/>
          </p:cNvCxnSpPr>
          <p:nvPr/>
        </p:nvCxnSpPr>
        <p:spPr bwMode="auto">
          <a:xfrm flipV="1">
            <a:off x="705767" y="2335212"/>
            <a:ext cx="798512" cy="29051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5" name="Straight Connector 2"/>
          <p:cNvCxnSpPr>
            <a:cxnSpLocks noChangeShapeType="1"/>
          </p:cNvCxnSpPr>
          <p:nvPr/>
        </p:nvCxnSpPr>
        <p:spPr bwMode="auto">
          <a:xfrm>
            <a:off x="837529" y="1665287"/>
            <a:ext cx="666750" cy="6699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" name="Straight Connector 14"/>
          <p:cNvCxnSpPr>
            <a:cxnSpLocks noChangeShapeType="1"/>
          </p:cNvCxnSpPr>
          <p:nvPr/>
        </p:nvCxnSpPr>
        <p:spPr bwMode="auto">
          <a:xfrm>
            <a:off x="1504279" y="2335212"/>
            <a:ext cx="333375" cy="847725"/>
          </a:xfrm>
          <a:prstGeom prst="lin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" name="Straight Connector 15"/>
          <p:cNvCxnSpPr>
            <a:cxnSpLocks noChangeShapeType="1"/>
          </p:cNvCxnSpPr>
          <p:nvPr/>
        </p:nvCxnSpPr>
        <p:spPr bwMode="auto">
          <a:xfrm flipV="1">
            <a:off x="731167" y="3165475"/>
            <a:ext cx="1093787" cy="4127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Connector 16"/>
          <p:cNvCxnSpPr>
            <a:cxnSpLocks noChangeShapeType="1"/>
          </p:cNvCxnSpPr>
          <p:nvPr/>
        </p:nvCxnSpPr>
        <p:spPr bwMode="auto">
          <a:xfrm>
            <a:off x="1824954" y="3165475"/>
            <a:ext cx="857250" cy="4508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9" name="Straight Connector 23"/>
          <p:cNvCxnSpPr>
            <a:cxnSpLocks noChangeShapeType="1"/>
            <a:endCxn id="11" idx="3"/>
          </p:cNvCxnSpPr>
          <p:nvPr/>
        </p:nvCxnSpPr>
        <p:spPr bwMode="auto">
          <a:xfrm flipV="1">
            <a:off x="1504279" y="1646237"/>
            <a:ext cx="976313" cy="68897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Straight Connector 26"/>
          <p:cNvCxnSpPr>
            <a:cxnSpLocks noChangeShapeType="1"/>
            <a:endCxn id="16" idx="2"/>
          </p:cNvCxnSpPr>
          <p:nvPr/>
        </p:nvCxnSpPr>
        <p:spPr bwMode="auto">
          <a:xfrm flipV="1">
            <a:off x="1831304" y="3036887"/>
            <a:ext cx="669925" cy="13335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" name="Oval 49"/>
          <p:cNvSpPr>
            <a:spLocks noChangeArrowheads="1"/>
          </p:cNvSpPr>
          <p:nvPr/>
        </p:nvSpPr>
        <p:spPr bwMode="auto">
          <a:xfrm>
            <a:off x="2445667" y="1446212"/>
            <a:ext cx="236537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" name="Oval 49"/>
          <p:cNvSpPr>
            <a:spLocks noChangeArrowheads="1"/>
          </p:cNvSpPr>
          <p:nvPr/>
        </p:nvSpPr>
        <p:spPr bwMode="auto">
          <a:xfrm>
            <a:off x="645442" y="1530350"/>
            <a:ext cx="236537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" name="Oval 49"/>
          <p:cNvSpPr>
            <a:spLocks noChangeArrowheads="1"/>
          </p:cNvSpPr>
          <p:nvPr/>
        </p:nvSpPr>
        <p:spPr bwMode="auto">
          <a:xfrm>
            <a:off x="664492" y="2473325"/>
            <a:ext cx="236537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" name="Oval 49"/>
          <p:cNvSpPr>
            <a:spLocks noChangeArrowheads="1"/>
          </p:cNvSpPr>
          <p:nvPr/>
        </p:nvSpPr>
        <p:spPr bwMode="auto">
          <a:xfrm>
            <a:off x="697829" y="3425825"/>
            <a:ext cx="236538" cy="233362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" name="Oval 49"/>
          <p:cNvSpPr>
            <a:spLocks noChangeArrowheads="1"/>
          </p:cNvSpPr>
          <p:nvPr/>
        </p:nvSpPr>
        <p:spPr bwMode="auto">
          <a:xfrm>
            <a:off x="2501229" y="3500437"/>
            <a:ext cx="236538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" name="Oval 49"/>
          <p:cNvSpPr>
            <a:spLocks noChangeArrowheads="1"/>
          </p:cNvSpPr>
          <p:nvPr/>
        </p:nvSpPr>
        <p:spPr bwMode="auto">
          <a:xfrm>
            <a:off x="2501229" y="2919412"/>
            <a:ext cx="236538" cy="233363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17" name="Straight Connector 29"/>
          <p:cNvCxnSpPr>
            <a:cxnSpLocks noChangeShapeType="1"/>
          </p:cNvCxnSpPr>
          <p:nvPr/>
        </p:nvCxnSpPr>
        <p:spPr bwMode="auto">
          <a:xfrm>
            <a:off x="840704" y="4300537"/>
            <a:ext cx="1604963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8" name="Straight Connector 29"/>
          <p:cNvCxnSpPr>
            <a:cxnSpLocks noChangeShapeType="1"/>
          </p:cNvCxnSpPr>
          <p:nvPr/>
        </p:nvCxnSpPr>
        <p:spPr bwMode="auto">
          <a:xfrm flipV="1">
            <a:off x="481929" y="2241550"/>
            <a:ext cx="0" cy="1417637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" name="TextBox 28"/>
          <p:cNvSpPr txBox="1">
            <a:spLocks noChangeArrowheads="1"/>
          </p:cNvSpPr>
          <p:nvPr/>
        </p:nvSpPr>
        <p:spPr bwMode="auto">
          <a:xfrm>
            <a:off x="112145" y="3359150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/>
              <a:t>z</a:t>
            </a:r>
          </a:p>
        </p:txBody>
      </p:sp>
      <p:sp>
        <p:nvSpPr>
          <p:cNvPr id="21" name="TextBox 28"/>
          <p:cNvSpPr txBox="1">
            <a:spLocks noChangeArrowheads="1"/>
          </p:cNvSpPr>
          <p:nvPr/>
        </p:nvSpPr>
        <p:spPr bwMode="auto">
          <a:xfrm>
            <a:off x="1678568" y="4324349"/>
            <a:ext cx="8226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/>
              <a:t>time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35680" y="1865222"/>
            <a:ext cx="525779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The theory ignores the integrable collisions, since they are non-diffractive.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51686" y="4786014"/>
            <a:ext cx="90016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Perhaps</a:t>
            </a:r>
            <a:r>
              <a:rPr lang="en-US" sz="2400" dirty="0">
                <a:solidFill>
                  <a:srgbClr val="0000FF"/>
                </a:solidFill>
              </a:rPr>
              <a:t> they constructively interfere with the non-diffractive part of the diffractive output. By </a:t>
            </a:r>
            <a:r>
              <a:rPr lang="en-US" sz="2400" dirty="0" err="1">
                <a:solidFill>
                  <a:srgbClr val="0000FF"/>
                </a:solidFill>
              </a:rPr>
              <a:t>unitarity</a:t>
            </a:r>
            <a:r>
              <a:rPr lang="en-US" sz="2400" dirty="0">
                <a:solidFill>
                  <a:srgbClr val="0000FF"/>
                </a:solidFill>
              </a:rPr>
              <a:t>, the momentum-changing outputs would be suppressed.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4756229" y="3103562"/>
            <a:ext cx="3775688" cy="1533725"/>
            <a:chOff x="4912128" y="3647843"/>
            <a:chExt cx="3775688" cy="1533725"/>
          </a:xfrm>
        </p:grpSpPr>
        <p:cxnSp>
          <p:nvCxnSpPr>
            <p:cNvPr id="25" name="Straight Connector 24"/>
            <p:cNvCxnSpPr/>
            <p:nvPr/>
          </p:nvCxnSpPr>
          <p:spPr>
            <a:xfrm flipV="1">
              <a:off x="4912128" y="4346917"/>
              <a:ext cx="1770026" cy="834651"/>
            </a:xfrm>
            <a:prstGeom prst="line">
              <a:avLst/>
            </a:prstGeom>
            <a:ln w="19050">
              <a:solidFill>
                <a:srgbClr val="008000"/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Arc 30"/>
            <p:cNvSpPr/>
            <p:nvPr/>
          </p:nvSpPr>
          <p:spPr>
            <a:xfrm rot="1114552">
              <a:off x="5665025" y="3943488"/>
              <a:ext cx="1307408" cy="1132926"/>
            </a:xfrm>
            <a:prstGeom prst="arc">
              <a:avLst>
                <a:gd name="adj1" fmla="val 16200549"/>
                <a:gd name="adj2" fmla="val 0"/>
              </a:avLst>
            </a:prstGeom>
            <a:ln w="1905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Arc 32"/>
            <p:cNvSpPr/>
            <p:nvPr/>
          </p:nvSpPr>
          <p:spPr>
            <a:xfrm rot="20125077">
              <a:off x="4995208" y="4225950"/>
              <a:ext cx="3692608" cy="62985"/>
            </a:xfrm>
            <a:prstGeom prst="arc">
              <a:avLst>
                <a:gd name="adj1" fmla="val 16768425"/>
                <a:gd name="adj2" fmla="val 4596062"/>
              </a:avLst>
            </a:prstGeom>
            <a:ln w="1905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36" name="Straight Connector 35"/>
            <p:cNvCxnSpPr/>
            <p:nvPr/>
          </p:nvCxnSpPr>
          <p:spPr>
            <a:xfrm>
              <a:off x="6318731" y="3647843"/>
              <a:ext cx="899114" cy="1507236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TextBox 39"/>
          <p:cNvSpPr txBox="1"/>
          <p:nvPr/>
        </p:nvSpPr>
        <p:spPr>
          <a:xfrm>
            <a:off x="1678568" y="6147582"/>
            <a:ext cx="51491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FF0000"/>
                </a:solidFill>
              </a:rPr>
              <a:t>A violation of Fermi’s golden rule? </a:t>
            </a:r>
          </a:p>
        </p:txBody>
      </p:sp>
    </p:spTree>
    <p:extLst>
      <p:ext uri="{BB962C8B-B14F-4D97-AF65-F5344CB8AC3E}">
        <p14:creationId xmlns:p14="http://schemas.microsoft.com/office/powerpoint/2010/main" val="1298440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4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2519" y="304800"/>
            <a:ext cx="84160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u="sng" dirty="0"/>
              <a:t>Dynamical </a:t>
            </a:r>
            <a:r>
              <a:rPr lang="en-US" sz="4400" u="sng" dirty="0" err="1"/>
              <a:t>Fermionization</a:t>
            </a:r>
            <a:r>
              <a:rPr lang="en-US" sz="4400" u="sng" dirty="0"/>
              <a:t> (new)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81000" y="1295400"/>
            <a:ext cx="8239125" cy="5327650"/>
            <a:chOff x="240" y="816"/>
            <a:chExt cx="5190" cy="3356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0" y="816"/>
              <a:ext cx="5190" cy="3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913" y="1068"/>
              <a:ext cx="4024" cy="273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913" y="1068"/>
              <a:ext cx="4024" cy="2734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>
              <a:off x="913" y="1068"/>
              <a:ext cx="40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913" y="3802"/>
              <a:ext cx="40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 flipV="1">
              <a:off x="4937" y="1068"/>
              <a:ext cx="0" cy="27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 flipV="1">
              <a:off x="913" y="1068"/>
              <a:ext cx="0" cy="27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11"/>
            <p:cNvSpPr>
              <a:spLocks noChangeShapeType="1"/>
            </p:cNvSpPr>
            <p:nvPr/>
          </p:nvSpPr>
          <p:spPr bwMode="auto">
            <a:xfrm>
              <a:off x="913" y="3802"/>
              <a:ext cx="40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Line 12"/>
            <p:cNvSpPr>
              <a:spLocks noChangeShapeType="1"/>
            </p:cNvSpPr>
            <p:nvPr/>
          </p:nvSpPr>
          <p:spPr bwMode="auto">
            <a:xfrm flipV="1">
              <a:off x="913" y="1068"/>
              <a:ext cx="0" cy="27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Line 13"/>
            <p:cNvSpPr>
              <a:spLocks noChangeShapeType="1"/>
            </p:cNvSpPr>
            <p:nvPr/>
          </p:nvSpPr>
          <p:spPr bwMode="auto">
            <a:xfrm flipV="1">
              <a:off x="913" y="3761"/>
              <a:ext cx="0" cy="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Line 14"/>
            <p:cNvSpPr>
              <a:spLocks noChangeShapeType="1"/>
            </p:cNvSpPr>
            <p:nvPr/>
          </p:nvSpPr>
          <p:spPr bwMode="auto">
            <a:xfrm>
              <a:off x="913" y="1068"/>
              <a:ext cx="0" cy="3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857" y="3817"/>
              <a:ext cx="13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-2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6" name="Line 16"/>
            <p:cNvSpPr>
              <a:spLocks noChangeShapeType="1"/>
            </p:cNvSpPr>
            <p:nvPr/>
          </p:nvSpPr>
          <p:spPr bwMode="auto">
            <a:xfrm flipV="1">
              <a:off x="1915" y="3761"/>
              <a:ext cx="0" cy="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Line 17"/>
            <p:cNvSpPr>
              <a:spLocks noChangeShapeType="1"/>
            </p:cNvSpPr>
            <p:nvPr/>
          </p:nvSpPr>
          <p:spPr bwMode="auto">
            <a:xfrm>
              <a:off x="1915" y="1068"/>
              <a:ext cx="0" cy="3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1859" y="3817"/>
              <a:ext cx="13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-1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19" name="Line 19"/>
            <p:cNvSpPr>
              <a:spLocks noChangeShapeType="1"/>
            </p:cNvSpPr>
            <p:nvPr/>
          </p:nvSpPr>
          <p:spPr bwMode="auto">
            <a:xfrm flipV="1">
              <a:off x="2922" y="3761"/>
              <a:ext cx="0" cy="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>
              <a:off x="2922" y="1068"/>
              <a:ext cx="0" cy="3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2897" y="3817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2" name="Line 22"/>
            <p:cNvSpPr>
              <a:spLocks noChangeShapeType="1"/>
            </p:cNvSpPr>
            <p:nvPr/>
          </p:nvSpPr>
          <p:spPr bwMode="auto">
            <a:xfrm flipV="1">
              <a:off x="3930" y="3761"/>
              <a:ext cx="0" cy="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3930" y="1068"/>
              <a:ext cx="0" cy="3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3904" y="3817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5" name="Line 25"/>
            <p:cNvSpPr>
              <a:spLocks noChangeShapeType="1"/>
            </p:cNvSpPr>
            <p:nvPr/>
          </p:nvSpPr>
          <p:spPr bwMode="auto">
            <a:xfrm flipV="1">
              <a:off x="4937" y="3761"/>
              <a:ext cx="0" cy="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>
              <a:off x="4937" y="1068"/>
              <a:ext cx="0" cy="3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4911" y="3817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4695" y="3972"/>
              <a:ext cx="24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x 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4880" y="3941"/>
              <a:ext cx="8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-4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0" name="Line 30"/>
            <p:cNvSpPr>
              <a:spLocks noChangeShapeType="1"/>
            </p:cNvSpPr>
            <p:nvPr/>
          </p:nvSpPr>
          <p:spPr bwMode="auto">
            <a:xfrm>
              <a:off x="913" y="3802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Line 31"/>
            <p:cNvSpPr>
              <a:spLocks noChangeShapeType="1"/>
            </p:cNvSpPr>
            <p:nvPr/>
          </p:nvSpPr>
          <p:spPr bwMode="auto">
            <a:xfrm flipH="1">
              <a:off x="4896" y="3802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32"/>
            <p:cNvSpPr>
              <a:spLocks noChangeArrowheads="1"/>
            </p:cNvSpPr>
            <p:nvPr/>
          </p:nvSpPr>
          <p:spPr bwMode="auto">
            <a:xfrm>
              <a:off x="836" y="3745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3" name="Line 33"/>
            <p:cNvSpPr>
              <a:spLocks noChangeShapeType="1"/>
            </p:cNvSpPr>
            <p:nvPr/>
          </p:nvSpPr>
          <p:spPr bwMode="auto">
            <a:xfrm>
              <a:off x="913" y="3524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Line 34"/>
            <p:cNvSpPr>
              <a:spLocks noChangeShapeType="1"/>
            </p:cNvSpPr>
            <p:nvPr/>
          </p:nvSpPr>
          <p:spPr bwMode="auto">
            <a:xfrm flipH="1">
              <a:off x="4896" y="3524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5"/>
            <p:cNvSpPr>
              <a:spLocks noChangeArrowheads="1"/>
            </p:cNvSpPr>
            <p:nvPr/>
          </p:nvSpPr>
          <p:spPr bwMode="auto">
            <a:xfrm>
              <a:off x="754" y="3468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6" name="Line 36"/>
            <p:cNvSpPr>
              <a:spLocks noChangeShapeType="1"/>
            </p:cNvSpPr>
            <p:nvPr/>
          </p:nvSpPr>
          <p:spPr bwMode="auto">
            <a:xfrm>
              <a:off x="913" y="3252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37"/>
            <p:cNvSpPr>
              <a:spLocks noChangeShapeType="1"/>
            </p:cNvSpPr>
            <p:nvPr/>
          </p:nvSpPr>
          <p:spPr bwMode="auto">
            <a:xfrm flipH="1">
              <a:off x="4896" y="3252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38"/>
            <p:cNvSpPr>
              <a:spLocks noChangeArrowheads="1"/>
            </p:cNvSpPr>
            <p:nvPr/>
          </p:nvSpPr>
          <p:spPr bwMode="auto">
            <a:xfrm>
              <a:off x="754" y="3195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9" name="Line 39"/>
            <p:cNvSpPr>
              <a:spLocks noChangeShapeType="1"/>
            </p:cNvSpPr>
            <p:nvPr/>
          </p:nvSpPr>
          <p:spPr bwMode="auto">
            <a:xfrm>
              <a:off x="913" y="2980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 flipH="1">
              <a:off x="4896" y="2980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41"/>
            <p:cNvSpPr>
              <a:spLocks noChangeArrowheads="1"/>
            </p:cNvSpPr>
            <p:nvPr/>
          </p:nvSpPr>
          <p:spPr bwMode="auto">
            <a:xfrm>
              <a:off x="754" y="2923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2" name="Line 42"/>
            <p:cNvSpPr>
              <a:spLocks noChangeShapeType="1"/>
            </p:cNvSpPr>
            <p:nvPr/>
          </p:nvSpPr>
          <p:spPr bwMode="auto">
            <a:xfrm>
              <a:off x="913" y="2707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H="1">
              <a:off x="4896" y="2707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44"/>
            <p:cNvSpPr>
              <a:spLocks noChangeArrowheads="1"/>
            </p:cNvSpPr>
            <p:nvPr/>
          </p:nvSpPr>
          <p:spPr bwMode="auto">
            <a:xfrm>
              <a:off x="754" y="2651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5" name="Line 45"/>
            <p:cNvSpPr>
              <a:spLocks noChangeShapeType="1"/>
            </p:cNvSpPr>
            <p:nvPr/>
          </p:nvSpPr>
          <p:spPr bwMode="auto">
            <a:xfrm>
              <a:off x="913" y="2435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H="1">
              <a:off x="4896" y="2435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7"/>
            <p:cNvSpPr>
              <a:spLocks noChangeArrowheads="1"/>
            </p:cNvSpPr>
            <p:nvPr/>
          </p:nvSpPr>
          <p:spPr bwMode="auto">
            <a:xfrm>
              <a:off x="836" y="2378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48" name="Line 48"/>
            <p:cNvSpPr>
              <a:spLocks noChangeShapeType="1"/>
            </p:cNvSpPr>
            <p:nvPr/>
          </p:nvSpPr>
          <p:spPr bwMode="auto">
            <a:xfrm>
              <a:off x="913" y="2157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H="1">
              <a:off x="4896" y="2157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50"/>
            <p:cNvSpPr>
              <a:spLocks noChangeArrowheads="1"/>
            </p:cNvSpPr>
            <p:nvPr/>
          </p:nvSpPr>
          <p:spPr bwMode="auto">
            <a:xfrm>
              <a:off x="754" y="2101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1" name="Line 51"/>
            <p:cNvSpPr>
              <a:spLocks noChangeShapeType="1"/>
            </p:cNvSpPr>
            <p:nvPr/>
          </p:nvSpPr>
          <p:spPr bwMode="auto">
            <a:xfrm>
              <a:off x="913" y="1885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 flipH="1">
              <a:off x="4896" y="1885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53"/>
            <p:cNvSpPr>
              <a:spLocks noChangeArrowheads="1"/>
            </p:cNvSpPr>
            <p:nvPr/>
          </p:nvSpPr>
          <p:spPr bwMode="auto">
            <a:xfrm>
              <a:off x="754" y="1828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4" name="Line 54"/>
            <p:cNvSpPr>
              <a:spLocks noChangeShapeType="1"/>
            </p:cNvSpPr>
            <p:nvPr/>
          </p:nvSpPr>
          <p:spPr bwMode="auto">
            <a:xfrm>
              <a:off x="913" y="1613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 flipH="1">
              <a:off x="4896" y="1613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6"/>
            <p:cNvSpPr>
              <a:spLocks noChangeArrowheads="1"/>
            </p:cNvSpPr>
            <p:nvPr/>
          </p:nvSpPr>
          <p:spPr bwMode="auto">
            <a:xfrm>
              <a:off x="754" y="1556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1.6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57" name="Line 57"/>
            <p:cNvSpPr>
              <a:spLocks noChangeShapeType="1"/>
            </p:cNvSpPr>
            <p:nvPr/>
          </p:nvSpPr>
          <p:spPr bwMode="auto">
            <a:xfrm>
              <a:off x="913" y="1340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H="1">
              <a:off x="4896" y="1340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59"/>
            <p:cNvSpPr>
              <a:spLocks noChangeArrowheads="1"/>
            </p:cNvSpPr>
            <p:nvPr/>
          </p:nvSpPr>
          <p:spPr bwMode="auto">
            <a:xfrm>
              <a:off x="754" y="1284"/>
              <a:ext cx="190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1.8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0" name="Line 60"/>
            <p:cNvSpPr>
              <a:spLocks noChangeShapeType="1"/>
            </p:cNvSpPr>
            <p:nvPr/>
          </p:nvSpPr>
          <p:spPr bwMode="auto">
            <a:xfrm>
              <a:off x="913" y="1068"/>
              <a:ext cx="3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4896" y="1068"/>
              <a:ext cx="4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62"/>
            <p:cNvSpPr>
              <a:spLocks noChangeArrowheads="1"/>
            </p:cNvSpPr>
            <p:nvPr/>
          </p:nvSpPr>
          <p:spPr bwMode="auto">
            <a:xfrm>
              <a:off x="836" y="1011"/>
              <a:ext cx="103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63" name="Rectangle 63"/>
            <p:cNvSpPr>
              <a:spLocks noChangeArrowheads="1"/>
            </p:cNvSpPr>
            <p:nvPr/>
          </p:nvSpPr>
          <p:spPr bwMode="auto">
            <a:xfrm>
              <a:off x="913" y="945"/>
              <a:ext cx="242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2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x 10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8" name="Rectangle 64"/>
            <p:cNvSpPr>
              <a:spLocks noChangeArrowheads="1"/>
            </p:cNvSpPr>
            <p:nvPr/>
          </p:nvSpPr>
          <p:spPr bwMode="auto">
            <a:xfrm>
              <a:off x="1098" y="914"/>
              <a:ext cx="62" cy="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4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049" name="Line 65"/>
            <p:cNvSpPr>
              <a:spLocks noChangeShapeType="1"/>
            </p:cNvSpPr>
            <p:nvPr/>
          </p:nvSpPr>
          <p:spPr bwMode="auto">
            <a:xfrm>
              <a:off x="913" y="1068"/>
              <a:ext cx="40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0" name="Line 66"/>
            <p:cNvSpPr>
              <a:spLocks noChangeShapeType="1"/>
            </p:cNvSpPr>
            <p:nvPr/>
          </p:nvSpPr>
          <p:spPr bwMode="auto">
            <a:xfrm>
              <a:off x="913" y="3802"/>
              <a:ext cx="4024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1" name="Line 67"/>
            <p:cNvSpPr>
              <a:spLocks noChangeShapeType="1"/>
            </p:cNvSpPr>
            <p:nvPr/>
          </p:nvSpPr>
          <p:spPr bwMode="auto">
            <a:xfrm flipV="1">
              <a:off x="4937" y="1068"/>
              <a:ext cx="0" cy="27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3" name="Line 68"/>
            <p:cNvSpPr>
              <a:spLocks noChangeShapeType="1"/>
            </p:cNvSpPr>
            <p:nvPr/>
          </p:nvSpPr>
          <p:spPr bwMode="auto">
            <a:xfrm flipV="1">
              <a:off x="913" y="1068"/>
              <a:ext cx="0" cy="273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4" name="Freeform 69"/>
            <p:cNvSpPr>
              <a:spLocks/>
            </p:cNvSpPr>
            <p:nvPr/>
          </p:nvSpPr>
          <p:spPr bwMode="auto">
            <a:xfrm>
              <a:off x="913" y="3761"/>
              <a:ext cx="653" cy="41"/>
            </a:xfrm>
            <a:custGeom>
              <a:avLst/>
              <a:gdLst>
                <a:gd name="T0" fmla="*/ 10 w 653"/>
                <a:gd name="T1" fmla="*/ 26 h 41"/>
                <a:gd name="T2" fmla="*/ 26 w 653"/>
                <a:gd name="T3" fmla="*/ 31 h 41"/>
                <a:gd name="T4" fmla="*/ 41 w 653"/>
                <a:gd name="T5" fmla="*/ 36 h 41"/>
                <a:gd name="T6" fmla="*/ 57 w 653"/>
                <a:gd name="T7" fmla="*/ 41 h 41"/>
                <a:gd name="T8" fmla="*/ 72 w 653"/>
                <a:gd name="T9" fmla="*/ 31 h 41"/>
                <a:gd name="T10" fmla="*/ 88 w 653"/>
                <a:gd name="T11" fmla="*/ 15 h 41"/>
                <a:gd name="T12" fmla="*/ 103 w 653"/>
                <a:gd name="T13" fmla="*/ 15 h 41"/>
                <a:gd name="T14" fmla="*/ 118 w 653"/>
                <a:gd name="T15" fmla="*/ 20 h 41"/>
                <a:gd name="T16" fmla="*/ 134 w 653"/>
                <a:gd name="T17" fmla="*/ 26 h 41"/>
                <a:gd name="T18" fmla="*/ 149 w 653"/>
                <a:gd name="T19" fmla="*/ 31 h 41"/>
                <a:gd name="T20" fmla="*/ 165 w 653"/>
                <a:gd name="T21" fmla="*/ 31 h 41"/>
                <a:gd name="T22" fmla="*/ 180 w 653"/>
                <a:gd name="T23" fmla="*/ 26 h 41"/>
                <a:gd name="T24" fmla="*/ 195 w 653"/>
                <a:gd name="T25" fmla="*/ 26 h 41"/>
                <a:gd name="T26" fmla="*/ 211 w 653"/>
                <a:gd name="T27" fmla="*/ 20 h 41"/>
                <a:gd name="T28" fmla="*/ 226 w 653"/>
                <a:gd name="T29" fmla="*/ 20 h 41"/>
                <a:gd name="T30" fmla="*/ 242 w 653"/>
                <a:gd name="T31" fmla="*/ 26 h 41"/>
                <a:gd name="T32" fmla="*/ 257 w 653"/>
                <a:gd name="T33" fmla="*/ 36 h 41"/>
                <a:gd name="T34" fmla="*/ 273 w 653"/>
                <a:gd name="T35" fmla="*/ 41 h 41"/>
                <a:gd name="T36" fmla="*/ 288 w 653"/>
                <a:gd name="T37" fmla="*/ 36 h 41"/>
                <a:gd name="T38" fmla="*/ 303 w 653"/>
                <a:gd name="T39" fmla="*/ 31 h 41"/>
                <a:gd name="T40" fmla="*/ 319 w 653"/>
                <a:gd name="T41" fmla="*/ 20 h 41"/>
                <a:gd name="T42" fmla="*/ 334 w 653"/>
                <a:gd name="T43" fmla="*/ 20 h 41"/>
                <a:gd name="T44" fmla="*/ 350 w 653"/>
                <a:gd name="T45" fmla="*/ 31 h 41"/>
                <a:gd name="T46" fmla="*/ 365 w 653"/>
                <a:gd name="T47" fmla="*/ 36 h 41"/>
                <a:gd name="T48" fmla="*/ 380 w 653"/>
                <a:gd name="T49" fmla="*/ 36 h 41"/>
                <a:gd name="T50" fmla="*/ 396 w 653"/>
                <a:gd name="T51" fmla="*/ 36 h 41"/>
                <a:gd name="T52" fmla="*/ 411 w 653"/>
                <a:gd name="T53" fmla="*/ 36 h 41"/>
                <a:gd name="T54" fmla="*/ 427 w 653"/>
                <a:gd name="T55" fmla="*/ 31 h 41"/>
                <a:gd name="T56" fmla="*/ 442 w 653"/>
                <a:gd name="T57" fmla="*/ 31 h 41"/>
                <a:gd name="T58" fmla="*/ 458 w 653"/>
                <a:gd name="T59" fmla="*/ 36 h 41"/>
                <a:gd name="T60" fmla="*/ 473 w 653"/>
                <a:gd name="T61" fmla="*/ 36 h 41"/>
                <a:gd name="T62" fmla="*/ 488 w 653"/>
                <a:gd name="T63" fmla="*/ 31 h 41"/>
                <a:gd name="T64" fmla="*/ 504 w 653"/>
                <a:gd name="T65" fmla="*/ 20 h 41"/>
                <a:gd name="T66" fmla="*/ 519 w 653"/>
                <a:gd name="T67" fmla="*/ 15 h 41"/>
                <a:gd name="T68" fmla="*/ 535 w 653"/>
                <a:gd name="T69" fmla="*/ 20 h 41"/>
                <a:gd name="T70" fmla="*/ 550 w 653"/>
                <a:gd name="T71" fmla="*/ 20 h 41"/>
                <a:gd name="T72" fmla="*/ 565 w 653"/>
                <a:gd name="T73" fmla="*/ 15 h 41"/>
                <a:gd name="T74" fmla="*/ 581 w 653"/>
                <a:gd name="T75" fmla="*/ 15 h 41"/>
                <a:gd name="T76" fmla="*/ 596 w 653"/>
                <a:gd name="T77" fmla="*/ 10 h 41"/>
                <a:gd name="T78" fmla="*/ 612 w 653"/>
                <a:gd name="T79" fmla="*/ 5 h 41"/>
                <a:gd name="T80" fmla="*/ 627 w 653"/>
                <a:gd name="T81" fmla="*/ 5 h 41"/>
                <a:gd name="T82" fmla="*/ 643 w 653"/>
                <a:gd name="T83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41">
                  <a:moveTo>
                    <a:pt x="0" y="31"/>
                  </a:moveTo>
                  <a:lnTo>
                    <a:pt x="5" y="31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1" y="31"/>
                  </a:lnTo>
                  <a:lnTo>
                    <a:pt x="26" y="31"/>
                  </a:lnTo>
                  <a:lnTo>
                    <a:pt x="31" y="31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46" y="41"/>
                  </a:lnTo>
                  <a:lnTo>
                    <a:pt x="52" y="41"/>
                  </a:lnTo>
                  <a:lnTo>
                    <a:pt x="57" y="41"/>
                  </a:lnTo>
                  <a:lnTo>
                    <a:pt x="62" y="41"/>
                  </a:lnTo>
                  <a:lnTo>
                    <a:pt x="67" y="36"/>
                  </a:lnTo>
                  <a:lnTo>
                    <a:pt x="72" y="31"/>
                  </a:lnTo>
                  <a:lnTo>
                    <a:pt x="77" y="26"/>
                  </a:lnTo>
                  <a:lnTo>
                    <a:pt x="82" y="20"/>
                  </a:lnTo>
                  <a:lnTo>
                    <a:pt x="88" y="15"/>
                  </a:lnTo>
                  <a:lnTo>
                    <a:pt x="93" y="15"/>
                  </a:lnTo>
                  <a:lnTo>
                    <a:pt x="98" y="15"/>
                  </a:lnTo>
                  <a:lnTo>
                    <a:pt x="103" y="15"/>
                  </a:lnTo>
                  <a:lnTo>
                    <a:pt x="108" y="15"/>
                  </a:lnTo>
                  <a:lnTo>
                    <a:pt x="113" y="20"/>
                  </a:lnTo>
                  <a:lnTo>
                    <a:pt x="118" y="20"/>
                  </a:lnTo>
                  <a:lnTo>
                    <a:pt x="124" y="26"/>
                  </a:lnTo>
                  <a:lnTo>
                    <a:pt x="129" y="26"/>
                  </a:lnTo>
                  <a:lnTo>
                    <a:pt x="134" y="26"/>
                  </a:lnTo>
                  <a:lnTo>
                    <a:pt x="139" y="26"/>
                  </a:lnTo>
                  <a:lnTo>
                    <a:pt x="144" y="31"/>
                  </a:lnTo>
                  <a:lnTo>
                    <a:pt x="149" y="31"/>
                  </a:lnTo>
                  <a:lnTo>
                    <a:pt x="154" y="31"/>
                  </a:lnTo>
                  <a:lnTo>
                    <a:pt x="159" y="31"/>
                  </a:lnTo>
                  <a:lnTo>
                    <a:pt x="165" y="31"/>
                  </a:lnTo>
                  <a:lnTo>
                    <a:pt x="170" y="26"/>
                  </a:lnTo>
                  <a:lnTo>
                    <a:pt x="175" y="26"/>
                  </a:lnTo>
                  <a:lnTo>
                    <a:pt x="180" y="26"/>
                  </a:lnTo>
                  <a:lnTo>
                    <a:pt x="185" y="26"/>
                  </a:lnTo>
                  <a:lnTo>
                    <a:pt x="190" y="26"/>
                  </a:lnTo>
                  <a:lnTo>
                    <a:pt x="195" y="26"/>
                  </a:lnTo>
                  <a:lnTo>
                    <a:pt x="201" y="26"/>
                  </a:lnTo>
                  <a:lnTo>
                    <a:pt x="206" y="20"/>
                  </a:lnTo>
                  <a:lnTo>
                    <a:pt x="211" y="20"/>
                  </a:lnTo>
                  <a:lnTo>
                    <a:pt x="216" y="15"/>
                  </a:lnTo>
                  <a:lnTo>
                    <a:pt x="221" y="20"/>
                  </a:lnTo>
                  <a:lnTo>
                    <a:pt x="226" y="20"/>
                  </a:lnTo>
                  <a:lnTo>
                    <a:pt x="231" y="20"/>
                  </a:lnTo>
                  <a:lnTo>
                    <a:pt x="237" y="26"/>
                  </a:lnTo>
                  <a:lnTo>
                    <a:pt x="242" y="26"/>
                  </a:lnTo>
                  <a:lnTo>
                    <a:pt x="247" y="31"/>
                  </a:lnTo>
                  <a:lnTo>
                    <a:pt x="252" y="36"/>
                  </a:lnTo>
                  <a:lnTo>
                    <a:pt x="257" y="36"/>
                  </a:lnTo>
                  <a:lnTo>
                    <a:pt x="262" y="36"/>
                  </a:lnTo>
                  <a:lnTo>
                    <a:pt x="267" y="36"/>
                  </a:lnTo>
                  <a:lnTo>
                    <a:pt x="273" y="41"/>
                  </a:lnTo>
                  <a:lnTo>
                    <a:pt x="278" y="41"/>
                  </a:lnTo>
                  <a:lnTo>
                    <a:pt x="283" y="41"/>
                  </a:lnTo>
                  <a:lnTo>
                    <a:pt x="288" y="36"/>
                  </a:lnTo>
                  <a:lnTo>
                    <a:pt x="293" y="36"/>
                  </a:lnTo>
                  <a:lnTo>
                    <a:pt x="298" y="36"/>
                  </a:lnTo>
                  <a:lnTo>
                    <a:pt x="303" y="31"/>
                  </a:lnTo>
                  <a:lnTo>
                    <a:pt x="308" y="26"/>
                  </a:lnTo>
                  <a:lnTo>
                    <a:pt x="314" y="20"/>
                  </a:lnTo>
                  <a:lnTo>
                    <a:pt x="319" y="20"/>
                  </a:lnTo>
                  <a:lnTo>
                    <a:pt x="324" y="15"/>
                  </a:lnTo>
                  <a:lnTo>
                    <a:pt x="329" y="15"/>
                  </a:lnTo>
                  <a:lnTo>
                    <a:pt x="334" y="20"/>
                  </a:lnTo>
                  <a:lnTo>
                    <a:pt x="339" y="20"/>
                  </a:lnTo>
                  <a:lnTo>
                    <a:pt x="344" y="26"/>
                  </a:lnTo>
                  <a:lnTo>
                    <a:pt x="350" y="31"/>
                  </a:lnTo>
                  <a:lnTo>
                    <a:pt x="355" y="36"/>
                  </a:lnTo>
                  <a:lnTo>
                    <a:pt x="360" y="36"/>
                  </a:lnTo>
                  <a:lnTo>
                    <a:pt x="365" y="36"/>
                  </a:lnTo>
                  <a:lnTo>
                    <a:pt x="370" y="36"/>
                  </a:lnTo>
                  <a:lnTo>
                    <a:pt x="375" y="36"/>
                  </a:lnTo>
                  <a:lnTo>
                    <a:pt x="380" y="36"/>
                  </a:lnTo>
                  <a:lnTo>
                    <a:pt x="386" y="36"/>
                  </a:lnTo>
                  <a:lnTo>
                    <a:pt x="391" y="36"/>
                  </a:lnTo>
                  <a:lnTo>
                    <a:pt x="396" y="36"/>
                  </a:lnTo>
                  <a:lnTo>
                    <a:pt x="401" y="36"/>
                  </a:lnTo>
                  <a:lnTo>
                    <a:pt x="406" y="36"/>
                  </a:lnTo>
                  <a:lnTo>
                    <a:pt x="411" y="36"/>
                  </a:lnTo>
                  <a:lnTo>
                    <a:pt x="416" y="36"/>
                  </a:lnTo>
                  <a:lnTo>
                    <a:pt x="422" y="31"/>
                  </a:lnTo>
                  <a:lnTo>
                    <a:pt x="427" y="31"/>
                  </a:lnTo>
                  <a:lnTo>
                    <a:pt x="432" y="31"/>
                  </a:lnTo>
                  <a:lnTo>
                    <a:pt x="437" y="31"/>
                  </a:lnTo>
                  <a:lnTo>
                    <a:pt x="442" y="31"/>
                  </a:lnTo>
                  <a:lnTo>
                    <a:pt x="447" y="36"/>
                  </a:lnTo>
                  <a:lnTo>
                    <a:pt x="452" y="36"/>
                  </a:lnTo>
                  <a:lnTo>
                    <a:pt x="458" y="36"/>
                  </a:lnTo>
                  <a:lnTo>
                    <a:pt x="463" y="36"/>
                  </a:lnTo>
                  <a:lnTo>
                    <a:pt x="468" y="36"/>
                  </a:lnTo>
                  <a:lnTo>
                    <a:pt x="473" y="36"/>
                  </a:lnTo>
                  <a:lnTo>
                    <a:pt x="478" y="36"/>
                  </a:lnTo>
                  <a:lnTo>
                    <a:pt x="483" y="31"/>
                  </a:lnTo>
                  <a:lnTo>
                    <a:pt x="488" y="31"/>
                  </a:lnTo>
                  <a:lnTo>
                    <a:pt x="493" y="26"/>
                  </a:lnTo>
                  <a:lnTo>
                    <a:pt x="499" y="26"/>
                  </a:lnTo>
                  <a:lnTo>
                    <a:pt x="504" y="20"/>
                  </a:lnTo>
                  <a:lnTo>
                    <a:pt x="509" y="20"/>
                  </a:lnTo>
                  <a:lnTo>
                    <a:pt x="514" y="15"/>
                  </a:lnTo>
                  <a:lnTo>
                    <a:pt x="519" y="15"/>
                  </a:lnTo>
                  <a:lnTo>
                    <a:pt x="524" y="20"/>
                  </a:lnTo>
                  <a:lnTo>
                    <a:pt x="529" y="20"/>
                  </a:lnTo>
                  <a:lnTo>
                    <a:pt x="535" y="20"/>
                  </a:lnTo>
                  <a:lnTo>
                    <a:pt x="540" y="20"/>
                  </a:lnTo>
                  <a:lnTo>
                    <a:pt x="545" y="20"/>
                  </a:lnTo>
                  <a:lnTo>
                    <a:pt x="550" y="20"/>
                  </a:lnTo>
                  <a:lnTo>
                    <a:pt x="555" y="20"/>
                  </a:lnTo>
                  <a:lnTo>
                    <a:pt x="560" y="20"/>
                  </a:lnTo>
                  <a:lnTo>
                    <a:pt x="565" y="15"/>
                  </a:lnTo>
                  <a:lnTo>
                    <a:pt x="571" y="15"/>
                  </a:lnTo>
                  <a:lnTo>
                    <a:pt x="576" y="15"/>
                  </a:lnTo>
                  <a:lnTo>
                    <a:pt x="581" y="15"/>
                  </a:lnTo>
                  <a:lnTo>
                    <a:pt x="586" y="15"/>
                  </a:lnTo>
                  <a:lnTo>
                    <a:pt x="591" y="15"/>
                  </a:lnTo>
                  <a:lnTo>
                    <a:pt x="596" y="10"/>
                  </a:lnTo>
                  <a:lnTo>
                    <a:pt x="601" y="10"/>
                  </a:lnTo>
                  <a:lnTo>
                    <a:pt x="607" y="10"/>
                  </a:lnTo>
                  <a:lnTo>
                    <a:pt x="612" y="5"/>
                  </a:lnTo>
                  <a:lnTo>
                    <a:pt x="617" y="5"/>
                  </a:lnTo>
                  <a:lnTo>
                    <a:pt x="622" y="0"/>
                  </a:lnTo>
                  <a:lnTo>
                    <a:pt x="627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5"/>
                  </a:lnTo>
                  <a:lnTo>
                    <a:pt x="648" y="5"/>
                  </a:lnTo>
                  <a:lnTo>
                    <a:pt x="653" y="5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5" name="Freeform 70"/>
            <p:cNvSpPr>
              <a:spLocks/>
            </p:cNvSpPr>
            <p:nvPr/>
          </p:nvSpPr>
          <p:spPr bwMode="auto">
            <a:xfrm>
              <a:off x="1566" y="3653"/>
              <a:ext cx="652" cy="113"/>
            </a:xfrm>
            <a:custGeom>
              <a:avLst/>
              <a:gdLst>
                <a:gd name="T0" fmla="*/ 10 w 652"/>
                <a:gd name="T1" fmla="*/ 108 h 113"/>
                <a:gd name="T2" fmla="*/ 25 w 652"/>
                <a:gd name="T3" fmla="*/ 103 h 113"/>
                <a:gd name="T4" fmla="*/ 41 w 652"/>
                <a:gd name="T5" fmla="*/ 108 h 113"/>
                <a:gd name="T6" fmla="*/ 56 w 652"/>
                <a:gd name="T7" fmla="*/ 108 h 113"/>
                <a:gd name="T8" fmla="*/ 72 w 652"/>
                <a:gd name="T9" fmla="*/ 108 h 113"/>
                <a:gd name="T10" fmla="*/ 87 w 652"/>
                <a:gd name="T11" fmla="*/ 103 h 113"/>
                <a:gd name="T12" fmla="*/ 103 w 652"/>
                <a:gd name="T13" fmla="*/ 108 h 113"/>
                <a:gd name="T14" fmla="*/ 118 w 652"/>
                <a:gd name="T15" fmla="*/ 103 h 113"/>
                <a:gd name="T16" fmla="*/ 133 w 652"/>
                <a:gd name="T17" fmla="*/ 98 h 113"/>
                <a:gd name="T18" fmla="*/ 149 w 652"/>
                <a:gd name="T19" fmla="*/ 98 h 113"/>
                <a:gd name="T20" fmla="*/ 164 w 652"/>
                <a:gd name="T21" fmla="*/ 108 h 113"/>
                <a:gd name="T22" fmla="*/ 180 w 652"/>
                <a:gd name="T23" fmla="*/ 108 h 113"/>
                <a:gd name="T24" fmla="*/ 195 w 652"/>
                <a:gd name="T25" fmla="*/ 108 h 113"/>
                <a:gd name="T26" fmla="*/ 210 w 652"/>
                <a:gd name="T27" fmla="*/ 103 h 113"/>
                <a:gd name="T28" fmla="*/ 226 w 652"/>
                <a:gd name="T29" fmla="*/ 103 h 113"/>
                <a:gd name="T30" fmla="*/ 241 w 652"/>
                <a:gd name="T31" fmla="*/ 103 h 113"/>
                <a:gd name="T32" fmla="*/ 257 w 652"/>
                <a:gd name="T33" fmla="*/ 103 h 113"/>
                <a:gd name="T34" fmla="*/ 272 w 652"/>
                <a:gd name="T35" fmla="*/ 98 h 113"/>
                <a:gd name="T36" fmla="*/ 288 w 652"/>
                <a:gd name="T37" fmla="*/ 98 h 113"/>
                <a:gd name="T38" fmla="*/ 303 w 652"/>
                <a:gd name="T39" fmla="*/ 92 h 113"/>
                <a:gd name="T40" fmla="*/ 318 w 652"/>
                <a:gd name="T41" fmla="*/ 92 h 113"/>
                <a:gd name="T42" fmla="*/ 334 w 652"/>
                <a:gd name="T43" fmla="*/ 92 h 113"/>
                <a:gd name="T44" fmla="*/ 349 w 652"/>
                <a:gd name="T45" fmla="*/ 87 h 113"/>
                <a:gd name="T46" fmla="*/ 365 w 652"/>
                <a:gd name="T47" fmla="*/ 87 h 113"/>
                <a:gd name="T48" fmla="*/ 380 w 652"/>
                <a:gd name="T49" fmla="*/ 87 h 113"/>
                <a:gd name="T50" fmla="*/ 395 w 652"/>
                <a:gd name="T51" fmla="*/ 87 h 113"/>
                <a:gd name="T52" fmla="*/ 411 w 652"/>
                <a:gd name="T53" fmla="*/ 87 h 113"/>
                <a:gd name="T54" fmla="*/ 426 w 652"/>
                <a:gd name="T55" fmla="*/ 87 h 113"/>
                <a:gd name="T56" fmla="*/ 442 w 652"/>
                <a:gd name="T57" fmla="*/ 72 h 113"/>
                <a:gd name="T58" fmla="*/ 457 w 652"/>
                <a:gd name="T59" fmla="*/ 56 h 113"/>
                <a:gd name="T60" fmla="*/ 473 w 652"/>
                <a:gd name="T61" fmla="*/ 56 h 113"/>
                <a:gd name="T62" fmla="*/ 488 w 652"/>
                <a:gd name="T63" fmla="*/ 56 h 113"/>
                <a:gd name="T64" fmla="*/ 503 w 652"/>
                <a:gd name="T65" fmla="*/ 62 h 113"/>
                <a:gd name="T66" fmla="*/ 519 w 652"/>
                <a:gd name="T67" fmla="*/ 62 h 113"/>
                <a:gd name="T68" fmla="*/ 534 w 652"/>
                <a:gd name="T69" fmla="*/ 56 h 113"/>
                <a:gd name="T70" fmla="*/ 550 w 652"/>
                <a:gd name="T71" fmla="*/ 46 h 113"/>
                <a:gd name="T72" fmla="*/ 565 w 652"/>
                <a:gd name="T73" fmla="*/ 41 h 113"/>
                <a:gd name="T74" fmla="*/ 580 w 652"/>
                <a:gd name="T75" fmla="*/ 41 h 113"/>
                <a:gd name="T76" fmla="*/ 596 w 652"/>
                <a:gd name="T77" fmla="*/ 31 h 113"/>
                <a:gd name="T78" fmla="*/ 611 w 652"/>
                <a:gd name="T79" fmla="*/ 20 h 113"/>
                <a:gd name="T80" fmla="*/ 627 w 652"/>
                <a:gd name="T81" fmla="*/ 5 h 113"/>
                <a:gd name="T82" fmla="*/ 642 w 652"/>
                <a:gd name="T83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2" h="113">
                  <a:moveTo>
                    <a:pt x="0" y="113"/>
                  </a:moveTo>
                  <a:lnTo>
                    <a:pt x="5" y="113"/>
                  </a:lnTo>
                  <a:lnTo>
                    <a:pt x="10" y="108"/>
                  </a:lnTo>
                  <a:lnTo>
                    <a:pt x="15" y="108"/>
                  </a:lnTo>
                  <a:lnTo>
                    <a:pt x="20" y="108"/>
                  </a:lnTo>
                  <a:lnTo>
                    <a:pt x="25" y="103"/>
                  </a:lnTo>
                  <a:lnTo>
                    <a:pt x="31" y="103"/>
                  </a:lnTo>
                  <a:lnTo>
                    <a:pt x="36" y="103"/>
                  </a:lnTo>
                  <a:lnTo>
                    <a:pt x="41" y="108"/>
                  </a:lnTo>
                  <a:lnTo>
                    <a:pt x="46" y="108"/>
                  </a:lnTo>
                  <a:lnTo>
                    <a:pt x="51" y="108"/>
                  </a:lnTo>
                  <a:lnTo>
                    <a:pt x="56" y="108"/>
                  </a:lnTo>
                  <a:lnTo>
                    <a:pt x="61" y="113"/>
                  </a:lnTo>
                  <a:lnTo>
                    <a:pt x="67" y="113"/>
                  </a:lnTo>
                  <a:lnTo>
                    <a:pt x="72" y="108"/>
                  </a:lnTo>
                  <a:lnTo>
                    <a:pt x="77" y="108"/>
                  </a:lnTo>
                  <a:lnTo>
                    <a:pt x="82" y="108"/>
                  </a:lnTo>
                  <a:lnTo>
                    <a:pt x="87" y="103"/>
                  </a:lnTo>
                  <a:lnTo>
                    <a:pt x="92" y="103"/>
                  </a:lnTo>
                  <a:lnTo>
                    <a:pt x="97" y="103"/>
                  </a:lnTo>
                  <a:lnTo>
                    <a:pt x="103" y="108"/>
                  </a:lnTo>
                  <a:lnTo>
                    <a:pt x="108" y="108"/>
                  </a:lnTo>
                  <a:lnTo>
                    <a:pt x="113" y="103"/>
                  </a:lnTo>
                  <a:lnTo>
                    <a:pt x="118" y="103"/>
                  </a:lnTo>
                  <a:lnTo>
                    <a:pt x="123" y="98"/>
                  </a:lnTo>
                  <a:lnTo>
                    <a:pt x="128" y="98"/>
                  </a:lnTo>
                  <a:lnTo>
                    <a:pt x="133" y="98"/>
                  </a:lnTo>
                  <a:lnTo>
                    <a:pt x="139" y="98"/>
                  </a:lnTo>
                  <a:lnTo>
                    <a:pt x="144" y="98"/>
                  </a:lnTo>
                  <a:lnTo>
                    <a:pt x="149" y="98"/>
                  </a:lnTo>
                  <a:lnTo>
                    <a:pt x="154" y="103"/>
                  </a:lnTo>
                  <a:lnTo>
                    <a:pt x="159" y="108"/>
                  </a:lnTo>
                  <a:lnTo>
                    <a:pt x="164" y="108"/>
                  </a:lnTo>
                  <a:lnTo>
                    <a:pt x="169" y="108"/>
                  </a:lnTo>
                  <a:lnTo>
                    <a:pt x="174" y="113"/>
                  </a:lnTo>
                  <a:lnTo>
                    <a:pt x="180" y="108"/>
                  </a:lnTo>
                  <a:lnTo>
                    <a:pt x="185" y="108"/>
                  </a:lnTo>
                  <a:lnTo>
                    <a:pt x="190" y="108"/>
                  </a:lnTo>
                  <a:lnTo>
                    <a:pt x="195" y="108"/>
                  </a:lnTo>
                  <a:lnTo>
                    <a:pt x="200" y="108"/>
                  </a:lnTo>
                  <a:lnTo>
                    <a:pt x="205" y="103"/>
                  </a:lnTo>
                  <a:lnTo>
                    <a:pt x="210" y="103"/>
                  </a:lnTo>
                  <a:lnTo>
                    <a:pt x="216" y="103"/>
                  </a:lnTo>
                  <a:lnTo>
                    <a:pt x="221" y="103"/>
                  </a:lnTo>
                  <a:lnTo>
                    <a:pt x="226" y="103"/>
                  </a:lnTo>
                  <a:lnTo>
                    <a:pt x="231" y="103"/>
                  </a:lnTo>
                  <a:lnTo>
                    <a:pt x="236" y="103"/>
                  </a:lnTo>
                  <a:lnTo>
                    <a:pt x="241" y="103"/>
                  </a:lnTo>
                  <a:lnTo>
                    <a:pt x="246" y="103"/>
                  </a:lnTo>
                  <a:lnTo>
                    <a:pt x="252" y="103"/>
                  </a:lnTo>
                  <a:lnTo>
                    <a:pt x="257" y="103"/>
                  </a:lnTo>
                  <a:lnTo>
                    <a:pt x="262" y="103"/>
                  </a:lnTo>
                  <a:lnTo>
                    <a:pt x="267" y="103"/>
                  </a:lnTo>
                  <a:lnTo>
                    <a:pt x="272" y="98"/>
                  </a:lnTo>
                  <a:lnTo>
                    <a:pt x="277" y="98"/>
                  </a:lnTo>
                  <a:lnTo>
                    <a:pt x="282" y="98"/>
                  </a:lnTo>
                  <a:lnTo>
                    <a:pt x="288" y="98"/>
                  </a:lnTo>
                  <a:lnTo>
                    <a:pt x="293" y="98"/>
                  </a:lnTo>
                  <a:lnTo>
                    <a:pt x="298" y="98"/>
                  </a:lnTo>
                  <a:lnTo>
                    <a:pt x="303" y="92"/>
                  </a:lnTo>
                  <a:lnTo>
                    <a:pt x="308" y="92"/>
                  </a:lnTo>
                  <a:lnTo>
                    <a:pt x="313" y="92"/>
                  </a:lnTo>
                  <a:lnTo>
                    <a:pt x="318" y="92"/>
                  </a:lnTo>
                  <a:lnTo>
                    <a:pt x="324" y="92"/>
                  </a:lnTo>
                  <a:lnTo>
                    <a:pt x="329" y="92"/>
                  </a:lnTo>
                  <a:lnTo>
                    <a:pt x="334" y="92"/>
                  </a:lnTo>
                  <a:lnTo>
                    <a:pt x="339" y="87"/>
                  </a:lnTo>
                  <a:lnTo>
                    <a:pt x="344" y="87"/>
                  </a:lnTo>
                  <a:lnTo>
                    <a:pt x="349" y="87"/>
                  </a:lnTo>
                  <a:lnTo>
                    <a:pt x="354" y="87"/>
                  </a:lnTo>
                  <a:lnTo>
                    <a:pt x="359" y="87"/>
                  </a:lnTo>
                  <a:lnTo>
                    <a:pt x="365" y="87"/>
                  </a:lnTo>
                  <a:lnTo>
                    <a:pt x="370" y="87"/>
                  </a:lnTo>
                  <a:lnTo>
                    <a:pt x="375" y="87"/>
                  </a:lnTo>
                  <a:lnTo>
                    <a:pt x="380" y="87"/>
                  </a:lnTo>
                  <a:lnTo>
                    <a:pt x="385" y="87"/>
                  </a:lnTo>
                  <a:lnTo>
                    <a:pt x="390" y="87"/>
                  </a:lnTo>
                  <a:lnTo>
                    <a:pt x="395" y="87"/>
                  </a:lnTo>
                  <a:lnTo>
                    <a:pt x="401" y="87"/>
                  </a:lnTo>
                  <a:lnTo>
                    <a:pt x="406" y="87"/>
                  </a:lnTo>
                  <a:lnTo>
                    <a:pt x="411" y="87"/>
                  </a:lnTo>
                  <a:lnTo>
                    <a:pt x="416" y="87"/>
                  </a:lnTo>
                  <a:lnTo>
                    <a:pt x="421" y="87"/>
                  </a:lnTo>
                  <a:lnTo>
                    <a:pt x="426" y="87"/>
                  </a:lnTo>
                  <a:lnTo>
                    <a:pt x="431" y="82"/>
                  </a:lnTo>
                  <a:lnTo>
                    <a:pt x="437" y="77"/>
                  </a:lnTo>
                  <a:lnTo>
                    <a:pt x="442" y="72"/>
                  </a:lnTo>
                  <a:lnTo>
                    <a:pt x="447" y="67"/>
                  </a:lnTo>
                  <a:lnTo>
                    <a:pt x="452" y="62"/>
                  </a:lnTo>
                  <a:lnTo>
                    <a:pt x="457" y="56"/>
                  </a:lnTo>
                  <a:lnTo>
                    <a:pt x="462" y="56"/>
                  </a:lnTo>
                  <a:lnTo>
                    <a:pt x="467" y="56"/>
                  </a:lnTo>
                  <a:lnTo>
                    <a:pt x="473" y="56"/>
                  </a:lnTo>
                  <a:lnTo>
                    <a:pt x="478" y="56"/>
                  </a:lnTo>
                  <a:lnTo>
                    <a:pt x="483" y="56"/>
                  </a:lnTo>
                  <a:lnTo>
                    <a:pt x="488" y="56"/>
                  </a:lnTo>
                  <a:lnTo>
                    <a:pt x="493" y="62"/>
                  </a:lnTo>
                  <a:lnTo>
                    <a:pt x="498" y="62"/>
                  </a:lnTo>
                  <a:lnTo>
                    <a:pt x="503" y="62"/>
                  </a:lnTo>
                  <a:lnTo>
                    <a:pt x="508" y="62"/>
                  </a:lnTo>
                  <a:lnTo>
                    <a:pt x="514" y="62"/>
                  </a:lnTo>
                  <a:lnTo>
                    <a:pt x="519" y="62"/>
                  </a:lnTo>
                  <a:lnTo>
                    <a:pt x="524" y="56"/>
                  </a:lnTo>
                  <a:lnTo>
                    <a:pt x="529" y="56"/>
                  </a:lnTo>
                  <a:lnTo>
                    <a:pt x="534" y="56"/>
                  </a:lnTo>
                  <a:lnTo>
                    <a:pt x="539" y="56"/>
                  </a:lnTo>
                  <a:lnTo>
                    <a:pt x="544" y="51"/>
                  </a:lnTo>
                  <a:lnTo>
                    <a:pt x="550" y="46"/>
                  </a:lnTo>
                  <a:lnTo>
                    <a:pt x="555" y="46"/>
                  </a:lnTo>
                  <a:lnTo>
                    <a:pt x="560" y="46"/>
                  </a:lnTo>
                  <a:lnTo>
                    <a:pt x="565" y="41"/>
                  </a:lnTo>
                  <a:lnTo>
                    <a:pt x="570" y="41"/>
                  </a:lnTo>
                  <a:lnTo>
                    <a:pt x="575" y="41"/>
                  </a:lnTo>
                  <a:lnTo>
                    <a:pt x="580" y="41"/>
                  </a:lnTo>
                  <a:lnTo>
                    <a:pt x="586" y="41"/>
                  </a:lnTo>
                  <a:lnTo>
                    <a:pt x="591" y="36"/>
                  </a:lnTo>
                  <a:lnTo>
                    <a:pt x="596" y="31"/>
                  </a:lnTo>
                  <a:lnTo>
                    <a:pt x="601" y="26"/>
                  </a:lnTo>
                  <a:lnTo>
                    <a:pt x="606" y="26"/>
                  </a:lnTo>
                  <a:lnTo>
                    <a:pt x="611" y="20"/>
                  </a:lnTo>
                  <a:lnTo>
                    <a:pt x="616" y="15"/>
                  </a:lnTo>
                  <a:lnTo>
                    <a:pt x="622" y="10"/>
                  </a:lnTo>
                  <a:lnTo>
                    <a:pt x="627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2" y="0"/>
                  </a:lnTo>
                  <a:lnTo>
                    <a:pt x="647" y="0"/>
                  </a:lnTo>
                  <a:lnTo>
                    <a:pt x="652" y="0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6" name="Freeform 71"/>
            <p:cNvSpPr>
              <a:spLocks/>
            </p:cNvSpPr>
            <p:nvPr/>
          </p:nvSpPr>
          <p:spPr bwMode="auto">
            <a:xfrm>
              <a:off x="2218" y="2800"/>
              <a:ext cx="468" cy="853"/>
            </a:xfrm>
            <a:custGeom>
              <a:avLst/>
              <a:gdLst>
                <a:gd name="T0" fmla="*/ 11 w 468"/>
                <a:gd name="T1" fmla="*/ 853 h 853"/>
                <a:gd name="T2" fmla="*/ 26 w 468"/>
                <a:gd name="T3" fmla="*/ 843 h 853"/>
                <a:gd name="T4" fmla="*/ 41 w 468"/>
                <a:gd name="T5" fmla="*/ 827 h 853"/>
                <a:gd name="T6" fmla="*/ 57 w 468"/>
                <a:gd name="T7" fmla="*/ 817 h 853"/>
                <a:gd name="T8" fmla="*/ 72 w 468"/>
                <a:gd name="T9" fmla="*/ 807 h 853"/>
                <a:gd name="T10" fmla="*/ 88 w 468"/>
                <a:gd name="T11" fmla="*/ 801 h 853"/>
                <a:gd name="T12" fmla="*/ 103 w 468"/>
                <a:gd name="T13" fmla="*/ 796 h 853"/>
                <a:gd name="T14" fmla="*/ 119 w 468"/>
                <a:gd name="T15" fmla="*/ 786 h 853"/>
                <a:gd name="T16" fmla="*/ 134 w 468"/>
                <a:gd name="T17" fmla="*/ 766 h 853"/>
                <a:gd name="T18" fmla="*/ 149 w 468"/>
                <a:gd name="T19" fmla="*/ 750 h 853"/>
                <a:gd name="T20" fmla="*/ 165 w 468"/>
                <a:gd name="T21" fmla="*/ 740 h 853"/>
                <a:gd name="T22" fmla="*/ 180 w 468"/>
                <a:gd name="T23" fmla="*/ 735 h 853"/>
                <a:gd name="T24" fmla="*/ 196 w 468"/>
                <a:gd name="T25" fmla="*/ 730 h 853"/>
                <a:gd name="T26" fmla="*/ 211 w 468"/>
                <a:gd name="T27" fmla="*/ 714 h 853"/>
                <a:gd name="T28" fmla="*/ 216 w 468"/>
                <a:gd name="T29" fmla="*/ 699 h 853"/>
                <a:gd name="T30" fmla="*/ 226 w 468"/>
                <a:gd name="T31" fmla="*/ 683 h 853"/>
                <a:gd name="T32" fmla="*/ 237 w 468"/>
                <a:gd name="T33" fmla="*/ 668 h 853"/>
                <a:gd name="T34" fmla="*/ 252 w 468"/>
                <a:gd name="T35" fmla="*/ 652 h 853"/>
                <a:gd name="T36" fmla="*/ 268 w 468"/>
                <a:gd name="T37" fmla="*/ 637 h 853"/>
                <a:gd name="T38" fmla="*/ 278 w 468"/>
                <a:gd name="T39" fmla="*/ 622 h 853"/>
                <a:gd name="T40" fmla="*/ 288 w 468"/>
                <a:gd name="T41" fmla="*/ 606 h 853"/>
                <a:gd name="T42" fmla="*/ 298 w 468"/>
                <a:gd name="T43" fmla="*/ 591 h 853"/>
                <a:gd name="T44" fmla="*/ 309 w 468"/>
                <a:gd name="T45" fmla="*/ 570 h 853"/>
                <a:gd name="T46" fmla="*/ 314 w 468"/>
                <a:gd name="T47" fmla="*/ 555 h 853"/>
                <a:gd name="T48" fmla="*/ 324 w 468"/>
                <a:gd name="T49" fmla="*/ 534 h 853"/>
                <a:gd name="T50" fmla="*/ 334 w 468"/>
                <a:gd name="T51" fmla="*/ 519 h 853"/>
                <a:gd name="T52" fmla="*/ 340 w 468"/>
                <a:gd name="T53" fmla="*/ 498 h 853"/>
                <a:gd name="T54" fmla="*/ 350 w 468"/>
                <a:gd name="T55" fmla="*/ 483 h 853"/>
                <a:gd name="T56" fmla="*/ 355 w 468"/>
                <a:gd name="T57" fmla="*/ 462 h 853"/>
                <a:gd name="T58" fmla="*/ 365 w 468"/>
                <a:gd name="T59" fmla="*/ 437 h 853"/>
                <a:gd name="T60" fmla="*/ 370 w 468"/>
                <a:gd name="T61" fmla="*/ 406 h 853"/>
                <a:gd name="T62" fmla="*/ 381 w 468"/>
                <a:gd name="T63" fmla="*/ 375 h 853"/>
                <a:gd name="T64" fmla="*/ 391 w 468"/>
                <a:gd name="T65" fmla="*/ 349 h 853"/>
                <a:gd name="T66" fmla="*/ 396 w 468"/>
                <a:gd name="T67" fmla="*/ 324 h 853"/>
                <a:gd name="T68" fmla="*/ 406 w 468"/>
                <a:gd name="T69" fmla="*/ 293 h 853"/>
                <a:gd name="T70" fmla="*/ 411 w 468"/>
                <a:gd name="T71" fmla="*/ 262 h 853"/>
                <a:gd name="T72" fmla="*/ 422 w 468"/>
                <a:gd name="T73" fmla="*/ 226 h 853"/>
                <a:gd name="T74" fmla="*/ 432 w 468"/>
                <a:gd name="T75" fmla="*/ 185 h 853"/>
                <a:gd name="T76" fmla="*/ 437 w 468"/>
                <a:gd name="T77" fmla="*/ 149 h 853"/>
                <a:gd name="T78" fmla="*/ 447 w 468"/>
                <a:gd name="T79" fmla="*/ 108 h 853"/>
                <a:gd name="T80" fmla="*/ 453 w 468"/>
                <a:gd name="T81" fmla="*/ 72 h 853"/>
                <a:gd name="T82" fmla="*/ 463 w 468"/>
                <a:gd name="T83" fmla="*/ 3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8" h="853">
                  <a:moveTo>
                    <a:pt x="0" y="853"/>
                  </a:moveTo>
                  <a:lnTo>
                    <a:pt x="6" y="853"/>
                  </a:lnTo>
                  <a:lnTo>
                    <a:pt x="11" y="853"/>
                  </a:lnTo>
                  <a:lnTo>
                    <a:pt x="16" y="848"/>
                  </a:lnTo>
                  <a:lnTo>
                    <a:pt x="21" y="848"/>
                  </a:lnTo>
                  <a:lnTo>
                    <a:pt x="26" y="843"/>
                  </a:lnTo>
                  <a:lnTo>
                    <a:pt x="31" y="837"/>
                  </a:lnTo>
                  <a:lnTo>
                    <a:pt x="36" y="832"/>
                  </a:lnTo>
                  <a:lnTo>
                    <a:pt x="41" y="827"/>
                  </a:lnTo>
                  <a:lnTo>
                    <a:pt x="47" y="822"/>
                  </a:lnTo>
                  <a:lnTo>
                    <a:pt x="52" y="822"/>
                  </a:lnTo>
                  <a:lnTo>
                    <a:pt x="57" y="817"/>
                  </a:lnTo>
                  <a:lnTo>
                    <a:pt x="62" y="812"/>
                  </a:lnTo>
                  <a:lnTo>
                    <a:pt x="67" y="812"/>
                  </a:lnTo>
                  <a:lnTo>
                    <a:pt x="72" y="807"/>
                  </a:lnTo>
                  <a:lnTo>
                    <a:pt x="77" y="807"/>
                  </a:lnTo>
                  <a:lnTo>
                    <a:pt x="83" y="801"/>
                  </a:lnTo>
                  <a:lnTo>
                    <a:pt x="88" y="801"/>
                  </a:lnTo>
                  <a:lnTo>
                    <a:pt x="93" y="801"/>
                  </a:lnTo>
                  <a:lnTo>
                    <a:pt x="98" y="796"/>
                  </a:lnTo>
                  <a:lnTo>
                    <a:pt x="103" y="796"/>
                  </a:lnTo>
                  <a:lnTo>
                    <a:pt x="108" y="791"/>
                  </a:lnTo>
                  <a:lnTo>
                    <a:pt x="113" y="791"/>
                  </a:lnTo>
                  <a:lnTo>
                    <a:pt x="119" y="786"/>
                  </a:lnTo>
                  <a:lnTo>
                    <a:pt x="124" y="781"/>
                  </a:lnTo>
                  <a:lnTo>
                    <a:pt x="134" y="771"/>
                  </a:lnTo>
                  <a:lnTo>
                    <a:pt x="134" y="766"/>
                  </a:lnTo>
                  <a:lnTo>
                    <a:pt x="139" y="760"/>
                  </a:lnTo>
                  <a:lnTo>
                    <a:pt x="144" y="755"/>
                  </a:lnTo>
                  <a:lnTo>
                    <a:pt x="149" y="750"/>
                  </a:lnTo>
                  <a:lnTo>
                    <a:pt x="155" y="750"/>
                  </a:lnTo>
                  <a:lnTo>
                    <a:pt x="160" y="745"/>
                  </a:lnTo>
                  <a:lnTo>
                    <a:pt x="165" y="740"/>
                  </a:lnTo>
                  <a:lnTo>
                    <a:pt x="170" y="740"/>
                  </a:lnTo>
                  <a:lnTo>
                    <a:pt x="175" y="735"/>
                  </a:lnTo>
                  <a:lnTo>
                    <a:pt x="180" y="735"/>
                  </a:lnTo>
                  <a:lnTo>
                    <a:pt x="185" y="730"/>
                  </a:lnTo>
                  <a:lnTo>
                    <a:pt x="191" y="730"/>
                  </a:lnTo>
                  <a:lnTo>
                    <a:pt x="196" y="730"/>
                  </a:lnTo>
                  <a:lnTo>
                    <a:pt x="201" y="724"/>
                  </a:lnTo>
                  <a:lnTo>
                    <a:pt x="206" y="719"/>
                  </a:lnTo>
                  <a:lnTo>
                    <a:pt x="211" y="714"/>
                  </a:lnTo>
                  <a:lnTo>
                    <a:pt x="211" y="709"/>
                  </a:lnTo>
                  <a:lnTo>
                    <a:pt x="216" y="704"/>
                  </a:lnTo>
                  <a:lnTo>
                    <a:pt x="216" y="699"/>
                  </a:lnTo>
                  <a:lnTo>
                    <a:pt x="221" y="694"/>
                  </a:lnTo>
                  <a:lnTo>
                    <a:pt x="221" y="688"/>
                  </a:lnTo>
                  <a:lnTo>
                    <a:pt x="226" y="683"/>
                  </a:lnTo>
                  <a:lnTo>
                    <a:pt x="226" y="678"/>
                  </a:lnTo>
                  <a:lnTo>
                    <a:pt x="232" y="673"/>
                  </a:lnTo>
                  <a:lnTo>
                    <a:pt x="237" y="668"/>
                  </a:lnTo>
                  <a:lnTo>
                    <a:pt x="242" y="663"/>
                  </a:lnTo>
                  <a:lnTo>
                    <a:pt x="247" y="658"/>
                  </a:lnTo>
                  <a:lnTo>
                    <a:pt x="252" y="652"/>
                  </a:lnTo>
                  <a:lnTo>
                    <a:pt x="257" y="647"/>
                  </a:lnTo>
                  <a:lnTo>
                    <a:pt x="262" y="642"/>
                  </a:lnTo>
                  <a:lnTo>
                    <a:pt x="268" y="637"/>
                  </a:lnTo>
                  <a:lnTo>
                    <a:pt x="273" y="632"/>
                  </a:lnTo>
                  <a:lnTo>
                    <a:pt x="278" y="627"/>
                  </a:lnTo>
                  <a:lnTo>
                    <a:pt x="278" y="622"/>
                  </a:lnTo>
                  <a:lnTo>
                    <a:pt x="283" y="616"/>
                  </a:lnTo>
                  <a:lnTo>
                    <a:pt x="288" y="611"/>
                  </a:lnTo>
                  <a:lnTo>
                    <a:pt x="288" y="606"/>
                  </a:lnTo>
                  <a:lnTo>
                    <a:pt x="293" y="601"/>
                  </a:lnTo>
                  <a:lnTo>
                    <a:pt x="298" y="596"/>
                  </a:lnTo>
                  <a:lnTo>
                    <a:pt x="298" y="591"/>
                  </a:lnTo>
                  <a:lnTo>
                    <a:pt x="304" y="581"/>
                  </a:lnTo>
                  <a:lnTo>
                    <a:pt x="304" y="575"/>
                  </a:lnTo>
                  <a:lnTo>
                    <a:pt x="309" y="570"/>
                  </a:lnTo>
                  <a:lnTo>
                    <a:pt x="309" y="565"/>
                  </a:lnTo>
                  <a:lnTo>
                    <a:pt x="314" y="560"/>
                  </a:lnTo>
                  <a:lnTo>
                    <a:pt x="314" y="555"/>
                  </a:lnTo>
                  <a:lnTo>
                    <a:pt x="319" y="550"/>
                  </a:lnTo>
                  <a:lnTo>
                    <a:pt x="319" y="539"/>
                  </a:lnTo>
                  <a:lnTo>
                    <a:pt x="324" y="534"/>
                  </a:lnTo>
                  <a:lnTo>
                    <a:pt x="324" y="529"/>
                  </a:lnTo>
                  <a:lnTo>
                    <a:pt x="329" y="524"/>
                  </a:lnTo>
                  <a:lnTo>
                    <a:pt x="334" y="519"/>
                  </a:lnTo>
                  <a:lnTo>
                    <a:pt x="334" y="514"/>
                  </a:lnTo>
                  <a:lnTo>
                    <a:pt x="340" y="509"/>
                  </a:lnTo>
                  <a:lnTo>
                    <a:pt x="340" y="498"/>
                  </a:lnTo>
                  <a:lnTo>
                    <a:pt x="345" y="493"/>
                  </a:lnTo>
                  <a:lnTo>
                    <a:pt x="345" y="488"/>
                  </a:lnTo>
                  <a:lnTo>
                    <a:pt x="350" y="483"/>
                  </a:lnTo>
                  <a:lnTo>
                    <a:pt x="350" y="478"/>
                  </a:lnTo>
                  <a:lnTo>
                    <a:pt x="355" y="467"/>
                  </a:lnTo>
                  <a:lnTo>
                    <a:pt x="355" y="462"/>
                  </a:lnTo>
                  <a:lnTo>
                    <a:pt x="360" y="452"/>
                  </a:lnTo>
                  <a:lnTo>
                    <a:pt x="360" y="447"/>
                  </a:lnTo>
                  <a:lnTo>
                    <a:pt x="365" y="437"/>
                  </a:lnTo>
                  <a:lnTo>
                    <a:pt x="365" y="426"/>
                  </a:lnTo>
                  <a:lnTo>
                    <a:pt x="370" y="416"/>
                  </a:lnTo>
                  <a:lnTo>
                    <a:pt x="370" y="406"/>
                  </a:lnTo>
                  <a:lnTo>
                    <a:pt x="375" y="395"/>
                  </a:lnTo>
                  <a:lnTo>
                    <a:pt x="381" y="385"/>
                  </a:lnTo>
                  <a:lnTo>
                    <a:pt x="381" y="375"/>
                  </a:lnTo>
                  <a:lnTo>
                    <a:pt x="386" y="365"/>
                  </a:lnTo>
                  <a:lnTo>
                    <a:pt x="386" y="360"/>
                  </a:lnTo>
                  <a:lnTo>
                    <a:pt x="391" y="349"/>
                  </a:lnTo>
                  <a:lnTo>
                    <a:pt x="391" y="339"/>
                  </a:lnTo>
                  <a:lnTo>
                    <a:pt x="396" y="329"/>
                  </a:lnTo>
                  <a:lnTo>
                    <a:pt x="396" y="324"/>
                  </a:lnTo>
                  <a:lnTo>
                    <a:pt x="401" y="313"/>
                  </a:lnTo>
                  <a:lnTo>
                    <a:pt x="401" y="303"/>
                  </a:lnTo>
                  <a:lnTo>
                    <a:pt x="406" y="293"/>
                  </a:lnTo>
                  <a:lnTo>
                    <a:pt x="406" y="282"/>
                  </a:lnTo>
                  <a:lnTo>
                    <a:pt x="411" y="272"/>
                  </a:lnTo>
                  <a:lnTo>
                    <a:pt x="411" y="262"/>
                  </a:lnTo>
                  <a:lnTo>
                    <a:pt x="417" y="252"/>
                  </a:lnTo>
                  <a:lnTo>
                    <a:pt x="417" y="236"/>
                  </a:lnTo>
                  <a:lnTo>
                    <a:pt x="422" y="226"/>
                  </a:lnTo>
                  <a:lnTo>
                    <a:pt x="427" y="210"/>
                  </a:lnTo>
                  <a:lnTo>
                    <a:pt x="427" y="200"/>
                  </a:lnTo>
                  <a:lnTo>
                    <a:pt x="432" y="185"/>
                  </a:lnTo>
                  <a:lnTo>
                    <a:pt x="432" y="175"/>
                  </a:lnTo>
                  <a:lnTo>
                    <a:pt x="437" y="159"/>
                  </a:lnTo>
                  <a:lnTo>
                    <a:pt x="437" y="149"/>
                  </a:lnTo>
                  <a:lnTo>
                    <a:pt x="442" y="133"/>
                  </a:lnTo>
                  <a:lnTo>
                    <a:pt x="442" y="123"/>
                  </a:lnTo>
                  <a:lnTo>
                    <a:pt x="447" y="108"/>
                  </a:lnTo>
                  <a:lnTo>
                    <a:pt x="447" y="97"/>
                  </a:lnTo>
                  <a:lnTo>
                    <a:pt x="453" y="82"/>
                  </a:lnTo>
                  <a:lnTo>
                    <a:pt x="453" y="72"/>
                  </a:lnTo>
                  <a:lnTo>
                    <a:pt x="458" y="56"/>
                  </a:lnTo>
                  <a:lnTo>
                    <a:pt x="458" y="41"/>
                  </a:lnTo>
                  <a:lnTo>
                    <a:pt x="463" y="31"/>
                  </a:lnTo>
                  <a:lnTo>
                    <a:pt x="463" y="15"/>
                  </a:lnTo>
                  <a:lnTo>
                    <a:pt x="468" y="0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7" name="Freeform 72"/>
            <p:cNvSpPr>
              <a:spLocks/>
            </p:cNvSpPr>
            <p:nvPr/>
          </p:nvSpPr>
          <p:spPr bwMode="auto">
            <a:xfrm>
              <a:off x="2686" y="1386"/>
              <a:ext cx="365" cy="1414"/>
            </a:xfrm>
            <a:custGeom>
              <a:avLst/>
              <a:gdLst>
                <a:gd name="T0" fmla="*/ 5 w 365"/>
                <a:gd name="T1" fmla="*/ 1378 h 1414"/>
                <a:gd name="T2" fmla="*/ 15 w 365"/>
                <a:gd name="T3" fmla="*/ 1326 h 1414"/>
                <a:gd name="T4" fmla="*/ 21 w 365"/>
                <a:gd name="T5" fmla="*/ 1275 h 1414"/>
                <a:gd name="T6" fmla="*/ 31 w 365"/>
                <a:gd name="T7" fmla="*/ 1218 h 1414"/>
                <a:gd name="T8" fmla="*/ 36 w 365"/>
                <a:gd name="T9" fmla="*/ 1162 h 1414"/>
                <a:gd name="T10" fmla="*/ 46 w 365"/>
                <a:gd name="T11" fmla="*/ 1105 h 1414"/>
                <a:gd name="T12" fmla="*/ 57 w 365"/>
                <a:gd name="T13" fmla="*/ 1049 h 1414"/>
                <a:gd name="T14" fmla="*/ 62 w 365"/>
                <a:gd name="T15" fmla="*/ 987 h 1414"/>
                <a:gd name="T16" fmla="*/ 72 w 365"/>
                <a:gd name="T17" fmla="*/ 926 h 1414"/>
                <a:gd name="T18" fmla="*/ 77 w 365"/>
                <a:gd name="T19" fmla="*/ 859 h 1414"/>
                <a:gd name="T20" fmla="*/ 87 w 365"/>
                <a:gd name="T21" fmla="*/ 797 h 1414"/>
                <a:gd name="T22" fmla="*/ 92 w 365"/>
                <a:gd name="T23" fmla="*/ 735 h 1414"/>
                <a:gd name="T24" fmla="*/ 103 w 365"/>
                <a:gd name="T25" fmla="*/ 674 h 1414"/>
                <a:gd name="T26" fmla="*/ 113 w 365"/>
                <a:gd name="T27" fmla="*/ 612 h 1414"/>
                <a:gd name="T28" fmla="*/ 118 w 365"/>
                <a:gd name="T29" fmla="*/ 556 h 1414"/>
                <a:gd name="T30" fmla="*/ 128 w 365"/>
                <a:gd name="T31" fmla="*/ 494 h 1414"/>
                <a:gd name="T32" fmla="*/ 134 w 365"/>
                <a:gd name="T33" fmla="*/ 427 h 1414"/>
                <a:gd name="T34" fmla="*/ 144 w 365"/>
                <a:gd name="T35" fmla="*/ 365 h 1414"/>
                <a:gd name="T36" fmla="*/ 154 w 365"/>
                <a:gd name="T37" fmla="*/ 304 h 1414"/>
                <a:gd name="T38" fmla="*/ 159 w 365"/>
                <a:gd name="T39" fmla="*/ 252 h 1414"/>
                <a:gd name="T40" fmla="*/ 170 w 365"/>
                <a:gd name="T41" fmla="*/ 206 h 1414"/>
                <a:gd name="T42" fmla="*/ 175 w 365"/>
                <a:gd name="T43" fmla="*/ 170 h 1414"/>
                <a:gd name="T44" fmla="*/ 185 w 365"/>
                <a:gd name="T45" fmla="*/ 129 h 1414"/>
                <a:gd name="T46" fmla="*/ 195 w 365"/>
                <a:gd name="T47" fmla="*/ 93 h 1414"/>
                <a:gd name="T48" fmla="*/ 200 w 365"/>
                <a:gd name="T49" fmla="*/ 57 h 1414"/>
                <a:gd name="T50" fmla="*/ 211 w 365"/>
                <a:gd name="T51" fmla="*/ 31 h 1414"/>
                <a:gd name="T52" fmla="*/ 221 w 365"/>
                <a:gd name="T53" fmla="*/ 6 h 1414"/>
                <a:gd name="T54" fmla="*/ 236 w 365"/>
                <a:gd name="T55" fmla="*/ 0 h 1414"/>
                <a:gd name="T56" fmla="*/ 252 w 365"/>
                <a:gd name="T57" fmla="*/ 16 h 1414"/>
                <a:gd name="T58" fmla="*/ 262 w 365"/>
                <a:gd name="T59" fmla="*/ 31 h 1414"/>
                <a:gd name="T60" fmla="*/ 267 w 365"/>
                <a:gd name="T61" fmla="*/ 47 h 1414"/>
                <a:gd name="T62" fmla="*/ 277 w 365"/>
                <a:gd name="T63" fmla="*/ 72 h 1414"/>
                <a:gd name="T64" fmla="*/ 288 w 365"/>
                <a:gd name="T65" fmla="*/ 103 h 1414"/>
                <a:gd name="T66" fmla="*/ 293 w 365"/>
                <a:gd name="T67" fmla="*/ 139 h 1414"/>
                <a:gd name="T68" fmla="*/ 303 w 365"/>
                <a:gd name="T69" fmla="*/ 185 h 1414"/>
                <a:gd name="T70" fmla="*/ 308 w 365"/>
                <a:gd name="T71" fmla="*/ 232 h 1414"/>
                <a:gd name="T72" fmla="*/ 319 w 365"/>
                <a:gd name="T73" fmla="*/ 278 h 1414"/>
                <a:gd name="T74" fmla="*/ 324 w 365"/>
                <a:gd name="T75" fmla="*/ 335 h 1414"/>
                <a:gd name="T76" fmla="*/ 334 w 365"/>
                <a:gd name="T77" fmla="*/ 391 h 1414"/>
                <a:gd name="T78" fmla="*/ 344 w 365"/>
                <a:gd name="T79" fmla="*/ 448 h 1414"/>
                <a:gd name="T80" fmla="*/ 349 w 365"/>
                <a:gd name="T81" fmla="*/ 509 h 1414"/>
                <a:gd name="T82" fmla="*/ 360 w 365"/>
                <a:gd name="T83" fmla="*/ 571 h 1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5" h="1414">
                  <a:moveTo>
                    <a:pt x="0" y="1414"/>
                  </a:moveTo>
                  <a:lnTo>
                    <a:pt x="5" y="1398"/>
                  </a:lnTo>
                  <a:lnTo>
                    <a:pt x="5" y="1378"/>
                  </a:lnTo>
                  <a:lnTo>
                    <a:pt x="10" y="1362"/>
                  </a:lnTo>
                  <a:lnTo>
                    <a:pt x="10" y="1347"/>
                  </a:lnTo>
                  <a:lnTo>
                    <a:pt x="15" y="1326"/>
                  </a:lnTo>
                  <a:lnTo>
                    <a:pt x="15" y="1311"/>
                  </a:lnTo>
                  <a:lnTo>
                    <a:pt x="21" y="1290"/>
                  </a:lnTo>
                  <a:lnTo>
                    <a:pt x="21" y="1275"/>
                  </a:lnTo>
                  <a:lnTo>
                    <a:pt x="26" y="1254"/>
                  </a:lnTo>
                  <a:lnTo>
                    <a:pt x="26" y="1239"/>
                  </a:lnTo>
                  <a:lnTo>
                    <a:pt x="31" y="1218"/>
                  </a:lnTo>
                  <a:lnTo>
                    <a:pt x="31" y="1203"/>
                  </a:lnTo>
                  <a:lnTo>
                    <a:pt x="36" y="1183"/>
                  </a:lnTo>
                  <a:lnTo>
                    <a:pt x="36" y="1162"/>
                  </a:lnTo>
                  <a:lnTo>
                    <a:pt x="41" y="1147"/>
                  </a:lnTo>
                  <a:lnTo>
                    <a:pt x="41" y="1126"/>
                  </a:lnTo>
                  <a:lnTo>
                    <a:pt x="46" y="1105"/>
                  </a:lnTo>
                  <a:lnTo>
                    <a:pt x="46" y="1085"/>
                  </a:lnTo>
                  <a:lnTo>
                    <a:pt x="51" y="1069"/>
                  </a:lnTo>
                  <a:lnTo>
                    <a:pt x="57" y="1049"/>
                  </a:lnTo>
                  <a:lnTo>
                    <a:pt x="57" y="1028"/>
                  </a:lnTo>
                  <a:lnTo>
                    <a:pt x="62" y="1008"/>
                  </a:lnTo>
                  <a:lnTo>
                    <a:pt x="62" y="987"/>
                  </a:lnTo>
                  <a:lnTo>
                    <a:pt x="67" y="967"/>
                  </a:lnTo>
                  <a:lnTo>
                    <a:pt x="67" y="946"/>
                  </a:lnTo>
                  <a:lnTo>
                    <a:pt x="72" y="926"/>
                  </a:lnTo>
                  <a:lnTo>
                    <a:pt x="72" y="905"/>
                  </a:lnTo>
                  <a:lnTo>
                    <a:pt x="77" y="884"/>
                  </a:lnTo>
                  <a:lnTo>
                    <a:pt x="77" y="859"/>
                  </a:lnTo>
                  <a:lnTo>
                    <a:pt x="82" y="838"/>
                  </a:lnTo>
                  <a:lnTo>
                    <a:pt x="82" y="818"/>
                  </a:lnTo>
                  <a:lnTo>
                    <a:pt x="87" y="797"/>
                  </a:lnTo>
                  <a:lnTo>
                    <a:pt x="87" y="777"/>
                  </a:lnTo>
                  <a:lnTo>
                    <a:pt x="92" y="756"/>
                  </a:lnTo>
                  <a:lnTo>
                    <a:pt x="92" y="735"/>
                  </a:lnTo>
                  <a:lnTo>
                    <a:pt x="98" y="715"/>
                  </a:lnTo>
                  <a:lnTo>
                    <a:pt x="103" y="694"/>
                  </a:lnTo>
                  <a:lnTo>
                    <a:pt x="103" y="674"/>
                  </a:lnTo>
                  <a:lnTo>
                    <a:pt x="108" y="653"/>
                  </a:lnTo>
                  <a:lnTo>
                    <a:pt x="108" y="633"/>
                  </a:lnTo>
                  <a:lnTo>
                    <a:pt x="113" y="612"/>
                  </a:lnTo>
                  <a:lnTo>
                    <a:pt x="113" y="597"/>
                  </a:lnTo>
                  <a:lnTo>
                    <a:pt x="118" y="576"/>
                  </a:lnTo>
                  <a:lnTo>
                    <a:pt x="118" y="556"/>
                  </a:lnTo>
                  <a:lnTo>
                    <a:pt x="123" y="535"/>
                  </a:lnTo>
                  <a:lnTo>
                    <a:pt x="123" y="514"/>
                  </a:lnTo>
                  <a:lnTo>
                    <a:pt x="128" y="494"/>
                  </a:lnTo>
                  <a:lnTo>
                    <a:pt x="128" y="473"/>
                  </a:lnTo>
                  <a:lnTo>
                    <a:pt x="134" y="448"/>
                  </a:lnTo>
                  <a:lnTo>
                    <a:pt x="134" y="427"/>
                  </a:lnTo>
                  <a:lnTo>
                    <a:pt x="139" y="406"/>
                  </a:lnTo>
                  <a:lnTo>
                    <a:pt x="139" y="386"/>
                  </a:lnTo>
                  <a:lnTo>
                    <a:pt x="144" y="365"/>
                  </a:lnTo>
                  <a:lnTo>
                    <a:pt x="149" y="345"/>
                  </a:lnTo>
                  <a:lnTo>
                    <a:pt x="149" y="324"/>
                  </a:lnTo>
                  <a:lnTo>
                    <a:pt x="154" y="304"/>
                  </a:lnTo>
                  <a:lnTo>
                    <a:pt x="154" y="288"/>
                  </a:lnTo>
                  <a:lnTo>
                    <a:pt x="159" y="268"/>
                  </a:lnTo>
                  <a:lnTo>
                    <a:pt x="159" y="252"/>
                  </a:lnTo>
                  <a:lnTo>
                    <a:pt x="164" y="237"/>
                  </a:lnTo>
                  <a:lnTo>
                    <a:pt x="164" y="221"/>
                  </a:lnTo>
                  <a:lnTo>
                    <a:pt x="170" y="206"/>
                  </a:lnTo>
                  <a:lnTo>
                    <a:pt x="170" y="196"/>
                  </a:lnTo>
                  <a:lnTo>
                    <a:pt x="175" y="180"/>
                  </a:lnTo>
                  <a:lnTo>
                    <a:pt x="175" y="170"/>
                  </a:lnTo>
                  <a:lnTo>
                    <a:pt x="180" y="155"/>
                  </a:lnTo>
                  <a:lnTo>
                    <a:pt x="180" y="144"/>
                  </a:lnTo>
                  <a:lnTo>
                    <a:pt x="185" y="129"/>
                  </a:lnTo>
                  <a:lnTo>
                    <a:pt x="185" y="119"/>
                  </a:lnTo>
                  <a:lnTo>
                    <a:pt x="190" y="103"/>
                  </a:lnTo>
                  <a:lnTo>
                    <a:pt x="195" y="93"/>
                  </a:lnTo>
                  <a:lnTo>
                    <a:pt x="195" y="83"/>
                  </a:lnTo>
                  <a:lnTo>
                    <a:pt x="200" y="72"/>
                  </a:lnTo>
                  <a:lnTo>
                    <a:pt x="200" y="57"/>
                  </a:lnTo>
                  <a:lnTo>
                    <a:pt x="206" y="52"/>
                  </a:lnTo>
                  <a:lnTo>
                    <a:pt x="206" y="42"/>
                  </a:lnTo>
                  <a:lnTo>
                    <a:pt x="211" y="31"/>
                  </a:lnTo>
                  <a:lnTo>
                    <a:pt x="211" y="26"/>
                  </a:lnTo>
                  <a:lnTo>
                    <a:pt x="221" y="11"/>
                  </a:lnTo>
                  <a:lnTo>
                    <a:pt x="221" y="6"/>
                  </a:lnTo>
                  <a:lnTo>
                    <a:pt x="226" y="0"/>
                  </a:lnTo>
                  <a:lnTo>
                    <a:pt x="231" y="0"/>
                  </a:lnTo>
                  <a:lnTo>
                    <a:pt x="236" y="0"/>
                  </a:lnTo>
                  <a:lnTo>
                    <a:pt x="241" y="6"/>
                  </a:lnTo>
                  <a:lnTo>
                    <a:pt x="247" y="11"/>
                  </a:lnTo>
                  <a:lnTo>
                    <a:pt x="252" y="16"/>
                  </a:lnTo>
                  <a:lnTo>
                    <a:pt x="257" y="21"/>
                  </a:lnTo>
                  <a:lnTo>
                    <a:pt x="257" y="26"/>
                  </a:lnTo>
                  <a:lnTo>
                    <a:pt x="262" y="31"/>
                  </a:lnTo>
                  <a:lnTo>
                    <a:pt x="262" y="36"/>
                  </a:lnTo>
                  <a:lnTo>
                    <a:pt x="267" y="42"/>
                  </a:lnTo>
                  <a:lnTo>
                    <a:pt x="267" y="47"/>
                  </a:lnTo>
                  <a:lnTo>
                    <a:pt x="272" y="52"/>
                  </a:lnTo>
                  <a:lnTo>
                    <a:pt x="272" y="62"/>
                  </a:lnTo>
                  <a:lnTo>
                    <a:pt x="277" y="72"/>
                  </a:lnTo>
                  <a:lnTo>
                    <a:pt x="277" y="78"/>
                  </a:lnTo>
                  <a:lnTo>
                    <a:pt x="283" y="93"/>
                  </a:lnTo>
                  <a:lnTo>
                    <a:pt x="288" y="103"/>
                  </a:lnTo>
                  <a:lnTo>
                    <a:pt x="288" y="114"/>
                  </a:lnTo>
                  <a:lnTo>
                    <a:pt x="293" y="129"/>
                  </a:lnTo>
                  <a:lnTo>
                    <a:pt x="293" y="139"/>
                  </a:lnTo>
                  <a:lnTo>
                    <a:pt x="298" y="155"/>
                  </a:lnTo>
                  <a:lnTo>
                    <a:pt x="298" y="170"/>
                  </a:lnTo>
                  <a:lnTo>
                    <a:pt x="303" y="185"/>
                  </a:lnTo>
                  <a:lnTo>
                    <a:pt x="303" y="201"/>
                  </a:lnTo>
                  <a:lnTo>
                    <a:pt x="308" y="216"/>
                  </a:lnTo>
                  <a:lnTo>
                    <a:pt x="308" y="232"/>
                  </a:lnTo>
                  <a:lnTo>
                    <a:pt x="313" y="247"/>
                  </a:lnTo>
                  <a:lnTo>
                    <a:pt x="313" y="263"/>
                  </a:lnTo>
                  <a:lnTo>
                    <a:pt x="319" y="278"/>
                  </a:lnTo>
                  <a:lnTo>
                    <a:pt x="319" y="299"/>
                  </a:lnTo>
                  <a:lnTo>
                    <a:pt x="324" y="314"/>
                  </a:lnTo>
                  <a:lnTo>
                    <a:pt x="324" y="335"/>
                  </a:lnTo>
                  <a:lnTo>
                    <a:pt x="329" y="350"/>
                  </a:lnTo>
                  <a:lnTo>
                    <a:pt x="334" y="371"/>
                  </a:lnTo>
                  <a:lnTo>
                    <a:pt x="334" y="391"/>
                  </a:lnTo>
                  <a:lnTo>
                    <a:pt x="339" y="406"/>
                  </a:lnTo>
                  <a:lnTo>
                    <a:pt x="339" y="427"/>
                  </a:lnTo>
                  <a:lnTo>
                    <a:pt x="344" y="448"/>
                  </a:lnTo>
                  <a:lnTo>
                    <a:pt x="344" y="468"/>
                  </a:lnTo>
                  <a:lnTo>
                    <a:pt x="349" y="489"/>
                  </a:lnTo>
                  <a:lnTo>
                    <a:pt x="349" y="509"/>
                  </a:lnTo>
                  <a:lnTo>
                    <a:pt x="355" y="530"/>
                  </a:lnTo>
                  <a:lnTo>
                    <a:pt x="355" y="550"/>
                  </a:lnTo>
                  <a:lnTo>
                    <a:pt x="360" y="571"/>
                  </a:lnTo>
                  <a:lnTo>
                    <a:pt x="360" y="591"/>
                  </a:lnTo>
                  <a:lnTo>
                    <a:pt x="365" y="612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8" name="Freeform 73"/>
            <p:cNvSpPr>
              <a:spLocks/>
            </p:cNvSpPr>
            <p:nvPr/>
          </p:nvSpPr>
          <p:spPr bwMode="auto">
            <a:xfrm>
              <a:off x="3051" y="1998"/>
              <a:ext cx="370" cy="1521"/>
            </a:xfrm>
            <a:custGeom>
              <a:avLst/>
              <a:gdLst>
                <a:gd name="T0" fmla="*/ 5 w 370"/>
                <a:gd name="T1" fmla="*/ 46 h 1521"/>
                <a:gd name="T2" fmla="*/ 15 w 370"/>
                <a:gd name="T3" fmla="*/ 108 h 1521"/>
                <a:gd name="T4" fmla="*/ 20 w 370"/>
                <a:gd name="T5" fmla="*/ 175 h 1521"/>
                <a:gd name="T6" fmla="*/ 31 w 370"/>
                <a:gd name="T7" fmla="*/ 236 h 1521"/>
                <a:gd name="T8" fmla="*/ 36 w 370"/>
                <a:gd name="T9" fmla="*/ 298 h 1521"/>
                <a:gd name="T10" fmla="*/ 46 w 370"/>
                <a:gd name="T11" fmla="*/ 365 h 1521"/>
                <a:gd name="T12" fmla="*/ 51 w 370"/>
                <a:gd name="T13" fmla="*/ 432 h 1521"/>
                <a:gd name="T14" fmla="*/ 61 w 370"/>
                <a:gd name="T15" fmla="*/ 499 h 1521"/>
                <a:gd name="T16" fmla="*/ 72 w 370"/>
                <a:gd name="T17" fmla="*/ 560 h 1521"/>
                <a:gd name="T18" fmla="*/ 77 w 370"/>
                <a:gd name="T19" fmla="*/ 617 h 1521"/>
                <a:gd name="T20" fmla="*/ 87 w 370"/>
                <a:gd name="T21" fmla="*/ 668 h 1521"/>
                <a:gd name="T22" fmla="*/ 92 w 370"/>
                <a:gd name="T23" fmla="*/ 714 h 1521"/>
                <a:gd name="T24" fmla="*/ 103 w 370"/>
                <a:gd name="T25" fmla="*/ 766 h 1521"/>
                <a:gd name="T26" fmla="*/ 113 w 370"/>
                <a:gd name="T27" fmla="*/ 817 h 1521"/>
                <a:gd name="T28" fmla="*/ 118 w 370"/>
                <a:gd name="T29" fmla="*/ 874 h 1521"/>
                <a:gd name="T30" fmla="*/ 128 w 370"/>
                <a:gd name="T31" fmla="*/ 920 h 1521"/>
                <a:gd name="T32" fmla="*/ 133 w 370"/>
                <a:gd name="T33" fmla="*/ 961 h 1521"/>
                <a:gd name="T34" fmla="*/ 144 w 370"/>
                <a:gd name="T35" fmla="*/ 1002 h 1521"/>
                <a:gd name="T36" fmla="*/ 149 w 370"/>
                <a:gd name="T37" fmla="*/ 1033 h 1521"/>
                <a:gd name="T38" fmla="*/ 159 w 370"/>
                <a:gd name="T39" fmla="*/ 1064 h 1521"/>
                <a:gd name="T40" fmla="*/ 169 w 370"/>
                <a:gd name="T41" fmla="*/ 1095 h 1521"/>
                <a:gd name="T42" fmla="*/ 175 w 370"/>
                <a:gd name="T43" fmla="*/ 1120 h 1521"/>
                <a:gd name="T44" fmla="*/ 185 w 370"/>
                <a:gd name="T45" fmla="*/ 1151 h 1521"/>
                <a:gd name="T46" fmla="*/ 190 w 370"/>
                <a:gd name="T47" fmla="*/ 1182 h 1521"/>
                <a:gd name="T48" fmla="*/ 200 w 370"/>
                <a:gd name="T49" fmla="*/ 1208 h 1521"/>
                <a:gd name="T50" fmla="*/ 211 w 370"/>
                <a:gd name="T51" fmla="*/ 1233 h 1521"/>
                <a:gd name="T52" fmla="*/ 216 w 370"/>
                <a:gd name="T53" fmla="*/ 1254 h 1521"/>
                <a:gd name="T54" fmla="*/ 226 w 370"/>
                <a:gd name="T55" fmla="*/ 1275 h 1521"/>
                <a:gd name="T56" fmla="*/ 231 w 370"/>
                <a:gd name="T57" fmla="*/ 1295 h 1521"/>
                <a:gd name="T58" fmla="*/ 241 w 370"/>
                <a:gd name="T59" fmla="*/ 1311 h 1521"/>
                <a:gd name="T60" fmla="*/ 252 w 370"/>
                <a:gd name="T61" fmla="*/ 1331 h 1521"/>
                <a:gd name="T62" fmla="*/ 257 w 370"/>
                <a:gd name="T63" fmla="*/ 1347 h 1521"/>
                <a:gd name="T64" fmla="*/ 267 w 370"/>
                <a:gd name="T65" fmla="*/ 1367 h 1521"/>
                <a:gd name="T66" fmla="*/ 272 w 370"/>
                <a:gd name="T67" fmla="*/ 1383 h 1521"/>
                <a:gd name="T68" fmla="*/ 282 w 370"/>
                <a:gd name="T69" fmla="*/ 1398 h 1521"/>
                <a:gd name="T70" fmla="*/ 293 w 370"/>
                <a:gd name="T71" fmla="*/ 1413 h 1521"/>
                <a:gd name="T72" fmla="*/ 303 w 370"/>
                <a:gd name="T73" fmla="*/ 1429 h 1521"/>
                <a:gd name="T74" fmla="*/ 308 w 370"/>
                <a:gd name="T75" fmla="*/ 1444 h 1521"/>
                <a:gd name="T76" fmla="*/ 318 w 370"/>
                <a:gd name="T77" fmla="*/ 1460 h 1521"/>
                <a:gd name="T78" fmla="*/ 329 w 370"/>
                <a:gd name="T79" fmla="*/ 1480 h 1521"/>
                <a:gd name="T80" fmla="*/ 344 w 370"/>
                <a:gd name="T81" fmla="*/ 1496 h 1521"/>
                <a:gd name="T82" fmla="*/ 360 w 370"/>
                <a:gd name="T83" fmla="*/ 1511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70" h="1521">
                  <a:moveTo>
                    <a:pt x="0" y="0"/>
                  </a:moveTo>
                  <a:lnTo>
                    <a:pt x="0" y="21"/>
                  </a:lnTo>
                  <a:lnTo>
                    <a:pt x="5" y="46"/>
                  </a:lnTo>
                  <a:lnTo>
                    <a:pt x="5" y="67"/>
                  </a:lnTo>
                  <a:lnTo>
                    <a:pt x="10" y="87"/>
                  </a:lnTo>
                  <a:lnTo>
                    <a:pt x="15" y="108"/>
                  </a:lnTo>
                  <a:lnTo>
                    <a:pt x="15" y="134"/>
                  </a:lnTo>
                  <a:lnTo>
                    <a:pt x="20" y="154"/>
                  </a:lnTo>
                  <a:lnTo>
                    <a:pt x="20" y="175"/>
                  </a:lnTo>
                  <a:lnTo>
                    <a:pt x="26" y="195"/>
                  </a:lnTo>
                  <a:lnTo>
                    <a:pt x="26" y="216"/>
                  </a:lnTo>
                  <a:lnTo>
                    <a:pt x="31" y="236"/>
                  </a:lnTo>
                  <a:lnTo>
                    <a:pt x="31" y="257"/>
                  </a:lnTo>
                  <a:lnTo>
                    <a:pt x="36" y="278"/>
                  </a:lnTo>
                  <a:lnTo>
                    <a:pt x="36" y="298"/>
                  </a:lnTo>
                  <a:lnTo>
                    <a:pt x="41" y="324"/>
                  </a:lnTo>
                  <a:lnTo>
                    <a:pt x="41" y="344"/>
                  </a:lnTo>
                  <a:lnTo>
                    <a:pt x="46" y="365"/>
                  </a:lnTo>
                  <a:lnTo>
                    <a:pt x="46" y="385"/>
                  </a:lnTo>
                  <a:lnTo>
                    <a:pt x="51" y="411"/>
                  </a:lnTo>
                  <a:lnTo>
                    <a:pt x="51" y="432"/>
                  </a:lnTo>
                  <a:lnTo>
                    <a:pt x="56" y="452"/>
                  </a:lnTo>
                  <a:lnTo>
                    <a:pt x="61" y="478"/>
                  </a:lnTo>
                  <a:lnTo>
                    <a:pt x="61" y="499"/>
                  </a:lnTo>
                  <a:lnTo>
                    <a:pt x="67" y="519"/>
                  </a:lnTo>
                  <a:lnTo>
                    <a:pt x="67" y="540"/>
                  </a:lnTo>
                  <a:lnTo>
                    <a:pt x="72" y="560"/>
                  </a:lnTo>
                  <a:lnTo>
                    <a:pt x="72" y="576"/>
                  </a:lnTo>
                  <a:lnTo>
                    <a:pt x="77" y="596"/>
                  </a:lnTo>
                  <a:lnTo>
                    <a:pt x="77" y="617"/>
                  </a:lnTo>
                  <a:lnTo>
                    <a:pt x="82" y="632"/>
                  </a:lnTo>
                  <a:lnTo>
                    <a:pt x="82" y="648"/>
                  </a:lnTo>
                  <a:lnTo>
                    <a:pt x="87" y="668"/>
                  </a:lnTo>
                  <a:lnTo>
                    <a:pt x="87" y="684"/>
                  </a:lnTo>
                  <a:lnTo>
                    <a:pt x="92" y="699"/>
                  </a:lnTo>
                  <a:lnTo>
                    <a:pt x="92" y="714"/>
                  </a:lnTo>
                  <a:lnTo>
                    <a:pt x="97" y="735"/>
                  </a:lnTo>
                  <a:lnTo>
                    <a:pt x="97" y="750"/>
                  </a:lnTo>
                  <a:lnTo>
                    <a:pt x="103" y="766"/>
                  </a:lnTo>
                  <a:lnTo>
                    <a:pt x="103" y="786"/>
                  </a:lnTo>
                  <a:lnTo>
                    <a:pt x="108" y="802"/>
                  </a:lnTo>
                  <a:lnTo>
                    <a:pt x="113" y="817"/>
                  </a:lnTo>
                  <a:lnTo>
                    <a:pt x="113" y="838"/>
                  </a:lnTo>
                  <a:lnTo>
                    <a:pt x="118" y="853"/>
                  </a:lnTo>
                  <a:lnTo>
                    <a:pt x="118" y="874"/>
                  </a:lnTo>
                  <a:lnTo>
                    <a:pt x="123" y="889"/>
                  </a:lnTo>
                  <a:lnTo>
                    <a:pt x="123" y="905"/>
                  </a:lnTo>
                  <a:lnTo>
                    <a:pt x="128" y="920"/>
                  </a:lnTo>
                  <a:lnTo>
                    <a:pt x="128" y="935"/>
                  </a:lnTo>
                  <a:lnTo>
                    <a:pt x="133" y="951"/>
                  </a:lnTo>
                  <a:lnTo>
                    <a:pt x="133" y="961"/>
                  </a:lnTo>
                  <a:lnTo>
                    <a:pt x="139" y="977"/>
                  </a:lnTo>
                  <a:lnTo>
                    <a:pt x="139" y="987"/>
                  </a:lnTo>
                  <a:lnTo>
                    <a:pt x="144" y="1002"/>
                  </a:lnTo>
                  <a:lnTo>
                    <a:pt x="144" y="1012"/>
                  </a:lnTo>
                  <a:lnTo>
                    <a:pt x="149" y="1023"/>
                  </a:lnTo>
                  <a:lnTo>
                    <a:pt x="149" y="1033"/>
                  </a:lnTo>
                  <a:lnTo>
                    <a:pt x="154" y="1043"/>
                  </a:lnTo>
                  <a:lnTo>
                    <a:pt x="159" y="1054"/>
                  </a:lnTo>
                  <a:lnTo>
                    <a:pt x="159" y="1064"/>
                  </a:lnTo>
                  <a:lnTo>
                    <a:pt x="164" y="1074"/>
                  </a:lnTo>
                  <a:lnTo>
                    <a:pt x="164" y="1084"/>
                  </a:lnTo>
                  <a:lnTo>
                    <a:pt x="169" y="1095"/>
                  </a:lnTo>
                  <a:lnTo>
                    <a:pt x="169" y="1105"/>
                  </a:lnTo>
                  <a:lnTo>
                    <a:pt x="175" y="1115"/>
                  </a:lnTo>
                  <a:lnTo>
                    <a:pt x="175" y="1120"/>
                  </a:lnTo>
                  <a:lnTo>
                    <a:pt x="180" y="1131"/>
                  </a:lnTo>
                  <a:lnTo>
                    <a:pt x="180" y="1141"/>
                  </a:lnTo>
                  <a:lnTo>
                    <a:pt x="185" y="1151"/>
                  </a:lnTo>
                  <a:lnTo>
                    <a:pt x="185" y="1162"/>
                  </a:lnTo>
                  <a:lnTo>
                    <a:pt x="190" y="1172"/>
                  </a:lnTo>
                  <a:lnTo>
                    <a:pt x="190" y="1182"/>
                  </a:lnTo>
                  <a:lnTo>
                    <a:pt x="195" y="1187"/>
                  </a:lnTo>
                  <a:lnTo>
                    <a:pt x="195" y="1197"/>
                  </a:lnTo>
                  <a:lnTo>
                    <a:pt x="200" y="1208"/>
                  </a:lnTo>
                  <a:lnTo>
                    <a:pt x="205" y="1213"/>
                  </a:lnTo>
                  <a:lnTo>
                    <a:pt x="205" y="1223"/>
                  </a:lnTo>
                  <a:lnTo>
                    <a:pt x="211" y="1233"/>
                  </a:lnTo>
                  <a:lnTo>
                    <a:pt x="211" y="1239"/>
                  </a:lnTo>
                  <a:lnTo>
                    <a:pt x="216" y="1249"/>
                  </a:lnTo>
                  <a:lnTo>
                    <a:pt x="216" y="1254"/>
                  </a:lnTo>
                  <a:lnTo>
                    <a:pt x="221" y="1264"/>
                  </a:lnTo>
                  <a:lnTo>
                    <a:pt x="221" y="1269"/>
                  </a:lnTo>
                  <a:lnTo>
                    <a:pt x="226" y="1275"/>
                  </a:lnTo>
                  <a:lnTo>
                    <a:pt x="226" y="1280"/>
                  </a:lnTo>
                  <a:lnTo>
                    <a:pt x="231" y="1290"/>
                  </a:lnTo>
                  <a:lnTo>
                    <a:pt x="231" y="1295"/>
                  </a:lnTo>
                  <a:lnTo>
                    <a:pt x="236" y="1300"/>
                  </a:lnTo>
                  <a:lnTo>
                    <a:pt x="236" y="1305"/>
                  </a:lnTo>
                  <a:lnTo>
                    <a:pt x="241" y="1311"/>
                  </a:lnTo>
                  <a:lnTo>
                    <a:pt x="241" y="1321"/>
                  </a:lnTo>
                  <a:lnTo>
                    <a:pt x="246" y="1326"/>
                  </a:lnTo>
                  <a:lnTo>
                    <a:pt x="252" y="1331"/>
                  </a:lnTo>
                  <a:lnTo>
                    <a:pt x="252" y="1336"/>
                  </a:lnTo>
                  <a:lnTo>
                    <a:pt x="257" y="1341"/>
                  </a:lnTo>
                  <a:lnTo>
                    <a:pt x="257" y="1347"/>
                  </a:lnTo>
                  <a:lnTo>
                    <a:pt x="262" y="1357"/>
                  </a:lnTo>
                  <a:lnTo>
                    <a:pt x="262" y="1362"/>
                  </a:lnTo>
                  <a:lnTo>
                    <a:pt x="267" y="1367"/>
                  </a:lnTo>
                  <a:lnTo>
                    <a:pt x="267" y="1372"/>
                  </a:lnTo>
                  <a:lnTo>
                    <a:pt x="272" y="1377"/>
                  </a:lnTo>
                  <a:lnTo>
                    <a:pt x="272" y="1383"/>
                  </a:lnTo>
                  <a:lnTo>
                    <a:pt x="277" y="1388"/>
                  </a:lnTo>
                  <a:lnTo>
                    <a:pt x="282" y="1393"/>
                  </a:lnTo>
                  <a:lnTo>
                    <a:pt x="282" y="1398"/>
                  </a:lnTo>
                  <a:lnTo>
                    <a:pt x="288" y="1403"/>
                  </a:lnTo>
                  <a:lnTo>
                    <a:pt x="288" y="1408"/>
                  </a:lnTo>
                  <a:lnTo>
                    <a:pt x="293" y="1413"/>
                  </a:lnTo>
                  <a:lnTo>
                    <a:pt x="298" y="1418"/>
                  </a:lnTo>
                  <a:lnTo>
                    <a:pt x="298" y="1424"/>
                  </a:lnTo>
                  <a:lnTo>
                    <a:pt x="303" y="1429"/>
                  </a:lnTo>
                  <a:lnTo>
                    <a:pt x="303" y="1434"/>
                  </a:lnTo>
                  <a:lnTo>
                    <a:pt x="308" y="1439"/>
                  </a:lnTo>
                  <a:lnTo>
                    <a:pt x="308" y="1444"/>
                  </a:lnTo>
                  <a:lnTo>
                    <a:pt x="313" y="1449"/>
                  </a:lnTo>
                  <a:lnTo>
                    <a:pt x="313" y="1454"/>
                  </a:lnTo>
                  <a:lnTo>
                    <a:pt x="318" y="1460"/>
                  </a:lnTo>
                  <a:lnTo>
                    <a:pt x="318" y="1465"/>
                  </a:lnTo>
                  <a:lnTo>
                    <a:pt x="329" y="1475"/>
                  </a:lnTo>
                  <a:lnTo>
                    <a:pt x="329" y="1480"/>
                  </a:lnTo>
                  <a:lnTo>
                    <a:pt x="334" y="1485"/>
                  </a:lnTo>
                  <a:lnTo>
                    <a:pt x="339" y="1490"/>
                  </a:lnTo>
                  <a:lnTo>
                    <a:pt x="344" y="1496"/>
                  </a:lnTo>
                  <a:lnTo>
                    <a:pt x="349" y="1501"/>
                  </a:lnTo>
                  <a:lnTo>
                    <a:pt x="354" y="1506"/>
                  </a:lnTo>
                  <a:lnTo>
                    <a:pt x="360" y="1511"/>
                  </a:lnTo>
                  <a:lnTo>
                    <a:pt x="365" y="1516"/>
                  </a:lnTo>
                  <a:lnTo>
                    <a:pt x="370" y="1521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9" name="Freeform 74"/>
            <p:cNvSpPr>
              <a:spLocks/>
            </p:cNvSpPr>
            <p:nvPr/>
          </p:nvSpPr>
          <p:spPr bwMode="auto">
            <a:xfrm>
              <a:off x="3421" y="3519"/>
              <a:ext cx="652" cy="237"/>
            </a:xfrm>
            <a:custGeom>
              <a:avLst/>
              <a:gdLst>
                <a:gd name="T0" fmla="*/ 10 w 652"/>
                <a:gd name="T1" fmla="*/ 16 h 237"/>
                <a:gd name="T2" fmla="*/ 25 w 652"/>
                <a:gd name="T3" fmla="*/ 31 h 237"/>
                <a:gd name="T4" fmla="*/ 41 w 652"/>
                <a:gd name="T5" fmla="*/ 41 h 237"/>
                <a:gd name="T6" fmla="*/ 56 w 652"/>
                <a:gd name="T7" fmla="*/ 57 h 237"/>
                <a:gd name="T8" fmla="*/ 72 w 652"/>
                <a:gd name="T9" fmla="*/ 67 h 237"/>
                <a:gd name="T10" fmla="*/ 87 w 652"/>
                <a:gd name="T11" fmla="*/ 72 h 237"/>
                <a:gd name="T12" fmla="*/ 103 w 652"/>
                <a:gd name="T13" fmla="*/ 88 h 237"/>
                <a:gd name="T14" fmla="*/ 118 w 652"/>
                <a:gd name="T15" fmla="*/ 98 h 237"/>
                <a:gd name="T16" fmla="*/ 133 w 652"/>
                <a:gd name="T17" fmla="*/ 118 h 237"/>
                <a:gd name="T18" fmla="*/ 149 w 652"/>
                <a:gd name="T19" fmla="*/ 124 h 237"/>
                <a:gd name="T20" fmla="*/ 164 w 652"/>
                <a:gd name="T21" fmla="*/ 124 h 237"/>
                <a:gd name="T22" fmla="*/ 180 w 652"/>
                <a:gd name="T23" fmla="*/ 124 h 237"/>
                <a:gd name="T24" fmla="*/ 195 w 652"/>
                <a:gd name="T25" fmla="*/ 134 h 237"/>
                <a:gd name="T26" fmla="*/ 210 w 652"/>
                <a:gd name="T27" fmla="*/ 144 h 237"/>
                <a:gd name="T28" fmla="*/ 226 w 652"/>
                <a:gd name="T29" fmla="*/ 149 h 237"/>
                <a:gd name="T30" fmla="*/ 241 w 652"/>
                <a:gd name="T31" fmla="*/ 154 h 237"/>
                <a:gd name="T32" fmla="*/ 257 w 652"/>
                <a:gd name="T33" fmla="*/ 160 h 237"/>
                <a:gd name="T34" fmla="*/ 272 w 652"/>
                <a:gd name="T35" fmla="*/ 160 h 237"/>
                <a:gd name="T36" fmla="*/ 288 w 652"/>
                <a:gd name="T37" fmla="*/ 160 h 237"/>
                <a:gd name="T38" fmla="*/ 303 w 652"/>
                <a:gd name="T39" fmla="*/ 165 h 237"/>
                <a:gd name="T40" fmla="*/ 318 w 652"/>
                <a:gd name="T41" fmla="*/ 175 h 237"/>
                <a:gd name="T42" fmla="*/ 334 w 652"/>
                <a:gd name="T43" fmla="*/ 180 h 237"/>
                <a:gd name="T44" fmla="*/ 349 w 652"/>
                <a:gd name="T45" fmla="*/ 180 h 237"/>
                <a:gd name="T46" fmla="*/ 365 w 652"/>
                <a:gd name="T47" fmla="*/ 180 h 237"/>
                <a:gd name="T48" fmla="*/ 380 w 652"/>
                <a:gd name="T49" fmla="*/ 190 h 237"/>
                <a:gd name="T50" fmla="*/ 395 w 652"/>
                <a:gd name="T51" fmla="*/ 196 h 237"/>
                <a:gd name="T52" fmla="*/ 411 w 652"/>
                <a:gd name="T53" fmla="*/ 201 h 237"/>
                <a:gd name="T54" fmla="*/ 426 w 652"/>
                <a:gd name="T55" fmla="*/ 206 h 237"/>
                <a:gd name="T56" fmla="*/ 442 w 652"/>
                <a:gd name="T57" fmla="*/ 206 h 237"/>
                <a:gd name="T58" fmla="*/ 457 w 652"/>
                <a:gd name="T59" fmla="*/ 206 h 237"/>
                <a:gd name="T60" fmla="*/ 473 w 652"/>
                <a:gd name="T61" fmla="*/ 206 h 237"/>
                <a:gd name="T62" fmla="*/ 488 w 652"/>
                <a:gd name="T63" fmla="*/ 211 h 237"/>
                <a:gd name="T64" fmla="*/ 503 w 652"/>
                <a:gd name="T65" fmla="*/ 216 h 237"/>
                <a:gd name="T66" fmla="*/ 519 w 652"/>
                <a:gd name="T67" fmla="*/ 211 h 237"/>
                <a:gd name="T68" fmla="*/ 534 w 652"/>
                <a:gd name="T69" fmla="*/ 216 h 237"/>
                <a:gd name="T70" fmla="*/ 550 w 652"/>
                <a:gd name="T71" fmla="*/ 221 h 237"/>
                <a:gd name="T72" fmla="*/ 565 w 652"/>
                <a:gd name="T73" fmla="*/ 216 h 237"/>
                <a:gd name="T74" fmla="*/ 580 w 652"/>
                <a:gd name="T75" fmla="*/ 211 h 237"/>
                <a:gd name="T76" fmla="*/ 596 w 652"/>
                <a:gd name="T77" fmla="*/ 211 h 237"/>
                <a:gd name="T78" fmla="*/ 611 w 652"/>
                <a:gd name="T79" fmla="*/ 226 h 237"/>
                <a:gd name="T80" fmla="*/ 627 w 652"/>
                <a:gd name="T81" fmla="*/ 226 h 237"/>
                <a:gd name="T82" fmla="*/ 642 w 652"/>
                <a:gd name="T83" fmla="*/ 2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2" h="237">
                  <a:moveTo>
                    <a:pt x="0" y="0"/>
                  </a:moveTo>
                  <a:lnTo>
                    <a:pt x="10" y="11"/>
                  </a:lnTo>
                  <a:lnTo>
                    <a:pt x="10" y="16"/>
                  </a:lnTo>
                  <a:lnTo>
                    <a:pt x="15" y="21"/>
                  </a:lnTo>
                  <a:lnTo>
                    <a:pt x="20" y="26"/>
                  </a:lnTo>
                  <a:lnTo>
                    <a:pt x="25" y="31"/>
                  </a:lnTo>
                  <a:lnTo>
                    <a:pt x="31" y="36"/>
                  </a:lnTo>
                  <a:lnTo>
                    <a:pt x="36" y="36"/>
                  </a:lnTo>
                  <a:lnTo>
                    <a:pt x="41" y="41"/>
                  </a:lnTo>
                  <a:lnTo>
                    <a:pt x="46" y="47"/>
                  </a:lnTo>
                  <a:lnTo>
                    <a:pt x="51" y="52"/>
                  </a:lnTo>
                  <a:lnTo>
                    <a:pt x="56" y="57"/>
                  </a:lnTo>
                  <a:lnTo>
                    <a:pt x="61" y="57"/>
                  </a:lnTo>
                  <a:lnTo>
                    <a:pt x="67" y="62"/>
                  </a:lnTo>
                  <a:lnTo>
                    <a:pt x="72" y="67"/>
                  </a:lnTo>
                  <a:lnTo>
                    <a:pt x="77" y="67"/>
                  </a:lnTo>
                  <a:lnTo>
                    <a:pt x="82" y="72"/>
                  </a:lnTo>
                  <a:lnTo>
                    <a:pt x="87" y="72"/>
                  </a:lnTo>
                  <a:lnTo>
                    <a:pt x="92" y="77"/>
                  </a:lnTo>
                  <a:lnTo>
                    <a:pt x="97" y="82"/>
                  </a:lnTo>
                  <a:lnTo>
                    <a:pt x="103" y="88"/>
                  </a:lnTo>
                  <a:lnTo>
                    <a:pt x="108" y="88"/>
                  </a:lnTo>
                  <a:lnTo>
                    <a:pt x="113" y="93"/>
                  </a:lnTo>
                  <a:lnTo>
                    <a:pt x="118" y="98"/>
                  </a:lnTo>
                  <a:lnTo>
                    <a:pt x="128" y="108"/>
                  </a:lnTo>
                  <a:lnTo>
                    <a:pt x="128" y="113"/>
                  </a:lnTo>
                  <a:lnTo>
                    <a:pt x="133" y="118"/>
                  </a:lnTo>
                  <a:lnTo>
                    <a:pt x="139" y="118"/>
                  </a:lnTo>
                  <a:lnTo>
                    <a:pt x="144" y="124"/>
                  </a:lnTo>
                  <a:lnTo>
                    <a:pt x="149" y="124"/>
                  </a:lnTo>
                  <a:lnTo>
                    <a:pt x="154" y="124"/>
                  </a:lnTo>
                  <a:lnTo>
                    <a:pt x="159" y="124"/>
                  </a:lnTo>
                  <a:lnTo>
                    <a:pt x="164" y="124"/>
                  </a:lnTo>
                  <a:lnTo>
                    <a:pt x="169" y="124"/>
                  </a:lnTo>
                  <a:lnTo>
                    <a:pt x="175" y="124"/>
                  </a:lnTo>
                  <a:lnTo>
                    <a:pt x="180" y="124"/>
                  </a:lnTo>
                  <a:lnTo>
                    <a:pt x="185" y="129"/>
                  </a:lnTo>
                  <a:lnTo>
                    <a:pt x="190" y="129"/>
                  </a:lnTo>
                  <a:lnTo>
                    <a:pt x="195" y="134"/>
                  </a:lnTo>
                  <a:lnTo>
                    <a:pt x="200" y="139"/>
                  </a:lnTo>
                  <a:lnTo>
                    <a:pt x="205" y="139"/>
                  </a:lnTo>
                  <a:lnTo>
                    <a:pt x="210" y="144"/>
                  </a:lnTo>
                  <a:lnTo>
                    <a:pt x="216" y="149"/>
                  </a:lnTo>
                  <a:lnTo>
                    <a:pt x="221" y="149"/>
                  </a:lnTo>
                  <a:lnTo>
                    <a:pt x="226" y="149"/>
                  </a:lnTo>
                  <a:lnTo>
                    <a:pt x="231" y="154"/>
                  </a:lnTo>
                  <a:lnTo>
                    <a:pt x="236" y="154"/>
                  </a:lnTo>
                  <a:lnTo>
                    <a:pt x="241" y="154"/>
                  </a:lnTo>
                  <a:lnTo>
                    <a:pt x="246" y="154"/>
                  </a:lnTo>
                  <a:lnTo>
                    <a:pt x="252" y="160"/>
                  </a:lnTo>
                  <a:lnTo>
                    <a:pt x="257" y="160"/>
                  </a:lnTo>
                  <a:lnTo>
                    <a:pt x="262" y="160"/>
                  </a:lnTo>
                  <a:lnTo>
                    <a:pt x="267" y="160"/>
                  </a:lnTo>
                  <a:lnTo>
                    <a:pt x="272" y="160"/>
                  </a:lnTo>
                  <a:lnTo>
                    <a:pt x="277" y="160"/>
                  </a:lnTo>
                  <a:lnTo>
                    <a:pt x="282" y="160"/>
                  </a:lnTo>
                  <a:lnTo>
                    <a:pt x="288" y="160"/>
                  </a:lnTo>
                  <a:lnTo>
                    <a:pt x="293" y="160"/>
                  </a:lnTo>
                  <a:lnTo>
                    <a:pt x="298" y="160"/>
                  </a:lnTo>
                  <a:lnTo>
                    <a:pt x="303" y="165"/>
                  </a:lnTo>
                  <a:lnTo>
                    <a:pt x="308" y="165"/>
                  </a:lnTo>
                  <a:lnTo>
                    <a:pt x="313" y="170"/>
                  </a:lnTo>
                  <a:lnTo>
                    <a:pt x="318" y="175"/>
                  </a:lnTo>
                  <a:lnTo>
                    <a:pt x="324" y="175"/>
                  </a:lnTo>
                  <a:lnTo>
                    <a:pt x="329" y="180"/>
                  </a:lnTo>
                  <a:lnTo>
                    <a:pt x="334" y="180"/>
                  </a:lnTo>
                  <a:lnTo>
                    <a:pt x="339" y="180"/>
                  </a:lnTo>
                  <a:lnTo>
                    <a:pt x="344" y="180"/>
                  </a:lnTo>
                  <a:lnTo>
                    <a:pt x="349" y="180"/>
                  </a:lnTo>
                  <a:lnTo>
                    <a:pt x="354" y="180"/>
                  </a:lnTo>
                  <a:lnTo>
                    <a:pt x="359" y="180"/>
                  </a:lnTo>
                  <a:lnTo>
                    <a:pt x="365" y="180"/>
                  </a:lnTo>
                  <a:lnTo>
                    <a:pt x="370" y="185"/>
                  </a:lnTo>
                  <a:lnTo>
                    <a:pt x="375" y="185"/>
                  </a:lnTo>
                  <a:lnTo>
                    <a:pt x="380" y="190"/>
                  </a:lnTo>
                  <a:lnTo>
                    <a:pt x="385" y="190"/>
                  </a:lnTo>
                  <a:lnTo>
                    <a:pt x="390" y="196"/>
                  </a:lnTo>
                  <a:lnTo>
                    <a:pt x="395" y="196"/>
                  </a:lnTo>
                  <a:lnTo>
                    <a:pt x="401" y="201"/>
                  </a:lnTo>
                  <a:lnTo>
                    <a:pt x="406" y="201"/>
                  </a:lnTo>
                  <a:lnTo>
                    <a:pt x="411" y="201"/>
                  </a:lnTo>
                  <a:lnTo>
                    <a:pt x="416" y="206"/>
                  </a:lnTo>
                  <a:lnTo>
                    <a:pt x="421" y="206"/>
                  </a:lnTo>
                  <a:lnTo>
                    <a:pt x="426" y="206"/>
                  </a:lnTo>
                  <a:lnTo>
                    <a:pt x="431" y="206"/>
                  </a:lnTo>
                  <a:lnTo>
                    <a:pt x="437" y="211"/>
                  </a:lnTo>
                  <a:lnTo>
                    <a:pt x="442" y="206"/>
                  </a:lnTo>
                  <a:lnTo>
                    <a:pt x="447" y="206"/>
                  </a:lnTo>
                  <a:lnTo>
                    <a:pt x="452" y="206"/>
                  </a:lnTo>
                  <a:lnTo>
                    <a:pt x="457" y="206"/>
                  </a:lnTo>
                  <a:lnTo>
                    <a:pt x="462" y="201"/>
                  </a:lnTo>
                  <a:lnTo>
                    <a:pt x="467" y="201"/>
                  </a:lnTo>
                  <a:lnTo>
                    <a:pt x="473" y="206"/>
                  </a:lnTo>
                  <a:lnTo>
                    <a:pt x="478" y="206"/>
                  </a:lnTo>
                  <a:lnTo>
                    <a:pt x="483" y="211"/>
                  </a:lnTo>
                  <a:lnTo>
                    <a:pt x="488" y="211"/>
                  </a:lnTo>
                  <a:lnTo>
                    <a:pt x="493" y="211"/>
                  </a:lnTo>
                  <a:lnTo>
                    <a:pt x="498" y="216"/>
                  </a:lnTo>
                  <a:lnTo>
                    <a:pt x="503" y="216"/>
                  </a:lnTo>
                  <a:lnTo>
                    <a:pt x="509" y="216"/>
                  </a:lnTo>
                  <a:lnTo>
                    <a:pt x="514" y="211"/>
                  </a:lnTo>
                  <a:lnTo>
                    <a:pt x="519" y="211"/>
                  </a:lnTo>
                  <a:lnTo>
                    <a:pt x="524" y="216"/>
                  </a:lnTo>
                  <a:lnTo>
                    <a:pt x="529" y="216"/>
                  </a:lnTo>
                  <a:lnTo>
                    <a:pt x="534" y="216"/>
                  </a:lnTo>
                  <a:lnTo>
                    <a:pt x="539" y="221"/>
                  </a:lnTo>
                  <a:lnTo>
                    <a:pt x="544" y="221"/>
                  </a:lnTo>
                  <a:lnTo>
                    <a:pt x="550" y="221"/>
                  </a:lnTo>
                  <a:lnTo>
                    <a:pt x="555" y="221"/>
                  </a:lnTo>
                  <a:lnTo>
                    <a:pt x="560" y="221"/>
                  </a:lnTo>
                  <a:lnTo>
                    <a:pt x="565" y="216"/>
                  </a:lnTo>
                  <a:lnTo>
                    <a:pt x="570" y="216"/>
                  </a:lnTo>
                  <a:lnTo>
                    <a:pt x="575" y="211"/>
                  </a:lnTo>
                  <a:lnTo>
                    <a:pt x="580" y="211"/>
                  </a:lnTo>
                  <a:lnTo>
                    <a:pt x="586" y="211"/>
                  </a:lnTo>
                  <a:lnTo>
                    <a:pt x="591" y="211"/>
                  </a:lnTo>
                  <a:lnTo>
                    <a:pt x="596" y="211"/>
                  </a:lnTo>
                  <a:lnTo>
                    <a:pt x="601" y="216"/>
                  </a:lnTo>
                  <a:lnTo>
                    <a:pt x="606" y="221"/>
                  </a:lnTo>
                  <a:lnTo>
                    <a:pt x="611" y="226"/>
                  </a:lnTo>
                  <a:lnTo>
                    <a:pt x="616" y="226"/>
                  </a:lnTo>
                  <a:lnTo>
                    <a:pt x="622" y="226"/>
                  </a:lnTo>
                  <a:lnTo>
                    <a:pt x="627" y="226"/>
                  </a:lnTo>
                  <a:lnTo>
                    <a:pt x="632" y="226"/>
                  </a:lnTo>
                  <a:lnTo>
                    <a:pt x="637" y="226"/>
                  </a:lnTo>
                  <a:lnTo>
                    <a:pt x="642" y="226"/>
                  </a:lnTo>
                  <a:lnTo>
                    <a:pt x="647" y="232"/>
                  </a:lnTo>
                  <a:lnTo>
                    <a:pt x="652" y="237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0" name="Freeform 75"/>
            <p:cNvSpPr>
              <a:spLocks/>
            </p:cNvSpPr>
            <p:nvPr/>
          </p:nvSpPr>
          <p:spPr bwMode="auto">
            <a:xfrm>
              <a:off x="4073" y="3745"/>
              <a:ext cx="653" cy="36"/>
            </a:xfrm>
            <a:custGeom>
              <a:avLst/>
              <a:gdLst>
                <a:gd name="T0" fmla="*/ 11 w 653"/>
                <a:gd name="T1" fmla="*/ 21 h 36"/>
                <a:gd name="T2" fmla="*/ 26 w 653"/>
                <a:gd name="T3" fmla="*/ 26 h 36"/>
                <a:gd name="T4" fmla="*/ 42 w 653"/>
                <a:gd name="T5" fmla="*/ 16 h 36"/>
                <a:gd name="T6" fmla="*/ 57 w 653"/>
                <a:gd name="T7" fmla="*/ 6 h 36"/>
                <a:gd name="T8" fmla="*/ 72 w 653"/>
                <a:gd name="T9" fmla="*/ 11 h 36"/>
                <a:gd name="T10" fmla="*/ 88 w 653"/>
                <a:gd name="T11" fmla="*/ 11 h 36"/>
                <a:gd name="T12" fmla="*/ 103 w 653"/>
                <a:gd name="T13" fmla="*/ 6 h 36"/>
                <a:gd name="T14" fmla="*/ 119 w 653"/>
                <a:gd name="T15" fmla="*/ 0 h 36"/>
                <a:gd name="T16" fmla="*/ 134 w 653"/>
                <a:gd name="T17" fmla="*/ 11 h 36"/>
                <a:gd name="T18" fmla="*/ 149 w 653"/>
                <a:gd name="T19" fmla="*/ 16 h 36"/>
                <a:gd name="T20" fmla="*/ 165 w 653"/>
                <a:gd name="T21" fmla="*/ 16 h 36"/>
                <a:gd name="T22" fmla="*/ 180 w 653"/>
                <a:gd name="T23" fmla="*/ 6 h 36"/>
                <a:gd name="T24" fmla="*/ 196 w 653"/>
                <a:gd name="T25" fmla="*/ 11 h 36"/>
                <a:gd name="T26" fmla="*/ 211 w 653"/>
                <a:gd name="T27" fmla="*/ 16 h 36"/>
                <a:gd name="T28" fmla="*/ 226 w 653"/>
                <a:gd name="T29" fmla="*/ 26 h 36"/>
                <a:gd name="T30" fmla="*/ 242 w 653"/>
                <a:gd name="T31" fmla="*/ 26 h 36"/>
                <a:gd name="T32" fmla="*/ 257 w 653"/>
                <a:gd name="T33" fmla="*/ 26 h 36"/>
                <a:gd name="T34" fmla="*/ 273 w 653"/>
                <a:gd name="T35" fmla="*/ 21 h 36"/>
                <a:gd name="T36" fmla="*/ 288 w 653"/>
                <a:gd name="T37" fmla="*/ 21 h 36"/>
                <a:gd name="T38" fmla="*/ 304 w 653"/>
                <a:gd name="T39" fmla="*/ 26 h 36"/>
                <a:gd name="T40" fmla="*/ 319 w 653"/>
                <a:gd name="T41" fmla="*/ 31 h 36"/>
                <a:gd name="T42" fmla="*/ 334 w 653"/>
                <a:gd name="T43" fmla="*/ 31 h 36"/>
                <a:gd name="T44" fmla="*/ 350 w 653"/>
                <a:gd name="T45" fmla="*/ 26 h 36"/>
                <a:gd name="T46" fmla="*/ 365 w 653"/>
                <a:gd name="T47" fmla="*/ 26 h 36"/>
                <a:gd name="T48" fmla="*/ 381 w 653"/>
                <a:gd name="T49" fmla="*/ 21 h 36"/>
                <a:gd name="T50" fmla="*/ 396 w 653"/>
                <a:gd name="T51" fmla="*/ 21 h 36"/>
                <a:gd name="T52" fmla="*/ 411 w 653"/>
                <a:gd name="T53" fmla="*/ 21 h 36"/>
                <a:gd name="T54" fmla="*/ 427 w 653"/>
                <a:gd name="T55" fmla="*/ 31 h 36"/>
                <a:gd name="T56" fmla="*/ 442 w 653"/>
                <a:gd name="T57" fmla="*/ 36 h 36"/>
                <a:gd name="T58" fmla="*/ 458 w 653"/>
                <a:gd name="T59" fmla="*/ 31 h 36"/>
                <a:gd name="T60" fmla="*/ 473 w 653"/>
                <a:gd name="T61" fmla="*/ 31 h 36"/>
                <a:gd name="T62" fmla="*/ 489 w 653"/>
                <a:gd name="T63" fmla="*/ 31 h 36"/>
                <a:gd name="T64" fmla="*/ 504 w 653"/>
                <a:gd name="T65" fmla="*/ 36 h 36"/>
                <a:gd name="T66" fmla="*/ 519 w 653"/>
                <a:gd name="T67" fmla="*/ 36 h 36"/>
                <a:gd name="T68" fmla="*/ 535 w 653"/>
                <a:gd name="T69" fmla="*/ 26 h 36"/>
                <a:gd name="T70" fmla="*/ 550 w 653"/>
                <a:gd name="T71" fmla="*/ 26 h 36"/>
                <a:gd name="T72" fmla="*/ 566 w 653"/>
                <a:gd name="T73" fmla="*/ 26 h 36"/>
                <a:gd name="T74" fmla="*/ 581 w 653"/>
                <a:gd name="T75" fmla="*/ 31 h 36"/>
                <a:gd name="T76" fmla="*/ 596 w 653"/>
                <a:gd name="T77" fmla="*/ 26 h 36"/>
                <a:gd name="T78" fmla="*/ 612 w 653"/>
                <a:gd name="T79" fmla="*/ 26 h 36"/>
                <a:gd name="T80" fmla="*/ 627 w 653"/>
                <a:gd name="T81" fmla="*/ 36 h 36"/>
                <a:gd name="T82" fmla="*/ 643 w 653"/>
                <a:gd name="T8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36">
                  <a:moveTo>
                    <a:pt x="0" y="11"/>
                  </a:moveTo>
                  <a:lnTo>
                    <a:pt x="6" y="16"/>
                  </a:lnTo>
                  <a:lnTo>
                    <a:pt x="11" y="21"/>
                  </a:lnTo>
                  <a:lnTo>
                    <a:pt x="16" y="26"/>
                  </a:lnTo>
                  <a:lnTo>
                    <a:pt x="21" y="26"/>
                  </a:lnTo>
                  <a:lnTo>
                    <a:pt x="26" y="26"/>
                  </a:lnTo>
                  <a:lnTo>
                    <a:pt x="31" y="21"/>
                  </a:lnTo>
                  <a:lnTo>
                    <a:pt x="36" y="16"/>
                  </a:lnTo>
                  <a:lnTo>
                    <a:pt x="42" y="16"/>
                  </a:lnTo>
                  <a:lnTo>
                    <a:pt x="47" y="11"/>
                  </a:lnTo>
                  <a:lnTo>
                    <a:pt x="52" y="6"/>
                  </a:lnTo>
                  <a:lnTo>
                    <a:pt x="57" y="6"/>
                  </a:lnTo>
                  <a:lnTo>
                    <a:pt x="62" y="11"/>
                  </a:lnTo>
                  <a:lnTo>
                    <a:pt x="67" y="11"/>
                  </a:lnTo>
                  <a:lnTo>
                    <a:pt x="72" y="11"/>
                  </a:lnTo>
                  <a:lnTo>
                    <a:pt x="77" y="16"/>
                  </a:lnTo>
                  <a:lnTo>
                    <a:pt x="83" y="16"/>
                  </a:lnTo>
                  <a:lnTo>
                    <a:pt x="88" y="11"/>
                  </a:lnTo>
                  <a:lnTo>
                    <a:pt x="93" y="11"/>
                  </a:lnTo>
                  <a:lnTo>
                    <a:pt x="98" y="6"/>
                  </a:lnTo>
                  <a:lnTo>
                    <a:pt x="103" y="6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4" y="0"/>
                  </a:lnTo>
                  <a:lnTo>
                    <a:pt x="129" y="6"/>
                  </a:lnTo>
                  <a:lnTo>
                    <a:pt x="134" y="11"/>
                  </a:lnTo>
                  <a:lnTo>
                    <a:pt x="139" y="11"/>
                  </a:lnTo>
                  <a:lnTo>
                    <a:pt x="144" y="16"/>
                  </a:lnTo>
                  <a:lnTo>
                    <a:pt x="149" y="16"/>
                  </a:lnTo>
                  <a:lnTo>
                    <a:pt x="155" y="16"/>
                  </a:lnTo>
                  <a:lnTo>
                    <a:pt x="160" y="16"/>
                  </a:lnTo>
                  <a:lnTo>
                    <a:pt x="165" y="16"/>
                  </a:lnTo>
                  <a:lnTo>
                    <a:pt x="170" y="11"/>
                  </a:lnTo>
                  <a:lnTo>
                    <a:pt x="175" y="11"/>
                  </a:lnTo>
                  <a:lnTo>
                    <a:pt x="180" y="6"/>
                  </a:lnTo>
                  <a:lnTo>
                    <a:pt x="185" y="6"/>
                  </a:lnTo>
                  <a:lnTo>
                    <a:pt x="191" y="6"/>
                  </a:lnTo>
                  <a:lnTo>
                    <a:pt x="196" y="11"/>
                  </a:lnTo>
                  <a:lnTo>
                    <a:pt x="201" y="11"/>
                  </a:lnTo>
                  <a:lnTo>
                    <a:pt x="206" y="16"/>
                  </a:lnTo>
                  <a:lnTo>
                    <a:pt x="211" y="16"/>
                  </a:lnTo>
                  <a:lnTo>
                    <a:pt x="216" y="21"/>
                  </a:lnTo>
                  <a:lnTo>
                    <a:pt x="221" y="26"/>
                  </a:lnTo>
                  <a:lnTo>
                    <a:pt x="226" y="26"/>
                  </a:lnTo>
                  <a:lnTo>
                    <a:pt x="232" y="31"/>
                  </a:lnTo>
                  <a:lnTo>
                    <a:pt x="237" y="31"/>
                  </a:lnTo>
                  <a:lnTo>
                    <a:pt x="242" y="26"/>
                  </a:lnTo>
                  <a:lnTo>
                    <a:pt x="247" y="26"/>
                  </a:lnTo>
                  <a:lnTo>
                    <a:pt x="252" y="26"/>
                  </a:lnTo>
                  <a:lnTo>
                    <a:pt x="257" y="26"/>
                  </a:lnTo>
                  <a:lnTo>
                    <a:pt x="262" y="21"/>
                  </a:lnTo>
                  <a:lnTo>
                    <a:pt x="268" y="21"/>
                  </a:lnTo>
                  <a:lnTo>
                    <a:pt x="273" y="21"/>
                  </a:lnTo>
                  <a:lnTo>
                    <a:pt x="278" y="21"/>
                  </a:lnTo>
                  <a:lnTo>
                    <a:pt x="283" y="21"/>
                  </a:lnTo>
                  <a:lnTo>
                    <a:pt x="288" y="21"/>
                  </a:lnTo>
                  <a:lnTo>
                    <a:pt x="293" y="21"/>
                  </a:lnTo>
                  <a:lnTo>
                    <a:pt x="298" y="26"/>
                  </a:lnTo>
                  <a:lnTo>
                    <a:pt x="304" y="26"/>
                  </a:lnTo>
                  <a:lnTo>
                    <a:pt x="309" y="26"/>
                  </a:lnTo>
                  <a:lnTo>
                    <a:pt x="314" y="31"/>
                  </a:lnTo>
                  <a:lnTo>
                    <a:pt x="319" y="31"/>
                  </a:lnTo>
                  <a:lnTo>
                    <a:pt x="324" y="31"/>
                  </a:lnTo>
                  <a:lnTo>
                    <a:pt x="329" y="31"/>
                  </a:lnTo>
                  <a:lnTo>
                    <a:pt x="334" y="31"/>
                  </a:lnTo>
                  <a:lnTo>
                    <a:pt x="340" y="31"/>
                  </a:lnTo>
                  <a:lnTo>
                    <a:pt x="345" y="31"/>
                  </a:lnTo>
                  <a:lnTo>
                    <a:pt x="350" y="26"/>
                  </a:lnTo>
                  <a:lnTo>
                    <a:pt x="355" y="26"/>
                  </a:lnTo>
                  <a:lnTo>
                    <a:pt x="360" y="26"/>
                  </a:lnTo>
                  <a:lnTo>
                    <a:pt x="365" y="26"/>
                  </a:lnTo>
                  <a:lnTo>
                    <a:pt x="370" y="26"/>
                  </a:lnTo>
                  <a:lnTo>
                    <a:pt x="376" y="21"/>
                  </a:lnTo>
                  <a:lnTo>
                    <a:pt x="381" y="21"/>
                  </a:lnTo>
                  <a:lnTo>
                    <a:pt x="386" y="21"/>
                  </a:lnTo>
                  <a:lnTo>
                    <a:pt x="391" y="21"/>
                  </a:lnTo>
                  <a:lnTo>
                    <a:pt x="396" y="21"/>
                  </a:lnTo>
                  <a:lnTo>
                    <a:pt x="401" y="21"/>
                  </a:lnTo>
                  <a:lnTo>
                    <a:pt x="406" y="21"/>
                  </a:lnTo>
                  <a:lnTo>
                    <a:pt x="411" y="21"/>
                  </a:lnTo>
                  <a:lnTo>
                    <a:pt x="417" y="26"/>
                  </a:lnTo>
                  <a:lnTo>
                    <a:pt x="422" y="31"/>
                  </a:lnTo>
                  <a:lnTo>
                    <a:pt x="427" y="31"/>
                  </a:lnTo>
                  <a:lnTo>
                    <a:pt x="432" y="31"/>
                  </a:lnTo>
                  <a:lnTo>
                    <a:pt x="437" y="36"/>
                  </a:lnTo>
                  <a:lnTo>
                    <a:pt x="442" y="36"/>
                  </a:lnTo>
                  <a:lnTo>
                    <a:pt x="447" y="31"/>
                  </a:lnTo>
                  <a:lnTo>
                    <a:pt x="453" y="31"/>
                  </a:lnTo>
                  <a:lnTo>
                    <a:pt x="458" y="31"/>
                  </a:lnTo>
                  <a:lnTo>
                    <a:pt x="463" y="31"/>
                  </a:lnTo>
                  <a:lnTo>
                    <a:pt x="468" y="31"/>
                  </a:lnTo>
                  <a:lnTo>
                    <a:pt x="473" y="31"/>
                  </a:lnTo>
                  <a:lnTo>
                    <a:pt x="478" y="31"/>
                  </a:lnTo>
                  <a:lnTo>
                    <a:pt x="483" y="31"/>
                  </a:lnTo>
                  <a:lnTo>
                    <a:pt x="489" y="31"/>
                  </a:lnTo>
                  <a:lnTo>
                    <a:pt x="494" y="36"/>
                  </a:lnTo>
                  <a:lnTo>
                    <a:pt x="499" y="36"/>
                  </a:lnTo>
                  <a:lnTo>
                    <a:pt x="504" y="36"/>
                  </a:lnTo>
                  <a:lnTo>
                    <a:pt x="509" y="36"/>
                  </a:lnTo>
                  <a:lnTo>
                    <a:pt x="514" y="36"/>
                  </a:lnTo>
                  <a:lnTo>
                    <a:pt x="519" y="36"/>
                  </a:lnTo>
                  <a:lnTo>
                    <a:pt x="525" y="31"/>
                  </a:lnTo>
                  <a:lnTo>
                    <a:pt x="530" y="31"/>
                  </a:lnTo>
                  <a:lnTo>
                    <a:pt x="535" y="26"/>
                  </a:lnTo>
                  <a:lnTo>
                    <a:pt x="540" y="26"/>
                  </a:lnTo>
                  <a:lnTo>
                    <a:pt x="545" y="26"/>
                  </a:lnTo>
                  <a:lnTo>
                    <a:pt x="550" y="26"/>
                  </a:lnTo>
                  <a:lnTo>
                    <a:pt x="555" y="26"/>
                  </a:lnTo>
                  <a:lnTo>
                    <a:pt x="560" y="26"/>
                  </a:lnTo>
                  <a:lnTo>
                    <a:pt x="566" y="26"/>
                  </a:lnTo>
                  <a:lnTo>
                    <a:pt x="571" y="31"/>
                  </a:lnTo>
                  <a:lnTo>
                    <a:pt x="576" y="31"/>
                  </a:lnTo>
                  <a:lnTo>
                    <a:pt x="581" y="31"/>
                  </a:lnTo>
                  <a:lnTo>
                    <a:pt x="586" y="31"/>
                  </a:lnTo>
                  <a:lnTo>
                    <a:pt x="591" y="26"/>
                  </a:lnTo>
                  <a:lnTo>
                    <a:pt x="596" y="26"/>
                  </a:lnTo>
                  <a:lnTo>
                    <a:pt x="602" y="26"/>
                  </a:lnTo>
                  <a:lnTo>
                    <a:pt x="607" y="26"/>
                  </a:lnTo>
                  <a:lnTo>
                    <a:pt x="612" y="26"/>
                  </a:lnTo>
                  <a:lnTo>
                    <a:pt x="617" y="31"/>
                  </a:lnTo>
                  <a:lnTo>
                    <a:pt x="622" y="31"/>
                  </a:lnTo>
                  <a:lnTo>
                    <a:pt x="627" y="36"/>
                  </a:lnTo>
                  <a:lnTo>
                    <a:pt x="632" y="36"/>
                  </a:lnTo>
                  <a:lnTo>
                    <a:pt x="638" y="36"/>
                  </a:lnTo>
                  <a:lnTo>
                    <a:pt x="643" y="36"/>
                  </a:lnTo>
                  <a:lnTo>
                    <a:pt x="648" y="36"/>
                  </a:lnTo>
                  <a:lnTo>
                    <a:pt x="653" y="31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1" name="Freeform 76"/>
            <p:cNvSpPr>
              <a:spLocks/>
            </p:cNvSpPr>
            <p:nvPr/>
          </p:nvSpPr>
          <p:spPr bwMode="auto">
            <a:xfrm>
              <a:off x="4726" y="3771"/>
              <a:ext cx="216" cy="26"/>
            </a:xfrm>
            <a:custGeom>
              <a:avLst/>
              <a:gdLst>
                <a:gd name="T0" fmla="*/ 0 w 216"/>
                <a:gd name="T1" fmla="*/ 5 h 26"/>
                <a:gd name="T2" fmla="*/ 5 w 216"/>
                <a:gd name="T3" fmla="*/ 5 h 26"/>
                <a:gd name="T4" fmla="*/ 10 w 216"/>
                <a:gd name="T5" fmla="*/ 5 h 26"/>
                <a:gd name="T6" fmla="*/ 15 w 216"/>
                <a:gd name="T7" fmla="*/ 10 h 26"/>
                <a:gd name="T8" fmla="*/ 21 w 216"/>
                <a:gd name="T9" fmla="*/ 10 h 26"/>
                <a:gd name="T10" fmla="*/ 26 w 216"/>
                <a:gd name="T11" fmla="*/ 16 h 26"/>
                <a:gd name="T12" fmla="*/ 31 w 216"/>
                <a:gd name="T13" fmla="*/ 21 h 26"/>
                <a:gd name="T14" fmla="*/ 36 w 216"/>
                <a:gd name="T15" fmla="*/ 26 h 26"/>
                <a:gd name="T16" fmla="*/ 41 w 216"/>
                <a:gd name="T17" fmla="*/ 26 h 26"/>
                <a:gd name="T18" fmla="*/ 46 w 216"/>
                <a:gd name="T19" fmla="*/ 26 h 26"/>
                <a:gd name="T20" fmla="*/ 51 w 216"/>
                <a:gd name="T21" fmla="*/ 21 h 26"/>
                <a:gd name="T22" fmla="*/ 57 w 216"/>
                <a:gd name="T23" fmla="*/ 16 h 26"/>
                <a:gd name="T24" fmla="*/ 62 w 216"/>
                <a:gd name="T25" fmla="*/ 10 h 26"/>
                <a:gd name="T26" fmla="*/ 67 w 216"/>
                <a:gd name="T27" fmla="*/ 5 h 26"/>
                <a:gd name="T28" fmla="*/ 72 w 216"/>
                <a:gd name="T29" fmla="*/ 0 h 26"/>
                <a:gd name="T30" fmla="*/ 77 w 216"/>
                <a:gd name="T31" fmla="*/ 0 h 26"/>
                <a:gd name="T32" fmla="*/ 82 w 216"/>
                <a:gd name="T33" fmla="*/ 0 h 26"/>
                <a:gd name="T34" fmla="*/ 87 w 216"/>
                <a:gd name="T35" fmla="*/ 5 h 26"/>
                <a:gd name="T36" fmla="*/ 92 w 216"/>
                <a:gd name="T37" fmla="*/ 5 h 26"/>
                <a:gd name="T38" fmla="*/ 98 w 216"/>
                <a:gd name="T39" fmla="*/ 10 h 26"/>
                <a:gd name="T40" fmla="*/ 103 w 216"/>
                <a:gd name="T41" fmla="*/ 10 h 26"/>
                <a:gd name="T42" fmla="*/ 108 w 216"/>
                <a:gd name="T43" fmla="*/ 10 h 26"/>
                <a:gd name="T44" fmla="*/ 113 w 216"/>
                <a:gd name="T45" fmla="*/ 10 h 26"/>
                <a:gd name="T46" fmla="*/ 118 w 216"/>
                <a:gd name="T47" fmla="*/ 10 h 26"/>
                <a:gd name="T48" fmla="*/ 123 w 216"/>
                <a:gd name="T49" fmla="*/ 5 h 26"/>
                <a:gd name="T50" fmla="*/ 128 w 216"/>
                <a:gd name="T51" fmla="*/ 10 h 26"/>
                <a:gd name="T52" fmla="*/ 134 w 216"/>
                <a:gd name="T53" fmla="*/ 10 h 26"/>
                <a:gd name="T54" fmla="*/ 139 w 216"/>
                <a:gd name="T55" fmla="*/ 10 h 26"/>
                <a:gd name="T56" fmla="*/ 144 w 216"/>
                <a:gd name="T57" fmla="*/ 16 h 26"/>
                <a:gd name="T58" fmla="*/ 149 w 216"/>
                <a:gd name="T59" fmla="*/ 16 h 26"/>
                <a:gd name="T60" fmla="*/ 154 w 216"/>
                <a:gd name="T61" fmla="*/ 16 h 26"/>
                <a:gd name="T62" fmla="*/ 159 w 216"/>
                <a:gd name="T63" fmla="*/ 16 h 26"/>
                <a:gd name="T64" fmla="*/ 164 w 216"/>
                <a:gd name="T65" fmla="*/ 16 h 26"/>
                <a:gd name="T66" fmla="*/ 170 w 216"/>
                <a:gd name="T67" fmla="*/ 16 h 26"/>
                <a:gd name="T68" fmla="*/ 175 w 216"/>
                <a:gd name="T69" fmla="*/ 10 h 26"/>
                <a:gd name="T70" fmla="*/ 180 w 216"/>
                <a:gd name="T71" fmla="*/ 10 h 26"/>
                <a:gd name="T72" fmla="*/ 185 w 216"/>
                <a:gd name="T73" fmla="*/ 10 h 26"/>
                <a:gd name="T74" fmla="*/ 190 w 216"/>
                <a:gd name="T75" fmla="*/ 10 h 26"/>
                <a:gd name="T76" fmla="*/ 195 w 216"/>
                <a:gd name="T77" fmla="*/ 10 h 26"/>
                <a:gd name="T78" fmla="*/ 200 w 216"/>
                <a:gd name="T79" fmla="*/ 16 h 26"/>
                <a:gd name="T80" fmla="*/ 206 w 216"/>
                <a:gd name="T81" fmla="*/ 16 h 26"/>
                <a:gd name="T82" fmla="*/ 211 w 216"/>
                <a:gd name="T83" fmla="*/ 16 h 26"/>
                <a:gd name="T84" fmla="*/ 216 w 216"/>
                <a:gd name="T8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6" h="26">
                  <a:moveTo>
                    <a:pt x="0" y="5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10"/>
                  </a:lnTo>
                  <a:lnTo>
                    <a:pt x="21" y="10"/>
                  </a:lnTo>
                  <a:lnTo>
                    <a:pt x="26" y="16"/>
                  </a:lnTo>
                  <a:lnTo>
                    <a:pt x="31" y="21"/>
                  </a:lnTo>
                  <a:lnTo>
                    <a:pt x="36" y="26"/>
                  </a:lnTo>
                  <a:lnTo>
                    <a:pt x="41" y="26"/>
                  </a:lnTo>
                  <a:lnTo>
                    <a:pt x="46" y="26"/>
                  </a:lnTo>
                  <a:lnTo>
                    <a:pt x="51" y="21"/>
                  </a:lnTo>
                  <a:lnTo>
                    <a:pt x="57" y="16"/>
                  </a:lnTo>
                  <a:lnTo>
                    <a:pt x="62" y="10"/>
                  </a:lnTo>
                  <a:lnTo>
                    <a:pt x="67" y="5"/>
                  </a:lnTo>
                  <a:lnTo>
                    <a:pt x="72" y="0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7" y="5"/>
                  </a:lnTo>
                  <a:lnTo>
                    <a:pt x="92" y="5"/>
                  </a:lnTo>
                  <a:lnTo>
                    <a:pt x="98" y="10"/>
                  </a:lnTo>
                  <a:lnTo>
                    <a:pt x="103" y="10"/>
                  </a:lnTo>
                  <a:lnTo>
                    <a:pt x="108" y="10"/>
                  </a:lnTo>
                  <a:lnTo>
                    <a:pt x="113" y="10"/>
                  </a:lnTo>
                  <a:lnTo>
                    <a:pt x="118" y="10"/>
                  </a:lnTo>
                  <a:lnTo>
                    <a:pt x="123" y="5"/>
                  </a:lnTo>
                  <a:lnTo>
                    <a:pt x="128" y="10"/>
                  </a:lnTo>
                  <a:lnTo>
                    <a:pt x="134" y="10"/>
                  </a:lnTo>
                  <a:lnTo>
                    <a:pt x="139" y="10"/>
                  </a:lnTo>
                  <a:lnTo>
                    <a:pt x="144" y="16"/>
                  </a:lnTo>
                  <a:lnTo>
                    <a:pt x="149" y="16"/>
                  </a:lnTo>
                  <a:lnTo>
                    <a:pt x="154" y="16"/>
                  </a:lnTo>
                  <a:lnTo>
                    <a:pt x="159" y="16"/>
                  </a:lnTo>
                  <a:lnTo>
                    <a:pt x="164" y="16"/>
                  </a:lnTo>
                  <a:lnTo>
                    <a:pt x="170" y="16"/>
                  </a:lnTo>
                  <a:lnTo>
                    <a:pt x="175" y="10"/>
                  </a:lnTo>
                  <a:lnTo>
                    <a:pt x="180" y="10"/>
                  </a:lnTo>
                  <a:lnTo>
                    <a:pt x="185" y="10"/>
                  </a:lnTo>
                  <a:lnTo>
                    <a:pt x="190" y="10"/>
                  </a:lnTo>
                  <a:lnTo>
                    <a:pt x="195" y="10"/>
                  </a:lnTo>
                  <a:lnTo>
                    <a:pt x="200" y="16"/>
                  </a:lnTo>
                  <a:lnTo>
                    <a:pt x="206" y="16"/>
                  </a:lnTo>
                  <a:lnTo>
                    <a:pt x="211" y="16"/>
                  </a:lnTo>
                  <a:lnTo>
                    <a:pt x="216" y="16"/>
                  </a:lnTo>
                </a:path>
              </a:pathLst>
            </a:cu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2" name="Freeform 77"/>
            <p:cNvSpPr>
              <a:spLocks/>
            </p:cNvSpPr>
            <p:nvPr/>
          </p:nvSpPr>
          <p:spPr bwMode="auto">
            <a:xfrm>
              <a:off x="913" y="3761"/>
              <a:ext cx="653" cy="36"/>
            </a:xfrm>
            <a:custGeom>
              <a:avLst/>
              <a:gdLst>
                <a:gd name="T0" fmla="*/ 10 w 653"/>
                <a:gd name="T1" fmla="*/ 26 h 36"/>
                <a:gd name="T2" fmla="*/ 26 w 653"/>
                <a:gd name="T3" fmla="*/ 31 h 36"/>
                <a:gd name="T4" fmla="*/ 41 w 653"/>
                <a:gd name="T5" fmla="*/ 31 h 36"/>
                <a:gd name="T6" fmla="*/ 57 w 653"/>
                <a:gd name="T7" fmla="*/ 31 h 36"/>
                <a:gd name="T8" fmla="*/ 72 w 653"/>
                <a:gd name="T9" fmla="*/ 26 h 36"/>
                <a:gd name="T10" fmla="*/ 88 w 653"/>
                <a:gd name="T11" fmla="*/ 26 h 36"/>
                <a:gd name="T12" fmla="*/ 103 w 653"/>
                <a:gd name="T13" fmla="*/ 36 h 36"/>
                <a:gd name="T14" fmla="*/ 118 w 653"/>
                <a:gd name="T15" fmla="*/ 36 h 36"/>
                <a:gd name="T16" fmla="*/ 134 w 653"/>
                <a:gd name="T17" fmla="*/ 26 h 36"/>
                <a:gd name="T18" fmla="*/ 149 w 653"/>
                <a:gd name="T19" fmla="*/ 20 h 36"/>
                <a:gd name="T20" fmla="*/ 165 w 653"/>
                <a:gd name="T21" fmla="*/ 20 h 36"/>
                <a:gd name="T22" fmla="*/ 180 w 653"/>
                <a:gd name="T23" fmla="*/ 31 h 36"/>
                <a:gd name="T24" fmla="*/ 195 w 653"/>
                <a:gd name="T25" fmla="*/ 31 h 36"/>
                <a:gd name="T26" fmla="*/ 211 w 653"/>
                <a:gd name="T27" fmla="*/ 15 h 36"/>
                <a:gd name="T28" fmla="*/ 226 w 653"/>
                <a:gd name="T29" fmla="*/ 15 h 36"/>
                <a:gd name="T30" fmla="*/ 242 w 653"/>
                <a:gd name="T31" fmla="*/ 26 h 36"/>
                <a:gd name="T32" fmla="*/ 257 w 653"/>
                <a:gd name="T33" fmla="*/ 26 h 36"/>
                <a:gd name="T34" fmla="*/ 273 w 653"/>
                <a:gd name="T35" fmla="*/ 20 h 36"/>
                <a:gd name="T36" fmla="*/ 288 w 653"/>
                <a:gd name="T37" fmla="*/ 20 h 36"/>
                <a:gd name="T38" fmla="*/ 303 w 653"/>
                <a:gd name="T39" fmla="*/ 26 h 36"/>
                <a:gd name="T40" fmla="*/ 319 w 653"/>
                <a:gd name="T41" fmla="*/ 26 h 36"/>
                <a:gd name="T42" fmla="*/ 334 w 653"/>
                <a:gd name="T43" fmla="*/ 31 h 36"/>
                <a:gd name="T44" fmla="*/ 350 w 653"/>
                <a:gd name="T45" fmla="*/ 31 h 36"/>
                <a:gd name="T46" fmla="*/ 365 w 653"/>
                <a:gd name="T47" fmla="*/ 26 h 36"/>
                <a:gd name="T48" fmla="*/ 380 w 653"/>
                <a:gd name="T49" fmla="*/ 20 h 36"/>
                <a:gd name="T50" fmla="*/ 396 w 653"/>
                <a:gd name="T51" fmla="*/ 26 h 36"/>
                <a:gd name="T52" fmla="*/ 411 w 653"/>
                <a:gd name="T53" fmla="*/ 26 h 36"/>
                <a:gd name="T54" fmla="*/ 427 w 653"/>
                <a:gd name="T55" fmla="*/ 20 h 36"/>
                <a:gd name="T56" fmla="*/ 442 w 653"/>
                <a:gd name="T57" fmla="*/ 15 h 36"/>
                <a:gd name="T58" fmla="*/ 458 w 653"/>
                <a:gd name="T59" fmla="*/ 20 h 36"/>
                <a:gd name="T60" fmla="*/ 473 w 653"/>
                <a:gd name="T61" fmla="*/ 20 h 36"/>
                <a:gd name="T62" fmla="*/ 488 w 653"/>
                <a:gd name="T63" fmla="*/ 15 h 36"/>
                <a:gd name="T64" fmla="*/ 504 w 653"/>
                <a:gd name="T65" fmla="*/ 20 h 36"/>
                <a:gd name="T66" fmla="*/ 519 w 653"/>
                <a:gd name="T67" fmla="*/ 20 h 36"/>
                <a:gd name="T68" fmla="*/ 535 w 653"/>
                <a:gd name="T69" fmla="*/ 15 h 36"/>
                <a:gd name="T70" fmla="*/ 550 w 653"/>
                <a:gd name="T71" fmla="*/ 15 h 36"/>
                <a:gd name="T72" fmla="*/ 565 w 653"/>
                <a:gd name="T73" fmla="*/ 10 h 36"/>
                <a:gd name="T74" fmla="*/ 581 w 653"/>
                <a:gd name="T75" fmla="*/ 5 h 36"/>
                <a:gd name="T76" fmla="*/ 596 w 653"/>
                <a:gd name="T77" fmla="*/ 10 h 36"/>
                <a:gd name="T78" fmla="*/ 612 w 653"/>
                <a:gd name="T79" fmla="*/ 5 h 36"/>
                <a:gd name="T80" fmla="*/ 627 w 653"/>
                <a:gd name="T81" fmla="*/ 0 h 36"/>
                <a:gd name="T82" fmla="*/ 643 w 653"/>
                <a:gd name="T83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36">
                  <a:moveTo>
                    <a:pt x="0" y="26"/>
                  </a:moveTo>
                  <a:lnTo>
                    <a:pt x="5" y="26"/>
                  </a:lnTo>
                  <a:lnTo>
                    <a:pt x="10" y="26"/>
                  </a:lnTo>
                  <a:lnTo>
                    <a:pt x="16" y="26"/>
                  </a:lnTo>
                  <a:lnTo>
                    <a:pt x="21" y="26"/>
                  </a:lnTo>
                  <a:lnTo>
                    <a:pt x="26" y="31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1" y="31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1"/>
                  </a:lnTo>
                  <a:lnTo>
                    <a:pt x="62" y="31"/>
                  </a:lnTo>
                  <a:lnTo>
                    <a:pt x="67" y="31"/>
                  </a:lnTo>
                  <a:lnTo>
                    <a:pt x="72" y="26"/>
                  </a:lnTo>
                  <a:lnTo>
                    <a:pt x="77" y="26"/>
                  </a:lnTo>
                  <a:lnTo>
                    <a:pt x="82" y="26"/>
                  </a:lnTo>
                  <a:lnTo>
                    <a:pt x="88" y="26"/>
                  </a:lnTo>
                  <a:lnTo>
                    <a:pt x="93" y="26"/>
                  </a:lnTo>
                  <a:lnTo>
                    <a:pt x="98" y="31"/>
                  </a:lnTo>
                  <a:lnTo>
                    <a:pt x="103" y="36"/>
                  </a:lnTo>
                  <a:lnTo>
                    <a:pt x="108" y="36"/>
                  </a:lnTo>
                  <a:lnTo>
                    <a:pt x="113" y="36"/>
                  </a:lnTo>
                  <a:lnTo>
                    <a:pt x="118" y="36"/>
                  </a:lnTo>
                  <a:lnTo>
                    <a:pt x="124" y="31"/>
                  </a:lnTo>
                  <a:lnTo>
                    <a:pt x="129" y="31"/>
                  </a:lnTo>
                  <a:lnTo>
                    <a:pt x="134" y="26"/>
                  </a:lnTo>
                  <a:lnTo>
                    <a:pt x="139" y="26"/>
                  </a:lnTo>
                  <a:lnTo>
                    <a:pt x="144" y="20"/>
                  </a:lnTo>
                  <a:lnTo>
                    <a:pt x="149" y="20"/>
                  </a:lnTo>
                  <a:lnTo>
                    <a:pt x="154" y="20"/>
                  </a:lnTo>
                  <a:lnTo>
                    <a:pt x="159" y="20"/>
                  </a:lnTo>
                  <a:lnTo>
                    <a:pt x="165" y="20"/>
                  </a:lnTo>
                  <a:lnTo>
                    <a:pt x="170" y="26"/>
                  </a:lnTo>
                  <a:lnTo>
                    <a:pt x="175" y="26"/>
                  </a:lnTo>
                  <a:lnTo>
                    <a:pt x="180" y="31"/>
                  </a:lnTo>
                  <a:lnTo>
                    <a:pt x="185" y="31"/>
                  </a:lnTo>
                  <a:lnTo>
                    <a:pt x="190" y="31"/>
                  </a:lnTo>
                  <a:lnTo>
                    <a:pt x="195" y="31"/>
                  </a:lnTo>
                  <a:lnTo>
                    <a:pt x="201" y="26"/>
                  </a:lnTo>
                  <a:lnTo>
                    <a:pt x="206" y="20"/>
                  </a:lnTo>
                  <a:lnTo>
                    <a:pt x="211" y="15"/>
                  </a:lnTo>
                  <a:lnTo>
                    <a:pt x="216" y="10"/>
                  </a:lnTo>
                  <a:lnTo>
                    <a:pt x="221" y="10"/>
                  </a:lnTo>
                  <a:lnTo>
                    <a:pt x="226" y="15"/>
                  </a:lnTo>
                  <a:lnTo>
                    <a:pt x="231" y="15"/>
                  </a:lnTo>
                  <a:lnTo>
                    <a:pt x="237" y="20"/>
                  </a:lnTo>
                  <a:lnTo>
                    <a:pt x="242" y="26"/>
                  </a:lnTo>
                  <a:lnTo>
                    <a:pt x="247" y="31"/>
                  </a:lnTo>
                  <a:lnTo>
                    <a:pt x="252" y="31"/>
                  </a:lnTo>
                  <a:lnTo>
                    <a:pt x="257" y="26"/>
                  </a:lnTo>
                  <a:lnTo>
                    <a:pt x="262" y="26"/>
                  </a:lnTo>
                  <a:lnTo>
                    <a:pt x="267" y="20"/>
                  </a:lnTo>
                  <a:lnTo>
                    <a:pt x="273" y="20"/>
                  </a:lnTo>
                  <a:lnTo>
                    <a:pt x="278" y="20"/>
                  </a:lnTo>
                  <a:lnTo>
                    <a:pt x="283" y="20"/>
                  </a:lnTo>
                  <a:lnTo>
                    <a:pt x="288" y="20"/>
                  </a:lnTo>
                  <a:lnTo>
                    <a:pt x="293" y="26"/>
                  </a:lnTo>
                  <a:lnTo>
                    <a:pt x="298" y="26"/>
                  </a:lnTo>
                  <a:lnTo>
                    <a:pt x="303" y="26"/>
                  </a:lnTo>
                  <a:lnTo>
                    <a:pt x="308" y="26"/>
                  </a:lnTo>
                  <a:lnTo>
                    <a:pt x="314" y="26"/>
                  </a:lnTo>
                  <a:lnTo>
                    <a:pt x="319" y="26"/>
                  </a:lnTo>
                  <a:lnTo>
                    <a:pt x="324" y="26"/>
                  </a:lnTo>
                  <a:lnTo>
                    <a:pt x="329" y="26"/>
                  </a:lnTo>
                  <a:lnTo>
                    <a:pt x="334" y="31"/>
                  </a:lnTo>
                  <a:lnTo>
                    <a:pt x="339" y="31"/>
                  </a:lnTo>
                  <a:lnTo>
                    <a:pt x="344" y="31"/>
                  </a:lnTo>
                  <a:lnTo>
                    <a:pt x="350" y="31"/>
                  </a:lnTo>
                  <a:lnTo>
                    <a:pt x="355" y="26"/>
                  </a:lnTo>
                  <a:lnTo>
                    <a:pt x="360" y="26"/>
                  </a:lnTo>
                  <a:lnTo>
                    <a:pt x="365" y="26"/>
                  </a:lnTo>
                  <a:lnTo>
                    <a:pt x="370" y="20"/>
                  </a:lnTo>
                  <a:lnTo>
                    <a:pt x="375" y="20"/>
                  </a:lnTo>
                  <a:lnTo>
                    <a:pt x="380" y="20"/>
                  </a:lnTo>
                  <a:lnTo>
                    <a:pt x="386" y="20"/>
                  </a:lnTo>
                  <a:lnTo>
                    <a:pt x="391" y="26"/>
                  </a:lnTo>
                  <a:lnTo>
                    <a:pt x="396" y="26"/>
                  </a:lnTo>
                  <a:lnTo>
                    <a:pt x="401" y="26"/>
                  </a:lnTo>
                  <a:lnTo>
                    <a:pt x="406" y="26"/>
                  </a:lnTo>
                  <a:lnTo>
                    <a:pt x="411" y="26"/>
                  </a:lnTo>
                  <a:lnTo>
                    <a:pt x="416" y="26"/>
                  </a:lnTo>
                  <a:lnTo>
                    <a:pt x="422" y="20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5"/>
                  </a:lnTo>
                  <a:lnTo>
                    <a:pt x="442" y="15"/>
                  </a:lnTo>
                  <a:lnTo>
                    <a:pt x="447" y="20"/>
                  </a:lnTo>
                  <a:lnTo>
                    <a:pt x="452" y="20"/>
                  </a:lnTo>
                  <a:lnTo>
                    <a:pt x="458" y="20"/>
                  </a:lnTo>
                  <a:lnTo>
                    <a:pt x="463" y="20"/>
                  </a:lnTo>
                  <a:lnTo>
                    <a:pt x="468" y="20"/>
                  </a:lnTo>
                  <a:lnTo>
                    <a:pt x="473" y="20"/>
                  </a:lnTo>
                  <a:lnTo>
                    <a:pt x="478" y="20"/>
                  </a:lnTo>
                  <a:lnTo>
                    <a:pt x="483" y="20"/>
                  </a:lnTo>
                  <a:lnTo>
                    <a:pt x="488" y="15"/>
                  </a:lnTo>
                  <a:lnTo>
                    <a:pt x="493" y="15"/>
                  </a:lnTo>
                  <a:lnTo>
                    <a:pt x="499" y="20"/>
                  </a:lnTo>
                  <a:lnTo>
                    <a:pt x="504" y="20"/>
                  </a:lnTo>
                  <a:lnTo>
                    <a:pt x="509" y="20"/>
                  </a:lnTo>
                  <a:lnTo>
                    <a:pt x="514" y="20"/>
                  </a:lnTo>
                  <a:lnTo>
                    <a:pt x="519" y="20"/>
                  </a:lnTo>
                  <a:lnTo>
                    <a:pt x="524" y="15"/>
                  </a:lnTo>
                  <a:lnTo>
                    <a:pt x="529" y="15"/>
                  </a:lnTo>
                  <a:lnTo>
                    <a:pt x="535" y="15"/>
                  </a:lnTo>
                  <a:lnTo>
                    <a:pt x="540" y="15"/>
                  </a:lnTo>
                  <a:lnTo>
                    <a:pt x="545" y="15"/>
                  </a:lnTo>
                  <a:lnTo>
                    <a:pt x="550" y="15"/>
                  </a:lnTo>
                  <a:lnTo>
                    <a:pt x="555" y="15"/>
                  </a:lnTo>
                  <a:lnTo>
                    <a:pt x="560" y="15"/>
                  </a:lnTo>
                  <a:lnTo>
                    <a:pt x="565" y="10"/>
                  </a:lnTo>
                  <a:lnTo>
                    <a:pt x="571" y="10"/>
                  </a:lnTo>
                  <a:lnTo>
                    <a:pt x="576" y="5"/>
                  </a:lnTo>
                  <a:lnTo>
                    <a:pt x="581" y="5"/>
                  </a:lnTo>
                  <a:lnTo>
                    <a:pt x="586" y="10"/>
                  </a:lnTo>
                  <a:lnTo>
                    <a:pt x="591" y="10"/>
                  </a:lnTo>
                  <a:lnTo>
                    <a:pt x="596" y="10"/>
                  </a:lnTo>
                  <a:lnTo>
                    <a:pt x="601" y="10"/>
                  </a:lnTo>
                  <a:lnTo>
                    <a:pt x="607" y="10"/>
                  </a:lnTo>
                  <a:lnTo>
                    <a:pt x="612" y="5"/>
                  </a:lnTo>
                  <a:lnTo>
                    <a:pt x="617" y="5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2" y="0"/>
                  </a:lnTo>
                  <a:lnTo>
                    <a:pt x="637" y="5"/>
                  </a:lnTo>
                  <a:lnTo>
                    <a:pt x="643" y="5"/>
                  </a:lnTo>
                  <a:lnTo>
                    <a:pt x="648" y="10"/>
                  </a:lnTo>
                  <a:lnTo>
                    <a:pt x="653" y="10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3" name="Freeform 78"/>
            <p:cNvSpPr>
              <a:spLocks/>
            </p:cNvSpPr>
            <p:nvPr/>
          </p:nvSpPr>
          <p:spPr bwMode="auto">
            <a:xfrm>
              <a:off x="1566" y="3643"/>
              <a:ext cx="647" cy="128"/>
            </a:xfrm>
            <a:custGeom>
              <a:avLst/>
              <a:gdLst>
                <a:gd name="T0" fmla="*/ 10 w 647"/>
                <a:gd name="T1" fmla="*/ 123 h 128"/>
                <a:gd name="T2" fmla="*/ 25 w 647"/>
                <a:gd name="T3" fmla="*/ 118 h 128"/>
                <a:gd name="T4" fmla="*/ 41 w 647"/>
                <a:gd name="T5" fmla="*/ 118 h 128"/>
                <a:gd name="T6" fmla="*/ 56 w 647"/>
                <a:gd name="T7" fmla="*/ 118 h 128"/>
                <a:gd name="T8" fmla="*/ 72 w 647"/>
                <a:gd name="T9" fmla="*/ 118 h 128"/>
                <a:gd name="T10" fmla="*/ 87 w 647"/>
                <a:gd name="T11" fmla="*/ 108 h 128"/>
                <a:gd name="T12" fmla="*/ 103 w 647"/>
                <a:gd name="T13" fmla="*/ 108 h 128"/>
                <a:gd name="T14" fmla="*/ 118 w 647"/>
                <a:gd name="T15" fmla="*/ 118 h 128"/>
                <a:gd name="T16" fmla="*/ 133 w 647"/>
                <a:gd name="T17" fmla="*/ 128 h 128"/>
                <a:gd name="T18" fmla="*/ 149 w 647"/>
                <a:gd name="T19" fmla="*/ 123 h 128"/>
                <a:gd name="T20" fmla="*/ 164 w 647"/>
                <a:gd name="T21" fmla="*/ 113 h 128"/>
                <a:gd name="T22" fmla="*/ 174 w 647"/>
                <a:gd name="T23" fmla="*/ 113 h 128"/>
                <a:gd name="T24" fmla="*/ 190 w 647"/>
                <a:gd name="T25" fmla="*/ 113 h 128"/>
                <a:gd name="T26" fmla="*/ 205 w 647"/>
                <a:gd name="T27" fmla="*/ 108 h 128"/>
                <a:gd name="T28" fmla="*/ 221 w 647"/>
                <a:gd name="T29" fmla="*/ 97 h 128"/>
                <a:gd name="T30" fmla="*/ 236 w 647"/>
                <a:gd name="T31" fmla="*/ 102 h 128"/>
                <a:gd name="T32" fmla="*/ 252 w 647"/>
                <a:gd name="T33" fmla="*/ 102 h 128"/>
                <a:gd name="T34" fmla="*/ 267 w 647"/>
                <a:gd name="T35" fmla="*/ 97 h 128"/>
                <a:gd name="T36" fmla="*/ 282 w 647"/>
                <a:gd name="T37" fmla="*/ 97 h 128"/>
                <a:gd name="T38" fmla="*/ 298 w 647"/>
                <a:gd name="T39" fmla="*/ 102 h 128"/>
                <a:gd name="T40" fmla="*/ 313 w 647"/>
                <a:gd name="T41" fmla="*/ 108 h 128"/>
                <a:gd name="T42" fmla="*/ 329 w 647"/>
                <a:gd name="T43" fmla="*/ 102 h 128"/>
                <a:gd name="T44" fmla="*/ 344 w 647"/>
                <a:gd name="T45" fmla="*/ 92 h 128"/>
                <a:gd name="T46" fmla="*/ 359 w 647"/>
                <a:gd name="T47" fmla="*/ 87 h 128"/>
                <a:gd name="T48" fmla="*/ 375 w 647"/>
                <a:gd name="T49" fmla="*/ 87 h 128"/>
                <a:gd name="T50" fmla="*/ 390 w 647"/>
                <a:gd name="T51" fmla="*/ 87 h 128"/>
                <a:gd name="T52" fmla="*/ 406 w 647"/>
                <a:gd name="T53" fmla="*/ 82 h 128"/>
                <a:gd name="T54" fmla="*/ 421 w 647"/>
                <a:gd name="T55" fmla="*/ 77 h 128"/>
                <a:gd name="T56" fmla="*/ 437 w 647"/>
                <a:gd name="T57" fmla="*/ 77 h 128"/>
                <a:gd name="T58" fmla="*/ 452 w 647"/>
                <a:gd name="T59" fmla="*/ 72 h 128"/>
                <a:gd name="T60" fmla="*/ 467 w 647"/>
                <a:gd name="T61" fmla="*/ 66 h 128"/>
                <a:gd name="T62" fmla="*/ 483 w 647"/>
                <a:gd name="T63" fmla="*/ 66 h 128"/>
                <a:gd name="T64" fmla="*/ 498 w 647"/>
                <a:gd name="T65" fmla="*/ 66 h 128"/>
                <a:gd name="T66" fmla="*/ 514 w 647"/>
                <a:gd name="T67" fmla="*/ 61 h 128"/>
                <a:gd name="T68" fmla="*/ 529 w 647"/>
                <a:gd name="T69" fmla="*/ 56 h 128"/>
                <a:gd name="T70" fmla="*/ 544 w 647"/>
                <a:gd name="T71" fmla="*/ 46 h 128"/>
                <a:gd name="T72" fmla="*/ 560 w 647"/>
                <a:gd name="T73" fmla="*/ 36 h 128"/>
                <a:gd name="T74" fmla="*/ 575 w 647"/>
                <a:gd name="T75" fmla="*/ 25 h 128"/>
                <a:gd name="T76" fmla="*/ 591 w 647"/>
                <a:gd name="T77" fmla="*/ 25 h 128"/>
                <a:gd name="T78" fmla="*/ 606 w 647"/>
                <a:gd name="T79" fmla="*/ 20 h 128"/>
                <a:gd name="T80" fmla="*/ 622 w 647"/>
                <a:gd name="T81" fmla="*/ 15 h 128"/>
                <a:gd name="T82" fmla="*/ 637 w 647"/>
                <a:gd name="T83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7" h="128">
                  <a:moveTo>
                    <a:pt x="0" y="128"/>
                  </a:moveTo>
                  <a:lnTo>
                    <a:pt x="5" y="128"/>
                  </a:lnTo>
                  <a:lnTo>
                    <a:pt x="10" y="123"/>
                  </a:lnTo>
                  <a:lnTo>
                    <a:pt x="15" y="123"/>
                  </a:lnTo>
                  <a:lnTo>
                    <a:pt x="20" y="118"/>
                  </a:lnTo>
                  <a:lnTo>
                    <a:pt x="25" y="118"/>
                  </a:lnTo>
                  <a:lnTo>
                    <a:pt x="31" y="113"/>
                  </a:lnTo>
                  <a:lnTo>
                    <a:pt x="36" y="113"/>
                  </a:lnTo>
                  <a:lnTo>
                    <a:pt x="41" y="118"/>
                  </a:lnTo>
                  <a:lnTo>
                    <a:pt x="46" y="118"/>
                  </a:lnTo>
                  <a:lnTo>
                    <a:pt x="51" y="118"/>
                  </a:lnTo>
                  <a:lnTo>
                    <a:pt x="56" y="118"/>
                  </a:lnTo>
                  <a:lnTo>
                    <a:pt x="61" y="118"/>
                  </a:lnTo>
                  <a:lnTo>
                    <a:pt x="67" y="118"/>
                  </a:lnTo>
                  <a:lnTo>
                    <a:pt x="72" y="118"/>
                  </a:lnTo>
                  <a:lnTo>
                    <a:pt x="77" y="113"/>
                  </a:lnTo>
                  <a:lnTo>
                    <a:pt x="82" y="113"/>
                  </a:lnTo>
                  <a:lnTo>
                    <a:pt x="87" y="108"/>
                  </a:lnTo>
                  <a:lnTo>
                    <a:pt x="92" y="108"/>
                  </a:lnTo>
                  <a:lnTo>
                    <a:pt x="97" y="108"/>
                  </a:lnTo>
                  <a:lnTo>
                    <a:pt x="103" y="108"/>
                  </a:lnTo>
                  <a:lnTo>
                    <a:pt x="108" y="113"/>
                  </a:lnTo>
                  <a:lnTo>
                    <a:pt x="113" y="113"/>
                  </a:lnTo>
                  <a:lnTo>
                    <a:pt x="118" y="118"/>
                  </a:lnTo>
                  <a:lnTo>
                    <a:pt x="123" y="123"/>
                  </a:lnTo>
                  <a:lnTo>
                    <a:pt x="128" y="128"/>
                  </a:lnTo>
                  <a:lnTo>
                    <a:pt x="133" y="128"/>
                  </a:lnTo>
                  <a:lnTo>
                    <a:pt x="139" y="128"/>
                  </a:lnTo>
                  <a:lnTo>
                    <a:pt x="144" y="128"/>
                  </a:lnTo>
                  <a:lnTo>
                    <a:pt x="149" y="123"/>
                  </a:lnTo>
                  <a:lnTo>
                    <a:pt x="154" y="118"/>
                  </a:lnTo>
                  <a:lnTo>
                    <a:pt x="159" y="113"/>
                  </a:lnTo>
                  <a:lnTo>
                    <a:pt x="164" y="113"/>
                  </a:lnTo>
                  <a:lnTo>
                    <a:pt x="174" y="113"/>
                  </a:lnTo>
                  <a:lnTo>
                    <a:pt x="169" y="113"/>
                  </a:lnTo>
                  <a:lnTo>
                    <a:pt x="174" y="113"/>
                  </a:lnTo>
                  <a:lnTo>
                    <a:pt x="180" y="113"/>
                  </a:lnTo>
                  <a:lnTo>
                    <a:pt x="185" y="113"/>
                  </a:lnTo>
                  <a:lnTo>
                    <a:pt x="190" y="113"/>
                  </a:lnTo>
                  <a:lnTo>
                    <a:pt x="195" y="113"/>
                  </a:lnTo>
                  <a:lnTo>
                    <a:pt x="200" y="108"/>
                  </a:lnTo>
                  <a:lnTo>
                    <a:pt x="205" y="108"/>
                  </a:lnTo>
                  <a:lnTo>
                    <a:pt x="210" y="102"/>
                  </a:lnTo>
                  <a:lnTo>
                    <a:pt x="216" y="97"/>
                  </a:lnTo>
                  <a:lnTo>
                    <a:pt x="221" y="97"/>
                  </a:lnTo>
                  <a:lnTo>
                    <a:pt x="226" y="97"/>
                  </a:lnTo>
                  <a:lnTo>
                    <a:pt x="231" y="97"/>
                  </a:lnTo>
                  <a:lnTo>
                    <a:pt x="236" y="102"/>
                  </a:lnTo>
                  <a:lnTo>
                    <a:pt x="241" y="102"/>
                  </a:lnTo>
                  <a:lnTo>
                    <a:pt x="246" y="102"/>
                  </a:lnTo>
                  <a:lnTo>
                    <a:pt x="252" y="102"/>
                  </a:lnTo>
                  <a:lnTo>
                    <a:pt x="257" y="102"/>
                  </a:lnTo>
                  <a:lnTo>
                    <a:pt x="262" y="97"/>
                  </a:lnTo>
                  <a:lnTo>
                    <a:pt x="267" y="97"/>
                  </a:lnTo>
                  <a:lnTo>
                    <a:pt x="272" y="92"/>
                  </a:lnTo>
                  <a:lnTo>
                    <a:pt x="277" y="92"/>
                  </a:lnTo>
                  <a:lnTo>
                    <a:pt x="282" y="97"/>
                  </a:lnTo>
                  <a:lnTo>
                    <a:pt x="288" y="97"/>
                  </a:lnTo>
                  <a:lnTo>
                    <a:pt x="293" y="102"/>
                  </a:lnTo>
                  <a:lnTo>
                    <a:pt x="298" y="102"/>
                  </a:lnTo>
                  <a:lnTo>
                    <a:pt x="303" y="108"/>
                  </a:lnTo>
                  <a:lnTo>
                    <a:pt x="308" y="108"/>
                  </a:lnTo>
                  <a:lnTo>
                    <a:pt x="313" y="108"/>
                  </a:lnTo>
                  <a:lnTo>
                    <a:pt x="318" y="108"/>
                  </a:lnTo>
                  <a:lnTo>
                    <a:pt x="324" y="102"/>
                  </a:lnTo>
                  <a:lnTo>
                    <a:pt x="329" y="102"/>
                  </a:lnTo>
                  <a:lnTo>
                    <a:pt x="334" y="97"/>
                  </a:lnTo>
                  <a:lnTo>
                    <a:pt x="339" y="97"/>
                  </a:lnTo>
                  <a:lnTo>
                    <a:pt x="344" y="92"/>
                  </a:lnTo>
                  <a:lnTo>
                    <a:pt x="349" y="87"/>
                  </a:lnTo>
                  <a:lnTo>
                    <a:pt x="354" y="87"/>
                  </a:lnTo>
                  <a:lnTo>
                    <a:pt x="359" y="87"/>
                  </a:lnTo>
                  <a:lnTo>
                    <a:pt x="365" y="87"/>
                  </a:lnTo>
                  <a:lnTo>
                    <a:pt x="370" y="87"/>
                  </a:lnTo>
                  <a:lnTo>
                    <a:pt x="375" y="87"/>
                  </a:lnTo>
                  <a:lnTo>
                    <a:pt x="380" y="87"/>
                  </a:lnTo>
                  <a:lnTo>
                    <a:pt x="385" y="87"/>
                  </a:lnTo>
                  <a:lnTo>
                    <a:pt x="390" y="87"/>
                  </a:lnTo>
                  <a:lnTo>
                    <a:pt x="395" y="87"/>
                  </a:lnTo>
                  <a:lnTo>
                    <a:pt x="401" y="87"/>
                  </a:lnTo>
                  <a:lnTo>
                    <a:pt x="406" y="82"/>
                  </a:lnTo>
                  <a:lnTo>
                    <a:pt x="411" y="82"/>
                  </a:lnTo>
                  <a:lnTo>
                    <a:pt x="416" y="82"/>
                  </a:lnTo>
                  <a:lnTo>
                    <a:pt x="421" y="77"/>
                  </a:lnTo>
                  <a:lnTo>
                    <a:pt x="426" y="77"/>
                  </a:lnTo>
                  <a:lnTo>
                    <a:pt x="431" y="77"/>
                  </a:lnTo>
                  <a:lnTo>
                    <a:pt x="437" y="77"/>
                  </a:lnTo>
                  <a:lnTo>
                    <a:pt x="442" y="72"/>
                  </a:lnTo>
                  <a:lnTo>
                    <a:pt x="447" y="72"/>
                  </a:lnTo>
                  <a:lnTo>
                    <a:pt x="452" y="72"/>
                  </a:lnTo>
                  <a:lnTo>
                    <a:pt x="457" y="66"/>
                  </a:lnTo>
                  <a:lnTo>
                    <a:pt x="462" y="66"/>
                  </a:lnTo>
                  <a:lnTo>
                    <a:pt x="467" y="66"/>
                  </a:lnTo>
                  <a:lnTo>
                    <a:pt x="473" y="66"/>
                  </a:lnTo>
                  <a:lnTo>
                    <a:pt x="478" y="66"/>
                  </a:lnTo>
                  <a:lnTo>
                    <a:pt x="483" y="66"/>
                  </a:lnTo>
                  <a:lnTo>
                    <a:pt x="488" y="66"/>
                  </a:lnTo>
                  <a:lnTo>
                    <a:pt x="493" y="66"/>
                  </a:lnTo>
                  <a:lnTo>
                    <a:pt x="498" y="66"/>
                  </a:lnTo>
                  <a:lnTo>
                    <a:pt x="503" y="66"/>
                  </a:lnTo>
                  <a:lnTo>
                    <a:pt x="508" y="66"/>
                  </a:lnTo>
                  <a:lnTo>
                    <a:pt x="514" y="61"/>
                  </a:lnTo>
                  <a:lnTo>
                    <a:pt x="519" y="61"/>
                  </a:lnTo>
                  <a:lnTo>
                    <a:pt x="524" y="61"/>
                  </a:lnTo>
                  <a:lnTo>
                    <a:pt x="529" y="56"/>
                  </a:lnTo>
                  <a:lnTo>
                    <a:pt x="534" y="56"/>
                  </a:lnTo>
                  <a:lnTo>
                    <a:pt x="539" y="51"/>
                  </a:lnTo>
                  <a:lnTo>
                    <a:pt x="544" y="46"/>
                  </a:lnTo>
                  <a:lnTo>
                    <a:pt x="550" y="41"/>
                  </a:lnTo>
                  <a:lnTo>
                    <a:pt x="555" y="36"/>
                  </a:lnTo>
                  <a:lnTo>
                    <a:pt x="560" y="36"/>
                  </a:lnTo>
                  <a:lnTo>
                    <a:pt x="565" y="30"/>
                  </a:lnTo>
                  <a:lnTo>
                    <a:pt x="570" y="30"/>
                  </a:lnTo>
                  <a:lnTo>
                    <a:pt x="575" y="25"/>
                  </a:lnTo>
                  <a:lnTo>
                    <a:pt x="580" y="25"/>
                  </a:lnTo>
                  <a:lnTo>
                    <a:pt x="586" y="25"/>
                  </a:lnTo>
                  <a:lnTo>
                    <a:pt x="591" y="25"/>
                  </a:lnTo>
                  <a:lnTo>
                    <a:pt x="596" y="25"/>
                  </a:lnTo>
                  <a:lnTo>
                    <a:pt x="601" y="20"/>
                  </a:lnTo>
                  <a:lnTo>
                    <a:pt x="606" y="20"/>
                  </a:lnTo>
                  <a:lnTo>
                    <a:pt x="611" y="20"/>
                  </a:lnTo>
                  <a:lnTo>
                    <a:pt x="616" y="15"/>
                  </a:lnTo>
                  <a:lnTo>
                    <a:pt x="622" y="15"/>
                  </a:lnTo>
                  <a:lnTo>
                    <a:pt x="627" y="10"/>
                  </a:lnTo>
                  <a:lnTo>
                    <a:pt x="632" y="10"/>
                  </a:lnTo>
                  <a:lnTo>
                    <a:pt x="637" y="10"/>
                  </a:lnTo>
                  <a:lnTo>
                    <a:pt x="642" y="5"/>
                  </a:lnTo>
                  <a:lnTo>
                    <a:pt x="647" y="0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4" name="Freeform 79"/>
            <p:cNvSpPr>
              <a:spLocks/>
            </p:cNvSpPr>
            <p:nvPr/>
          </p:nvSpPr>
          <p:spPr bwMode="auto">
            <a:xfrm>
              <a:off x="2213" y="2779"/>
              <a:ext cx="452" cy="864"/>
            </a:xfrm>
            <a:custGeom>
              <a:avLst/>
              <a:gdLst>
                <a:gd name="T0" fmla="*/ 11 w 452"/>
                <a:gd name="T1" fmla="*/ 853 h 864"/>
                <a:gd name="T2" fmla="*/ 26 w 452"/>
                <a:gd name="T3" fmla="*/ 833 h 864"/>
                <a:gd name="T4" fmla="*/ 41 w 452"/>
                <a:gd name="T5" fmla="*/ 822 h 864"/>
                <a:gd name="T6" fmla="*/ 57 w 452"/>
                <a:gd name="T7" fmla="*/ 822 h 864"/>
                <a:gd name="T8" fmla="*/ 72 w 452"/>
                <a:gd name="T9" fmla="*/ 822 h 864"/>
                <a:gd name="T10" fmla="*/ 88 w 452"/>
                <a:gd name="T11" fmla="*/ 812 h 864"/>
                <a:gd name="T12" fmla="*/ 103 w 452"/>
                <a:gd name="T13" fmla="*/ 802 h 864"/>
                <a:gd name="T14" fmla="*/ 118 w 452"/>
                <a:gd name="T15" fmla="*/ 787 h 864"/>
                <a:gd name="T16" fmla="*/ 134 w 452"/>
                <a:gd name="T17" fmla="*/ 766 h 864"/>
                <a:gd name="T18" fmla="*/ 149 w 452"/>
                <a:gd name="T19" fmla="*/ 751 h 864"/>
                <a:gd name="T20" fmla="*/ 165 w 452"/>
                <a:gd name="T21" fmla="*/ 745 h 864"/>
                <a:gd name="T22" fmla="*/ 185 w 452"/>
                <a:gd name="T23" fmla="*/ 730 h 864"/>
                <a:gd name="T24" fmla="*/ 190 w 452"/>
                <a:gd name="T25" fmla="*/ 709 h 864"/>
                <a:gd name="T26" fmla="*/ 201 w 452"/>
                <a:gd name="T27" fmla="*/ 694 h 864"/>
                <a:gd name="T28" fmla="*/ 211 w 452"/>
                <a:gd name="T29" fmla="*/ 673 h 864"/>
                <a:gd name="T30" fmla="*/ 216 w 452"/>
                <a:gd name="T31" fmla="*/ 658 h 864"/>
                <a:gd name="T32" fmla="*/ 231 w 452"/>
                <a:gd name="T33" fmla="*/ 643 h 864"/>
                <a:gd name="T34" fmla="*/ 247 w 452"/>
                <a:gd name="T35" fmla="*/ 637 h 864"/>
                <a:gd name="T36" fmla="*/ 257 w 452"/>
                <a:gd name="T37" fmla="*/ 622 h 864"/>
                <a:gd name="T38" fmla="*/ 267 w 452"/>
                <a:gd name="T39" fmla="*/ 602 h 864"/>
                <a:gd name="T40" fmla="*/ 273 w 452"/>
                <a:gd name="T41" fmla="*/ 581 h 864"/>
                <a:gd name="T42" fmla="*/ 283 w 452"/>
                <a:gd name="T43" fmla="*/ 566 h 864"/>
                <a:gd name="T44" fmla="*/ 293 w 452"/>
                <a:gd name="T45" fmla="*/ 545 h 864"/>
                <a:gd name="T46" fmla="*/ 298 w 452"/>
                <a:gd name="T47" fmla="*/ 530 h 864"/>
                <a:gd name="T48" fmla="*/ 309 w 452"/>
                <a:gd name="T49" fmla="*/ 514 h 864"/>
                <a:gd name="T50" fmla="*/ 314 w 452"/>
                <a:gd name="T51" fmla="*/ 488 h 864"/>
                <a:gd name="T52" fmla="*/ 324 w 452"/>
                <a:gd name="T53" fmla="*/ 468 h 864"/>
                <a:gd name="T54" fmla="*/ 329 w 452"/>
                <a:gd name="T55" fmla="*/ 437 h 864"/>
                <a:gd name="T56" fmla="*/ 339 w 452"/>
                <a:gd name="T57" fmla="*/ 411 h 864"/>
                <a:gd name="T58" fmla="*/ 350 w 452"/>
                <a:gd name="T59" fmla="*/ 386 h 864"/>
                <a:gd name="T60" fmla="*/ 355 w 452"/>
                <a:gd name="T61" fmla="*/ 355 h 864"/>
                <a:gd name="T62" fmla="*/ 365 w 452"/>
                <a:gd name="T63" fmla="*/ 324 h 864"/>
                <a:gd name="T64" fmla="*/ 370 w 452"/>
                <a:gd name="T65" fmla="*/ 298 h 864"/>
                <a:gd name="T66" fmla="*/ 380 w 452"/>
                <a:gd name="T67" fmla="*/ 267 h 864"/>
                <a:gd name="T68" fmla="*/ 391 w 452"/>
                <a:gd name="T69" fmla="*/ 242 h 864"/>
                <a:gd name="T70" fmla="*/ 396 w 452"/>
                <a:gd name="T71" fmla="*/ 211 h 864"/>
                <a:gd name="T72" fmla="*/ 406 w 452"/>
                <a:gd name="T73" fmla="*/ 180 h 864"/>
                <a:gd name="T74" fmla="*/ 411 w 452"/>
                <a:gd name="T75" fmla="*/ 149 h 864"/>
                <a:gd name="T76" fmla="*/ 422 w 452"/>
                <a:gd name="T77" fmla="*/ 118 h 864"/>
                <a:gd name="T78" fmla="*/ 432 w 452"/>
                <a:gd name="T79" fmla="*/ 93 h 864"/>
                <a:gd name="T80" fmla="*/ 437 w 452"/>
                <a:gd name="T81" fmla="*/ 57 h 864"/>
                <a:gd name="T82" fmla="*/ 447 w 452"/>
                <a:gd name="T83" fmla="*/ 26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2" h="864">
                  <a:moveTo>
                    <a:pt x="0" y="864"/>
                  </a:moveTo>
                  <a:lnTo>
                    <a:pt x="5" y="858"/>
                  </a:lnTo>
                  <a:lnTo>
                    <a:pt x="11" y="853"/>
                  </a:lnTo>
                  <a:lnTo>
                    <a:pt x="21" y="843"/>
                  </a:lnTo>
                  <a:lnTo>
                    <a:pt x="21" y="838"/>
                  </a:lnTo>
                  <a:lnTo>
                    <a:pt x="26" y="833"/>
                  </a:lnTo>
                  <a:lnTo>
                    <a:pt x="31" y="828"/>
                  </a:lnTo>
                  <a:lnTo>
                    <a:pt x="36" y="822"/>
                  </a:lnTo>
                  <a:lnTo>
                    <a:pt x="41" y="822"/>
                  </a:lnTo>
                  <a:lnTo>
                    <a:pt x="46" y="822"/>
                  </a:lnTo>
                  <a:lnTo>
                    <a:pt x="52" y="822"/>
                  </a:lnTo>
                  <a:lnTo>
                    <a:pt x="57" y="822"/>
                  </a:lnTo>
                  <a:lnTo>
                    <a:pt x="62" y="822"/>
                  </a:lnTo>
                  <a:lnTo>
                    <a:pt x="67" y="822"/>
                  </a:lnTo>
                  <a:lnTo>
                    <a:pt x="72" y="822"/>
                  </a:lnTo>
                  <a:lnTo>
                    <a:pt x="77" y="817"/>
                  </a:lnTo>
                  <a:lnTo>
                    <a:pt x="82" y="812"/>
                  </a:lnTo>
                  <a:lnTo>
                    <a:pt x="88" y="812"/>
                  </a:lnTo>
                  <a:lnTo>
                    <a:pt x="93" y="807"/>
                  </a:lnTo>
                  <a:lnTo>
                    <a:pt x="98" y="802"/>
                  </a:lnTo>
                  <a:lnTo>
                    <a:pt x="103" y="802"/>
                  </a:lnTo>
                  <a:lnTo>
                    <a:pt x="108" y="797"/>
                  </a:lnTo>
                  <a:lnTo>
                    <a:pt x="113" y="792"/>
                  </a:lnTo>
                  <a:lnTo>
                    <a:pt x="118" y="787"/>
                  </a:lnTo>
                  <a:lnTo>
                    <a:pt x="129" y="776"/>
                  </a:lnTo>
                  <a:lnTo>
                    <a:pt x="129" y="771"/>
                  </a:lnTo>
                  <a:lnTo>
                    <a:pt x="134" y="766"/>
                  </a:lnTo>
                  <a:lnTo>
                    <a:pt x="144" y="756"/>
                  </a:lnTo>
                  <a:lnTo>
                    <a:pt x="144" y="751"/>
                  </a:lnTo>
                  <a:lnTo>
                    <a:pt x="149" y="751"/>
                  </a:lnTo>
                  <a:lnTo>
                    <a:pt x="154" y="745"/>
                  </a:lnTo>
                  <a:lnTo>
                    <a:pt x="160" y="745"/>
                  </a:lnTo>
                  <a:lnTo>
                    <a:pt x="165" y="745"/>
                  </a:lnTo>
                  <a:lnTo>
                    <a:pt x="170" y="740"/>
                  </a:lnTo>
                  <a:lnTo>
                    <a:pt x="175" y="740"/>
                  </a:lnTo>
                  <a:lnTo>
                    <a:pt x="185" y="730"/>
                  </a:lnTo>
                  <a:lnTo>
                    <a:pt x="185" y="725"/>
                  </a:lnTo>
                  <a:lnTo>
                    <a:pt x="190" y="720"/>
                  </a:lnTo>
                  <a:lnTo>
                    <a:pt x="190" y="709"/>
                  </a:lnTo>
                  <a:lnTo>
                    <a:pt x="196" y="704"/>
                  </a:lnTo>
                  <a:lnTo>
                    <a:pt x="201" y="699"/>
                  </a:lnTo>
                  <a:lnTo>
                    <a:pt x="201" y="694"/>
                  </a:lnTo>
                  <a:lnTo>
                    <a:pt x="206" y="684"/>
                  </a:lnTo>
                  <a:lnTo>
                    <a:pt x="206" y="679"/>
                  </a:lnTo>
                  <a:lnTo>
                    <a:pt x="211" y="673"/>
                  </a:lnTo>
                  <a:lnTo>
                    <a:pt x="211" y="668"/>
                  </a:lnTo>
                  <a:lnTo>
                    <a:pt x="216" y="663"/>
                  </a:lnTo>
                  <a:lnTo>
                    <a:pt x="216" y="658"/>
                  </a:lnTo>
                  <a:lnTo>
                    <a:pt x="221" y="653"/>
                  </a:lnTo>
                  <a:lnTo>
                    <a:pt x="226" y="648"/>
                  </a:lnTo>
                  <a:lnTo>
                    <a:pt x="231" y="643"/>
                  </a:lnTo>
                  <a:lnTo>
                    <a:pt x="237" y="643"/>
                  </a:lnTo>
                  <a:lnTo>
                    <a:pt x="242" y="643"/>
                  </a:lnTo>
                  <a:lnTo>
                    <a:pt x="247" y="637"/>
                  </a:lnTo>
                  <a:lnTo>
                    <a:pt x="252" y="632"/>
                  </a:lnTo>
                  <a:lnTo>
                    <a:pt x="257" y="627"/>
                  </a:lnTo>
                  <a:lnTo>
                    <a:pt x="257" y="622"/>
                  </a:lnTo>
                  <a:lnTo>
                    <a:pt x="262" y="617"/>
                  </a:lnTo>
                  <a:lnTo>
                    <a:pt x="262" y="607"/>
                  </a:lnTo>
                  <a:lnTo>
                    <a:pt x="267" y="602"/>
                  </a:lnTo>
                  <a:lnTo>
                    <a:pt x="267" y="596"/>
                  </a:lnTo>
                  <a:lnTo>
                    <a:pt x="273" y="586"/>
                  </a:lnTo>
                  <a:lnTo>
                    <a:pt x="273" y="581"/>
                  </a:lnTo>
                  <a:lnTo>
                    <a:pt x="278" y="576"/>
                  </a:lnTo>
                  <a:lnTo>
                    <a:pt x="278" y="571"/>
                  </a:lnTo>
                  <a:lnTo>
                    <a:pt x="283" y="566"/>
                  </a:lnTo>
                  <a:lnTo>
                    <a:pt x="283" y="555"/>
                  </a:lnTo>
                  <a:lnTo>
                    <a:pt x="288" y="550"/>
                  </a:lnTo>
                  <a:lnTo>
                    <a:pt x="293" y="545"/>
                  </a:lnTo>
                  <a:lnTo>
                    <a:pt x="293" y="540"/>
                  </a:lnTo>
                  <a:lnTo>
                    <a:pt x="298" y="535"/>
                  </a:lnTo>
                  <a:lnTo>
                    <a:pt x="298" y="530"/>
                  </a:lnTo>
                  <a:lnTo>
                    <a:pt x="303" y="524"/>
                  </a:lnTo>
                  <a:lnTo>
                    <a:pt x="303" y="519"/>
                  </a:lnTo>
                  <a:lnTo>
                    <a:pt x="309" y="514"/>
                  </a:lnTo>
                  <a:lnTo>
                    <a:pt x="309" y="504"/>
                  </a:lnTo>
                  <a:lnTo>
                    <a:pt x="314" y="499"/>
                  </a:lnTo>
                  <a:lnTo>
                    <a:pt x="314" y="488"/>
                  </a:lnTo>
                  <a:lnTo>
                    <a:pt x="319" y="483"/>
                  </a:lnTo>
                  <a:lnTo>
                    <a:pt x="319" y="473"/>
                  </a:lnTo>
                  <a:lnTo>
                    <a:pt x="324" y="468"/>
                  </a:lnTo>
                  <a:lnTo>
                    <a:pt x="324" y="458"/>
                  </a:lnTo>
                  <a:lnTo>
                    <a:pt x="329" y="447"/>
                  </a:lnTo>
                  <a:lnTo>
                    <a:pt x="329" y="437"/>
                  </a:lnTo>
                  <a:lnTo>
                    <a:pt x="334" y="432"/>
                  </a:lnTo>
                  <a:lnTo>
                    <a:pt x="339" y="422"/>
                  </a:lnTo>
                  <a:lnTo>
                    <a:pt x="339" y="411"/>
                  </a:lnTo>
                  <a:lnTo>
                    <a:pt x="345" y="401"/>
                  </a:lnTo>
                  <a:lnTo>
                    <a:pt x="345" y="391"/>
                  </a:lnTo>
                  <a:lnTo>
                    <a:pt x="350" y="386"/>
                  </a:lnTo>
                  <a:lnTo>
                    <a:pt x="350" y="375"/>
                  </a:lnTo>
                  <a:lnTo>
                    <a:pt x="355" y="365"/>
                  </a:lnTo>
                  <a:lnTo>
                    <a:pt x="355" y="355"/>
                  </a:lnTo>
                  <a:lnTo>
                    <a:pt x="360" y="345"/>
                  </a:lnTo>
                  <a:lnTo>
                    <a:pt x="360" y="334"/>
                  </a:lnTo>
                  <a:lnTo>
                    <a:pt x="365" y="324"/>
                  </a:lnTo>
                  <a:lnTo>
                    <a:pt x="365" y="319"/>
                  </a:lnTo>
                  <a:lnTo>
                    <a:pt x="370" y="309"/>
                  </a:lnTo>
                  <a:lnTo>
                    <a:pt x="370" y="298"/>
                  </a:lnTo>
                  <a:lnTo>
                    <a:pt x="375" y="288"/>
                  </a:lnTo>
                  <a:lnTo>
                    <a:pt x="375" y="278"/>
                  </a:lnTo>
                  <a:lnTo>
                    <a:pt x="380" y="267"/>
                  </a:lnTo>
                  <a:lnTo>
                    <a:pt x="386" y="257"/>
                  </a:lnTo>
                  <a:lnTo>
                    <a:pt x="386" y="252"/>
                  </a:lnTo>
                  <a:lnTo>
                    <a:pt x="391" y="242"/>
                  </a:lnTo>
                  <a:lnTo>
                    <a:pt x="391" y="231"/>
                  </a:lnTo>
                  <a:lnTo>
                    <a:pt x="396" y="221"/>
                  </a:lnTo>
                  <a:lnTo>
                    <a:pt x="396" y="211"/>
                  </a:lnTo>
                  <a:lnTo>
                    <a:pt x="401" y="201"/>
                  </a:lnTo>
                  <a:lnTo>
                    <a:pt x="401" y="190"/>
                  </a:lnTo>
                  <a:lnTo>
                    <a:pt x="406" y="180"/>
                  </a:lnTo>
                  <a:lnTo>
                    <a:pt x="406" y="170"/>
                  </a:lnTo>
                  <a:lnTo>
                    <a:pt x="411" y="160"/>
                  </a:lnTo>
                  <a:lnTo>
                    <a:pt x="411" y="149"/>
                  </a:lnTo>
                  <a:lnTo>
                    <a:pt x="416" y="139"/>
                  </a:lnTo>
                  <a:lnTo>
                    <a:pt x="416" y="129"/>
                  </a:lnTo>
                  <a:lnTo>
                    <a:pt x="422" y="118"/>
                  </a:lnTo>
                  <a:lnTo>
                    <a:pt x="422" y="108"/>
                  </a:lnTo>
                  <a:lnTo>
                    <a:pt x="427" y="103"/>
                  </a:lnTo>
                  <a:lnTo>
                    <a:pt x="432" y="93"/>
                  </a:lnTo>
                  <a:lnTo>
                    <a:pt x="432" y="82"/>
                  </a:lnTo>
                  <a:lnTo>
                    <a:pt x="437" y="72"/>
                  </a:lnTo>
                  <a:lnTo>
                    <a:pt x="437" y="57"/>
                  </a:lnTo>
                  <a:lnTo>
                    <a:pt x="442" y="46"/>
                  </a:lnTo>
                  <a:lnTo>
                    <a:pt x="442" y="36"/>
                  </a:lnTo>
                  <a:lnTo>
                    <a:pt x="447" y="26"/>
                  </a:lnTo>
                  <a:lnTo>
                    <a:pt x="447" y="10"/>
                  </a:lnTo>
                  <a:lnTo>
                    <a:pt x="452" y="0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5" name="Freeform 80"/>
            <p:cNvSpPr>
              <a:spLocks/>
            </p:cNvSpPr>
            <p:nvPr/>
          </p:nvSpPr>
          <p:spPr bwMode="auto">
            <a:xfrm>
              <a:off x="2665" y="1993"/>
              <a:ext cx="391" cy="786"/>
            </a:xfrm>
            <a:custGeom>
              <a:avLst/>
              <a:gdLst>
                <a:gd name="T0" fmla="*/ 6 w 391"/>
                <a:gd name="T1" fmla="*/ 761 h 786"/>
                <a:gd name="T2" fmla="*/ 11 w 391"/>
                <a:gd name="T3" fmla="*/ 725 h 786"/>
                <a:gd name="T4" fmla="*/ 21 w 391"/>
                <a:gd name="T5" fmla="*/ 689 h 786"/>
                <a:gd name="T6" fmla="*/ 31 w 391"/>
                <a:gd name="T7" fmla="*/ 653 h 786"/>
                <a:gd name="T8" fmla="*/ 36 w 391"/>
                <a:gd name="T9" fmla="*/ 617 h 786"/>
                <a:gd name="T10" fmla="*/ 47 w 391"/>
                <a:gd name="T11" fmla="*/ 576 h 786"/>
                <a:gd name="T12" fmla="*/ 52 w 391"/>
                <a:gd name="T13" fmla="*/ 545 h 786"/>
                <a:gd name="T14" fmla="*/ 62 w 391"/>
                <a:gd name="T15" fmla="*/ 514 h 786"/>
                <a:gd name="T16" fmla="*/ 67 w 391"/>
                <a:gd name="T17" fmla="*/ 488 h 786"/>
                <a:gd name="T18" fmla="*/ 78 w 391"/>
                <a:gd name="T19" fmla="*/ 462 h 786"/>
                <a:gd name="T20" fmla="*/ 88 w 391"/>
                <a:gd name="T21" fmla="*/ 437 h 786"/>
                <a:gd name="T22" fmla="*/ 93 w 391"/>
                <a:gd name="T23" fmla="*/ 406 h 786"/>
                <a:gd name="T24" fmla="*/ 103 w 391"/>
                <a:gd name="T25" fmla="*/ 370 h 786"/>
                <a:gd name="T26" fmla="*/ 108 w 391"/>
                <a:gd name="T27" fmla="*/ 329 h 786"/>
                <a:gd name="T28" fmla="*/ 119 w 391"/>
                <a:gd name="T29" fmla="*/ 288 h 786"/>
                <a:gd name="T30" fmla="*/ 129 w 391"/>
                <a:gd name="T31" fmla="*/ 252 h 786"/>
                <a:gd name="T32" fmla="*/ 134 w 391"/>
                <a:gd name="T33" fmla="*/ 221 h 786"/>
                <a:gd name="T34" fmla="*/ 144 w 391"/>
                <a:gd name="T35" fmla="*/ 195 h 786"/>
                <a:gd name="T36" fmla="*/ 149 w 391"/>
                <a:gd name="T37" fmla="*/ 175 h 786"/>
                <a:gd name="T38" fmla="*/ 160 w 391"/>
                <a:gd name="T39" fmla="*/ 154 h 786"/>
                <a:gd name="T40" fmla="*/ 170 w 391"/>
                <a:gd name="T41" fmla="*/ 134 h 786"/>
                <a:gd name="T42" fmla="*/ 175 w 391"/>
                <a:gd name="T43" fmla="*/ 113 h 786"/>
                <a:gd name="T44" fmla="*/ 185 w 391"/>
                <a:gd name="T45" fmla="*/ 92 h 786"/>
                <a:gd name="T46" fmla="*/ 196 w 391"/>
                <a:gd name="T47" fmla="*/ 72 h 786"/>
                <a:gd name="T48" fmla="*/ 206 w 391"/>
                <a:gd name="T49" fmla="*/ 56 h 786"/>
                <a:gd name="T50" fmla="*/ 216 w 391"/>
                <a:gd name="T51" fmla="*/ 46 h 786"/>
                <a:gd name="T52" fmla="*/ 227 w 391"/>
                <a:gd name="T53" fmla="*/ 31 h 786"/>
                <a:gd name="T54" fmla="*/ 237 w 391"/>
                <a:gd name="T55" fmla="*/ 10 h 786"/>
                <a:gd name="T56" fmla="*/ 252 w 391"/>
                <a:gd name="T57" fmla="*/ 0 h 786"/>
                <a:gd name="T58" fmla="*/ 268 w 391"/>
                <a:gd name="T59" fmla="*/ 0 h 786"/>
                <a:gd name="T60" fmla="*/ 283 w 391"/>
                <a:gd name="T61" fmla="*/ 10 h 786"/>
                <a:gd name="T62" fmla="*/ 298 w 391"/>
                <a:gd name="T63" fmla="*/ 20 h 786"/>
                <a:gd name="T64" fmla="*/ 314 w 391"/>
                <a:gd name="T65" fmla="*/ 36 h 786"/>
                <a:gd name="T66" fmla="*/ 319 w 391"/>
                <a:gd name="T67" fmla="*/ 51 h 786"/>
                <a:gd name="T68" fmla="*/ 329 w 391"/>
                <a:gd name="T69" fmla="*/ 77 h 786"/>
                <a:gd name="T70" fmla="*/ 334 w 391"/>
                <a:gd name="T71" fmla="*/ 98 h 786"/>
                <a:gd name="T72" fmla="*/ 345 w 391"/>
                <a:gd name="T73" fmla="*/ 123 h 786"/>
                <a:gd name="T74" fmla="*/ 355 w 391"/>
                <a:gd name="T75" fmla="*/ 144 h 786"/>
                <a:gd name="T76" fmla="*/ 360 w 391"/>
                <a:gd name="T77" fmla="*/ 164 h 786"/>
                <a:gd name="T78" fmla="*/ 370 w 391"/>
                <a:gd name="T79" fmla="*/ 190 h 786"/>
                <a:gd name="T80" fmla="*/ 376 w 391"/>
                <a:gd name="T81" fmla="*/ 216 h 786"/>
                <a:gd name="T82" fmla="*/ 386 w 391"/>
                <a:gd name="T83" fmla="*/ 241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1" h="786">
                  <a:moveTo>
                    <a:pt x="0" y="786"/>
                  </a:moveTo>
                  <a:lnTo>
                    <a:pt x="0" y="776"/>
                  </a:lnTo>
                  <a:lnTo>
                    <a:pt x="6" y="761"/>
                  </a:lnTo>
                  <a:lnTo>
                    <a:pt x="6" y="750"/>
                  </a:lnTo>
                  <a:lnTo>
                    <a:pt x="11" y="735"/>
                  </a:lnTo>
                  <a:lnTo>
                    <a:pt x="11" y="725"/>
                  </a:lnTo>
                  <a:lnTo>
                    <a:pt x="16" y="714"/>
                  </a:lnTo>
                  <a:lnTo>
                    <a:pt x="16" y="699"/>
                  </a:lnTo>
                  <a:lnTo>
                    <a:pt x="21" y="689"/>
                  </a:lnTo>
                  <a:lnTo>
                    <a:pt x="26" y="678"/>
                  </a:lnTo>
                  <a:lnTo>
                    <a:pt x="26" y="663"/>
                  </a:lnTo>
                  <a:lnTo>
                    <a:pt x="31" y="653"/>
                  </a:lnTo>
                  <a:lnTo>
                    <a:pt x="31" y="642"/>
                  </a:lnTo>
                  <a:lnTo>
                    <a:pt x="36" y="627"/>
                  </a:lnTo>
                  <a:lnTo>
                    <a:pt x="36" y="617"/>
                  </a:lnTo>
                  <a:lnTo>
                    <a:pt x="42" y="601"/>
                  </a:lnTo>
                  <a:lnTo>
                    <a:pt x="42" y="591"/>
                  </a:lnTo>
                  <a:lnTo>
                    <a:pt x="47" y="576"/>
                  </a:lnTo>
                  <a:lnTo>
                    <a:pt x="47" y="565"/>
                  </a:lnTo>
                  <a:lnTo>
                    <a:pt x="52" y="555"/>
                  </a:lnTo>
                  <a:lnTo>
                    <a:pt x="52" y="545"/>
                  </a:lnTo>
                  <a:lnTo>
                    <a:pt x="57" y="534"/>
                  </a:lnTo>
                  <a:lnTo>
                    <a:pt x="57" y="524"/>
                  </a:lnTo>
                  <a:lnTo>
                    <a:pt x="62" y="514"/>
                  </a:lnTo>
                  <a:lnTo>
                    <a:pt x="62" y="504"/>
                  </a:lnTo>
                  <a:lnTo>
                    <a:pt x="67" y="493"/>
                  </a:lnTo>
                  <a:lnTo>
                    <a:pt x="67" y="488"/>
                  </a:lnTo>
                  <a:lnTo>
                    <a:pt x="72" y="478"/>
                  </a:lnTo>
                  <a:lnTo>
                    <a:pt x="78" y="468"/>
                  </a:lnTo>
                  <a:lnTo>
                    <a:pt x="78" y="462"/>
                  </a:lnTo>
                  <a:lnTo>
                    <a:pt x="83" y="452"/>
                  </a:lnTo>
                  <a:lnTo>
                    <a:pt x="83" y="442"/>
                  </a:lnTo>
                  <a:lnTo>
                    <a:pt x="88" y="437"/>
                  </a:lnTo>
                  <a:lnTo>
                    <a:pt x="88" y="426"/>
                  </a:lnTo>
                  <a:lnTo>
                    <a:pt x="93" y="416"/>
                  </a:lnTo>
                  <a:lnTo>
                    <a:pt x="93" y="406"/>
                  </a:lnTo>
                  <a:lnTo>
                    <a:pt x="98" y="396"/>
                  </a:lnTo>
                  <a:lnTo>
                    <a:pt x="98" y="380"/>
                  </a:lnTo>
                  <a:lnTo>
                    <a:pt x="103" y="370"/>
                  </a:lnTo>
                  <a:lnTo>
                    <a:pt x="103" y="355"/>
                  </a:lnTo>
                  <a:lnTo>
                    <a:pt x="108" y="344"/>
                  </a:lnTo>
                  <a:lnTo>
                    <a:pt x="108" y="329"/>
                  </a:lnTo>
                  <a:lnTo>
                    <a:pt x="113" y="319"/>
                  </a:lnTo>
                  <a:lnTo>
                    <a:pt x="113" y="303"/>
                  </a:lnTo>
                  <a:lnTo>
                    <a:pt x="119" y="288"/>
                  </a:lnTo>
                  <a:lnTo>
                    <a:pt x="124" y="277"/>
                  </a:lnTo>
                  <a:lnTo>
                    <a:pt x="124" y="262"/>
                  </a:lnTo>
                  <a:lnTo>
                    <a:pt x="129" y="252"/>
                  </a:lnTo>
                  <a:lnTo>
                    <a:pt x="129" y="241"/>
                  </a:lnTo>
                  <a:lnTo>
                    <a:pt x="134" y="231"/>
                  </a:lnTo>
                  <a:lnTo>
                    <a:pt x="134" y="221"/>
                  </a:lnTo>
                  <a:lnTo>
                    <a:pt x="139" y="211"/>
                  </a:lnTo>
                  <a:lnTo>
                    <a:pt x="139" y="205"/>
                  </a:lnTo>
                  <a:lnTo>
                    <a:pt x="144" y="195"/>
                  </a:lnTo>
                  <a:lnTo>
                    <a:pt x="144" y="190"/>
                  </a:lnTo>
                  <a:lnTo>
                    <a:pt x="149" y="180"/>
                  </a:lnTo>
                  <a:lnTo>
                    <a:pt x="149" y="175"/>
                  </a:lnTo>
                  <a:lnTo>
                    <a:pt x="155" y="170"/>
                  </a:lnTo>
                  <a:lnTo>
                    <a:pt x="155" y="159"/>
                  </a:lnTo>
                  <a:lnTo>
                    <a:pt x="160" y="154"/>
                  </a:lnTo>
                  <a:lnTo>
                    <a:pt x="160" y="149"/>
                  </a:lnTo>
                  <a:lnTo>
                    <a:pt x="165" y="139"/>
                  </a:lnTo>
                  <a:lnTo>
                    <a:pt x="170" y="134"/>
                  </a:lnTo>
                  <a:lnTo>
                    <a:pt x="170" y="123"/>
                  </a:lnTo>
                  <a:lnTo>
                    <a:pt x="175" y="118"/>
                  </a:lnTo>
                  <a:lnTo>
                    <a:pt x="175" y="113"/>
                  </a:lnTo>
                  <a:lnTo>
                    <a:pt x="180" y="103"/>
                  </a:lnTo>
                  <a:lnTo>
                    <a:pt x="180" y="98"/>
                  </a:lnTo>
                  <a:lnTo>
                    <a:pt x="185" y="92"/>
                  </a:lnTo>
                  <a:lnTo>
                    <a:pt x="185" y="87"/>
                  </a:lnTo>
                  <a:lnTo>
                    <a:pt x="196" y="77"/>
                  </a:lnTo>
                  <a:lnTo>
                    <a:pt x="196" y="72"/>
                  </a:lnTo>
                  <a:lnTo>
                    <a:pt x="201" y="67"/>
                  </a:lnTo>
                  <a:lnTo>
                    <a:pt x="211" y="56"/>
                  </a:lnTo>
                  <a:lnTo>
                    <a:pt x="206" y="56"/>
                  </a:lnTo>
                  <a:lnTo>
                    <a:pt x="211" y="56"/>
                  </a:lnTo>
                  <a:lnTo>
                    <a:pt x="216" y="51"/>
                  </a:lnTo>
                  <a:lnTo>
                    <a:pt x="216" y="46"/>
                  </a:lnTo>
                  <a:lnTo>
                    <a:pt x="221" y="41"/>
                  </a:lnTo>
                  <a:lnTo>
                    <a:pt x="221" y="36"/>
                  </a:lnTo>
                  <a:lnTo>
                    <a:pt x="227" y="31"/>
                  </a:lnTo>
                  <a:lnTo>
                    <a:pt x="227" y="26"/>
                  </a:lnTo>
                  <a:lnTo>
                    <a:pt x="237" y="15"/>
                  </a:lnTo>
                  <a:lnTo>
                    <a:pt x="237" y="10"/>
                  </a:lnTo>
                  <a:lnTo>
                    <a:pt x="242" y="5"/>
                  </a:lnTo>
                  <a:lnTo>
                    <a:pt x="247" y="0"/>
                  </a:lnTo>
                  <a:lnTo>
                    <a:pt x="252" y="0"/>
                  </a:lnTo>
                  <a:lnTo>
                    <a:pt x="257" y="0"/>
                  </a:lnTo>
                  <a:lnTo>
                    <a:pt x="262" y="0"/>
                  </a:lnTo>
                  <a:lnTo>
                    <a:pt x="268" y="0"/>
                  </a:lnTo>
                  <a:lnTo>
                    <a:pt x="273" y="5"/>
                  </a:lnTo>
                  <a:lnTo>
                    <a:pt x="278" y="5"/>
                  </a:lnTo>
                  <a:lnTo>
                    <a:pt x="283" y="10"/>
                  </a:lnTo>
                  <a:lnTo>
                    <a:pt x="288" y="15"/>
                  </a:lnTo>
                  <a:lnTo>
                    <a:pt x="293" y="20"/>
                  </a:lnTo>
                  <a:lnTo>
                    <a:pt x="298" y="20"/>
                  </a:lnTo>
                  <a:lnTo>
                    <a:pt x="304" y="26"/>
                  </a:lnTo>
                  <a:lnTo>
                    <a:pt x="309" y="31"/>
                  </a:lnTo>
                  <a:lnTo>
                    <a:pt x="314" y="36"/>
                  </a:lnTo>
                  <a:lnTo>
                    <a:pt x="314" y="41"/>
                  </a:lnTo>
                  <a:lnTo>
                    <a:pt x="319" y="46"/>
                  </a:lnTo>
                  <a:lnTo>
                    <a:pt x="319" y="51"/>
                  </a:lnTo>
                  <a:lnTo>
                    <a:pt x="324" y="62"/>
                  </a:lnTo>
                  <a:lnTo>
                    <a:pt x="324" y="67"/>
                  </a:lnTo>
                  <a:lnTo>
                    <a:pt x="329" y="77"/>
                  </a:lnTo>
                  <a:lnTo>
                    <a:pt x="329" y="82"/>
                  </a:lnTo>
                  <a:lnTo>
                    <a:pt x="334" y="92"/>
                  </a:lnTo>
                  <a:lnTo>
                    <a:pt x="334" y="98"/>
                  </a:lnTo>
                  <a:lnTo>
                    <a:pt x="340" y="108"/>
                  </a:lnTo>
                  <a:lnTo>
                    <a:pt x="340" y="118"/>
                  </a:lnTo>
                  <a:lnTo>
                    <a:pt x="345" y="123"/>
                  </a:lnTo>
                  <a:lnTo>
                    <a:pt x="345" y="134"/>
                  </a:lnTo>
                  <a:lnTo>
                    <a:pt x="350" y="139"/>
                  </a:lnTo>
                  <a:lnTo>
                    <a:pt x="355" y="144"/>
                  </a:lnTo>
                  <a:lnTo>
                    <a:pt x="355" y="154"/>
                  </a:lnTo>
                  <a:lnTo>
                    <a:pt x="360" y="159"/>
                  </a:lnTo>
                  <a:lnTo>
                    <a:pt x="360" y="164"/>
                  </a:lnTo>
                  <a:lnTo>
                    <a:pt x="365" y="175"/>
                  </a:lnTo>
                  <a:lnTo>
                    <a:pt x="365" y="180"/>
                  </a:lnTo>
                  <a:lnTo>
                    <a:pt x="370" y="190"/>
                  </a:lnTo>
                  <a:lnTo>
                    <a:pt x="370" y="200"/>
                  </a:lnTo>
                  <a:lnTo>
                    <a:pt x="376" y="205"/>
                  </a:lnTo>
                  <a:lnTo>
                    <a:pt x="376" y="216"/>
                  </a:lnTo>
                  <a:lnTo>
                    <a:pt x="381" y="226"/>
                  </a:lnTo>
                  <a:lnTo>
                    <a:pt x="381" y="231"/>
                  </a:lnTo>
                  <a:lnTo>
                    <a:pt x="386" y="241"/>
                  </a:lnTo>
                  <a:lnTo>
                    <a:pt x="386" y="252"/>
                  </a:lnTo>
                  <a:lnTo>
                    <a:pt x="391" y="257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6" name="Freeform 81"/>
            <p:cNvSpPr>
              <a:spLocks/>
            </p:cNvSpPr>
            <p:nvPr/>
          </p:nvSpPr>
          <p:spPr bwMode="auto">
            <a:xfrm>
              <a:off x="3056" y="2250"/>
              <a:ext cx="365" cy="1208"/>
            </a:xfrm>
            <a:custGeom>
              <a:avLst/>
              <a:gdLst>
                <a:gd name="T0" fmla="*/ 5 w 365"/>
                <a:gd name="T1" fmla="*/ 15 h 1208"/>
                <a:gd name="T2" fmla="*/ 15 w 365"/>
                <a:gd name="T3" fmla="*/ 41 h 1208"/>
                <a:gd name="T4" fmla="*/ 21 w 365"/>
                <a:gd name="T5" fmla="*/ 72 h 1208"/>
                <a:gd name="T6" fmla="*/ 31 w 365"/>
                <a:gd name="T7" fmla="*/ 103 h 1208"/>
                <a:gd name="T8" fmla="*/ 36 w 365"/>
                <a:gd name="T9" fmla="*/ 139 h 1208"/>
                <a:gd name="T10" fmla="*/ 46 w 365"/>
                <a:gd name="T11" fmla="*/ 175 h 1208"/>
                <a:gd name="T12" fmla="*/ 56 w 365"/>
                <a:gd name="T13" fmla="*/ 216 h 1208"/>
                <a:gd name="T14" fmla="*/ 62 w 365"/>
                <a:gd name="T15" fmla="*/ 252 h 1208"/>
                <a:gd name="T16" fmla="*/ 72 w 365"/>
                <a:gd name="T17" fmla="*/ 293 h 1208"/>
                <a:gd name="T18" fmla="*/ 77 w 365"/>
                <a:gd name="T19" fmla="*/ 334 h 1208"/>
                <a:gd name="T20" fmla="*/ 87 w 365"/>
                <a:gd name="T21" fmla="*/ 370 h 1208"/>
                <a:gd name="T22" fmla="*/ 92 w 365"/>
                <a:gd name="T23" fmla="*/ 401 h 1208"/>
                <a:gd name="T24" fmla="*/ 103 w 365"/>
                <a:gd name="T25" fmla="*/ 437 h 1208"/>
                <a:gd name="T26" fmla="*/ 113 w 365"/>
                <a:gd name="T27" fmla="*/ 473 h 1208"/>
                <a:gd name="T28" fmla="*/ 118 w 365"/>
                <a:gd name="T29" fmla="*/ 509 h 1208"/>
                <a:gd name="T30" fmla="*/ 128 w 365"/>
                <a:gd name="T31" fmla="*/ 550 h 1208"/>
                <a:gd name="T32" fmla="*/ 134 w 365"/>
                <a:gd name="T33" fmla="*/ 586 h 1208"/>
                <a:gd name="T34" fmla="*/ 144 w 365"/>
                <a:gd name="T35" fmla="*/ 617 h 1208"/>
                <a:gd name="T36" fmla="*/ 154 w 365"/>
                <a:gd name="T37" fmla="*/ 653 h 1208"/>
                <a:gd name="T38" fmla="*/ 159 w 365"/>
                <a:gd name="T39" fmla="*/ 683 h 1208"/>
                <a:gd name="T40" fmla="*/ 170 w 365"/>
                <a:gd name="T41" fmla="*/ 719 h 1208"/>
                <a:gd name="T42" fmla="*/ 175 w 365"/>
                <a:gd name="T43" fmla="*/ 750 h 1208"/>
                <a:gd name="T44" fmla="*/ 185 w 365"/>
                <a:gd name="T45" fmla="*/ 781 h 1208"/>
                <a:gd name="T46" fmla="*/ 190 w 365"/>
                <a:gd name="T47" fmla="*/ 812 h 1208"/>
                <a:gd name="T48" fmla="*/ 200 w 365"/>
                <a:gd name="T49" fmla="*/ 838 h 1208"/>
                <a:gd name="T50" fmla="*/ 211 w 365"/>
                <a:gd name="T51" fmla="*/ 858 h 1208"/>
                <a:gd name="T52" fmla="*/ 216 w 365"/>
                <a:gd name="T53" fmla="*/ 879 h 1208"/>
                <a:gd name="T54" fmla="*/ 226 w 365"/>
                <a:gd name="T55" fmla="*/ 899 h 1208"/>
                <a:gd name="T56" fmla="*/ 231 w 365"/>
                <a:gd name="T57" fmla="*/ 920 h 1208"/>
                <a:gd name="T58" fmla="*/ 241 w 365"/>
                <a:gd name="T59" fmla="*/ 945 h 1208"/>
                <a:gd name="T60" fmla="*/ 252 w 365"/>
                <a:gd name="T61" fmla="*/ 976 h 1208"/>
                <a:gd name="T62" fmla="*/ 257 w 365"/>
                <a:gd name="T63" fmla="*/ 1002 h 1208"/>
                <a:gd name="T64" fmla="*/ 267 w 365"/>
                <a:gd name="T65" fmla="*/ 1028 h 1208"/>
                <a:gd name="T66" fmla="*/ 272 w 365"/>
                <a:gd name="T67" fmla="*/ 1048 h 1208"/>
                <a:gd name="T68" fmla="*/ 283 w 365"/>
                <a:gd name="T69" fmla="*/ 1064 h 1208"/>
                <a:gd name="T70" fmla="*/ 293 w 365"/>
                <a:gd name="T71" fmla="*/ 1084 h 1208"/>
                <a:gd name="T72" fmla="*/ 298 w 365"/>
                <a:gd name="T73" fmla="*/ 1100 h 1208"/>
                <a:gd name="T74" fmla="*/ 308 w 365"/>
                <a:gd name="T75" fmla="*/ 1115 h 1208"/>
                <a:gd name="T76" fmla="*/ 313 w 365"/>
                <a:gd name="T77" fmla="*/ 1136 h 1208"/>
                <a:gd name="T78" fmla="*/ 329 w 365"/>
                <a:gd name="T79" fmla="*/ 1156 h 1208"/>
                <a:gd name="T80" fmla="*/ 339 w 365"/>
                <a:gd name="T81" fmla="*/ 1172 h 1208"/>
                <a:gd name="T82" fmla="*/ 360 w 365"/>
                <a:gd name="T83" fmla="*/ 1197 h 1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5" h="1208">
                  <a:moveTo>
                    <a:pt x="0" y="0"/>
                  </a:moveTo>
                  <a:lnTo>
                    <a:pt x="0" y="10"/>
                  </a:lnTo>
                  <a:lnTo>
                    <a:pt x="5" y="15"/>
                  </a:lnTo>
                  <a:lnTo>
                    <a:pt x="10" y="26"/>
                  </a:lnTo>
                  <a:lnTo>
                    <a:pt x="10" y="36"/>
                  </a:lnTo>
                  <a:lnTo>
                    <a:pt x="15" y="41"/>
                  </a:lnTo>
                  <a:lnTo>
                    <a:pt x="15" y="51"/>
                  </a:lnTo>
                  <a:lnTo>
                    <a:pt x="21" y="62"/>
                  </a:lnTo>
                  <a:lnTo>
                    <a:pt x="21" y="72"/>
                  </a:lnTo>
                  <a:lnTo>
                    <a:pt x="26" y="82"/>
                  </a:lnTo>
                  <a:lnTo>
                    <a:pt x="26" y="92"/>
                  </a:lnTo>
                  <a:lnTo>
                    <a:pt x="31" y="103"/>
                  </a:lnTo>
                  <a:lnTo>
                    <a:pt x="31" y="113"/>
                  </a:lnTo>
                  <a:lnTo>
                    <a:pt x="36" y="128"/>
                  </a:lnTo>
                  <a:lnTo>
                    <a:pt x="36" y="139"/>
                  </a:lnTo>
                  <a:lnTo>
                    <a:pt x="41" y="149"/>
                  </a:lnTo>
                  <a:lnTo>
                    <a:pt x="41" y="164"/>
                  </a:lnTo>
                  <a:lnTo>
                    <a:pt x="46" y="175"/>
                  </a:lnTo>
                  <a:lnTo>
                    <a:pt x="46" y="190"/>
                  </a:lnTo>
                  <a:lnTo>
                    <a:pt x="51" y="200"/>
                  </a:lnTo>
                  <a:lnTo>
                    <a:pt x="56" y="216"/>
                  </a:lnTo>
                  <a:lnTo>
                    <a:pt x="56" y="226"/>
                  </a:lnTo>
                  <a:lnTo>
                    <a:pt x="62" y="241"/>
                  </a:lnTo>
                  <a:lnTo>
                    <a:pt x="62" y="252"/>
                  </a:lnTo>
                  <a:lnTo>
                    <a:pt x="67" y="267"/>
                  </a:lnTo>
                  <a:lnTo>
                    <a:pt x="67" y="277"/>
                  </a:lnTo>
                  <a:lnTo>
                    <a:pt x="72" y="293"/>
                  </a:lnTo>
                  <a:lnTo>
                    <a:pt x="72" y="308"/>
                  </a:lnTo>
                  <a:lnTo>
                    <a:pt x="77" y="319"/>
                  </a:lnTo>
                  <a:lnTo>
                    <a:pt x="77" y="334"/>
                  </a:lnTo>
                  <a:lnTo>
                    <a:pt x="82" y="344"/>
                  </a:lnTo>
                  <a:lnTo>
                    <a:pt x="82" y="354"/>
                  </a:lnTo>
                  <a:lnTo>
                    <a:pt x="87" y="370"/>
                  </a:lnTo>
                  <a:lnTo>
                    <a:pt x="87" y="380"/>
                  </a:lnTo>
                  <a:lnTo>
                    <a:pt x="92" y="390"/>
                  </a:lnTo>
                  <a:lnTo>
                    <a:pt x="92" y="401"/>
                  </a:lnTo>
                  <a:lnTo>
                    <a:pt x="98" y="416"/>
                  </a:lnTo>
                  <a:lnTo>
                    <a:pt x="98" y="426"/>
                  </a:lnTo>
                  <a:lnTo>
                    <a:pt x="103" y="437"/>
                  </a:lnTo>
                  <a:lnTo>
                    <a:pt x="108" y="447"/>
                  </a:lnTo>
                  <a:lnTo>
                    <a:pt x="108" y="457"/>
                  </a:lnTo>
                  <a:lnTo>
                    <a:pt x="113" y="473"/>
                  </a:lnTo>
                  <a:lnTo>
                    <a:pt x="113" y="483"/>
                  </a:lnTo>
                  <a:lnTo>
                    <a:pt x="118" y="493"/>
                  </a:lnTo>
                  <a:lnTo>
                    <a:pt x="118" y="509"/>
                  </a:lnTo>
                  <a:lnTo>
                    <a:pt x="123" y="519"/>
                  </a:lnTo>
                  <a:lnTo>
                    <a:pt x="123" y="534"/>
                  </a:lnTo>
                  <a:lnTo>
                    <a:pt x="128" y="550"/>
                  </a:lnTo>
                  <a:lnTo>
                    <a:pt x="128" y="560"/>
                  </a:lnTo>
                  <a:lnTo>
                    <a:pt x="134" y="570"/>
                  </a:lnTo>
                  <a:lnTo>
                    <a:pt x="134" y="586"/>
                  </a:lnTo>
                  <a:lnTo>
                    <a:pt x="139" y="596"/>
                  </a:lnTo>
                  <a:lnTo>
                    <a:pt x="139" y="606"/>
                  </a:lnTo>
                  <a:lnTo>
                    <a:pt x="144" y="617"/>
                  </a:lnTo>
                  <a:lnTo>
                    <a:pt x="144" y="632"/>
                  </a:lnTo>
                  <a:lnTo>
                    <a:pt x="149" y="642"/>
                  </a:lnTo>
                  <a:lnTo>
                    <a:pt x="154" y="653"/>
                  </a:lnTo>
                  <a:lnTo>
                    <a:pt x="154" y="663"/>
                  </a:lnTo>
                  <a:lnTo>
                    <a:pt x="159" y="673"/>
                  </a:lnTo>
                  <a:lnTo>
                    <a:pt x="159" y="683"/>
                  </a:lnTo>
                  <a:lnTo>
                    <a:pt x="164" y="694"/>
                  </a:lnTo>
                  <a:lnTo>
                    <a:pt x="164" y="704"/>
                  </a:lnTo>
                  <a:lnTo>
                    <a:pt x="170" y="719"/>
                  </a:lnTo>
                  <a:lnTo>
                    <a:pt x="170" y="730"/>
                  </a:lnTo>
                  <a:lnTo>
                    <a:pt x="175" y="740"/>
                  </a:lnTo>
                  <a:lnTo>
                    <a:pt x="175" y="750"/>
                  </a:lnTo>
                  <a:lnTo>
                    <a:pt x="180" y="760"/>
                  </a:lnTo>
                  <a:lnTo>
                    <a:pt x="180" y="771"/>
                  </a:lnTo>
                  <a:lnTo>
                    <a:pt x="185" y="781"/>
                  </a:lnTo>
                  <a:lnTo>
                    <a:pt x="185" y="791"/>
                  </a:lnTo>
                  <a:lnTo>
                    <a:pt x="190" y="802"/>
                  </a:lnTo>
                  <a:lnTo>
                    <a:pt x="190" y="812"/>
                  </a:lnTo>
                  <a:lnTo>
                    <a:pt x="195" y="817"/>
                  </a:lnTo>
                  <a:lnTo>
                    <a:pt x="200" y="827"/>
                  </a:lnTo>
                  <a:lnTo>
                    <a:pt x="200" y="838"/>
                  </a:lnTo>
                  <a:lnTo>
                    <a:pt x="206" y="843"/>
                  </a:lnTo>
                  <a:lnTo>
                    <a:pt x="206" y="848"/>
                  </a:lnTo>
                  <a:lnTo>
                    <a:pt x="211" y="858"/>
                  </a:lnTo>
                  <a:lnTo>
                    <a:pt x="211" y="863"/>
                  </a:lnTo>
                  <a:lnTo>
                    <a:pt x="216" y="868"/>
                  </a:lnTo>
                  <a:lnTo>
                    <a:pt x="216" y="879"/>
                  </a:lnTo>
                  <a:lnTo>
                    <a:pt x="221" y="884"/>
                  </a:lnTo>
                  <a:lnTo>
                    <a:pt x="221" y="889"/>
                  </a:lnTo>
                  <a:lnTo>
                    <a:pt x="226" y="899"/>
                  </a:lnTo>
                  <a:lnTo>
                    <a:pt x="226" y="904"/>
                  </a:lnTo>
                  <a:lnTo>
                    <a:pt x="231" y="910"/>
                  </a:lnTo>
                  <a:lnTo>
                    <a:pt x="231" y="920"/>
                  </a:lnTo>
                  <a:lnTo>
                    <a:pt x="236" y="930"/>
                  </a:lnTo>
                  <a:lnTo>
                    <a:pt x="236" y="935"/>
                  </a:lnTo>
                  <a:lnTo>
                    <a:pt x="241" y="945"/>
                  </a:lnTo>
                  <a:lnTo>
                    <a:pt x="247" y="956"/>
                  </a:lnTo>
                  <a:lnTo>
                    <a:pt x="247" y="966"/>
                  </a:lnTo>
                  <a:lnTo>
                    <a:pt x="252" y="976"/>
                  </a:lnTo>
                  <a:lnTo>
                    <a:pt x="252" y="981"/>
                  </a:lnTo>
                  <a:lnTo>
                    <a:pt x="257" y="992"/>
                  </a:lnTo>
                  <a:lnTo>
                    <a:pt x="257" y="1002"/>
                  </a:lnTo>
                  <a:lnTo>
                    <a:pt x="262" y="1007"/>
                  </a:lnTo>
                  <a:lnTo>
                    <a:pt x="262" y="1017"/>
                  </a:lnTo>
                  <a:lnTo>
                    <a:pt x="267" y="1028"/>
                  </a:lnTo>
                  <a:lnTo>
                    <a:pt x="267" y="1033"/>
                  </a:lnTo>
                  <a:lnTo>
                    <a:pt x="272" y="1038"/>
                  </a:lnTo>
                  <a:lnTo>
                    <a:pt x="272" y="1048"/>
                  </a:lnTo>
                  <a:lnTo>
                    <a:pt x="277" y="1053"/>
                  </a:lnTo>
                  <a:lnTo>
                    <a:pt x="277" y="1059"/>
                  </a:lnTo>
                  <a:lnTo>
                    <a:pt x="283" y="1064"/>
                  </a:lnTo>
                  <a:lnTo>
                    <a:pt x="283" y="1069"/>
                  </a:lnTo>
                  <a:lnTo>
                    <a:pt x="288" y="1079"/>
                  </a:lnTo>
                  <a:lnTo>
                    <a:pt x="293" y="1084"/>
                  </a:lnTo>
                  <a:lnTo>
                    <a:pt x="293" y="1089"/>
                  </a:lnTo>
                  <a:lnTo>
                    <a:pt x="298" y="1095"/>
                  </a:lnTo>
                  <a:lnTo>
                    <a:pt x="298" y="1100"/>
                  </a:lnTo>
                  <a:lnTo>
                    <a:pt x="303" y="1105"/>
                  </a:lnTo>
                  <a:lnTo>
                    <a:pt x="303" y="1110"/>
                  </a:lnTo>
                  <a:lnTo>
                    <a:pt x="308" y="1115"/>
                  </a:lnTo>
                  <a:lnTo>
                    <a:pt x="308" y="1125"/>
                  </a:lnTo>
                  <a:lnTo>
                    <a:pt x="313" y="1131"/>
                  </a:lnTo>
                  <a:lnTo>
                    <a:pt x="313" y="1136"/>
                  </a:lnTo>
                  <a:lnTo>
                    <a:pt x="324" y="1146"/>
                  </a:lnTo>
                  <a:lnTo>
                    <a:pt x="324" y="1151"/>
                  </a:lnTo>
                  <a:lnTo>
                    <a:pt x="329" y="1156"/>
                  </a:lnTo>
                  <a:lnTo>
                    <a:pt x="329" y="1161"/>
                  </a:lnTo>
                  <a:lnTo>
                    <a:pt x="334" y="1166"/>
                  </a:lnTo>
                  <a:lnTo>
                    <a:pt x="339" y="1172"/>
                  </a:lnTo>
                  <a:lnTo>
                    <a:pt x="349" y="1182"/>
                  </a:lnTo>
                  <a:lnTo>
                    <a:pt x="349" y="1187"/>
                  </a:lnTo>
                  <a:lnTo>
                    <a:pt x="360" y="1197"/>
                  </a:lnTo>
                  <a:lnTo>
                    <a:pt x="360" y="1202"/>
                  </a:lnTo>
                  <a:lnTo>
                    <a:pt x="365" y="1208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7" name="Freeform 82"/>
            <p:cNvSpPr>
              <a:spLocks/>
            </p:cNvSpPr>
            <p:nvPr/>
          </p:nvSpPr>
          <p:spPr bwMode="auto">
            <a:xfrm>
              <a:off x="3421" y="3458"/>
              <a:ext cx="627" cy="293"/>
            </a:xfrm>
            <a:custGeom>
              <a:avLst/>
              <a:gdLst>
                <a:gd name="T0" fmla="*/ 5 w 627"/>
                <a:gd name="T1" fmla="*/ 10 h 293"/>
                <a:gd name="T2" fmla="*/ 15 w 627"/>
                <a:gd name="T3" fmla="*/ 25 h 293"/>
                <a:gd name="T4" fmla="*/ 25 w 627"/>
                <a:gd name="T5" fmla="*/ 41 h 293"/>
                <a:gd name="T6" fmla="*/ 41 w 627"/>
                <a:gd name="T7" fmla="*/ 61 h 293"/>
                <a:gd name="T8" fmla="*/ 51 w 627"/>
                <a:gd name="T9" fmla="*/ 77 h 293"/>
                <a:gd name="T10" fmla="*/ 67 w 627"/>
                <a:gd name="T11" fmla="*/ 92 h 293"/>
                <a:gd name="T12" fmla="*/ 82 w 627"/>
                <a:gd name="T13" fmla="*/ 113 h 293"/>
                <a:gd name="T14" fmla="*/ 97 w 627"/>
                <a:gd name="T15" fmla="*/ 128 h 293"/>
                <a:gd name="T16" fmla="*/ 113 w 627"/>
                <a:gd name="T17" fmla="*/ 138 h 293"/>
                <a:gd name="T18" fmla="*/ 128 w 627"/>
                <a:gd name="T19" fmla="*/ 143 h 293"/>
                <a:gd name="T20" fmla="*/ 144 w 627"/>
                <a:gd name="T21" fmla="*/ 154 h 293"/>
                <a:gd name="T22" fmla="*/ 159 w 627"/>
                <a:gd name="T23" fmla="*/ 159 h 293"/>
                <a:gd name="T24" fmla="*/ 175 w 627"/>
                <a:gd name="T25" fmla="*/ 164 h 293"/>
                <a:gd name="T26" fmla="*/ 190 w 627"/>
                <a:gd name="T27" fmla="*/ 169 h 293"/>
                <a:gd name="T28" fmla="*/ 200 w 627"/>
                <a:gd name="T29" fmla="*/ 185 h 293"/>
                <a:gd name="T30" fmla="*/ 216 w 627"/>
                <a:gd name="T31" fmla="*/ 200 h 293"/>
                <a:gd name="T32" fmla="*/ 231 w 627"/>
                <a:gd name="T33" fmla="*/ 210 h 293"/>
                <a:gd name="T34" fmla="*/ 246 w 627"/>
                <a:gd name="T35" fmla="*/ 221 h 293"/>
                <a:gd name="T36" fmla="*/ 262 w 627"/>
                <a:gd name="T37" fmla="*/ 231 h 293"/>
                <a:gd name="T38" fmla="*/ 277 w 627"/>
                <a:gd name="T39" fmla="*/ 236 h 293"/>
                <a:gd name="T40" fmla="*/ 293 w 627"/>
                <a:gd name="T41" fmla="*/ 231 h 293"/>
                <a:gd name="T42" fmla="*/ 308 w 627"/>
                <a:gd name="T43" fmla="*/ 231 h 293"/>
                <a:gd name="T44" fmla="*/ 324 w 627"/>
                <a:gd name="T45" fmla="*/ 241 h 293"/>
                <a:gd name="T46" fmla="*/ 339 w 627"/>
                <a:gd name="T47" fmla="*/ 241 h 293"/>
                <a:gd name="T48" fmla="*/ 354 w 627"/>
                <a:gd name="T49" fmla="*/ 246 h 293"/>
                <a:gd name="T50" fmla="*/ 370 w 627"/>
                <a:gd name="T51" fmla="*/ 257 h 293"/>
                <a:gd name="T52" fmla="*/ 385 w 627"/>
                <a:gd name="T53" fmla="*/ 262 h 293"/>
                <a:gd name="T54" fmla="*/ 401 w 627"/>
                <a:gd name="T55" fmla="*/ 257 h 293"/>
                <a:gd name="T56" fmla="*/ 416 w 627"/>
                <a:gd name="T57" fmla="*/ 262 h 293"/>
                <a:gd name="T58" fmla="*/ 431 w 627"/>
                <a:gd name="T59" fmla="*/ 267 h 293"/>
                <a:gd name="T60" fmla="*/ 447 w 627"/>
                <a:gd name="T61" fmla="*/ 272 h 293"/>
                <a:gd name="T62" fmla="*/ 462 w 627"/>
                <a:gd name="T63" fmla="*/ 277 h 293"/>
                <a:gd name="T64" fmla="*/ 478 w 627"/>
                <a:gd name="T65" fmla="*/ 272 h 293"/>
                <a:gd name="T66" fmla="*/ 493 w 627"/>
                <a:gd name="T67" fmla="*/ 272 h 293"/>
                <a:gd name="T68" fmla="*/ 509 w 627"/>
                <a:gd name="T69" fmla="*/ 267 h 293"/>
                <a:gd name="T70" fmla="*/ 524 w 627"/>
                <a:gd name="T71" fmla="*/ 272 h 293"/>
                <a:gd name="T72" fmla="*/ 539 w 627"/>
                <a:gd name="T73" fmla="*/ 282 h 293"/>
                <a:gd name="T74" fmla="*/ 555 w 627"/>
                <a:gd name="T75" fmla="*/ 287 h 293"/>
                <a:gd name="T76" fmla="*/ 570 w 627"/>
                <a:gd name="T77" fmla="*/ 287 h 293"/>
                <a:gd name="T78" fmla="*/ 586 w 627"/>
                <a:gd name="T79" fmla="*/ 282 h 293"/>
                <a:gd name="T80" fmla="*/ 601 w 627"/>
                <a:gd name="T81" fmla="*/ 282 h 293"/>
                <a:gd name="T82" fmla="*/ 616 w 627"/>
                <a:gd name="T8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7" h="293">
                  <a:moveTo>
                    <a:pt x="0" y="0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5" y="15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20" y="30"/>
                  </a:lnTo>
                  <a:lnTo>
                    <a:pt x="20" y="36"/>
                  </a:lnTo>
                  <a:lnTo>
                    <a:pt x="25" y="41"/>
                  </a:lnTo>
                  <a:lnTo>
                    <a:pt x="25" y="46"/>
                  </a:lnTo>
                  <a:lnTo>
                    <a:pt x="31" y="51"/>
                  </a:lnTo>
                  <a:lnTo>
                    <a:pt x="41" y="61"/>
                  </a:lnTo>
                  <a:lnTo>
                    <a:pt x="41" y="66"/>
                  </a:lnTo>
                  <a:lnTo>
                    <a:pt x="46" y="72"/>
                  </a:lnTo>
                  <a:lnTo>
                    <a:pt x="51" y="77"/>
                  </a:lnTo>
                  <a:lnTo>
                    <a:pt x="56" y="82"/>
                  </a:lnTo>
                  <a:lnTo>
                    <a:pt x="61" y="87"/>
                  </a:lnTo>
                  <a:lnTo>
                    <a:pt x="67" y="92"/>
                  </a:lnTo>
                  <a:lnTo>
                    <a:pt x="72" y="97"/>
                  </a:lnTo>
                  <a:lnTo>
                    <a:pt x="82" y="108"/>
                  </a:lnTo>
                  <a:lnTo>
                    <a:pt x="82" y="113"/>
                  </a:lnTo>
                  <a:lnTo>
                    <a:pt x="87" y="118"/>
                  </a:lnTo>
                  <a:lnTo>
                    <a:pt x="92" y="123"/>
                  </a:lnTo>
                  <a:lnTo>
                    <a:pt x="97" y="128"/>
                  </a:lnTo>
                  <a:lnTo>
                    <a:pt x="103" y="133"/>
                  </a:lnTo>
                  <a:lnTo>
                    <a:pt x="108" y="133"/>
                  </a:lnTo>
                  <a:lnTo>
                    <a:pt x="113" y="138"/>
                  </a:lnTo>
                  <a:lnTo>
                    <a:pt x="118" y="138"/>
                  </a:lnTo>
                  <a:lnTo>
                    <a:pt x="123" y="143"/>
                  </a:lnTo>
                  <a:lnTo>
                    <a:pt x="128" y="143"/>
                  </a:lnTo>
                  <a:lnTo>
                    <a:pt x="133" y="149"/>
                  </a:lnTo>
                  <a:lnTo>
                    <a:pt x="139" y="149"/>
                  </a:lnTo>
                  <a:lnTo>
                    <a:pt x="144" y="154"/>
                  </a:lnTo>
                  <a:lnTo>
                    <a:pt x="149" y="154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64" y="159"/>
                  </a:lnTo>
                  <a:lnTo>
                    <a:pt x="169" y="164"/>
                  </a:lnTo>
                  <a:lnTo>
                    <a:pt x="175" y="164"/>
                  </a:lnTo>
                  <a:lnTo>
                    <a:pt x="180" y="164"/>
                  </a:lnTo>
                  <a:lnTo>
                    <a:pt x="185" y="169"/>
                  </a:lnTo>
                  <a:lnTo>
                    <a:pt x="190" y="169"/>
                  </a:lnTo>
                  <a:lnTo>
                    <a:pt x="195" y="174"/>
                  </a:lnTo>
                  <a:lnTo>
                    <a:pt x="205" y="185"/>
                  </a:lnTo>
                  <a:lnTo>
                    <a:pt x="200" y="185"/>
                  </a:lnTo>
                  <a:lnTo>
                    <a:pt x="205" y="185"/>
                  </a:lnTo>
                  <a:lnTo>
                    <a:pt x="216" y="195"/>
                  </a:lnTo>
                  <a:lnTo>
                    <a:pt x="216" y="200"/>
                  </a:lnTo>
                  <a:lnTo>
                    <a:pt x="221" y="200"/>
                  </a:lnTo>
                  <a:lnTo>
                    <a:pt x="226" y="205"/>
                  </a:lnTo>
                  <a:lnTo>
                    <a:pt x="231" y="210"/>
                  </a:lnTo>
                  <a:lnTo>
                    <a:pt x="236" y="210"/>
                  </a:lnTo>
                  <a:lnTo>
                    <a:pt x="241" y="215"/>
                  </a:lnTo>
                  <a:lnTo>
                    <a:pt x="246" y="221"/>
                  </a:lnTo>
                  <a:lnTo>
                    <a:pt x="252" y="221"/>
                  </a:lnTo>
                  <a:lnTo>
                    <a:pt x="257" y="226"/>
                  </a:lnTo>
                  <a:lnTo>
                    <a:pt x="262" y="231"/>
                  </a:lnTo>
                  <a:lnTo>
                    <a:pt x="267" y="236"/>
                  </a:lnTo>
                  <a:lnTo>
                    <a:pt x="272" y="236"/>
                  </a:lnTo>
                  <a:lnTo>
                    <a:pt x="277" y="236"/>
                  </a:lnTo>
                  <a:lnTo>
                    <a:pt x="282" y="236"/>
                  </a:lnTo>
                  <a:lnTo>
                    <a:pt x="288" y="231"/>
                  </a:lnTo>
                  <a:lnTo>
                    <a:pt x="293" y="231"/>
                  </a:lnTo>
                  <a:lnTo>
                    <a:pt x="298" y="231"/>
                  </a:lnTo>
                  <a:lnTo>
                    <a:pt x="303" y="231"/>
                  </a:lnTo>
                  <a:lnTo>
                    <a:pt x="308" y="231"/>
                  </a:lnTo>
                  <a:lnTo>
                    <a:pt x="313" y="236"/>
                  </a:lnTo>
                  <a:lnTo>
                    <a:pt x="318" y="236"/>
                  </a:lnTo>
                  <a:lnTo>
                    <a:pt x="324" y="241"/>
                  </a:lnTo>
                  <a:lnTo>
                    <a:pt x="329" y="241"/>
                  </a:lnTo>
                  <a:lnTo>
                    <a:pt x="334" y="241"/>
                  </a:lnTo>
                  <a:lnTo>
                    <a:pt x="339" y="241"/>
                  </a:lnTo>
                  <a:lnTo>
                    <a:pt x="344" y="241"/>
                  </a:lnTo>
                  <a:lnTo>
                    <a:pt x="349" y="241"/>
                  </a:lnTo>
                  <a:lnTo>
                    <a:pt x="354" y="246"/>
                  </a:lnTo>
                  <a:lnTo>
                    <a:pt x="359" y="251"/>
                  </a:lnTo>
                  <a:lnTo>
                    <a:pt x="365" y="251"/>
                  </a:lnTo>
                  <a:lnTo>
                    <a:pt x="370" y="257"/>
                  </a:lnTo>
                  <a:lnTo>
                    <a:pt x="375" y="262"/>
                  </a:lnTo>
                  <a:lnTo>
                    <a:pt x="380" y="262"/>
                  </a:lnTo>
                  <a:lnTo>
                    <a:pt x="385" y="262"/>
                  </a:lnTo>
                  <a:lnTo>
                    <a:pt x="390" y="262"/>
                  </a:lnTo>
                  <a:lnTo>
                    <a:pt x="395" y="262"/>
                  </a:lnTo>
                  <a:lnTo>
                    <a:pt x="401" y="257"/>
                  </a:lnTo>
                  <a:lnTo>
                    <a:pt x="406" y="257"/>
                  </a:lnTo>
                  <a:lnTo>
                    <a:pt x="411" y="257"/>
                  </a:lnTo>
                  <a:lnTo>
                    <a:pt x="416" y="262"/>
                  </a:lnTo>
                  <a:lnTo>
                    <a:pt x="421" y="262"/>
                  </a:lnTo>
                  <a:lnTo>
                    <a:pt x="426" y="267"/>
                  </a:lnTo>
                  <a:lnTo>
                    <a:pt x="431" y="267"/>
                  </a:lnTo>
                  <a:lnTo>
                    <a:pt x="437" y="267"/>
                  </a:lnTo>
                  <a:lnTo>
                    <a:pt x="442" y="272"/>
                  </a:lnTo>
                  <a:lnTo>
                    <a:pt x="447" y="272"/>
                  </a:lnTo>
                  <a:lnTo>
                    <a:pt x="452" y="272"/>
                  </a:lnTo>
                  <a:lnTo>
                    <a:pt x="457" y="272"/>
                  </a:lnTo>
                  <a:lnTo>
                    <a:pt x="462" y="277"/>
                  </a:lnTo>
                  <a:lnTo>
                    <a:pt x="467" y="277"/>
                  </a:lnTo>
                  <a:lnTo>
                    <a:pt x="473" y="277"/>
                  </a:lnTo>
                  <a:lnTo>
                    <a:pt x="478" y="272"/>
                  </a:lnTo>
                  <a:lnTo>
                    <a:pt x="483" y="272"/>
                  </a:lnTo>
                  <a:lnTo>
                    <a:pt x="488" y="272"/>
                  </a:lnTo>
                  <a:lnTo>
                    <a:pt x="493" y="272"/>
                  </a:lnTo>
                  <a:lnTo>
                    <a:pt x="498" y="267"/>
                  </a:lnTo>
                  <a:lnTo>
                    <a:pt x="503" y="267"/>
                  </a:lnTo>
                  <a:lnTo>
                    <a:pt x="509" y="267"/>
                  </a:lnTo>
                  <a:lnTo>
                    <a:pt x="514" y="272"/>
                  </a:lnTo>
                  <a:lnTo>
                    <a:pt x="519" y="272"/>
                  </a:lnTo>
                  <a:lnTo>
                    <a:pt x="524" y="272"/>
                  </a:lnTo>
                  <a:lnTo>
                    <a:pt x="529" y="277"/>
                  </a:lnTo>
                  <a:lnTo>
                    <a:pt x="534" y="277"/>
                  </a:lnTo>
                  <a:lnTo>
                    <a:pt x="539" y="282"/>
                  </a:lnTo>
                  <a:lnTo>
                    <a:pt x="544" y="282"/>
                  </a:lnTo>
                  <a:lnTo>
                    <a:pt x="550" y="287"/>
                  </a:lnTo>
                  <a:lnTo>
                    <a:pt x="555" y="287"/>
                  </a:lnTo>
                  <a:lnTo>
                    <a:pt x="560" y="287"/>
                  </a:lnTo>
                  <a:lnTo>
                    <a:pt x="565" y="287"/>
                  </a:lnTo>
                  <a:lnTo>
                    <a:pt x="570" y="287"/>
                  </a:lnTo>
                  <a:lnTo>
                    <a:pt x="575" y="287"/>
                  </a:lnTo>
                  <a:lnTo>
                    <a:pt x="580" y="282"/>
                  </a:lnTo>
                  <a:lnTo>
                    <a:pt x="586" y="282"/>
                  </a:lnTo>
                  <a:lnTo>
                    <a:pt x="591" y="282"/>
                  </a:lnTo>
                  <a:lnTo>
                    <a:pt x="596" y="282"/>
                  </a:lnTo>
                  <a:lnTo>
                    <a:pt x="601" y="282"/>
                  </a:lnTo>
                  <a:lnTo>
                    <a:pt x="606" y="287"/>
                  </a:lnTo>
                  <a:lnTo>
                    <a:pt x="611" y="287"/>
                  </a:lnTo>
                  <a:lnTo>
                    <a:pt x="616" y="293"/>
                  </a:lnTo>
                  <a:lnTo>
                    <a:pt x="622" y="293"/>
                  </a:lnTo>
                  <a:lnTo>
                    <a:pt x="627" y="293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8" name="Freeform 83"/>
            <p:cNvSpPr>
              <a:spLocks/>
            </p:cNvSpPr>
            <p:nvPr/>
          </p:nvSpPr>
          <p:spPr bwMode="auto">
            <a:xfrm>
              <a:off x="4048" y="3740"/>
              <a:ext cx="652" cy="52"/>
            </a:xfrm>
            <a:custGeom>
              <a:avLst/>
              <a:gdLst>
                <a:gd name="T0" fmla="*/ 10 w 652"/>
                <a:gd name="T1" fmla="*/ 11 h 52"/>
                <a:gd name="T2" fmla="*/ 25 w 652"/>
                <a:gd name="T3" fmla="*/ 11 h 52"/>
                <a:gd name="T4" fmla="*/ 41 w 652"/>
                <a:gd name="T5" fmla="*/ 21 h 52"/>
                <a:gd name="T6" fmla="*/ 56 w 652"/>
                <a:gd name="T7" fmla="*/ 21 h 52"/>
                <a:gd name="T8" fmla="*/ 72 w 652"/>
                <a:gd name="T9" fmla="*/ 11 h 52"/>
                <a:gd name="T10" fmla="*/ 87 w 652"/>
                <a:gd name="T11" fmla="*/ 0 h 52"/>
                <a:gd name="T12" fmla="*/ 102 w 652"/>
                <a:gd name="T13" fmla="*/ 11 h 52"/>
                <a:gd name="T14" fmla="*/ 118 w 652"/>
                <a:gd name="T15" fmla="*/ 26 h 52"/>
                <a:gd name="T16" fmla="*/ 133 w 652"/>
                <a:gd name="T17" fmla="*/ 26 h 52"/>
                <a:gd name="T18" fmla="*/ 149 w 652"/>
                <a:gd name="T19" fmla="*/ 21 h 52"/>
                <a:gd name="T20" fmla="*/ 164 w 652"/>
                <a:gd name="T21" fmla="*/ 21 h 52"/>
                <a:gd name="T22" fmla="*/ 180 w 652"/>
                <a:gd name="T23" fmla="*/ 21 h 52"/>
                <a:gd name="T24" fmla="*/ 195 w 652"/>
                <a:gd name="T25" fmla="*/ 26 h 52"/>
                <a:gd name="T26" fmla="*/ 210 w 652"/>
                <a:gd name="T27" fmla="*/ 26 h 52"/>
                <a:gd name="T28" fmla="*/ 226 w 652"/>
                <a:gd name="T29" fmla="*/ 31 h 52"/>
                <a:gd name="T30" fmla="*/ 241 w 652"/>
                <a:gd name="T31" fmla="*/ 26 h 52"/>
                <a:gd name="T32" fmla="*/ 257 w 652"/>
                <a:gd name="T33" fmla="*/ 21 h 52"/>
                <a:gd name="T34" fmla="*/ 272 w 652"/>
                <a:gd name="T35" fmla="*/ 26 h 52"/>
                <a:gd name="T36" fmla="*/ 287 w 652"/>
                <a:gd name="T37" fmla="*/ 31 h 52"/>
                <a:gd name="T38" fmla="*/ 303 w 652"/>
                <a:gd name="T39" fmla="*/ 31 h 52"/>
                <a:gd name="T40" fmla="*/ 318 w 652"/>
                <a:gd name="T41" fmla="*/ 31 h 52"/>
                <a:gd name="T42" fmla="*/ 334 w 652"/>
                <a:gd name="T43" fmla="*/ 36 h 52"/>
                <a:gd name="T44" fmla="*/ 349 w 652"/>
                <a:gd name="T45" fmla="*/ 31 h 52"/>
                <a:gd name="T46" fmla="*/ 365 w 652"/>
                <a:gd name="T47" fmla="*/ 21 h 52"/>
                <a:gd name="T48" fmla="*/ 380 w 652"/>
                <a:gd name="T49" fmla="*/ 21 h 52"/>
                <a:gd name="T50" fmla="*/ 395 w 652"/>
                <a:gd name="T51" fmla="*/ 31 h 52"/>
                <a:gd name="T52" fmla="*/ 411 w 652"/>
                <a:gd name="T53" fmla="*/ 36 h 52"/>
                <a:gd name="T54" fmla="*/ 426 w 652"/>
                <a:gd name="T55" fmla="*/ 31 h 52"/>
                <a:gd name="T56" fmla="*/ 442 w 652"/>
                <a:gd name="T57" fmla="*/ 31 h 52"/>
                <a:gd name="T58" fmla="*/ 457 w 652"/>
                <a:gd name="T59" fmla="*/ 36 h 52"/>
                <a:gd name="T60" fmla="*/ 472 w 652"/>
                <a:gd name="T61" fmla="*/ 41 h 52"/>
                <a:gd name="T62" fmla="*/ 488 w 652"/>
                <a:gd name="T63" fmla="*/ 41 h 52"/>
                <a:gd name="T64" fmla="*/ 503 w 652"/>
                <a:gd name="T65" fmla="*/ 41 h 52"/>
                <a:gd name="T66" fmla="*/ 519 w 652"/>
                <a:gd name="T67" fmla="*/ 36 h 52"/>
                <a:gd name="T68" fmla="*/ 534 w 652"/>
                <a:gd name="T69" fmla="*/ 36 h 52"/>
                <a:gd name="T70" fmla="*/ 550 w 652"/>
                <a:gd name="T71" fmla="*/ 41 h 52"/>
                <a:gd name="T72" fmla="*/ 565 w 652"/>
                <a:gd name="T73" fmla="*/ 41 h 52"/>
                <a:gd name="T74" fmla="*/ 580 w 652"/>
                <a:gd name="T75" fmla="*/ 41 h 52"/>
                <a:gd name="T76" fmla="*/ 596 w 652"/>
                <a:gd name="T77" fmla="*/ 47 h 52"/>
                <a:gd name="T78" fmla="*/ 611 w 652"/>
                <a:gd name="T79" fmla="*/ 52 h 52"/>
                <a:gd name="T80" fmla="*/ 627 w 652"/>
                <a:gd name="T81" fmla="*/ 52 h 52"/>
                <a:gd name="T82" fmla="*/ 642 w 652"/>
                <a:gd name="T8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2" h="52">
                  <a:moveTo>
                    <a:pt x="0" y="11"/>
                  </a:moveTo>
                  <a:lnTo>
                    <a:pt x="5" y="11"/>
                  </a:lnTo>
                  <a:lnTo>
                    <a:pt x="10" y="11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1"/>
                  </a:lnTo>
                  <a:lnTo>
                    <a:pt x="31" y="11"/>
                  </a:lnTo>
                  <a:lnTo>
                    <a:pt x="36" y="16"/>
                  </a:lnTo>
                  <a:lnTo>
                    <a:pt x="41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61" y="16"/>
                  </a:lnTo>
                  <a:lnTo>
                    <a:pt x="67" y="16"/>
                  </a:lnTo>
                  <a:lnTo>
                    <a:pt x="72" y="11"/>
                  </a:lnTo>
                  <a:lnTo>
                    <a:pt x="77" y="5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92" y="5"/>
                  </a:lnTo>
                  <a:lnTo>
                    <a:pt x="97" y="5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3" y="21"/>
                  </a:lnTo>
                  <a:lnTo>
                    <a:pt x="118" y="26"/>
                  </a:lnTo>
                  <a:lnTo>
                    <a:pt x="123" y="26"/>
                  </a:lnTo>
                  <a:lnTo>
                    <a:pt x="128" y="26"/>
                  </a:lnTo>
                  <a:lnTo>
                    <a:pt x="133" y="26"/>
                  </a:lnTo>
                  <a:lnTo>
                    <a:pt x="138" y="26"/>
                  </a:lnTo>
                  <a:lnTo>
                    <a:pt x="144" y="26"/>
                  </a:lnTo>
                  <a:lnTo>
                    <a:pt x="149" y="21"/>
                  </a:lnTo>
                  <a:lnTo>
                    <a:pt x="154" y="21"/>
                  </a:lnTo>
                  <a:lnTo>
                    <a:pt x="159" y="21"/>
                  </a:lnTo>
                  <a:lnTo>
                    <a:pt x="164" y="21"/>
                  </a:lnTo>
                  <a:lnTo>
                    <a:pt x="169" y="21"/>
                  </a:lnTo>
                  <a:lnTo>
                    <a:pt x="174" y="21"/>
                  </a:lnTo>
                  <a:lnTo>
                    <a:pt x="180" y="21"/>
                  </a:lnTo>
                  <a:lnTo>
                    <a:pt x="185" y="21"/>
                  </a:lnTo>
                  <a:lnTo>
                    <a:pt x="190" y="26"/>
                  </a:lnTo>
                  <a:lnTo>
                    <a:pt x="195" y="26"/>
                  </a:lnTo>
                  <a:lnTo>
                    <a:pt x="200" y="26"/>
                  </a:lnTo>
                  <a:lnTo>
                    <a:pt x="205" y="26"/>
                  </a:lnTo>
                  <a:lnTo>
                    <a:pt x="210" y="26"/>
                  </a:lnTo>
                  <a:lnTo>
                    <a:pt x="216" y="26"/>
                  </a:lnTo>
                  <a:lnTo>
                    <a:pt x="221" y="31"/>
                  </a:lnTo>
                  <a:lnTo>
                    <a:pt x="226" y="31"/>
                  </a:lnTo>
                  <a:lnTo>
                    <a:pt x="231" y="31"/>
                  </a:lnTo>
                  <a:lnTo>
                    <a:pt x="236" y="26"/>
                  </a:lnTo>
                  <a:lnTo>
                    <a:pt x="241" y="26"/>
                  </a:lnTo>
                  <a:lnTo>
                    <a:pt x="246" y="21"/>
                  </a:lnTo>
                  <a:lnTo>
                    <a:pt x="251" y="21"/>
                  </a:lnTo>
                  <a:lnTo>
                    <a:pt x="257" y="21"/>
                  </a:lnTo>
                  <a:lnTo>
                    <a:pt x="262" y="21"/>
                  </a:lnTo>
                  <a:lnTo>
                    <a:pt x="267" y="21"/>
                  </a:lnTo>
                  <a:lnTo>
                    <a:pt x="272" y="26"/>
                  </a:lnTo>
                  <a:lnTo>
                    <a:pt x="277" y="26"/>
                  </a:lnTo>
                  <a:lnTo>
                    <a:pt x="282" y="31"/>
                  </a:lnTo>
                  <a:lnTo>
                    <a:pt x="287" y="31"/>
                  </a:lnTo>
                  <a:lnTo>
                    <a:pt x="293" y="31"/>
                  </a:lnTo>
                  <a:lnTo>
                    <a:pt x="298" y="31"/>
                  </a:lnTo>
                  <a:lnTo>
                    <a:pt x="303" y="31"/>
                  </a:lnTo>
                  <a:lnTo>
                    <a:pt x="308" y="31"/>
                  </a:lnTo>
                  <a:lnTo>
                    <a:pt x="313" y="31"/>
                  </a:lnTo>
                  <a:lnTo>
                    <a:pt x="318" y="31"/>
                  </a:lnTo>
                  <a:lnTo>
                    <a:pt x="323" y="31"/>
                  </a:lnTo>
                  <a:lnTo>
                    <a:pt x="329" y="36"/>
                  </a:lnTo>
                  <a:lnTo>
                    <a:pt x="334" y="36"/>
                  </a:lnTo>
                  <a:lnTo>
                    <a:pt x="339" y="36"/>
                  </a:lnTo>
                  <a:lnTo>
                    <a:pt x="344" y="36"/>
                  </a:lnTo>
                  <a:lnTo>
                    <a:pt x="349" y="31"/>
                  </a:lnTo>
                  <a:lnTo>
                    <a:pt x="354" y="26"/>
                  </a:lnTo>
                  <a:lnTo>
                    <a:pt x="359" y="21"/>
                  </a:lnTo>
                  <a:lnTo>
                    <a:pt x="365" y="21"/>
                  </a:lnTo>
                  <a:lnTo>
                    <a:pt x="370" y="21"/>
                  </a:lnTo>
                  <a:lnTo>
                    <a:pt x="375" y="21"/>
                  </a:lnTo>
                  <a:lnTo>
                    <a:pt x="380" y="21"/>
                  </a:lnTo>
                  <a:lnTo>
                    <a:pt x="385" y="26"/>
                  </a:lnTo>
                  <a:lnTo>
                    <a:pt x="390" y="31"/>
                  </a:lnTo>
                  <a:lnTo>
                    <a:pt x="395" y="31"/>
                  </a:lnTo>
                  <a:lnTo>
                    <a:pt x="401" y="36"/>
                  </a:lnTo>
                  <a:lnTo>
                    <a:pt x="406" y="36"/>
                  </a:lnTo>
                  <a:lnTo>
                    <a:pt x="411" y="36"/>
                  </a:lnTo>
                  <a:lnTo>
                    <a:pt x="416" y="31"/>
                  </a:lnTo>
                  <a:lnTo>
                    <a:pt x="421" y="31"/>
                  </a:lnTo>
                  <a:lnTo>
                    <a:pt x="426" y="31"/>
                  </a:lnTo>
                  <a:lnTo>
                    <a:pt x="431" y="31"/>
                  </a:lnTo>
                  <a:lnTo>
                    <a:pt x="436" y="31"/>
                  </a:lnTo>
                  <a:lnTo>
                    <a:pt x="442" y="31"/>
                  </a:lnTo>
                  <a:lnTo>
                    <a:pt x="447" y="31"/>
                  </a:lnTo>
                  <a:lnTo>
                    <a:pt x="452" y="36"/>
                  </a:lnTo>
                  <a:lnTo>
                    <a:pt x="457" y="36"/>
                  </a:lnTo>
                  <a:lnTo>
                    <a:pt x="462" y="36"/>
                  </a:lnTo>
                  <a:lnTo>
                    <a:pt x="467" y="36"/>
                  </a:lnTo>
                  <a:lnTo>
                    <a:pt x="472" y="41"/>
                  </a:lnTo>
                  <a:lnTo>
                    <a:pt x="478" y="41"/>
                  </a:lnTo>
                  <a:lnTo>
                    <a:pt x="483" y="41"/>
                  </a:lnTo>
                  <a:lnTo>
                    <a:pt x="488" y="41"/>
                  </a:lnTo>
                  <a:lnTo>
                    <a:pt x="493" y="41"/>
                  </a:lnTo>
                  <a:lnTo>
                    <a:pt x="498" y="41"/>
                  </a:lnTo>
                  <a:lnTo>
                    <a:pt x="503" y="41"/>
                  </a:lnTo>
                  <a:lnTo>
                    <a:pt x="508" y="36"/>
                  </a:lnTo>
                  <a:lnTo>
                    <a:pt x="514" y="36"/>
                  </a:lnTo>
                  <a:lnTo>
                    <a:pt x="519" y="36"/>
                  </a:lnTo>
                  <a:lnTo>
                    <a:pt x="524" y="36"/>
                  </a:lnTo>
                  <a:lnTo>
                    <a:pt x="529" y="36"/>
                  </a:lnTo>
                  <a:lnTo>
                    <a:pt x="534" y="36"/>
                  </a:lnTo>
                  <a:lnTo>
                    <a:pt x="539" y="36"/>
                  </a:lnTo>
                  <a:lnTo>
                    <a:pt x="544" y="41"/>
                  </a:lnTo>
                  <a:lnTo>
                    <a:pt x="550" y="41"/>
                  </a:lnTo>
                  <a:lnTo>
                    <a:pt x="555" y="41"/>
                  </a:lnTo>
                  <a:lnTo>
                    <a:pt x="560" y="41"/>
                  </a:lnTo>
                  <a:lnTo>
                    <a:pt x="565" y="41"/>
                  </a:lnTo>
                  <a:lnTo>
                    <a:pt x="570" y="41"/>
                  </a:lnTo>
                  <a:lnTo>
                    <a:pt x="575" y="41"/>
                  </a:lnTo>
                  <a:lnTo>
                    <a:pt x="580" y="41"/>
                  </a:lnTo>
                  <a:lnTo>
                    <a:pt x="585" y="41"/>
                  </a:lnTo>
                  <a:lnTo>
                    <a:pt x="591" y="41"/>
                  </a:lnTo>
                  <a:lnTo>
                    <a:pt x="596" y="47"/>
                  </a:lnTo>
                  <a:lnTo>
                    <a:pt x="601" y="52"/>
                  </a:lnTo>
                  <a:lnTo>
                    <a:pt x="606" y="52"/>
                  </a:lnTo>
                  <a:lnTo>
                    <a:pt x="611" y="52"/>
                  </a:lnTo>
                  <a:lnTo>
                    <a:pt x="616" y="52"/>
                  </a:lnTo>
                  <a:lnTo>
                    <a:pt x="621" y="52"/>
                  </a:lnTo>
                  <a:lnTo>
                    <a:pt x="627" y="52"/>
                  </a:lnTo>
                  <a:lnTo>
                    <a:pt x="632" y="47"/>
                  </a:lnTo>
                  <a:lnTo>
                    <a:pt x="637" y="41"/>
                  </a:lnTo>
                  <a:lnTo>
                    <a:pt x="642" y="41"/>
                  </a:lnTo>
                  <a:lnTo>
                    <a:pt x="647" y="36"/>
                  </a:lnTo>
                  <a:lnTo>
                    <a:pt x="652" y="36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9" name="Freeform 84"/>
            <p:cNvSpPr>
              <a:spLocks/>
            </p:cNvSpPr>
            <p:nvPr/>
          </p:nvSpPr>
          <p:spPr bwMode="auto">
            <a:xfrm>
              <a:off x="4700" y="3776"/>
              <a:ext cx="242" cy="26"/>
            </a:xfrm>
            <a:custGeom>
              <a:avLst/>
              <a:gdLst>
                <a:gd name="T0" fmla="*/ 0 w 242"/>
                <a:gd name="T1" fmla="*/ 0 h 26"/>
                <a:gd name="T2" fmla="*/ 5 w 242"/>
                <a:gd name="T3" fmla="*/ 0 h 26"/>
                <a:gd name="T4" fmla="*/ 11 w 242"/>
                <a:gd name="T5" fmla="*/ 5 h 26"/>
                <a:gd name="T6" fmla="*/ 16 w 242"/>
                <a:gd name="T7" fmla="*/ 5 h 26"/>
                <a:gd name="T8" fmla="*/ 21 w 242"/>
                <a:gd name="T9" fmla="*/ 11 h 26"/>
                <a:gd name="T10" fmla="*/ 26 w 242"/>
                <a:gd name="T11" fmla="*/ 11 h 26"/>
                <a:gd name="T12" fmla="*/ 31 w 242"/>
                <a:gd name="T13" fmla="*/ 11 h 26"/>
                <a:gd name="T14" fmla="*/ 36 w 242"/>
                <a:gd name="T15" fmla="*/ 11 h 26"/>
                <a:gd name="T16" fmla="*/ 41 w 242"/>
                <a:gd name="T17" fmla="*/ 11 h 26"/>
                <a:gd name="T18" fmla="*/ 47 w 242"/>
                <a:gd name="T19" fmla="*/ 11 h 26"/>
                <a:gd name="T20" fmla="*/ 52 w 242"/>
                <a:gd name="T21" fmla="*/ 11 h 26"/>
                <a:gd name="T22" fmla="*/ 57 w 242"/>
                <a:gd name="T23" fmla="*/ 11 h 26"/>
                <a:gd name="T24" fmla="*/ 62 w 242"/>
                <a:gd name="T25" fmla="*/ 11 h 26"/>
                <a:gd name="T26" fmla="*/ 67 w 242"/>
                <a:gd name="T27" fmla="*/ 16 h 26"/>
                <a:gd name="T28" fmla="*/ 72 w 242"/>
                <a:gd name="T29" fmla="*/ 16 h 26"/>
                <a:gd name="T30" fmla="*/ 77 w 242"/>
                <a:gd name="T31" fmla="*/ 16 h 26"/>
                <a:gd name="T32" fmla="*/ 83 w 242"/>
                <a:gd name="T33" fmla="*/ 16 h 26"/>
                <a:gd name="T34" fmla="*/ 88 w 242"/>
                <a:gd name="T35" fmla="*/ 11 h 26"/>
                <a:gd name="T36" fmla="*/ 93 w 242"/>
                <a:gd name="T37" fmla="*/ 11 h 26"/>
                <a:gd name="T38" fmla="*/ 98 w 242"/>
                <a:gd name="T39" fmla="*/ 11 h 26"/>
                <a:gd name="T40" fmla="*/ 103 w 242"/>
                <a:gd name="T41" fmla="*/ 11 h 26"/>
                <a:gd name="T42" fmla="*/ 108 w 242"/>
                <a:gd name="T43" fmla="*/ 11 h 26"/>
                <a:gd name="T44" fmla="*/ 113 w 242"/>
                <a:gd name="T45" fmla="*/ 16 h 26"/>
                <a:gd name="T46" fmla="*/ 118 w 242"/>
                <a:gd name="T47" fmla="*/ 21 h 26"/>
                <a:gd name="T48" fmla="*/ 124 w 242"/>
                <a:gd name="T49" fmla="*/ 21 h 26"/>
                <a:gd name="T50" fmla="*/ 129 w 242"/>
                <a:gd name="T51" fmla="*/ 21 h 26"/>
                <a:gd name="T52" fmla="*/ 134 w 242"/>
                <a:gd name="T53" fmla="*/ 21 h 26"/>
                <a:gd name="T54" fmla="*/ 139 w 242"/>
                <a:gd name="T55" fmla="*/ 21 h 26"/>
                <a:gd name="T56" fmla="*/ 144 w 242"/>
                <a:gd name="T57" fmla="*/ 16 h 26"/>
                <a:gd name="T58" fmla="*/ 149 w 242"/>
                <a:gd name="T59" fmla="*/ 11 h 26"/>
                <a:gd name="T60" fmla="*/ 154 w 242"/>
                <a:gd name="T61" fmla="*/ 5 h 26"/>
                <a:gd name="T62" fmla="*/ 160 w 242"/>
                <a:gd name="T63" fmla="*/ 5 h 26"/>
                <a:gd name="T64" fmla="*/ 165 w 242"/>
                <a:gd name="T65" fmla="*/ 0 h 26"/>
                <a:gd name="T66" fmla="*/ 170 w 242"/>
                <a:gd name="T67" fmla="*/ 0 h 26"/>
                <a:gd name="T68" fmla="*/ 175 w 242"/>
                <a:gd name="T69" fmla="*/ 0 h 26"/>
                <a:gd name="T70" fmla="*/ 180 w 242"/>
                <a:gd name="T71" fmla="*/ 0 h 26"/>
                <a:gd name="T72" fmla="*/ 185 w 242"/>
                <a:gd name="T73" fmla="*/ 0 h 26"/>
                <a:gd name="T74" fmla="*/ 190 w 242"/>
                <a:gd name="T75" fmla="*/ 5 h 26"/>
                <a:gd name="T76" fmla="*/ 196 w 242"/>
                <a:gd name="T77" fmla="*/ 11 h 26"/>
                <a:gd name="T78" fmla="*/ 201 w 242"/>
                <a:gd name="T79" fmla="*/ 16 h 26"/>
                <a:gd name="T80" fmla="*/ 206 w 242"/>
                <a:gd name="T81" fmla="*/ 21 h 26"/>
                <a:gd name="T82" fmla="*/ 211 w 242"/>
                <a:gd name="T83" fmla="*/ 26 h 26"/>
                <a:gd name="T84" fmla="*/ 216 w 242"/>
                <a:gd name="T85" fmla="*/ 26 h 26"/>
                <a:gd name="T86" fmla="*/ 221 w 242"/>
                <a:gd name="T87" fmla="*/ 26 h 26"/>
                <a:gd name="T88" fmla="*/ 226 w 242"/>
                <a:gd name="T89" fmla="*/ 26 h 26"/>
                <a:gd name="T90" fmla="*/ 232 w 242"/>
                <a:gd name="T91" fmla="*/ 21 h 26"/>
                <a:gd name="T92" fmla="*/ 237 w 242"/>
                <a:gd name="T93" fmla="*/ 21 h 26"/>
                <a:gd name="T94" fmla="*/ 242 w 242"/>
                <a:gd name="T9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26">
                  <a:moveTo>
                    <a:pt x="0" y="0"/>
                  </a:moveTo>
                  <a:lnTo>
                    <a:pt x="5" y="0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1" y="11"/>
                  </a:lnTo>
                  <a:lnTo>
                    <a:pt x="26" y="11"/>
                  </a:lnTo>
                  <a:lnTo>
                    <a:pt x="31" y="11"/>
                  </a:lnTo>
                  <a:lnTo>
                    <a:pt x="36" y="11"/>
                  </a:lnTo>
                  <a:lnTo>
                    <a:pt x="41" y="11"/>
                  </a:lnTo>
                  <a:lnTo>
                    <a:pt x="47" y="11"/>
                  </a:lnTo>
                  <a:lnTo>
                    <a:pt x="52" y="11"/>
                  </a:lnTo>
                  <a:lnTo>
                    <a:pt x="57" y="11"/>
                  </a:lnTo>
                  <a:lnTo>
                    <a:pt x="62" y="11"/>
                  </a:lnTo>
                  <a:lnTo>
                    <a:pt x="67" y="16"/>
                  </a:lnTo>
                  <a:lnTo>
                    <a:pt x="72" y="16"/>
                  </a:lnTo>
                  <a:lnTo>
                    <a:pt x="77" y="16"/>
                  </a:lnTo>
                  <a:lnTo>
                    <a:pt x="83" y="16"/>
                  </a:lnTo>
                  <a:lnTo>
                    <a:pt x="88" y="11"/>
                  </a:lnTo>
                  <a:lnTo>
                    <a:pt x="93" y="11"/>
                  </a:lnTo>
                  <a:lnTo>
                    <a:pt x="98" y="11"/>
                  </a:lnTo>
                  <a:lnTo>
                    <a:pt x="103" y="11"/>
                  </a:lnTo>
                  <a:lnTo>
                    <a:pt x="108" y="11"/>
                  </a:lnTo>
                  <a:lnTo>
                    <a:pt x="113" y="16"/>
                  </a:lnTo>
                  <a:lnTo>
                    <a:pt x="118" y="21"/>
                  </a:lnTo>
                  <a:lnTo>
                    <a:pt x="124" y="21"/>
                  </a:lnTo>
                  <a:lnTo>
                    <a:pt x="129" y="21"/>
                  </a:lnTo>
                  <a:lnTo>
                    <a:pt x="134" y="21"/>
                  </a:lnTo>
                  <a:lnTo>
                    <a:pt x="139" y="21"/>
                  </a:lnTo>
                  <a:lnTo>
                    <a:pt x="144" y="16"/>
                  </a:lnTo>
                  <a:lnTo>
                    <a:pt x="149" y="11"/>
                  </a:lnTo>
                  <a:lnTo>
                    <a:pt x="154" y="5"/>
                  </a:lnTo>
                  <a:lnTo>
                    <a:pt x="160" y="5"/>
                  </a:lnTo>
                  <a:lnTo>
                    <a:pt x="165" y="0"/>
                  </a:lnTo>
                  <a:lnTo>
                    <a:pt x="170" y="0"/>
                  </a:lnTo>
                  <a:lnTo>
                    <a:pt x="175" y="0"/>
                  </a:lnTo>
                  <a:lnTo>
                    <a:pt x="180" y="0"/>
                  </a:lnTo>
                  <a:lnTo>
                    <a:pt x="185" y="0"/>
                  </a:lnTo>
                  <a:lnTo>
                    <a:pt x="190" y="5"/>
                  </a:lnTo>
                  <a:lnTo>
                    <a:pt x="196" y="11"/>
                  </a:lnTo>
                  <a:lnTo>
                    <a:pt x="201" y="16"/>
                  </a:lnTo>
                  <a:lnTo>
                    <a:pt x="206" y="21"/>
                  </a:lnTo>
                  <a:lnTo>
                    <a:pt x="211" y="26"/>
                  </a:lnTo>
                  <a:lnTo>
                    <a:pt x="216" y="26"/>
                  </a:lnTo>
                  <a:lnTo>
                    <a:pt x="221" y="26"/>
                  </a:lnTo>
                  <a:lnTo>
                    <a:pt x="226" y="26"/>
                  </a:lnTo>
                  <a:lnTo>
                    <a:pt x="232" y="21"/>
                  </a:lnTo>
                  <a:lnTo>
                    <a:pt x="237" y="21"/>
                  </a:lnTo>
                  <a:lnTo>
                    <a:pt x="242" y="16"/>
                  </a:lnTo>
                </a:path>
              </a:pathLst>
            </a:cu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0" name="Freeform 85"/>
            <p:cNvSpPr>
              <a:spLocks/>
            </p:cNvSpPr>
            <p:nvPr/>
          </p:nvSpPr>
          <p:spPr bwMode="auto">
            <a:xfrm>
              <a:off x="913" y="3761"/>
              <a:ext cx="653" cy="36"/>
            </a:xfrm>
            <a:custGeom>
              <a:avLst/>
              <a:gdLst>
                <a:gd name="T0" fmla="*/ 10 w 653"/>
                <a:gd name="T1" fmla="*/ 15 h 36"/>
                <a:gd name="T2" fmla="*/ 26 w 653"/>
                <a:gd name="T3" fmla="*/ 26 h 36"/>
                <a:gd name="T4" fmla="*/ 41 w 653"/>
                <a:gd name="T5" fmla="*/ 26 h 36"/>
                <a:gd name="T6" fmla="*/ 57 w 653"/>
                <a:gd name="T7" fmla="*/ 20 h 36"/>
                <a:gd name="T8" fmla="*/ 72 w 653"/>
                <a:gd name="T9" fmla="*/ 20 h 36"/>
                <a:gd name="T10" fmla="*/ 88 w 653"/>
                <a:gd name="T11" fmla="*/ 31 h 36"/>
                <a:gd name="T12" fmla="*/ 103 w 653"/>
                <a:gd name="T13" fmla="*/ 31 h 36"/>
                <a:gd name="T14" fmla="*/ 118 w 653"/>
                <a:gd name="T15" fmla="*/ 20 h 36"/>
                <a:gd name="T16" fmla="*/ 134 w 653"/>
                <a:gd name="T17" fmla="*/ 20 h 36"/>
                <a:gd name="T18" fmla="*/ 149 w 653"/>
                <a:gd name="T19" fmla="*/ 26 h 36"/>
                <a:gd name="T20" fmla="*/ 165 w 653"/>
                <a:gd name="T21" fmla="*/ 26 h 36"/>
                <a:gd name="T22" fmla="*/ 180 w 653"/>
                <a:gd name="T23" fmla="*/ 26 h 36"/>
                <a:gd name="T24" fmla="*/ 195 w 653"/>
                <a:gd name="T25" fmla="*/ 26 h 36"/>
                <a:gd name="T26" fmla="*/ 211 w 653"/>
                <a:gd name="T27" fmla="*/ 26 h 36"/>
                <a:gd name="T28" fmla="*/ 226 w 653"/>
                <a:gd name="T29" fmla="*/ 31 h 36"/>
                <a:gd name="T30" fmla="*/ 242 w 653"/>
                <a:gd name="T31" fmla="*/ 36 h 36"/>
                <a:gd name="T32" fmla="*/ 257 w 653"/>
                <a:gd name="T33" fmla="*/ 26 h 36"/>
                <a:gd name="T34" fmla="*/ 273 w 653"/>
                <a:gd name="T35" fmla="*/ 15 h 36"/>
                <a:gd name="T36" fmla="*/ 288 w 653"/>
                <a:gd name="T37" fmla="*/ 26 h 36"/>
                <a:gd name="T38" fmla="*/ 303 w 653"/>
                <a:gd name="T39" fmla="*/ 36 h 36"/>
                <a:gd name="T40" fmla="*/ 319 w 653"/>
                <a:gd name="T41" fmla="*/ 31 h 36"/>
                <a:gd name="T42" fmla="*/ 334 w 653"/>
                <a:gd name="T43" fmla="*/ 26 h 36"/>
                <a:gd name="T44" fmla="*/ 350 w 653"/>
                <a:gd name="T45" fmla="*/ 26 h 36"/>
                <a:gd name="T46" fmla="*/ 365 w 653"/>
                <a:gd name="T47" fmla="*/ 20 h 36"/>
                <a:gd name="T48" fmla="*/ 380 w 653"/>
                <a:gd name="T49" fmla="*/ 26 h 36"/>
                <a:gd name="T50" fmla="*/ 396 w 653"/>
                <a:gd name="T51" fmla="*/ 31 h 36"/>
                <a:gd name="T52" fmla="*/ 411 w 653"/>
                <a:gd name="T53" fmla="*/ 26 h 36"/>
                <a:gd name="T54" fmla="*/ 427 w 653"/>
                <a:gd name="T55" fmla="*/ 20 h 36"/>
                <a:gd name="T56" fmla="*/ 442 w 653"/>
                <a:gd name="T57" fmla="*/ 15 h 36"/>
                <a:gd name="T58" fmla="*/ 458 w 653"/>
                <a:gd name="T59" fmla="*/ 10 h 36"/>
                <a:gd name="T60" fmla="*/ 473 w 653"/>
                <a:gd name="T61" fmla="*/ 5 h 36"/>
                <a:gd name="T62" fmla="*/ 488 w 653"/>
                <a:gd name="T63" fmla="*/ 15 h 36"/>
                <a:gd name="T64" fmla="*/ 504 w 653"/>
                <a:gd name="T65" fmla="*/ 26 h 36"/>
                <a:gd name="T66" fmla="*/ 519 w 653"/>
                <a:gd name="T67" fmla="*/ 26 h 36"/>
                <a:gd name="T68" fmla="*/ 535 w 653"/>
                <a:gd name="T69" fmla="*/ 10 h 36"/>
                <a:gd name="T70" fmla="*/ 550 w 653"/>
                <a:gd name="T71" fmla="*/ 0 h 36"/>
                <a:gd name="T72" fmla="*/ 565 w 653"/>
                <a:gd name="T73" fmla="*/ 0 h 36"/>
                <a:gd name="T74" fmla="*/ 581 w 653"/>
                <a:gd name="T75" fmla="*/ 5 h 36"/>
                <a:gd name="T76" fmla="*/ 596 w 653"/>
                <a:gd name="T77" fmla="*/ 5 h 36"/>
                <a:gd name="T78" fmla="*/ 612 w 653"/>
                <a:gd name="T79" fmla="*/ 10 h 36"/>
                <a:gd name="T80" fmla="*/ 627 w 653"/>
                <a:gd name="T81" fmla="*/ 5 h 36"/>
                <a:gd name="T82" fmla="*/ 643 w 653"/>
                <a:gd name="T83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36">
                  <a:moveTo>
                    <a:pt x="0" y="15"/>
                  </a:moveTo>
                  <a:lnTo>
                    <a:pt x="5" y="15"/>
                  </a:lnTo>
                  <a:lnTo>
                    <a:pt x="10" y="15"/>
                  </a:lnTo>
                  <a:lnTo>
                    <a:pt x="16" y="15"/>
                  </a:lnTo>
                  <a:lnTo>
                    <a:pt x="21" y="20"/>
                  </a:lnTo>
                  <a:lnTo>
                    <a:pt x="26" y="26"/>
                  </a:lnTo>
                  <a:lnTo>
                    <a:pt x="31" y="31"/>
                  </a:lnTo>
                  <a:lnTo>
                    <a:pt x="36" y="31"/>
                  </a:lnTo>
                  <a:lnTo>
                    <a:pt x="41" y="26"/>
                  </a:lnTo>
                  <a:lnTo>
                    <a:pt x="46" y="26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2" y="15"/>
                  </a:lnTo>
                  <a:lnTo>
                    <a:pt x="67" y="15"/>
                  </a:lnTo>
                  <a:lnTo>
                    <a:pt x="72" y="20"/>
                  </a:lnTo>
                  <a:lnTo>
                    <a:pt x="77" y="26"/>
                  </a:lnTo>
                  <a:lnTo>
                    <a:pt x="82" y="26"/>
                  </a:lnTo>
                  <a:lnTo>
                    <a:pt x="88" y="31"/>
                  </a:lnTo>
                  <a:lnTo>
                    <a:pt x="93" y="31"/>
                  </a:lnTo>
                  <a:lnTo>
                    <a:pt x="98" y="31"/>
                  </a:lnTo>
                  <a:lnTo>
                    <a:pt x="103" y="31"/>
                  </a:lnTo>
                  <a:lnTo>
                    <a:pt x="108" y="26"/>
                  </a:lnTo>
                  <a:lnTo>
                    <a:pt x="113" y="26"/>
                  </a:lnTo>
                  <a:lnTo>
                    <a:pt x="118" y="20"/>
                  </a:lnTo>
                  <a:lnTo>
                    <a:pt x="124" y="20"/>
                  </a:lnTo>
                  <a:lnTo>
                    <a:pt x="129" y="20"/>
                  </a:lnTo>
                  <a:lnTo>
                    <a:pt x="134" y="20"/>
                  </a:lnTo>
                  <a:lnTo>
                    <a:pt x="139" y="20"/>
                  </a:lnTo>
                  <a:lnTo>
                    <a:pt x="144" y="20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59" y="26"/>
                  </a:lnTo>
                  <a:lnTo>
                    <a:pt x="165" y="26"/>
                  </a:lnTo>
                  <a:lnTo>
                    <a:pt x="170" y="26"/>
                  </a:lnTo>
                  <a:lnTo>
                    <a:pt x="175" y="26"/>
                  </a:lnTo>
                  <a:lnTo>
                    <a:pt x="180" y="26"/>
                  </a:lnTo>
                  <a:lnTo>
                    <a:pt x="185" y="26"/>
                  </a:lnTo>
                  <a:lnTo>
                    <a:pt x="190" y="26"/>
                  </a:lnTo>
                  <a:lnTo>
                    <a:pt x="195" y="26"/>
                  </a:lnTo>
                  <a:lnTo>
                    <a:pt x="201" y="20"/>
                  </a:lnTo>
                  <a:lnTo>
                    <a:pt x="206" y="20"/>
                  </a:lnTo>
                  <a:lnTo>
                    <a:pt x="211" y="26"/>
                  </a:lnTo>
                  <a:lnTo>
                    <a:pt x="216" y="26"/>
                  </a:lnTo>
                  <a:lnTo>
                    <a:pt x="221" y="26"/>
                  </a:lnTo>
                  <a:lnTo>
                    <a:pt x="226" y="31"/>
                  </a:lnTo>
                  <a:lnTo>
                    <a:pt x="231" y="31"/>
                  </a:lnTo>
                  <a:lnTo>
                    <a:pt x="237" y="36"/>
                  </a:lnTo>
                  <a:lnTo>
                    <a:pt x="242" y="36"/>
                  </a:lnTo>
                  <a:lnTo>
                    <a:pt x="247" y="36"/>
                  </a:lnTo>
                  <a:lnTo>
                    <a:pt x="252" y="31"/>
                  </a:lnTo>
                  <a:lnTo>
                    <a:pt x="257" y="26"/>
                  </a:lnTo>
                  <a:lnTo>
                    <a:pt x="262" y="20"/>
                  </a:lnTo>
                  <a:lnTo>
                    <a:pt x="267" y="20"/>
                  </a:lnTo>
                  <a:lnTo>
                    <a:pt x="273" y="15"/>
                  </a:lnTo>
                  <a:lnTo>
                    <a:pt x="278" y="15"/>
                  </a:lnTo>
                  <a:lnTo>
                    <a:pt x="283" y="20"/>
                  </a:lnTo>
                  <a:lnTo>
                    <a:pt x="288" y="26"/>
                  </a:lnTo>
                  <a:lnTo>
                    <a:pt x="293" y="31"/>
                  </a:lnTo>
                  <a:lnTo>
                    <a:pt x="298" y="31"/>
                  </a:lnTo>
                  <a:lnTo>
                    <a:pt x="303" y="36"/>
                  </a:lnTo>
                  <a:lnTo>
                    <a:pt x="308" y="36"/>
                  </a:lnTo>
                  <a:lnTo>
                    <a:pt x="314" y="36"/>
                  </a:lnTo>
                  <a:lnTo>
                    <a:pt x="319" y="31"/>
                  </a:lnTo>
                  <a:lnTo>
                    <a:pt x="324" y="31"/>
                  </a:lnTo>
                  <a:lnTo>
                    <a:pt x="329" y="26"/>
                  </a:lnTo>
                  <a:lnTo>
                    <a:pt x="334" y="26"/>
                  </a:lnTo>
                  <a:lnTo>
                    <a:pt x="339" y="26"/>
                  </a:lnTo>
                  <a:lnTo>
                    <a:pt x="344" y="26"/>
                  </a:lnTo>
                  <a:lnTo>
                    <a:pt x="350" y="26"/>
                  </a:lnTo>
                  <a:lnTo>
                    <a:pt x="355" y="26"/>
                  </a:lnTo>
                  <a:lnTo>
                    <a:pt x="360" y="26"/>
                  </a:lnTo>
                  <a:lnTo>
                    <a:pt x="365" y="20"/>
                  </a:lnTo>
                  <a:lnTo>
                    <a:pt x="370" y="20"/>
                  </a:lnTo>
                  <a:lnTo>
                    <a:pt x="375" y="20"/>
                  </a:lnTo>
                  <a:lnTo>
                    <a:pt x="380" y="26"/>
                  </a:lnTo>
                  <a:lnTo>
                    <a:pt x="386" y="26"/>
                  </a:lnTo>
                  <a:lnTo>
                    <a:pt x="391" y="26"/>
                  </a:lnTo>
                  <a:lnTo>
                    <a:pt x="396" y="31"/>
                  </a:lnTo>
                  <a:lnTo>
                    <a:pt x="401" y="31"/>
                  </a:lnTo>
                  <a:lnTo>
                    <a:pt x="406" y="31"/>
                  </a:lnTo>
                  <a:lnTo>
                    <a:pt x="411" y="26"/>
                  </a:lnTo>
                  <a:lnTo>
                    <a:pt x="416" y="26"/>
                  </a:lnTo>
                  <a:lnTo>
                    <a:pt x="422" y="26"/>
                  </a:lnTo>
                  <a:lnTo>
                    <a:pt x="427" y="20"/>
                  </a:lnTo>
                  <a:lnTo>
                    <a:pt x="432" y="20"/>
                  </a:lnTo>
                  <a:lnTo>
                    <a:pt x="437" y="15"/>
                  </a:lnTo>
                  <a:lnTo>
                    <a:pt x="442" y="15"/>
                  </a:lnTo>
                  <a:lnTo>
                    <a:pt x="447" y="10"/>
                  </a:lnTo>
                  <a:lnTo>
                    <a:pt x="452" y="10"/>
                  </a:lnTo>
                  <a:lnTo>
                    <a:pt x="458" y="10"/>
                  </a:lnTo>
                  <a:lnTo>
                    <a:pt x="463" y="5"/>
                  </a:lnTo>
                  <a:lnTo>
                    <a:pt x="468" y="5"/>
                  </a:lnTo>
                  <a:lnTo>
                    <a:pt x="473" y="5"/>
                  </a:lnTo>
                  <a:lnTo>
                    <a:pt x="478" y="5"/>
                  </a:lnTo>
                  <a:lnTo>
                    <a:pt x="483" y="10"/>
                  </a:lnTo>
                  <a:lnTo>
                    <a:pt x="488" y="15"/>
                  </a:lnTo>
                  <a:lnTo>
                    <a:pt x="493" y="15"/>
                  </a:lnTo>
                  <a:lnTo>
                    <a:pt x="499" y="20"/>
                  </a:lnTo>
                  <a:lnTo>
                    <a:pt x="504" y="26"/>
                  </a:lnTo>
                  <a:lnTo>
                    <a:pt x="509" y="26"/>
                  </a:lnTo>
                  <a:lnTo>
                    <a:pt x="514" y="26"/>
                  </a:lnTo>
                  <a:lnTo>
                    <a:pt x="519" y="26"/>
                  </a:lnTo>
                  <a:lnTo>
                    <a:pt x="524" y="20"/>
                  </a:lnTo>
                  <a:lnTo>
                    <a:pt x="529" y="15"/>
                  </a:lnTo>
                  <a:lnTo>
                    <a:pt x="535" y="10"/>
                  </a:lnTo>
                  <a:lnTo>
                    <a:pt x="540" y="5"/>
                  </a:lnTo>
                  <a:lnTo>
                    <a:pt x="545" y="0"/>
                  </a:lnTo>
                  <a:lnTo>
                    <a:pt x="550" y="0"/>
                  </a:lnTo>
                  <a:lnTo>
                    <a:pt x="555" y="0"/>
                  </a:lnTo>
                  <a:lnTo>
                    <a:pt x="560" y="0"/>
                  </a:lnTo>
                  <a:lnTo>
                    <a:pt x="565" y="0"/>
                  </a:lnTo>
                  <a:lnTo>
                    <a:pt x="571" y="0"/>
                  </a:lnTo>
                  <a:lnTo>
                    <a:pt x="576" y="0"/>
                  </a:lnTo>
                  <a:lnTo>
                    <a:pt x="581" y="5"/>
                  </a:lnTo>
                  <a:lnTo>
                    <a:pt x="586" y="5"/>
                  </a:lnTo>
                  <a:lnTo>
                    <a:pt x="591" y="5"/>
                  </a:lnTo>
                  <a:lnTo>
                    <a:pt x="596" y="5"/>
                  </a:lnTo>
                  <a:lnTo>
                    <a:pt x="601" y="5"/>
                  </a:lnTo>
                  <a:lnTo>
                    <a:pt x="607" y="10"/>
                  </a:lnTo>
                  <a:lnTo>
                    <a:pt x="612" y="10"/>
                  </a:lnTo>
                  <a:lnTo>
                    <a:pt x="617" y="10"/>
                  </a:lnTo>
                  <a:lnTo>
                    <a:pt x="622" y="10"/>
                  </a:lnTo>
                  <a:lnTo>
                    <a:pt x="627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5"/>
                  </a:lnTo>
                  <a:lnTo>
                    <a:pt x="648" y="5"/>
                  </a:lnTo>
                  <a:lnTo>
                    <a:pt x="653" y="5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1" name="Freeform 86"/>
            <p:cNvSpPr>
              <a:spLocks/>
            </p:cNvSpPr>
            <p:nvPr/>
          </p:nvSpPr>
          <p:spPr bwMode="auto">
            <a:xfrm>
              <a:off x="1566" y="3566"/>
              <a:ext cx="652" cy="205"/>
            </a:xfrm>
            <a:custGeom>
              <a:avLst/>
              <a:gdLst>
                <a:gd name="T0" fmla="*/ 10 w 652"/>
                <a:gd name="T1" fmla="*/ 200 h 205"/>
                <a:gd name="T2" fmla="*/ 25 w 652"/>
                <a:gd name="T3" fmla="*/ 205 h 205"/>
                <a:gd name="T4" fmla="*/ 41 w 652"/>
                <a:gd name="T5" fmla="*/ 200 h 205"/>
                <a:gd name="T6" fmla="*/ 56 w 652"/>
                <a:gd name="T7" fmla="*/ 190 h 205"/>
                <a:gd name="T8" fmla="*/ 72 w 652"/>
                <a:gd name="T9" fmla="*/ 195 h 205"/>
                <a:gd name="T10" fmla="*/ 87 w 652"/>
                <a:gd name="T11" fmla="*/ 195 h 205"/>
                <a:gd name="T12" fmla="*/ 103 w 652"/>
                <a:gd name="T13" fmla="*/ 190 h 205"/>
                <a:gd name="T14" fmla="*/ 118 w 652"/>
                <a:gd name="T15" fmla="*/ 185 h 205"/>
                <a:gd name="T16" fmla="*/ 133 w 652"/>
                <a:gd name="T17" fmla="*/ 190 h 205"/>
                <a:gd name="T18" fmla="*/ 149 w 652"/>
                <a:gd name="T19" fmla="*/ 195 h 205"/>
                <a:gd name="T20" fmla="*/ 164 w 652"/>
                <a:gd name="T21" fmla="*/ 190 h 205"/>
                <a:gd name="T22" fmla="*/ 180 w 652"/>
                <a:gd name="T23" fmla="*/ 185 h 205"/>
                <a:gd name="T24" fmla="*/ 195 w 652"/>
                <a:gd name="T25" fmla="*/ 185 h 205"/>
                <a:gd name="T26" fmla="*/ 210 w 652"/>
                <a:gd name="T27" fmla="*/ 179 h 205"/>
                <a:gd name="T28" fmla="*/ 226 w 652"/>
                <a:gd name="T29" fmla="*/ 169 h 205"/>
                <a:gd name="T30" fmla="*/ 241 w 652"/>
                <a:gd name="T31" fmla="*/ 169 h 205"/>
                <a:gd name="T32" fmla="*/ 257 w 652"/>
                <a:gd name="T33" fmla="*/ 169 h 205"/>
                <a:gd name="T34" fmla="*/ 272 w 652"/>
                <a:gd name="T35" fmla="*/ 169 h 205"/>
                <a:gd name="T36" fmla="*/ 288 w 652"/>
                <a:gd name="T37" fmla="*/ 159 h 205"/>
                <a:gd name="T38" fmla="*/ 303 w 652"/>
                <a:gd name="T39" fmla="*/ 154 h 205"/>
                <a:gd name="T40" fmla="*/ 318 w 652"/>
                <a:gd name="T41" fmla="*/ 154 h 205"/>
                <a:gd name="T42" fmla="*/ 334 w 652"/>
                <a:gd name="T43" fmla="*/ 154 h 205"/>
                <a:gd name="T44" fmla="*/ 349 w 652"/>
                <a:gd name="T45" fmla="*/ 149 h 205"/>
                <a:gd name="T46" fmla="*/ 365 w 652"/>
                <a:gd name="T47" fmla="*/ 143 h 205"/>
                <a:gd name="T48" fmla="*/ 380 w 652"/>
                <a:gd name="T49" fmla="*/ 149 h 205"/>
                <a:gd name="T50" fmla="*/ 395 w 652"/>
                <a:gd name="T51" fmla="*/ 143 h 205"/>
                <a:gd name="T52" fmla="*/ 411 w 652"/>
                <a:gd name="T53" fmla="*/ 143 h 205"/>
                <a:gd name="T54" fmla="*/ 426 w 652"/>
                <a:gd name="T55" fmla="*/ 138 h 205"/>
                <a:gd name="T56" fmla="*/ 442 w 652"/>
                <a:gd name="T57" fmla="*/ 128 h 205"/>
                <a:gd name="T58" fmla="*/ 457 w 652"/>
                <a:gd name="T59" fmla="*/ 118 h 205"/>
                <a:gd name="T60" fmla="*/ 473 w 652"/>
                <a:gd name="T61" fmla="*/ 107 h 205"/>
                <a:gd name="T62" fmla="*/ 488 w 652"/>
                <a:gd name="T63" fmla="*/ 107 h 205"/>
                <a:gd name="T64" fmla="*/ 503 w 652"/>
                <a:gd name="T65" fmla="*/ 102 h 205"/>
                <a:gd name="T66" fmla="*/ 519 w 652"/>
                <a:gd name="T67" fmla="*/ 92 h 205"/>
                <a:gd name="T68" fmla="*/ 534 w 652"/>
                <a:gd name="T69" fmla="*/ 82 h 205"/>
                <a:gd name="T70" fmla="*/ 550 w 652"/>
                <a:gd name="T71" fmla="*/ 77 h 205"/>
                <a:gd name="T72" fmla="*/ 565 w 652"/>
                <a:gd name="T73" fmla="*/ 61 h 205"/>
                <a:gd name="T74" fmla="*/ 580 w 652"/>
                <a:gd name="T75" fmla="*/ 41 h 205"/>
                <a:gd name="T76" fmla="*/ 596 w 652"/>
                <a:gd name="T77" fmla="*/ 35 h 205"/>
                <a:gd name="T78" fmla="*/ 611 w 652"/>
                <a:gd name="T79" fmla="*/ 30 h 205"/>
                <a:gd name="T80" fmla="*/ 627 w 652"/>
                <a:gd name="T81" fmla="*/ 20 h 205"/>
                <a:gd name="T82" fmla="*/ 642 w 652"/>
                <a:gd name="T83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2" h="205">
                  <a:moveTo>
                    <a:pt x="0" y="200"/>
                  </a:moveTo>
                  <a:lnTo>
                    <a:pt x="5" y="200"/>
                  </a:lnTo>
                  <a:lnTo>
                    <a:pt x="10" y="200"/>
                  </a:lnTo>
                  <a:lnTo>
                    <a:pt x="15" y="205"/>
                  </a:lnTo>
                  <a:lnTo>
                    <a:pt x="20" y="205"/>
                  </a:lnTo>
                  <a:lnTo>
                    <a:pt x="25" y="205"/>
                  </a:lnTo>
                  <a:lnTo>
                    <a:pt x="31" y="205"/>
                  </a:lnTo>
                  <a:lnTo>
                    <a:pt x="36" y="200"/>
                  </a:lnTo>
                  <a:lnTo>
                    <a:pt x="41" y="200"/>
                  </a:lnTo>
                  <a:lnTo>
                    <a:pt x="46" y="195"/>
                  </a:lnTo>
                  <a:lnTo>
                    <a:pt x="51" y="195"/>
                  </a:lnTo>
                  <a:lnTo>
                    <a:pt x="56" y="190"/>
                  </a:lnTo>
                  <a:lnTo>
                    <a:pt x="61" y="190"/>
                  </a:lnTo>
                  <a:lnTo>
                    <a:pt x="67" y="190"/>
                  </a:lnTo>
                  <a:lnTo>
                    <a:pt x="72" y="195"/>
                  </a:lnTo>
                  <a:lnTo>
                    <a:pt x="77" y="195"/>
                  </a:lnTo>
                  <a:lnTo>
                    <a:pt x="82" y="195"/>
                  </a:lnTo>
                  <a:lnTo>
                    <a:pt x="87" y="195"/>
                  </a:lnTo>
                  <a:lnTo>
                    <a:pt x="92" y="195"/>
                  </a:lnTo>
                  <a:lnTo>
                    <a:pt x="97" y="190"/>
                  </a:lnTo>
                  <a:lnTo>
                    <a:pt x="103" y="190"/>
                  </a:lnTo>
                  <a:lnTo>
                    <a:pt x="108" y="185"/>
                  </a:lnTo>
                  <a:lnTo>
                    <a:pt x="113" y="185"/>
                  </a:lnTo>
                  <a:lnTo>
                    <a:pt x="118" y="185"/>
                  </a:lnTo>
                  <a:lnTo>
                    <a:pt x="123" y="185"/>
                  </a:lnTo>
                  <a:lnTo>
                    <a:pt x="128" y="185"/>
                  </a:lnTo>
                  <a:lnTo>
                    <a:pt x="133" y="190"/>
                  </a:lnTo>
                  <a:lnTo>
                    <a:pt x="139" y="190"/>
                  </a:lnTo>
                  <a:lnTo>
                    <a:pt x="144" y="195"/>
                  </a:lnTo>
                  <a:lnTo>
                    <a:pt x="149" y="195"/>
                  </a:lnTo>
                  <a:lnTo>
                    <a:pt x="154" y="190"/>
                  </a:lnTo>
                  <a:lnTo>
                    <a:pt x="159" y="190"/>
                  </a:lnTo>
                  <a:lnTo>
                    <a:pt x="164" y="190"/>
                  </a:lnTo>
                  <a:lnTo>
                    <a:pt x="169" y="185"/>
                  </a:lnTo>
                  <a:lnTo>
                    <a:pt x="174" y="185"/>
                  </a:lnTo>
                  <a:lnTo>
                    <a:pt x="180" y="185"/>
                  </a:lnTo>
                  <a:lnTo>
                    <a:pt x="185" y="185"/>
                  </a:lnTo>
                  <a:lnTo>
                    <a:pt x="190" y="185"/>
                  </a:lnTo>
                  <a:lnTo>
                    <a:pt x="195" y="185"/>
                  </a:lnTo>
                  <a:lnTo>
                    <a:pt x="200" y="185"/>
                  </a:lnTo>
                  <a:lnTo>
                    <a:pt x="205" y="185"/>
                  </a:lnTo>
                  <a:lnTo>
                    <a:pt x="210" y="179"/>
                  </a:lnTo>
                  <a:lnTo>
                    <a:pt x="216" y="174"/>
                  </a:lnTo>
                  <a:lnTo>
                    <a:pt x="221" y="169"/>
                  </a:lnTo>
                  <a:lnTo>
                    <a:pt x="226" y="169"/>
                  </a:lnTo>
                  <a:lnTo>
                    <a:pt x="231" y="169"/>
                  </a:lnTo>
                  <a:lnTo>
                    <a:pt x="236" y="169"/>
                  </a:lnTo>
                  <a:lnTo>
                    <a:pt x="241" y="169"/>
                  </a:lnTo>
                  <a:lnTo>
                    <a:pt x="246" y="169"/>
                  </a:lnTo>
                  <a:lnTo>
                    <a:pt x="252" y="169"/>
                  </a:lnTo>
                  <a:lnTo>
                    <a:pt x="257" y="169"/>
                  </a:lnTo>
                  <a:lnTo>
                    <a:pt x="262" y="169"/>
                  </a:lnTo>
                  <a:lnTo>
                    <a:pt x="267" y="169"/>
                  </a:lnTo>
                  <a:lnTo>
                    <a:pt x="272" y="169"/>
                  </a:lnTo>
                  <a:lnTo>
                    <a:pt x="277" y="164"/>
                  </a:lnTo>
                  <a:lnTo>
                    <a:pt x="282" y="164"/>
                  </a:lnTo>
                  <a:lnTo>
                    <a:pt x="288" y="159"/>
                  </a:lnTo>
                  <a:lnTo>
                    <a:pt x="293" y="159"/>
                  </a:lnTo>
                  <a:lnTo>
                    <a:pt x="298" y="154"/>
                  </a:lnTo>
                  <a:lnTo>
                    <a:pt x="303" y="154"/>
                  </a:lnTo>
                  <a:lnTo>
                    <a:pt x="308" y="154"/>
                  </a:lnTo>
                  <a:lnTo>
                    <a:pt x="313" y="154"/>
                  </a:lnTo>
                  <a:lnTo>
                    <a:pt x="318" y="154"/>
                  </a:lnTo>
                  <a:lnTo>
                    <a:pt x="324" y="154"/>
                  </a:lnTo>
                  <a:lnTo>
                    <a:pt x="329" y="154"/>
                  </a:lnTo>
                  <a:lnTo>
                    <a:pt x="334" y="154"/>
                  </a:lnTo>
                  <a:lnTo>
                    <a:pt x="339" y="149"/>
                  </a:lnTo>
                  <a:lnTo>
                    <a:pt x="344" y="149"/>
                  </a:lnTo>
                  <a:lnTo>
                    <a:pt x="349" y="149"/>
                  </a:lnTo>
                  <a:lnTo>
                    <a:pt x="354" y="149"/>
                  </a:lnTo>
                  <a:lnTo>
                    <a:pt x="359" y="143"/>
                  </a:lnTo>
                  <a:lnTo>
                    <a:pt x="365" y="143"/>
                  </a:lnTo>
                  <a:lnTo>
                    <a:pt x="370" y="143"/>
                  </a:lnTo>
                  <a:lnTo>
                    <a:pt x="375" y="149"/>
                  </a:lnTo>
                  <a:lnTo>
                    <a:pt x="380" y="149"/>
                  </a:lnTo>
                  <a:lnTo>
                    <a:pt x="385" y="149"/>
                  </a:lnTo>
                  <a:lnTo>
                    <a:pt x="390" y="149"/>
                  </a:lnTo>
                  <a:lnTo>
                    <a:pt x="395" y="143"/>
                  </a:lnTo>
                  <a:lnTo>
                    <a:pt x="401" y="143"/>
                  </a:lnTo>
                  <a:lnTo>
                    <a:pt x="406" y="143"/>
                  </a:lnTo>
                  <a:lnTo>
                    <a:pt x="411" y="143"/>
                  </a:lnTo>
                  <a:lnTo>
                    <a:pt x="416" y="138"/>
                  </a:lnTo>
                  <a:lnTo>
                    <a:pt x="421" y="138"/>
                  </a:lnTo>
                  <a:lnTo>
                    <a:pt x="426" y="138"/>
                  </a:lnTo>
                  <a:lnTo>
                    <a:pt x="431" y="133"/>
                  </a:lnTo>
                  <a:lnTo>
                    <a:pt x="437" y="133"/>
                  </a:lnTo>
                  <a:lnTo>
                    <a:pt x="442" y="128"/>
                  </a:lnTo>
                  <a:lnTo>
                    <a:pt x="447" y="128"/>
                  </a:lnTo>
                  <a:lnTo>
                    <a:pt x="452" y="123"/>
                  </a:lnTo>
                  <a:lnTo>
                    <a:pt x="457" y="118"/>
                  </a:lnTo>
                  <a:lnTo>
                    <a:pt x="462" y="113"/>
                  </a:lnTo>
                  <a:lnTo>
                    <a:pt x="467" y="113"/>
                  </a:lnTo>
                  <a:lnTo>
                    <a:pt x="473" y="107"/>
                  </a:lnTo>
                  <a:lnTo>
                    <a:pt x="478" y="107"/>
                  </a:lnTo>
                  <a:lnTo>
                    <a:pt x="483" y="107"/>
                  </a:lnTo>
                  <a:lnTo>
                    <a:pt x="488" y="107"/>
                  </a:lnTo>
                  <a:lnTo>
                    <a:pt x="493" y="107"/>
                  </a:lnTo>
                  <a:lnTo>
                    <a:pt x="498" y="107"/>
                  </a:lnTo>
                  <a:lnTo>
                    <a:pt x="503" y="102"/>
                  </a:lnTo>
                  <a:lnTo>
                    <a:pt x="508" y="102"/>
                  </a:lnTo>
                  <a:lnTo>
                    <a:pt x="514" y="97"/>
                  </a:lnTo>
                  <a:lnTo>
                    <a:pt x="519" y="92"/>
                  </a:lnTo>
                  <a:lnTo>
                    <a:pt x="524" y="87"/>
                  </a:lnTo>
                  <a:lnTo>
                    <a:pt x="529" y="82"/>
                  </a:lnTo>
                  <a:lnTo>
                    <a:pt x="534" y="82"/>
                  </a:lnTo>
                  <a:lnTo>
                    <a:pt x="539" y="77"/>
                  </a:lnTo>
                  <a:lnTo>
                    <a:pt x="544" y="77"/>
                  </a:lnTo>
                  <a:lnTo>
                    <a:pt x="550" y="77"/>
                  </a:lnTo>
                  <a:lnTo>
                    <a:pt x="555" y="71"/>
                  </a:lnTo>
                  <a:lnTo>
                    <a:pt x="560" y="66"/>
                  </a:lnTo>
                  <a:lnTo>
                    <a:pt x="565" y="61"/>
                  </a:lnTo>
                  <a:lnTo>
                    <a:pt x="570" y="56"/>
                  </a:lnTo>
                  <a:lnTo>
                    <a:pt x="580" y="46"/>
                  </a:lnTo>
                  <a:lnTo>
                    <a:pt x="580" y="41"/>
                  </a:lnTo>
                  <a:lnTo>
                    <a:pt x="586" y="41"/>
                  </a:lnTo>
                  <a:lnTo>
                    <a:pt x="591" y="35"/>
                  </a:lnTo>
                  <a:lnTo>
                    <a:pt x="596" y="35"/>
                  </a:lnTo>
                  <a:lnTo>
                    <a:pt x="601" y="35"/>
                  </a:lnTo>
                  <a:lnTo>
                    <a:pt x="606" y="35"/>
                  </a:lnTo>
                  <a:lnTo>
                    <a:pt x="611" y="30"/>
                  </a:lnTo>
                  <a:lnTo>
                    <a:pt x="616" y="30"/>
                  </a:lnTo>
                  <a:lnTo>
                    <a:pt x="622" y="25"/>
                  </a:lnTo>
                  <a:lnTo>
                    <a:pt x="627" y="20"/>
                  </a:lnTo>
                  <a:lnTo>
                    <a:pt x="632" y="15"/>
                  </a:lnTo>
                  <a:lnTo>
                    <a:pt x="637" y="10"/>
                  </a:lnTo>
                  <a:lnTo>
                    <a:pt x="642" y="5"/>
                  </a:lnTo>
                  <a:lnTo>
                    <a:pt x="647" y="5"/>
                  </a:lnTo>
                  <a:lnTo>
                    <a:pt x="652" y="0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2" name="Freeform 87"/>
            <p:cNvSpPr>
              <a:spLocks/>
            </p:cNvSpPr>
            <p:nvPr/>
          </p:nvSpPr>
          <p:spPr bwMode="auto">
            <a:xfrm>
              <a:off x="2218" y="2820"/>
              <a:ext cx="411" cy="746"/>
            </a:xfrm>
            <a:custGeom>
              <a:avLst/>
              <a:gdLst>
                <a:gd name="T0" fmla="*/ 16 w 411"/>
                <a:gd name="T1" fmla="*/ 730 h 746"/>
                <a:gd name="T2" fmla="*/ 21 w 411"/>
                <a:gd name="T3" fmla="*/ 715 h 746"/>
                <a:gd name="T4" fmla="*/ 36 w 411"/>
                <a:gd name="T5" fmla="*/ 694 h 746"/>
                <a:gd name="T6" fmla="*/ 52 w 411"/>
                <a:gd name="T7" fmla="*/ 679 h 746"/>
                <a:gd name="T8" fmla="*/ 67 w 411"/>
                <a:gd name="T9" fmla="*/ 658 h 746"/>
                <a:gd name="T10" fmla="*/ 72 w 411"/>
                <a:gd name="T11" fmla="*/ 643 h 746"/>
                <a:gd name="T12" fmla="*/ 88 w 411"/>
                <a:gd name="T13" fmla="*/ 622 h 746"/>
                <a:gd name="T14" fmla="*/ 98 w 411"/>
                <a:gd name="T15" fmla="*/ 607 h 746"/>
                <a:gd name="T16" fmla="*/ 113 w 411"/>
                <a:gd name="T17" fmla="*/ 591 h 746"/>
                <a:gd name="T18" fmla="*/ 129 w 411"/>
                <a:gd name="T19" fmla="*/ 571 h 746"/>
                <a:gd name="T20" fmla="*/ 139 w 411"/>
                <a:gd name="T21" fmla="*/ 555 h 746"/>
                <a:gd name="T22" fmla="*/ 149 w 411"/>
                <a:gd name="T23" fmla="*/ 540 h 746"/>
                <a:gd name="T24" fmla="*/ 160 w 411"/>
                <a:gd name="T25" fmla="*/ 525 h 746"/>
                <a:gd name="T26" fmla="*/ 170 w 411"/>
                <a:gd name="T27" fmla="*/ 509 h 746"/>
                <a:gd name="T28" fmla="*/ 175 w 411"/>
                <a:gd name="T29" fmla="*/ 494 h 746"/>
                <a:gd name="T30" fmla="*/ 185 w 411"/>
                <a:gd name="T31" fmla="*/ 473 h 746"/>
                <a:gd name="T32" fmla="*/ 196 w 411"/>
                <a:gd name="T33" fmla="*/ 453 h 746"/>
                <a:gd name="T34" fmla="*/ 201 w 411"/>
                <a:gd name="T35" fmla="*/ 437 h 746"/>
                <a:gd name="T36" fmla="*/ 211 w 411"/>
                <a:gd name="T37" fmla="*/ 422 h 746"/>
                <a:gd name="T38" fmla="*/ 216 w 411"/>
                <a:gd name="T39" fmla="*/ 406 h 746"/>
                <a:gd name="T40" fmla="*/ 232 w 411"/>
                <a:gd name="T41" fmla="*/ 386 h 746"/>
                <a:gd name="T42" fmla="*/ 242 w 411"/>
                <a:gd name="T43" fmla="*/ 370 h 746"/>
                <a:gd name="T44" fmla="*/ 252 w 411"/>
                <a:gd name="T45" fmla="*/ 350 h 746"/>
                <a:gd name="T46" fmla="*/ 257 w 411"/>
                <a:gd name="T47" fmla="*/ 334 h 746"/>
                <a:gd name="T48" fmla="*/ 268 w 411"/>
                <a:gd name="T49" fmla="*/ 319 h 746"/>
                <a:gd name="T50" fmla="*/ 273 w 411"/>
                <a:gd name="T51" fmla="*/ 298 h 746"/>
                <a:gd name="T52" fmla="*/ 283 w 411"/>
                <a:gd name="T53" fmla="*/ 278 h 746"/>
                <a:gd name="T54" fmla="*/ 293 w 411"/>
                <a:gd name="T55" fmla="*/ 257 h 746"/>
                <a:gd name="T56" fmla="*/ 298 w 411"/>
                <a:gd name="T57" fmla="*/ 237 h 746"/>
                <a:gd name="T58" fmla="*/ 309 w 411"/>
                <a:gd name="T59" fmla="*/ 221 h 746"/>
                <a:gd name="T60" fmla="*/ 314 w 411"/>
                <a:gd name="T61" fmla="*/ 201 h 746"/>
                <a:gd name="T62" fmla="*/ 324 w 411"/>
                <a:gd name="T63" fmla="*/ 185 h 746"/>
                <a:gd name="T64" fmla="*/ 334 w 411"/>
                <a:gd name="T65" fmla="*/ 170 h 746"/>
                <a:gd name="T66" fmla="*/ 340 w 411"/>
                <a:gd name="T67" fmla="*/ 155 h 746"/>
                <a:gd name="T68" fmla="*/ 350 w 411"/>
                <a:gd name="T69" fmla="*/ 134 h 746"/>
                <a:gd name="T70" fmla="*/ 355 w 411"/>
                <a:gd name="T71" fmla="*/ 113 h 746"/>
                <a:gd name="T72" fmla="*/ 365 w 411"/>
                <a:gd name="T73" fmla="*/ 93 h 746"/>
                <a:gd name="T74" fmla="*/ 370 w 411"/>
                <a:gd name="T75" fmla="*/ 72 h 746"/>
                <a:gd name="T76" fmla="*/ 381 w 411"/>
                <a:gd name="T77" fmla="*/ 57 h 746"/>
                <a:gd name="T78" fmla="*/ 391 w 411"/>
                <a:gd name="T79" fmla="*/ 41 h 746"/>
                <a:gd name="T80" fmla="*/ 396 w 411"/>
                <a:gd name="T81" fmla="*/ 26 h 746"/>
                <a:gd name="T82" fmla="*/ 406 w 411"/>
                <a:gd name="T83" fmla="*/ 11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1" h="746">
                  <a:moveTo>
                    <a:pt x="0" y="746"/>
                  </a:moveTo>
                  <a:lnTo>
                    <a:pt x="6" y="740"/>
                  </a:lnTo>
                  <a:lnTo>
                    <a:pt x="16" y="730"/>
                  </a:lnTo>
                  <a:lnTo>
                    <a:pt x="16" y="725"/>
                  </a:lnTo>
                  <a:lnTo>
                    <a:pt x="21" y="720"/>
                  </a:lnTo>
                  <a:lnTo>
                    <a:pt x="21" y="715"/>
                  </a:lnTo>
                  <a:lnTo>
                    <a:pt x="31" y="704"/>
                  </a:lnTo>
                  <a:lnTo>
                    <a:pt x="31" y="699"/>
                  </a:lnTo>
                  <a:lnTo>
                    <a:pt x="36" y="694"/>
                  </a:lnTo>
                  <a:lnTo>
                    <a:pt x="47" y="684"/>
                  </a:lnTo>
                  <a:lnTo>
                    <a:pt x="47" y="679"/>
                  </a:lnTo>
                  <a:lnTo>
                    <a:pt x="52" y="679"/>
                  </a:lnTo>
                  <a:lnTo>
                    <a:pt x="57" y="674"/>
                  </a:lnTo>
                  <a:lnTo>
                    <a:pt x="57" y="668"/>
                  </a:lnTo>
                  <a:lnTo>
                    <a:pt x="67" y="658"/>
                  </a:lnTo>
                  <a:lnTo>
                    <a:pt x="67" y="653"/>
                  </a:lnTo>
                  <a:lnTo>
                    <a:pt x="72" y="648"/>
                  </a:lnTo>
                  <a:lnTo>
                    <a:pt x="72" y="643"/>
                  </a:lnTo>
                  <a:lnTo>
                    <a:pt x="77" y="638"/>
                  </a:lnTo>
                  <a:lnTo>
                    <a:pt x="77" y="632"/>
                  </a:lnTo>
                  <a:lnTo>
                    <a:pt x="88" y="622"/>
                  </a:lnTo>
                  <a:lnTo>
                    <a:pt x="88" y="617"/>
                  </a:lnTo>
                  <a:lnTo>
                    <a:pt x="93" y="612"/>
                  </a:lnTo>
                  <a:lnTo>
                    <a:pt x="98" y="607"/>
                  </a:lnTo>
                  <a:lnTo>
                    <a:pt x="103" y="602"/>
                  </a:lnTo>
                  <a:lnTo>
                    <a:pt x="108" y="596"/>
                  </a:lnTo>
                  <a:lnTo>
                    <a:pt x="113" y="591"/>
                  </a:lnTo>
                  <a:lnTo>
                    <a:pt x="124" y="581"/>
                  </a:lnTo>
                  <a:lnTo>
                    <a:pt x="124" y="576"/>
                  </a:lnTo>
                  <a:lnTo>
                    <a:pt x="129" y="571"/>
                  </a:lnTo>
                  <a:lnTo>
                    <a:pt x="129" y="566"/>
                  </a:lnTo>
                  <a:lnTo>
                    <a:pt x="134" y="561"/>
                  </a:lnTo>
                  <a:lnTo>
                    <a:pt x="139" y="555"/>
                  </a:lnTo>
                  <a:lnTo>
                    <a:pt x="139" y="550"/>
                  </a:lnTo>
                  <a:lnTo>
                    <a:pt x="144" y="545"/>
                  </a:lnTo>
                  <a:lnTo>
                    <a:pt x="149" y="540"/>
                  </a:lnTo>
                  <a:lnTo>
                    <a:pt x="155" y="535"/>
                  </a:lnTo>
                  <a:lnTo>
                    <a:pt x="160" y="530"/>
                  </a:lnTo>
                  <a:lnTo>
                    <a:pt x="160" y="525"/>
                  </a:lnTo>
                  <a:lnTo>
                    <a:pt x="165" y="519"/>
                  </a:lnTo>
                  <a:lnTo>
                    <a:pt x="165" y="514"/>
                  </a:lnTo>
                  <a:lnTo>
                    <a:pt x="170" y="509"/>
                  </a:lnTo>
                  <a:lnTo>
                    <a:pt x="170" y="504"/>
                  </a:lnTo>
                  <a:lnTo>
                    <a:pt x="175" y="499"/>
                  </a:lnTo>
                  <a:lnTo>
                    <a:pt x="175" y="494"/>
                  </a:lnTo>
                  <a:lnTo>
                    <a:pt x="180" y="489"/>
                  </a:lnTo>
                  <a:lnTo>
                    <a:pt x="180" y="478"/>
                  </a:lnTo>
                  <a:lnTo>
                    <a:pt x="185" y="473"/>
                  </a:lnTo>
                  <a:lnTo>
                    <a:pt x="185" y="468"/>
                  </a:lnTo>
                  <a:lnTo>
                    <a:pt x="191" y="463"/>
                  </a:lnTo>
                  <a:lnTo>
                    <a:pt x="196" y="453"/>
                  </a:lnTo>
                  <a:lnTo>
                    <a:pt x="196" y="447"/>
                  </a:lnTo>
                  <a:lnTo>
                    <a:pt x="201" y="442"/>
                  </a:lnTo>
                  <a:lnTo>
                    <a:pt x="201" y="437"/>
                  </a:lnTo>
                  <a:lnTo>
                    <a:pt x="206" y="432"/>
                  </a:lnTo>
                  <a:lnTo>
                    <a:pt x="206" y="427"/>
                  </a:lnTo>
                  <a:lnTo>
                    <a:pt x="211" y="422"/>
                  </a:lnTo>
                  <a:lnTo>
                    <a:pt x="211" y="417"/>
                  </a:lnTo>
                  <a:lnTo>
                    <a:pt x="216" y="411"/>
                  </a:lnTo>
                  <a:lnTo>
                    <a:pt x="216" y="406"/>
                  </a:lnTo>
                  <a:lnTo>
                    <a:pt x="226" y="396"/>
                  </a:lnTo>
                  <a:lnTo>
                    <a:pt x="226" y="391"/>
                  </a:lnTo>
                  <a:lnTo>
                    <a:pt x="232" y="386"/>
                  </a:lnTo>
                  <a:lnTo>
                    <a:pt x="232" y="381"/>
                  </a:lnTo>
                  <a:lnTo>
                    <a:pt x="237" y="375"/>
                  </a:lnTo>
                  <a:lnTo>
                    <a:pt x="242" y="370"/>
                  </a:lnTo>
                  <a:lnTo>
                    <a:pt x="247" y="365"/>
                  </a:lnTo>
                  <a:lnTo>
                    <a:pt x="247" y="360"/>
                  </a:lnTo>
                  <a:lnTo>
                    <a:pt x="252" y="350"/>
                  </a:lnTo>
                  <a:lnTo>
                    <a:pt x="252" y="345"/>
                  </a:lnTo>
                  <a:lnTo>
                    <a:pt x="257" y="340"/>
                  </a:lnTo>
                  <a:lnTo>
                    <a:pt x="257" y="334"/>
                  </a:lnTo>
                  <a:lnTo>
                    <a:pt x="262" y="329"/>
                  </a:lnTo>
                  <a:lnTo>
                    <a:pt x="262" y="324"/>
                  </a:lnTo>
                  <a:lnTo>
                    <a:pt x="268" y="319"/>
                  </a:lnTo>
                  <a:lnTo>
                    <a:pt x="268" y="309"/>
                  </a:lnTo>
                  <a:lnTo>
                    <a:pt x="273" y="304"/>
                  </a:lnTo>
                  <a:lnTo>
                    <a:pt x="273" y="298"/>
                  </a:lnTo>
                  <a:lnTo>
                    <a:pt x="278" y="293"/>
                  </a:lnTo>
                  <a:lnTo>
                    <a:pt x="278" y="288"/>
                  </a:lnTo>
                  <a:lnTo>
                    <a:pt x="283" y="278"/>
                  </a:lnTo>
                  <a:lnTo>
                    <a:pt x="288" y="273"/>
                  </a:lnTo>
                  <a:lnTo>
                    <a:pt x="288" y="268"/>
                  </a:lnTo>
                  <a:lnTo>
                    <a:pt x="293" y="257"/>
                  </a:lnTo>
                  <a:lnTo>
                    <a:pt x="293" y="252"/>
                  </a:lnTo>
                  <a:lnTo>
                    <a:pt x="298" y="247"/>
                  </a:lnTo>
                  <a:lnTo>
                    <a:pt x="298" y="237"/>
                  </a:lnTo>
                  <a:lnTo>
                    <a:pt x="304" y="232"/>
                  </a:lnTo>
                  <a:lnTo>
                    <a:pt x="304" y="226"/>
                  </a:lnTo>
                  <a:lnTo>
                    <a:pt x="309" y="221"/>
                  </a:lnTo>
                  <a:lnTo>
                    <a:pt x="309" y="216"/>
                  </a:lnTo>
                  <a:lnTo>
                    <a:pt x="314" y="206"/>
                  </a:lnTo>
                  <a:lnTo>
                    <a:pt x="314" y="201"/>
                  </a:lnTo>
                  <a:lnTo>
                    <a:pt x="319" y="196"/>
                  </a:lnTo>
                  <a:lnTo>
                    <a:pt x="319" y="190"/>
                  </a:lnTo>
                  <a:lnTo>
                    <a:pt x="324" y="185"/>
                  </a:lnTo>
                  <a:lnTo>
                    <a:pt x="324" y="180"/>
                  </a:lnTo>
                  <a:lnTo>
                    <a:pt x="329" y="175"/>
                  </a:lnTo>
                  <a:lnTo>
                    <a:pt x="334" y="170"/>
                  </a:lnTo>
                  <a:lnTo>
                    <a:pt x="334" y="165"/>
                  </a:lnTo>
                  <a:lnTo>
                    <a:pt x="340" y="160"/>
                  </a:lnTo>
                  <a:lnTo>
                    <a:pt x="340" y="155"/>
                  </a:lnTo>
                  <a:lnTo>
                    <a:pt x="345" y="149"/>
                  </a:lnTo>
                  <a:lnTo>
                    <a:pt x="345" y="139"/>
                  </a:lnTo>
                  <a:lnTo>
                    <a:pt x="350" y="134"/>
                  </a:lnTo>
                  <a:lnTo>
                    <a:pt x="350" y="129"/>
                  </a:lnTo>
                  <a:lnTo>
                    <a:pt x="355" y="119"/>
                  </a:lnTo>
                  <a:lnTo>
                    <a:pt x="355" y="113"/>
                  </a:lnTo>
                  <a:lnTo>
                    <a:pt x="360" y="103"/>
                  </a:lnTo>
                  <a:lnTo>
                    <a:pt x="360" y="98"/>
                  </a:lnTo>
                  <a:lnTo>
                    <a:pt x="365" y="93"/>
                  </a:lnTo>
                  <a:lnTo>
                    <a:pt x="365" y="88"/>
                  </a:lnTo>
                  <a:lnTo>
                    <a:pt x="370" y="77"/>
                  </a:lnTo>
                  <a:lnTo>
                    <a:pt x="370" y="72"/>
                  </a:lnTo>
                  <a:lnTo>
                    <a:pt x="375" y="67"/>
                  </a:lnTo>
                  <a:lnTo>
                    <a:pt x="381" y="62"/>
                  </a:lnTo>
                  <a:lnTo>
                    <a:pt x="381" y="57"/>
                  </a:lnTo>
                  <a:lnTo>
                    <a:pt x="386" y="52"/>
                  </a:lnTo>
                  <a:lnTo>
                    <a:pt x="386" y="47"/>
                  </a:lnTo>
                  <a:lnTo>
                    <a:pt x="391" y="41"/>
                  </a:lnTo>
                  <a:lnTo>
                    <a:pt x="391" y="36"/>
                  </a:lnTo>
                  <a:lnTo>
                    <a:pt x="396" y="31"/>
                  </a:lnTo>
                  <a:lnTo>
                    <a:pt x="396" y="26"/>
                  </a:lnTo>
                  <a:lnTo>
                    <a:pt x="401" y="21"/>
                  </a:lnTo>
                  <a:lnTo>
                    <a:pt x="401" y="16"/>
                  </a:lnTo>
                  <a:lnTo>
                    <a:pt x="406" y="11"/>
                  </a:lnTo>
                  <a:lnTo>
                    <a:pt x="406" y="5"/>
                  </a:lnTo>
                  <a:lnTo>
                    <a:pt x="411" y="0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3" name="Freeform 88"/>
            <p:cNvSpPr>
              <a:spLocks/>
            </p:cNvSpPr>
            <p:nvPr/>
          </p:nvSpPr>
          <p:spPr bwMode="auto">
            <a:xfrm>
              <a:off x="2629" y="2512"/>
              <a:ext cx="555" cy="308"/>
            </a:xfrm>
            <a:custGeom>
              <a:avLst/>
              <a:gdLst>
                <a:gd name="T0" fmla="*/ 6 w 555"/>
                <a:gd name="T1" fmla="*/ 298 h 308"/>
                <a:gd name="T2" fmla="*/ 16 w 555"/>
                <a:gd name="T3" fmla="*/ 283 h 308"/>
                <a:gd name="T4" fmla="*/ 21 w 555"/>
                <a:gd name="T5" fmla="*/ 262 h 308"/>
                <a:gd name="T6" fmla="*/ 31 w 555"/>
                <a:gd name="T7" fmla="*/ 247 h 308"/>
                <a:gd name="T8" fmla="*/ 42 w 555"/>
                <a:gd name="T9" fmla="*/ 231 h 308"/>
                <a:gd name="T10" fmla="*/ 52 w 555"/>
                <a:gd name="T11" fmla="*/ 216 h 308"/>
                <a:gd name="T12" fmla="*/ 62 w 555"/>
                <a:gd name="T13" fmla="*/ 200 h 308"/>
                <a:gd name="T14" fmla="*/ 83 w 555"/>
                <a:gd name="T15" fmla="*/ 180 h 308"/>
                <a:gd name="T16" fmla="*/ 88 w 555"/>
                <a:gd name="T17" fmla="*/ 164 h 308"/>
                <a:gd name="T18" fmla="*/ 98 w 555"/>
                <a:gd name="T19" fmla="*/ 149 h 308"/>
                <a:gd name="T20" fmla="*/ 103 w 555"/>
                <a:gd name="T21" fmla="*/ 134 h 308"/>
                <a:gd name="T22" fmla="*/ 119 w 555"/>
                <a:gd name="T23" fmla="*/ 113 h 308"/>
                <a:gd name="T24" fmla="*/ 134 w 555"/>
                <a:gd name="T25" fmla="*/ 98 h 308"/>
                <a:gd name="T26" fmla="*/ 149 w 555"/>
                <a:gd name="T27" fmla="*/ 77 h 308"/>
                <a:gd name="T28" fmla="*/ 165 w 555"/>
                <a:gd name="T29" fmla="*/ 62 h 308"/>
                <a:gd name="T30" fmla="*/ 180 w 555"/>
                <a:gd name="T31" fmla="*/ 57 h 308"/>
                <a:gd name="T32" fmla="*/ 196 w 555"/>
                <a:gd name="T33" fmla="*/ 41 h 308"/>
                <a:gd name="T34" fmla="*/ 211 w 555"/>
                <a:gd name="T35" fmla="*/ 31 h 308"/>
                <a:gd name="T36" fmla="*/ 227 w 555"/>
                <a:gd name="T37" fmla="*/ 21 h 308"/>
                <a:gd name="T38" fmla="*/ 242 w 555"/>
                <a:gd name="T39" fmla="*/ 15 h 308"/>
                <a:gd name="T40" fmla="*/ 257 w 555"/>
                <a:gd name="T41" fmla="*/ 10 h 308"/>
                <a:gd name="T42" fmla="*/ 273 w 555"/>
                <a:gd name="T43" fmla="*/ 0 h 308"/>
                <a:gd name="T44" fmla="*/ 288 w 555"/>
                <a:gd name="T45" fmla="*/ 0 h 308"/>
                <a:gd name="T46" fmla="*/ 304 w 555"/>
                <a:gd name="T47" fmla="*/ 0 h 308"/>
                <a:gd name="T48" fmla="*/ 319 w 555"/>
                <a:gd name="T49" fmla="*/ 5 h 308"/>
                <a:gd name="T50" fmla="*/ 334 w 555"/>
                <a:gd name="T51" fmla="*/ 0 h 308"/>
                <a:gd name="T52" fmla="*/ 350 w 555"/>
                <a:gd name="T53" fmla="*/ 5 h 308"/>
                <a:gd name="T54" fmla="*/ 365 w 555"/>
                <a:gd name="T55" fmla="*/ 21 h 308"/>
                <a:gd name="T56" fmla="*/ 381 w 555"/>
                <a:gd name="T57" fmla="*/ 26 h 308"/>
                <a:gd name="T58" fmla="*/ 396 w 555"/>
                <a:gd name="T59" fmla="*/ 31 h 308"/>
                <a:gd name="T60" fmla="*/ 412 w 555"/>
                <a:gd name="T61" fmla="*/ 41 h 308"/>
                <a:gd name="T62" fmla="*/ 427 w 555"/>
                <a:gd name="T63" fmla="*/ 57 h 308"/>
                <a:gd name="T64" fmla="*/ 437 w 555"/>
                <a:gd name="T65" fmla="*/ 72 h 308"/>
                <a:gd name="T66" fmla="*/ 453 w 555"/>
                <a:gd name="T67" fmla="*/ 92 h 308"/>
                <a:gd name="T68" fmla="*/ 468 w 555"/>
                <a:gd name="T69" fmla="*/ 113 h 308"/>
                <a:gd name="T70" fmla="*/ 489 w 555"/>
                <a:gd name="T71" fmla="*/ 134 h 308"/>
                <a:gd name="T72" fmla="*/ 494 w 555"/>
                <a:gd name="T73" fmla="*/ 149 h 308"/>
                <a:gd name="T74" fmla="*/ 504 w 555"/>
                <a:gd name="T75" fmla="*/ 164 h 308"/>
                <a:gd name="T76" fmla="*/ 514 w 555"/>
                <a:gd name="T77" fmla="*/ 180 h 308"/>
                <a:gd name="T78" fmla="*/ 519 w 555"/>
                <a:gd name="T79" fmla="*/ 195 h 308"/>
                <a:gd name="T80" fmla="*/ 530 w 555"/>
                <a:gd name="T81" fmla="*/ 206 h 308"/>
                <a:gd name="T82" fmla="*/ 545 w 555"/>
                <a:gd name="T83" fmla="*/ 226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5" h="308">
                  <a:moveTo>
                    <a:pt x="0" y="308"/>
                  </a:moveTo>
                  <a:lnTo>
                    <a:pt x="0" y="303"/>
                  </a:lnTo>
                  <a:lnTo>
                    <a:pt x="6" y="298"/>
                  </a:lnTo>
                  <a:lnTo>
                    <a:pt x="6" y="293"/>
                  </a:lnTo>
                  <a:lnTo>
                    <a:pt x="11" y="288"/>
                  </a:lnTo>
                  <a:lnTo>
                    <a:pt x="16" y="283"/>
                  </a:lnTo>
                  <a:lnTo>
                    <a:pt x="16" y="272"/>
                  </a:lnTo>
                  <a:lnTo>
                    <a:pt x="21" y="267"/>
                  </a:lnTo>
                  <a:lnTo>
                    <a:pt x="21" y="262"/>
                  </a:lnTo>
                  <a:lnTo>
                    <a:pt x="26" y="257"/>
                  </a:lnTo>
                  <a:lnTo>
                    <a:pt x="26" y="252"/>
                  </a:lnTo>
                  <a:lnTo>
                    <a:pt x="31" y="247"/>
                  </a:lnTo>
                  <a:lnTo>
                    <a:pt x="31" y="242"/>
                  </a:lnTo>
                  <a:lnTo>
                    <a:pt x="36" y="236"/>
                  </a:lnTo>
                  <a:lnTo>
                    <a:pt x="42" y="231"/>
                  </a:lnTo>
                  <a:lnTo>
                    <a:pt x="42" y="226"/>
                  </a:lnTo>
                  <a:lnTo>
                    <a:pt x="47" y="221"/>
                  </a:lnTo>
                  <a:lnTo>
                    <a:pt x="52" y="216"/>
                  </a:lnTo>
                  <a:lnTo>
                    <a:pt x="52" y="211"/>
                  </a:lnTo>
                  <a:lnTo>
                    <a:pt x="57" y="206"/>
                  </a:lnTo>
                  <a:lnTo>
                    <a:pt x="62" y="200"/>
                  </a:lnTo>
                  <a:lnTo>
                    <a:pt x="67" y="195"/>
                  </a:lnTo>
                  <a:lnTo>
                    <a:pt x="72" y="190"/>
                  </a:lnTo>
                  <a:lnTo>
                    <a:pt x="83" y="180"/>
                  </a:lnTo>
                  <a:lnTo>
                    <a:pt x="83" y="175"/>
                  </a:lnTo>
                  <a:lnTo>
                    <a:pt x="88" y="170"/>
                  </a:lnTo>
                  <a:lnTo>
                    <a:pt x="88" y="164"/>
                  </a:lnTo>
                  <a:lnTo>
                    <a:pt x="93" y="159"/>
                  </a:lnTo>
                  <a:lnTo>
                    <a:pt x="93" y="154"/>
                  </a:lnTo>
                  <a:lnTo>
                    <a:pt x="98" y="149"/>
                  </a:lnTo>
                  <a:lnTo>
                    <a:pt x="98" y="144"/>
                  </a:lnTo>
                  <a:lnTo>
                    <a:pt x="103" y="139"/>
                  </a:lnTo>
                  <a:lnTo>
                    <a:pt x="103" y="134"/>
                  </a:lnTo>
                  <a:lnTo>
                    <a:pt x="108" y="128"/>
                  </a:lnTo>
                  <a:lnTo>
                    <a:pt x="119" y="118"/>
                  </a:lnTo>
                  <a:lnTo>
                    <a:pt x="119" y="113"/>
                  </a:lnTo>
                  <a:lnTo>
                    <a:pt x="124" y="108"/>
                  </a:lnTo>
                  <a:lnTo>
                    <a:pt x="129" y="103"/>
                  </a:lnTo>
                  <a:lnTo>
                    <a:pt x="134" y="98"/>
                  </a:lnTo>
                  <a:lnTo>
                    <a:pt x="139" y="92"/>
                  </a:lnTo>
                  <a:lnTo>
                    <a:pt x="149" y="82"/>
                  </a:lnTo>
                  <a:lnTo>
                    <a:pt x="149" y="77"/>
                  </a:lnTo>
                  <a:lnTo>
                    <a:pt x="155" y="72"/>
                  </a:lnTo>
                  <a:lnTo>
                    <a:pt x="160" y="67"/>
                  </a:lnTo>
                  <a:lnTo>
                    <a:pt x="165" y="62"/>
                  </a:lnTo>
                  <a:lnTo>
                    <a:pt x="170" y="62"/>
                  </a:lnTo>
                  <a:lnTo>
                    <a:pt x="175" y="57"/>
                  </a:lnTo>
                  <a:lnTo>
                    <a:pt x="180" y="57"/>
                  </a:lnTo>
                  <a:lnTo>
                    <a:pt x="185" y="51"/>
                  </a:lnTo>
                  <a:lnTo>
                    <a:pt x="191" y="46"/>
                  </a:lnTo>
                  <a:lnTo>
                    <a:pt x="196" y="41"/>
                  </a:lnTo>
                  <a:lnTo>
                    <a:pt x="201" y="41"/>
                  </a:lnTo>
                  <a:lnTo>
                    <a:pt x="206" y="36"/>
                  </a:lnTo>
                  <a:lnTo>
                    <a:pt x="211" y="31"/>
                  </a:lnTo>
                  <a:lnTo>
                    <a:pt x="216" y="31"/>
                  </a:lnTo>
                  <a:lnTo>
                    <a:pt x="221" y="26"/>
                  </a:lnTo>
                  <a:lnTo>
                    <a:pt x="227" y="21"/>
                  </a:lnTo>
                  <a:lnTo>
                    <a:pt x="232" y="21"/>
                  </a:lnTo>
                  <a:lnTo>
                    <a:pt x="237" y="15"/>
                  </a:lnTo>
                  <a:lnTo>
                    <a:pt x="242" y="15"/>
                  </a:lnTo>
                  <a:lnTo>
                    <a:pt x="247" y="15"/>
                  </a:lnTo>
                  <a:lnTo>
                    <a:pt x="252" y="10"/>
                  </a:lnTo>
                  <a:lnTo>
                    <a:pt x="257" y="10"/>
                  </a:lnTo>
                  <a:lnTo>
                    <a:pt x="263" y="5"/>
                  </a:lnTo>
                  <a:lnTo>
                    <a:pt x="268" y="5"/>
                  </a:lnTo>
                  <a:lnTo>
                    <a:pt x="273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88" y="0"/>
                  </a:lnTo>
                  <a:lnTo>
                    <a:pt x="293" y="0"/>
                  </a:lnTo>
                  <a:lnTo>
                    <a:pt x="298" y="0"/>
                  </a:lnTo>
                  <a:lnTo>
                    <a:pt x="304" y="0"/>
                  </a:lnTo>
                  <a:lnTo>
                    <a:pt x="309" y="5"/>
                  </a:lnTo>
                  <a:lnTo>
                    <a:pt x="314" y="5"/>
                  </a:lnTo>
                  <a:lnTo>
                    <a:pt x="319" y="5"/>
                  </a:lnTo>
                  <a:lnTo>
                    <a:pt x="324" y="0"/>
                  </a:lnTo>
                  <a:lnTo>
                    <a:pt x="329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5" y="0"/>
                  </a:lnTo>
                  <a:lnTo>
                    <a:pt x="350" y="5"/>
                  </a:lnTo>
                  <a:lnTo>
                    <a:pt x="355" y="10"/>
                  </a:lnTo>
                  <a:lnTo>
                    <a:pt x="360" y="15"/>
                  </a:lnTo>
                  <a:lnTo>
                    <a:pt x="365" y="21"/>
                  </a:lnTo>
                  <a:lnTo>
                    <a:pt x="370" y="26"/>
                  </a:lnTo>
                  <a:lnTo>
                    <a:pt x="376" y="26"/>
                  </a:lnTo>
                  <a:lnTo>
                    <a:pt x="381" y="26"/>
                  </a:lnTo>
                  <a:lnTo>
                    <a:pt x="386" y="26"/>
                  </a:lnTo>
                  <a:lnTo>
                    <a:pt x="391" y="26"/>
                  </a:lnTo>
                  <a:lnTo>
                    <a:pt x="396" y="31"/>
                  </a:lnTo>
                  <a:lnTo>
                    <a:pt x="401" y="31"/>
                  </a:lnTo>
                  <a:lnTo>
                    <a:pt x="406" y="36"/>
                  </a:lnTo>
                  <a:lnTo>
                    <a:pt x="412" y="41"/>
                  </a:lnTo>
                  <a:lnTo>
                    <a:pt x="417" y="46"/>
                  </a:lnTo>
                  <a:lnTo>
                    <a:pt x="422" y="51"/>
                  </a:lnTo>
                  <a:lnTo>
                    <a:pt x="427" y="57"/>
                  </a:lnTo>
                  <a:lnTo>
                    <a:pt x="427" y="62"/>
                  </a:lnTo>
                  <a:lnTo>
                    <a:pt x="432" y="67"/>
                  </a:lnTo>
                  <a:lnTo>
                    <a:pt x="437" y="72"/>
                  </a:lnTo>
                  <a:lnTo>
                    <a:pt x="448" y="82"/>
                  </a:lnTo>
                  <a:lnTo>
                    <a:pt x="448" y="87"/>
                  </a:lnTo>
                  <a:lnTo>
                    <a:pt x="453" y="92"/>
                  </a:lnTo>
                  <a:lnTo>
                    <a:pt x="463" y="103"/>
                  </a:lnTo>
                  <a:lnTo>
                    <a:pt x="463" y="108"/>
                  </a:lnTo>
                  <a:lnTo>
                    <a:pt x="468" y="113"/>
                  </a:lnTo>
                  <a:lnTo>
                    <a:pt x="473" y="118"/>
                  </a:lnTo>
                  <a:lnTo>
                    <a:pt x="478" y="123"/>
                  </a:lnTo>
                  <a:lnTo>
                    <a:pt x="489" y="134"/>
                  </a:lnTo>
                  <a:lnTo>
                    <a:pt x="489" y="139"/>
                  </a:lnTo>
                  <a:lnTo>
                    <a:pt x="494" y="144"/>
                  </a:lnTo>
                  <a:lnTo>
                    <a:pt x="494" y="149"/>
                  </a:lnTo>
                  <a:lnTo>
                    <a:pt x="499" y="154"/>
                  </a:lnTo>
                  <a:lnTo>
                    <a:pt x="499" y="159"/>
                  </a:lnTo>
                  <a:lnTo>
                    <a:pt x="504" y="164"/>
                  </a:lnTo>
                  <a:lnTo>
                    <a:pt x="509" y="170"/>
                  </a:lnTo>
                  <a:lnTo>
                    <a:pt x="509" y="175"/>
                  </a:lnTo>
                  <a:lnTo>
                    <a:pt x="514" y="180"/>
                  </a:lnTo>
                  <a:lnTo>
                    <a:pt x="514" y="185"/>
                  </a:lnTo>
                  <a:lnTo>
                    <a:pt x="519" y="190"/>
                  </a:lnTo>
                  <a:lnTo>
                    <a:pt x="519" y="195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30" y="206"/>
                  </a:lnTo>
                  <a:lnTo>
                    <a:pt x="540" y="216"/>
                  </a:lnTo>
                  <a:lnTo>
                    <a:pt x="540" y="221"/>
                  </a:lnTo>
                  <a:lnTo>
                    <a:pt x="545" y="226"/>
                  </a:lnTo>
                  <a:lnTo>
                    <a:pt x="555" y="236"/>
                  </a:lnTo>
                  <a:lnTo>
                    <a:pt x="555" y="242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4" name="Freeform 89"/>
            <p:cNvSpPr>
              <a:spLocks/>
            </p:cNvSpPr>
            <p:nvPr/>
          </p:nvSpPr>
          <p:spPr bwMode="auto">
            <a:xfrm>
              <a:off x="3184" y="2754"/>
              <a:ext cx="370" cy="729"/>
            </a:xfrm>
            <a:custGeom>
              <a:avLst/>
              <a:gdLst>
                <a:gd name="T0" fmla="*/ 6 w 370"/>
                <a:gd name="T1" fmla="*/ 10 h 729"/>
                <a:gd name="T2" fmla="*/ 16 w 370"/>
                <a:gd name="T3" fmla="*/ 25 h 729"/>
                <a:gd name="T4" fmla="*/ 26 w 370"/>
                <a:gd name="T5" fmla="*/ 46 h 729"/>
                <a:gd name="T6" fmla="*/ 31 w 370"/>
                <a:gd name="T7" fmla="*/ 66 h 729"/>
                <a:gd name="T8" fmla="*/ 42 w 370"/>
                <a:gd name="T9" fmla="*/ 87 h 729"/>
                <a:gd name="T10" fmla="*/ 47 w 370"/>
                <a:gd name="T11" fmla="*/ 102 h 729"/>
                <a:gd name="T12" fmla="*/ 62 w 370"/>
                <a:gd name="T13" fmla="*/ 123 h 729"/>
                <a:gd name="T14" fmla="*/ 72 w 370"/>
                <a:gd name="T15" fmla="*/ 138 h 729"/>
                <a:gd name="T16" fmla="*/ 78 w 370"/>
                <a:gd name="T17" fmla="*/ 154 h 729"/>
                <a:gd name="T18" fmla="*/ 88 w 370"/>
                <a:gd name="T19" fmla="*/ 169 h 729"/>
                <a:gd name="T20" fmla="*/ 93 w 370"/>
                <a:gd name="T21" fmla="*/ 190 h 729"/>
                <a:gd name="T22" fmla="*/ 103 w 370"/>
                <a:gd name="T23" fmla="*/ 210 h 729"/>
                <a:gd name="T24" fmla="*/ 108 w 370"/>
                <a:gd name="T25" fmla="*/ 231 h 729"/>
                <a:gd name="T26" fmla="*/ 119 w 370"/>
                <a:gd name="T27" fmla="*/ 246 h 729"/>
                <a:gd name="T28" fmla="*/ 129 w 370"/>
                <a:gd name="T29" fmla="*/ 267 h 729"/>
                <a:gd name="T30" fmla="*/ 134 w 370"/>
                <a:gd name="T31" fmla="*/ 282 h 729"/>
                <a:gd name="T32" fmla="*/ 144 w 370"/>
                <a:gd name="T33" fmla="*/ 298 h 729"/>
                <a:gd name="T34" fmla="*/ 149 w 370"/>
                <a:gd name="T35" fmla="*/ 318 h 729"/>
                <a:gd name="T36" fmla="*/ 160 w 370"/>
                <a:gd name="T37" fmla="*/ 334 h 729"/>
                <a:gd name="T38" fmla="*/ 170 w 370"/>
                <a:gd name="T39" fmla="*/ 354 h 729"/>
                <a:gd name="T40" fmla="*/ 175 w 370"/>
                <a:gd name="T41" fmla="*/ 370 h 729"/>
                <a:gd name="T42" fmla="*/ 185 w 370"/>
                <a:gd name="T43" fmla="*/ 390 h 729"/>
                <a:gd name="T44" fmla="*/ 191 w 370"/>
                <a:gd name="T45" fmla="*/ 406 h 729"/>
                <a:gd name="T46" fmla="*/ 201 w 370"/>
                <a:gd name="T47" fmla="*/ 421 h 729"/>
                <a:gd name="T48" fmla="*/ 211 w 370"/>
                <a:gd name="T49" fmla="*/ 436 h 729"/>
                <a:gd name="T50" fmla="*/ 216 w 370"/>
                <a:gd name="T51" fmla="*/ 452 h 729"/>
                <a:gd name="T52" fmla="*/ 227 w 370"/>
                <a:gd name="T53" fmla="*/ 467 h 729"/>
                <a:gd name="T54" fmla="*/ 232 w 370"/>
                <a:gd name="T55" fmla="*/ 483 h 729"/>
                <a:gd name="T56" fmla="*/ 242 w 370"/>
                <a:gd name="T57" fmla="*/ 503 h 729"/>
                <a:gd name="T58" fmla="*/ 247 w 370"/>
                <a:gd name="T59" fmla="*/ 524 h 729"/>
                <a:gd name="T60" fmla="*/ 257 w 370"/>
                <a:gd name="T61" fmla="*/ 544 h 729"/>
                <a:gd name="T62" fmla="*/ 268 w 370"/>
                <a:gd name="T63" fmla="*/ 560 h 729"/>
                <a:gd name="T64" fmla="*/ 273 w 370"/>
                <a:gd name="T65" fmla="*/ 575 h 729"/>
                <a:gd name="T66" fmla="*/ 283 w 370"/>
                <a:gd name="T67" fmla="*/ 591 h 729"/>
                <a:gd name="T68" fmla="*/ 288 w 370"/>
                <a:gd name="T69" fmla="*/ 606 h 729"/>
                <a:gd name="T70" fmla="*/ 304 w 370"/>
                <a:gd name="T71" fmla="*/ 621 h 729"/>
                <a:gd name="T72" fmla="*/ 309 w 370"/>
                <a:gd name="T73" fmla="*/ 637 h 729"/>
                <a:gd name="T74" fmla="*/ 319 w 370"/>
                <a:gd name="T75" fmla="*/ 652 h 729"/>
                <a:gd name="T76" fmla="*/ 329 w 370"/>
                <a:gd name="T77" fmla="*/ 668 h 729"/>
                <a:gd name="T78" fmla="*/ 340 w 370"/>
                <a:gd name="T79" fmla="*/ 683 h 729"/>
                <a:gd name="T80" fmla="*/ 355 w 370"/>
                <a:gd name="T81" fmla="*/ 704 h 729"/>
                <a:gd name="T82" fmla="*/ 365 w 370"/>
                <a:gd name="T83" fmla="*/ 719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70" h="729">
                  <a:moveTo>
                    <a:pt x="0" y="0"/>
                  </a:moveTo>
                  <a:lnTo>
                    <a:pt x="6" y="5"/>
                  </a:lnTo>
                  <a:lnTo>
                    <a:pt x="6" y="10"/>
                  </a:lnTo>
                  <a:lnTo>
                    <a:pt x="11" y="15"/>
                  </a:lnTo>
                  <a:lnTo>
                    <a:pt x="11" y="20"/>
                  </a:lnTo>
                  <a:lnTo>
                    <a:pt x="16" y="25"/>
                  </a:lnTo>
                  <a:lnTo>
                    <a:pt x="16" y="35"/>
                  </a:lnTo>
                  <a:lnTo>
                    <a:pt x="21" y="41"/>
                  </a:lnTo>
                  <a:lnTo>
                    <a:pt x="26" y="46"/>
                  </a:lnTo>
                  <a:lnTo>
                    <a:pt x="26" y="56"/>
                  </a:lnTo>
                  <a:lnTo>
                    <a:pt x="31" y="61"/>
                  </a:lnTo>
                  <a:lnTo>
                    <a:pt x="31" y="66"/>
                  </a:lnTo>
                  <a:lnTo>
                    <a:pt x="36" y="77"/>
                  </a:lnTo>
                  <a:lnTo>
                    <a:pt x="36" y="82"/>
                  </a:lnTo>
                  <a:lnTo>
                    <a:pt x="42" y="87"/>
                  </a:lnTo>
                  <a:lnTo>
                    <a:pt x="42" y="92"/>
                  </a:lnTo>
                  <a:lnTo>
                    <a:pt x="47" y="97"/>
                  </a:lnTo>
                  <a:lnTo>
                    <a:pt x="47" y="102"/>
                  </a:lnTo>
                  <a:lnTo>
                    <a:pt x="52" y="107"/>
                  </a:lnTo>
                  <a:lnTo>
                    <a:pt x="52" y="113"/>
                  </a:lnTo>
                  <a:lnTo>
                    <a:pt x="62" y="123"/>
                  </a:lnTo>
                  <a:lnTo>
                    <a:pt x="62" y="128"/>
                  </a:lnTo>
                  <a:lnTo>
                    <a:pt x="67" y="133"/>
                  </a:lnTo>
                  <a:lnTo>
                    <a:pt x="72" y="138"/>
                  </a:lnTo>
                  <a:lnTo>
                    <a:pt x="72" y="143"/>
                  </a:lnTo>
                  <a:lnTo>
                    <a:pt x="78" y="149"/>
                  </a:lnTo>
                  <a:lnTo>
                    <a:pt x="78" y="154"/>
                  </a:lnTo>
                  <a:lnTo>
                    <a:pt x="83" y="159"/>
                  </a:lnTo>
                  <a:lnTo>
                    <a:pt x="83" y="164"/>
                  </a:lnTo>
                  <a:lnTo>
                    <a:pt x="88" y="169"/>
                  </a:lnTo>
                  <a:lnTo>
                    <a:pt x="88" y="174"/>
                  </a:lnTo>
                  <a:lnTo>
                    <a:pt x="93" y="185"/>
                  </a:lnTo>
                  <a:lnTo>
                    <a:pt x="93" y="190"/>
                  </a:lnTo>
                  <a:lnTo>
                    <a:pt x="98" y="195"/>
                  </a:lnTo>
                  <a:lnTo>
                    <a:pt x="98" y="205"/>
                  </a:lnTo>
                  <a:lnTo>
                    <a:pt x="103" y="210"/>
                  </a:lnTo>
                  <a:lnTo>
                    <a:pt x="103" y="215"/>
                  </a:lnTo>
                  <a:lnTo>
                    <a:pt x="108" y="226"/>
                  </a:lnTo>
                  <a:lnTo>
                    <a:pt x="108" y="231"/>
                  </a:lnTo>
                  <a:lnTo>
                    <a:pt x="113" y="236"/>
                  </a:lnTo>
                  <a:lnTo>
                    <a:pt x="119" y="241"/>
                  </a:lnTo>
                  <a:lnTo>
                    <a:pt x="119" y="246"/>
                  </a:lnTo>
                  <a:lnTo>
                    <a:pt x="124" y="256"/>
                  </a:lnTo>
                  <a:lnTo>
                    <a:pt x="124" y="262"/>
                  </a:lnTo>
                  <a:lnTo>
                    <a:pt x="129" y="267"/>
                  </a:lnTo>
                  <a:lnTo>
                    <a:pt x="129" y="272"/>
                  </a:lnTo>
                  <a:lnTo>
                    <a:pt x="134" y="277"/>
                  </a:lnTo>
                  <a:lnTo>
                    <a:pt x="134" y="282"/>
                  </a:lnTo>
                  <a:lnTo>
                    <a:pt x="139" y="287"/>
                  </a:lnTo>
                  <a:lnTo>
                    <a:pt x="139" y="292"/>
                  </a:lnTo>
                  <a:lnTo>
                    <a:pt x="144" y="298"/>
                  </a:lnTo>
                  <a:lnTo>
                    <a:pt x="144" y="303"/>
                  </a:lnTo>
                  <a:lnTo>
                    <a:pt x="149" y="313"/>
                  </a:lnTo>
                  <a:lnTo>
                    <a:pt x="149" y="318"/>
                  </a:lnTo>
                  <a:lnTo>
                    <a:pt x="155" y="323"/>
                  </a:lnTo>
                  <a:lnTo>
                    <a:pt x="155" y="328"/>
                  </a:lnTo>
                  <a:lnTo>
                    <a:pt x="160" y="334"/>
                  </a:lnTo>
                  <a:lnTo>
                    <a:pt x="165" y="344"/>
                  </a:lnTo>
                  <a:lnTo>
                    <a:pt x="165" y="349"/>
                  </a:lnTo>
                  <a:lnTo>
                    <a:pt x="170" y="354"/>
                  </a:lnTo>
                  <a:lnTo>
                    <a:pt x="170" y="359"/>
                  </a:lnTo>
                  <a:lnTo>
                    <a:pt x="175" y="364"/>
                  </a:lnTo>
                  <a:lnTo>
                    <a:pt x="175" y="370"/>
                  </a:lnTo>
                  <a:lnTo>
                    <a:pt x="180" y="375"/>
                  </a:lnTo>
                  <a:lnTo>
                    <a:pt x="180" y="380"/>
                  </a:lnTo>
                  <a:lnTo>
                    <a:pt x="185" y="390"/>
                  </a:lnTo>
                  <a:lnTo>
                    <a:pt x="185" y="395"/>
                  </a:lnTo>
                  <a:lnTo>
                    <a:pt x="191" y="400"/>
                  </a:lnTo>
                  <a:lnTo>
                    <a:pt x="191" y="406"/>
                  </a:lnTo>
                  <a:lnTo>
                    <a:pt x="196" y="411"/>
                  </a:lnTo>
                  <a:lnTo>
                    <a:pt x="196" y="416"/>
                  </a:lnTo>
                  <a:lnTo>
                    <a:pt x="201" y="421"/>
                  </a:lnTo>
                  <a:lnTo>
                    <a:pt x="201" y="426"/>
                  </a:lnTo>
                  <a:lnTo>
                    <a:pt x="206" y="431"/>
                  </a:lnTo>
                  <a:lnTo>
                    <a:pt x="211" y="436"/>
                  </a:lnTo>
                  <a:lnTo>
                    <a:pt x="211" y="441"/>
                  </a:lnTo>
                  <a:lnTo>
                    <a:pt x="216" y="447"/>
                  </a:lnTo>
                  <a:lnTo>
                    <a:pt x="216" y="452"/>
                  </a:lnTo>
                  <a:lnTo>
                    <a:pt x="221" y="457"/>
                  </a:lnTo>
                  <a:lnTo>
                    <a:pt x="221" y="462"/>
                  </a:lnTo>
                  <a:lnTo>
                    <a:pt x="227" y="467"/>
                  </a:lnTo>
                  <a:lnTo>
                    <a:pt x="227" y="472"/>
                  </a:lnTo>
                  <a:lnTo>
                    <a:pt x="232" y="477"/>
                  </a:lnTo>
                  <a:lnTo>
                    <a:pt x="232" y="483"/>
                  </a:lnTo>
                  <a:lnTo>
                    <a:pt x="237" y="493"/>
                  </a:lnTo>
                  <a:lnTo>
                    <a:pt x="237" y="498"/>
                  </a:lnTo>
                  <a:lnTo>
                    <a:pt x="242" y="503"/>
                  </a:lnTo>
                  <a:lnTo>
                    <a:pt x="242" y="513"/>
                  </a:lnTo>
                  <a:lnTo>
                    <a:pt x="247" y="519"/>
                  </a:lnTo>
                  <a:lnTo>
                    <a:pt x="247" y="524"/>
                  </a:lnTo>
                  <a:lnTo>
                    <a:pt x="252" y="529"/>
                  </a:lnTo>
                  <a:lnTo>
                    <a:pt x="257" y="539"/>
                  </a:lnTo>
                  <a:lnTo>
                    <a:pt x="257" y="544"/>
                  </a:lnTo>
                  <a:lnTo>
                    <a:pt x="262" y="549"/>
                  </a:lnTo>
                  <a:lnTo>
                    <a:pt x="262" y="555"/>
                  </a:lnTo>
                  <a:lnTo>
                    <a:pt x="268" y="560"/>
                  </a:lnTo>
                  <a:lnTo>
                    <a:pt x="268" y="565"/>
                  </a:lnTo>
                  <a:lnTo>
                    <a:pt x="273" y="570"/>
                  </a:lnTo>
                  <a:lnTo>
                    <a:pt x="273" y="575"/>
                  </a:lnTo>
                  <a:lnTo>
                    <a:pt x="278" y="580"/>
                  </a:lnTo>
                  <a:lnTo>
                    <a:pt x="278" y="585"/>
                  </a:lnTo>
                  <a:lnTo>
                    <a:pt x="283" y="591"/>
                  </a:lnTo>
                  <a:lnTo>
                    <a:pt x="283" y="596"/>
                  </a:lnTo>
                  <a:lnTo>
                    <a:pt x="288" y="601"/>
                  </a:lnTo>
                  <a:lnTo>
                    <a:pt x="288" y="606"/>
                  </a:lnTo>
                  <a:lnTo>
                    <a:pt x="293" y="611"/>
                  </a:lnTo>
                  <a:lnTo>
                    <a:pt x="298" y="616"/>
                  </a:lnTo>
                  <a:lnTo>
                    <a:pt x="304" y="621"/>
                  </a:lnTo>
                  <a:lnTo>
                    <a:pt x="304" y="627"/>
                  </a:lnTo>
                  <a:lnTo>
                    <a:pt x="309" y="632"/>
                  </a:lnTo>
                  <a:lnTo>
                    <a:pt x="309" y="637"/>
                  </a:lnTo>
                  <a:lnTo>
                    <a:pt x="314" y="642"/>
                  </a:lnTo>
                  <a:lnTo>
                    <a:pt x="314" y="647"/>
                  </a:lnTo>
                  <a:lnTo>
                    <a:pt x="319" y="652"/>
                  </a:lnTo>
                  <a:lnTo>
                    <a:pt x="319" y="657"/>
                  </a:lnTo>
                  <a:lnTo>
                    <a:pt x="324" y="662"/>
                  </a:lnTo>
                  <a:lnTo>
                    <a:pt x="329" y="668"/>
                  </a:lnTo>
                  <a:lnTo>
                    <a:pt x="329" y="673"/>
                  </a:lnTo>
                  <a:lnTo>
                    <a:pt x="334" y="678"/>
                  </a:lnTo>
                  <a:lnTo>
                    <a:pt x="340" y="683"/>
                  </a:lnTo>
                  <a:lnTo>
                    <a:pt x="345" y="688"/>
                  </a:lnTo>
                  <a:lnTo>
                    <a:pt x="355" y="698"/>
                  </a:lnTo>
                  <a:lnTo>
                    <a:pt x="355" y="704"/>
                  </a:lnTo>
                  <a:lnTo>
                    <a:pt x="360" y="709"/>
                  </a:lnTo>
                  <a:lnTo>
                    <a:pt x="360" y="714"/>
                  </a:lnTo>
                  <a:lnTo>
                    <a:pt x="365" y="719"/>
                  </a:lnTo>
                  <a:lnTo>
                    <a:pt x="365" y="724"/>
                  </a:lnTo>
                  <a:lnTo>
                    <a:pt x="370" y="729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5" name="Freeform 90"/>
            <p:cNvSpPr>
              <a:spLocks/>
            </p:cNvSpPr>
            <p:nvPr/>
          </p:nvSpPr>
          <p:spPr bwMode="auto">
            <a:xfrm>
              <a:off x="3554" y="3483"/>
              <a:ext cx="632" cy="278"/>
            </a:xfrm>
            <a:custGeom>
              <a:avLst/>
              <a:gdLst>
                <a:gd name="T0" fmla="*/ 6 w 632"/>
                <a:gd name="T1" fmla="*/ 11 h 278"/>
                <a:gd name="T2" fmla="*/ 16 w 632"/>
                <a:gd name="T3" fmla="*/ 31 h 278"/>
                <a:gd name="T4" fmla="*/ 31 w 632"/>
                <a:gd name="T5" fmla="*/ 41 h 278"/>
                <a:gd name="T6" fmla="*/ 47 w 632"/>
                <a:gd name="T7" fmla="*/ 57 h 278"/>
                <a:gd name="T8" fmla="*/ 62 w 632"/>
                <a:gd name="T9" fmla="*/ 77 h 278"/>
                <a:gd name="T10" fmla="*/ 77 w 632"/>
                <a:gd name="T11" fmla="*/ 93 h 278"/>
                <a:gd name="T12" fmla="*/ 93 w 632"/>
                <a:gd name="T13" fmla="*/ 98 h 278"/>
                <a:gd name="T14" fmla="*/ 108 w 632"/>
                <a:gd name="T15" fmla="*/ 108 h 278"/>
                <a:gd name="T16" fmla="*/ 129 w 632"/>
                <a:gd name="T17" fmla="*/ 124 h 278"/>
                <a:gd name="T18" fmla="*/ 139 w 632"/>
                <a:gd name="T19" fmla="*/ 139 h 278"/>
                <a:gd name="T20" fmla="*/ 155 w 632"/>
                <a:gd name="T21" fmla="*/ 160 h 278"/>
                <a:gd name="T22" fmla="*/ 160 w 632"/>
                <a:gd name="T23" fmla="*/ 165 h 278"/>
                <a:gd name="T24" fmla="*/ 175 w 632"/>
                <a:gd name="T25" fmla="*/ 165 h 278"/>
                <a:gd name="T26" fmla="*/ 191 w 632"/>
                <a:gd name="T27" fmla="*/ 170 h 278"/>
                <a:gd name="T28" fmla="*/ 206 w 632"/>
                <a:gd name="T29" fmla="*/ 185 h 278"/>
                <a:gd name="T30" fmla="*/ 221 w 632"/>
                <a:gd name="T31" fmla="*/ 196 h 278"/>
                <a:gd name="T32" fmla="*/ 237 w 632"/>
                <a:gd name="T33" fmla="*/ 211 h 278"/>
                <a:gd name="T34" fmla="*/ 252 w 632"/>
                <a:gd name="T35" fmla="*/ 216 h 278"/>
                <a:gd name="T36" fmla="*/ 268 w 632"/>
                <a:gd name="T37" fmla="*/ 206 h 278"/>
                <a:gd name="T38" fmla="*/ 283 w 632"/>
                <a:gd name="T39" fmla="*/ 206 h 278"/>
                <a:gd name="T40" fmla="*/ 298 w 632"/>
                <a:gd name="T41" fmla="*/ 221 h 278"/>
                <a:gd name="T42" fmla="*/ 314 w 632"/>
                <a:gd name="T43" fmla="*/ 221 h 278"/>
                <a:gd name="T44" fmla="*/ 329 w 632"/>
                <a:gd name="T45" fmla="*/ 226 h 278"/>
                <a:gd name="T46" fmla="*/ 345 w 632"/>
                <a:gd name="T47" fmla="*/ 232 h 278"/>
                <a:gd name="T48" fmla="*/ 360 w 632"/>
                <a:gd name="T49" fmla="*/ 237 h 278"/>
                <a:gd name="T50" fmla="*/ 376 w 632"/>
                <a:gd name="T51" fmla="*/ 237 h 278"/>
                <a:gd name="T52" fmla="*/ 391 w 632"/>
                <a:gd name="T53" fmla="*/ 232 h 278"/>
                <a:gd name="T54" fmla="*/ 406 w 632"/>
                <a:gd name="T55" fmla="*/ 232 h 278"/>
                <a:gd name="T56" fmla="*/ 422 w 632"/>
                <a:gd name="T57" fmla="*/ 242 h 278"/>
                <a:gd name="T58" fmla="*/ 437 w 632"/>
                <a:gd name="T59" fmla="*/ 257 h 278"/>
                <a:gd name="T60" fmla="*/ 453 w 632"/>
                <a:gd name="T61" fmla="*/ 257 h 278"/>
                <a:gd name="T62" fmla="*/ 468 w 632"/>
                <a:gd name="T63" fmla="*/ 257 h 278"/>
                <a:gd name="T64" fmla="*/ 483 w 632"/>
                <a:gd name="T65" fmla="*/ 268 h 278"/>
                <a:gd name="T66" fmla="*/ 499 w 632"/>
                <a:gd name="T67" fmla="*/ 273 h 278"/>
                <a:gd name="T68" fmla="*/ 514 w 632"/>
                <a:gd name="T69" fmla="*/ 268 h 278"/>
                <a:gd name="T70" fmla="*/ 530 w 632"/>
                <a:gd name="T71" fmla="*/ 262 h 278"/>
                <a:gd name="T72" fmla="*/ 545 w 632"/>
                <a:gd name="T73" fmla="*/ 268 h 278"/>
                <a:gd name="T74" fmla="*/ 561 w 632"/>
                <a:gd name="T75" fmla="*/ 268 h 278"/>
                <a:gd name="T76" fmla="*/ 576 w 632"/>
                <a:gd name="T77" fmla="*/ 273 h 278"/>
                <a:gd name="T78" fmla="*/ 591 w 632"/>
                <a:gd name="T79" fmla="*/ 278 h 278"/>
                <a:gd name="T80" fmla="*/ 607 w 632"/>
                <a:gd name="T81" fmla="*/ 273 h 278"/>
                <a:gd name="T82" fmla="*/ 622 w 632"/>
                <a:gd name="T83" fmla="*/ 26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2" h="278">
                  <a:moveTo>
                    <a:pt x="0" y="0"/>
                  </a:moveTo>
                  <a:lnTo>
                    <a:pt x="0" y="5"/>
                  </a:lnTo>
                  <a:lnTo>
                    <a:pt x="6" y="11"/>
                  </a:lnTo>
                  <a:lnTo>
                    <a:pt x="6" y="16"/>
                  </a:lnTo>
                  <a:lnTo>
                    <a:pt x="16" y="26"/>
                  </a:lnTo>
                  <a:lnTo>
                    <a:pt x="16" y="31"/>
                  </a:lnTo>
                  <a:lnTo>
                    <a:pt x="21" y="31"/>
                  </a:lnTo>
                  <a:lnTo>
                    <a:pt x="26" y="36"/>
                  </a:lnTo>
                  <a:lnTo>
                    <a:pt x="31" y="41"/>
                  </a:lnTo>
                  <a:lnTo>
                    <a:pt x="36" y="47"/>
                  </a:lnTo>
                  <a:lnTo>
                    <a:pt x="42" y="52"/>
                  </a:lnTo>
                  <a:lnTo>
                    <a:pt x="47" y="57"/>
                  </a:lnTo>
                  <a:lnTo>
                    <a:pt x="52" y="62"/>
                  </a:lnTo>
                  <a:lnTo>
                    <a:pt x="62" y="72"/>
                  </a:lnTo>
                  <a:lnTo>
                    <a:pt x="62" y="77"/>
                  </a:lnTo>
                  <a:lnTo>
                    <a:pt x="67" y="83"/>
                  </a:lnTo>
                  <a:lnTo>
                    <a:pt x="72" y="88"/>
                  </a:lnTo>
                  <a:lnTo>
                    <a:pt x="77" y="93"/>
                  </a:lnTo>
                  <a:lnTo>
                    <a:pt x="83" y="93"/>
                  </a:lnTo>
                  <a:lnTo>
                    <a:pt x="88" y="98"/>
                  </a:lnTo>
                  <a:lnTo>
                    <a:pt x="93" y="98"/>
                  </a:lnTo>
                  <a:lnTo>
                    <a:pt x="98" y="103"/>
                  </a:lnTo>
                  <a:lnTo>
                    <a:pt x="103" y="103"/>
                  </a:lnTo>
                  <a:lnTo>
                    <a:pt x="108" y="108"/>
                  </a:lnTo>
                  <a:lnTo>
                    <a:pt x="113" y="113"/>
                  </a:lnTo>
                  <a:lnTo>
                    <a:pt x="119" y="113"/>
                  </a:lnTo>
                  <a:lnTo>
                    <a:pt x="129" y="124"/>
                  </a:lnTo>
                  <a:lnTo>
                    <a:pt x="129" y="129"/>
                  </a:lnTo>
                  <a:lnTo>
                    <a:pt x="134" y="134"/>
                  </a:lnTo>
                  <a:lnTo>
                    <a:pt x="139" y="139"/>
                  </a:lnTo>
                  <a:lnTo>
                    <a:pt x="139" y="144"/>
                  </a:lnTo>
                  <a:lnTo>
                    <a:pt x="144" y="149"/>
                  </a:lnTo>
                  <a:lnTo>
                    <a:pt x="155" y="160"/>
                  </a:lnTo>
                  <a:lnTo>
                    <a:pt x="149" y="160"/>
                  </a:lnTo>
                  <a:lnTo>
                    <a:pt x="155" y="160"/>
                  </a:lnTo>
                  <a:lnTo>
                    <a:pt x="160" y="165"/>
                  </a:lnTo>
                  <a:lnTo>
                    <a:pt x="165" y="165"/>
                  </a:lnTo>
                  <a:lnTo>
                    <a:pt x="170" y="165"/>
                  </a:lnTo>
                  <a:lnTo>
                    <a:pt x="175" y="165"/>
                  </a:lnTo>
                  <a:lnTo>
                    <a:pt x="180" y="165"/>
                  </a:lnTo>
                  <a:lnTo>
                    <a:pt x="185" y="170"/>
                  </a:lnTo>
                  <a:lnTo>
                    <a:pt x="191" y="170"/>
                  </a:lnTo>
                  <a:lnTo>
                    <a:pt x="196" y="175"/>
                  </a:lnTo>
                  <a:lnTo>
                    <a:pt x="201" y="180"/>
                  </a:lnTo>
                  <a:lnTo>
                    <a:pt x="206" y="185"/>
                  </a:lnTo>
                  <a:lnTo>
                    <a:pt x="211" y="185"/>
                  </a:lnTo>
                  <a:lnTo>
                    <a:pt x="216" y="190"/>
                  </a:lnTo>
                  <a:lnTo>
                    <a:pt x="221" y="196"/>
                  </a:lnTo>
                  <a:lnTo>
                    <a:pt x="226" y="201"/>
                  </a:lnTo>
                  <a:lnTo>
                    <a:pt x="232" y="206"/>
                  </a:lnTo>
                  <a:lnTo>
                    <a:pt x="237" y="211"/>
                  </a:lnTo>
                  <a:lnTo>
                    <a:pt x="242" y="216"/>
                  </a:lnTo>
                  <a:lnTo>
                    <a:pt x="247" y="216"/>
                  </a:lnTo>
                  <a:lnTo>
                    <a:pt x="252" y="216"/>
                  </a:lnTo>
                  <a:lnTo>
                    <a:pt x="257" y="211"/>
                  </a:lnTo>
                  <a:lnTo>
                    <a:pt x="262" y="211"/>
                  </a:lnTo>
                  <a:lnTo>
                    <a:pt x="268" y="206"/>
                  </a:lnTo>
                  <a:lnTo>
                    <a:pt x="273" y="206"/>
                  </a:lnTo>
                  <a:lnTo>
                    <a:pt x="278" y="206"/>
                  </a:lnTo>
                  <a:lnTo>
                    <a:pt x="283" y="206"/>
                  </a:lnTo>
                  <a:lnTo>
                    <a:pt x="288" y="211"/>
                  </a:lnTo>
                  <a:lnTo>
                    <a:pt x="293" y="216"/>
                  </a:lnTo>
                  <a:lnTo>
                    <a:pt x="298" y="221"/>
                  </a:lnTo>
                  <a:lnTo>
                    <a:pt x="304" y="221"/>
                  </a:lnTo>
                  <a:lnTo>
                    <a:pt x="309" y="221"/>
                  </a:lnTo>
                  <a:lnTo>
                    <a:pt x="314" y="221"/>
                  </a:lnTo>
                  <a:lnTo>
                    <a:pt x="319" y="226"/>
                  </a:lnTo>
                  <a:lnTo>
                    <a:pt x="324" y="226"/>
                  </a:lnTo>
                  <a:lnTo>
                    <a:pt x="329" y="226"/>
                  </a:lnTo>
                  <a:lnTo>
                    <a:pt x="334" y="226"/>
                  </a:lnTo>
                  <a:lnTo>
                    <a:pt x="340" y="232"/>
                  </a:lnTo>
                  <a:lnTo>
                    <a:pt x="345" y="232"/>
                  </a:lnTo>
                  <a:lnTo>
                    <a:pt x="350" y="232"/>
                  </a:lnTo>
                  <a:lnTo>
                    <a:pt x="355" y="232"/>
                  </a:lnTo>
                  <a:lnTo>
                    <a:pt x="360" y="237"/>
                  </a:lnTo>
                  <a:lnTo>
                    <a:pt x="365" y="237"/>
                  </a:lnTo>
                  <a:lnTo>
                    <a:pt x="370" y="237"/>
                  </a:lnTo>
                  <a:lnTo>
                    <a:pt x="376" y="237"/>
                  </a:lnTo>
                  <a:lnTo>
                    <a:pt x="381" y="237"/>
                  </a:lnTo>
                  <a:lnTo>
                    <a:pt x="386" y="237"/>
                  </a:lnTo>
                  <a:lnTo>
                    <a:pt x="391" y="232"/>
                  </a:lnTo>
                  <a:lnTo>
                    <a:pt x="396" y="232"/>
                  </a:lnTo>
                  <a:lnTo>
                    <a:pt x="401" y="232"/>
                  </a:lnTo>
                  <a:lnTo>
                    <a:pt x="406" y="232"/>
                  </a:lnTo>
                  <a:lnTo>
                    <a:pt x="411" y="232"/>
                  </a:lnTo>
                  <a:lnTo>
                    <a:pt x="417" y="237"/>
                  </a:lnTo>
                  <a:lnTo>
                    <a:pt x="422" y="242"/>
                  </a:lnTo>
                  <a:lnTo>
                    <a:pt x="427" y="247"/>
                  </a:lnTo>
                  <a:lnTo>
                    <a:pt x="432" y="252"/>
                  </a:lnTo>
                  <a:lnTo>
                    <a:pt x="437" y="257"/>
                  </a:lnTo>
                  <a:lnTo>
                    <a:pt x="442" y="257"/>
                  </a:lnTo>
                  <a:lnTo>
                    <a:pt x="447" y="257"/>
                  </a:lnTo>
                  <a:lnTo>
                    <a:pt x="453" y="257"/>
                  </a:lnTo>
                  <a:lnTo>
                    <a:pt x="458" y="257"/>
                  </a:lnTo>
                  <a:lnTo>
                    <a:pt x="463" y="257"/>
                  </a:lnTo>
                  <a:lnTo>
                    <a:pt x="468" y="257"/>
                  </a:lnTo>
                  <a:lnTo>
                    <a:pt x="473" y="257"/>
                  </a:lnTo>
                  <a:lnTo>
                    <a:pt x="478" y="262"/>
                  </a:lnTo>
                  <a:lnTo>
                    <a:pt x="483" y="268"/>
                  </a:lnTo>
                  <a:lnTo>
                    <a:pt x="489" y="268"/>
                  </a:lnTo>
                  <a:lnTo>
                    <a:pt x="494" y="268"/>
                  </a:lnTo>
                  <a:lnTo>
                    <a:pt x="499" y="273"/>
                  </a:lnTo>
                  <a:lnTo>
                    <a:pt x="504" y="273"/>
                  </a:lnTo>
                  <a:lnTo>
                    <a:pt x="509" y="268"/>
                  </a:lnTo>
                  <a:lnTo>
                    <a:pt x="514" y="268"/>
                  </a:lnTo>
                  <a:lnTo>
                    <a:pt x="519" y="268"/>
                  </a:lnTo>
                  <a:lnTo>
                    <a:pt x="525" y="262"/>
                  </a:lnTo>
                  <a:lnTo>
                    <a:pt x="530" y="262"/>
                  </a:lnTo>
                  <a:lnTo>
                    <a:pt x="535" y="268"/>
                  </a:lnTo>
                  <a:lnTo>
                    <a:pt x="540" y="268"/>
                  </a:lnTo>
                  <a:lnTo>
                    <a:pt x="545" y="268"/>
                  </a:lnTo>
                  <a:lnTo>
                    <a:pt x="550" y="268"/>
                  </a:lnTo>
                  <a:lnTo>
                    <a:pt x="555" y="268"/>
                  </a:lnTo>
                  <a:lnTo>
                    <a:pt x="561" y="268"/>
                  </a:lnTo>
                  <a:lnTo>
                    <a:pt x="566" y="273"/>
                  </a:lnTo>
                  <a:lnTo>
                    <a:pt x="571" y="273"/>
                  </a:lnTo>
                  <a:lnTo>
                    <a:pt x="576" y="273"/>
                  </a:lnTo>
                  <a:lnTo>
                    <a:pt x="581" y="278"/>
                  </a:lnTo>
                  <a:lnTo>
                    <a:pt x="586" y="278"/>
                  </a:lnTo>
                  <a:lnTo>
                    <a:pt x="591" y="278"/>
                  </a:lnTo>
                  <a:lnTo>
                    <a:pt x="596" y="278"/>
                  </a:lnTo>
                  <a:lnTo>
                    <a:pt x="602" y="273"/>
                  </a:lnTo>
                  <a:lnTo>
                    <a:pt x="607" y="273"/>
                  </a:lnTo>
                  <a:lnTo>
                    <a:pt x="612" y="268"/>
                  </a:lnTo>
                  <a:lnTo>
                    <a:pt x="617" y="268"/>
                  </a:lnTo>
                  <a:lnTo>
                    <a:pt x="622" y="268"/>
                  </a:lnTo>
                  <a:lnTo>
                    <a:pt x="627" y="268"/>
                  </a:lnTo>
                  <a:lnTo>
                    <a:pt x="632" y="268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6" name="Freeform 91"/>
            <p:cNvSpPr>
              <a:spLocks/>
            </p:cNvSpPr>
            <p:nvPr/>
          </p:nvSpPr>
          <p:spPr bwMode="auto">
            <a:xfrm>
              <a:off x="4186" y="3751"/>
              <a:ext cx="653" cy="41"/>
            </a:xfrm>
            <a:custGeom>
              <a:avLst/>
              <a:gdLst>
                <a:gd name="T0" fmla="*/ 11 w 653"/>
                <a:gd name="T1" fmla="*/ 5 h 41"/>
                <a:gd name="T2" fmla="*/ 26 w 653"/>
                <a:gd name="T3" fmla="*/ 15 h 41"/>
                <a:gd name="T4" fmla="*/ 42 w 653"/>
                <a:gd name="T5" fmla="*/ 15 h 41"/>
                <a:gd name="T6" fmla="*/ 57 w 653"/>
                <a:gd name="T7" fmla="*/ 10 h 41"/>
                <a:gd name="T8" fmla="*/ 72 w 653"/>
                <a:gd name="T9" fmla="*/ 10 h 41"/>
                <a:gd name="T10" fmla="*/ 88 w 653"/>
                <a:gd name="T11" fmla="*/ 10 h 41"/>
                <a:gd name="T12" fmla="*/ 103 w 653"/>
                <a:gd name="T13" fmla="*/ 15 h 41"/>
                <a:gd name="T14" fmla="*/ 119 w 653"/>
                <a:gd name="T15" fmla="*/ 20 h 41"/>
                <a:gd name="T16" fmla="*/ 134 w 653"/>
                <a:gd name="T17" fmla="*/ 20 h 41"/>
                <a:gd name="T18" fmla="*/ 149 w 653"/>
                <a:gd name="T19" fmla="*/ 15 h 41"/>
                <a:gd name="T20" fmla="*/ 165 w 653"/>
                <a:gd name="T21" fmla="*/ 15 h 41"/>
                <a:gd name="T22" fmla="*/ 180 w 653"/>
                <a:gd name="T23" fmla="*/ 20 h 41"/>
                <a:gd name="T24" fmla="*/ 196 w 653"/>
                <a:gd name="T25" fmla="*/ 20 h 41"/>
                <a:gd name="T26" fmla="*/ 211 w 653"/>
                <a:gd name="T27" fmla="*/ 20 h 41"/>
                <a:gd name="T28" fmla="*/ 227 w 653"/>
                <a:gd name="T29" fmla="*/ 25 h 41"/>
                <a:gd name="T30" fmla="*/ 242 w 653"/>
                <a:gd name="T31" fmla="*/ 30 h 41"/>
                <a:gd name="T32" fmla="*/ 257 w 653"/>
                <a:gd name="T33" fmla="*/ 30 h 41"/>
                <a:gd name="T34" fmla="*/ 273 w 653"/>
                <a:gd name="T35" fmla="*/ 20 h 41"/>
                <a:gd name="T36" fmla="*/ 288 w 653"/>
                <a:gd name="T37" fmla="*/ 20 h 41"/>
                <a:gd name="T38" fmla="*/ 304 w 653"/>
                <a:gd name="T39" fmla="*/ 15 h 41"/>
                <a:gd name="T40" fmla="*/ 319 w 653"/>
                <a:gd name="T41" fmla="*/ 10 h 41"/>
                <a:gd name="T42" fmla="*/ 334 w 653"/>
                <a:gd name="T43" fmla="*/ 15 h 41"/>
                <a:gd name="T44" fmla="*/ 350 w 653"/>
                <a:gd name="T45" fmla="*/ 20 h 41"/>
                <a:gd name="T46" fmla="*/ 365 w 653"/>
                <a:gd name="T47" fmla="*/ 30 h 41"/>
                <a:gd name="T48" fmla="*/ 381 w 653"/>
                <a:gd name="T49" fmla="*/ 30 h 41"/>
                <a:gd name="T50" fmla="*/ 396 w 653"/>
                <a:gd name="T51" fmla="*/ 30 h 41"/>
                <a:gd name="T52" fmla="*/ 412 w 653"/>
                <a:gd name="T53" fmla="*/ 30 h 41"/>
                <a:gd name="T54" fmla="*/ 427 w 653"/>
                <a:gd name="T55" fmla="*/ 36 h 41"/>
                <a:gd name="T56" fmla="*/ 442 w 653"/>
                <a:gd name="T57" fmla="*/ 36 h 41"/>
                <a:gd name="T58" fmla="*/ 458 w 653"/>
                <a:gd name="T59" fmla="*/ 36 h 41"/>
                <a:gd name="T60" fmla="*/ 473 w 653"/>
                <a:gd name="T61" fmla="*/ 36 h 41"/>
                <a:gd name="T62" fmla="*/ 489 w 653"/>
                <a:gd name="T63" fmla="*/ 36 h 41"/>
                <a:gd name="T64" fmla="*/ 504 w 653"/>
                <a:gd name="T65" fmla="*/ 36 h 41"/>
                <a:gd name="T66" fmla="*/ 519 w 653"/>
                <a:gd name="T67" fmla="*/ 30 h 41"/>
                <a:gd name="T68" fmla="*/ 535 w 653"/>
                <a:gd name="T69" fmla="*/ 25 h 41"/>
                <a:gd name="T70" fmla="*/ 550 w 653"/>
                <a:gd name="T71" fmla="*/ 30 h 41"/>
                <a:gd name="T72" fmla="*/ 566 w 653"/>
                <a:gd name="T73" fmla="*/ 36 h 41"/>
                <a:gd name="T74" fmla="*/ 581 w 653"/>
                <a:gd name="T75" fmla="*/ 41 h 41"/>
                <a:gd name="T76" fmla="*/ 597 w 653"/>
                <a:gd name="T77" fmla="*/ 41 h 41"/>
                <a:gd name="T78" fmla="*/ 612 w 653"/>
                <a:gd name="T79" fmla="*/ 36 h 41"/>
                <a:gd name="T80" fmla="*/ 627 w 653"/>
                <a:gd name="T81" fmla="*/ 41 h 41"/>
                <a:gd name="T82" fmla="*/ 643 w 653"/>
                <a:gd name="T8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41">
                  <a:moveTo>
                    <a:pt x="0" y="0"/>
                  </a:moveTo>
                  <a:lnTo>
                    <a:pt x="6" y="5"/>
                  </a:lnTo>
                  <a:lnTo>
                    <a:pt x="11" y="5"/>
                  </a:lnTo>
                  <a:lnTo>
                    <a:pt x="16" y="10"/>
                  </a:lnTo>
                  <a:lnTo>
                    <a:pt x="21" y="15"/>
                  </a:lnTo>
                  <a:lnTo>
                    <a:pt x="26" y="15"/>
                  </a:lnTo>
                  <a:lnTo>
                    <a:pt x="31" y="20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7" y="15"/>
                  </a:lnTo>
                  <a:lnTo>
                    <a:pt x="52" y="10"/>
                  </a:lnTo>
                  <a:lnTo>
                    <a:pt x="57" y="10"/>
                  </a:lnTo>
                  <a:lnTo>
                    <a:pt x="62" y="10"/>
                  </a:lnTo>
                  <a:lnTo>
                    <a:pt x="67" y="10"/>
                  </a:lnTo>
                  <a:lnTo>
                    <a:pt x="72" y="10"/>
                  </a:lnTo>
                  <a:lnTo>
                    <a:pt x="78" y="10"/>
                  </a:lnTo>
                  <a:lnTo>
                    <a:pt x="83" y="10"/>
                  </a:lnTo>
                  <a:lnTo>
                    <a:pt x="88" y="10"/>
                  </a:lnTo>
                  <a:lnTo>
                    <a:pt x="93" y="10"/>
                  </a:lnTo>
                  <a:lnTo>
                    <a:pt x="98" y="15"/>
                  </a:lnTo>
                  <a:lnTo>
                    <a:pt x="103" y="15"/>
                  </a:lnTo>
                  <a:lnTo>
                    <a:pt x="108" y="15"/>
                  </a:lnTo>
                  <a:lnTo>
                    <a:pt x="113" y="20"/>
                  </a:lnTo>
                  <a:lnTo>
                    <a:pt x="119" y="20"/>
                  </a:lnTo>
                  <a:lnTo>
                    <a:pt x="124" y="20"/>
                  </a:lnTo>
                  <a:lnTo>
                    <a:pt x="129" y="25"/>
                  </a:lnTo>
                  <a:lnTo>
                    <a:pt x="134" y="20"/>
                  </a:lnTo>
                  <a:lnTo>
                    <a:pt x="139" y="20"/>
                  </a:lnTo>
                  <a:lnTo>
                    <a:pt x="144" y="20"/>
                  </a:lnTo>
                  <a:lnTo>
                    <a:pt x="149" y="15"/>
                  </a:lnTo>
                  <a:lnTo>
                    <a:pt x="155" y="15"/>
                  </a:lnTo>
                  <a:lnTo>
                    <a:pt x="160" y="15"/>
                  </a:lnTo>
                  <a:lnTo>
                    <a:pt x="165" y="15"/>
                  </a:lnTo>
                  <a:lnTo>
                    <a:pt x="170" y="20"/>
                  </a:lnTo>
                  <a:lnTo>
                    <a:pt x="175" y="20"/>
                  </a:lnTo>
                  <a:lnTo>
                    <a:pt x="180" y="20"/>
                  </a:lnTo>
                  <a:lnTo>
                    <a:pt x="185" y="20"/>
                  </a:lnTo>
                  <a:lnTo>
                    <a:pt x="191" y="20"/>
                  </a:lnTo>
                  <a:lnTo>
                    <a:pt x="196" y="20"/>
                  </a:lnTo>
                  <a:lnTo>
                    <a:pt x="201" y="20"/>
                  </a:lnTo>
                  <a:lnTo>
                    <a:pt x="206" y="20"/>
                  </a:lnTo>
                  <a:lnTo>
                    <a:pt x="211" y="20"/>
                  </a:lnTo>
                  <a:lnTo>
                    <a:pt x="216" y="25"/>
                  </a:lnTo>
                  <a:lnTo>
                    <a:pt x="221" y="25"/>
                  </a:lnTo>
                  <a:lnTo>
                    <a:pt x="227" y="25"/>
                  </a:lnTo>
                  <a:lnTo>
                    <a:pt x="232" y="30"/>
                  </a:lnTo>
                  <a:lnTo>
                    <a:pt x="237" y="30"/>
                  </a:lnTo>
                  <a:lnTo>
                    <a:pt x="242" y="30"/>
                  </a:lnTo>
                  <a:lnTo>
                    <a:pt x="247" y="30"/>
                  </a:lnTo>
                  <a:lnTo>
                    <a:pt x="252" y="30"/>
                  </a:lnTo>
                  <a:lnTo>
                    <a:pt x="257" y="30"/>
                  </a:lnTo>
                  <a:lnTo>
                    <a:pt x="263" y="25"/>
                  </a:lnTo>
                  <a:lnTo>
                    <a:pt x="268" y="25"/>
                  </a:lnTo>
                  <a:lnTo>
                    <a:pt x="273" y="20"/>
                  </a:lnTo>
                  <a:lnTo>
                    <a:pt x="278" y="20"/>
                  </a:lnTo>
                  <a:lnTo>
                    <a:pt x="283" y="20"/>
                  </a:lnTo>
                  <a:lnTo>
                    <a:pt x="288" y="20"/>
                  </a:lnTo>
                  <a:lnTo>
                    <a:pt x="293" y="15"/>
                  </a:lnTo>
                  <a:lnTo>
                    <a:pt x="298" y="15"/>
                  </a:lnTo>
                  <a:lnTo>
                    <a:pt x="304" y="15"/>
                  </a:lnTo>
                  <a:lnTo>
                    <a:pt x="309" y="10"/>
                  </a:lnTo>
                  <a:lnTo>
                    <a:pt x="314" y="10"/>
                  </a:lnTo>
                  <a:lnTo>
                    <a:pt x="319" y="10"/>
                  </a:lnTo>
                  <a:lnTo>
                    <a:pt x="324" y="10"/>
                  </a:lnTo>
                  <a:lnTo>
                    <a:pt x="329" y="10"/>
                  </a:lnTo>
                  <a:lnTo>
                    <a:pt x="334" y="15"/>
                  </a:lnTo>
                  <a:lnTo>
                    <a:pt x="340" y="15"/>
                  </a:lnTo>
                  <a:lnTo>
                    <a:pt x="345" y="20"/>
                  </a:lnTo>
                  <a:lnTo>
                    <a:pt x="350" y="20"/>
                  </a:lnTo>
                  <a:lnTo>
                    <a:pt x="355" y="25"/>
                  </a:lnTo>
                  <a:lnTo>
                    <a:pt x="360" y="25"/>
                  </a:lnTo>
                  <a:lnTo>
                    <a:pt x="365" y="30"/>
                  </a:lnTo>
                  <a:lnTo>
                    <a:pt x="370" y="30"/>
                  </a:lnTo>
                  <a:lnTo>
                    <a:pt x="376" y="30"/>
                  </a:lnTo>
                  <a:lnTo>
                    <a:pt x="381" y="30"/>
                  </a:lnTo>
                  <a:lnTo>
                    <a:pt x="386" y="30"/>
                  </a:lnTo>
                  <a:lnTo>
                    <a:pt x="391" y="30"/>
                  </a:lnTo>
                  <a:lnTo>
                    <a:pt x="396" y="30"/>
                  </a:lnTo>
                  <a:lnTo>
                    <a:pt x="401" y="30"/>
                  </a:lnTo>
                  <a:lnTo>
                    <a:pt x="406" y="30"/>
                  </a:lnTo>
                  <a:lnTo>
                    <a:pt x="412" y="30"/>
                  </a:lnTo>
                  <a:lnTo>
                    <a:pt x="417" y="36"/>
                  </a:lnTo>
                  <a:lnTo>
                    <a:pt x="422" y="36"/>
                  </a:lnTo>
                  <a:lnTo>
                    <a:pt x="427" y="36"/>
                  </a:lnTo>
                  <a:lnTo>
                    <a:pt x="432" y="36"/>
                  </a:lnTo>
                  <a:lnTo>
                    <a:pt x="437" y="36"/>
                  </a:lnTo>
                  <a:lnTo>
                    <a:pt x="442" y="36"/>
                  </a:lnTo>
                  <a:lnTo>
                    <a:pt x="447" y="36"/>
                  </a:lnTo>
                  <a:lnTo>
                    <a:pt x="453" y="36"/>
                  </a:lnTo>
                  <a:lnTo>
                    <a:pt x="458" y="36"/>
                  </a:lnTo>
                  <a:lnTo>
                    <a:pt x="463" y="36"/>
                  </a:lnTo>
                  <a:lnTo>
                    <a:pt x="468" y="36"/>
                  </a:lnTo>
                  <a:lnTo>
                    <a:pt x="473" y="36"/>
                  </a:lnTo>
                  <a:lnTo>
                    <a:pt x="478" y="36"/>
                  </a:lnTo>
                  <a:lnTo>
                    <a:pt x="483" y="36"/>
                  </a:lnTo>
                  <a:lnTo>
                    <a:pt x="489" y="36"/>
                  </a:lnTo>
                  <a:lnTo>
                    <a:pt x="494" y="36"/>
                  </a:lnTo>
                  <a:lnTo>
                    <a:pt x="499" y="36"/>
                  </a:lnTo>
                  <a:lnTo>
                    <a:pt x="504" y="36"/>
                  </a:lnTo>
                  <a:lnTo>
                    <a:pt x="509" y="30"/>
                  </a:lnTo>
                  <a:lnTo>
                    <a:pt x="514" y="30"/>
                  </a:lnTo>
                  <a:lnTo>
                    <a:pt x="519" y="30"/>
                  </a:lnTo>
                  <a:lnTo>
                    <a:pt x="525" y="30"/>
                  </a:lnTo>
                  <a:lnTo>
                    <a:pt x="530" y="25"/>
                  </a:lnTo>
                  <a:lnTo>
                    <a:pt x="535" y="25"/>
                  </a:lnTo>
                  <a:lnTo>
                    <a:pt x="540" y="25"/>
                  </a:lnTo>
                  <a:lnTo>
                    <a:pt x="545" y="30"/>
                  </a:lnTo>
                  <a:lnTo>
                    <a:pt x="550" y="30"/>
                  </a:lnTo>
                  <a:lnTo>
                    <a:pt x="555" y="30"/>
                  </a:lnTo>
                  <a:lnTo>
                    <a:pt x="561" y="36"/>
                  </a:lnTo>
                  <a:lnTo>
                    <a:pt x="566" y="36"/>
                  </a:lnTo>
                  <a:lnTo>
                    <a:pt x="571" y="41"/>
                  </a:lnTo>
                  <a:lnTo>
                    <a:pt x="576" y="41"/>
                  </a:lnTo>
                  <a:lnTo>
                    <a:pt x="581" y="41"/>
                  </a:lnTo>
                  <a:lnTo>
                    <a:pt x="586" y="41"/>
                  </a:lnTo>
                  <a:lnTo>
                    <a:pt x="591" y="41"/>
                  </a:lnTo>
                  <a:lnTo>
                    <a:pt x="597" y="41"/>
                  </a:lnTo>
                  <a:lnTo>
                    <a:pt x="602" y="36"/>
                  </a:lnTo>
                  <a:lnTo>
                    <a:pt x="607" y="36"/>
                  </a:lnTo>
                  <a:lnTo>
                    <a:pt x="612" y="36"/>
                  </a:lnTo>
                  <a:lnTo>
                    <a:pt x="617" y="36"/>
                  </a:lnTo>
                  <a:lnTo>
                    <a:pt x="622" y="41"/>
                  </a:lnTo>
                  <a:lnTo>
                    <a:pt x="627" y="41"/>
                  </a:lnTo>
                  <a:lnTo>
                    <a:pt x="632" y="41"/>
                  </a:lnTo>
                  <a:lnTo>
                    <a:pt x="638" y="41"/>
                  </a:lnTo>
                  <a:lnTo>
                    <a:pt x="643" y="41"/>
                  </a:lnTo>
                  <a:lnTo>
                    <a:pt x="648" y="36"/>
                  </a:lnTo>
                  <a:lnTo>
                    <a:pt x="653" y="36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7" name="Freeform 92"/>
            <p:cNvSpPr>
              <a:spLocks/>
            </p:cNvSpPr>
            <p:nvPr/>
          </p:nvSpPr>
          <p:spPr bwMode="auto">
            <a:xfrm>
              <a:off x="4839" y="3776"/>
              <a:ext cx="103" cy="16"/>
            </a:xfrm>
            <a:custGeom>
              <a:avLst/>
              <a:gdLst>
                <a:gd name="T0" fmla="*/ 0 w 103"/>
                <a:gd name="T1" fmla="*/ 11 h 16"/>
                <a:gd name="T2" fmla="*/ 5 w 103"/>
                <a:gd name="T3" fmla="*/ 5 h 16"/>
                <a:gd name="T4" fmla="*/ 10 w 103"/>
                <a:gd name="T5" fmla="*/ 5 h 16"/>
                <a:gd name="T6" fmla="*/ 15 w 103"/>
                <a:gd name="T7" fmla="*/ 0 h 16"/>
                <a:gd name="T8" fmla="*/ 21 w 103"/>
                <a:gd name="T9" fmla="*/ 0 h 16"/>
                <a:gd name="T10" fmla="*/ 26 w 103"/>
                <a:gd name="T11" fmla="*/ 0 h 16"/>
                <a:gd name="T12" fmla="*/ 31 w 103"/>
                <a:gd name="T13" fmla="*/ 0 h 16"/>
                <a:gd name="T14" fmla="*/ 36 w 103"/>
                <a:gd name="T15" fmla="*/ 0 h 16"/>
                <a:gd name="T16" fmla="*/ 41 w 103"/>
                <a:gd name="T17" fmla="*/ 0 h 16"/>
                <a:gd name="T18" fmla="*/ 46 w 103"/>
                <a:gd name="T19" fmla="*/ 0 h 16"/>
                <a:gd name="T20" fmla="*/ 51 w 103"/>
                <a:gd name="T21" fmla="*/ 0 h 16"/>
                <a:gd name="T22" fmla="*/ 57 w 103"/>
                <a:gd name="T23" fmla="*/ 0 h 16"/>
                <a:gd name="T24" fmla="*/ 62 w 103"/>
                <a:gd name="T25" fmla="*/ 0 h 16"/>
                <a:gd name="T26" fmla="*/ 67 w 103"/>
                <a:gd name="T27" fmla="*/ 0 h 16"/>
                <a:gd name="T28" fmla="*/ 72 w 103"/>
                <a:gd name="T29" fmla="*/ 5 h 16"/>
                <a:gd name="T30" fmla="*/ 77 w 103"/>
                <a:gd name="T31" fmla="*/ 5 h 16"/>
                <a:gd name="T32" fmla="*/ 82 w 103"/>
                <a:gd name="T33" fmla="*/ 11 h 16"/>
                <a:gd name="T34" fmla="*/ 87 w 103"/>
                <a:gd name="T35" fmla="*/ 11 h 16"/>
                <a:gd name="T36" fmla="*/ 93 w 103"/>
                <a:gd name="T37" fmla="*/ 16 h 16"/>
                <a:gd name="T38" fmla="*/ 98 w 103"/>
                <a:gd name="T39" fmla="*/ 16 h 16"/>
                <a:gd name="T40" fmla="*/ 103 w 103"/>
                <a:gd name="T4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" h="16">
                  <a:moveTo>
                    <a:pt x="0" y="11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2" y="5"/>
                  </a:lnTo>
                  <a:lnTo>
                    <a:pt x="77" y="5"/>
                  </a:lnTo>
                  <a:lnTo>
                    <a:pt x="82" y="11"/>
                  </a:lnTo>
                  <a:lnTo>
                    <a:pt x="87" y="11"/>
                  </a:lnTo>
                  <a:lnTo>
                    <a:pt x="93" y="16"/>
                  </a:lnTo>
                  <a:lnTo>
                    <a:pt x="98" y="16"/>
                  </a:lnTo>
                  <a:lnTo>
                    <a:pt x="103" y="16"/>
                  </a:lnTo>
                </a:path>
              </a:pathLst>
            </a:cu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8" name="Freeform 93"/>
            <p:cNvSpPr>
              <a:spLocks/>
            </p:cNvSpPr>
            <p:nvPr/>
          </p:nvSpPr>
          <p:spPr bwMode="auto">
            <a:xfrm>
              <a:off x="913" y="3797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5 w 10"/>
                <a:gd name="T3" fmla="*/ 5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9" name="Freeform 94"/>
            <p:cNvSpPr>
              <a:spLocks/>
            </p:cNvSpPr>
            <p:nvPr/>
          </p:nvSpPr>
          <p:spPr bwMode="auto">
            <a:xfrm>
              <a:off x="949" y="3756"/>
              <a:ext cx="648" cy="51"/>
            </a:xfrm>
            <a:custGeom>
              <a:avLst/>
              <a:gdLst>
                <a:gd name="T0" fmla="*/ 10 w 648"/>
                <a:gd name="T1" fmla="*/ 41 h 51"/>
                <a:gd name="T2" fmla="*/ 26 w 648"/>
                <a:gd name="T3" fmla="*/ 36 h 51"/>
                <a:gd name="T4" fmla="*/ 41 w 648"/>
                <a:gd name="T5" fmla="*/ 36 h 51"/>
                <a:gd name="T6" fmla="*/ 57 w 648"/>
                <a:gd name="T7" fmla="*/ 36 h 51"/>
                <a:gd name="T8" fmla="*/ 72 w 648"/>
                <a:gd name="T9" fmla="*/ 31 h 51"/>
                <a:gd name="T10" fmla="*/ 88 w 648"/>
                <a:gd name="T11" fmla="*/ 31 h 51"/>
                <a:gd name="T12" fmla="*/ 103 w 648"/>
                <a:gd name="T13" fmla="*/ 31 h 51"/>
                <a:gd name="T14" fmla="*/ 118 w 648"/>
                <a:gd name="T15" fmla="*/ 31 h 51"/>
                <a:gd name="T16" fmla="*/ 134 w 648"/>
                <a:gd name="T17" fmla="*/ 25 h 51"/>
                <a:gd name="T18" fmla="*/ 149 w 648"/>
                <a:gd name="T19" fmla="*/ 20 h 51"/>
                <a:gd name="T20" fmla="*/ 165 w 648"/>
                <a:gd name="T21" fmla="*/ 31 h 51"/>
                <a:gd name="T22" fmla="*/ 180 w 648"/>
                <a:gd name="T23" fmla="*/ 36 h 51"/>
                <a:gd name="T24" fmla="*/ 195 w 648"/>
                <a:gd name="T25" fmla="*/ 36 h 51"/>
                <a:gd name="T26" fmla="*/ 211 w 648"/>
                <a:gd name="T27" fmla="*/ 31 h 51"/>
                <a:gd name="T28" fmla="*/ 226 w 648"/>
                <a:gd name="T29" fmla="*/ 36 h 51"/>
                <a:gd name="T30" fmla="*/ 242 w 648"/>
                <a:gd name="T31" fmla="*/ 36 h 51"/>
                <a:gd name="T32" fmla="*/ 257 w 648"/>
                <a:gd name="T33" fmla="*/ 36 h 51"/>
                <a:gd name="T34" fmla="*/ 278 w 648"/>
                <a:gd name="T35" fmla="*/ 36 h 51"/>
                <a:gd name="T36" fmla="*/ 283 w 648"/>
                <a:gd name="T37" fmla="*/ 36 h 51"/>
                <a:gd name="T38" fmla="*/ 298 w 648"/>
                <a:gd name="T39" fmla="*/ 36 h 51"/>
                <a:gd name="T40" fmla="*/ 314 w 648"/>
                <a:gd name="T41" fmla="*/ 31 h 51"/>
                <a:gd name="T42" fmla="*/ 329 w 648"/>
                <a:gd name="T43" fmla="*/ 25 h 51"/>
                <a:gd name="T44" fmla="*/ 344 w 648"/>
                <a:gd name="T45" fmla="*/ 25 h 51"/>
                <a:gd name="T46" fmla="*/ 360 w 648"/>
                <a:gd name="T47" fmla="*/ 31 h 51"/>
                <a:gd name="T48" fmla="*/ 375 w 648"/>
                <a:gd name="T49" fmla="*/ 36 h 51"/>
                <a:gd name="T50" fmla="*/ 391 w 648"/>
                <a:gd name="T51" fmla="*/ 31 h 51"/>
                <a:gd name="T52" fmla="*/ 406 w 648"/>
                <a:gd name="T53" fmla="*/ 20 h 51"/>
                <a:gd name="T54" fmla="*/ 422 w 648"/>
                <a:gd name="T55" fmla="*/ 20 h 51"/>
                <a:gd name="T56" fmla="*/ 437 w 648"/>
                <a:gd name="T57" fmla="*/ 20 h 51"/>
                <a:gd name="T58" fmla="*/ 452 w 648"/>
                <a:gd name="T59" fmla="*/ 25 h 51"/>
                <a:gd name="T60" fmla="*/ 468 w 648"/>
                <a:gd name="T61" fmla="*/ 20 h 51"/>
                <a:gd name="T62" fmla="*/ 483 w 648"/>
                <a:gd name="T63" fmla="*/ 15 h 51"/>
                <a:gd name="T64" fmla="*/ 499 w 648"/>
                <a:gd name="T65" fmla="*/ 20 h 51"/>
                <a:gd name="T66" fmla="*/ 514 w 648"/>
                <a:gd name="T67" fmla="*/ 20 h 51"/>
                <a:gd name="T68" fmla="*/ 529 w 648"/>
                <a:gd name="T69" fmla="*/ 5 h 51"/>
                <a:gd name="T70" fmla="*/ 545 w 648"/>
                <a:gd name="T71" fmla="*/ 5 h 51"/>
                <a:gd name="T72" fmla="*/ 560 w 648"/>
                <a:gd name="T73" fmla="*/ 15 h 51"/>
                <a:gd name="T74" fmla="*/ 576 w 648"/>
                <a:gd name="T75" fmla="*/ 15 h 51"/>
                <a:gd name="T76" fmla="*/ 591 w 648"/>
                <a:gd name="T77" fmla="*/ 10 h 51"/>
                <a:gd name="T78" fmla="*/ 607 w 648"/>
                <a:gd name="T79" fmla="*/ 10 h 51"/>
                <a:gd name="T80" fmla="*/ 622 w 648"/>
                <a:gd name="T81" fmla="*/ 10 h 51"/>
                <a:gd name="T82" fmla="*/ 637 w 648"/>
                <a:gd name="T8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8" h="51">
                  <a:moveTo>
                    <a:pt x="0" y="51"/>
                  </a:moveTo>
                  <a:lnTo>
                    <a:pt x="5" y="46"/>
                  </a:lnTo>
                  <a:lnTo>
                    <a:pt x="10" y="41"/>
                  </a:lnTo>
                  <a:lnTo>
                    <a:pt x="16" y="41"/>
                  </a:lnTo>
                  <a:lnTo>
                    <a:pt x="21" y="36"/>
                  </a:lnTo>
                  <a:lnTo>
                    <a:pt x="26" y="36"/>
                  </a:lnTo>
                  <a:lnTo>
                    <a:pt x="31" y="36"/>
                  </a:lnTo>
                  <a:lnTo>
                    <a:pt x="36" y="36"/>
                  </a:lnTo>
                  <a:lnTo>
                    <a:pt x="41" y="36"/>
                  </a:lnTo>
                  <a:lnTo>
                    <a:pt x="46" y="36"/>
                  </a:lnTo>
                  <a:lnTo>
                    <a:pt x="52" y="36"/>
                  </a:lnTo>
                  <a:lnTo>
                    <a:pt x="57" y="36"/>
                  </a:lnTo>
                  <a:lnTo>
                    <a:pt x="62" y="36"/>
                  </a:lnTo>
                  <a:lnTo>
                    <a:pt x="67" y="36"/>
                  </a:lnTo>
                  <a:lnTo>
                    <a:pt x="72" y="31"/>
                  </a:lnTo>
                  <a:lnTo>
                    <a:pt x="77" y="31"/>
                  </a:lnTo>
                  <a:lnTo>
                    <a:pt x="82" y="31"/>
                  </a:lnTo>
                  <a:lnTo>
                    <a:pt x="88" y="31"/>
                  </a:lnTo>
                  <a:lnTo>
                    <a:pt x="93" y="31"/>
                  </a:lnTo>
                  <a:lnTo>
                    <a:pt x="98" y="31"/>
                  </a:lnTo>
                  <a:lnTo>
                    <a:pt x="103" y="31"/>
                  </a:lnTo>
                  <a:lnTo>
                    <a:pt x="108" y="31"/>
                  </a:lnTo>
                  <a:lnTo>
                    <a:pt x="113" y="36"/>
                  </a:lnTo>
                  <a:lnTo>
                    <a:pt x="118" y="31"/>
                  </a:lnTo>
                  <a:lnTo>
                    <a:pt x="123" y="31"/>
                  </a:lnTo>
                  <a:lnTo>
                    <a:pt x="129" y="31"/>
                  </a:lnTo>
                  <a:lnTo>
                    <a:pt x="134" y="25"/>
                  </a:lnTo>
                  <a:lnTo>
                    <a:pt x="139" y="25"/>
                  </a:lnTo>
                  <a:lnTo>
                    <a:pt x="144" y="20"/>
                  </a:lnTo>
                  <a:lnTo>
                    <a:pt x="149" y="20"/>
                  </a:lnTo>
                  <a:lnTo>
                    <a:pt x="154" y="25"/>
                  </a:lnTo>
                  <a:lnTo>
                    <a:pt x="159" y="25"/>
                  </a:lnTo>
                  <a:lnTo>
                    <a:pt x="165" y="31"/>
                  </a:lnTo>
                  <a:lnTo>
                    <a:pt x="170" y="31"/>
                  </a:lnTo>
                  <a:lnTo>
                    <a:pt x="175" y="36"/>
                  </a:lnTo>
                  <a:lnTo>
                    <a:pt x="180" y="36"/>
                  </a:lnTo>
                  <a:lnTo>
                    <a:pt x="185" y="36"/>
                  </a:lnTo>
                  <a:lnTo>
                    <a:pt x="190" y="36"/>
                  </a:lnTo>
                  <a:lnTo>
                    <a:pt x="195" y="36"/>
                  </a:lnTo>
                  <a:lnTo>
                    <a:pt x="201" y="36"/>
                  </a:lnTo>
                  <a:lnTo>
                    <a:pt x="206" y="31"/>
                  </a:lnTo>
                  <a:lnTo>
                    <a:pt x="211" y="31"/>
                  </a:lnTo>
                  <a:lnTo>
                    <a:pt x="216" y="36"/>
                  </a:lnTo>
                  <a:lnTo>
                    <a:pt x="221" y="36"/>
                  </a:lnTo>
                  <a:lnTo>
                    <a:pt x="226" y="36"/>
                  </a:lnTo>
                  <a:lnTo>
                    <a:pt x="231" y="36"/>
                  </a:lnTo>
                  <a:lnTo>
                    <a:pt x="237" y="36"/>
                  </a:lnTo>
                  <a:lnTo>
                    <a:pt x="242" y="36"/>
                  </a:lnTo>
                  <a:lnTo>
                    <a:pt x="247" y="36"/>
                  </a:lnTo>
                  <a:lnTo>
                    <a:pt x="252" y="36"/>
                  </a:lnTo>
                  <a:lnTo>
                    <a:pt x="257" y="36"/>
                  </a:lnTo>
                  <a:lnTo>
                    <a:pt x="262" y="36"/>
                  </a:lnTo>
                  <a:lnTo>
                    <a:pt x="267" y="36"/>
                  </a:lnTo>
                  <a:lnTo>
                    <a:pt x="278" y="36"/>
                  </a:lnTo>
                  <a:lnTo>
                    <a:pt x="272" y="36"/>
                  </a:lnTo>
                  <a:lnTo>
                    <a:pt x="278" y="36"/>
                  </a:lnTo>
                  <a:lnTo>
                    <a:pt x="283" y="36"/>
                  </a:lnTo>
                  <a:lnTo>
                    <a:pt x="288" y="36"/>
                  </a:lnTo>
                  <a:lnTo>
                    <a:pt x="293" y="36"/>
                  </a:lnTo>
                  <a:lnTo>
                    <a:pt x="298" y="36"/>
                  </a:lnTo>
                  <a:lnTo>
                    <a:pt x="303" y="36"/>
                  </a:lnTo>
                  <a:lnTo>
                    <a:pt x="308" y="36"/>
                  </a:lnTo>
                  <a:lnTo>
                    <a:pt x="314" y="31"/>
                  </a:lnTo>
                  <a:lnTo>
                    <a:pt x="319" y="31"/>
                  </a:lnTo>
                  <a:lnTo>
                    <a:pt x="324" y="25"/>
                  </a:lnTo>
                  <a:lnTo>
                    <a:pt x="329" y="25"/>
                  </a:lnTo>
                  <a:lnTo>
                    <a:pt x="334" y="25"/>
                  </a:lnTo>
                  <a:lnTo>
                    <a:pt x="339" y="25"/>
                  </a:lnTo>
                  <a:lnTo>
                    <a:pt x="344" y="25"/>
                  </a:lnTo>
                  <a:lnTo>
                    <a:pt x="350" y="25"/>
                  </a:lnTo>
                  <a:lnTo>
                    <a:pt x="355" y="31"/>
                  </a:lnTo>
                  <a:lnTo>
                    <a:pt x="360" y="31"/>
                  </a:lnTo>
                  <a:lnTo>
                    <a:pt x="365" y="31"/>
                  </a:lnTo>
                  <a:lnTo>
                    <a:pt x="370" y="36"/>
                  </a:lnTo>
                  <a:lnTo>
                    <a:pt x="375" y="36"/>
                  </a:lnTo>
                  <a:lnTo>
                    <a:pt x="380" y="36"/>
                  </a:lnTo>
                  <a:lnTo>
                    <a:pt x="386" y="36"/>
                  </a:lnTo>
                  <a:lnTo>
                    <a:pt x="391" y="31"/>
                  </a:lnTo>
                  <a:lnTo>
                    <a:pt x="396" y="31"/>
                  </a:lnTo>
                  <a:lnTo>
                    <a:pt x="401" y="25"/>
                  </a:lnTo>
                  <a:lnTo>
                    <a:pt x="406" y="20"/>
                  </a:lnTo>
                  <a:lnTo>
                    <a:pt x="411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7" y="20"/>
                  </a:lnTo>
                  <a:lnTo>
                    <a:pt x="432" y="20"/>
                  </a:lnTo>
                  <a:lnTo>
                    <a:pt x="437" y="20"/>
                  </a:lnTo>
                  <a:lnTo>
                    <a:pt x="442" y="25"/>
                  </a:lnTo>
                  <a:lnTo>
                    <a:pt x="447" y="25"/>
                  </a:lnTo>
                  <a:lnTo>
                    <a:pt x="452" y="25"/>
                  </a:lnTo>
                  <a:lnTo>
                    <a:pt x="457" y="25"/>
                  </a:lnTo>
                  <a:lnTo>
                    <a:pt x="463" y="25"/>
                  </a:lnTo>
                  <a:lnTo>
                    <a:pt x="468" y="20"/>
                  </a:lnTo>
                  <a:lnTo>
                    <a:pt x="473" y="20"/>
                  </a:lnTo>
                  <a:lnTo>
                    <a:pt x="478" y="15"/>
                  </a:lnTo>
                  <a:lnTo>
                    <a:pt x="483" y="15"/>
                  </a:lnTo>
                  <a:lnTo>
                    <a:pt x="488" y="15"/>
                  </a:lnTo>
                  <a:lnTo>
                    <a:pt x="493" y="20"/>
                  </a:lnTo>
                  <a:lnTo>
                    <a:pt x="499" y="20"/>
                  </a:lnTo>
                  <a:lnTo>
                    <a:pt x="504" y="20"/>
                  </a:lnTo>
                  <a:lnTo>
                    <a:pt x="509" y="20"/>
                  </a:lnTo>
                  <a:lnTo>
                    <a:pt x="514" y="20"/>
                  </a:lnTo>
                  <a:lnTo>
                    <a:pt x="519" y="15"/>
                  </a:lnTo>
                  <a:lnTo>
                    <a:pt x="524" y="10"/>
                  </a:lnTo>
                  <a:lnTo>
                    <a:pt x="529" y="5"/>
                  </a:lnTo>
                  <a:lnTo>
                    <a:pt x="535" y="5"/>
                  </a:lnTo>
                  <a:lnTo>
                    <a:pt x="540" y="0"/>
                  </a:lnTo>
                  <a:lnTo>
                    <a:pt x="545" y="5"/>
                  </a:lnTo>
                  <a:lnTo>
                    <a:pt x="550" y="5"/>
                  </a:lnTo>
                  <a:lnTo>
                    <a:pt x="555" y="10"/>
                  </a:lnTo>
                  <a:lnTo>
                    <a:pt x="560" y="15"/>
                  </a:lnTo>
                  <a:lnTo>
                    <a:pt x="565" y="15"/>
                  </a:lnTo>
                  <a:lnTo>
                    <a:pt x="571" y="15"/>
                  </a:lnTo>
                  <a:lnTo>
                    <a:pt x="576" y="15"/>
                  </a:lnTo>
                  <a:lnTo>
                    <a:pt x="581" y="15"/>
                  </a:lnTo>
                  <a:lnTo>
                    <a:pt x="586" y="10"/>
                  </a:lnTo>
                  <a:lnTo>
                    <a:pt x="591" y="10"/>
                  </a:lnTo>
                  <a:lnTo>
                    <a:pt x="596" y="10"/>
                  </a:lnTo>
                  <a:lnTo>
                    <a:pt x="601" y="10"/>
                  </a:lnTo>
                  <a:lnTo>
                    <a:pt x="607" y="10"/>
                  </a:lnTo>
                  <a:lnTo>
                    <a:pt x="612" y="10"/>
                  </a:lnTo>
                  <a:lnTo>
                    <a:pt x="617" y="10"/>
                  </a:lnTo>
                  <a:lnTo>
                    <a:pt x="622" y="10"/>
                  </a:lnTo>
                  <a:lnTo>
                    <a:pt x="627" y="10"/>
                  </a:lnTo>
                  <a:lnTo>
                    <a:pt x="632" y="10"/>
                  </a:lnTo>
                  <a:lnTo>
                    <a:pt x="637" y="5"/>
                  </a:lnTo>
                  <a:lnTo>
                    <a:pt x="642" y="5"/>
                  </a:lnTo>
                  <a:lnTo>
                    <a:pt x="648" y="5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0" name="Freeform 95"/>
            <p:cNvSpPr>
              <a:spLocks/>
            </p:cNvSpPr>
            <p:nvPr/>
          </p:nvSpPr>
          <p:spPr bwMode="auto">
            <a:xfrm>
              <a:off x="1597" y="3386"/>
              <a:ext cx="627" cy="375"/>
            </a:xfrm>
            <a:custGeom>
              <a:avLst/>
              <a:gdLst>
                <a:gd name="T0" fmla="*/ 10 w 627"/>
                <a:gd name="T1" fmla="*/ 370 h 375"/>
                <a:gd name="T2" fmla="*/ 25 w 627"/>
                <a:gd name="T3" fmla="*/ 365 h 375"/>
                <a:gd name="T4" fmla="*/ 41 w 627"/>
                <a:gd name="T5" fmla="*/ 370 h 375"/>
                <a:gd name="T6" fmla="*/ 56 w 627"/>
                <a:gd name="T7" fmla="*/ 375 h 375"/>
                <a:gd name="T8" fmla="*/ 72 w 627"/>
                <a:gd name="T9" fmla="*/ 365 h 375"/>
                <a:gd name="T10" fmla="*/ 92 w 627"/>
                <a:gd name="T11" fmla="*/ 359 h 375"/>
                <a:gd name="T12" fmla="*/ 97 w 627"/>
                <a:gd name="T13" fmla="*/ 359 h 375"/>
                <a:gd name="T14" fmla="*/ 113 w 627"/>
                <a:gd name="T15" fmla="*/ 365 h 375"/>
                <a:gd name="T16" fmla="*/ 128 w 627"/>
                <a:gd name="T17" fmla="*/ 354 h 375"/>
                <a:gd name="T18" fmla="*/ 143 w 627"/>
                <a:gd name="T19" fmla="*/ 339 h 375"/>
                <a:gd name="T20" fmla="*/ 159 w 627"/>
                <a:gd name="T21" fmla="*/ 329 h 375"/>
                <a:gd name="T22" fmla="*/ 174 w 627"/>
                <a:gd name="T23" fmla="*/ 323 h 375"/>
                <a:gd name="T24" fmla="*/ 190 w 627"/>
                <a:gd name="T25" fmla="*/ 329 h 375"/>
                <a:gd name="T26" fmla="*/ 205 w 627"/>
                <a:gd name="T27" fmla="*/ 323 h 375"/>
                <a:gd name="T28" fmla="*/ 221 w 627"/>
                <a:gd name="T29" fmla="*/ 323 h 375"/>
                <a:gd name="T30" fmla="*/ 236 w 627"/>
                <a:gd name="T31" fmla="*/ 329 h 375"/>
                <a:gd name="T32" fmla="*/ 251 w 627"/>
                <a:gd name="T33" fmla="*/ 323 h 375"/>
                <a:gd name="T34" fmla="*/ 267 w 627"/>
                <a:gd name="T35" fmla="*/ 313 h 375"/>
                <a:gd name="T36" fmla="*/ 282 w 627"/>
                <a:gd name="T37" fmla="*/ 298 h 375"/>
                <a:gd name="T38" fmla="*/ 298 w 627"/>
                <a:gd name="T39" fmla="*/ 287 h 375"/>
                <a:gd name="T40" fmla="*/ 313 w 627"/>
                <a:gd name="T41" fmla="*/ 282 h 375"/>
                <a:gd name="T42" fmla="*/ 328 w 627"/>
                <a:gd name="T43" fmla="*/ 272 h 375"/>
                <a:gd name="T44" fmla="*/ 344 w 627"/>
                <a:gd name="T45" fmla="*/ 262 h 375"/>
                <a:gd name="T46" fmla="*/ 359 w 627"/>
                <a:gd name="T47" fmla="*/ 251 h 375"/>
                <a:gd name="T48" fmla="*/ 375 w 627"/>
                <a:gd name="T49" fmla="*/ 241 h 375"/>
                <a:gd name="T50" fmla="*/ 390 w 627"/>
                <a:gd name="T51" fmla="*/ 241 h 375"/>
                <a:gd name="T52" fmla="*/ 406 w 627"/>
                <a:gd name="T53" fmla="*/ 236 h 375"/>
                <a:gd name="T54" fmla="*/ 421 w 627"/>
                <a:gd name="T55" fmla="*/ 226 h 375"/>
                <a:gd name="T56" fmla="*/ 431 w 627"/>
                <a:gd name="T57" fmla="*/ 210 h 375"/>
                <a:gd name="T58" fmla="*/ 447 w 627"/>
                <a:gd name="T59" fmla="*/ 195 h 375"/>
                <a:gd name="T60" fmla="*/ 462 w 627"/>
                <a:gd name="T61" fmla="*/ 180 h 375"/>
                <a:gd name="T62" fmla="*/ 472 w 627"/>
                <a:gd name="T63" fmla="*/ 164 h 375"/>
                <a:gd name="T64" fmla="*/ 483 w 627"/>
                <a:gd name="T65" fmla="*/ 154 h 375"/>
                <a:gd name="T66" fmla="*/ 498 w 627"/>
                <a:gd name="T67" fmla="*/ 138 h 375"/>
                <a:gd name="T68" fmla="*/ 513 w 627"/>
                <a:gd name="T69" fmla="*/ 123 h 375"/>
                <a:gd name="T70" fmla="*/ 529 w 627"/>
                <a:gd name="T71" fmla="*/ 102 h 375"/>
                <a:gd name="T72" fmla="*/ 544 w 627"/>
                <a:gd name="T73" fmla="*/ 92 h 375"/>
                <a:gd name="T74" fmla="*/ 560 w 627"/>
                <a:gd name="T75" fmla="*/ 82 h 375"/>
                <a:gd name="T76" fmla="*/ 575 w 627"/>
                <a:gd name="T77" fmla="*/ 66 h 375"/>
                <a:gd name="T78" fmla="*/ 591 w 627"/>
                <a:gd name="T79" fmla="*/ 46 h 375"/>
                <a:gd name="T80" fmla="*/ 601 w 627"/>
                <a:gd name="T81" fmla="*/ 25 h 375"/>
                <a:gd name="T82" fmla="*/ 616 w 627"/>
                <a:gd name="T83" fmla="*/ 10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7" h="375">
                  <a:moveTo>
                    <a:pt x="0" y="375"/>
                  </a:moveTo>
                  <a:lnTo>
                    <a:pt x="5" y="375"/>
                  </a:lnTo>
                  <a:lnTo>
                    <a:pt x="10" y="370"/>
                  </a:lnTo>
                  <a:lnTo>
                    <a:pt x="15" y="370"/>
                  </a:lnTo>
                  <a:lnTo>
                    <a:pt x="20" y="370"/>
                  </a:lnTo>
                  <a:lnTo>
                    <a:pt x="25" y="365"/>
                  </a:lnTo>
                  <a:lnTo>
                    <a:pt x="30" y="370"/>
                  </a:lnTo>
                  <a:lnTo>
                    <a:pt x="36" y="370"/>
                  </a:lnTo>
                  <a:lnTo>
                    <a:pt x="41" y="370"/>
                  </a:lnTo>
                  <a:lnTo>
                    <a:pt x="46" y="375"/>
                  </a:lnTo>
                  <a:lnTo>
                    <a:pt x="51" y="375"/>
                  </a:lnTo>
                  <a:lnTo>
                    <a:pt x="56" y="375"/>
                  </a:lnTo>
                  <a:lnTo>
                    <a:pt x="61" y="370"/>
                  </a:lnTo>
                  <a:lnTo>
                    <a:pt x="66" y="365"/>
                  </a:lnTo>
                  <a:lnTo>
                    <a:pt x="72" y="365"/>
                  </a:lnTo>
                  <a:lnTo>
                    <a:pt x="77" y="359"/>
                  </a:lnTo>
                  <a:lnTo>
                    <a:pt x="82" y="359"/>
                  </a:lnTo>
                  <a:lnTo>
                    <a:pt x="92" y="359"/>
                  </a:lnTo>
                  <a:lnTo>
                    <a:pt x="87" y="359"/>
                  </a:lnTo>
                  <a:lnTo>
                    <a:pt x="92" y="359"/>
                  </a:lnTo>
                  <a:lnTo>
                    <a:pt x="97" y="359"/>
                  </a:lnTo>
                  <a:lnTo>
                    <a:pt x="102" y="365"/>
                  </a:lnTo>
                  <a:lnTo>
                    <a:pt x="108" y="365"/>
                  </a:lnTo>
                  <a:lnTo>
                    <a:pt x="113" y="365"/>
                  </a:lnTo>
                  <a:lnTo>
                    <a:pt x="118" y="359"/>
                  </a:lnTo>
                  <a:lnTo>
                    <a:pt x="123" y="359"/>
                  </a:lnTo>
                  <a:lnTo>
                    <a:pt x="128" y="354"/>
                  </a:lnTo>
                  <a:lnTo>
                    <a:pt x="133" y="349"/>
                  </a:lnTo>
                  <a:lnTo>
                    <a:pt x="138" y="344"/>
                  </a:lnTo>
                  <a:lnTo>
                    <a:pt x="143" y="339"/>
                  </a:lnTo>
                  <a:lnTo>
                    <a:pt x="149" y="334"/>
                  </a:lnTo>
                  <a:lnTo>
                    <a:pt x="154" y="329"/>
                  </a:lnTo>
                  <a:lnTo>
                    <a:pt x="159" y="329"/>
                  </a:lnTo>
                  <a:lnTo>
                    <a:pt x="164" y="329"/>
                  </a:lnTo>
                  <a:lnTo>
                    <a:pt x="169" y="323"/>
                  </a:lnTo>
                  <a:lnTo>
                    <a:pt x="174" y="323"/>
                  </a:lnTo>
                  <a:lnTo>
                    <a:pt x="179" y="329"/>
                  </a:lnTo>
                  <a:lnTo>
                    <a:pt x="185" y="329"/>
                  </a:lnTo>
                  <a:lnTo>
                    <a:pt x="190" y="329"/>
                  </a:lnTo>
                  <a:lnTo>
                    <a:pt x="195" y="329"/>
                  </a:lnTo>
                  <a:lnTo>
                    <a:pt x="200" y="329"/>
                  </a:lnTo>
                  <a:lnTo>
                    <a:pt x="205" y="323"/>
                  </a:lnTo>
                  <a:lnTo>
                    <a:pt x="210" y="323"/>
                  </a:lnTo>
                  <a:lnTo>
                    <a:pt x="215" y="323"/>
                  </a:lnTo>
                  <a:lnTo>
                    <a:pt x="221" y="323"/>
                  </a:lnTo>
                  <a:lnTo>
                    <a:pt x="226" y="329"/>
                  </a:lnTo>
                  <a:lnTo>
                    <a:pt x="231" y="329"/>
                  </a:lnTo>
                  <a:lnTo>
                    <a:pt x="236" y="329"/>
                  </a:lnTo>
                  <a:lnTo>
                    <a:pt x="241" y="329"/>
                  </a:lnTo>
                  <a:lnTo>
                    <a:pt x="246" y="329"/>
                  </a:lnTo>
                  <a:lnTo>
                    <a:pt x="251" y="323"/>
                  </a:lnTo>
                  <a:lnTo>
                    <a:pt x="257" y="323"/>
                  </a:lnTo>
                  <a:lnTo>
                    <a:pt x="262" y="318"/>
                  </a:lnTo>
                  <a:lnTo>
                    <a:pt x="267" y="313"/>
                  </a:lnTo>
                  <a:lnTo>
                    <a:pt x="272" y="308"/>
                  </a:lnTo>
                  <a:lnTo>
                    <a:pt x="277" y="303"/>
                  </a:lnTo>
                  <a:lnTo>
                    <a:pt x="282" y="298"/>
                  </a:lnTo>
                  <a:lnTo>
                    <a:pt x="287" y="293"/>
                  </a:lnTo>
                  <a:lnTo>
                    <a:pt x="293" y="287"/>
                  </a:lnTo>
                  <a:lnTo>
                    <a:pt x="298" y="287"/>
                  </a:lnTo>
                  <a:lnTo>
                    <a:pt x="303" y="287"/>
                  </a:lnTo>
                  <a:lnTo>
                    <a:pt x="308" y="282"/>
                  </a:lnTo>
                  <a:lnTo>
                    <a:pt x="313" y="282"/>
                  </a:lnTo>
                  <a:lnTo>
                    <a:pt x="318" y="277"/>
                  </a:lnTo>
                  <a:lnTo>
                    <a:pt x="323" y="277"/>
                  </a:lnTo>
                  <a:lnTo>
                    <a:pt x="328" y="272"/>
                  </a:lnTo>
                  <a:lnTo>
                    <a:pt x="334" y="267"/>
                  </a:lnTo>
                  <a:lnTo>
                    <a:pt x="339" y="262"/>
                  </a:lnTo>
                  <a:lnTo>
                    <a:pt x="344" y="262"/>
                  </a:lnTo>
                  <a:lnTo>
                    <a:pt x="349" y="257"/>
                  </a:lnTo>
                  <a:lnTo>
                    <a:pt x="354" y="251"/>
                  </a:lnTo>
                  <a:lnTo>
                    <a:pt x="359" y="251"/>
                  </a:lnTo>
                  <a:lnTo>
                    <a:pt x="364" y="246"/>
                  </a:lnTo>
                  <a:lnTo>
                    <a:pt x="370" y="246"/>
                  </a:lnTo>
                  <a:lnTo>
                    <a:pt x="375" y="241"/>
                  </a:lnTo>
                  <a:lnTo>
                    <a:pt x="380" y="241"/>
                  </a:lnTo>
                  <a:lnTo>
                    <a:pt x="385" y="241"/>
                  </a:lnTo>
                  <a:lnTo>
                    <a:pt x="390" y="241"/>
                  </a:lnTo>
                  <a:lnTo>
                    <a:pt x="395" y="236"/>
                  </a:lnTo>
                  <a:lnTo>
                    <a:pt x="400" y="236"/>
                  </a:lnTo>
                  <a:lnTo>
                    <a:pt x="406" y="236"/>
                  </a:lnTo>
                  <a:lnTo>
                    <a:pt x="411" y="231"/>
                  </a:lnTo>
                  <a:lnTo>
                    <a:pt x="416" y="226"/>
                  </a:lnTo>
                  <a:lnTo>
                    <a:pt x="421" y="226"/>
                  </a:lnTo>
                  <a:lnTo>
                    <a:pt x="426" y="221"/>
                  </a:lnTo>
                  <a:lnTo>
                    <a:pt x="436" y="210"/>
                  </a:lnTo>
                  <a:lnTo>
                    <a:pt x="431" y="210"/>
                  </a:lnTo>
                  <a:lnTo>
                    <a:pt x="436" y="210"/>
                  </a:lnTo>
                  <a:lnTo>
                    <a:pt x="447" y="200"/>
                  </a:lnTo>
                  <a:lnTo>
                    <a:pt x="447" y="195"/>
                  </a:lnTo>
                  <a:lnTo>
                    <a:pt x="452" y="190"/>
                  </a:lnTo>
                  <a:lnTo>
                    <a:pt x="457" y="185"/>
                  </a:lnTo>
                  <a:lnTo>
                    <a:pt x="462" y="180"/>
                  </a:lnTo>
                  <a:lnTo>
                    <a:pt x="467" y="174"/>
                  </a:lnTo>
                  <a:lnTo>
                    <a:pt x="467" y="169"/>
                  </a:lnTo>
                  <a:lnTo>
                    <a:pt x="472" y="164"/>
                  </a:lnTo>
                  <a:lnTo>
                    <a:pt x="483" y="154"/>
                  </a:lnTo>
                  <a:lnTo>
                    <a:pt x="477" y="154"/>
                  </a:lnTo>
                  <a:lnTo>
                    <a:pt x="483" y="154"/>
                  </a:lnTo>
                  <a:lnTo>
                    <a:pt x="493" y="144"/>
                  </a:lnTo>
                  <a:lnTo>
                    <a:pt x="493" y="138"/>
                  </a:lnTo>
                  <a:lnTo>
                    <a:pt x="498" y="138"/>
                  </a:lnTo>
                  <a:lnTo>
                    <a:pt x="503" y="133"/>
                  </a:lnTo>
                  <a:lnTo>
                    <a:pt x="508" y="128"/>
                  </a:lnTo>
                  <a:lnTo>
                    <a:pt x="513" y="123"/>
                  </a:lnTo>
                  <a:lnTo>
                    <a:pt x="524" y="113"/>
                  </a:lnTo>
                  <a:lnTo>
                    <a:pt x="524" y="108"/>
                  </a:lnTo>
                  <a:lnTo>
                    <a:pt x="529" y="102"/>
                  </a:lnTo>
                  <a:lnTo>
                    <a:pt x="534" y="97"/>
                  </a:lnTo>
                  <a:lnTo>
                    <a:pt x="539" y="92"/>
                  </a:lnTo>
                  <a:lnTo>
                    <a:pt x="544" y="92"/>
                  </a:lnTo>
                  <a:lnTo>
                    <a:pt x="549" y="87"/>
                  </a:lnTo>
                  <a:lnTo>
                    <a:pt x="555" y="87"/>
                  </a:lnTo>
                  <a:lnTo>
                    <a:pt x="560" y="82"/>
                  </a:lnTo>
                  <a:lnTo>
                    <a:pt x="565" y="77"/>
                  </a:lnTo>
                  <a:lnTo>
                    <a:pt x="570" y="72"/>
                  </a:lnTo>
                  <a:lnTo>
                    <a:pt x="575" y="66"/>
                  </a:lnTo>
                  <a:lnTo>
                    <a:pt x="580" y="61"/>
                  </a:lnTo>
                  <a:lnTo>
                    <a:pt x="580" y="56"/>
                  </a:lnTo>
                  <a:lnTo>
                    <a:pt x="591" y="46"/>
                  </a:lnTo>
                  <a:lnTo>
                    <a:pt x="591" y="41"/>
                  </a:lnTo>
                  <a:lnTo>
                    <a:pt x="601" y="30"/>
                  </a:lnTo>
                  <a:lnTo>
                    <a:pt x="601" y="25"/>
                  </a:lnTo>
                  <a:lnTo>
                    <a:pt x="606" y="20"/>
                  </a:lnTo>
                  <a:lnTo>
                    <a:pt x="611" y="15"/>
                  </a:lnTo>
                  <a:lnTo>
                    <a:pt x="616" y="10"/>
                  </a:lnTo>
                  <a:lnTo>
                    <a:pt x="621" y="5"/>
                  </a:lnTo>
                  <a:lnTo>
                    <a:pt x="627" y="0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1" name="Freeform 96"/>
            <p:cNvSpPr>
              <a:spLocks/>
            </p:cNvSpPr>
            <p:nvPr/>
          </p:nvSpPr>
          <p:spPr bwMode="auto">
            <a:xfrm>
              <a:off x="2224" y="2831"/>
              <a:ext cx="590" cy="555"/>
            </a:xfrm>
            <a:custGeom>
              <a:avLst/>
              <a:gdLst>
                <a:gd name="T0" fmla="*/ 10 w 590"/>
                <a:gd name="T1" fmla="*/ 544 h 555"/>
                <a:gd name="T2" fmla="*/ 25 w 590"/>
                <a:gd name="T3" fmla="*/ 524 h 555"/>
                <a:gd name="T4" fmla="*/ 35 w 590"/>
                <a:gd name="T5" fmla="*/ 508 h 555"/>
                <a:gd name="T6" fmla="*/ 41 w 590"/>
                <a:gd name="T7" fmla="*/ 493 h 555"/>
                <a:gd name="T8" fmla="*/ 51 w 590"/>
                <a:gd name="T9" fmla="*/ 478 h 555"/>
                <a:gd name="T10" fmla="*/ 61 w 590"/>
                <a:gd name="T11" fmla="*/ 457 h 555"/>
                <a:gd name="T12" fmla="*/ 77 w 590"/>
                <a:gd name="T13" fmla="*/ 442 h 555"/>
                <a:gd name="T14" fmla="*/ 92 w 590"/>
                <a:gd name="T15" fmla="*/ 426 h 555"/>
                <a:gd name="T16" fmla="*/ 107 w 590"/>
                <a:gd name="T17" fmla="*/ 406 h 555"/>
                <a:gd name="T18" fmla="*/ 123 w 590"/>
                <a:gd name="T19" fmla="*/ 395 h 555"/>
                <a:gd name="T20" fmla="*/ 138 w 590"/>
                <a:gd name="T21" fmla="*/ 380 h 555"/>
                <a:gd name="T22" fmla="*/ 149 w 590"/>
                <a:gd name="T23" fmla="*/ 364 h 555"/>
                <a:gd name="T24" fmla="*/ 159 w 590"/>
                <a:gd name="T25" fmla="*/ 349 h 555"/>
                <a:gd name="T26" fmla="*/ 169 w 590"/>
                <a:gd name="T27" fmla="*/ 329 h 555"/>
                <a:gd name="T28" fmla="*/ 179 w 590"/>
                <a:gd name="T29" fmla="*/ 313 h 555"/>
                <a:gd name="T30" fmla="*/ 195 w 590"/>
                <a:gd name="T31" fmla="*/ 303 h 555"/>
                <a:gd name="T32" fmla="*/ 210 w 590"/>
                <a:gd name="T33" fmla="*/ 293 h 555"/>
                <a:gd name="T34" fmla="*/ 226 w 590"/>
                <a:gd name="T35" fmla="*/ 282 h 555"/>
                <a:gd name="T36" fmla="*/ 236 w 590"/>
                <a:gd name="T37" fmla="*/ 267 h 555"/>
                <a:gd name="T38" fmla="*/ 246 w 590"/>
                <a:gd name="T39" fmla="*/ 251 h 555"/>
                <a:gd name="T40" fmla="*/ 256 w 590"/>
                <a:gd name="T41" fmla="*/ 236 h 555"/>
                <a:gd name="T42" fmla="*/ 272 w 590"/>
                <a:gd name="T43" fmla="*/ 226 h 555"/>
                <a:gd name="T44" fmla="*/ 287 w 590"/>
                <a:gd name="T45" fmla="*/ 221 h 555"/>
                <a:gd name="T46" fmla="*/ 303 w 590"/>
                <a:gd name="T47" fmla="*/ 205 h 555"/>
                <a:gd name="T48" fmla="*/ 318 w 590"/>
                <a:gd name="T49" fmla="*/ 185 h 555"/>
                <a:gd name="T50" fmla="*/ 334 w 590"/>
                <a:gd name="T51" fmla="*/ 169 h 555"/>
                <a:gd name="T52" fmla="*/ 349 w 590"/>
                <a:gd name="T53" fmla="*/ 149 h 555"/>
                <a:gd name="T54" fmla="*/ 364 w 590"/>
                <a:gd name="T55" fmla="*/ 133 h 555"/>
                <a:gd name="T56" fmla="*/ 380 w 590"/>
                <a:gd name="T57" fmla="*/ 118 h 555"/>
                <a:gd name="T58" fmla="*/ 395 w 590"/>
                <a:gd name="T59" fmla="*/ 102 h 555"/>
                <a:gd name="T60" fmla="*/ 411 w 590"/>
                <a:gd name="T61" fmla="*/ 97 h 555"/>
                <a:gd name="T62" fmla="*/ 426 w 590"/>
                <a:gd name="T63" fmla="*/ 92 h 555"/>
                <a:gd name="T64" fmla="*/ 441 w 590"/>
                <a:gd name="T65" fmla="*/ 82 h 555"/>
                <a:gd name="T66" fmla="*/ 457 w 590"/>
                <a:gd name="T67" fmla="*/ 66 h 555"/>
                <a:gd name="T68" fmla="*/ 472 w 590"/>
                <a:gd name="T69" fmla="*/ 61 h 555"/>
                <a:gd name="T70" fmla="*/ 488 w 590"/>
                <a:gd name="T71" fmla="*/ 51 h 555"/>
                <a:gd name="T72" fmla="*/ 503 w 590"/>
                <a:gd name="T73" fmla="*/ 36 h 555"/>
                <a:gd name="T74" fmla="*/ 519 w 590"/>
                <a:gd name="T75" fmla="*/ 20 h 555"/>
                <a:gd name="T76" fmla="*/ 534 w 590"/>
                <a:gd name="T77" fmla="*/ 5 h 555"/>
                <a:gd name="T78" fmla="*/ 549 w 590"/>
                <a:gd name="T79" fmla="*/ 5 h 555"/>
                <a:gd name="T80" fmla="*/ 565 w 590"/>
                <a:gd name="T81" fmla="*/ 10 h 555"/>
                <a:gd name="T82" fmla="*/ 580 w 590"/>
                <a:gd name="T83" fmla="*/ 1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0" h="555">
                  <a:moveTo>
                    <a:pt x="0" y="555"/>
                  </a:moveTo>
                  <a:lnTo>
                    <a:pt x="5" y="550"/>
                  </a:lnTo>
                  <a:lnTo>
                    <a:pt x="10" y="544"/>
                  </a:lnTo>
                  <a:lnTo>
                    <a:pt x="15" y="539"/>
                  </a:lnTo>
                  <a:lnTo>
                    <a:pt x="25" y="529"/>
                  </a:lnTo>
                  <a:lnTo>
                    <a:pt x="25" y="524"/>
                  </a:lnTo>
                  <a:lnTo>
                    <a:pt x="30" y="519"/>
                  </a:lnTo>
                  <a:lnTo>
                    <a:pt x="30" y="514"/>
                  </a:lnTo>
                  <a:lnTo>
                    <a:pt x="35" y="508"/>
                  </a:lnTo>
                  <a:lnTo>
                    <a:pt x="35" y="503"/>
                  </a:lnTo>
                  <a:lnTo>
                    <a:pt x="41" y="498"/>
                  </a:lnTo>
                  <a:lnTo>
                    <a:pt x="41" y="493"/>
                  </a:lnTo>
                  <a:lnTo>
                    <a:pt x="46" y="488"/>
                  </a:lnTo>
                  <a:lnTo>
                    <a:pt x="51" y="483"/>
                  </a:lnTo>
                  <a:lnTo>
                    <a:pt x="51" y="478"/>
                  </a:lnTo>
                  <a:lnTo>
                    <a:pt x="56" y="467"/>
                  </a:lnTo>
                  <a:lnTo>
                    <a:pt x="61" y="462"/>
                  </a:lnTo>
                  <a:lnTo>
                    <a:pt x="61" y="457"/>
                  </a:lnTo>
                  <a:lnTo>
                    <a:pt x="66" y="452"/>
                  </a:lnTo>
                  <a:lnTo>
                    <a:pt x="71" y="447"/>
                  </a:lnTo>
                  <a:lnTo>
                    <a:pt x="77" y="442"/>
                  </a:lnTo>
                  <a:lnTo>
                    <a:pt x="82" y="436"/>
                  </a:lnTo>
                  <a:lnTo>
                    <a:pt x="87" y="431"/>
                  </a:lnTo>
                  <a:lnTo>
                    <a:pt x="92" y="426"/>
                  </a:lnTo>
                  <a:lnTo>
                    <a:pt x="97" y="421"/>
                  </a:lnTo>
                  <a:lnTo>
                    <a:pt x="107" y="411"/>
                  </a:lnTo>
                  <a:lnTo>
                    <a:pt x="107" y="406"/>
                  </a:lnTo>
                  <a:lnTo>
                    <a:pt x="113" y="400"/>
                  </a:lnTo>
                  <a:lnTo>
                    <a:pt x="118" y="395"/>
                  </a:lnTo>
                  <a:lnTo>
                    <a:pt x="123" y="395"/>
                  </a:lnTo>
                  <a:lnTo>
                    <a:pt x="128" y="390"/>
                  </a:lnTo>
                  <a:lnTo>
                    <a:pt x="133" y="385"/>
                  </a:lnTo>
                  <a:lnTo>
                    <a:pt x="138" y="380"/>
                  </a:lnTo>
                  <a:lnTo>
                    <a:pt x="143" y="375"/>
                  </a:lnTo>
                  <a:lnTo>
                    <a:pt x="149" y="370"/>
                  </a:lnTo>
                  <a:lnTo>
                    <a:pt x="149" y="364"/>
                  </a:lnTo>
                  <a:lnTo>
                    <a:pt x="154" y="359"/>
                  </a:lnTo>
                  <a:lnTo>
                    <a:pt x="154" y="354"/>
                  </a:lnTo>
                  <a:lnTo>
                    <a:pt x="159" y="349"/>
                  </a:lnTo>
                  <a:lnTo>
                    <a:pt x="159" y="344"/>
                  </a:lnTo>
                  <a:lnTo>
                    <a:pt x="169" y="334"/>
                  </a:lnTo>
                  <a:lnTo>
                    <a:pt x="169" y="329"/>
                  </a:lnTo>
                  <a:lnTo>
                    <a:pt x="174" y="323"/>
                  </a:lnTo>
                  <a:lnTo>
                    <a:pt x="185" y="313"/>
                  </a:lnTo>
                  <a:lnTo>
                    <a:pt x="179" y="313"/>
                  </a:lnTo>
                  <a:lnTo>
                    <a:pt x="185" y="313"/>
                  </a:lnTo>
                  <a:lnTo>
                    <a:pt x="190" y="308"/>
                  </a:lnTo>
                  <a:lnTo>
                    <a:pt x="195" y="303"/>
                  </a:lnTo>
                  <a:lnTo>
                    <a:pt x="200" y="298"/>
                  </a:lnTo>
                  <a:lnTo>
                    <a:pt x="205" y="298"/>
                  </a:lnTo>
                  <a:lnTo>
                    <a:pt x="210" y="293"/>
                  </a:lnTo>
                  <a:lnTo>
                    <a:pt x="215" y="293"/>
                  </a:lnTo>
                  <a:lnTo>
                    <a:pt x="220" y="287"/>
                  </a:lnTo>
                  <a:lnTo>
                    <a:pt x="226" y="282"/>
                  </a:lnTo>
                  <a:lnTo>
                    <a:pt x="231" y="277"/>
                  </a:lnTo>
                  <a:lnTo>
                    <a:pt x="236" y="272"/>
                  </a:lnTo>
                  <a:lnTo>
                    <a:pt x="236" y="267"/>
                  </a:lnTo>
                  <a:lnTo>
                    <a:pt x="241" y="262"/>
                  </a:lnTo>
                  <a:lnTo>
                    <a:pt x="246" y="257"/>
                  </a:lnTo>
                  <a:lnTo>
                    <a:pt x="246" y="251"/>
                  </a:lnTo>
                  <a:lnTo>
                    <a:pt x="251" y="246"/>
                  </a:lnTo>
                  <a:lnTo>
                    <a:pt x="251" y="241"/>
                  </a:lnTo>
                  <a:lnTo>
                    <a:pt x="256" y="236"/>
                  </a:lnTo>
                  <a:lnTo>
                    <a:pt x="262" y="231"/>
                  </a:lnTo>
                  <a:lnTo>
                    <a:pt x="267" y="226"/>
                  </a:lnTo>
                  <a:lnTo>
                    <a:pt x="272" y="226"/>
                  </a:lnTo>
                  <a:lnTo>
                    <a:pt x="277" y="226"/>
                  </a:lnTo>
                  <a:lnTo>
                    <a:pt x="282" y="226"/>
                  </a:lnTo>
                  <a:lnTo>
                    <a:pt x="287" y="221"/>
                  </a:lnTo>
                  <a:lnTo>
                    <a:pt x="292" y="215"/>
                  </a:lnTo>
                  <a:lnTo>
                    <a:pt x="298" y="210"/>
                  </a:lnTo>
                  <a:lnTo>
                    <a:pt x="303" y="205"/>
                  </a:lnTo>
                  <a:lnTo>
                    <a:pt x="308" y="200"/>
                  </a:lnTo>
                  <a:lnTo>
                    <a:pt x="318" y="190"/>
                  </a:lnTo>
                  <a:lnTo>
                    <a:pt x="318" y="185"/>
                  </a:lnTo>
                  <a:lnTo>
                    <a:pt x="323" y="185"/>
                  </a:lnTo>
                  <a:lnTo>
                    <a:pt x="334" y="174"/>
                  </a:lnTo>
                  <a:lnTo>
                    <a:pt x="334" y="169"/>
                  </a:lnTo>
                  <a:lnTo>
                    <a:pt x="339" y="164"/>
                  </a:lnTo>
                  <a:lnTo>
                    <a:pt x="349" y="154"/>
                  </a:lnTo>
                  <a:lnTo>
                    <a:pt x="349" y="149"/>
                  </a:lnTo>
                  <a:lnTo>
                    <a:pt x="354" y="144"/>
                  </a:lnTo>
                  <a:lnTo>
                    <a:pt x="359" y="138"/>
                  </a:lnTo>
                  <a:lnTo>
                    <a:pt x="364" y="133"/>
                  </a:lnTo>
                  <a:lnTo>
                    <a:pt x="369" y="128"/>
                  </a:lnTo>
                  <a:lnTo>
                    <a:pt x="375" y="123"/>
                  </a:lnTo>
                  <a:lnTo>
                    <a:pt x="380" y="118"/>
                  </a:lnTo>
                  <a:lnTo>
                    <a:pt x="385" y="113"/>
                  </a:lnTo>
                  <a:lnTo>
                    <a:pt x="390" y="108"/>
                  </a:lnTo>
                  <a:lnTo>
                    <a:pt x="395" y="102"/>
                  </a:lnTo>
                  <a:lnTo>
                    <a:pt x="400" y="97"/>
                  </a:lnTo>
                  <a:lnTo>
                    <a:pt x="405" y="97"/>
                  </a:lnTo>
                  <a:lnTo>
                    <a:pt x="411" y="97"/>
                  </a:lnTo>
                  <a:lnTo>
                    <a:pt x="416" y="92"/>
                  </a:lnTo>
                  <a:lnTo>
                    <a:pt x="421" y="92"/>
                  </a:lnTo>
                  <a:lnTo>
                    <a:pt x="426" y="92"/>
                  </a:lnTo>
                  <a:lnTo>
                    <a:pt x="431" y="87"/>
                  </a:lnTo>
                  <a:lnTo>
                    <a:pt x="436" y="82"/>
                  </a:lnTo>
                  <a:lnTo>
                    <a:pt x="441" y="82"/>
                  </a:lnTo>
                  <a:lnTo>
                    <a:pt x="447" y="77"/>
                  </a:lnTo>
                  <a:lnTo>
                    <a:pt x="452" y="72"/>
                  </a:lnTo>
                  <a:lnTo>
                    <a:pt x="457" y="66"/>
                  </a:lnTo>
                  <a:lnTo>
                    <a:pt x="462" y="66"/>
                  </a:lnTo>
                  <a:lnTo>
                    <a:pt x="467" y="61"/>
                  </a:lnTo>
                  <a:lnTo>
                    <a:pt x="472" y="61"/>
                  </a:lnTo>
                  <a:lnTo>
                    <a:pt x="477" y="56"/>
                  </a:lnTo>
                  <a:lnTo>
                    <a:pt x="483" y="51"/>
                  </a:lnTo>
                  <a:lnTo>
                    <a:pt x="488" y="51"/>
                  </a:lnTo>
                  <a:lnTo>
                    <a:pt x="493" y="46"/>
                  </a:lnTo>
                  <a:lnTo>
                    <a:pt x="498" y="41"/>
                  </a:lnTo>
                  <a:lnTo>
                    <a:pt x="503" y="36"/>
                  </a:lnTo>
                  <a:lnTo>
                    <a:pt x="508" y="30"/>
                  </a:lnTo>
                  <a:lnTo>
                    <a:pt x="513" y="25"/>
                  </a:lnTo>
                  <a:lnTo>
                    <a:pt x="519" y="20"/>
                  </a:lnTo>
                  <a:lnTo>
                    <a:pt x="524" y="15"/>
                  </a:lnTo>
                  <a:lnTo>
                    <a:pt x="529" y="10"/>
                  </a:lnTo>
                  <a:lnTo>
                    <a:pt x="534" y="5"/>
                  </a:lnTo>
                  <a:lnTo>
                    <a:pt x="539" y="0"/>
                  </a:lnTo>
                  <a:lnTo>
                    <a:pt x="544" y="0"/>
                  </a:lnTo>
                  <a:lnTo>
                    <a:pt x="549" y="5"/>
                  </a:lnTo>
                  <a:lnTo>
                    <a:pt x="554" y="5"/>
                  </a:lnTo>
                  <a:lnTo>
                    <a:pt x="560" y="10"/>
                  </a:lnTo>
                  <a:lnTo>
                    <a:pt x="565" y="10"/>
                  </a:lnTo>
                  <a:lnTo>
                    <a:pt x="570" y="15"/>
                  </a:lnTo>
                  <a:lnTo>
                    <a:pt x="575" y="15"/>
                  </a:lnTo>
                  <a:lnTo>
                    <a:pt x="580" y="15"/>
                  </a:lnTo>
                  <a:lnTo>
                    <a:pt x="585" y="15"/>
                  </a:lnTo>
                  <a:lnTo>
                    <a:pt x="590" y="10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2" name="Freeform 97"/>
            <p:cNvSpPr>
              <a:spLocks/>
            </p:cNvSpPr>
            <p:nvPr/>
          </p:nvSpPr>
          <p:spPr bwMode="auto">
            <a:xfrm>
              <a:off x="2814" y="2805"/>
              <a:ext cx="643" cy="365"/>
            </a:xfrm>
            <a:custGeom>
              <a:avLst/>
              <a:gdLst>
                <a:gd name="T0" fmla="*/ 11 w 643"/>
                <a:gd name="T1" fmla="*/ 31 h 365"/>
                <a:gd name="T2" fmla="*/ 26 w 643"/>
                <a:gd name="T3" fmla="*/ 26 h 365"/>
                <a:gd name="T4" fmla="*/ 42 w 643"/>
                <a:gd name="T5" fmla="*/ 20 h 365"/>
                <a:gd name="T6" fmla="*/ 57 w 643"/>
                <a:gd name="T7" fmla="*/ 20 h 365"/>
                <a:gd name="T8" fmla="*/ 72 w 643"/>
                <a:gd name="T9" fmla="*/ 15 h 365"/>
                <a:gd name="T10" fmla="*/ 88 w 643"/>
                <a:gd name="T11" fmla="*/ 5 h 365"/>
                <a:gd name="T12" fmla="*/ 103 w 643"/>
                <a:gd name="T13" fmla="*/ 0 h 365"/>
                <a:gd name="T14" fmla="*/ 119 w 643"/>
                <a:gd name="T15" fmla="*/ 5 h 365"/>
                <a:gd name="T16" fmla="*/ 134 w 643"/>
                <a:gd name="T17" fmla="*/ 5 h 365"/>
                <a:gd name="T18" fmla="*/ 149 w 643"/>
                <a:gd name="T19" fmla="*/ 5 h 365"/>
                <a:gd name="T20" fmla="*/ 165 w 643"/>
                <a:gd name="T21" fmla="*/ 5 h 365"/>
                <a:gd name="T22" fmla="*/ 180 w 643"/>
                <a:gd name="T23" fmla="*/ 5 h 365"/>
                <a:gd name="T24" fmla="*/ 196 w 643"/>
                <a:gd name="T25" fmla="*/ 10 h 365"/>
                <a:gd name="T26" fmla="*/ 211 w 643"/>
                <a:gd name="T27" fmla="*/ 20 h 365"/>
                <a:gd name="T28" fmla="*/ 227 w 643"/>
                <a:gd name="T29" fmla="*/ 31 h 365"/>
                <a:gd name="T30" fmla="*/ 242 w 643"/>
                <a:gd name="T31" fmla="*/ 31 h 365"/>
                <a:gd name="T32" fmla="*/ 257 w 643"/>
                <a:gd name="T33" fmla="*/ 36 h 365"/>
                <a:gd name="T34" fmla="*/ 273 w 643"/>
                <a:gd name="T35" fmla="*/ 46 h 365"/>
                <a:gd name="T36" fmla="*/ 288 w 643"/>
                <a:gd name="T37" fmla="*/ 56 h 365"/>
                <a:gd name="T38" fmla="*/ 304 w 643"/>
                <a:gd name="T39" fmla="*/ 56 h 365"/>
                <a:gd name="T40" fmla="*/ 319 w 643"/>
                <a:gd name="T41" fmla="*/ 67 h 365"/>
                <a:gd name="T42" fmla="*/ 334 w 643"/>
                <a:gd name="T43" fmla="*/ 82 h 365"/>
                <a:gd name="T44" fmla="*/ 350 w 643"/>
                <a:gd name="T45" fmla="*/ 92 h 365"/>
                <a:gd name="T46" fmla="*/ 365 w 643"/>
                <a:gd name="T47" fmla="*/ 108 h 365"/>
                <a:gd name="T48" fmla="*/ 381 w 643"/>
                <a:gd name="T49" fmla="*/ 123 h 365"/>
                <a:gd name="T50" fmla="*/ 396 w 643"/>
                <a:gd name="T51" fmla="*/ 139 h 365"/>
                <a:gd name="T52" fmla="*/ 412 w 643"/>
                <a:gd name="T53" fmla="*/ 149 h 365"/>
                <a:gd name="T54" fmla="*/ 427 w 643"/>
                <a:gd name="T55" fmla="*/ 149 h 365"/>
                <a:gd name="T56" fmla="*/ 442 w 643"/>
                <a:gd name="T57" fmla="*/ 154 h 365"/>
                <a:gd name="T58" fmla="*/ 458 w 643"/>
                <a:gd name="T59" fmla="*/ 175 h 365"/>
                <a:gd name="T60" fmla="*/ 473 w 643"/>
                <a:gd name="T61" fmla="*/ 195 h 365"/>
                <a:gd name="T62" fmla="*/ 489 w 643"/>
                <a:gd name="T63" fmla="*/ 200 h 365"/>
                <a:gd name="T64" fmla="*/ 504 w 643"/>
                <a:gd name="T65" fmla="*/ 216 h 365"/>
                <a:gd name="T66" fmla="*/ 514 w 643"/>
                <a:gd name="T67" fmla="*/ 231 h 365"/>
                <a:gd name="T68" fmla="*/ 525 w 643"/>
                <a:gd name="T69" fmla="*/ 247 h 365"/>
                <a:gd name="T70" fmla="*/ 540 w 643"/>
                <a:gd name="T71" fmla="*/ 262 h 365"/>
                <a:gd name="T72" fmla="*/ 555 w 643"/>
                <a:gd name="T73" fmla="*/ 277 h 365"/>
                <a:gd name="T74" fmla="*/ 571 w 643"/>
                <a:gd name="T75" fmla="*/ 298 h 365"/>
                <a:gd name="T76" fmla="*/ 586 w 643"/>
                <a:gd name="T77" fmla="*/ 313 h 365"/>
                <a:gd name="T78" fmla="*/ 602 w 643"/>
                <a:gd name="T79" fmla="*/ 334 h 365"/>
                <a:gd name="T80" fmla="*/ 617 w 643"/>
                <a:gd name="T81" fmla="*/ 344 h 365"/>
                <a:gd name="T82" fmla="*/ 632 w 643"/>
                <a:gd name="T83" fmla="*/ 35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3" h="365">
                  <a:moveTo>
                    <a:pt x="0" y="36"/>
                  </a:moveTo>
                  <a:lnTo>
                    <a:pt x="6" y="31"/>
                  </a:lnTo>
                  <a:lnTo>
                    <a:pt x="11" y="31"/>
                  </a:lnTo>
                  <a:lnTo>
                    <a:pt x="16" y="31"/>
                  </a:lnTo>
                  <a:lnTo>
                    <a:pt x="21" y="26"/>
                  </a:lnTo>
                  <a:lnTo>
                    <a:pt x="26" y="26"/>
                  </a:lnTo>
                  <a:lnTo>
                    <a:pt x="31" y="26"/>
                  </a:lnTo>
                  <a:lnTo>
                    <a:pt x="36" y="20"/>
                  </a:lnTo>
                  <a:lnTo>
                    <a:pt x="42" y="20"/>
                  </a:lnTo>
                  <a:lnTo>
                    <a:pt x="47" y="20"/>
                  </a:lnTo>
                  <a:lnTo>
                    <a:pt x="52" y="20"/>
                  </a:lnTo>
                  <a:lnTo>
                    <a:pt x="57" y="20"/>
                  </a:lnTo>
                  <a:lnTo>
                    <a:pt x="62" y="20"/>
                  </a:lnTo>
                  <a:lnTo>
                    <a:pt x="67" y="15"/>
                  </a:lnTo>
                  <a:lnTo>
                    <a:pt x="72" y="15"/>
                  </a:lnTo>
                  <a:lnTo>
                    <a:pt x="78" y="10"/>
                  </a:lnTo>
                  <a:lnTo>
                    <a:pt x="83" y="10"/>
                  </a:lnTo>
                  <a:lnTo>
                    <a:pt x="88" y="5"/>
                  </a:lnTo>
                  <a:lnTo>
                    <a:pt x="93" y="5"/>
                  </a:lnTo>
                  <a:lnTo>
                    <a:pt x="98" y="5"/>
                  </a:lnTo>
                  <a:lnTo>
                    <a:pt x="103" y="0"/>
                  </a:lnTo>
                  <a:lnTo>
                    <a:pt x="108" y="0"/>
                  </a:lnTo>
                  <a:lnTo>
                    <a:pt x="113" y="0"/>
                  </a:lnTo>
                  <a:lnTo>
                    <a:pt x="119" y="5"/>
                  </a:lnTo>
                  <a:lnTo>
                    <a:pt x="124" y="5"/>
                  </a:lnTo>
                  <a:lnTo>
                    <a:pt x="129" y="5"/>
                  </a:lnTo>
                  <a:lnTo>
                    <a:pt x="134" y="5"/>
                  </a:lnTo>
                  <a:lnTo>
                    <a:pt x="139" y="5"/>
                  </a:lnTo>
                  <a:lnTo>
                    <a:pt x="144" y="10"/>
                  </a:lnTo>
                  <a:lnTo>
                    <a:pt x="149" y="5"/>
                  </a:lnTo>
                  <a:lnTo>
                    <a:pt x="155" y="5"/>
                  </a:lnTo>
                  <a:lnTo>
                    <a:pt x="160" y="5"/>
                  </a:lnTo>
                  <a:lnTo>
                    <a:pt x="165" y="5"/>
                  </a:lnTo>
                  <a:lnTo>
                    <a:pt x="170" y="5"/>
                  </a:lnTo>
                  <a:lnTo>
                    <a:pt x="175" y="5"/>
                  </a:lnTo>
                  <a:lnTo>
                    <a:pt x="180" y="5"/>
                  </a:lnTo>
                  <a:lnTo>
                    <a:pt x="185" y="10"/>
                  </a:lnTo>
                  <a:lnTo>
                    <a:pt x="191" y="10"/>
                  </a:lnTo>
                  <a:lnTo>
                    <a:pt x="196" y="10"/>
                  </a:lnTo>
                  <a:lnTo>
                    <a:pt x="201" y="15"/>
                  </a:lnTo>
                  <a:lnTo>
                    <a:pt x="206" y="15"/>
                  </a:lnTo>
                  <a:lnTo>
                    <a:pt x="211" y="20"/>
                  </a:lnTo>
                  <a:lnTo>
                    <a:pt x="216" y="26"/>
                  </a:lnTo>
                  <a:lnTo>
                    <a:pt x="221" y="26"/>
                  </a:lnTo>
                  <a:lnTo>
                    <a:pt x="227" y="31"/>
                  </a:lnTo>
                  <a:lnTo>
                    <a:pt x="232" y="31"/>
                  </a:lnTo>
                  <a:lnTo>
                    <a:pt x="237" y="31"/>
                  </a:lnTo>
                  <a:lnTo>
                    <a:pt x="242" y="31"/>
                  </a:lnTo>
                  <a:lnTo>
                    <a:pt x="247" y="31"/>
                  </a:lnTo>
                  <a:lnTo>
                    <a:pt x="252" y="31"/>
                  </a:lnTo>
                  <a:lnTo>
                    <a:pt x="257" y="36"/>
                  </a:lnTo>
                  <a:lnTo>
                    <a:pt x="263" y="36"/>
                  </a:lnTo>
                  <a:lnTo>
                    <a:pt x="268" y="41"/>
                  </a:lnTo>
                  <a:lnTo>
                    <a:pt x="273" y="46"/>
                  </a:lnTo>
                  <a:lnTo>
                    <a:pt x="278" y="51"/>
                  </a:lnTo>
                  <a:lnTo>
                    <a:pt x="283" y="51"/>
                  </a:lnTo>
                  <a:lnTo>
                    <a:pt x="288" y="56"/>
                  </a:lnTo>
                  <a:lnTo>
                    <a:pt x="293" y="56"/>
                  </a:lnTo>
                  <a:lnTo>
                    <a:pt x="298" y="56"/>
                  </a:lnTo>
                  <a:lnTo>
                    <a:pt x="304" y="56"/>
                  </a:lnTo>
                  <a:lnTo>
                    <a:pt x="309" y="56"/>
                  </a:lnTo>
                  <a:lnTo>
                    <a:pt x="314" y="62"/>
                  </a:lnTo>
                  <a:lnTo>
                    <a:pt x="319" y="67"/>
                  </a:lnTo>
                  <a:lnTo>
                    <a:pt x="324" y="72"/>
                  </a:lnTo>
                  <a:lnTo>
                    <a:pt x="329" y="77"/>
                  </a:lnTo>
                  <a:lnTo>
                    <a:pt x="334" y="82"/>
                  </a:lnTo>
                  <a:lnTo>
                    <a:pt x="340" y="87"/>
                  </a:lnTo>
                  <a:lnTo>
                    <a:pt x="345" y="87"/>
                  </a:lnTo>
                  <a:lnTo>
                    <a:pt x="350" y="92"/>
                  </a:lnTo>
                  <a:lnTo>
                    <a:pt x="355" y="98"/>
                  </a:lnTo>
                  <a:lnTo>
                    <a:pt x="360" y="103"/>
                  </a:lnTo>
                  <a:lnTo>
                    <a:pt x="365" y="108"/>
                  </a:lnTo>
                  <a:lnTo>
                    <a:pt x="370" y="113"/>
                  </a:lnTo>
                  <a:lnTo>
                    <a:pt x="376" y="118"/>
                  </a:lnTo>
                  <a:lnTo>
                    <a:pt x="381" y="123"/>
                  </a:lnTo>
                  <a:lnTo>
                    <a:pt x="386" y="128"/>
                  </a:lnTo>
                  <a:lnTo>
                    <a:pt x="391" y="134"/>
                  </a:lnTo>
                  <a:lnTo>
                    <a:pt x="396" y="139"/>
                  </a:lnTo>
                  <a:lnTo>
                    <a:pt x="401" y="144"/>
                  </a:lnTo>
                  <a:lnTo>
                    <a:pt x="406" y="144"/>
                  </a:lnTo>
                  <a:lnTo>
                    <a:pt x="412" y="149"/>
                  </a:lnTo>
                  <a:lnTo>
                    <a:pt x="417" y="149"/>
                  </a:lnTo>
                  <a:lnTo>
                    <a:pt x="422" y="149"/>
                  </a:lnTo>
                  <a:lnTo>
                    <a:pt x="427" y="149"/>
                  </a:lnTo>
                  <a:lnTo>
                    <a:pt x="432" y="149"/>
                  </a:lnTo>
                  <a:lnTo>
                    <a:pt x="437" y="149"/>
                  </a:lnTo>
                  <a:lnTo>
                    <a:pt x="442" y="154"/>
                  </a:lnTo>
                  <a:lnTo>
                    <a:pt x="448" y="159"/>
                  </a:lnTo>
                  <a:lnTo>
                    <a:pt x="458" y="170"/>
                  </a:lnTo>
                  <a:lnTo>
                    <a:pt x="458" y="175"/>
                  </a:lnTo>
                  <a:lnTo>
                    <a:pt x="468" y="185"/>
                  </a:lnTo>
                  <a:lnTo>
                    <a:pt x="468" y="190"/>
                  </a:lnTo>
                  <a:lnTo>
                    <a:pt x="473" y="195"/>
                  </a:lnTo>
                  <a:lnTo>
                    <a:pt x="478" y="200"/>
                  </a:lnTo>
                  <a:lnTo>
                    <a:pt x="483" y="200"/>
                  </a:lnTo>
                  <a:lnTo>
                    <a:pt x="489" y="200"/>
                  </a:lnTo>
                  <a:lnTo>
                    <a:pt x="494" y="205"/>
                  </a:lnTo>
                  <a:lnTo>
                    <a:pt x="499" y="211"/>
                  </a:lnTo>
                  <a:lnTo>
                    <a:pt x="504" y="216"/>
                  </a:lnTo>
                  <a:lnTo>
                    <a:pt x="509" y="221"/>
                  </a:lnTo>
                  <a:lnTo>
                    <a:pt x="509" y="226"/>
                  </a:lnTo>
                  <a:lnTo>
                    <a:pt x="514" y="231"/>
                  </a:lnTo>
                  <a:lnTo>
                    <a:pt x="519" y="236"/>
                  </a:lnTo>
                  <a:lnTo>
                    <a:pt x="519" y="241"/>
                  </a:lnTo>
                  <a:lnTo>
                    <a:pt x="525" y="247"/>
                  </a:lnTo>
                  <a:lnTo>
                    <a:pt x="530" y="252"/>
                  </a:lnTo>
                  <a:lnTo>
                    <a:pt x="535" y="257"/>
                  </a:lnTo>
                  <a:lnTo>
                    <a:pt x="540" y="262"/>
                  </a:lnTo>
                  <a:lnTo>
                    <a:pt x="545" y="267"/>
                  </a:lnTo>
                  <a:lnTo>
                    <a:pt x="550" y="272"/>
                  </a:lnTo>
                  <a:lnTo>
                    <a:pt x="555" y="277"/>
                  </a:lnTo>
                  <a:lnTo>
                    <a:pt x="561" y="283"/>
                  </a:lnTo>
                  <a:lnTo>
                    <a:pt x="571" y="293"/>
                  </a:lnTo>
                  <a:lnTo>
                    <a:pt x="571" y="298"/>
                  </a:lnTo>
                  <a:lnTo>
                    <a:pt x="576" y="303"/>
                  </a:lnTo>
                  <a:lnTo>
                    <a:pt x="581" y="308"/>
                  </a:lnTo>
                  <a:lnTo>
                    <a:pt x="586" y="313"/>
                  </a:lnTo>
                  <a:lnTo>
                    <a:pt x="597" y="324"/>
                  </a:lnTo>
                  <a:lnTo>
                    <a:pt x="597" y="329"/>
                  </a:lnTo>
                  <a:lnTo>
                    <a:pt x="602" y="334"/>
                  </a:lnTo>
                  <a:lnTo>
                    <a:pt x="607" y="334"/>
                  </a:lnTo>
                  <a:lnTo>
                    <a:pt x="612" y="339"/>
                  </a:lnTo>
                  <a:lnTo>
                    <a:pt x="617" y="344"/>
                  </a:lnTo>
                  <a:lnTo>
                    <a:pt x="622" y="344"/>
                  </a:lnTo>
                  <a:lnTo>
                    <a:pt x="627" y="349"/>
                  </a:lnTo>
                  <a:lnTo>
                    <a:pt x="632" y="355"/>
                  </a:lnTo>
                  <a:lnTo>
                    <a:pt x="638" y="360"/>
                  </a:lnTo>
                  <a:lnTo>
                    <a:pt x="643" y="365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3" name="Freeform 98"/>
            <p:cNvSpPr>
              <a:spLocks/>
            </p:cNvSpPr>
            <p:nvPr/>
          </p:nvSpPr>
          <p:spPr bwMode="auto">
            <a:xfrm>
              <a:off x="3457" y="3170"/>
              <a:ext cx="565" cy="539"/>
            </a:xfrm>
            <a:custGeom>
              <a:avLst/>
              <a:gdLst>
                <a:gd name="T0" fmla="*/ 5 w 565"/>
                <a:gd name="T1" fmla="*/ 10 h 539"/>
                <a:gd name="T2" fmla="*/ 20 w 565"/>
                <a:gd name="T3" fmla="*/ 31 h 539"/>
                <a:gd name="T4" fmla="*/ 36 w 565"/>
                <a:gd name="T5" fmla="*/ 41 h 539"/>
                <a:gd name="T6" fmla="*/ 46 w 565"/>
                <a:gd name="T7" fmla="*/ 56 h 539"/>
                <a:gd name="T8" fmla="*/ 56 w 565"/>
                <a:gd name="T9" fmla="*/ 72 h 539"/>
                <a:gd name="T10" fmla="*/ 61 w 565"/>
                <a:gd name="T11" fmla="*/ 87 h 539"/>
                <a:gd name="T12" fmla="*/ 72 w 565"/>
                <a:gd name="T13" fmla="*/ 97 h 539"/>
                <a:gd name="T14" fmla="*/ 87 w 565"/>
                <a:gd name="T15" fmla="*/ 118 h 539"/>
                <a:gd name="T16" fmla="*/ 103 w 565"/>
                <a:gd name="T17" fmla="*/ 133 h 539"/>
                <a:gd name="T18" fmla="*/ 113 w 565"/>
                <a:gd name="T19" fmla="*/ 149 h 539"/>
                <a:gd name="T20" fmla="*/ 128 w 565"/>
                <a:gd name="T21" fmla="*/ 164 h 539"/>
                <a:gd name="T22" fmla="*/ 144 w 565"/>
                <a:gd name="T23" fmla="*/ 180 h 539"/>
                <a:gd name="T24" fmla="*/ 154 w 565"/>
                <a:gd name="T25" fmla="*/ 195 h 539"/>
                <a:gd name="T26" fmla="*/ 164 w 565"/>
                <a:gd name="T27" fmla="*/ 211 h 539"/>
                <a:gd name="T28" fmla="*/ 174 w 565"/>
                <a:gd name="T29" fmla="*/ 226 h 539"/>
                <a:gd name="T30" fmla="*/ 185 w 565"/>
                <a:gd name="T31" fmla="*/ 241 h 539"/>
                <a:gd name="T32" fmla="*/ 200 w 565"/>
                <a:gd name="T33" fmla="*/ 262 h 539"/>
                <a:gd name="T34" fmla="*/ 216 w 565"/>
                <a:gd name="T35" fmla="*/ 282 h 539"/>
                <a:gd name="T36" fmla="*/ 231 w 565"/>
                <a:gd name="T37" fmla="*/ 298 h 539"/>
                <a:gd name="T38" fmla="*/ 246 w 565"/>
                <a:gd name="T39" fmla="*/ 298 h 539"/>
                <a:gd name="T40" fmla="*/ 262 w 565"/>
                <a:gd name="T41" fmla="*/ 308 h 539"/>
                <a:gd name="T42" fmla="*/ 272 w 565"/>
                <a:gd name="T43" fmla="*/ 324 h 539"/>
                <a:gd name="T44" fmla="*/ 277 w 565"/>
                <a:gd name="T45" fmla="*/ 344 h 539"/>
                <a:gd name="T46" fmla="*/ 288 w 565"/>
                <a:gd name="T47" fmla="*/ 360 h 539"/>
                <a:gd name="T48" fmla="*/ 298 w 565"/>
                <a:gd name="T49" fmla="*/ 380 h 539"/>
                <a:gd name="T50" fmla="*/ 313 w 565"/>
                <a:gd name="T51" fmla="*/ 390 h 539"/>
                <a:gd name="T52" fmla="*/ 329 w 565"/>
                <a:gd name="T53" fmla="*/ 401 h 539"/>
                <a:gd name="T54" fmla="*/ 344 w 565"/>
                <a:gd name="T55" fmla="*/ 406 h 539"/>
                <a:gd name="T56" fmla="*/ 359 w 565"/>
                <a:gd name="T57" fmla="*/ 416 h 539"/>
                <a:gd name="T58" fmla="*/ 380 w 565"/>
                <a:gd name="T59" fmla="*/ 437 h 539"/>
                <a:gd name="T60" fmla="*/ 390 w 565"/>
                <a:gd name="T61" fmla="*/ 452 h 539"/>
                <a:gd name="T62" fmla="*/ 406 w 565"/>
                <a:gd name="T63" fmla="*/ 457 h 539"/>
                <a:gd name="T64" fmla="*/ 421 w 565"/>
                <a:gd name="T65" fmla="*/ 462 h 539"/>
                <a:gd name="T66" fmla="*/ 437 w 565"/>
                <a:gd name="T67" fmla="*/ 473 h 539"/>
                <a:gd name="T68" fmla="*/ 447 w 565"/>
                <a:gd name="T69" fmla="*/ 488 h 539"/>
                <a:gd name="T70" fmla="*/ 462 w 565"/>
                <a:gd name="T71" fmla="*/ 503 h 539"/>
                <a:gd name="T72" fmla="*/ 478 w 565"/>
                <a:gd name="T73" fmla="*/ 503 h 539"/>
                <a:gd name="T74" fmla="*/ 493 w 565"/>
                <a:gd name="T75" fmla="*/ 503 h 539"/>
                <a:gd name="T76" fmla="*/ 508 w 565"/>
                <a:gd name="T77" fmla="*/ 509 h 539"/>
                <a:gd name="T78" fmla="*/ 524 w 565"/>
                <a:gd name="T79" fmla="*/ 519 h 539"/>
                <a:gd name="T80" fmla="*/ 539 w 565"/>
                <a:gd name="T81" fmla="*/ 524 h 539"/>
                <a:gd name="T82" fmla="*/ 555 w 565"/>
                <a:gd name="T83" fmla="*/ 53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5" h="539">
                  <a:moveTo>
                    <a:pt x="0" y="0"/>
                  </a:moveTo>
                  <a:lnTo>
                    <a:pt x="5" y="5"/>
                  </a:lnTo>
                  <a:lnTo>
                    <a:pt x="5" y="10"/>
                  </a:lnTo>
                  <a:lnTo>
                    <a:pt x="15" y="20"/>
                  </a:lnTo>
                  <a:lnTo>
                    <a:pt x="15" y="25"/>
                  </a:lnTo>
                  <a:lnTo>
                    <a:pt x="20" y="31"/>
                  </a:lnTo>
                  <a:lnTo>
                    <a:pt x="25" y="31"/>
                  </a:lnTo>
                  <a:lnTo>
                    <a:pt x="31" y="36"/>
                  </a:lnTo>
                  <a:lnTo>
                    <a:pt x="36" y="41"/>
                  </a:lnTo>
                  <a:lnTo>
                    <a:pt x="41" y="46"/>
                  </a:lnTo>
                  <a:lnTo>
                    <a:pt x="46" y="51"/>
                  </a:lnTo>
                  <a:lnTo>
                    <a:pt x="46" y="56"/>
                  </a:lnTo>
                  <a:lnTo>
                    <a:pt x="51" y="61"/>
                  </a:lnTo>
                  <a:lnTo>
                    <a:pt x="51" y="67"/>
                  </a:lnTo>
                  <a:lnTo>
                    <a:pt x="56" y="72"/>
                  </a:lnTo>
                  <a:lnTo>
                    <a:pt x="56" y="77"/>
                  </a:lnTo>
                  <a:lnTo>
                    <a:pt x="61" y="82"/>
                  </a:lnTo>
                  <a:lnTo>
                    <a:pt x="61" y="87"/>
                  </a:lnTo>
                  <a:lnTo>
                    <a:pt x="72" y="97"/>
                  </a:lnTo>
                  <a:lnTo>
                    <a:pt x="67" y="97"/>
                  </a:lnTo>
                  <a:lnTo>
                    <a:pt x="72" y="97"/>
                  </a:lnTo>
                  <a:lnTo>
                    <a:pt x="82" y="108"/>
                  </a:lnTo>
                  <a:lnTo>
                    <a:pt x="82" y="113"/>
                  </a:lnTo>
                  <a:lnTo>
                    <a:pt x="87" y="118"/>
                  </a:lnTo>
                  <a:lnTo>
                    <a:pt x="92" y="123"/>
                  </a:lnTo>
                  <a:lnTo>
                    <a:pt x="97" y="128"/>
                  </a:lnTo>
                  <a:lnTo>
                    <a:pt x="103" y="133"/>
                  </a:lnTo>
                  <a:lnTo>
                    <a:pt x="108" y="139"/>
                  </a:lnTo>
                  <a:lnTo>
                    <a:pt x="113" y="144"/>
                  </a:lnTo>
                  <a:lnTo>
                    <a:pt x="113" y="149"/>
                  </a:lnTo>
                  <a:lnTo>
                    <a:pt x="118" y="154"/>
                  </a:lnTo>
                  <a:lnTo>
                    <a:pt x="123" y="159"/>
                  </a:lnTo>
                  <a:lnTo>
                    <a:pt x="128" y="164"/>
                  </a:lnTo>
                  <a:lnTo>
                    <a:pt x="133" y="169"/>
                  </a:lnTo>
                  <a:lnTo>
                    <a:pt x="139" y="175"/>
                  </a:lnTo>
                  <a:lnTo>
                    <a:pt x="144" y="180"/>
                  </a:lnTo>
                  <a:lnTo>
                    <a:pt x="149" y="185"/>
                  </a:lnTo>
                  <a:lnTo>
                    <a:pt x="154" y="190"/>
                  </a:lnTo>
                  <a:lnTo>
                    <a:pt x="154" y="195"/>
                  </a:lnTo>
                  <a:lnTo>
                    <a:pt x="159" y="200"/>
                  </a:lnTo>
                  <a:lnTo>
                    <a:pt x="164" y="205"/>
                  </a:lnTo>
                  <a:lnTo>
                    <a:pt x="164" y="211"/>
                  </a:lnTo>
                  <a:lnTo>
                    <a:pt x="169" y="216"/>
                  </a:lnTo>
                  <a:lnTo>
                    <a:pt x="174" y="221"/>
                  </a:lnTo>
                  <a:lnTo>
                    <a:pt x="174" y="226"/>
                  </a:lnTo>
                  <a:lnTo>
                    <a:pt x="180" y="231"/>
                  </a:lnTo>
                  <a:lnTo>
                    <a:pt x="180" y="236"/>
                  </a:lnTo>
                  <a:lnTo>
                    <a:pt x="185" y="241"/>
                  </a:lnTo>
                  <a:lnTo>
                    <a:pt x="195" y="252"/>
                  </a:lnTo>
                  <a:lnTo>
                    <a:pt x="195" y="257"/>
                  </a:lnTo>
                  <a:lnTo>
                    <a:pt x="200" y="262"/>
                  </a:lnTo>
                  <a:lnTo>
                    <a:pt x="210" y="272"/>
                  </a:lnTo>
                  <a:lnTo>
                    <a:pt x="210" y="277"/>
                  </a:lnTo>
                  <a:lnTo>
                    <a:pt x="216" y="282"/>
                  </a:lnTo>
                  <a:lnTo>
                    <a:pt x="221" y="288"/>
                  </a:lnTo>
                  <a:lnTo>
                    <a:pt x="226" y="293"/>
                  </a:lnTo>
                  <a:lnTo>
                    <a:pt x="231" y="298"/>
                  </a:lnTo>
                  <a:lnTo>
                    <a:pt x="236" y="298"/>
                  </a:lnTo>
                  <a:lnTo>
                    <a:pt x="241" y="298"/>
                  </a:lnTo>
                  <a:lnTo>
                    <a:pt x="246" y="298"/>
                  </a:lnTo>
                  <a:lnTo>
                    <a:pt x="252" y="298"/>
                  </a:lnTo>
                  <a:lnTo>
                    <a:pt x="257" y="303"/>
                  </a:lnTo>
                  <a:lnTo>
                    <a:pt x="262" y="308"/>
                  </a:lnTo>
                  <a:lnTo>
                    <a:pt x="267" y="313"/>
                  </a:lnTo>
                  <a:lnTo>
                    <a:pt x="267" y="318"/>
                  </a:lnTo>
                  <a:lnTo>
                    <a:pt x="272" y="324"/>
                  </a:lnTo>
                  <a:lnTo>
                    <a:pt x="272" y="329"/>
                  </a:lnTo>
                  <a:lnTo>
                    <a:pt x="277" y="339"/>
                  </a:lnTo>
                  <a:lnTo>
                    <a:pt x="277" y="344"/>
                  </a:lnTo>
                  <a:lnTo>
                    <a:pt x="282" y="349"/>
                  </a:lnTo>
                  <a:lnTo>
                    <a:pt x="282" y="354"/>
                  </a:lnTo>
                  <a:lnTo>
                    <a:pt x="288" y="360"/>
                  </a:lnTo>
                  <a:lnTo>
                    <a:pt x="288" y="365"/>
                  </a:lnTo>
                  <a:lnTo>
                    <a:pt x="298" y="375"/>
                  </a:lnTo>
                  <a:lnTo>
                    <a:pt x="298" y="380"/>
                  </a:lnTo>
                  <a:lnTo>
                    <a:pt x="303" y="385"/>
                  </a:lnTo>
                  <a:lnTo>
                    <a:pt x="308" y="385"/>
                  </a:lnTo>
                  <a:lnTo>
                    <a:pt x="313" y="390"/>
                  </a:lnTo>
                  <a:lnTo>
                    <a:pt x="318" y="390"/>
                  </a:lnTo>
                  <a:lnTo>
                    <a:pt x="323" y="396"/>
                  </a:lnTo>
                  <a:lnTo>
                    <a:pt x="329" y="401"/>
                  </a:lnTo>
                  <a:lnTo>
                    <a:pt x="334" y="401"/>
                  </a:lnTo>
                  <a:lnTo>
                    <a:pt x="339" y="406"/>
                  </a:lnTo>
                  <a:lnTo>
                    <a:pt x="344" y="406"/>
                  </a:lnTo>
                  <a:lnTo>
                    <a:pt x="349" y="411"/>
                  </a:lnTo>
                  <a:lnTo>
                    <a:pt x="354" y="411"/>
                  </a:lnTo>
                  <a:lnTo>
                    <a:pt x="359" y="416"/>
                  </a:lnTo>
                  <a:lnTo>
                    <a:pt x="365" y="421"/>
                  </a:lnTo>
                  <a:lnTo>
                    <a:pt x="370" y="426"/>
                  </a:lnTo>
                  <a:lnTo>
                    <a:pt x="380" y="437"/>
                  </a:lnTo>
                  <a:lnTo>
                    <a:pt x="380" y="442"/>
                  </a:lnTo>
                  <a:lnTo>
                    <a:pt x="385" y="447"/>
                  </a:lnTo>
                  <a:lnTo>
                    <a:pt x="390" y="452"/>
                  </a:lnTo>
                  <a:lnTo>
                    <a:pt x="395" y="457"/>
                  </a:lnTo>
                  <a:lnTo>
                    <a:pt x="401" y="457"/>
                  </a:lnTo>
                  <a:lnTo>
                    <a:pt x="406" y="457"/>
                  </a:lnTo>
                  <a:lnTo>
                    <a:pt x="411" y="457"/>
                  </a:lnTo>
                  <a:lnTo>
                    <a:pt x="416" y="457"/>
                  </a:lnTo>
                  <a:lnTo>
                    <a:pt x="421" y="462"/>
                  </a:lnTo>
                  <a:lnTo>
                    <a:pt x="426" y="462"/>
                  </a:lnTo>
                  <a:lnTo>
                    <a:pt x="431" y="467"/>
                  </a:lnTo>
                  <a:lnTo>
                    <a:pt x="437" y="473"/>
                  </a:lnTo>
                  <a:lnTo>
                    <a:pt x="437" y="478"/>
                  </a:lnTo>
                  <a:lnTo>
                    <a:pt x="442" y="483"/>
                  </a:lnTo>
                  <a:lnTo>
                    <a:pt x="447" y="488"/>
                  </a:lnTo>
                  <a:lnTo>
                    <a:pt x="452" y="493"/>
                  </a:lnTo>
                  <a:lnTo>
                    <a:pt x="457" y="498"/>
                  </a:lnTo>
                  <a:lnTo>
                    <a:pt x="462" y="503"/>
                  </a:lnTo>
                  <a:lnTo>
                    <a:pt x="467" y="503"/>
                  </a:lnTo>
                  <a:lnTo>
                    <a:pt x="473" y="503"/>
                  </a:lnTo>
                  <a:lnTo>
                    <a:pt x="478" y="503"/>
                  </a:lnTo>
                  <a:lnTo>
                    <a:pt x="483" y="503"/>
                  </a:lnTo>
                  <a:lnTo>
                    <a:pt x="488" y="503"/>
                  </a:lnTo>
                  <a:lnTo>
                    <a:pt x="493" y="503"/>
                  </a:lnTo>
                  <a:lnTo>
                    <a:pt x="498" y="503"/>
                  </a:lnTo>
                  <a:lnTo>
                    <a:pt x="503" y="503"/>
                  </a:lnTo>
                  <a:lnTo>
                    <a:pt x="508" y="509"/>
                  </a:lnTo>
                  <a:lnTo>
                    <a:pt x="514" y="514"/>
                  </a:lnTo>
                  <a:lnTo>
                    <a:pt x="519" y="514"/>
                  </a:lnTo>
                  <a:lnTo>
                    <a:pt x="524" y="519"/>
                  </a:lnTo>
                  <a:lnTo>
                    <a:pt x="529" y="519"/>
                  </a:lnTo>
                  <a:lnTo>
                    <a:pt x="534" y="524"/>
                  </a:lnTo>
                  <a:lnTo>
                    <a:pt x="539" y="524"/>
                  </a:lnTo>
                  <a:lnTo>
                    <a:pt x="544" y="529"/>
                  </a:lnTo>
                  <a:lnTo>
                    <a:pt x="550" y="534"/>
                  </a:lnTo>
                  <a:lnTo>
                    <a:pt x="555" y="534"/>
                  </a:lnTo>
                  <a:lnTo>
                    <a:pt x="560" y="539"/>
                  </a:lnTo>
                  <a:lnTo>
                    <a:pt x="565" y="539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4" name="Freeform 99"/>
            <p:cNvSpPr>
              <a:spLocks/>
            </p:cNvSpPr>
            <p:nvPr/>
          </p:nvSpPr>
          <p:spPr bwMode="auto">
            <a:xfrm>
              <a:off x="4022" y="3709"/>
              <a:ext cx="653" cy="83"/>
            </a:xfrm>
            <a:custGeom>
              <a:avLst/>
              <a:gdLst>
                <a:gd name="T0" fmla="*/ 10 w 653"/>
                <a:gd name="T1" fmla="*/ 0 h 83"/>
                <a:gd name="T2" fmla="*/ 26 w 653"/>
                <a:gd name="T3" fmla="*/ 0 h 83"/>
                <a:gd name="T4" fmla="*/ 41 w 653"/>
                <a:gd name="T5" fmla="*/ 6 h 83"/>
                <a:gd name="T6" fmla="*/ 57 w 653"/>
                <a:gd name="T7" fmla="*/ 16 h 83"/>
                <a:gd name="T8" fmla="*/ 72 w 653"/>
                <a:gd name="T9" fmla="*/ 26 h 83"/>
                <a:gd name="T10" fmla="*/ 87 w 653"/>
                <a:gd name="T11" fmla="*/ 31 h 83"/>
                <a:gd name="T12" fmla="*/ 103 w 653"/>
                <a:gd name="T13" fmla="*/ 31 h 83"/>
                <a:gd name="T14" fmla="*/ 118 w 653"/>
                <a:gd name="T15" fmla="*/ 26 h 83"/>
                <a:gd name="T16" fmla="*/ 134 w 653"/>
                <a:gd name="T17" fmla="*/ 31 h 83"/>
                <a:gd name="T18" fmla="*/ 149 w 653"/>
                <a:gd name="T19" fmla="*/ 36 h 83"/>
                <a:gd name="T20" fmla="*/ 164 w 653"/>
                <a:gd name="T21" fmla="*/ 42 h 83"/>
                <a:gd name="T22" fmla="*/ 180 w 653"/>
                <a:gd name="T23" fmla="*/ 42 h 83"/>
                <a:gd name="T24" fmla="*/ 195 w 653"/>
                <a:gd name="T25" fmla="*/ 52 h 83"/>
                <a:gd name="T26" fmla="*/ 211 w 653"/>
                <a:gd name="T27" fmla="*/ 57 h 83"/>
                <a:gd name="T28" fmla="*/ 226 w 653"/>
                <a:gd name="T29" fmla="*/ 57 h 83"/>
                <a:gd name="T30" fmla="*/ 242 w 653"/>
                <a:gd name="T31" fmla="*/ 52 h 83"/>
                <a:gd name="T32" fmla="*/ 257 w 653"/>
                <a:gd name="T33" fmla="*/ 47 h 83"/>
                <a:gd name="T34" fmla="*/ 272 w 653"/>
                <a:gd name="T35" fmla="*/ 57 h 83"/>
                <a:gd name="T36" fmla="*/ 288 w 653"/>
                <a:gd name="T37" fmla="*/ 62 h 83"/>
                <a:gd name="T38" fmla="*/ 303 w 653"/>
                <a:gd name="T39" fmla="*/ 62 h 83"/>
                <a:gd name="T40" fmla="*/ 319 w 653"/>
                <a:gd name="T41" fmla="*/ 62 h 83"/>
                <a:gd name="T42" fmla="*/ 334 w 653"/>
                <a:gd name="T43" fmla="*/ 67 h 83"/>
                <a:gd name="T44" fmla="*/ 349 w 653"/>
                <a:gd name="T45" fmla="*/ 67 h 83"/>
                <a:gd name="T46" fmla="*/ 365 w 653"/>
                <a:gd name="T47" fmla="*/ 62 h 83"/>
                <a:gd name="T48" fmla="*/ 380 w 653"/>
                <a:gd name="T49" fmla="*/ 67 h 83"/>
                <a:gd name="T50" fmla="*/ 396 w 653"/>
                <a:gd name="T51" fmla="*/ 62 h 83"/>
                <a:gd name="T52" fmla="*/ 411 w 653"/>
                <a:gd name="T53" fmla="*/ 57 h 83"/>
                <a:gd name="T54" fmla="*/ 427 w 653"/>
                <a:gd name="T55" fmla="*/ 62 h 83"/>
                <a:gd name="T56" fmla="*/ 442 w 653"/>
                <a:gd name="T57" fmla="*/ 67 h 83"/>
                <a:gd name="T58" fmla="*/ 457 w 653"/>
                <a:gd name="T59" fmla="*/ 72 h 83"/>
                <a:gd name="T60" fmla="*/ 473 w 653"/>
                <a:gd name="T61" fmla="*/ 67 h 83"/>
                <a:gd name="T62" fmla="*/ 488 w 653"/>
                <a:gd name="T63" fmla="*/ 67 h 83"/>
                <a:gd name="T64" fmla="*/ 504 w 653"/>
                <a:gd name="T65" fmla="*/ 62 h 83"/>
                <a:gd name="T66" fmla="*/ 519 w 653"/>
                <a:gd name="T67" fmla="*/ 62 h 83"/>
                <a:gd name="T68" fmla="*/ 534 w 653"/>
                <a:gd name="T69" fmla="*/ 67 h 83"/>
                <a:gd name="T70" fmla="*/ 550 w 653"/>
                <a:gd name="T71" fmla="*/ 67 h 83"/>
                <a:gd name="T72" fmla="*/ 565 w 653"/>
                <a:gd name="T73" fmla="*/ 67 h 83"/>
                <a:gd name="T74" fmla="*/ 581 w 653"/>
                <a:gd name="T75" fmla="*/ 78 h 83"/>
                <a:gd name="T76" fmla="*/ 596 w 653"/>
                <a:gd name="T77" fmla="*/ 83 h 83"/>
                <a:gd name="T78" fmla="*/ 611 w 653"/>
                <a:gd name="T79" fmla="*/ 78 h 83"/>
                <a:gd name="T80" fmla="*/ 627 w 653"/>
                <a:gd name="T81" fmla="*/ 67 h 83"/>
                <a:gd name="T82" fmla="*/ 642 w 653"/>
                <a:gd name="T83" fmla="*/ 6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8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6"/>
                  </a:lnTo>
                  <a:lnTo>
                    <a:pt x="41" y="6"/>
                  </a:lnTo>
                  <a:lnTo>
                    <a:pt x="46" y="11"/>
                  </a:lnTo>
                  <a:lnTo>
                    <a:pt x="51" y="16"/>
                  </a:lnTo>
                  <a:lnTo>
                    <a:pt x="57" y="16"/>
                  </a:lnTo>
                  <a:lnTo>
                    <a:pt x="62" y="21"/>
                  </a:lnTo>
                  <a:lnTo>
                    <a:pt x="67" y="26"/>
                  </a:lnTo>
                  <a:lnTo>
                    <a:pt x="72" y="26"/>
                  </a:lnTo>
                  <a:lnTo>
                    <a:pt x="77" y="31"/>
                  </a:lnTo>
                  <a:lnTo>
                    <a:pt x="82" y="31"/>
                  </a:lnTo>
                  <a:lnTo>
                    <a:pt x="87" y="31"/>
                  </a:lnTo>
                  <a:lnTo>
                    <a:pt x="93" y="31"/>
                  </a:lnTo>
                  <a:lnTo>
                    <a:pt x="98" y="31"/>
                  </a:lnTo>
                  <a:lnTo>
                    <a:pt x="103" y="31"/>
                  </a:lnTo>
                  <a:lnTo>
                    <a:pt x="108" y="26"/>
                  </a:lnTo>
                  <a:lnTo>
                    <a:pt x="113" y="26"/>
                  </a:lnTo>
                  <a:lnTo>
                    <a:pt x="118" y="26"/>
                  </a:lnTo>
                  <a:lnTo>
                    <a:pt x="123" y="26"/>
                  </a:lnTo>
                  <a:lnTo>
                    <a:pt x="128" y="31"/>
                  </a:lnTo>
                  <a:lnTo>
                    <a:pt x="134" y="31"/>
                  </a:lnTo>
                  <a:lnTo>
                    <a:pt x="139" y="36"/>
                  </a:lnTo>
                  <a:lnTo>
                    <a:pt x="144" y="36"/>
                  </a:lnTo>
                  <a:lnTo>
                    <a:pt x="149" y="36"/>
                  </a:lnTo>
                  <a:lnTo>
                    <a:pt x="154" y="42"/>
                  </a:lnTo>
                  <a:lnTo>
                    <a:pt x="159" y="42"/>
                  </a:lnTo>
                  <a:lnTo>
                    <a:pt x="164" y="42"/>
                  </a:lnTo>
                  <a:lnTo>
                    <a:pt x="170" y="42"/>
                  </a:lnTo>
                  <a:lnTo>
                    <a:pt x="175" y="42"/>
                  </a:lnTo>
                  <a:lnTo>
                    <a:pt x="180" y="42"/>
                  </a:lnTo>
                  <a:lnTo>
                    <a:pt x="185" y="42"/>
                  </a:lnTo>
                  <a:lnTo>
                    <a:pt x="190" y="47"/>
                  </a:lnTo>
                  <a:lnTo>
                    <a:pt x="195" y="52"/>
                  </a:lnTo>
                  <a:lnTo>
                    <a:pt x="200" y="52"/>
                  </a:lnTo>
                  <a:lnTo>
                    <a:pt x="206" y="57"/>
                  </a:lnTo>
                  <a:lnTo>
                    <a:pt x="211" y="57"/>
                  </a:lnTo>
                  <a:lnTo>
                    <a:pt x="216" y="57"/>
                  </a:lnTo>
                  <a:lnTo>
                    <a:pt x="221" y="57"/>
                  </a:lnTo>
                  <a:lnTo>
                    <a:pt x="226" y="57"/>
                  </a:lnTo>
                  <a:lnTo>
                    <a:pt x="231" y="52"/>
                  </a:lnTo>
                  <a:lnTo>
                    <a:pt x="236" y="52"/>
                  </a:lnTo>
                  <a:lnTo>
                    <a:pt x="242" y="52"/>
                  </a:lnTo>
                  <a:lnTo>
                    <a:pt x="247" y="47"/>
                  </a:lnTo>
                  <a:lnTo>
                    <a:pt x="252" y="47"/>
                  </a:lnTo>
                  <a:lnTo>
                    <a:pt x="257" y="47"/>
                  </a:lnTo>
                  <a:lnTo>
                    <a:pt x="262" y="52"/>
                  </a:lnTo>
                  <a:lnTo>
                    <a:pt x="267" y="52"/>
                  </a:lnTo>
                  <a:lnTo>
                    <a:pt x="272" y="57"/>
                  </a:lnTo>
                  <a:lnTo>
                    <a:pt x="277" y="57"/>
                  </a:lnTo>
                  <a:lnTo>
                    <a:pt x="283" y="57"/>
                  </a:lnTo>
                  <a:lnTo>
                    <a:pt x="288" y="62"/>
                  </a:lnTo>
                  <a:lnTo>
                    <a:pt x="293" y="62"/>
                  </a:lnTo>
                  <a:lnTo>
                    <a:pt x="298" y="62"/>
                  </a:lnTo>
                  <a:lnTo>
                    <a:pt x="303" y="62"/>
                  </a:lnTo>
                  <a:lnTo>
                    <a:pt x="308" y="57"/>
                  </a:lnTo>
                  <a:lnTo>
                    <a:pt x="313" y="57"/>
                  </a:lnTo>
                  <a:lnTo>
                    <a:pt x="319" y="62"/>
                  </a:lnTo>
                  <a:lnTo>
                    <a:pt x="324" y="62"/>
                  </a:lnTo>
                  <a:lnTo>
                    <a:pt x="329" y="62"/>
                  </a:lnTo>
                  <a:lnTo>
                    <a:pt x="334" y="67"/>
                  </a:lnTo>
                  <a:lnTo>
                    <a:pt x="339" y="67"/>
                  </a:lnTo>
                  <a:lnTo>
                    <a:pt x="344" y="67"/>
                  </a:lnTo>
                  <a:lnTo>
                    <a:pt x="349" y="67"/>
                  </a:lnTo>
                  <a:lnTo>
                    <a:pt x="355" y="62"/>
                  </a:lnTo>
                  <a:lnTo>
                    <a:pt x="360" y="62"/>
                  </a:lnTo>
                  <a:lnTo>
                    <a:pt x="365" y="62"/>
                  </a:lnTo>
                  <a:lnTo>
                    <a:pt x="370" y="62"/>
                  </a:lnTo>
                  <a:lnTo>
                    <a:pt x="375" y="67"/>
                  </a:lnTo>
                  <a:lnTo>
                    <a:pt x="380" y="67"/>
                  </a:lnTo>
                  <a:lnTo>
                    <a:pt x="385" y="67"/>
                  </a:lnTo>
                  <a:lnTo>
                    <a:pt x="391" y="62"/>
                  </a:lnTo>
                  <a:lnTo>
                    <a:pt x="396" y="62"/>
                  </a:lnTo>
                  <a:lnTo>
                    <a:pt x="401" y="62"/>
                  </a:lnTo>
                  <a:lnTo>
                    <a:pt x="406" y="57"/>
                  </a:lnTo>
                  <a:lnTo>
                    <a:pt x="411" y="57"/>
                  </a:lnTo>
                  <a:lnTo>
                    <a:pt x="416" y="57"/>
                  </a:lnTo>
                  <a:lnTo>
                    <a:pt x="421" y="57"/>
                  </a:lnTo>
                  <a:lnTo>
                    <a:pt x="427" y="62"/>
                  </a:lnTo>
                  <a:lnTo>
                    <a:pt x="432" y="62"/>
                  </a:lnTo>
                  <a:lnTo>
                    <a:pt x="437" y="67"/>
                  </a:lnTo>
                  <a:lnTo>
                    <a:pt x="442" y="67"/>
                  </a:lnTo>
                  <a:lnTo>
                    <a:pt x="447" y="67"/>
                  </a:lnTo>
                  <a:lnTo>
                    <a:pt x="452" y="72"/>
                  </a:lnTo>
                  <a:lnTo>
                    <a:pt x="457" y="72"/>
                  </a:lnTo>
                  <a:lnTo>
                    <a:pt x="462" y="67"/>
                  </a:lnTo>
                  <a:lnTo>
                    <a:pt x="468" y="67"/>
                  </a:lnTo>
                  <a:lnTo>
                    <a:pt x="473" y="67"/>
                  </a:lnTo>
                  <a:lnTo>
                    <a:pt x="478" y="67"/>
                  </a:lnTo>
                  <a:lnTo>
                    <a:pt x="483" y="67"/>
                  </a:lnTo>
                  <a:lnTo>
                    <a:pt x="488" y="67"/>
                  </a:lnTo>
                  <a:lnTo>
                    <a:pt x="493" y="62"/>
                  </a:lnTo>
                  <a:lnTo>
                    <a:pt x="498" y="62"/>
                  </a:lnTo>
                  <a:lnTo>
                    <a:pt x="504" y="62"/>
                  </a:lnTo>
                  <a:lnTo>
                    <a:pt x="509" y="62"/>
                  </a:lnTo>
                  <a:lnTo>
                    <a:pt x="514" y="62"/>
                  </a:lnTo>
                  <a:lnTo>
                    <a:pt x="519" y="62"/>
                  </a:lnTo>
                  <a:lnTo>
                    <a:pt x="524" y="62"/>
                  </a:lnTo>
                  <a:lnTo>
                    <a:pt x="529" y="62"/>
                  </a:lnTo>
                  <a:lnTo>
                    <a:pt x="534" y="67"/>
                  </a:lnTo>
                  <a:lnTo>
                    <a:pt x="540" y="67"/>
                  </a:lnTo>
                  <a:lnTo>
                    <a:pt x="545" y="67"/>
                  </a:lnTo>
                  <a:lnTo>
                    <a:pt x="550" y="67"/>
                  </a:lnTo>
                  <a:lnTo>
                    <a:pt x="555" y="62"/>
                  </a:lnTo>
                  <a:lnTo>
                    <a:pt x="560" y="67"/>
                  </a:lnTo>
                  <a:lnTo>
                    <a:pt x="565" y="67"/>
                  </a:lnTo>
                  <a:lnTo>
                    <a:pt x="570" y="72"/>
                  </a:lnTo>
                  <a:lnTo>
                    <a:pt x="576" y="78"/>
                  </a:lnTo>
                  <a:lnTo>
                    <a:pt x="581" y="78"/>
                  </a:lnTo>
                  <a:lnTo>
                    <a:pt x="586" y="83"/>
                  </a:lnTo>
                  <a:lnTo>
                    <a:pt x="591" y="83"/>
                  </a:lnTo>
                  <a:lnTo>
                    <a:pt x="596" y="83"/>
                  </a:lnTo>
                  <a:lnTo>
                    <a:pt x="601" y="83"/>
                  </a:lnTo>
                  <a:lnTo>
                    <a:pt x="606" y="78"/>
                  </a:lnTo>
                  <a:lnTo>
                    <a:pt x="611" y="78"/>
                  </a:lnTo>
                  <a:lnTo>
                    <a:pt x="617" y="72"/>
                  </a:lnTo>
                  <a:lnTo>
                    <a:pt x="622" y="72"/>
                  </a:lnTo>
                  <a:lnTo>
                    <a:pt x="627" y="67"/>
                  </a:lnTo>
                  <a:lnTo>
                    <a:pt x="632" y="67"/>
                  </a:lnTo>
                  <a:lnTo>
                    <a:pt x="637" y="67"/>
                  </a:lnTo>
                  <a:lnTo>
                    <a:pt x="642" y="67"/>
                  </a:lnTo>
                  <a:lnTo>
                    <a:pt x="647" y="67"/>
                  </a:lnTo>
                  <a:lnTo>
                    <a:pt x="653" y="67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5" name="Freeform 100"/>
            <p:cNvSpPr>
              <a:spLocks/>
            </p:cNvSpPr>
            <p:nvPr/>
          </p:nvSpPr>
          <p:spPr bwMode="auto">
            <a:xfrm>
              <a:off x="4675" y="3776"/>
              <a:ext cx="267" cy="21"/>
            </a:xfrm>
            <a:custGeom>
              <a:avLst/>
              <a:gdLst>
                <a:gd name="T0" fmla="*/ 0 w 267"/>
                <a:gd name="T1" fmla="*/ 0 h 21"/>
                <a:gd name="T2" fmla="*/ 5 w 267"/>
                <a:gd name="T3" fmla="*/ 5 h 21"/>
                <a:gd name="T4" fmla="*/ 10 w 267"/>
                <a:gd name="T5" fmla="*/ 5 h 21"/>
                <a:gd name="T6" fmla="*/ 15 w 267"/>
                <a:gd name="T7" fmla="*/ 11 h 21"/>
                <a:gd name="T8" fmla="*/ 20 w 267"/>
                <a:gd name="T9" fmla="*/ 16 h 21"/>
                <a:gd name="T10" fmla="*/ 25 w 267"/>
                <a:gd name="T11" fmla="*/ 16 h 21"/>
                <a:gd name="T12" fmla="*/ 30 w 267"/>
                <a:gd name="T13" fmla="*/ 21 h 21"/>
                <a:gd name="T14" fmla="*/ 36 w 267"/>
                <a:gd name="T15" fmla="*/ 21 h 21"/>
                <a:gd name="T16" fmla="*/ 41 w 267"/>
                <a:gd name="T17" fmla="*/ 21 h 21"/>
                <a:gd name="T18" fmla="*/ 46 w 267"/>
                <a:gd name="T19" fmla="*/ 21 h 21"/>
                <a:gd name="T20" fmla="*/ 51 w 267"/>
                <a:gd name="T21" fmla="*/ 21 h 21"/>
                <a:gd name="T22" fmla="*/ 56 w 267"/>
                <a:gd name="T23" fmla="*/ 16 h 21"/>
                <a:gd name="T24" fmla="*/ 61 w 267"/>
                <a:gd name="T25" fmla="*/ 11 h 21"/>
                <a:gd name="T26" fmla="*/ 66 w 267"/>
                <a:gd name="T27" fmla="*/ 11 h 21"/>
                <a:gd name="T28" fmla="*/ 72 w 267"/>
                <a:gd name="T29" fmla="*/ 5 h 21"/>
                <a:gd name="T30" fmla="*/ 77 w 267"/>
                <a:gd name="T31" fmla="*/ 5 h 21"/>
                <a:gd name="T32" fmla="*/ 82 w 267"/>
                <a:gd name="T33" fmla="*/ 5 h 21"/>
                <a:gd name="T34" fmla="*/ 87 w 267"/>
                <a:gd name="T35" fmla="*/ 11 h 21"/>
                <a:gd name="T36" fmla="*/ 92 w 267"/>
                <a:gd name="T37" fmla="*/ 11 h 21"/>
                <a:gd name="T38" fmla="*/ 97 w 267"/>
                <a:gd name="T39" fmla="*/ 11 h 21"/>
                <a:gd name="T40" fmla="*/ 102 w 267"/>
                <a:gd name="T41" fmla="*/ 11 h 21"/>
                <a:gd name="T42" fmla="*/ 108 w 267"/>
                <a:gd name="T43" fmla="*/ 11 h 21"/>
                <a:gd name="T44" fmla="*/ 113 w 267"/>
                <a:gd name="T45" fmla="*/ 11 h 21"/>
                <a:gd name="T46" fmla="*/ 118 w 267"/>
                <a:gd name="T47" fmla="*/ 11 h 21"/>
                <a:gd name="T48" fmla="*/ 123 w 267"/>
                <a:gd name="T49" fmla="*/ 11 h 21"/>
                <a:gd name="T50" fmla="*/ 128 w 267"/>
                <a:gd name="T51" fmla="*/ 11 h 21"/>
                <a:gd name="T52" fmla="*/ 133 w 267"/>
                <a:gd name="T53" fmla="*/ 11 h 21"/>
                <a:gd name="T54" fmla="*/ 138 w 267"/>
                <a:gd name="T55" fmla="*/ 16 h 21"/>
                <a:gd name="T56" fmla="*/ 143 w 267"/>
                <a:gd name="T57" fmla="*/ 16 h 21"/>
                <a:gd name="T58" fmla="*/ 149 w 267"/>
                <a:gd name="T59" fmla="*/ 21 h 21"/>
                <a:gd name="T60" fmla="*/ 154 w 267"/>
                <a:gd name="T61" fmla="*/ 21 h 21"/>
                <a:gd name="T62" fmla="*/ 159 w 267"/>
                <a:gd name="T63" fmla="*/ 21 h 21"/>
                <a:gd name="T64" fmla="*/ 164 w 267"/>
                <a:gd name="T65" fmla="*/ 21 h 21"/>
                <a:gd name="T66" fmla="*/ 169 w 267"/>
                <a:gd name="T67" fmla="*/ 21 h 21"/>
                <a:gd name="T68" fmla="*/ 174 w 267"/>
                <a:gd name="T69" fmla="*/ 16 h 21"/>
                <a:gd name="T70" fmla="*/ 179 w 267"/>
                <a:gd name="T71" fmla="*/ 16 h 21"/>
                <a:gd name="T72" fmla="*/ 185 w 267"/>
                <a:gd name="T73" fmla="*/ 16 h 21"/>
                <a:gd name="T74" fmla="*/ 190 w 267"/>
                <a:gd name="T75" fmla="*/ 16 h 21"/>
                <a:gd name="T76" fmla="*/ 195 w 267"/>
                <a:gd name="T77" fmla="*/ 16 h 21"/>
                <a:gd name="T78" fmla="*/ 200 w 267"/>
                <a:gd name="T79" fmla="*/ 16 h 21"/>
                <a:gd name="T80" fmla="*/ 205 w 267"/>
                <a:gd name="T81" fmla="*/ 16 h 21"/>
                <a:gd name="T82" fmla="*/ 210 w 267"/>
                <a:gd name="T83" fmla="*/ 16 h 21"/>
                <a:gd name="T84" fmla="*/ 215 w 267"/>
                <a:gd name="T85" fmla="*/ 16 h 21"/>
                <a:gd name="T86" fmla="*/ 221 w 267"/>
                <a:gd name="T87" fmla="*/ 16 h 21"/>
                <a:gd name="T88" fmla="*/ 226 w 267"/>
                <a:gd name="T89" fmla="*/ 16 h 21"/>
                <a:gd name="T90" fmla="*/ 231 w 267"/>
                <a:gd name="T91" fmla="*/ 16 h 21"/>
                <a:gd name="T92" fmla="*/ 236 w 267"/>
                <a:gd name="T93" fmla="*/ 16 h 21"/>
                <a:gd name="T94" fmla="*/ 241 w 267"/>
                <a:gd name="T95" fmla="*/ 21 h 21"/>
                <a:gd name="T96" fmla="*/ 246 w 267"/>
                <a:gd name="T97" fmla="*/ 21 h 21"/>
                <a:gd name="T98" fmla="*/ 251 w 267"/>
                <a:gd name="T99" fmla="*/ 21 h 21"/>
                <a:gd name="T100" fmla="*/ 257 w 267"/>
                <a:gd name="T101" fmla="*/ 21 h 21"/>
                <a:gd name="T102" fmla="*/ 262 w 267"/>
                <a:gd name="T103" fmla="*/ 21 h 21"/>
                <a:gd name="T104" fmla="*/ 267 w 267"/>
                <a:gd name="T10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7" h="21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11"/>
                  </a:lnTo>
                  <a:lnTo>
                    <a:pt x="20" y="16"/>
                  </a:lnTo>
                  <a:lnTo>
                    <a:pt x="25" y="16"/>
                  </a:lnTo>
                  <a:lnTo>
                    <a:pt x="30" y="21"/>
                  </a:lnTo>
                  <a:lnTo>
                    <a:pt x="36" y="21"/>
                  </a:lnTo>
                  <a:lnTo>
                    <a:pt x="41" y="21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1" y="11"/>
                  </a:lnTo>
                  <a:lnTo>
                    <a:pt x="66" y="11"/>
                  </a:lnTo>
                  <a:lnTo>
                    <a:pt x="72" y="5"/>
                  </a:lnTo>
                  <a:lnTo>
                    <a:pt x="77" y="5"/>
                  </a:lnTo>
                  <a:lnTo>
                    <a:pt x="82" y="5"/>
                  </a:lnTo>
                  <a:lnTo>
                    <a:pt x="87" y="11"/>
                  </a:lnTo>
                  <a:lnTo>
                    <a:pt x="92" y="11"/>
                  </a:lnTo>
                  <a:lnTo>
                    <a:pt x="97" y="11"/>
                  </a:lnTo>
                  <a:lnTo>
                    <a:pt x="102" y="11"/>
                  </a:lnTo>
                  <a:lnTo>
                    <a:pt x="108" y="11"/>
                  </a:lnTo>
                  <a:lnTo>
                    <a:pt x="113" y="11"/>
                  </a:lnTo>
                  <a:lnTo>
                    <a:pt x="118" y="11"/>
                  </a:lnTo>
                  <a:lnTo>
                    <a:pt x="123" y="11"/>
                  </a:lnTo>
                  <a:lnTo>
                    <a:pt x="128" y="11"/>
                  </a:lnTo>
                  <a:lnTo>
                    <a:pt x="133" y="11"/>
                  </a:lnTo>
                  <a:lnTo>
                    <a:pt x="138" y="16"/>
                  </a:lnTo>
                  <a:lnTo>
                    <a:pt x="143" y="16"/>
                  </a:lnTo>
                  <a:lnTo>
                    <a:pt x="149" y="21"/>
                  </a:lnTo>
                  <a:lnTo>
                    <a:pt x="154" y="21"/>
                  </a:lnTo>
                  <a:lnTo>
                    <a:pt x="159" y="21"/>
                  </a:lnTo>
                  <a:lnTo>
                    <a:pt x="164" y="21"/>
                  </a:lnTo>
                  <a:lnTo>
                    <a:pt x="169" y="21"/>
                  </a:lnTo>
                  <a:lnTo>
                    <a:pt x="174" y="16"/>
                  </a:lnTo>
                  <a:lnTo>
                    <a:pt x="179" y="16"/>
                  </a:lnTo>
                  <a:lnTo>
                    <a:pt x="185" y="16"/>
                  </a:lnTo>
                  <a:lnTo>
                    <a:pt x="190" y="16"/>
                  </a:lnTo>
                  <a:lnTo>
                    <a:pt x="195" y="16"/>
                  </a:lnTo>
                  <a:lnTo>
                    <a:pt x="200" y="16"/>
                  </a:lnTo>
                  <a:lnTo>
                    <a:pt x="205" y="16"/>
                  </a:lnTo>
                  <a:lnTo>
                    <a:pt x="210" y="16"/>
                  </a:lnTo>
                  <a:lnTo>
                    <a:pt x="215" y="16"/>
                  </a:lnTo>
                  <a:lnTo>
                    <a:pt x="221" y="16"/>
                  </a:lnTo>
                  <a:lnTo>
                    <a:pt x="226" y="16"/>
                  </a:lnTo>
                  <a:lnTo>
                    <a:pt x="231" y="16"/>
                  </a:lnTo>
                  <a:lnTo>
                    <a:pt x="236" y="16"/>
                  </a:lnTo>
                  <a:lnTo>
                    <a:pt x="241" y="21"/>
                  </a:lnTo>
                  <a:lnTo>
                    <a:pt x="246" y="21"/>
                  </a:lnTo>
                  <a:lnTo>
                    <a:pt x="251" y="21"/>
                  </a:lnTo>
                  <a:lnTo>
                    <a:pt x="257" y="21"/>
                  </a:lnTo>
                  <a:lnTo>
                    <a:pt x="262" y="21"/>
                  </a:lnTo>
                  <a:lnTo>
                    <a:pt x="267" y="21"/>
                  </a:lnTo>
                </a:path>
              </a:pathLst>
            </a:cu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6" name="Freeform 101"/>
            <p:cNvSpPr>
              <a:spLocks/>
            </p:cNvSpPr>
            <p:nvPr/>
          </p:nvSpPr>
          <p:spPr bwMode="auto">
            <a:xfrm>
              <a:off x="913" y="3751"/>
              <a:ext cx="648" cy="51"/>
            </a:xfrm>
            <a:custGeom>
              <a:avLst/>
              <a:gdLst>
                <a:gd name="T0" fmla="*/ 10 w 648"/>
                <a:gd name="T1" fmla="*/ 41 h 51"/>
                <a:gd name="T2" fmla="*/ 26 w 648"/>
                <a:gd name="T3" fmla="*/ 51 h 51"/>
                <a:gd name="T4" fmla="*/ 41 w 648"/>
                <a:gd name="T5" fmla="*/ 46 h 51"/>
                <a:gd name="T6" fmla="*/ 57 w 648"/>
                <a:gd name="T7" fmla="*/ 36 h 51"/>
                <a:gd name="T8" fmla="*/ 72 w 648"/>
                <a:gd name="T9" fmla="*/ 41 h 51"/>
                <a:gd name="T10" fmla="*/ 88 w 648"/>
                <a:gd name="T11" fmla="*/ 41 h 51"/>
                <a:gd name="T12" fmla="*/ 103 w 648"/>
                <a:gd name="T13" fmla="*/ 41 h 51"/>
                <a:gd name="T14" fmla="*/ 118 w 648"/>
                <a:gd name="T15" fmla="*/ 46 h 51"/>
                <a:gd name="T16" fmla="*/ 134 w 648"/>
                <a:gd name="T17" fmla="*/ 46 h 51"/>
                <a:gd name="T18" fmla="*/ 149 w 648"/>
                <a:gd name="T19" fmla="*/ 46 h 51"/>
                <a:gd name="T20" fmla="*/ 165 w 648"/>
                <a:gd name="T21" fmla="*/ 51 h 51"/>
                <a:gd name="T22" fmla="*/ 180 w 648"/>
                <a:gd name="T23" fmla="*/ 46 h 51"/>
                <a:gd name="T24" fmla="*/ 195 w 648"/>
                <a:gd name="T25" fmla="*/ 41 h 51"/>
                <a:gd name="T26" fmla="*/ 211 w 648"/>
                <a:gd name="T27" fmla="*/ 36 h 51"/>
                <a:gd name="T28" fmla="*/ 226 w 648"/>
                <a:gd name="T29" fmla="*/ 41 h 51"/>
                <a:gd name="T30" fmla="*/ 242 w 648"/>
                <a:gd name="T31" fmla="*/ 46 h 51"/>
                <a:gd name="T32" fmla="*/ 257 w 648"/>
                <a:gd name="T33" fmla="*/ 51 h 51"/>
                <a:gd name="T34" fmla="*/ 273 w 648"/>
                <a:gd name="T35" fmla="*/ 46 h 51"/>
                <a:gd name="T36" fmla="*/ 288 w 648"/>
                <a:gd name="T37" fmla="*/ 46 h 51"/>
                <a:gd name="T38" fmla="*/ 303 w 648"/>
                <a:gd name="T39" fmla="*/ 46 h 51"/>
                <a:gd name="T40" fmla="*/ 319 w 648"/>
                <a:gd name="T41" fmla="*/ 41 h 51"/>
                <a:gd name="T42" fmla="*/ 334 w 648"/>
                <a:gd name="T43" fmla="*/ 36 h 51"/>
                <a:gd name="T44" fmla="*/ 350 w 648"/>
                <a:gd name="T45" fmla="*/ 36 h 51"/>
                <a:gd name="T46" fmla="*/ 365 w 648"/>
                <a:gd name="T47" fmla="*/ 41 h 51"/>
                <a:gd name="T48" fmla="*/ 380 w 648"/>
                <a:gd name="T49" fmla="*/ 46 h 51"/>
                <a:gd name="T50" fmla="*/ 396 w 648"/>
                <a:gd name="T51" fmla="*/ 46 h 51"/>
                <a:gd name="T52" fmla="*/ 411 w 648"/>
                <a:gd name="T53" fmla="*/ 46 h 51"/>
                <a:gd name="T54" fmla="*/ 427 w 648"/>
                <a:gd name="T55" fmla="*/ 46 h 51"/>
                <a:gd name="T56" fmla="*/ 442 w 648"/>
                <a:gd name="T57" fmla="*/ 41 h 51"/>
                <a:gd name="T58" fmla="*/ 458 w 648"/>
                <a:gd name="T59" fmla="*/ 36 h 51"/>
                <a:gd name="T60" fmla="*/ 473 w 648"/>
                <a:gd name="T61" fmla="*/ 30 h 51"/>
                <a:gd name="T62" fmla="*/ 488 w 648"/>
                <a:gd name="T63" fmla="*/ 30 h 51"/>
                <a:gd name="T64" fmla="*/ 509 w 648"/>
                <a:gd name="T65" fmla="*/ 15 h 51"/>
                <a:gd name="T66" fmla="*/ 514 w 648"/>
                <a:gd name="T67" fmla="*/ 10 h 51"/>
                <a:gd name="T68" fmla="*/ 529 w 648"/>
                <a:gd name="T69" fmla="*/ 15 h 51"/>
                <a:gd name="T70" fmla="*/ 545 w 648"/>
                <a:gd name="T71" fmla="*/ 30 h 51"/>
                <a:gd name="T72" fmla="*/ 560 w 648"/>
                <a:gd name="T73" fmla="*/ 36 h 51"/>
                <a:gd name="T74" fmla="*/ 576 w 648"/>
                <a:gd name="T75" fmla="*/ 25 h 51"/>
                <a:gd name="T76" fmla="*/ 591 w 648"/>
                <a:gd name="T77" fmla="*/ 10 h 51"/>
                <a:gd name="T78" fmla="*/ 607 w 648"/>
                <a:gd name="T79" fmla="*/ 0 h 51"/>
                <a:gd name="T80" fmla="*/ 622 w 648"/>
                <a:gd name="T81" fmla="*/ 0 h 51"/>
                <a:gd name="T82" fmla="*/ 637 w 648"/>
                <a:gd name="T8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8" h="51">
                  <a:moveTo>
                    <a:pt x="0" y="36"/>
                  </a:moveTo>
                  <a:lnTo>
                    <a:pt x="5" y="36"/>
                  </a:lnTo>
                  <a:lnTo>
                    <a:pt x="10" y="41"/>
                  </a:lnTo>
                  <a:lnTo>
                    <a:pt x="16" y="46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1" y="51"/>
                  </a:lnTo>
                  <a:lnTo>
                    <a:pt x="36" y="46"/>
                  </a:lnTo>
                  <a:lnTo>
                    <a:pt x="41" y="46"/>
                  </a:lnTo>
                  <a:lnTo>
                    <a:pt x="46" y="41"/>
                  </a:lnTo>
                  <a:lnTo>
                    <a:pt x="52" y="41"/>
                  </a:lnTo>
                  <a:lnTo>
                    <a:pt x="57" y="36"/>
                  </a:lnTo>
                  <a:lnTo>
                    <a:pt x="62" y="36"/>
                  </a:lnTo>
                  <a:lnTo>
                    <a:pt x="67" y="36"/>
                  </a:lnTo>
                  <a:lnTo>
                    <a:pt x="72" y="41"/>
                  </a:lnTo>
                  <a:lnTo>
                    <a:pt x="77" y="41"/>
                  </a:lnTo>
                  <a:lnTo>
                    <a:pt x="82" y="41"/>
                  </a:lnTo>
                  <a:lnTo>
                    <a:pt x="88" y="41"/>
                  </a:lnTo>
                  <a:lnTo>
                    <a:pt x="93" y="41"/>
                  </a:lnTo>
                  <a:lnTo>
                    <a:pt x="98" y="41"/>
                  </a:lnTo>
                  <a:lnTo>
                    <a:pt x="103" y="41"/>
                  </a:lnTo>
                  <a:lnTo>
                    <a:pt x="108" y="41"/>
                  </a:lnTo>
                  <a:lnTo>
                    <a:pt x="113" y="41"/>
                  </a:lnTo>
                  <a:lnTo>
                    <a:pt x="118" y="46"/>
                  </a:lnTo>
                  <a:lnTo>
                    <a:pt x="124" y="46"/>
                  </a:lnTo>
                  <a:lnTo>
                    <a:pt x="129" y="46"/>
                  </a:lnTo>
                  <a:lnTo>
                    <a:pt x="134" y="46"/>
                  </a:lnTo>
                  <a:lnTo>
                    <a:pt x="139" y="46"/>
                  </a:lnTo>
                  <a:lnTo>
                    <a:pt x="144" y="46"/>
                  </a:lnTo>
                  <a:lnTo>
                    <a:pt x="149" y="46"/>
                  </a:lnTo>
                  <a:lnTo>
                    <a:pt x="154" y="46"/>
                  </a:lnTo>
                  <a:lnTo>
                    <a:pt x="159" y="51"/>
                  </a:lnTo>
                  <a:lnTo>
                    <a:pt x="165" y="51"/>
                  </a:lnTo>
                  <a:lnTo>
                    <a:pt x="170" y="51"/>
                  </a:lnTo>
                  <a:lnTo>
                    <a:pt x="175" y="51"/>
                  </a:lnTo>
                  <a:lnTo>
                    <a:pt x="180" y="46"/>
                  </a:lnTo>
                  <a:lnTo>
                    <a:pt x="185" y="46"/>
                  </a:lnTo>
                  <a:lnTo>
                    <a:pt x="190" y="41"/>
                  </a:lnTo>
                  <a:lnTo>
                    <a:pt x="195" y="41"/>
                  </a:lnTo>
                  <a:lnTo>
                    <a:pt x="201" y="36"/>
                  </a:lnTo>
                  <a:lnTo>
                    <a:pt x="206" y="36"/>
                  </a:lnTo>
                  <a:lnTo>
                    <a:pt x="211" y="36"/>
                  </a:lnTo>
                  <a:lnTo>
                    <a:pt x="216" y="36"/>
                  </a:lnTo>
                  <a:lnTo>
                    <a:pt x="221" y="41"/>
                  </a:lnTo>
                  <a:lnTo>
                    <a:pt x="226" y="41"/>
                  </a:lnTo>
                  <a:lnTo>
                    <a:pt x="231" y="41"/>
                  </a:lnTo>
                  <a:lnTo>
                    <a:pt x="237" y="46"/>
                  </a:lnTo>
                  <a:lnTo>
                    <a:pt x="242" y="46"/>
                  </a:lnTo>
                  <a:lnTo>
                    <a:pt x="247" y="46"/>
                  </a:lnTo>
                  <a:lnTo>
                    <a:pt x="252" y="51"/>
                  </a:lnTo>
                  <a:lnTo>
                    <a:pt x="257" y="51"/>
                  </a:lnTo>
                  <a:lnTo>
                    <a:pt x="262" y="46"/>
                  </a:lnTo>
                  <a:lnTo>
                    <a:pt x="267" y="46"/>
                  </a:lnTo>
                  <a:lnTo>
                    <a:pt x="273" y="46"/>
                  </a:lnTo>
                  <a:lnTo>
                    <a:pt x="278" y="46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93" y="46"/>
                  </a:lnTo>
                  <a:lnTo>
                    <a:pt x="298" y="46"/>
                  </a:lnTo>
                  <a:lnTo>
                    <a:pt x="303" y="46"/>
                  </a:lnTo>
                  <a:lnTo>
                    <a:pt x="308" y="46"/>
                  </a:lnTo>
                  <a:lnTo>
                    <a:pt x="314" y="46"/>
                  </a:lnTo>
                  <a:lnTo>
                    <a:pt x="319" y="41"/>
                  </a:lnTo>
                  <a:lnTo>
                    <a:pt x="324" y="41"/>
                  </a:lnTo>
                  <a:lnTo>
                    <a:pt x="329" y="36"/>
                  </a:lnTo>
                  <a:lnTo>
                    <a:pt x="334" y="36"/>
                  </a:lnTo>
                  <a:lnTo>
                    <a:pt x="339" y="36"/>
                  </a:lnTo>
                  <a:lnTo>
                    <a:pt x="344" y="36"/>
                  </a:lnTo>
                  <a:lnTo>
                    <a:pt x="350" y="36"/>
                  </a:lnTo>
                  <a:lnTo>
                    <a:pt x="355" y="41"/>
                  </a:lnTo>
                  <a:lnTo>
                    <a:pt x="360" y="41"/>
                  </a:lnTo>
                  <a:lnTo>
                    <a:pt x="365" y="41"/>
                  </a:lnTo>
                  <a:lnTo>
                    <a:pt x="370" y="46"/>
                  </a:lnTo>
                  <a:lnTo>
                    <a:pt x="375" y="46"/>
                  </a:lnTo>
                  <a:lnTo>
                    <a:pt x="380" y="46"/>
                  </a:lnTo>
                  <a:lnTo>
                    <a:pt x="386" y="46"/>
                  </a:lnTo>
                  <a:lnTo>
                    <a:pt x="391" y="46"/>
                  </a:lnTo>
                  <a:lnTo>
                    <a:pt x="396" y="46"/>
                  </a:lnTo>
                  <a:lnTo>
                    <a:pt x="401" y="46"/>
                  </a:lnTo>
                  <a:lnTo>
                    <a:pt x="406" y="46"/>
                  </a:lnTo>
                  <a:lnTo>
                    <a:pt x="411" y="46"/>
                  </a:lnTo>
                  <a:lnTo>
                    <a:pt x="416" y="46"/>
                  </a:lnTo>
                  <a:lnTo>
                    <a:pt x="422" y="46"/>
                  </a:lnTo>
                  <a:lnTo>
                    <a:pt x="427" y="46"/>
                  </a:lnTo>
                  <a:lnTo>
                    <a:pt x="432" y="46"/>
                  </a:lnTo>
                  <a:lnTo>
                    <a:pt x="437" y="41"/>
                  </a:lnTo>
                  <a:lnTo>
                    <a:pt x="442" y="41"/>
                  </a:lnTo>
                  <a:lnTo>
                    <a:pt x="447" y="36"/>
                  </a:lnTo>
                  <a:lnTo>
                    <a:pt x="452" y="36"/>
                  </a:lnTo>
                  <a:lnTo>
                    <a:pt x="458" y="36"/>
                  </a:lnTo>
                  <a:lnTo>
                    <a:pt x="463" y="30"/>
                  </a:lnTo>
                  <a:lnTo>
                    <a:pt x="468" y="30"/>
                  </a:lnTo>
                  <a:lnTo>
                    <a:pt x="473" y="30"/>
                  </a:lnTo>
                  <a:lnTo>
                    <a:pt x="478" y="30"/>
                  </a:lnTo>
                  <a:lnTo>
                    <a:pt x="483" y="30"/>
                  </a:lnTo>
                  <a:lnTo>
                    <a:pt x="488" y="30"/>
                  </a:lnTo>
                  <a:lnTo>
                    <a:pt x="493" y="25"/>
                  </a:lnTo>
                  <a:lnTo>
                    <a:pt x="499" y="25"/>
                  </a:lnTo>
                  <a:lnTo>
                    <a:pt x="509" y="15"/>
                  </a:lnTo>
                  <a:lnTo>
                    <a:pt x="504" y="15"/>
                  </a:lnTo>
                  <a:lnTo>
                    <a:pt x="509" y="15"/>
                  </a:lnTo>
                  <a:lnTo>
                    <a:pt x="514" y="10"/>
                  </a:lnTo>
                  <a:lnTo>
                    <a:pt x="519" y="10"/>
                  </a:lnTo>
                  <a:lnTo>
                    <a:pt x="524" y="10"/>
                  </a:lnTo>
                  <a:lnTo>
                    <a:pt x="529" y="15"/>
                  </a:lnTo>
                  <a:lnTo>
                    <a:pt x="535" y="20"/>
                  </a:lnTo>
                  <a:lnTo>
                    <a:pt x="540" y="25"/>
                  </a:lnTo>
                  <a:lnTo>
                    <a:pt x="545" y="30"/>
                  </a:lnTo>
                  <a:lnTo>
                    <a:pt x="550" y="30"/>
                  </a:lnTo>
                  <a:lnTo>
                    <a:pt x="555" y="36"/>
                  </a:lnTo>
                  <a:lnTo>
                    <a:pt x="560" y="36"/>
                  </a:lnTo>
                  <a:lnTo>
                    <a:pt x="565" y="36"/>
                  </a:lnTo>
                  <a:lnTo>
                    <a:pt x="571" y="30"/>
                  </a:lnTo>
                  <a:lnTo>
                    <a:pt x="576" y="25"/>
                  </a:lnTo>
                  <a:lnTo>
                    <a:pt x="581" y="20"/>
                  </a:lnTo>
                  <a:lnTo>
                    <a:pt x="586" y="15"/>
                  </a:lnTo>
                  <a:lnTo>
                    <a:pt x="591" y="10"/>
                  </a:lnTo>
                  <a:lnTo>
                    <a:pt x="596" y="5"/>
                  </a:lnTo>
                  <a:lnTo>
                    <a:pt x="601" y="0"/>
                  </a:lnTo>
                  <a:lnTo>
                    <a:pt x="607" y="0"/>
                  </a:lnTo>
                  <a:lnTo>
                    <a:pt x="612" y="0"/>
                  </a:lnTo>
                  <a:lnTo>
                    <a:pt x="617" y="0"/>
                  </a:lnTo>
                  <a:lnTo>
                    <a:pt x="622" y="0"/>
                  </a:lnTo>
                  <a:lnTo>
                    <a:pt x="627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3" y="5"/>
                  </a:lnTo>
                  <a:lnTo>
                    <a:pt x="648" y="5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7" name="Freeform 102"/>
            <p:cNvSpPr>
              <a:spLocks/>
            </p:cNvSpPr>
            <p:nvPr/>
          </p:nvSpPr>
          <p:spPr bwMode="auto">
            <a:xfrm>
              <a:off x="1561" y="3365"/>
              <a:ext cx="627" cy="391"/>
            </a:xfrm>
            <a:custGeom>
              <a:avLst/>
              <a:gdLst>
                <a:gd name="T0" fmla="*/ 10 w 627"/>
                <a:gd name="T1" fmla="*/ 386 h 391"/>
                <a:gd name="T2" fmla="*/ 25 w 627"/>
                <a:gd name="T3" fmla="*/ 391 h 391"/>
                <a:gd name="T4" fmla="*/ 41 w 627"/>
                <a:gd name="T5" fmla="*/ 391 h 391"/>
                <a:gd name="T6" fmla="*/ 56 w 627"/>
                <a:gd name="T7" fmla="*/ 386 h 391"/>
                <a:gd name="T8" fmla="*/ 72 w 627"/>
                <a:gd name="T9" fmla="*/ 380 h 391"/>
                <a:gd name="T10" fmla="*/ 87 w 627"/>
                <a:gd name="T11" fmla="*/ 380 h 391"/>
                <a:gd name="T12" fmla="*/ 102 w 627"/>
                <a:gd name="T13" fmla="*/ 375 h 391"/>
                <a:gd name="T14" fmla="*/ 118 w 627"/>
                <a:gd name="T15" fmla="*/ 370 h 391"/>
                <a:gd name="T16" fmla="*/ 133 w 627"/>
                <a:gd name="T17" fmla="*/ 365 h 391"/>
                <a:gd name="T18" fmla="*/ 149 w 627"/>
                <a:gd name="T19" fmla="*/ 355 h 391"/>
                <a:gd name="T20" fmla="*/ 164 w 627"/>
                <a:gd name="T21" fmla="*/ 339 h 391"/>
                <a:gd name="T22" fmla="*/ 179 w 627"/>
                <a:gd name="T23" fmla="*/ 344 h 391"/>
                <a:gd name="T24" fmla="*/ 195 w 627"/>
                <a:gd name="T25" fmla="*/ 344 h 391"/>
                <a:gd name="T26" fmla="*/ 210 w 627"/>
                <a:gd name="T27" fmla="*/ 334 h 391"/>
                <a:gd name="T28" fmla="*/ 226 w 627"/>
                <a:gd name="T29" fmla="*/ 314 h 391"/>
                <a:gd name="T30" fmla="*/ 241 w 627"/>
                <a:gd name="T31" fmla="*/ 303 h 391"/>
                <a:gd name="T32" fmla="*/ 257 w 627"/>
                <a:gd name="T33" fmla="*/ 298 h 391"/>
                <a:gd name="T34" fmla="*/ 272 w 627"/>
                <a:gd name="T35" fmla="*/ 293 h 391"/>
                <a:gd name="T36" fmla="*/ 287 w 627"/>
                <a:gd name="T37" fmla="*/ 283 h 391"/>
                <a:gd name="T38" fmla="*/ 303 w 627"/>
                <a:gd name="T39" fmla="*/ 278 h 391"/>
                <a:gd name="T40" fmla="*/ 318 w 627"/>
                <a:gd name="T41" fmla="*/ 267 h 391"/>
                <a:gd name="T42" fmla="*/ 334 w 627"/>
                <a:gd name="T43" fmla="*/ 262 h 391"/>
                <a:gd name="T44" fmla="*/ 349 w 627"/>
                <a:gd name="T45" fmla="*/ 252 h 391"/>
                <a:gd name="T46" fmla="*/ 364 w 627"/>
                <a:gd name="T47" fmla="*/ 236 h 391"/>
                <a:gd name="T48" fmla="*/ 380 w 627"/>
                <a:gd name="T49" fmla="*/ 221 h 391"/>
                <a:gd name="T50" fmla="*/ 395 w 627"/>
                <a:gd name="T51" fmla="*/ 206 h 391"/>
                <a:gd name="T52" fmla="*/ 411 w 627"/>
                <a:gd name="T53" fmla="*/ 190 h 391"/>
                <a:gd name="T54" fmla="*/ 426 w 627"/>
                <a:gd name="T55" fmla="*/ 185 h 391"/>
                <a:gd name="T56" fmla="*/ 442 w 627"/>
                <a:gd name="T57" fmla="*/ 175 h 391"/>
                <a:gd name="T58" fmla="*/ 462 w 627"/>
                <a:gd name="T59" fmla="*/ 159 h 391"/>
                <a:gd name="T60" fmla="*/ 472 w 627"/>
                <a:gd name="T61" fmla="*/ 144 h 391"/>
                <a:gd name="T62" fmla="*/ 488 w 627"/>
                <a:gd name="T63" fmla="*/ 129 h 391"/>
                <a:gd name="T64" fmla="*/ 508 w 627"/>
                <a:gd name="T65" fmla="*/ 108 h 391"/>
                <a:gd name="T66" fmla="*/ 513 w 627"/>
                <a:gd name="T67" fmla="*/ 93 h 391"/>
                <a:gd name="T68" fmla="*/ 524 w 627"/>
                <a:gd name="T69" fmla="*/ 82 h 391"/>
                <a:gd name="T70" fmla="*/ 539 w 627"/>
                <a:gd name="T71" fmla="*/ 77 h 391"/>
                <a:gd name="T72" fmla="*/ 555 w 627"/>
                <a:gd name="T73" fmla="*/ 62 h 391"/>
                <a:gd name="T74" fmla="*/ 565 w 627"/>
                <a:gd name="T75" fmla="*/ 46 h 391"/>
                <a:gd name="T76" fmla="*/ 575 w 627"/>
                <a:gd name="T77" fmla="*/ 31 h 391"/>
                <a:gd name="T78" fmla="*/ 585 w 627"/>
                <a:gd name="T79" fmla="*/ 21 h 391"/>
                <a:gd name="T80" fmla="*/ 601 w 627"/>
                <a:gd name="T81" fmla="*/ 21 h 391"/>
                <a:gd name="T82" fmla="*/ 616 w 627"/>
                <a:gd name="T83" fmla="*/ 1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7" h="391">
                  <a:moveTo>
                    <a:pt x="0" y="391"/>
                  </a:moveTo>
                  <a:lnTo>
                    <a:pt x="5" y="391"/>
                  </a:lnTo>
                  <a:lnTo>
                    <a:pt x="10" y="386"/>
                  </a:lnTo>
                  <a:lnTo>
                    <a:pt x="15" y="386"/>
                  </a:lnTo>
                  <a:lnTo>
                    <a:pt x="20" y="391"/>
                  </a:lnTo>
                  <a:lnTo>
                    <a:pt x="25" y="391"/>
                  </a:lnTo>
                  <a:lnTo>
                    <a:pt x="30" y="391"/>
                  </a:lnTo>
                  <a:lnTo>
                    <a:pt x="36" y="391"/>
                  </a:lnTo>
                  <a:lnTo>
                    <a:pt x="41" y="391"/>
                  </a:lnTo>
                  <a:lnTo>
                    <a:pt x="46" y="391"/>
                  </a:lnTo>
                  <a:lnTo>
                    <a:pt x="51" y="391"/>
                  </a:lnTo>
                  <a:lnTo>
                    <a:pt x="56" y="386"/>
                  </a:lnTo>
                  <a:lnTo>
                    <a:pt x="61" y="386"/>
                  </a:lnTo>
                  <a:lnTo>
                    <a:pt x="66" y="386"/>
                  </a:lnTo>
                  <a:lnTo>
                    <a:pt x="72" y="380"/>
                  </a:lnTo>
                  <a:lnTo>
                    <a:pt x="77" y="380"/>
                  </a:lnTo>
                  <a:lnTo>
                    <a:pt x="82" y="380"/>
                  </a:lnTo>
                  <a:lnTo>
                    <a:pt x="87" y="380"/>
                  </a:lnTo>
                  <a:lnTo>
                    <a:pt x="92" y="375"/>
                  </a:lnTo>
                  <a:lnTo>
                    <a:pt x="97" y="375"/>
                  </a:lnTo>
                  <a:lnTo>
                    <a:pt x="102" y="375"/>
                  </a:lnTo>
                  <a:lnTo>
                    <a:pt x="108" y="375"/>
                  </a:lnTo>
                  <a:lnTo>
                    <a:pt x="113" y="375"/>
                  </a:lnTo>
                  <a:lnTo>
                    <a:pt x="118" y="370"/>
                  </a:lnTo>
                  <a:lnTo>
                    <a:pt x="123" y="370"/>
                  </a:lnTo>
                  <a:lnTo>
                    <a:pt x="128" y="370"/>
                  </a:lnTo>
                  <a:lnTo>
                    <a:pt x="133" y="365"/>
                  </a:lnTo>
                  <a:lnTo>
                    <a:pt x="138" y="360"/>
                  </a:lnTo>
                  <a:lnTo>
                    <a:pt x="144" y="360"/>
                  </a:lnTo>
                  <a:lnTo>
                    <a:pt x="149" y="355"/>
                  </a:lnTo>
                  <a:lnTo>
                    <a:pt x="154" y="350"/>
                  </a:lnTo>
                  <a:lnTo>
                    <a:pt x="159" y="344"/>
                  </a:lnTo>
                  <a:lnTo>
                    <a:pt x="164" y="339"/>
                  </a:lnTo>
                  <a:lnTo>
                    <a:pt x="169" y="339"/>
                  </a:lnTo>
                  <a:lnTo>
                    <a:pt x="174" y="339"/>
                  </a:lnTo>
                  <a:lnTo>
                    <a:pt x="179" y="344"/>
                  </a:lnTo>
                  <a:lnTo>
                    <a:pt x="185" y="344"/>
                  </a:lnTo>
                  <a:lnTo>
                    <a:pt x="190" y="344"/>
                  </a:lnTo>
                  <a:lnTo>
                    <a:pt x="195" y="344"/>
                  </a:lnTo>
                  <a:lnTo>
                    <a:pt x="200" y="344"/>
                  </a:lnTo>
                  <a:lnTo>
                    <a:pt x="205" y="339"/>
                  </a:lnTo>
                  <a:lnTo>
                    <a:pt x="210" y="334"/>
                  </a:lnTo>
                  <a:lnTo>
                    <a:pt x="221" y="324"/>
                  </a:lnTo>
                  <a:lnTo>
                    <a:pt x="221" y="319"/>
                  </a:lnTo>
                  <a:lnTo>
                    <a:pt x="226" y="314"/>
                  </a:lnTo>
                  <a:lnTo>
                    <a:pt x="231" y="308"/>
                  </a:lnTo>
                  <a:lnTo>
                    <a:pt x="236" y="303"/>
                  </a:lnTo>
                  <a:lnTo>
                    <a:pt x="241" y="303"/>
                  </a:lnTo>
                  <a:lnTo>
                    <a:pt x="246" y="298"/>
                  </a:lnTo>
                  <a:lnTo>
                    <a:pt x="251" y="298"/>
                  </a:lnTo>
                  <a:lnTo>
                    <a:pt x="257" y="298"/>
                  </a:lnTo>
                  <a:lnTo>
                    <a:pt x="262" y="298"/>
                  </a:lnTo>
                  <a:lnTo>
                    <a:pt x="267" y="293"/>
                  </a:lnTo>
                  <a:lnTo>
                    <a:pt x="272" y="293"/>
                  </a:lnTo>
                  <a:lnTo>
                    <a:pt x="277" y="288"/>
                  </a:lnTo>
                  <a:lnTo>
                    <a:pt x="282" y="288"/>
                  </a:lnTo>
                  <a:lnTo>
                    <a:pt x="287" y="283"/>
                  </a:lnTo>
                  <a:lnTo>
                    <a:pt x="293" y="283"/>
                  </a:lnTo>
                  <a:lnTo>
                    <a:pt x="298" y="278"/>
                  </a:lnTo>
                  <a:lnTo>
                    <a:pt x="303" y="278"/>
                  </a:lnTo>
                  <a:lnTo>
                    <a:pt x="308" y="272"/>
                  </a:lnTo>
                  <a:lnTo>
                    <a:pt x="313" y="272"/>
                  </a:lnTo>
                  <a:lnTo>
                    <a:pt x="318" y="267"/>
                  </a:lnTo>
                  <a:lnTo>
                    <a:pt x="323" y="267"/>
                  </a:lnTo>
                  <a:lnTo>
                    <a:pt x="329" y="267"/>
                  </a:lnTo>
                  <a:lnTo>
                    <a:pt x="334" y="262"/>
                  </a:lnTo>
                  <a:lnTo>
                    <a:pt x="339" y="262"/>
                  </a:lnTo>
                  <a:lnTo>
                    <a:pt x="344" y="257"/>
                  </a:lnTo>
                  <a:lnTo>
                    <a:pt x="349" y="252"/>
                  </a:lnTo>
                  <a:lnTo>
                    <a:pt x="354" y="247"/>
                  </a:lnTo>
                  <a:lnTo>
                    <a:pt x="359" y="242"/>
                  </a:lnTo>
                  <a:lnTo>
                    <a:pt x="364" y="236"/>
                  </a:lnTo>
                  <a:lnTo>
                    <a:pt x="375" y="226"/>
                  </a:lnTo>
                  <a:lnTo>
                    <a:pt x="375" y="221"/>
                  </a:lnTo>
                  <a:lnTo>
                    <a:pt x="380" y="221"/>
                  </a:lnTo>
                  <a:lnTo>
                    <a:pt x="390" y="211"/>
                  </a:lnTo>
                  <a:lnTo>
                    <a:pt x="390" y="206"/>
                  </a:lnTo>
                  <a:lnTo>
                    <a:pt x="395" y="206"/>
                  </a:lnTo>
                  <a:lnTo>
                    <a:pt x="400" y="201"/>
                  </a:lnTo>
                  <a:lnTo>
                    <a:pt x="406" y="195"/>
                  </a:lnTo>
                  <a:lnTo>
                    <a:pt x="411" y="190"/>
                  </a:lnTo>
                  <a:lnTo>
                    <a:pt x="416" y="185"/>
                  </a:lnTo>
                  <a:lnTo>
                    <a:pt x="421" y="185"/>
                  </a:lnTo>
                  <a:lnTo>
                    <a:pt x="426" y="185"/>
                  </a:lnTo>
                  <a:lnTo>
                    <a:pt x="431" y="180"/>
                  </a:lnTo>
                  <a:lnTo>
                    <a:pt x="436" y="180"/>
                  </a:lnTo>
                  <a:lnTo>
                    <a:pt x="442" y="175"/>
                  </a:lnTo>
                  <a:lnTo>
                    <a:pt x="447" y="175"/>
                  </a:lnTo>
                  <a:lnTo>
                    <a:pt x="452" y="170"/>
                  </a:lnTo>
                  <a:lnTo>
                    <a:pt x="462" y="159"/>
                  </a:lnTo>
                  <a:lnTo>
                    <a:pt x="462" y="154"/>
                  </a:lnTo>
                  <a:lnTo>
                    <a:pt x="467" y="149"/>
                  </a:lnTo>
                  <a:lnTo>
                    <a:pt x="472" y="144"/>
                  </a:lnTo>
                  <a:lnTo>
                    <a:pt x="478" y="139"/>
                  </a:lnTo>
                  <a:lnTo>
                    <a:pt x="483" y="134"/>
                  </a:lnTo>
                  <a:lnTo>
                    <a:pt x="488" y="129"/>
                  </a:lnTo>
                  <a:lnTo>
                    <a:pt x="493" y="123"/>
                  </a:lnTo>
                  <a:lnTo>
                    <a:pt x="498" y="118"/>
                  </a:lnTo>
                  <a:lnTo>
                    <a:pt x="508" y="108"/>
                  </a:lnTo>
                  <a:lnTo>
                    <a:pt x="508" y="103"/>
                  </a:lnTo>
                  <a:lnTo>
                    <a:pt x="519" y="93"/>
                  </a:lnTo>
                  <a:lnTo>
                    <a:pt x="513" y="93"/>
                  </a:lnTo>
                  <a:lnTo>
                    <a:pt x="519" y="93"/>
                  </a:lnTo>
                  <a:lnTo>
                    <a:pt x="529" y="82"/>
                  </a:lnTo>
                  <a:lnTo>
                    <a:pt x="524" y="82"/>
                  </a:lnTo>
                  <a:lnTo>
                    <a:pt x="529" y="82"/>
                  </a:lnTo>
                  <a:lnTo>
                    <a:pt x="534" y="77"/>
                  </a:lnTo>
                  <a:lnTo>
                    <a:pt x="539" y="77"/>
                  </a:lnTo>
                  <a:lnTo>
                    <a:pt x="544" y="72"/>
                  </a:lnTo>
                  <a:lnTo>
                    <a:pt x="549" y="67"/>
                  </a:lnTo>
                  <a:lnTo>
                    <a:pt x="555" y="62"/>
                  </a:lnTo>
                  <a:lnTo>
                    <a:pt x="560" y="57"/>
                  </a:lnTo>
                  <a:lnTo>
                    <a:pt x="560" y="51"/>
                  </a:lnTo>
                  <a:lnTo>
                    <a:pt x="565" y="46"/>
                  </a:lnTo>
                  <a:lnTo>
                    <a:pt x="570" y="41"/>
                  </a:lnTo>
                  <a:lnTo>
                    <a:pt x="570" y="36"/>
                  </a:lnTo>
                  <a:lnTo>
                    <a:pt x="575" y="31"/>
                  </a:lnTo>
                  <a:lnTo>
                    <a:pt x="585" y="21"/>
                  </a:lnTo>
                  <a:lnTo>
                    <a:pt x="580" y="21"/>
                  </a:lnTo>
                  <a:lnTo>
                    <a:pt x="585" y="21"/>
                  </a:lnTo>
                  <a:lnTo>
                    <a:pt x="591" y="21"/>
                  </a:lnTo>
                  <a:lnTo>
                    <a:pt x="596" y="21"/>
                  </a:lnTo>
                  <a:lnTo>
                    <a:pt x="601" y="21"/>
                  </a:lnTo>
                  <a:lnTo>
                    <a:pt x="606" y="21"/>
                  </a:lnTo>
                  <a:lnTo>
                    <a:pt x="611" y="16"/>
                  </a:lnTo>
                  <a:lnTo>
                    <a:pt x="616" y="10"/>
                  </a:lnTo>
                  <a:lnTo>
                    <a:pt x="621" y="5"/>
                  </a:lnTo>
                  <a:lnTo>
                    <a:pt x="627" y="0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8" name="Freeform 103"/>
            <p:cNvSpPr>
              <a:spLocks/>
            </p:cNvSpPr>
            <p:nvPr/>
          </p:nvSpPr>
          <p:spPr bwMode="auto">
            <a:xfrm>
              <a:off x="2188" y="2918"/>
              <a:ext cx="596" cy="447"/>
            </a:xfrm>
            <a:custGeom>
              <a:avLst/>
              <a:gdLst>
                <a:gd name="T0" fmla="*/ 5 w 596"/>
                <a:gd name="T1" fmla="*/ 437 h 447"/>
                <a:gd name="T2" fmla="*/ 20 w 596"/>
                <a:gd name="T3" fmla="*/ 416 h 447"/>
                <a:gd name="T4" fmla="*/ 30 w 596"/>
                <a:gd name="T5" fmla="*/ 406 h 447"/>
                <a:gd name="T6" fmla="*/ 46 w 596"/>
                <a:gd name="T7" fmla="*/ 396 h 447"/>
                <a:gd name="T8" fmla="*/ 61 w 596"/>
                <a:gd name="T9" fmla="*/ 380 h 447"/>
                <a:gd name="T10" fmla="*/ 71 w 596"/>
                <a:gd name="T11" fmla="*/ 365 h 447"/>
                <a:gd name="T12" fmla="*/ 82 w 596"/>
                <a:gd name="T13" fmla="*/ 349 h 447"/>
                <a:gd name="T14" fmla="*/ 92 w 596"/>
                <a:gd name="T15" fmla="*/ 334 h 447"/>
                <a:gd name="T16" fmla="*/ 97 w 596"/>
                <a:gd name="T17" fmla="*/ 319 h 447"/>
                <a:gd name="T18" fmla="*/ 107 w 596"/>
                <a:gd name="T19" fmla="*/ 303 h 447"/>
                <a:gd name="T20" fmla="*/ 123 w 596"/>
                <a:gd name="T21" fmla="*/ 298 h 447"/>
                <a:gd name="T22" fmla="*/ 138 w 596"/>
                <a:gd name="T23" fmla="*/ 293 h 447"/>
                <a:gd name="T24" fmla="*/ 154 w 596"/>
                <a:gd name="T25" fmla="*/ 288 h 447"/>
                <a:gd name="T26" fmla="*/ 169 w 596"/>
                <a:gd name="T27" fmla="*/ 277 h 447"/>
                <a:gd name="T28" fmla="*/ 185 w 596"/>
                <a:gd name="T29" fmla="*/ 267 h 447"/>
                <a:gd name="T30" fmla="*/ 200 w 596"/>
                <a:gd name="T31" fmla="*/ 252 h 447"/>
                <a:gd name="T32" fmla="*/ 221 w 596"/>
                <a:gd name="T33" fmla="*/ 231 h 447"/>
                <a:gd name="T34" fmla="*/ 226 w 596"/>
                <a:gd name="T35" fmla="*/ 226 h 447"/>
                <a:gd name="T36" fmla="*/ 236 w 596"/>
                <a:gd name="T37" fmla="*/ 206 h 447"/>
                <a:gd name="T38" fmla="*/ 246 w 596"/>
                <a:gd name="T39" fmla="*/ 190 h 447"/>
                <a:gd name="T40" fmla="*/ 262 w 596"/>
                <a:gd name="T41" fmla="*/ 180 h 447"/>
                <a:gd name="T42" fmla="*/ 277 w 596"/>
                <a:gd name="T43" fmla="*/ 175 h 447"/>
                <a:gd name="T44" fmla="*/ 292 w 596"/>
                <a:gd name="T45" fmla="*/ 164 h 447"/>
                <a:gd name="T46" fmla="*/ 308 w 596"/>
                <a:gd name="T47" fmla="*/ 159 h 447"/>
                <a:gd name="T48" fmla="*/ 323 w 596"/>
                <a:gd name="T49" fmla="*/ 154 h 447"/>
                <a:gd name="T50" fmla="*/ 339 w 596"/>
                <a:gd name="T51" fmla="*/ 149 h 447"/>
                <a:gd name="T52" fmla="*/ 354 w 596"/>
                <a:gd name="T53" fmla="*/ 134 h 447"/>
                <a:gd name="T54" fmla="*/ 375 w 596"/>
                <a:gd name="T55" fmla="*/ 113 h 447"/>
                <a:gd name="T56" fmla="*/ 385 w 596"/>
                <a:gd name="T57" fmla="*/ 98 h 447"/>
                <a:gd name="T58" fmla="*/ 400 w 596"/>
                <a:gd name="T59" fmla="*/ 87 h 447"/>
                <a:gd name="T60" fmla="*/ 416 w 596"/>
                <a:gd name="T61" fmla="*/ 82 h 447"/>
                <a:gd name="T62" fmla="*/ 431 w 596"/>
                <a:gd name="T63" fmla="*/ 72 h 447"/>
                <a:gd name="T64" fmla="*/ 447 w 596"/>
                <a:gd name="T65" fmla="*/ 62 h 447"/>
                <a:gd name="T66" fmla="*/ 462 w 596"/>
                <a:gd name="T67" fmla="*/ 57 h 447"/>
                <a:gd name="T68" fmla="*/ 477 w 596"/>
                <a:gd name="T69" fmla="*/ 51 h 447"/>
                <a:gd name="T70" fmla="*/ 493 w 596"/>
                <a:gd name="T71" fmla="*/ 46 h 447"/>
                <a:gd name="T72" fmla="*/ 508 w 596"/>
                <a:gd name="T73" fmla="*/ 36 h 447"/>
                <a:gd name="T74" fmla="*/ 524 w 596"/>
                <a:gd name="T75" fmla="*/ 21 h 447"/>
                <a:gd name="T76" fmla="*/ 539 w 596"/>
                <a:gd name="T77" fmla="*/ 21 h 447"/>
                <a:gd name="T78" fmla="*/ 555 w 596"/>
                <a:gd name="T79" fmla="*/ 21 h 447"/>
                <a:gd name="T80" fmla="*/ 570 w 596"/>
                <a:gd name="T81" fmla="*/ 10 h 447"/>
                <a:gd name="T82" fmla="*/ 585 w 596"/>
                <a:gd name="T83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6" h="447">
                  <a:moveTo>
                    <a:pt x="0" y="447"/>
                  </a:moveTo>
                  <a:lnTo>
                    <a:pt x="0" y="442"/>
                  </a:lnTo>
                  <a:lnTo>
                    <a:pt x="5" y="437"/>
                  </a:lnTo>
                  <a:lnTo>
                    <a:pt x="5" y="432"/>
                  </a:lnTo>
                  <a:lnTo>
                    <a:pt x="10" y="427"/>
                  </a:lnTo>
                  <a:lnTo>
                    <a:pt x="20" y="416"/>
                  </a:lnTo>
                  <a:lnTo>
                    <a:pt x="20" y="411"/>
                  </a:lnTo>
                  <a:lnTo>
                    <a:pt x="25" y="411"/>
                  </a:lnTo>
                  <a:lnTo>
                    <a:pt x="30" y="406"/>
                  </a:lnTo>
                  <a:lnTo>
                    <a:pt x="36" y="406"/>
                  </a:lnTo>
                  <a:lnTo>
                    <a:pt x="41" y="401"/>
                  </a:lnTo>
                  <a:lnTo>
                    <a:pt x="46" y="396"/>
                  </a:lnTo>
                  <a:lnTo>
                    <a:pt x="51" y="391"/>
                  </a:lnTo>
                  <a:lnTo>
                    <a:pt x="56" y="385"/>
                  </a:lnTo>
                  <a:lnTo>
                    <a:pt x="61" y="380"/>
                  </a:lnTo>
                  <a:lnTo>
                    <a:pt x="66" y="375"/>
                  </a:lnTo>
                  <a:lnTo>
                    <a:pt x="71" y="370"/>
                  </a:lnTo>
                  <a:lnTo>
                    <a:pt x="71" y="365"/>
                  </a:lnTo>
                  <a:lnTo>
                    <a:pt x="77" y="360"/>
                  </a:lnTo>
                  <a:lnTo>
                    <a:pt x="77" y="355"/>
                  </a:lnTo>
                  <a:lnTo>
                    <a:pt x="82" y="349"/>
                  </a:lnTo>
                  <a:lnTo>
                    <a:pt x="87" y="344"/>
                  </a:lnTo>
                  <a:lnTo>
                    <a:pt x="87" y="339"/>
                  </a:lnTo>
                  <a:lnTo>
                    <a:pt x="92" y="334"/>
                  </a:lnTo>
                  <a:lnTo>
                    <a:pt x="92" y="329"/>
                  </a:lnTo>
                  <a:lnTo>
                    <a:pt x="97" y="324"/>
                  </a:lnTo>
                  <a:lnTo>
                    <a:pt x="97" y="319"/>
                  </a:lnTo>
                  <a:lnTo>
                    <a:pt x="102" y="313"/>
                  </a:lnTo>
                  <a:lnTo>
                    <a:pt x="102" y="308"/>
                  </a:lnTo>
                  <a:lnTo>
                    <a:pt x="107" y="303"/>
                  </a:lnTo>
                  <a:lnTo>
                    <a:pt x="113" y="298"/>
                  </a:lnTo>
                  <a:lnTo>
                    <a:pt x="118" y="298"/>
                  </a:lnTo>
                  <a:lnTo>
                    <a:pt x="123" y="298"/>
                  </a:lnTo>
                  <a:lnTo>
                    <a:pt x="128" y="293"/>
                  </a:lnTo>
                  <a:lnTo>
                    <a:pt x="133" y="293"/>
                  </a:lnTo>
                  <a:lnTo>
                    <a:pt x="138" y="293"/>
                  </a:lnTo>
                  <a:lnTo>
                    <a:pt x="143" y="293"/>
                  </a:lnTo>
                  <a:lnTo>
                    <a:pt x="149" y="288"/>
                  </a:lnTo>
                  <a:lnTo>
                    <a:pt x="154" y="288"/>
                  </a:lnTo>
                  <a:lnTo>
                    <a:pt x="159" y="283"/>
                  </a:lnTo>
                  <a:lnTo>
                    <a:pt x="164" y="277"/>
                  </a:lnTo>
                  <a:lnTo>
                    <a:pt x="169" y="277"/>
                  </a:lnTo>
                  <a:lnTo>
                    <a:pt x="174" y="272"/>
                  </a:lnTo>
                  <a:lnTo>
                    <a:pt x="179" y="272"/>
                  </a:lnTo>
                  <a:lnTo>
                    <a:pt x="185" y="267"/>
                  </a:lnTo>
                  <a:lnTo>
                    <a:pt x="190" y="262"/>
                  </a:lnTo>
                  <a:lnTo>
                    <a:pt x="195" y="257"/>
                  </a:lnTo>
                  <a:lnTo>
                    <a:pt x="200" y="252"/>
                  </a:lnTo>
                  <a:lnTo>
                    <a:pt x="205" y="247"/>
                  </a:lnTo>
                  <a:lnTo>
                    <a:pt x="210" y="242"/>
                  </a:lnTo>
                  <a:lnTo>
                    <a:pt x="221" y="231"/>
                  </a:lnTo>
                  <a:lnTo>
                    <a:pt x="215" y="231"/>
                  </a:lnTo>
                  <a:lnTo>
                    <a:pt x="221" y="231"/>
                  </a:lnTo>
                  <a:lnTo>
                    <a:pt x="226" y="226"/>
                  </a:lnTo>
                  <a:lnTo>
                    <a:pt x="226" y="221"/>
                  </a:lnTo>
                  <a:lnTo>
                    <a:pt x="236" y="211"/>
                  </a:lnTo>
                  <a:lnTo>
                    <a:pt x="236" y="206"/>
                  </a:lnTo>
                  <a:lnTo>
                    <a:pt x="241" y="200"/>
                  </a:lnTo>
                  <a:lnTo>
                    <a:pt x="251" y="190"/>
                  </a:lnTo>
                  <a:lnTo>
                    <a:pt x="246" y="190"/>
                  </a:lnTo>
                  <a:lnTo>
                    <a:pt x="251" y="190"/>
                  </a:lnTo>
                  <a:lnTo>
                    <a:pt x="256" y="185"/>
                  </a:lnTo>
                  <a:lnTo>
                    <a:pt x="262" y="180"/>
                  </a:lnTo>
                  <a:lnTo>
                    <a:pt x="267" y="180"/>
                  </a:lnTo>
                  <a:lnTo>
                    <a:pt x="272" y="175"/>
                  </a:lnTo>
                  <a:lnTo>
                    <a:pt x="277" y="175"/>
                  </a:lnTo>
                  <a:lnTo>
                    <a:pt x="282" y="170"/>
                  </a:lnTo>
                  <a:lnTo>
                    <a:pt x="287" y="170"/>
                  </a:lnTo>
                  <a:lnTo>
                    <a:pt x="292" y="164"/>
                  </a:lnTo>
                  <a:lnTo>
                    <a:pt x="298" y="164"/>
                  </a:lnTo>
                  <a:lnTo>
                    <a:pt x="303" y="159"/>
                  </a:lnTo>
                  <a:lnTo>
                    <a:pt x="308" y="159"/>
                  </a:lnTo>
                  <a:lnTo>
                    <a:pt x="313" y="159"/>
                  </a:lnTo>
                  <a:lnTo>
                    <a:pt x="318" y="154"/>
                  </a:lnTo>
                  <a:lnTo>
                    <a:pt x="323" y="154"/>
                  </a:lnTo>
                  <a:lnTo>
                    <a:pt x="328" y="154"/>
                  </a:lnTo>
                  <a:lnTo>
                    <a:pt x="334" y="149"/>
                  </a:lnTo>
                  <a:lnTo>
                    <a:pt x="339" y="149"/>
                  </a:lnTo>
                  <a:lnTo>
                    <a:pt x="344" y="144"/>
                  </a:lnTo>
                  <a:lnTo>
                    <a:pt x="349" y="139"/>
                  </a:lnTo>
                  <a:lnTo>
                    <a:pt x="354" y="134"/>
                  </a:lnTo>
                  <a:lnTo>
                    <a:pt x="359" y="128"/>
                  </a:lnTo>
                  <a:lnTo>
                    <a:pt x="364" y="123"/>
                  </a:lnTo>
                  <a:lnTo>
                    <a:pt x="375" y="113"/>
                  </a:lnTo>
                  <a:lnTo>
                    <a:pt x="375" y="108"/>
                  </a:lnTo>
                  <a:lnTo>
                    <a:pt x="380" y="103"/>
                  </a:lnTo>
                  <a:lnTo>
                    <a:pt x="385" y="98"/>
                  </a:lnTo>
                  <a:lnTo>
                    <a:pt x="390" y="98"/>
                  </a:lnTo>
                  <a:lnTo>
                    <a:pt x="395" y="92"/>
                  </a:lnTo>
                  <a:lnTo>
                    <a:pt x="400" y="87"/>
                  </a:lnTo>
                  <a:lnTo>
                    <a:pt x="405" y="87"/>
                  </a:lnTo>
                  <a:lnTo>
                    <a:pt x="411" y="82"/>
                  </a:lnTo>
                  <a:lnTo>
                    <a:pt x="416" y="82"/>
                  </a:lnTo>
                  <a:lnTo>
                    <a:pt x="421" y="77"/>
                  </a:lnTo>
                  <a:lnTo>
                    <a:pt x="426" y="72"/>
                  </a:lnTo>
                  <a:lnTo>
                    <a:pt x="431" y="72"/>
                  </a:lnTo>
                  <a:lnTo>
                    <a:pt x="436" y="67"/>
                  </a:lnTo>
                  <a:lnTo>
                    <a:pt x="441" y="67"/>
                  </a:lnTo>
                  <a:lnTo>
                    <a:pt x="447" y="62"/>
                  </a:lnTo>
                  <a:lnTo>
                    <a:pt x="452" y="62"/>
                  </a:lnTo>
                  <a:lnTo>
                    <a:pt x="457" y="57"/>
                  </a:lnTo>
                  <a:lnTo>
                    <a:pt x="462" y="57"/>
                  </a:lnTo>
                  <a:lnTo>
                    <a:pt x="467" y="57"/>
                  </a:lnTo>
                  <a:lnTo>
                    <a:pt x="472" y="51"/>
                  </a:lnTo>
                  <a:lnTo>
                    <a:pt x="477" y="51"/>
                  </a:lnTo>
                  <a:lnTo>
                    <a:pt x="483" y="51"/>
                  </a:lnTo>
                  <a:lnTo>
                    <a:pt x="488" y="46"/>
                  </a:lnTo>
                  <a:lnTo>
                    <a:pt x="493" y="46"/>
                  </a:lnTo>
                  <a:lnTo>
                    <a:pt x="498" y="41"/>
                  </a:lnTo>
                  <a:lnTo>
                    <a:pt x="503" y="41"/>
                  </a:lnTo>
                  <a:lnTo>
                    <a:pt x="508" y="36"/>
                  </a:lnTo>
                  <a:lnTo>
                    <a:pt x="513" y="31"/>
                  </a:lnTo>
                  <a:lnTo>
                    <a:pt x="519" y="26"/>
                  </a:lnTo>
                  <a:lnTo>
                    <a:pt x="524" y="21"/>
                  </a:lnTo>
                  <a:lnTo>
                    <a:pt x="529" y="21"/>
                  </a:lnTo>
                  <a:lnTo>
                    <a:pt x="534" y="21"/>
                  </a:lnTo>
                  <a:lnTo>
                    <a:pt x="539" y="21"/>
                  </a:lnTo>
                  <a:lnTo>
                    <a:pt x="544" y="21"/>
                  </a:lnTo>
                  <a:lnTo>
                    <a:pt x="549" y="21"/>
                  </a:lnTo>
                  <a:lnTo>
                    <a:pt x="555" y="21"/>
                  </a:lnTo>
                  <a:lnTo>
                    <a:pt x="560" y="21"/>
                  </a:lnTo>
                  <a:lnTo>
                    <a:pt x="565" y="15"/>
                  </a:lnTo>
                  <a:lnTo>
                    <a:pt x="570" y="10"/>
                  </a:lnTo>
                  <a:lnTo>
                    <a:pt x="575" y="10"/>
                  </a:lnTo>
                  <a:lnTo>
                    <a:pt x="580" y="5"/>
                  </a:lnTo>
                  <a:lnTo>
                    <a:pt x="585" y="0"/>
                  </a:lnTo>
                  <a:lnTo>
                    <a:pt x="590" y="0"/>
                  </a:lnTo>
                  <a:lnTo>
                    <a:pt x="596" y="0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9" name="Freeform 104"/>
            <p:cNvSpPr>
              <a:spLocks/>
            </p:cNvSpPr>
            <p:nvPr/>
          </p:nvSpPr>
          <p:spPr bwMode="auto">
            <a:xfrm>
              <a:off x="2784" y="2887"/>
              <a:ext cx="647" cy="252"/>
            </a:xfrm>
            <a:custGeom>
              <a:avLst/>
              <a:gdLst>
                <a:gd name="T0" fmla="*/ 10 w 647"/>
                <a:gd name="T1" fmla="*/ 31 h 252"/>
                <a:gd name="T2" fmla="*/ 25 w 647"/>
                <a:gd name="T3" fmla="*/ 36 h 252"/>
                <a:gd name="T4" fmla="*/ 41 w 647"/>
                <a:gd name="T5" fmla="*/ 26 h 252"/>
                <a:gd name="T6" fmla="*/ 56 w 647"/>
                <a:gd name="T7" fmla="*/ 16 h 252"/>
                <a:gd name="T8" fmla="*/ 72 w 647"/>
                <a:gd name="T9" fmla="*/ 16 h 252"/>
                <a:gd name="T10" fmla="*/ 87 w 647"/>
                <a:gd name="T11" fmla="*/ 26 h 252"/>
                <a:gd name="T12" fmla="*/ 102 w 647"/>
                <a:gd name="T13" fmla="*/ 21 h 252"/>
                <a:gd name="T14" fmla="*/ 118 w 647"/>
                <a:gd name="T15" fmla="*/ 10 h 252"/>
                <a:gd name="T16" fmla="*/ 133 w 647"/>
                <a:gd name="T17" fmla="*/ 0 h 252"/>
                <a:gd name="T18" fmla="*/ 149 w 647"/>
                <a:gd name="T19" fmla="*/ 10 h 252"/>
                <a:gd name="T20" fmla="*/ 164 w 647"/>
                <a:gd name="T21" fmla="*/ 16 h 252"/>
                <a:gd name="T22" fmla="*/ 179 w 647"/>
                <a:gd name="T23" fmla="*/ 10 h 252"/>
                <a:gd name="T24" fmla="*/ 195 w 647"/>
                <a:gd name="T25" fmla="*/ 0 h 252"/>
                <a:gd name="T26" fmla="*/ 210 w 647"/>
                <a:gd name="T27" fmla="*/ 5 h 252"/>
                <a:gd name="T28" fmla="*/ 226 w 647"/>
                <a:gd name="T29" fmla="*/ 21 h 252"/>
                <a:gd name="T30" fmla="*/ 241 w 647"/>
                <a:gd name="T31" fmla="*/ 26 h 252"/>
                <a:gd name="T32" fmla="*/ 257 w 647"/>
                <a:gd name="T33" fmla="*/ 26 h 252"/>
                <a:gd name="T34" fmla="*/ 272 w 647"/>
                <a:gd name="T35" fmla="*/ 36 h 252"/>
                <a:gd name="T36" fmla="*/ 287 w 647"/>
                <a:gd name="T37" fmla="*/ 41 h 252"/>
                <a:gd name="T38" fmla="*/ 303 w 647"/>
                <a:gd name="T39" fmla="*/ 46 h 252"/>
                <a:gd name="T40" fmla="*/ 318 w 647"/>
                <a:gd name="T41" fmla="*/ 46 h 252"/>
                <a:gd name="T42" fmla="*/ 334 w 647"/>
                <a:gd name="T43" fmla="*/ 52 h 252"/>
                <a:gd name="T44" fmla="*/ 349 w 647"/>
                <a:gd name="T45" fmla="*/ 62 h 252"/>
                <a:gd name="T46" fmla="*/ 364 w 647"/>
                <a:gd name="T47" fmla="*/ 67 h 252"/>
                <a:gd name="T48" fmla="*/ 380 w 647"/>
                <a:gd name="T49" fmla="*/ 62 h 252"/>
                <a:gd name="T50" fmla="*/ 395 w 647"/>
                <a:gd name="T51" fmla="*/ 72 h 252"/>
                <a:gd name="T52" fmla="*/ 416 w 647"/>
                <a:gd name="T53" fmla="*/ 93 h 252"/>
                <a:gd name="T54" fmla="*/ 426 w 647"/>
                <a:gd name="T55" fmla="*/ 98 h 252"/>
                <a:gd name="T56" fmla="*/ 442 w 647"/>
                <a:gd name="T57" fmla="*/ 98 h 252"/>
                <a:gd name="T58" fmla="*/ 457 w 647"/>
                <a:gd name="T59" fmla="*/ 113 h 252"/>
                <a:gd name="T60" fmla="*/ 472 w 647"/>
                <a:gd name="T61" fmla="*/ 123 h 252"/>
                <a:gd name="T62" fmla="*/ 488 w 647"/>
                <a:gd name="T63" fmla="*/ 134 h 252"/>
                <a:gd name="T64" fmla="*/ 503 w 647"/>
                <a:gd name="T65" fmla="*/ 154 h 252"/>
                <a:gd name="T66" fmla="*/ 519 w 647"/>
                <a:gd name="T67" fmla="*/ 159 h 252"/>
                <a:gd name="T68" fmla="*/ 534 w 647"/>
                <a:gd name="T69" fmla="*/ 165 h 252"/>
                <a:gd name="T70" fmla="*/ 549 w 647"/>
                <a:gd name="T71" fmla="*/ 180 h 252"/>
                <a:gd name="T72" fmla="*/ 565 w 647"/>
                <a:gd name="T73" fmla="*/ 190 h 252"/>
                <a:gd name="T74" fmla="*/ 580 w 647"/>
                <a:gd name="T75" fmla="*/ 201 h 252"/>
                <a:gd name="T76" fmla="*/ 596 w 647"/>
                <a:gd name="T77" fmla="*/ 211 h 252"/>
                <a:gd name="T78" fmla="*/ 606 w 647"/>
                <a:gd name="T79" fmla="*/ 221 h 252"/>
                <a:gd name="T80" fmla="*/ 621 w 647"/>
                <a:gd name="T81" fmla="*/ 237 h 252"/>
                <a:gd name="T82" fmla="*/ 637 w 647"/>
                <a:gd name="T83" fmla="*/ 247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7" h="252">
                  <a:moveTo>
                    <a:pt x="0" y="31"/>
                  </a:moveTo>
                  <a:lnTo>
                    <a:pt x="5" y="31"/>
                  </a:lnTo>
                  <a:lnTo>
                    <a:pt x="10" y="31"/>
                  </a:lnTo>
                  <a:lnTo>
                    <a:pt x="15" y="31"/>
                  </a:lnTo>
                  <a:lnTo>
                    <a:pt x="20" y="36"/>
                  </a:lnTo>
                  <a:lnTo>
                    <a:pt x="25" y="36"/>
                  </a:lnTo>
                  <a:lnTo>
                    <a:pt x="30" y="36"/>
                  </a:lnTo>
                  <a:lnTo>
                    <a:pt x="36" y="31"/>
                  </a:lnTo>
                  <a:lnTo>
                    <a:pt x="41" y="26"/>
                  </a:lnTo>
                  <a:lnTo>
                    <a:pt x="46" y="26"/>
                  </a:lnTo>
                  <a:lnTo>
                    <a:pt x="51" y="21"/>
                  </a:lnTo>
                  <a:lnTo>
                    <a:pt x="56" y="16"/>
                  </a:lnTo>
                  <a:lnTo>
                    <a:pt x="61" y="10"/>
                  </a:lnTo>
                  <a:lnTo>
                    <a:pt x="66" y="10"/>
                  </a:lnTo>
                  <a:lnTo>
                    <a:pt x="72" y="16"/>
                  </a:lnTo>
                  <a:lnTo>
                    <a:pt x="77" y="16"/>
                  </a:lnTo>
                  <a:lnTo>
                    <a:pt x="82" y="21"/>
                  </a:lnTo>
                  <a:lnTo>
                    <a:pt x="87" y="26"/>
                  </a:lnTo>
                  <a:lnTo>
                    <a:pt x="92" y="26"/>
                  </a:lnTo>
                  <a:lnTo>
                    <a:pt x="97" y="26"/>
                  </a:lnTo>
                  <a:lnTo>
                    <a:pt x="102" y="21"/>
                  </a:lnTo>
                  <a:lnTo>
                    <a:pt x="108" y="21"/>
                  </a:lnTo>
                  <a:lnTo>
                    <a:pt x="113" y="16"/>
                  </a:lnTo>
                  <a:lnTo>
                    <a:pt x="118" y="10"/>
                  </a:lnTo>
                  <a:lnTo>
                    <a:pt x="123" y="5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8" y="5"/>
                  </a:lnTo>
                  <a:lnTo>
                    <a:pt x="143" y="5"/>
                  </a:lnTo>
                  <a:lnTo>
                    <a:pt x="149" y="10"/>
                  </a:lnTo>
                  <a:lnTo>
                    <a:pt x="154" y="16"/>
                  </a:lnTo>
                  <a:lnTo>
                    <a:pt x="159" y="16"/>
                  </a:lnTo>
                  <a:lnTo>
                    <a:pt x="164" y="16"/>
                  </a:lnTo>
                  <a:lnTo>
                    <a:pt x="169" y="16"/>
                  </a:lnTo>
                  <a:lnTo>
                    <a:pt x="174" y="16"/>
                  </a:lnTo>
                  <a:lnTo>
                    <a:pt x="179" y="10"/>
                  </a:lnTo>
                  <a:lnTo>
                    <a:pt x="185" y="5"/>
                  </a:lnTo>
                  <a:lnTo>
                    <a:pt x="190" y="5"/>
                  </a:lnTo>
                  <a:lnTo>
                    <a:pt x="195" y="0"/>
                  </a:lnTo>
                  <a:lnTo>
                    <a:pt x="200" y="0"/>
                  </a:lnTo>
                  <a:lnTo>
                    <a:pt x="205" y="5"/>
                  </a:lnTo>
                  <a:lnTo>
                    <a:pt x="210" y="5"/>
                  </a:lnTo>
                  <a:lnTo>
                    <a:pt x="215" y="10"/>
                  </a:lnTo>
                  <a:lnTo>
                    <a:pt x="221" y="16"/>
                  </a:lnTo>
                  <a:lnTo>
                    <a:pt x="226" y="21"/>
                  </a:lnTo>
                  <a:lnTo>
                    <a:pt x="231" y="21"/>
                  </a:lnTo>
                  <a:lnTo>
                    <a:pt x="236" y="26"/>
                  </a:lnTo>
                  <a:lnTo>
                    <a:pt x="241" y="26"/>
                  </a:lnTo>
                  <a:lnTo>
                    <a:pt x="246" y="26"/>
                  </a:lnTo>
                  <a:lnTo>
                    <a:pt x="251" y="26"/>
                  </a:lnTo>
                  <a:lnTo>
                    <a:pt x="257" y="26"/>
                  </a:lnTo>
                  <a:lnTo>
                    <a:pt x="262" y="26"/>
                  </a:lnTo>
                  <a:lnTo>
                    <a:pt x="267" y="31"/>
                  </a:lnTo>
                  <a:lnTo>
                    <a:pt x="272" y="36"/>
                  </a:lnTo>
                  <a:lnTo>
                    <a:pt x="277" y="36"/>
                  </a:lnTo>
                  <a:lnTo>
                    <a:pt x="282" y="41"/>
                  </a:lnTo>
                  <a:lnTo>
                    <a:pt x="287" y="41"/>
                  </a:lnTo>
                  <a:lnTo>
                    <a:pt x="293" y="41"/>
                  </a:lnTo>
                  <a:lnTo>
                    <a:pt x="298" y="46"/>
                  </a:lnTo>
                  <a:lnTo>
                    <a:pt x="303" y="46"/>
                  </a:lnTo>
                  <a:lnTo>
                    <a:pt x="308" y="46"/>
                  </a:lnTo>
                  <a:lnTo>
                    <a:pt x="313" y="46"/>
                  </a:lnTo>
                  <a:lnTo>
                    <a:pt x="318" y="46"/>
                  </a:lnTo>
                  <a:lnTo>
                    <a:pt x="323" y="46"/>
                  </a:lnTo>
                  <a:lnTo>
                    <a:pt x="328" y="46"/>
                  </a:lnTo>
                  <a:lnTo>
                    <a:pt x="334" y="52"/>
                  </a:lnTo>
                  <a:lnTo>
                    <a:pt x="339" y="52"/>
                  </a:lnTo>
                  <a:lnTo>
                    <a:pt x="344" y="57"/>
                  </a:lnTo>
                  <a:lnTo>
                    <a:pt x="349" y="62"/>
                  </a:lnTo>
                  <a:lnTo>
                    <a:pt x="354" y="62"/>
                  </a:lnTo>
                  <a:lnTo>
                    <a:pt x="359" y="67"/>
                  </a:lnTo>
                  <a:lnTo>
                    <a:pt x="364" y="67"/>
                  </a:lnTo>
                  <a:lnTo>
                    <a:pt x="370" y="67"/>
                  </a:lnTo>
                  <a:lnTo>
                    <a:pt x="375" y="62"/>
                  </a:lnTo>
                  <a:lnTo>
                    <a:pt x="380" y="62"/>
                  </a:lnTo>
                  <a:lnTo>
                    <a:pt x="385" y="62"/>
                  </a:lnTo>
                  <a:lnTo>
                    <a:pt x="390" y="67"/>
                  </a:lnTo>
                  <a:lnTo>
                    <a:pt x="395" y="72"/>
                  </a:lnTo>
                  <a:lnTo>
                    <a:pt x="400" y="77"/>
                  </a:lnTo>
                  <a:lnTo>
                    <a:pt x="406" y="82"/>
                  </a:lnTo>
                  <a:lnTo>
                    <a:pt x="416" y="93"/>
                  </a:lnTo>
                  <a:lnTo>
                    <a:pt x="416" y="98"/>
                  </a:lnTo>
                  <a:lnTo>
                    <a:pt x="421" y="98"/>
                  </a:lnTo>
                  <a:lnTo>
                    <a:pt x="426" y="98"/>
                  </a:lnTo>
                  <a:lnTo>
                    <a:pt x="431" y="98"/>
                  </a:lnTo>
                  <a:lnTo>
                    <a:pt x="436" y="98"/>
                  </a:lnTo>
                  <a:lnTo>
                    <a:pt x="442" y="98"/>
                  </a:lnTo>
                  <a:lnTo>
                    <a:pt x="447" y="103"/>
                  </a:lnTo>
                  <a:lnTo>
                    <a:pt x="452" y="108"/>
                  </a:lnTo>
                  <a:lnTo>
                    <a:pt x="457" y="113"/>
                  </a:lnTo>
                  <a:lnTo>
                    <a:pt x="462" y="118"/>
                  </a:lnTo>
                  <a:lnTo>
                    <a:pt x="467" y="118"/>
                  </a:lnTo>
                  <a:lnTo>
                    <a:pt x="472" y="123"/>
                  </a:lnTo>
                  <a:lnTo>
                    <a:pt x="478" y="123"/>
                  </a:lnTo>
                  <a:lnTo>
                    <a:pt x="483" y="129"/>
                  </a:lnTo>
                  <a:lnTo>
                    <a:pt x="488" y="134"/>
                  </a:lnTo>
                  <a:lnTo>
                    <a:pt x="493" y="139"/>
                  </a:lnTo>
                  <a:lnTo>
                    <a:pt x="503" y="149"/>
                  </a:lnTo>
                  <a:lnTo>
                    <a:pt x="503" y="154"/>
                  </a:lnTo>
                  <a:lnTo>
                    <a:pt x="508" y="159"/>
                  </a:lnTo>
                  <a:lnTo>
                    <a:pt x="513" y="159"/>
                  </a:lnTo>
                  <a:lnTo>
                    <a:pt x="519" y="159"/>
                  </a:lnTo>
                  <a:lnTo>
                    <a:pt x="524" y="165"/>
                  </a:lnTo>
                  <a:lnTo>
                    <a:pt x="529" y="165"/>
                  </a:lnTo>
                  <a:lnTo>
                    <a:pt x="534" y="165"/>
                  </a:lnTo>
                  <a:lnTo>
                    <a:pt x="539" y="170"/>
                  </a:lnTo>
                  <a:lnTo>
                    <a:pt x="544" y="175"/>
                  </a:lnTo>
                  <a:lnTo>
                    <a:pt x="549" y="180"/>
                  </a:lnTo>
                  <a:lnTo>
                    <a:pt x="555" y="185"/>
                  </a:lnTo>
                  <a:lnTo>
                    <a:pt x="560" y="185"/>
                  </a:lnTo>
                  <a:lnTo>
                    <a:pt x="565" y="190"/>
                  </a:lnTo>
                  <a:lnTo>
                    <a:pt x="570" y="195"/>
                  </a:lnTo>
                  <a:lnTo>
                    <a:pt x="575" y="195"/>
                  </a:lnTo>
                  <a:lnTo>
                    <a:pt x="580" y="201"/>
                  </a:lnTo>
                  <a:lnTo>
                    <a:pt x="585" y="206"/>
                  </a:lnTo>
                  <a:lnTo>
                    <a:pt x="591" y="211"/>
                  </a:lnTo>
                  <a:lnTo>
                    <a:pt x="596" y="211"/>
                  </a:lnTo>
                  <a:lnTo>
                    <a:pt x="606" y="221"/>
                  </a:lnTo>
                  <a:lnTo>
                    <a:pt x="601" y="221"/>
                  </a:lnTo>
                  <a:lnTo>
                    <a:pt x="606" y="221"/>
                  </a:lnTo>
                  <a:lnTo>
                    <a:pt x="611" y="226"/>
                  </a:lnTo>
                  <a:lnTo>
                    <a:pt x="616" y="231"/>
                  </a:lnTo>
                  <a:lnTo>
                    <a:pt x="621" y="237"/>
                  </a:lnTo>
                  <a:lnTo>
                    <a:pt x="627" y="242"/>
                  </a:lnTo>
                  <a:lnTo>
                    <a:pt x="632" y="247"/>
                  </a:lnTo>
                  <a:lnTo>
                    <a:pt x="637" y="247"/>
                  </a:lnTo>
                  <a:lnTo>
                    <a:pt x="642" y="252"/>
                  </a:lnTo>
                  <a:lnTo>
                    <a:pt x="647" y="252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0" name="Freeform 105"/>
            <p:cNvSpPr>
              <a:spLocks/>
            </p:cNvSpPr>
            <p:nvPr/>
          </p:nvSpPr>
          <p:spPr bwMode="auto">
            <a:xfrm>
              <a:off x="3431" y="3139"/>
              <a:ext cx="617" cy="540"/>
            </a:xfrm>
            <a:custGeom>
              <a:avLst/>
              <a:gdLst>
                <a:gd name="T0" fmla="*/ 10 w 617"/>
                <a:gd name="T1" fmla="*/ 10 h 540"/>
                <a:gd name="T2" fmla="*/ 26 w 617"/>
                <a:gd name="T3" fmla="*/ 26 h 540"/>
                <a:gd name="T4" fmla="*/ 41 w 617"/>
                <a:gd name="T5" fmla="*/ 46 h 540"/>
                <a:gd name="T6" fmla="*/ 57 w 617"/>
                <a:gd name="T7" fmla="*/ 56 h 540"/>
                <a:gd name="T8" fmla="*/ 72 w 617"/>
                <a:gd name="T9" fmla="*/ 62 h 540"/>
                <a:gd name="T10" fmla="*/ 87 w 617"/>
                <a:gd name="T11" fmla="*/ 67 h 540"/>
                <a:gd name="T12" fmla="*/ 103 w 617"/>
                <a:gd name="T13" fmla="*/ 82 h 540"/>
                <a:gd name="T14" fmla="*/ 113 w 617"/>
                <a:gd name="T15" fmla="*/ 98 h 540"/>
                <a:gd name="T16" fmla="*/ 129 w 617"/>
                <a:gd name="T17" fmla="*/ 118 h 540"/>
                <a:gd name="T18" fmla="*/ 144 w 617"/>
                <a:gd name="T19" fmla="*/ 134 h 540"/>
                <a:gd name="T20" fmla="*/ 149 w 617"/>
                <a:gd name="T21" fmla="*/ 139 h 540"/>
                <a:gd name="T22" fmla="*/ 159 w 617"/>
                <a:gd name="T23" fmla="*/ 154 h 540"/>
                <a:gd name="T24" fmla="*/ 175 w 617"/>
                <a:gd name="T25" fmla="*/ 170 h 540"/>
                <a:gd name="T26" fmla="*/ 190 w 617"/>
                <a:gd name="T27" fmla="*/ 180 h 540"/>
                <a:gd name="T28" fmla="*/ 211 w 617"/>
                <a:gd name="T29" fmla="*/ 195 h 540"/>
                <a:gd name="T30" fmla="*/ 226 w 617"/>
                <a:gd name="T31" fmla="*/ 216 h 540"/>
                <a:gd name="T32" fmla="*/ 236 w 617"/>
                <a:gd name="T33" fmla="*/ 226 h 540"/>
                <a:gd name="T34" fmla="*/ 252 w 617"/>
                <a:gd name="T35" fmla="*/ 242 h 540"/>
                <a:gd name="T36" fmla="*/ 267 w 617"/>
                <a:gd name="T37" fmla="*/ 262 h 540"/>
                <a:gd name="T38" fmla="*/ 283 w 617"/>
                <a:gd name="T39" fmla="*/ 277 h 540"/>
                <a:gd name="T40" fmla="*/ 303 w 617"/>
                <a:gd name="T41" fmla="*/ 293 h 540"/>
                <a:gd name="T42" fmla="*/ 314 w 617"/>
                <a:gd name="T43" fmla="*/ 308 h 540"/>
                <a:gd name="T44" fmla="*/ 329 w 617"/>
                <a:gd name="T45" fmla="*/ 324 h 540"/>
                <a:gd name="T46" fmla="*/ 344 w 617"/>
                <a:gd name="T47" fmla="*/ 334 h 540"/>
                <a:gd name="T48" fmla="*/ 355 w 617"/>
                <a:gd name="T49" fmla="*/ 349 h 540"/>
                <a:gd name="T50" fmla="*/ 365 w 617"/>
                <a:gd name="T51" fmla="*/ 365 h 540"/>
                <a:gd name="T52" fmla="*/ 380 w 617"/>
                <a:gd name="T53" fmla="*/ 375 h 540"/>
                <a:gd name="T54" fmla="*/ 396 w 617"/>
                <a:gd name="T55" fmla="*/ 385 h 540"/>
                <a:gd name="T56" fmla="*/ 411 w 617"/>
                <a:gd name="T57" fmla="*/ 396 h 540"/>
                <a:gd name="T58" fmla="*/ 421 w 617"/>
                <a:gd name="T59" fmla="*/ 411 h 540"/>
                <a:gd name="T60" fmla="*/ 437 w 617"/>
                <a:gd name="T61" fmla="*/ 427 h 540"/>
                <a:gd name="T62" fmla="*/ 452 w 617"/>
                <a:gd name="T63" fmla="*/ 437 h 540"/>
                <a:gd name="T64" fmla="*/ 468 w 617"/>
                <a:gd name="T65" fmla="*/ 442 h 540"/>
                <a:gd name="T66" fmla="*/ 483 w 617"/>
                <a:gd name="T67" fmla="*/ 457 h 540"/>
                <a:gd name="T68" fmla="*/ 504 w 617"/>
                <a:gd name="T69" fmla="*/ 483 h 540"/>
                <a:gd name="T70" fmla="*/ 514 w 617"/>
                <a:gd name="T71" fmla="*/ 493 h 540"/>
                <a:gd name="T72" fmla="*/ 529 w 617"/>
                <a:gd name="T73" fmla="*/ 493 h 540"/>
                <a:gd name="T74" fmla="*/ 545 w 617"/>
                <a:gd name="T75" fmla="*/ 498 h 540"/>
                <a:gd name="T76" fmla="*/ 560 w 617"/>
                <a:gd name="T77" fmla="*/ 514 h 540"/>
                <a:gd name="T78" fmla="*/ 576 w 617"/>
                <a:gd name="T79" fmla="*/ 524 h 540"/>
                <a:gd name="T80" fmla="*/ 591 w 617"/>
                <a:gd name="T81" fmla="*/ 519 h 540"/>
                <a:gd name="T82" fmla="*/ 606 w 617"/>
                <a:gd name="T83" fmla="*/ 52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7" h="540">
                  <a:moveTo>
                    <a:pt x="0" y="0"/>
                  </a:moveTo>
                  <a:lnTo>
                    <a:pt x="5" y="5"/>
                  </a:lnTo>
                  <a:lnTo>
                    <a:pt x="10" y="10"/>
                  </a:lnTo>
                  <a:lnTo>
                    <a:pt x="15" y="15"/>
                  </a:lnTo>
                  <a:lnTo>
                    <a:pt x="21" y="21"/>
                  </a:lnTo>
                  <a:lnTo>
                    <a:pt x="26" y="26"/>
                  </a:lnTo>
                  <a:lnTo>
                    <a:pt x="36" y="36"/>
                  </a:lnTo>
                  <a:lnTo>
                    <a:pt x="36" y="41"/>
                  </a:lnTo>
                  <a:lnTo>
                    <a:pt x="41" y="46"/>
                  </a:lnTo>
                  <a:lnTo>
                    <a:pt x="46" y="51"/>
                  </a:lnTo>
                  <a:lnTo>
                    <a:pt x="51" y="56"/>
                  </a:lnTo>
                  <a:lnTo>
                    <a:pt x="57" y="56"/>
                  </a:lnTo>
                  <a:lnTo>
                    <a:pt x="62" y="62"/>
                  </a:lnTo>
                  <a:lnTo>
                    <a:pt x="67" y="62"/>
                  </a:lnTo>
                  <a:lnTo>
                    <a:pt x="72" y="62"/>
                  </a:lnTo>
                  <a:lnTo>
                    <a:pt x="77" y="62"/>
                  </a:lnTo>
                  <a:lnTo>
                    <a:pt x="82" y="62"/>
                  </a:lnTo>
                  <a:lnTo>
                    <a:pt x="87" y="67"/>
                  </a:lnTo>
                  <a:lnTo>
                    <a:pt x="93" y="72"/>
                  </a:lnTo>
                  <a:lnTo>
                    <a:pt x="98" y="77"/>
                  </a:lnTo>
                  <a:lnTo>
                    <a:pt x="103" y="82"/>
                  </a:lnTo>
                  <a:lnTo>
                    <a:pt x="103" y="87"/>
                  </a:lnTo>
                  <a:lnTo>
                    <a:pt x="108" y="92"/>
                  </a:lnTo>
                  <a:lnTo>
                    <a:pt x="113" y="98"/>
                  </a:lnTo>
                  <a:lnTo>
                    <a:pt x="113" y="103"/>
                  </a:lnTo>
                  <a:lnTo>
                    <a:pt x="118" y="108"/>
                  </a:lnTo>
                  <a:lnTo>
                    <a:pt x="129" y="118"/>
                  </a:lnTo>
                  <a:lnTo>
                    <a:pt x="129" y="123"/>
                  </a:lnTo>
                  <a:lnTo>
                    <a:pt x="134" y="123"/>
                  </a:lnTo>
                  <a:lnTo>
                    <a:pt x="144" y="134"/>
                  </a:lnTo>
                  <a:lnTo>
                    <a:pt x="139" y="134"/>
                  </a:lnTo>
                  <a:lnTo>
                    <a:pt x="144" y="134"/>
                  </a:lnTo>
                  <a:lnTo>
                    <a:pt x="149" y="139"/>
                  </a:lnTo>
                  <a:lnTo>
                    <a:pt x="154" y="144"/>
                  </a:lnTo>
                  <a:lnTo>
                    <a:pt x="154" y="149"/>
                  </a:lnTo>
                  <a:lnTo>
                    <a:pt x="159" y="154"/>
                  </a:lnTo>
                  <a:lnTo>
                    <a:pt x="170" y="164"/>
                  </a:lnTo>
                  <a:lnTo>
                    <a:pt x="170" y="170"/>
                  </a:lnTo>
                  <a:lnTo>
                    <a:pt x="175" y="170"/>
                  </a:lnTo>
                  <a:lnTo>
                    <a:pt x="180" y="175"/>
                  </a:lnTo>
                  <a:lnTo>
                    <a:pt x="185" y="175"/>
                  </a:lnTo>
                  <a:lnTo>
                    <a:pt x="190" y="180"/>
                  </a:lnTo>
                  <a:lnTo>
                    <a:pt x="195" y="180"/>
                  </a:lnTo>
                  <a:lnTo>
                    <a:pt x="200" y="185"/>
                  </a:lnTo>
                  <a:lnTo>
                    <a:pt x="211" y="195"/>
                  </a:lnTo>
                  <a:lnTo>
                    <a:pt x="211" y="200"/>
                  </a:lnTo>
                  <a:lnTo>
                    <a:pt x="216" y="206"/>
                  </a:lnTo>
                  <a:lnTo>
                    <a:pt x="226" y="216"/>
                  </a:lnTo>
                  <a:lnTo>
                    <a:pt x="226" y="221"/>
                  </a:lnTo>
                  <a:lnTo>
                    <a:pt x="231" y="221"/>
                  </a:lnTo>
                  <a:lnTo>
                    <a:pt x="236" y="226"/>
                  </a:lnTo>
                  <a:lnTo>
                    <a:pt x="242" y="231"/>
                  </a:lnTo>
                  <a:lnTo>
                    <a:pt x="247" y="236"/>
                  </a:lnTo>
                  <a:lnTo>
                    <a:pt x="252" y="242"/>
                  </a:lnTo>
                  <a:lnTo>
                    <a:pt x="262" y="252"/>
                  </a:lnTo>
                  <a:lnTo>
                    <a:pt x="262" y="257"/>
                  </a:lnTo>
                  <a:lnTo>
                    <a:pt x="267" y="262"/>
                  </a:lnTo>
                  <a:lnTo>
                    <a:pt x="272" y="267"/>
                  </a:lnTo>
                  <a:lnTo>
                    <a:pt x="278" y="272"/>
                  </a:lnTo>
                  <a:lnTo>
                    <a:pt x="283" y="277"/>
                  </a:lnTo>
                  <a:lnTo>
                    <a:pt x="288" y="277"/>
                  </a:lnTo>
                  <a:lnTo>
                    <a:pt x="293" y="283"/>
                  </a:lnTo>
                  <a:lnTo>
                    <a:pt x="303" y="293"/>
                  </a:lnTo>
                  <a:lnTo>
                    <a:pt x="303" y="298"/>
                  </a:lnTo>
                  <a:lnTo>
                    <a:pt x="308" y="303"/>
                  </a:lnTo>
                  <a:lnTo>
                    <a:pt x="314" y="308"/>
                  </a:lnTo>
                  <a:lnTo>
                    <a:pt x="319" y="313"/>
                  </a:lnTo>
                  <a:lnTo>
                    <a:pt x="324" y="319"/>
                  </a:lnTo>
                  <a:lnTo>
                    <a:pt x="329" y="324"/>
                  </a:lnTo>
                  <a:lnTo>
                    <a:pt x="334" y="324"/>
                  </a:lnTo>
                  <a:lnTo>
                    <a:pt x="339" y="329"/>
                  </a:lnTo>
                  <a:lnTo>
                    <a:pt x="344" y="334"/>
                  </a:lnTo>
                  <a:lnTo>
                    <a:pt x="349" y="339"/>
                  </a:lnTo>
                  <a:lnTo>
                    <a:pt x="349" y="344"/>
                  </a:lnTo>
                  <a:lnTo>
                    <a:pt x="355" y="349"/>
                  </a:lnTo>
                  <a:lnTo>
                    <a:pt x="360" y="355"/>
                  </a:lnTo>
                  <a:lnTo>
                    <a:pt x="360" y="360"/>
                  </a:lnTo>
                  <a:lnTo>
                    <a:pt x="365" y="365"/>
                  </a:lnTo>
                  <a:lnTo>
                    <a:pt x="370" y="370"/>
                  </a:lnTo>
                  <a:lnTo>
                    <a:pt x="375" y="375"/>
                  </a:lnTo>
                  <a:lnTo>
                    <a:pt x="380" y="375"/>
                  </a:lnTo>
                  <a:lnTo>
                    <a:pt x="385" y="380"/>
                  </a:lnTo>
                  <a:lnTo>
                    <a:pt x="391" y="380"/>
                  </a:lnTo>
                  <a:lnTo>
                    <a:pt x="396" y="385"/>
                  </a:lnTo>
                  <a:lnTo>
                    <a:pt x="401" y="385"/>
                  </a:lnTo>
                  <a:lnTo>
                    <a:pt x="406" y="391"/>
                  </a:lnTo>
                  <a:lnTo>
                    <a:pt x="411" y="396"/>
                  </a:lnTo>
                  <a:lnTo>
                    <a:pt x="416" y="401"/>
                  </a:lnTo>
                  <a:lnTo>
                    <a:pt x="421" y="406"/>
                  </a:lnTo>
                  <a:lnTo>
                    <a:pt x="421" y="411"/>
                  </a:lnTo>
                  <a:lnTo>
                    <a:pt x="427" y="416"/>
                  </a:lnTo>
                  <a:lnTo>
                    <a:pt x="432" y="421"/>
                  </a:lnTo>
                  <a:lnTo>
                    <a:pt x="437" y="427"/>
                  </a:lnTo>
                  <a:lnTo>
                    <a:pt x="442" y="432"/>
                  </a:lnTo>
                  <a:lnTo>
                    <a:pt x="447" y="432"/>
                  </a:lnTo>
                  <a:lnTo>
                    <a:pt x="452" y="437"/>
                  </a:lnTo>
                  <a:lnTo>
                    <a:pt x="457" y="437"/>
                  </a:lnTo>
                  <a:lnTo>
                    <a:pt x="463" y="442"/>
                  </a:lnTo>
                  <a:lnTo>
                    <a:pt x="468" y="442"/>
                  </a:lnTo>
                  <a:lnTo>
                    <a:pt x="473" y="447"/>
                  </a:lnTo>
                  <a:lnTo>
                    <a:pt x="478" y="452"/>
                  </a:lnTo>
                  <a:lnTo>
                    <a:pt x="483" y="457"/>
                  </a:lnTo>
                  <a:lnTo>
                    <a:pt x="493" y="468"/>
                  </a:lnTo>
                  <a:lnTo>
                    <a:pt x="493" y="473"/>
                  </a:lnTo>
                  <a:lnTo>
                    <a:pt x="504" y="483"/>
                  </a:lnTo>
                  <a:lnTo>
                    <a:pt x="504" y="488"/>
                  </a:lnTo>
                  <a:lnTo>
                    <a:pt x="509" y="493"/>
                  </a:lnTo>
                  <a:lnTo>
                    <a:pt x="514" y="493"/>
                  </a:lnTo>
                  <a:lnTo>
                    <a:pt x="519" y="493"/>
                  </a:lnTo>
                  <a:lnTo>
                    <a:pt x="524" y="493"/>
                  </a:lnTo>
                  <a:lnTo>
                    <a:pt x="529" y="493"/>
                  </a:lnTo>
                  <a:lnTo>
                    <a:pt x="534" y="493"/>
                  </a:lnTo>
                  <a:lnTo>
                    <a:pt x="540" y="493"/>
                  </a:lnTo>
                  <a:lnTo>
                    <a:pt x="545" y="498"/>
                  </a:lnTo>
                  <a:lnTo>
                    <a:pt x="550" y="504"/>
                  </a:lnTo>
                  <a:lnTo>
                    <a:pt x="555" y="509"/>
                  </a:lnTo>
                  <a:lnTo>
                    <a:pt x="560" y="514"/>
                  </a:lnTo>
                  <a:lnTo>
                    <a:pt x="565" y="519"/>
                  </a:lnTo>
                  <a:lnTo>
                    <a:pt x="570" y="524"/>
                  </a:lnTo>
                  <a:lnTo>
                    <a:pt x="576" y="524"/>
                  </a:lnTo>
                  <a:lnTo>
                    <a:pt x="581" y="524"/>
                  </a:lnTo>
                  <a:lnTo>
                    <a:pt x="586" y="524"/>
                  </a:lnTo>
                  <a:lnTo>
                    <a:pt x="591" y="519"/>
                  </a:lnTo>
                  <a:lnTo>
                    <a:pt x="596" y="524"/>
                  </a:lnTo>
                  <a:lnTo>
                    <a:pt x="601" y="524"/>
                  </a:lnTo>
                  <a:lnTo>
                    <a:pt x="606" y="529"/>
                  </a:lnTo>
                  <a:lnTo>
                    <a:pt x="612" y="534"/>
                  </a:lnTo>
                  <a:lnTo>
                    <a:pt x="617" y="540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1" name="Freeform 106"/>
            <p:cNvSpPr>
              <a:spLocks/>
            </p:cNvSpPr>
            <p:nvPr/>
          </p:nvSpPr>
          <p:spPr bwMode="auto">
            <a:xfrm>
              <a:off x="4048" y="3679"/>
              <a:ext cx="652" cy="118"/>
            </a:xfrm>
            <a:custGeom>
              <a:avLst/>
              <a:gdLst>
                <a:gd name="T0" fmla="*/ 15 w 652"/>
                <a:gd name="T1" fmla="*/ 15 h 118"/>
                <a:gd name="T2" fmla="*/ 25 w 652"/>
                <a:gd name="T3" fmla="*/ 20 h 118"/>
                <a:gd name="T4" fmla="*/ 41 w 652"/>
                <a:gd name="T5" fmla="*/ 20 h 118"/>
                <a:gd name="T6" fmla="*/ 56 w 652"/>
                <a:gd name="T7" fmla="*/ 30 h 118"/>
                <a:gd name="T8" fmla="*/ 72 w 652"/>
                <a:gd name="T9" fmla="*/ 36 h 118"/>
                <a:gd name="T10" fmla="*/ 87 w 652"/>
                <a:gd name="T11" fmla="*/ 41 h 118"/>
                <a:gd name="T12" fmla="*/ 102 w 652"/>
                <a:gd name="T13" fmla="*/ 41 h 118"/>
                <a:gd name="T14" fmla="*/ 118 w 652"/>
                <a:gd name="T15" fmla="*/ 56 h 118"/>
                <a:gd name="T16" fmla="*/ 133 w 652"/>
                <a:gd name="T17" fmla="*/ 66 h 118"/>
                <a:gd name="T18" fmla="*/ 149 w 652"/>
                <a:gd name="T19" fmla="*/ 61 h 118"/>
                <a:gd name="T20" fmla="*/ 164 w 652"/>
                <a:gd name="T21" fmla="*/ 66 h 118"/>
                <a:gd name="T22" fmla="*/ 180 w 652"/>
                <a:gd name="T23" fmla="*/ 72 h 118"/>
                <a:gd name="T24" fmla="*/ 195 w 652"/>
                <a:gd name="T25" fmla="*/ 72 h 118"/>
                <a:gd name="T26" fmla="*/ 210 w 652"/>
                <a:gd name="T27" fmla="*/ 66 h 118"/>
                <a:gd name="T28" fmla="*/ 226 w 652"/>
                <a:gd name="T29" fmla="*/ 77 h 118"/>
                <a:gd name="T30" fmla="*/ 241 w 652"/>
                <a:gd name="T31" fmla="*/ 82 h 118"/>
                <a:gd name="T32" fmla="*/ 257 w 652"/>
                <a:gd name="T33" fmla="*/ 82 h 118"/>
                <a:gd name="T34" fmla="*/ 272 w 652"/>
                <a:gd name="T35" fmla="*/ 82 h 118"/>
                <a:gd name="T36" fmla="*/ 287 w 652"/>
                <a:gd name="T37" fmla="*/ 87 h 118"/>
                <a:gd name="T38" fmla="*/ 303 w 652"/>
                <a:gd name="T39" fmla="*/ 87 h 118"/>
                <a:gd name="T40" fmla="*/ 318 w 652"/>
                <a:gd name="T41" fmla="*/ 92 h 118"/>
                <a:gd name="T42" fmla="*/ 334 w 652"/>
                <a:gd name="T43" fmla="*/ 87 h 118"/>
                <a:gd name="T44" fmla="*/ 349 w 652"/>
                <a:gd name="T45" fmla="*/ 92 h 118"/>
                <a:gd name="T46" fmla="*/ 365 w 652"/>
                <a:gd name="T47" fmla="*/ 97 h 118"/>
                <a:gd name="T48" fmla="*/ 380 w 652"/>
                <a:gd name="T49" fmla="*/ 102 h 118"/>
                <a:gd name="T50" fmla="*/ 395 w 652"/>
                <a:gd name="T51" fmla="*/ 108 h 118"/>
                <a:gd name="T52" fmla="*/ 411 w 652"/>
                <a:gd name="T53" fmla="*/ 108 h 118"/>
                <a:gd name="T54" fmla="*/ 426 w 652"/>
                <a:gd name="T55" fmla="*/ 97 h 118"/>
                <a:gd name="T56" fmla="*/ 442 w 652"/>
                <a:gd name="T57" fmla="*/ 92 h 118"/>
                <a:gd name="T58" fmla="*/ 457 w 652"/>
                <a:gd name="T59" fmla="*/ 102 h 118"/>
                <a:gd name="T60" fmla="*/ 472 w 652"/>
                <a:gd name="T61" fmla="*/ 113 h 118"/>
                <a:gd name="T62" fmla="*/ 488 w 652"/>
                <a:gd name="T63" fmla="*/ 113 h 118"/>
                <a:gd name="T64" fmla="*/ 503 w 652"/>
                <a:gd name="T65" fmla="*/ 102 h 118"/>
                <a:gd name="T66" fmla="*/ 519 w 652"/>
                <a:gd name="T67" fmla="*/ 102 h 118"/>
                <a:gd name="T68" fmla="*/ 534 w 652"/>
                <a:gd name="T69" fmla="*/ 108 h 118"/>
                <a:gd name="T70" fmla="*/ 550 w 652"/>
                <a:gd name="T71" fmla="*/ 102 h 118"/>
                <a:gd name="T72" fmla="*/ 565 w 652"/>
                <a:gd name="T73" fmla="*/ 108 h 118"/>
                <a:gd name="T74" fmla="*/ 580 w 652"/>
                <a:gd name="T75" fmla="*/ 113 h 118"/>
                <a:gd name="T76" fmla="*/ 596 w 652"/>
                <a:gd name="T77" fmla="*/ 118 h 118"/>
                <a:gd name="T78" fmla="*/ 611 w 652"/>
                <a:gd name="T79" fmla="*/ 113 h 118"/>
                <a:gd name="T80" fmla="*/ 627 w 652"/>
                <a:gd name="T81" fmla="*/ 113 h 118"/>
                <a:gd name="T82" fmla="*/ 642 w 652"/>
                <a:gd name="T83" fmla="*/ 10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2" h="118">
                  <a:moveTo>
                    <a:pt x="0" y="0"/>
                  </a:moveTo>
                  <a:lnTo>
                    <a:pt x="5" y="5"/>
                  </a:lnTo>
                  <a:lnTo>
                    <a:pt x="15" y="15"/>
                  </a:lnTo>
                  <a:lnTo>
                    <a:pt x="15" y="20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31" y="20"/>
                  </a:lnTo>
                  <a:lnTo>
                    <a:pt x="36" y="20"/>
                  </a:lnTo>
                  <a:lnTo>
                    <a:pt x="41" y="20"/>
                  </a:lnTo>
                  <a:lnTo>
                    <a:pt x="46" y="25"/>
                  </a:lnTo>
                  <a:lnTo>
                    <a:pt x="51" y="25"/>
                  </a:lnTo>
                  <a:lnTo>
                    <a:pt x="56" y="30"/>
                  </a:lnTo>
                  <a:lnTo>
                    <a:pt x="61" y="30"/>
                  </a:lnTo>
                  <a:lnTo>
                    <a:pt x="67" y="36"/>
                  </a:lnTo>
                  <a:lnTo>
                    <a:pt x="72" y="36"/>
                  </a:lnTo>
                  <a:lnTo>
                    <a:pt x="77" y="41"/>
                  </a:lnTo>
                  <a:lnTo>
                    <a:pt x="82" y="41"/>
                  </a:lnTo>
                  <a:lnTo>
                    <a:pt x="87" y="41"/>
                  </a:lnTo>
                  <a:lnTo>
                    <a:pt x="92" y="36"/>
                  </a:lnTo>
                  <a:lnTo>
                    <a:pt x="97" y="41"/>
                  </a:lnTo>
                  <a:lnTo>
                    <a:pt x="102" y="41"/>
                  </a:lnTo>
                  <a:lnTo>
                    <a:pt x="108" y="46"/>
                  </a:lnTo>
                  <a:lnTo>
                    <a:pt x="113" y="51"/>
                  </a:lnTo>
                  <a:lnTo>
                    <a:pt x="118" y="56"/>
                  </a:lnTo>
                  <a:lnTo>
                    <a:pt x="123" y="61"/>
                  </a:lnTo>
                  <a:lnTo>
                    <a:pt x="128" y="66"/>
                  </a:lnTo>
                  <a:lnTo>
                    <a:pt x="133" y="66"/>
                  </a:lnTo>
                  <a:lnTo>
                    <a:pt x="138" y="66"/>
                  </a:lnTo>
                  <a:lnTo>
                    <a:pt x="144" y="66"/>
                  </a:lnTo>
                  <a:lnTo>
                    <a:pt x="149" y="61"/>
                  </a:lnTo>
                  <a:lnTo>
                    <a:pt x="154" y="61"/>
                  </a:lnTo>
                  <a:lnTo>
                    <a:pt x="159" y="61"/>
                  </a:lnTo>
                  <a:lnTo>
                    <a:pt x="164" y="66"/>
                  </a:lnTo>
                  <a:lnTo>
                    <a:pt x="169" y="66"/>
                  </a:lnTo>
                  <a:lnTo>
                    <a:pt x="174" y="72"/>
                  </a:lnTo>
                  <a:lnTo>
                    <a:pt x="180" y="72"/>
                  </a:lnTo>
                  <a:lnTo>
                    <a:pt x="185" y="72"/>
                  </a:lnTo>
                  <a:lnTo>
                    <a:pt x="190" y="72"/>
                  </a:lnTo>
                  <a:lnTo>
                    <a:pt x="195" y="72"/>
                  </a:lnTo>
                  <a:lnTo>
                    <a:pt x="200" y="72"/>
                  </a:lnTo>
                  <a:lnTo>
                    <a:pt x="205" y="66"/>
                  </a:lnTo>
                  <a:lnTo>
                    <a:pt x="210" y="66"/>
                  </a:lnTo>
                  <a:lnTo>
                    <a:pt x="216" y="72"/>
                  </a:lnTo>
                  <a:lnTo>
                    <a:pt x="221" y="72"/>
                  </a:lnTo>
                  <a:lnTo>
                    <a:pt x="226" y="77"/>
                  </a:lnTo>
                  <a:lnTo>
                    <a:pt x="231" y="77"/>
                  </a:lnTo>
                  <a:lnTo>
                    <a:pt x="236" y="82"/>
                  </a:lnTo>
                  <a:lnTo>
                    <a:pt x="241" y="82"/>
                  </a:lnTo>
                  <a:lnTo>
                    <a:pt x="246" y="82"/>
                  </a:lnTo>
                  <a:lnTo>
                    <a:pt x="251" y="82"/>
                  </a:lnTo>
                  <a:lnTo>
                    <a:pt x="257" y="82"/>
                  </a:lnTo>
                  <a:lnTo>
                    <a:pt x="262" y="82"/>
                  </a:lnTo>
                  <a:lnTo>
                    <a:pt x="267" y="82"/>
                  </a:lnTo>
                  <a:lnTo>
                    <a:pt x="272" y="82"/>
                  </a:lnTo>
                  <a:lnTo>
                    <a:pt x="277" y="82"/>
                  </a:lnTo>
                  <a:lnTo>
                    <a:pt x="282" y="82"/>
                  </a:lnTo>
                  <a:lnTo>
                    <a:pt x="287" y="87"/>
                  </a:lnTo>
                  <a:lnTo>
                    <a:pt x="293" y="87"/>
                  </a:lnTo>
                  <a:lnTo>
                    <a:pt x="298" y="87"/>
                  </a:lnTo>
                  <a:lnTo>
                    <a:pt x="303" y="87"/>
                  </a:lnTo>
                  <a:lnTo>
                    <a:pt x="308" y="92"/>
                  </a:lnTo>
                  <a:lnTo>
                    <a:pt x="313" y="92"/>
                  </a:lnTo>
                  <a:lnTo>
                    <a:pt x="318" y="92"/>
                  </a:lnTo>
                  <a:lnTo>
                    <a:pt x="323" y="87"/>
                  </a:lnTo>
                  <a:lnTo>
                    <a:pt x="329" y="87"/>
                  </a:lnTo>
                  <a:lnTo>
                    <a:pt x="334" y="87"/>
                  </a:lnTo>
                  <a:lnTo>
                    <a:pt x="339" y="87"/>
                  </a:lnTo>
                  <a:lnTo>
                    <a:pt x="344" y="87"/>
                  </a:lnTo>
                  <a:lnTo>
                    <a:pt x="349" y="92"/>
                  </a:lnTo>
                  <a:lnTo>
                    <a:pt x="354" y="92"/>
                  </a:lnTo>
                  <a:lnTo>
                    <a:pt x="359" y="97"/>
                  </a:lnTo>
                  <a:lnTo>
                    <a:pt x="365" y="97"/>
                  </a:lnTo>
                  <a:lnTo>
                    <a:pt x="370" y="102"/>
                  </a:lnTo>
                  <a:lnTo>
                    <a:pt x="375" y="102"/>
                  </a:lnTo>
                  <a:lnTo>
                    <a:pt x="380" y="102"/>
                  </a:lnTo>
                  <a:lnTo>
                    <a:pt x="385" y="108"/>
                  </a:lnTo>
                  <a:lnTo>
                    <a:pt x="390" y="108"/>
                  </a:lnTo>
                  <a:lnTo>
                    <a:pt x="395" y="108"/>
                  </a:lnTo>
                  <a:lnTo>
                    <a:pt x="401" y="108"/>
                  </a:lnTo>
                  <a:lnTo>
                    <a:pt x="406" y="108"/>
                  </a:lnTo>
                  <a:lnTo>
                    <a:pt x="411" y="108"/>
                  </a:lnTo>
                  <a:lnTo>
                    <a:pt x="416" y="108"/>
                  </a:lnTo>
                  <a:lnTo>
                    <a:pt x="421" y="102"/>
                  </a:lnTo>
                  <a:lnTo>
                    <a:pt x="426" y="97"/>
                  </a:lnTo>
                  <a:lnTo>
                    <a:pt x="431" y="97"/>
                  </a:lnTo>
                  <a:lnTo>
                    <a:pt x="436" y="92"/>
                  </a:lnTo>
                  <a:lnTo>
                    <a:pt x="442" y="92"/>
                  </a:lnTo>
                  <a:lnTo>
                    <a:pt x="447" y="97"/>
                  </a:lnTo>
                  <a:lnTo>
                    <a:pt x="452" y="102"/>
                  </a:lnTo>
                  <a:lnTo>
                    <a:pt x="457" y="102"/>
                  </a:lnTo>
                  <a:lnTo>
                    <a:pt x="462" y="108"/>
                  </a:lnTo>
                  <a:lnTo>
                    <a:pt x="467" y="113"/>
                  </a:lnTo>
                  <a:lnTo>
                    <a:pt x="472" y="113"/>
                  </a:lnTo>
                  <a:lnTo>
                    <a:pt x="478" y="118"/>
                  </a:lnTo>
                  <a:lnTo>
                    <a:pt x="483" y="118"/>
                  </a:lnTo>
                  <a:lnTo>
                    <a:pt x="488" y="113"/>
                  </a:lnTo>
                  <a:lnTo>
                    <a:pt x="493" y="113"/>
                  </a:lnTo>
                  <a:lnTo>
                    <a:pt x="498" y="108"/>
                  </a:lnTo>
                  <a:lnTo>
                    <a:pt x="503" y="102"/>
                  </a:lnTo>
                  <a:lnTo>
                    <a:pt x="508" y="102"/>
                  </a:lnTo>
                  <a:lnTo>
                    <a:pt x="514" y="102"/>
                  </a:lnTo>
                  <a:lnTo>
                    <a:pt x="519" y="102"/>
                  </a:lnTo>
                  <a:lnTo>
                    <a:pt x="524" y="102"/>
                  </a:lnTo>
                  <a:lnTo>
                    <a:pt x="529" y="108"/>
                  </a:lnTo>
                  <a:lnTo>
                    <a:pt x="534" y="108"/>
                  </a:lnTo>
                  <a:lnTo>
                    <a:pt x="539" y="108"/>
                  </a:lnTo>
                  <a:lnTo>
                    <a:pt x="544" y="108"/>
                  </a:lnTo>
                  <a:lnTo>
                    <a:pt x="550" y="102"/>
                  </a:lnTo>
                  <a:lnTo>
                    <a:pt x="555" y="102"/>
                  </a:lnTo>
                  <a:lnTo>
                    <a:pt x="560" y="102"/>
                  </a:lnTo>
                  <a:lnTo>
                    <a:pt x="565" y="108"/>
                  </a:lnTo>
                  <a:lnTo>
                    <a:pt x="570" y="108"/>
                  </a:lnTo>
                  <a:lnTo>
                    <a:pt x="575" y="113"/>
                  </a:lnTo>
                  <a:lnTo>
                    <a:pt x="580" y="113"/>
                  </a:lnTo>
                  <a:lnTo>
                    <a:pt x="585" y="113"/>
                  </a:lnTo>
                  <a:lnTo>
                    <a:pt x="591" y="118"/>
                  </a:lnTo>
                  <a:lnTo>
                    <a:pt x="596" y="118"/>
                  </a:lnTo>
                  <a:lnTo>
                    <a:pt x="601" y="118"/>
                  </a:lnTo>
                  <a:lnTo>
                    <a:pt x="606" y="118"/>
                  </a:lnTo>
                  <a:lnTo>
                    <a:pt x="611" y="113"/>
                  </a:lnTo>
                  <a:lnTo>
                    <a:pt x="616" y="113"/>
                  </a:lnTo>
                  <a:lnTo>
                    <a:pt x="621" y="113"/>
                  </a:lnTo>
                  <a:lnTo>
                    <a:pt x="627" y="113"/>
                  </a:lnTo>
                  <a:lnTo>
                    <a:pt x="632" y="113"/>
                  </a:lnTo>
                  <a:lnTo>
                    <a:pt x="637" y="108"/>
                  </a:lnTo>
                  <a:lnTo>
                    <a:pt x="642" y="108"/>
                  </a:lnTo>
                  <a:lnTo>
                    <a:pt x="647" y="108"/>
                  </a:lnTo>
                  <a:lnTo>
                    <a:pt x="652" y="108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2" name="Freeform 107"/>
            <p:cNvSpPr>
              <a:spLocks/>
            </p:cNvSpPr>
            <p:nvPr/>
          </p:nvSpPr>
          <p:spPr bwMode="auto">
            <a:xfrm>
              <a:off x="4700" y="3787"/>
              <a:ext cx="242" cy="15"/>
            </a:xfrm>
            <a:custGeom>
              <a:avLst/>
              <a:gdLst>
                <a:gd name="T0" fmla="*/ 0 w 242"/>
                <a:gd name="T1" fmla="*/ 0 h 15"/>
                <a:gd name="T2" fmla="*/ 5 w 242"/>
                <a:gd name="T3" fmla="*/ 5 h 15"/>
                <a:gd name="T4" fmla="*/ 11 w 242"/>
                <a:gd name="T5" fmla="*/ 5 h 15"/>
                <a:gd name="T6" fmla="*/ 16 w 242"/>
                <a:gd name="T7" fmla="*/ 5 h 15"/>
                <a:gd name="T8" fmla="*/ 21 w 242"/>
                <a:gd name="T9" fmla="*/ 10 h 15"/>
                <a:gd name="T10" fmla="*/ 26 w 242"/>
                <a:gd name="T11" fmla="*/ 10 h 15"/>
                <a:gd name="T12" fmla="*/ 31 w 242"/>
                <a:gd name="T13" fmla="*/ 10 h 15"/>
                <a:gd name="T14" fmla="*/ 36 w 242"/>
                <a:gd name="T15" fmla="*/ 10 h 15"/>
                <a:gd name="T16" fmla="*/ 41 w 242"/>
                <a:gd name="T17" fmla="*/ 5 h 15"/>
                <a:gd name="T18" fmla="*/ 47 w 242"/>
                <a:gd name="T19" fmla="*/ 5 h 15"/>
                <a:gd name="T20" fmla="*/ 52 w 242"/>
                <a:gd name="T21" fmla="*/ 5 h 15"/>
                <a:gd name="T22" fmla="*/ 57 w 242"/>
                <a:gd name="T23" fmla="*/ 5 h 15"/>
                <a:gd name="T24" fmla="*/ 62 w 242"/>
                <a:gd name="T25" fmla="*/ 0 h 15"/>
                <a:gd name="T26" fmla="*/ 67 w 242"/>
                <a:gd name="T27" fmla="*/ 0 h 15"/>
                <a:gd name="T28" fmla="*/ 72 w 242"/>
                <a:gd name="T29" fmla="*/ 0 h 15"/>
                <a:gd name="T30" fmla="*/ 77 w 242"/>
                <a:gd name="T31" fmla="*/ 5 h 15"/>
                <a:gd name="T32" fmla="*/ 83 w 242"/>
                <a:gd name="T33" fmla="*/ 5 h 15"/>
                <a:gd name="T34" fmla="*/ 88 w 242"/>
                <a:gd name="T35" fmla="*/ 5 h 15"/>
                <a:gd name="T36" fmla="*/ 93 w 242"/>
                <a:gd name="T37" fmla="*/ 5 h 15"/>
                <a:gd name="T38" fmla="*/ 98 w 242"/>
                <a:gd name="T39" fmla="*/ 5 h 15"/>
                <a:gd name="T40" fmla="*/ 103 w 242"/>
                <a:gd name="T41" fmla="*/ 5 h 15"/>
                <a:gd name="T42" fmla="*/ 108 w 242"/>
                <a:gd name="T43" fmla="*/ 5 h 15"/>
                <a:gd name="T44" fmla="*/ 113 w 242"/>
                <a:gd name="T45" fmla="*/ 5 h 15"/>
                <a:gd name="T46" fmla="*/ 118 w 242"/>
                <a:gd name="T47" fmla="*/ 5 h 15"/>
                <a:gd name="T48" fmla="*/ 124 w 242"/>
                <a:gd name="T49" fmla="*/ 5 h 15"/>
                <a:gd name="T50" fmla="*/ 129 w 242"/>
                <a:gd name="T51" fmla="*/ 10 h 15"/>
                <a:gd name="T52" fmla="*/ 134 w 242"/>
                <a:gd name="T53" fmla="*/ 10 h 15"/>
                <a:gd name="T54" fmla="*/ 139 w 242"/>
                <a:gd name="T55" fmla="*/ 10 h 15"/>
                <a:gd name="T56" fmla="*/ 144 w 242"/>
                <a:gd name="T57" fmla="*/ 10 h 15"/>
                <a:gd name="T58" fmla="*/ 149 w 242"/>
                <a:gd name="T59" fmla="*/ 10 h 15"/>
                <a:gd name="T60" fmla="*/ 154 w 242"/>
                <a:gd name="T61" fmla="*/ 15 h 15"/>
                <a:gd name="T62" fmla="*/ 160 w 242"/>
                <a:gd name="T63" fmla="*/ 10 h 15"/>
                <a:gd name="T64" fmla="*/ 165 w 242"/>
                <a:gd name="T65" fmla="*/ 10 h 15"/>
                <a:gd name="T66" fmla="*/ 170 w 242"/>
                <a:gd name="T67" fmla="*/ 10 h 15"/>
                <a:gd name="T68" fmla="*/ 175 w 242"/>
                <a:gd name="T69" fmla="*/ 10 h 15"/>
                <a:gd name="T70" fmla="*/ 180 w 242"/>
                <a:gd name="T71" fmla="*/ 10 h 15"/>
                <a:gd name="T72" fmla="*/ 185 w 242"/>
                <a:gd name="T73" fmla="*/ 5 h 15"/>
                <a:gd name="T74" fmla="*/ 190 w 242"/>
                <a:gd name="T75" fmla="*/ 5 h 15"/>
                <a:gd name="T76" fmla="*/ 196 w 242"/>
                <a:gd name="T77" fmla="*/ 5 h 15"/>
                <a:gd name="T78" fmla="*/ 201 w 242"/>
                <a:gd name="T79" fmla="*/ 5 h 15"/>
                <a:gd name="T80" fmla="*/ 206 w 242"/>
                <a:gd name="T81" fmla="*/ 5 h 15"/>
                <a:gd name="T82" fmla="*/ 211 w 242"/>
                <a:gd name="T83" fmla="*/ 5 h 15"/>
                <a:gd name="T84" fmla="*/ 216 w 242"/>
                <a:gd name="T85" fmla="*/ 5 h 15"/>
                <a:gd name="T86" fmla="*/ 221 w 242"/>
                <a:gd name="T87" fmla="*/ 5 h 15"/>
                <a:gd name="T88" fmla="*/ 226 w 242"/>
                <a:gd name="T89" fmla="*/ 5 h 15"/>
                <a:gd name="T90" fmla="*/ 232 w 242"/>
                <a:gd name="T91" fmla="*/ 5 h 15"/>
                <a:gd name="T92" fmla="*/ 237 w 242"/>
                <a:gd name="T93" fmla="*/ 5 h 15"/>
                <a:gd name="T94" fmla="*/ 242 w 242"/>
                <a:gd name="T9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lnTo>
                    <a:pt x="5" y="5"/>
                  </a:lnTo>
                  <a:lnTo>
                    <a:pt x="11" y="5"/>
                  </a:lnTo>
                  <a:lnTo>
                    <a:pt x="16" y="5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0"/>
                  </a:lnTo>
                  <a:lnTo>
                    <a:pt x="36" y="10"/>
                  </a:lnTo>
                  <a:lnTo>
                    <a:pt x="41" y="5"/>
                  </a:lnTo>
                  <a:lnTo>
                    <a:pt x="47" y="5"/>
                  </a:lnTo>
                  <a:lnTo>
                    <a:pt x="52" y="5"/>
                  </a:lnTo>
                  <a:lnTo>
                    <a:pt x="57" y="5"/>
                  </a:lnTo>
                  <a:lnTo>
                    <a:pt x="62" y="0"/>
                  </a:lnTo>
                  <a:lnTo>
                    <a:pt x="67" y="0"/>
                  </a:lnTo>
                  <a:lnTo>
                    <a:pt x="72" y="0"/>
                  </a:lnTo>
                  <a:lnTo>
                    <a:pt x="77" y="5"/>
                  </a:lnTo>
                  <a:lnTo>
                    <a:pt x="83" y="5"/>
                  </a:lnTo>
                  <a:lnTo>
                    <a:pt x="88" y="5"/>
                  </a:lnTo>
                  <a:lnTo>
                    <a:pt x="93" y="5"/>
                  </a:lnTo>
                  <a:lnTo>
                    <a:pt x="98" y="5"/>
                  </a:lnTo>
                  <a:lnTo>
                    <a:pt x="103" y="5"/>
                  </a:lnTo>
                  <a:lnTo>
                    <a:pt x="108" y="5"/>
                  </a:lnTo>
                  <a:lnTo>
                    <a:pt x="113" y="5"/>
                  </a:lnTo>
                  <a:lnTo>
                    <a:pt x="118" y="5"/>
                  </a:lnTo>
                  <a:lnTo>
                    <a:pt x="124" y="5"/>
                  </a:lnTo>
                  <a:lnTo>
                    <a:pt x="129" y="10"/>
                  </a:lnTo>
                  <a:lnTo>
                    <a:pt x="134" y="10"/>
                  </a:lnTo>
                  <a:lnTo>
                    <a:pt x="139" y="10"/>
                  </a:lnTo>
                  <a:lnTo>
                    <a:pt x="144" y="10"/>
                  </a:lnTo>
                  <a:lnTo>
                    <a:pt x="149" y="10"/>
                  </a:lnTo>
                  <a:lnTo>
                    <a:pt x="154" y="15"/>
                  </a:lnTo>
                  <a:lnTo>
                    <a:pt x="160" y="10"/>
                  </a:lnTo>
                  <a:lnTo>
                    <a:pt x="165" y="10"/>
                  </a:lnTo>
                  <a:lnTo>
                    <a:pt x="170" y="10"/>
                  </a:lnTo>
                  <a:lnTo>
                    <a:pt x="175" y="10"/>
                  </a:lnTo>
                  <a:lnTo>
                    <a:pt x="180" y="10"/>
                  </a:lnTo>
                  <a:lnTo>
                    <a:pt x="185" y="5"/>
                  </a:lnTo>
                  <a:lnTo>
                    <a:pt x="190" y="5"/>
                  </a:lnTo>
                  <a:lnTo>
                    <a:pt x="196" y="5"/>
                  </a:lnTo>
                  <a:lnTo>
                    <a:pt x="201" y="5"/>
                  </a:lnTo>
                  <a:lnTo>
                    <a:pt x="206" y="5"/>
                  </a:lnTo>
                  <a:lnTo>
                    <a:pt x="211" y="5"/>
                  </a:lnTo>
                  <a:lnTo>
                    <a:pt x="216" y="5"/>
                  </a:lnTo>
                  <a:lnTo>
                    <a:pt x="221" y="5"/>
                  </a:lnTo>
                  <a:lnTo>
                    <a:pt x="226" y="5"/>
                  </a:lnTo>
                  <a:lnTo>
                    <a:pt x="232" y="5"/>
                  </a:lnTo>
                  <a:lnTo>
                    <a:pt x="237" y="5"/>
                  </a:lnTo>
                  <a:lnTo>
                    <a:pt x="242" y="5"/>
                  </a:lnTo>
                </a:path>
              </a:pathLst>
            </a:cu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3" name="Freeform 108"/>
            <p:cNvSpPr>
              <a:spLocks/>
            </p:cNvSpPr>
            <p:nvPr/>
          </p:nvSpPr>
          <p:spPr bwMode="auto">
            <a:xfrm>
              <a:off x="913" y="3787"/>
              <a:ext cx="67" cy="20"/>
            </a:xfrm>
            <a:custGeom>
              <a:avLst/>
              <a:gdLst>
                <a:gd name="T0" fmla="*/ 0 w 67"/>
                <a:gd name="T1" fmla="*/ 10 h 20"/>
                <a:gd name="T2" fmla="*/ 5 w 67"/>
                <a:gd name="T3" fmla="*/ 10 h 20"/>
                <a:gd name="T4" fmla="*/ 10 w 67"/>
                <a:gd name="T5" fmla="*/ 5 h 20"/>
                <a:gd name="T6" fmla="*/ 16 w 67"/>
                <a:gd name="T7" fmla="*/ 5 h 20"/>
                <a:gd name="T8" fmla="*/ 21 w 67"/>
                <a:gd name="T9" fmla="*/ 5 h 20"/>
                <a:gd name="T10" fmla="*/ 26 w 67"/>
                <a:gd name="T11" fmla="*/ 5 h 20"/>
                <a:gd name="T12" fmla="*/ 31 w 67"/>
                <a:gd name="T13" fmla="*/ 0 h 20"/>
                <a:gd name="T14" fmla="*/ 36 w 67"/>
                <a:gd name="T15" fmla="*/ 5 h 20"/>
                <a:gd name="T16" fmla="*/ 41 w 67"/>
                <a:gd name="T17" fmla="*/ 5 h 20"/>
                <a:gd name="T18" fmla="*/ 46 w 67"/>
                <a:gd name="T19" fmla="*/ 5 h 20"/>
                <a:gd name="T20" fmla="*/ 52 w 67"/>
                <a:gd name="T21" fmla="*/ 10 h 20"/>
                <a:gd name="T22" fmla="*/ 57 w 67"/>
                <a:gd name="T23" fmla="*/ 15 h 20"/>
                <a:gd name="T24" fmla="*/ 62 w 67"/>
                <a:gd name="T25" fmla="*/ 15 h 20"/>
                <a:gd name="T26" fmla="*/ 67 w 67"/>
                <a:gd name="T2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20">
                  <a:moveTo>
                    <a:pt x="0" y="10"/>
                  </a:moveTo>
                  <a:lnTo>
                    <a:pt x="5" y="10"/>
                  </a:lnTo>
                  <a:lnTo>
                    <a:pt x="10" y="5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31" y="0"/>
                  </a:lnTo>
                  <a:lnTo>
                    <a:pt x="36" y="5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52" y="10"/>
                  </a:lnTo>
                  <a:lnTo>
                    <a:pt x="57" y="15"/>
                  </a:lnTo>
                  <a:lnTo>
                    <a:pt x="62" y="15"/>
                  </a:lnTo>
                  <a:lnTo>
                    <a:pt x="67" y="20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4" name="Freeform 109"/>
            <p:cNvSpPr>
              <a:spLocks/>
            </p:cNvSpPr>
            <p:nvPr/>
          </p:nvSpPr>
          <p:spPr bwMode="auto">
            <a:xfrm>
              <a:off x="985" y="3787"/>
              <a:ext cx="62" cy="20"/>
            </a:xfrm>
            <a:custGeom>
              <a:avLst/>
              <a:gdLst>
                <a:gd name="T0" fmla="*/ 0 w 62"/>
                <a:gd name="T1" fmla="*/ 20 h 20"/>
                <a:gd name="T2" fmla="*/ 5 w 62"/>
                <a:gd name="T3" fmla="*/ 15 h 20"/>
                <a:gd name="T4" fmla="*/ 10 w 62"/>
                <a:gd name="T5" fmla="*/ 10 h 20"/>
                <a:gd name="T6" fmla="*/ 16 w 62"/>
                <a:gd name="T7" fmla="*/ 5 h 20"/>
                <a:gd name="T8" fmla="*/ 21 w 62"/>
                <a:gd name="T9" fmla="*/ 5 h 20"/>
                <a:gd name="T10" fmla="*/ 26 w 62"/>
                <a:gd name="T11" fmla="*/ 0 h 20"/>
                <a:gd name="T12" fmla="*/ 31 w 62"/>
                <a:gd name="T13" fmla="*/ 0 h 20"/>
                <a:gd name="T14" fmla="*/ 36 w 62"/>
                <a:gd name="T15" fmla="*/ 0 h 20"/>
                <a:gd name="T16" fmla="*/ 41 w 62"/>
                <a:gd name="T17" fmla="*/ 0 h 20"/>
                <a:gd name="T18" fmla="*/ 46 w 62"/>
                <a:gd name="T19" fmla="*/ 5 h 20"/>
                <a:gd name="T20" fmla="*/ 52 w 62"/>
                <a:gd name="T21" fmla="*/ 10 h 20"/>
                <a:gd name="T22" fmla="*/ 57 w 62"/>
                <a:gd name="T23" fmla="*/ 15 h 20"/>
                <a:gd name="T24" fmla="*/ 62 w 62"/>
                <a:gd name="T2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20">
                  <a:moveTo>
                    <a:pt x="0" y="20"/>
                  </a:moveTo>
                  <a:lnTo>
                    <a:pt x="5" y="15"/>
                  </a:lnTo>
                  <a:lnTo>
                    <a:pt x="10" y="10"/>
                  </a:lnTo>
                  <a:lnTo>
                    <a:pt x="16" y="5"/>
                  </a:lnTo>
                  <a:lnTo>
                    <a:pt x="21" y="5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6" y="5"/>
                  </a:lnTo>
                  <a:lnTo>
                    <a:pt x="52" y="10"/>
                  </a:lnTo>
                  <a:lnTo>
                    <a:pt x="57" y="15"/>
                  </a:lnTo>
                  <a:lnTo>
                    <a:pt x="62" y="20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5" name="Freeform 110"/>
            <p:cNvSpPr>
              <a:spLocks/>
            </p:cNvSpPr>
            <p:nvPr/>
          </p:nvSpPr>
          <p:spPr bwMode="auto">
            <a:xfrm>
              <a:off x="1067" y="3679"/>
              <a:ext cx="648" cy="123"/>
            </a:xfrm>
            <a:custGeom>
              <a:avLst/>
              <a:gdLst>
                <a:gd name="T0" fmla="*/ 5 w 648"/>
                <a:gd name="T1" fmla="*/ 123 h 123"/>
                <a:gd name="T2" fmla="*/ 21 w 648"/>
                <a:gd name="T3" fmla="*/ 118 h 123"/>
                <a:gd name="T4" fmla="*/ 36 w 648"/>
                <a:gd name="T5" fmla="*/ 108 h 123"/>
                <a:gd name="T6" fmla="*/ 52 w 648"/>
                <a:gd name="T7" fmla="*/ 102 h 123"/>
                <a:gd name="T8" fmla="*/ 67 w 648"/>
                <a:gd name="T9" fmla="*/ 108 h 123"/>
                <a:gd name="T10" fmla="*/ 83 w 648"/>
                <a:gd name="T11" fmla="*/ 123 h 123"/>
                <a:gd name="T12" fmla="*/ 98 w 648"/>
                <a:gd name="T13" fmla="*/ 123 h 123"/>
                <a:gd name="T14" fmla="*/ 113 w 648"/>
                <a:gd name="T15" fmla="*/ 118 h 123"/>
                <a:gd name="T16" fmla="*/ 129 w 648"/>
                <a:gd name="T17" fmla="*/ 113 h 123"/>
                <a:gd name="T18" fmla="*/ 144 w 648"/>
                <a:gd name="T19" fmla="*/ 113 h 123"/>
                <a:gd name="T20" fmla="*/ 160 w 648"/>
                <a:gd name="T21" fmla="*/ 102 h 123"/>
                <a:gd name="T22" fmla="*/ 175 w 648"/>
                <a:gd name="T23" fmla="*/ 108 h 123"/>
                <a:gd name="T24" fmla="*/ 190 w 648"/>
                <a:gd name="T25" fmla="*/ 118 h 123"/>
                <a:gd name="T26" fmla="*/ 206 w 648"/>
                <a:gd name="T27" fmla="*/ 113 h 123"/>
                <a:gd name="T28" fmla="*/ 221 w 648"/>
                <a:gd name="T29" fmla="*/ 108 h 123"/>
                <a:gd name="T30" fmla="*/ 237 w 648"/>
                <a:gd name="T31" fmla="*/ 108 h 123"/>
                <a:gd name="T32" fmla="*/ 252 w 648"/>
                <a:gd name="T33" fmla="*/ 113 h 123"/>
                <a:gd name="T34" fmla="*/ 268 w 648"/>
                <a:gd name="T35" fmla="*/ 118 h 123"/>
                <a:gd name="T36" fmla="*/ 283 w 648"/>
                <a:gd name="T37" fmla="*/ 113 h 123"/>
                <a:gd name="T38" fmla="*/ 298 w 648"/>
                <a:gd name="T39" fmla="*/ 102 h 123"/>
                <a:gd name="T40" fmla="*/ 314 w 648"/>
                <a:gd name="T41" fmla="*/ 97 h 123"/>
                <a:gd name="T42" fmla="*/ 329 w 648"/>
                <a:gd name="T43" fmla="*/ 97 h 123"/>
                <a:gd name="T44" fmla="*/ 345 w 648"/>
                <a:gd name="T45" fmla="*/ 97 h 123"/>
                <a:gd name="T46" fmla="*/ 360 w 648"/>
                <a:gd name="T47" fmla="*/ 92 h 123"/>
                <a:gd name="T48" fmla="*/ 375 w 648"/>
                <a:gd name="T49" fmla="*/ 92 h 123"/>
                <a:gd name="T50" fmla="*/ 391 w 648"/>
                <a:gd name="T51" fmla="*/ 92 h 123"/>
                <a:gd name="T52" fmla="*/ 406 w 648"/>
                <a:gd name="T53" fmla="*/ 92 h 123"/>
                <a:gd name="T54" fmla="*/ 422 w 648"/>
                <a:gd name="T55" fmla="*/ 87 h 123"/>
                <a:gd name="T56" fmla="*/ 437 w 648"/>
                <a:gd name="T57" fmla="*/ 82 h 123"/>
                <a:gd name="T58" fmla="*/ 453 w 648"/>
                <a:gd name="T59" fmla="*/ 82 h 123"/>
                <a:gd name="T60" fmla="*/ 468 w 648"/>
                <a:gd name="T61" fmla="*/ 77 h 123"/>
                <a:gd name="T62" fmla="*/ 483 w 648"/>
                <a:gd name="T63" fmla="*/ 66 h 123"/>
                <a:gd name="T64" fmla="*/ 499 w 648"/>
                <a:gd name="T65" fmla="*/ 66 h 123"/>
                <a:gd name="T66" fmla="*/ 514 w 648"/>
                <a:gd name="T67" fmla="*/ 72 h 123"/>
                <a:gd name="T68" fmla="*/ 530 w 648"/>
                <a:gd name="T69" fmla="*/ 56 h 123"/>
                <a:gd name="T70" fmla="*/ 545 w 648"/>
                <a:gd name="T71" fmla="*/ 46 h 123"/>
                <a:gd name="T72" fmla="*/ 560 w 648"/>
                <a:gd name="T73" fmla="*/ 41 h 123"/>
                <a:gd name="T74" fmla="*/ 576 w 648"/>
                <a:gd name="T75" fmla="*/ 41 h 123"/>
                <a:gd name="T76" fmla="*/ 591 w 648"/>
                <a:gd name="T77" fmla="*/ 36 h 123"/>
                <a:gd name="T78" fmla="*/ 612 w 648"/>
                <a:gd name="T79" fmla="*/ 15 h 123"/>
                <a:gd name="T80" fmla="*/ 622 w 648"/>
                <a:gd name="T81" fmla="*/ 0 h 123"/>
                <a:gd name="T82" fmla="*/ 638 w 648"/>
                <a:gd name="T8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8" h="123">
                  <a:moveTo>
                    <a:pt x="5" y="123"/>
                  </a:moveTo>
                  <a:lnTo>
                    <a:pt x="0" y="123"/>
                  </a:lnTo>
                  <a:lnTo>
                    <a:pt x="5" y="123"/>
                  </a:lnTo>
                  <a:lnTo>
                    <a:pt x="11" y="123"/>
                  </a:lnTo>
                  <a:lnTo>
                    <a:pt x="16" y="118"/>
                  </a:lnTo>
                  <a:lnTo>
                    <a:pt x="21" y="118"/>
                  </a:lnTo>
                  <a:lnTo>
                    <a:pt x="26" y="113"/>
                  </a:lnTo>
                  <a:lnTo>
                    <a:pt x="31" y="113"/>
                  </a:lnTo>
                  <a:lnTo>
                    <a:pt x="36" y="108"/>
                  </a:lnTo>
                  <a:lnTo>
                    <a:pt x="41" y="108"/>
                  </a:lnTo>
                  <a:lnTo>
                    <a:pt x="47" y="102"/>
                  </a:lnTo>
                  <a:lnTo>
                    <a:pt x="52" y="102"/>
                  </a:lnTo>
                  <a:lnTo>
                    <a:pt x="57" y="102"/>
                  </a:lnTo>
                  <a:lnTo>
                    <a:pt x="62" y="102"/>
                  </a:lnTo>
                  <a:lnTo>
                    <a:pt x="67" y="108"/>
                  </a:lnTo>
                  <a:lnTo>
                    <a:pt x="72" y="113"/>
                  </a:lnTo>
                  <a:lnTo>
                    <a:pt x="77" y="118"/>
                  </a:lnTo>
                  <a:lnTo>
                    <a:pt x="83" y="123"/>
                  </a:lnTo>
                  <a:lnTo>
                    <a:pt x="88" y="123"/>
                  </a:lnTo>
                  <a:lnTo>
                    <a:pt x="93" y="123"/>
                  </a:lnTo>
                  <a:lnTo>
                    <a:pt x="98" y="123"/>
                  </a:lnTo>
                  <a:lnTo>
                    <a:pt x="103" y="123"/>
                  </a:lnTo>
                  <a:lnTo>
                    <a:pt x="108" y="118"/>
                  </a:lnTo>
                  <a:lnTo>
                    <a:pt x="113" y="118"/>
                  </a:lnTo>
                  <a:lnTo>
                    <a:pt x="119" y="113"/>
                  </a:lnTo>
                  <a:lnTo>
                    <a:pt x="124" y="113"/>
                  </a:lnTo>
                  <a:lnTo>
                    <a:pt x="129" y="113"/>
                  </a:lnTo>
                  <a:lnTo>
                    <a:pt x="134" y="113"/>
                  </a:lnTo>
                  <a:lnTo>
                    <a:pt x="139" y="113"/>
                  </a:lnTo>
                  <a:lnTo>
                    <a:pt x="144" y="113"/>
                  </a:lnTo>
                  <a:lnTo>
                    <a:pt x="149" y="113"/>
                  </a:lnTo>
                  <a:lnTo>
                    <a:pt x="154" y="108"/>
                  </a:lnTo>
                  <a:lnTo>
                    <a:pt x="160" y="102"/>
                  </a:lnTo>
                  <a:lnTo>
                    <a:pt x="165" y="102"/>
                  </a:lnTo>
                  <a:lnTo>
                    <a:pt x="170" y="102"/>
                  </a:lnTo>
                  <a:lnTo>
                    <a:pt x="175" y="108"/>
                  </a:lnTo>
                  <a:lnTo>
                    <a:pt x="180" y="113"/>
                  </a:lnTo>
                  <a:lnTo>
                    <a:pt x="185" y="113"/>
                  </a:lnTo>
                  <a:lnTo>
                    <a:pt x="190" y="118"/>
                  </a:lnTo>
                  <a:lnTo>
                    <a:pt x="196" y="118"/>
                  </a:lnTo>
                  <a:lnTo>
                    <a:pt x="201" y="118"/>
                  </a:lnTo>
                  <a:lnTo>
                    <a:pt x="206" y="113"/>
                  </a:lnTo>
                  <a:lnTo>
                    <a:pt x="211" y="108"/>
                  </a:lnTo>
                  <a:lnTo>
                    <a:pt x="216" y="108"/>
                  </a:lnTo>
                  <a:lnTo>
                    <a:pt x="221" y="108"/>
                  </a:lnTo>
                  <a:lnTo>
                    <a:pt x="226" y="102"/>
                  </a:lnTo>
                  <a:lnTo>
                    <a:pt x="232" y="102"/>
                  </a:lnTo>
                  <a:lnTo>
                    <a:pt x="237" y="108"/>
                  </a:lnTo>
                  <a:lnTo>
                    <a:pt x="242" y="108"/>
                  </a:lnTo>
                  <a:lnTo>
                    <a:pt x="247" y="113"/>
                  </a:lnTo>
                  <a:lnTo>
                    <a:pt x="252" y="113"/>
                  </a:lnTo>
                  <a:lnTo>
                    <a:pt x="257" y="118"/>
                  </a:lnTo>
                  <a:lnTo>
                    <a:pt x="262" y="118"/>
                  </a:lnTo>
                  <a:lnTo>
                    <a:pt x="268" y="118"/>
                  </a:lnTo>
                  <a:lnTo>
                    <a:pt x="273" y="118"/>
                  </a:lnTo>
                  <a:lnTo>
                    <a:pt x="278" y="118"/>
                  </a:lnTo>
                  <a:lnTo>
                    <a:pt x="283" y="113"/>
                  </a:lnTo>
                  <a:lnTo>
                    <a:pt x="288" y="113"/>
                  </a:lnTo>
                  <a:lnTo>
                    <a:pt x="293" y="108"/>
                  </a:lnTo>
                  <a:lnTo>
                    <a:pt x="298" y="102"/>
                  </a:lnTo>
                  <a:lnTo>
                    <a:pt x="304" y="102"/>
                  </a:lnTo>
                  <a:lnTo>
                    <a:pt x="309" y="97"/>
                  </a:lnTo>
                  <a:lnTo>
                    <a:pt x="314" y="97"/>
                  </a:lnTo>
                  <a:lnTo>
                    <a:pt x="319" y="97"/>
                  </a:lnTo>
                  <a:lnTo>
                    <a:pt x="324" y="97"/>
                  </a:lnTo>
                  <a:lnTo>
                    <a:pt x="329" y="97"/>
                  </a:lnTo>
                  <a:lnTo>
                    <a:pt x="334" y="97"/>
                  </a:lnTo>
                  <a:lnTo>
                    <a:pt x="339" y="97"/>
                  </a:lnTo>
                  <a:lnTo>
                    <a:pt x="345" y="97"/>
                  </a:lnTo>
                  <a:lnTo>
                    <a:pt x="350" y="97"/>
                  </a:lnTo>
                  <a:lnTo>
                    <a:pt x="355" y="97"/>
                  </a:lnTo>
                  <a:lnTo>
                    <a:pt x="360" y="92"/>
                  </a:lnTo>
                  <a:lnTo>
                    <a:pt x="365" y="92"/>
                  </a:lnTo>
                  <a:lnTo>
                    <a:pt x="370" y="92"/>
                  </a:lnTo>
                  <a:lnTo>
                    <a:pt x="375" y="92"/>
                  </a:lnTo>
                  <a:lnTo>
                    <a:pt x="381" y="92"/>
                  </a:lnTo>
                  <a:lnTo>
                    <a:pt x="386" y="92"/>
                  </a:lnTo>
                  <a:lnTo>
                    <a:pt x="391" y="92"/>
                  </a:lnTo>
                  <a:lnTo>
                    <a:pt x="396" y="92"/>
                  </a:lnTo>
                  <a:lnTo>
                    <a:pt x="401" y="92"/>
                  </a:lnTo>
                  <a:lnTo>
                    <a:pt x="406" y="92"/>
                  </a:lnTo>
                  <a:lnTo>
                    <a:pt x="411" y="92"/>
                  </a:lnTo>
                  <a:lnTo>
                    <a:pt x="417" y="92"/>
                  </a:lnTo>
                  <a:lnTo>
                    <a:pt x="422" y="87"/>
                  </a:lnTo>
                  <a:lnTo>
                    <a:pt x="427" y="87"/>
                  </a:lnTo>
                  <a:lnTo>
                    <a:pt x="432" y="87"/>
                  </a:lnTo>
                  <a:lnTo>
                    <a:pt x="437" y="82"/>
                  </a:lnTo>
                  <a:lnTo>
                    <a:pt x="442" y="82"/>
                  </a:lnTo>
                  <a:lnTo>
                    <a:pt x="447" y="82"/>
                  </a:lnTo>
                  <a:lnTo>
                    <a:pt x="453" y="82"/>
                  </a:lnTo>
                  <a:lnTo>
                    <a:pt x="458" y="82"/>
                  </a:lnTo>
                  <a:lnTo>
                    <a:pt x="463" y="77"/>
                  </a:lnTo>
                  <a:lnTo>
                    <a:pt x="468" y="77"/>
                  </a:lnTo>
                  <a:lnTo>
                    <a:pt x="473" y="72"/>
                  </a:lnTo>
                  <a:lnTo>
                    <a:pt x="478" y="72"/>
                  </a:lnTo>
                  <a:lnTo>
                    <a:pt x="483" y="66"/>
                  </a:lnTo>
                  <a:lnTo>
                    <a:pt x="489" y="66"/>
                  </a:lnTo>
                  <a:lnTo>
                    <a:pt x="494" y="66"/>
                  </a:lnTo>
                  <a:lnTo>
                    <a:pt x="499" y="66"/>
                  </a:lnTo>
                  <a:lnTo>
                    <a:pt x="504" y="72"/>
                  </a:lnTo>
                  <a:lnTo>
                    <a:pt x="509" y="72"/>
                  </a:lnTo>
                  <a:lnTo>
                    <a:pt x="514" y="72"/>
                  </a:lnTo>
                  <a:lnTo>
                    <a:pt x="519" y="66"/>
                  </a:lnTo>
                  <a:lnTo>
                    <a:pt x="524" y="61"/>
                  </a:lnTo>
                  <a:lnTo>
                    <a:pt x="530" y="56"/>
                  </a:lnTo>
                  <a:lnTo>
                    <a:pt x="535" y="51"/>
                  </a:lnTo>
                  <a:lnTo>
                    <a:pt x="540" y="51"/>
                  </a:lnTo>
                  <a:lnTo>
                    <a:pt x="545" y="46"/>
                  </a:lnTo>
                  <a:lnTo>
                    <a:pt x="550" y="46"/>
                  </a:lnTo>
                  <a:lnTo>
                    <a:pt x="555" y="41"/>
                  </a:lnTo>
                  <a:lnTo>
                    <a:pt x="560" y="41"/>
                  </a:lnTo>
                  <a:lnTo>
                    <a:pt x="566" y="41"/>
                  </a:lnTo>
                  <a:lnTo>
                    <a:pt x="571" y="41"/>
                  </a:lnTo>
                  <a:lnTo>
                    <a:pt x="576" y="41"/>
                  </a:lnTo>
                  <a:lnTo>
                    <a:pt x="581" y="41"/>
                  </a:lnTo>
                  <a:lnTo>
                    <a:pt x="586" y="36"/>
                  </a:lnTo>
                  <a:lnTo>
                    <a:pt x="591" y="36"/>
                  </a:lnTo>
                  <a:lnTo>
                    <a:pt x="596" y="30"/>
                  </a:lnTo>
                  <a:lnTo>
                    <a:pt x="602" y="25"/>
                  </a:lnTo>
                  <a:lnTo>
                    <a:pt x="612" y="15"/>
                  </a:lnTo>
                  <a:lnTo>
                    <a:pt x="612" y="10"/>
                  </a:lnTo>
                  <a:lnTo>
                    <a:pt x="617" y="5"/>
                  </a:lnTo>
                  <a:lnTo>
                    <a:pt x="622" y="0"/>
                  </a:lnTo>
                  <a:lnTo>
                    <a:pt x="627" y="0"/>
                  </a:lnTo>
                  <a:lnTo>
                    <a:pt x="632" y="0"/>
                  </a:lnTo>
                  <a:lnTo>
                    <a:pt x="638" y="0"/>
                  </a:lnTo>
                  <a:lnTo>
                    <a:pt x="643" y="0"/>
                  </a:lnTo>
                  <a:lnTo>
                    <a:pt x="648" y="0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6" name="Freeform 111"/>
            <p:cNvSpPr>
              <a:spLocks/>
            </p:cNvSpPr>
            <p:nvPr/>
          </p:nvSpPr>
          <p:spPr bwMode="auto">
            <a:xfrm>
              <a:off x="1715" y="3190"/>
              <a:ext cx="642" cy="489"/>
            </a:xfrm>
            <a:custGeom>
              <a:avLst/>
              <a:gdLst>
                <a:gd name="T0" fmla="*/ 10 w 642"/>
                <a:gd name="T1" fmla="*/ 483 h 489"/>
                <a:gd name="T2" fmla="*/ 25 w 642"/>
                <a:gd name="T3" fmla="*/ 473 h 489"/>
                <a:gd name="T4" fmla="*/ 41 w 642"/>
                <a:gd name="T5" fmla="*/ 463 h 489"/>
                <a:gd name="T6" fmla="*/ 56 w 642"/>
                <a:gd name="T7" fmla="*/ 458 h 489"/>
                <a:gd name="T8" fmla="*/ 72 w 642"/>
                <a:gd name="T9" fmla="*/ 453 h 489"/>
                <a:gd name="T10" fmla="*/ 87 w 642"/>
                <a:gd name="T11" fmla="*/ 442 h 489"/>
                <a:gd name="T12" fmla="*/ 103 w 642"/>
                <a:gd name="T13" fmla="*/ 432 h 489"/>
                <a:gd name="T14" fmla="*/ 118 w 642"/>
                <a:gd name="T15" fmla="*/ 427 h 489"/>
                <a:gd name="T16" fmla="*/ 133 w 642"/>
                <a:gd name="T17" fmla="*/ 417 h 489"/>
                <a:gd name="T18" fmla="*/ 149 w 642"/>
                <a:gd name="T19" fmla="*/ 406 h 489"/>
                <a:gd name="T20" fmla="*/ 164 w 642"/>
                <a:gd name="T21" fmla="*/ 391 h 489"/>
                <a:gd name="T22" fmla="*/ 180 w 642"/>
                <a:gd name="T23" fmla="*/ 381 h 489"/>
                <a:gd name="T24" fmla="*/ 195 w 642"/>
                <a:gd name="T25" fmla="*/ 365 h 489"/>
                <a:gd name="T26" fmla="*/ 210 w 642"/>
                <a:gd name="T27" fmla="*/ 345 h 489"/>
                <a:gd name="T28" fmla="*/ 226 w 642"/>
                <a:gd name="T29" fmla="*/ 340 h 489"/>
                <a:gd name="T30" fmla="*/ 241 w 642"/>
                <a:gd name="T31" fmla="*/ 345 h 489"/>
                <a:gd name="T32" fmla="*/ 257 w 642"/>
                <a:gd name="T33" fmla="*/ 334 h 489"/>
                <a:gd name="T34" fmla="*/ 272 w 642"/>
                <a:gd name="T35" fmla="*/ 319 h 489"/>
                <a:gd name="T36" fmla="*/ 288 w 642"/>
                <a:gd name="T37" fmla="*/ 304 h 489"/>
                <a:gd name="T38" fmla="*/ 303 w 642"/>
                <a:gd name="T39" fmla="*/ 283 h 489"/>
                <a:gd name="T40" fmla="*/ 318 w 642"/>
                <a:gd name="T41" fmla="*/ 262 h 489"/>
                <a:gd name="T42" fmla="*/ 334 w 642"/>
                <a:gd name="T43" fmla="*/ 247 h 489"/>
                <a:gd name="T44" fmla="*/ 349 w 642"/>
                <a:gd name="T45" fmla="*/ 242 h 489"/>
                <a:gd name="T46" fmla="*/ 365 w 642"/>
                <a:gd name="T47" fmla="*/ 237 h 489"/>
                <a:gd name="T48" fmla="*/ 380 w 642"/>
                <a:gd name="T49" fmla="*/ 221 h 489"/>
                <a:gd name="T50" fmla="*/ 395 w 642"/>
                <a:gd name="T51" fmla="*/ 201 h 489"/>
                <a:gd name="T52" fmla="*/ 411 w 642"/>
                <a:gd name="T53" fmla="*/ 191 h 489"/>
                <a:gd name="T54" fmla="*/ 426 w 642"/>
                <a:gd name="T55" fmla="*/ 185 h 489"/>
                <a:gd name="T56" fmla="*/ 442 w 642"/>
                <a:gd name="T57" fmla="*/ 175 h 489"/>
                <a:gd name="T58" fmla="*/ 452 w 642"/>
                <a:gd name="T59" fmla="*/ 160 h 489"/>
                <a:gd name="T60" fmla="*/ 462 w 642"/>
                <a:gd name="T61" fmla="*/ 149 h 489"/>
                <a:gd name="T62" fmla="*/ 478 w 642"/>
                <a:gd name="T63" fmla="*/ 134 h 489"/>
                <a:gd name="T64" fmla="*/ 493 w 642"/>
                <a:gd name="T65" fmla="*/ 129 h 489"/>
                <a:gd name="T66" fmla="*/ 514 w 642"/>
                <a:gd name="T67" fmla="*/ 113 h 489"/>
                <a:gd name="T68" fmla="*/ 524 w 642"/>
                <a:gd name="T69" fmla="*/ 98 h 489"/>
                <a:gd name="T70" fmla="*/ 539 w 642"/>
                <a:gd name="T71" fmla="*/ 93 h 489"/>
                <a:gd name="T72" fmla="*/ 555 w 642"/>
                <a:gd name="T73" fmla="*/ 83 h 489"/>
                <a:gd name="T74" fmla="*/ 575 w 642"/>
                <a:gd name="T75" fmla="*/ 57 h 489"/>
                <a:gd name="T76" fmla="*/ 586 w 642"/>
                <a:gd name="T77" fmla="*/ 41 h 489"/>
                <a:gd name="T78" fmla="*/ 601 w 642"/>
                <a:gd name="T79" fmla="*/ 41 h 489"/>
                <a:gd name="T80" fmla="*/ 616 w 642"/>
                <a:gd name="T81" fmla="*/ 31 h 489"/>
                <a:gd name="T82" fmla="*/ 632 w 642"/>
                <a:gd name="T83" fmla="*/ 16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2" h="489">
                  <a:moveTo>
                    <a:pt x="0" y="489"/>
                  </a:moveTo>
                  <a:lnTo>
                    <a:pt x="5" y="489"/>
                  </a:lnTo>
                  <a:lnTo>
                    <a:pt x="10" y="483"/>
                  </a:lnTo>
                  <a:lnTo>
                    <a:pt x="15" y="478"/>
                  </a:lnTo>
                  <a:lnTo>
                    <a:pt x="20" y="478"/>
                  </a:lnTo>
                  <a:lnTo>
                    <a:pt x="25" y="473"/>
                  </a:lnTo>
                  <a:lnTo>
                    <a:pt x="31" y="468"/>
                  </a:lnTo>
                  <a:lnTo>
                    <a:pt x="36" y="468"/>
                  </a:lnTo>
                  <a:lnTo>
                    <a:pt x="41" y="463"/>
                  </a:lnTo>
                  <a:lnTo>
                    <a:pt x="46" y="463"/>
                  </a:lnTo>
                  <a:lnTo>
                    <a:pt x="51" y="463"/>
                  </a:lnTo>
                  <a:lnTo>
                    <a:pt x="56" y="458"/>
                  </a:lnTo>
                  <a:lnTo>
                    <a:pt x="61" y="458"/>
                  </a:lnTo>
                  <a:lnTo>
                    <a:pt x="67" y="458"/>
                  </a:lnTo>
                  <a:lnTo>
                    <a:pt x="72" y="453"/>
                  </a:lnTo>
                  <a:lnTo>
                    <a:pt x="77" y="447"/>
                  </a:lnTo>
                  <a:lnTo>
                    <a:pt x="82" y="447"/>
                  </a:lnTo>
                  <a:lnTo>
                    <a:pt x="87" y="442"/>
                  </a:lnTo>
                  <a:lnTo>
                    <a:pt x="92" y="442"/>
                  </a:lnTo>
                  <a:lnTo>
                    <a:pt x="97" y="437"/>
                  </a:lnTo>
                  <a:lnTo>
                    <a:pt x="103" y="432"/>
                  </a:lnTo>
                  <a:lnTo>
                    <a:pt x="108" y="432"/>
                  </a:lnTo>
                  <a:lnTo>
                    <a:pt x="113" y="427"/>
                  </a:lnTo>
                  <a:lnTo>
                    <a:pt x="118" y="427"/>
                  </a:lnTo>
                  <a:lnTo>
                    <a:pt x="123" y="422"/>
                  </a:lnTo>
                  <a:lnTo>
                    <a:pt x="128" y="422"/>
                  </a:lnTo>
                  <a:lnTo>
                    <a:pt x="133" y="417"/>
                  </a:lnTo>
                  <a:lnTo>
                    <a:pt x="139" y="411"/>
                  </a:lnTo>
                  <a:lnTo>
                    <a:pt x="144" y="411"/>
                  </a:lnTo>
                  <a:lnTo>
                    <a:pt x="149" y="406"/>
                  </a:lnTo>
                  <a:lnTo>
                    <a:pt x="154" y="401"/>
                  </a:lnTo>
                  <a:lnTo>
                    <a:pt x="159" y="396"/>
                  </a:lnTo>
                  <a:lnTo>
                    <a:pt x="164" y="391"/>
                  </a:lnTo>
                  <a:lnTo>
                    <a:pt x="169" y="386"/>
                  </a:lnTo>
                  <a:lnTo>
                    <a:pt x="175" y="381"/>
                  </a:lnTo>
                  <a:lnTo>
                    <a:pt x="180" y="381"/>
                  </a:lnTo>
                  <a:lnTo>
                    <a:pt x="185" y="376"/>
                  </a:lnTo>
                  <a:lnTo>
                    <a:pt x="190" y="370"/>
                  </a:lnTo>
                  <a:lnTo>
                    <a:pt x="195" y="365"/>
                  </a:lnTo>
                  <a:lnTo>
                    <a:pt x="205" y="355"/>
                  </a:lnTo>
                  <a:lnTo>
                    <a:pt x="205" y="350"/>
                  </a:lnTo>
                  <a:lnTo>
                    <a:pt x="210" y="345"/>
                  </a:lnTo>
                  <a:lnTo>
                    <a:pt x="216" y="345"/>
                  </a:lnTo>
                  <a:lnTo>
                    <a:pt x="221" y="340"/>
                  </a:lnTo>
                  <a:lnTo>
                    <a:pt x="226" y="340"/>
                  </a:lnTo>
                  <a:lnTo>
                    <a:pt x="231" y="340"/>
                  </a:lnTo>
                  <a:lnTo>
                    <a:pt x="236" y="345"/>
                  </a:lnTo>
                  <a:lnTo>
                    <a:pt x="241" y="345"/>
                  </a:lnTo>
                  <a:lnTo>
                    <a:pt x="246" y="345"/>
                  </a:lnTo>
                  <a:lnTo>
                    <a:pt x="252" y="340"/>
                  </a:lnTo>
                  <a:lnTo>
                    <a:pt x="257" y="334"/>
                  </a:lnTo>
                  <a:lnTo>
                    <a:pt x="262" y="329"/>
                  </a:lnTo>
                  <a:lnTo>
                    <a:pt x="267" y="324"/>
                  </a:lnTo>
                  <a:lnTo>
                    <a:pt x="272" y="319"/>
                  </a:lnTo>
                  <a:lnTo>
                    <a:pt x="277" y="314"/>
                  </a:lnTo>
                  <a:lnTo>
                    <a:pt x="282" y="309"/>
                  </a:lnTo>
                  <a:lnTo>
                    <a:pt x="288" y="304"/>
                  </a:lnTo>
                  <a:lnTo>
                    <a:pt x="293" y="298"/>
                  </a:lnTo>
                  <a:lnTo>
                    <a:pt x="303" y="288"/>
                  </a:lnTo>
                  <a:lnTo>
                    <a:pt x="303" y="283"/>
                  </a:lnTo>
                  <a:lnTo>
                    <a:pt x="313" y="273"/>
                  </a:lnTo>
                  <a:lnTo>
                    <a:pt x="313" y="268"/>
                  </a:lnTo>
                  <a:lnTo>
                    <a:pt x="318" y="262"/>
                  </a:lnTo>
                  <a:lnTo>
                    <a:pt x="324" y="257"/>
                  </a:lnTo>
                  <a:lnTo>
                    <a:pt x="329" y="252"/>
                  </a:lnTo>
                  <a:lnTo>
                    <a:pt x="334" y="247"/>
                  </a:lnTo>
                  <a:lnTo>
                    <a:pt x="339" y="247"/>
                  </a:lnTo>
                  <a:lnTo>
                    <a:pt x="344" y="247"/>
                  </a:lnTo>
                  <a:lnTo>
                    <a:pt x="349" y="242"/>
                  </a:lnTo>
                  <a:lnTo>
                    <a:pt x="354" y="242"/>
                  </a:lnTo>
                  <a:lnTo>
                    <a:pt x="359" y="242"/>
                  </a:lnTo>
                  <a:lnTo>
                    <a:pt x="365" y="237"/>
                  </a:lnTo>
                  <a:lnTo>
                    <a:pt x="370" y="232"/>
                  </a:lnTo>
                  <a:lnTo>
                    <a:pt x="375" y="226"/>
                  </a:lnTo>
                  <a:lnTo>
                    <a:pt x="380" y="221"/>
                  </a:lnTo>
                  <a:lnTo>
                    <a:pt x="385" y="216"/>
                  </a:lnTo>
                  <a:lnTo>
                    <a:pt x="395" y="206"/>
                  </a:lnTo>
                  <a:lnTo>
                    <a:pt x="395" y="201"/>
                  </a:lnTo>
                  <a:lnTo>
                    <a:pt x="401" y="196"/>
                  </a:lnTo>
                  <a:lnTo>
                    <a:pt x="406" y="196"/>
                  </a:lnTo>
                  <a:lnTo>
                    <a:pt x="411" y="191"/>
                  </a:lnTo>
                  <a:lnTo>
                    <a:pt x="416" y="191"/>
                  </a:lnTo>
                  <a:lnTo>
                    <a:pt x="421" y="185"/>
                  </a:lnTo>
                  <a:lnTo>
                    <a:pt x="426" y="185"/>
                  </a:lnTo>
                  <a:lnTo>
                    <a:pt x="431" y="180"/>
                  </a:lnTo>
                  <a:lnTo>
                    <a:pt x="437" y="180"/>
                  </a:lnTo>
                  <a:lnTo>
                    <a:pt x="442" y="175"/>
                  </a:lnTo>
                  <a:lnTo>
                    <a:pt x="447" y="170"/>
                  </a:lnTo>
                  <a:lnTo>
                    <a:pt x="457" y="160"/>
                  </a:lnTo>
                  <a:lnTo>
                    <a:pt x="452" y="160"/>
                  </a:lnTo>
                  <a:lnTo>
                    <a:pt x="457" y="160"/>
                  </a:lnTo>
                  <a:lnTo>
                    <a:pt x="462" y="155"/>
                  </a:lnTo>
                  <a:lnTo>
                    <a:pt x="462" y="149"/>
                  </a:lnTo>
                  <a:lnTo>
                    <a:pt x="467" y="144"/>
                  </a:lnTo>
                  <a:lnTo>
                    <a:pt x="473" y="139"/>
                  </a:lnTo>
                  <a:lnTo>
                    <a:pt x="478" y="134"/>
                  </a:lnTo>
                  <a:lnTo>
                    <a:pt x="483" y="134"/>
                  </a:lnTo>
                  <a:lnTo>
                    <a:pt x="488" y="129"/>
                  </a:lnTo>
                  <a:lnTo>
                    <a:pt x="493" y="129"/>
                  </a:lnTo>
                  <a:lnTo>
                    <a:pt x="498" y="124"/>
                  </a:lnTo>
                  <a:lnTo>
                    <a:pt x="503" y="124"/>
                  </a:lnTo>
                  <a:lnTo>
                    <a:pt x="514" y="113"/>
                  </a:lnTo>
                  <a:lnTo>
                    <a:pt x="514" y="108"/>
                  </a:lnTo>
                  <a:lnTo>
                    <a:pt x="519" y="103"/>
                  </a:lnTo>
                  <a:lnTo>
                    <a:pt x="524" y="98"/>
                  </a:lnTo>
                  <a:lnTo>
                    <a:pt x="529" y="93"/>
                  </a:lnTo>
                  <a:lnTo>
                    <a:pt x="534" y="93"/>
                  </a:lnTo>
                  <a:lnTo>
                    <a:pt x="539" y="93"/>
                  </a:lnTo>
                  <a:lnTo>
                    <a:pt x="544" y="88"/>
                  </a:lnTo>
                  <a:lnTo>
                    <a:pt x="550" y="83"/>
                  </a:lnTo>
                  <a:lnTo>
                    <a:pt x="555" y="83"/>
                  </a:lnTo>
                  <a:lnTo>
                    <a:pt x="565" y="72"/>
                  </a:lnTo>
                  <a:lnTo>
                    <a:pt x="565" y="67"/>
                  </a:lnTo>
                  <a:lnTo>
                    <a:pt x="575" y="57"/>
                  </a:lnTo>
                  <a:lnTo>
                    <a:pt x="575" y="52"/>
                  </a:lnTo>
                  <a:lnTo>
                    <a:pt x="580" y="47"/>
                  </a:lnTo>
                  <a:lnTo>
                    <a:pt x="586" y="41"/>
                  </a:lnTo>
                  <a:lnTo>
                    <a:pt x="591" y="41"/>
                  </a:lnTo>
                  <a:lnTo>
                    <a:pt x="596" y="41"/>
                  </a:lnTo>
                  <a:lnTo>
                    <a:pt x="601" y="41"/>
                  </a:lnTo>
                  <a:lnTo>
                    <a:pt x="606" y="36"/>
                  </a:lnTo>
                  <a:lnTo>
                    <a:pt x="611" y="36"/>
                  </a:lnTo>
                  <a:lnTo>
                    <a:pt x="616" y="31"/>
                  </a:lnTo>
                  <a:lnTo>
                    <a:pt x="622" y="26"/>
                  </a:lnTo>
                  <a:lnTo>
                    <a:pt x="627" y="21"/>
                  </a:lnTo>
                  <a:lnTo>
                    <a:pt x="632" y="16"/>
                  </a:lnTo>
                  <a:lnTo>
                    <a:pt x="642" y="5"/>
                  </a:lnTo>
                  <a:lnTo>
                    <a:pt x="642" y="0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7" name="Freeform 112"/>
            <p:cNvSpPr>
              <a:spLocks/>
            </p:cNvSpPr>
            <p:nvPr/>
          </p:nvSpPr>
          <p:spPr bwMode="auto">
            <a:xfrm>
              <a:off x="2357" y="2944"/>
              <a:ext cx="642" cy="246"/>
            </a:xfrm>
            <a:custGeom>
              <a:avLst/>
              <a:gdLst>
                <a:gd name="T0" fmla="*/ 10 w 642"/>
                <a:gd name="T1" fmla="*/ 241 h 246"/>
                <a:gd name="T2" fmla="*/ 26 w 642"/>
                <a:gd name="T3" fmla="*/ 231 h 246"/>
                <a:gd name="T4" fmla="*/ 41 w 642"/>
                <a:gd name="T5" fmla="*/ 231 h 246"/>
                <a:gd name="T6" fmla="*/ 57 w 642"/>
                <a:gd name="T7" fmla="*/ 226 h 246"/>
                <a:gd name="T8" fmla="*/ 72 w 642"/>
                <a:gd name="T9" fmla="*/ 210 h 246"/>
                <a:gd name="T10" fmla="*/ 82 w 642"/>
                <a:gd name="T11" fmla="*/ 190 h 246"/>
                <a:gd name="T12" fmla="*/ 98 w 642"/>
                <a:gd name="T13" fmla="*/ 174 h 246"/>
                <a:gd name="T14" fmla="*/ 113 w 642"/>
                <a:gd name="T15" fmla="*/ 174 h 246"/>
                <a:gd name="T16" fmla="*/ 129 w 642"/>
                <a:gd name="T17" fmla="*/ 169 h 246"/>
                <a:gd name="T18" fmla="*/ 144 w 642"/>
                <a:gd name="T19" fmla="*/ 159 h 246"/>
                <a:gd name="T20" fmla="*/ 154 w 642"/>
                <a:gd name="T21" fmla="*/ 144 h 246"/>
                <a:gd name="T22" fmla="*/ 170 w 642"/>
                <a:gd name="T23" fmla="*/ 128 h 246"/>
                <a:gd name="T24" fmla="*/ 185 w 642"/>
                <a:gd name="T25" fmla="*/ 128 h 246"/>
                <a:gd name="T26" fmla="*/ 201 w 642"/>
                <a:gd name="T27" fmla="*/ 128 h 246"/>
                <a:gd name="T28" fmla="*/ 216 w 642"/>
                <a:gd name="T29" fmla="*/ 123 h 246"/>
                <a:gd name="T30" fmla="*/ 231 w 642"/>
                <a:gd name="T31" fmla="*/ 123 h 246"/>
                <a:gd name="T32" fmla="*/ 247 w 642"/>
                <a:gd name="T33" fmla="*/ 123 h 246"/>
                <a:gd name="T34" fmla="*/ 262 w 642"/>
                <a:gd name="T35" fmla="*/ 102 h 246"/>
                <a:gd name="T36" fmla="*/ 278 w 642"/>
                <a:gd name="T37" fmla="*/ 92 h 246"/>
                <a:gd name="T38" fmla="*/ 293 w 642"/>
                <a:gd name="T39" fmla="*/ 92 h 246"/>
                <a:gd name="T40" fmla="*/ 314 w 642"/>
                <a:gd name="T41" fmla="*/ 77 h 246"/>
                <a:gd name="T42" fmla="*/ 324 w 642"/>
                <a:gd name="T43" fmla="*/ 61 h 246"/>
                <a:gd name="T44" fmla="*/ 339 w 642"/>
                <a:gd name="T45" fmla="*/ 56 h 246"/>
                <a:gd name="T46" fmla="*/ 355 w 642"/>
                <a:gd name="T47" fmla="*/ 56 h 246"/>
                <a:gd name="T48" fmla="*/ 370 w 642"/>
                <a:gd name="T49" fmla="*/ 46 h 246"/>
                <a:gd name="T50" fmla="*/ 386 w 642"/>
                <a:gd name="T51" fmla="*/ 31 h 246"/>
                <a:gd name="T52" fmla="*/ 401 w 642"/>
                <a:gd name="T53" fmla="*/ 20 h 246"/>
                <a:gd name="T54" fmla="*/ 416 w 642"/>
                <a:gd name="T55" fmla="*/ 31 h 246"/>
                <a:gd name="T56" fmla="*/ 432 w 642"/>
                <a:gd name="T57" fmla="*/ 25 h 246"/>
                <a:gd name="T58" fmla="*/ 447 w 642"/>
                <a:gd name="T59" fmla="*/ 15 h 246"/>
                <a:gd name="T60" fmla="*/ 463 w 642"/>
                <a:gd name="T61" fmla="*/ 15 h 246"/>
                <a:gd name="T62" fmla="*/ 478 w 642"/>
                <a:gd name="T63" fmla="*/ 20 h 246"/>
                <a:gd name="T64" fmla="*/ 493 w 642"/>
                <a:gd name="T65" fmla="*/ 15 h 246"/>
                <a:gd name="T66" fmla="*/ 509 w 642"/>
                <a:gd name="T67" fmla="*/ 10 h 246"/>
                <a:gd name="T68" fmla="*/ 524 w 642"/>
                <a:gd name="T69" fmla="*/ 0 h 246"/>
                <a:gd name="T70" fmla="*/ 540 w 642"/>
                <a:gd name="T71" fmla="*/ 0 h 246"/>
                <a:gd name="T72" fmla="*/ 555 w 642"/>
                <a:gd name="T73" fmla="*/ 5 h 246"/>
                <a:gd name="T74" fmla="*/ 570 w 642"/>
                <a:gd name="T75" fmla="*/ 10 h 246"/>
                <a:gd name="T76" fmla="*/ 586 w 642"/>
                <a:gd name="T77" fmla="*/ 5 h 246"/>
                <a:gd name="T78" fmla="*/ 601 w 642"/>
                <a:gd name="T79" fmla="*/ 10 h 246"/>
                <a:gd name="T80" fmla="*/ 617 w 642"/>
                <a:gd name="T81" fmla="*/ 20 h 246"/>
                <a:gd name="T82" fmla="*/ 632 w 642"/>
                <a:gd name="T83" fmla="*/ 2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2" h="246">
                  <a:moveTo>
                    <a:pt x="0" y="246"/>
                  </a:moveTo>
                  <a:lnTo>
                    <a:pt x="5" y="246"/>
                  </a:lnTo>
                  <a:lnTo>
                    <a:pt x="10" y="241"/>
                  </a:lnTo>
                  <a:lnTo>
                    <a:pt x="16" y="236"/>
                  </a:lnTo>
                  <a:lnTo>
                    <a:pt x="21" y="231"/>
                  </a:lnTo>
                  <a:lnTo>
                    <a:pt x="26" y="231"/>
                  </a:lnTo>
                  <a:lnTo>
                    <a:pt x="31" y="231"/>
                  </a:lnTo>
                  <a:lnTo>
                    <a:pt x="36" y="231"/>
                  </a:lnTo>
                  <a:lnTo>
                    <a:pt x="41" y="231"/>
                  </a:lnTo>
                  <a:lnTo>
                    <a:pt x="46" y="231"/>
                  </a:lnTo>
                  <a:lnTo>
                    <a:pt x="52" y="231"/>
                  </a:lnTo>
                  <a:lnTo>
                    <a:pt x="57" y="226"/>
                  </a:lnTo>
                  <a:lnTo>
                    <a:pt x="62" y="221"/>
                  </a:lnTo>
                  <a:lnTo>
                    <a:pt x="67" y="216"/>
                  </a:lnTo>
                  <a:lnTo>
                    <a:pt x="72" y="210"/>
                  </a:lnTo>
                  <a:lnTo>
                    <a:pt x="72" y="205"/>
                  </a:lnTo>
                  <a:lnTo>
                    <a:pt x="82" y="195"/>
                  </a:lnTo>
                  <a:lnTo>
                    <a:pt x="82" y="190"/>
                  </a:lnTo>
                  <a:lnTo>
                    <a:pt x="93" y="180"/>
                  </a:lnTo>
                  <a:lnTo>
                    <a:pt x="93" y="174"/>
                  </a:lnTo>
                  <a:lnTo>
                    <a:pt x="98" y="174"/>
                  </a:lnTo>
                  <a:lnTo>
                    <a:pt x="103" y="174"/>
                  </a:lnTo>
                  <a:lnTo>
                    <a:pt x="108" y="174"/>
                  </a:lnTo>
                  <a:lnTo>
                    <a:pt x="113" y="174"/>
                  </a:lnTo>
                  <a:lnTo>
                    <a:pt x="118" y="174"/>
                  </a:lnTo>
                  <a:lnTo>
                    <a:pt x="123" y="174"/>
                  </a:lnTo>
                  <a:lnTo>
                    <a:pt x="129" y="169"/>
                  </a:lnTo>
                  <a:lnTo>
                    <a:pt x="134" y="164"/>
                  </a:lnTo>
                  <a:lnTo>
                    <a:pt x="139" y="159"/>
                  </a:lnTo>
                  <a:lnTo>
                    <a:pt x="144" y="159"/>
                  </a:lnTo>
                  <a:lnTo>
                    <a:pt x="149" y="154"/>
                  </a:lnTo>
                  <a:lnTo>
                    <a:pt x="149" y="149"/>
                  </a:lnTo>
                  <a:lnTo>
                    <a:pt x="154" y="144"/>
                  </a:lnTo>
                  <a:lnTo>
                    <a:pt x="165" y="133"/>
                  </a:lnTo>
                  <a:lnTo>
                    <a:pt x="165" y="128"/>
                  </a:lnTo>
                  <a:lnTo>
                    <a:pt x="170" y="128"/>
                  </a:lnTo>
                  <a:lnTo>
                    <a:pt x="175" y="128"/>
                  </a:lnTo>
                  <a:lnTo>
                    <a:pt x="180" y="128"/>
                  </a:lnTo>
                  <a:lnTo>
                    <a:pt x="185" y="128"/>
                  </a:lnTo>
                  <a:lnTo>
                    <a:pt x="190" y="128"/>
                  </a:lnTo>
                  <a:lnTo>
                    <a:pt x="195" y="128"/>
                  </a:lnTo>
                  <a:lnTo>
                    <a:pt x="201" y="128"/>
                  </a:lnTo>
                  <a:lnTo>
                    <a:pt x="206" y="128"/>
                  </a:lnTo>
                  <a:lnTo>
                    <a:pt x="211" y="123"/>
                  </a:lnTo>
                  <a:lnTo>
                    <a:pt x="216" y="123"/>
                  </a:lnTo>
                  <a:lnTo>
                    <a:pt x="221" y="123"/>
                  </a:lnTo>
                  <a:lnTo>
                    <a:pt x="226" y="123"/>
                  </a:lnTo>
                  <a:lnTo>
                    <a:pt x="231" y="123"/>
                  </a:lnTo>
                  <a:lnTo>
                    <a:pt x="236" y="123"/>
                  </a:lnTo>
                  <a:lnTo>
                    <a:pt x="242" y="123"/>
                  </a:lnTo>
                  <a:lnTo>
                    <a:pt x="247" y="123"/>
                  </a:lnTo>
                  <a:lnTo>
                    <a:pt x="252" y="118"/>
                  </a:lnTo>
                  <a:lnTo>
                    <a:pt x="262" y="108"/>
                  </a:lnTo>
                  <a:lnTo>
                    <a:pt x="262" y="102"/>
                  </a:lnTo>
                  <a:lnTo>
                    <a:pt x="267" y="97"/>
                  </a:lnTo>
                  <a:lnTo>
                    <a:pt x="272" y="92"/>
                  </a:lnTo>
                  <a:lnTo>
                    <a:pt x="278" y="92"/>
                  </a:lnTo>
                  <a:lnTo>
                    <a:pt x="283" y="92"/>
                  </a:lnTo>
                  <a:lnTo>
                    <a:pt x="288" y="92"/>
                  </a:lnTo>
                  <a:lnTo>
                    <a:pt x="293" y="92"/>
                  </a:lnTo>
                  <a:lnTo>
                    <a:pt x="298" y="87"/>
                  </a:lnTo>
                  <a:lnTo>
                    <a:pt x="303" y="87"/>
                  </a:lnTo>
                  <a:lnTo>
                    <a:pt x="314" y="77"/>
                  </a:lnTo>
                  <a:lnTo>
                    <a:pt x="314" y="72"/>
                  </a:lnTo>
                  <a:lnTo>
                    <a:pt x="319" y="66"/>
                  </a:lnTo>
                  <a:lnTo>
                    <a:pt x="324" y="61"/>
                  </a:lnTo>
                  <a:lnTo>
                    <a:pt x="329" y="56"/>
                  </a:lnTo>
                  <a:lnTo>
                    <a:pt x="334" y="56"/>
                  </a:lnTo>
                  <a:lnTo>
                    <a:pt x="339" y="56"/>
                  </a:lnTo>
                  <a:lnTo>
                    <a:pt x="344" y="56"/>
                  </a:lnTo>
                  <a:lnTo>
                    <a:pt x="350" y="56"/>
                  </a:lnTo>
                  <a:lnTo>
                    <a:pt x="355" y="56"/>
                  </a:lnTo>
                  <a:lnTo>
                    <a:pt x="360" y="56"/>
                  </a:lnTo>
                  <a:lnTo>
                    <a:pt x="365" y="51"/>
                  </a:lnTo>
                  <a:lnTo>
                    <a:pt x="370" y="46"/>
                  </a:lnTo>
                  <a:lnTo>
                    <a:pt x="375" y="41"/>
                  </a:lnTo>
                  <a:lnTo>
                    <a:pt x="380" y="36"/>
                  </a:lnTo>
                  <a:lnTo>
                    <a:pt x="386" y="31"/>
                  </a:lnTo>
                  <a:lnTo>
                    <a:pt x="391" y="25"/>
                  </a:lnTo>
                  <a:lnTo>
                    <a:pt x="396" y="20"/>
                  </a:lnTo>
                  <a:lnTo>
                    <a:pt x="401" y="20"/>
                  </a:lnTo>
                  <a:lnTo>
                    <a:pt x="406" y="25"/>
                  </a:lnTo>
                  <a:lnTo>
                    <a:pt x="411" y="25"/>
                  </a:lnTo>
                  <a:lnTo>
                    <a:pt x="416" y="31"/>
                  </a:lnTo>
                  <a:lnTo>
                    <a:pt x="421" y="31"/>
                  </a:lnTo>
                  <a:lnTo>
                    <a:pt x="427" y="31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20"/>
                  </a:lnTo>
                  <a:lnTo>
                    <a:pt x="447" y="15"/>
                  </a:lnTo>
                  <a:lnTo>
                    <a:pt x="452" y="15"/>
                  </a:lnTo>
                  <a:lnTo>
                    <a:pt x="457" y="15"/>
                  </a:lnTo>
                  <a:lnTo>
                    <a:pt x="463" y="15"/>
                  </a:lnTo>
                  <a:lnTo>
                    <a:pt x="468" y="15"/>
                  </a:lnTo>
                  <a:lnTo>
                    <a:pt x="473" y="15"/>
                  </a:lnTo>
                  <a:lnTo>
                    <a:pt x="478" y="20"/>
                  </a:lnTo>
                  <a:lnTo>
                    <a:pt x="483" y="20"/>
                  </a:lnTo>
                  <a:lnTo>
                    <a:pt x="488" y="20"/>
                  </a:lnTo>
                  <a:lnTo>
                    <a:pt x="493" y="15"/>
                  </a:lnTo>
                  <a:lnTo>
                    <a:pt x="499" y="15"/>
                  </a:lnTo>
                  <a:lnTo>
                    <a:pt x="504" y="10"/>
                  </a:lnTo>
                  <a:lnTo>
                    <a:pt x="509" y="10"/>
                  </a:lnTo>
                  <a:lnTo>
                    <a:pt x="514" y="5"/>
                  </a:lnTo>
                  <a:lnTo>
                    <a:pt x="519" y="5"/>
                  </a:lnTo>
                  <a:lnTo>
                    <a:pt x="524" y="0"/>
                  </a:lnTo>
                  <a:lnTo>
                    <a:pt x="529" y="0"/>
                  </a:lnTo>
                  <a:lnTo>
                    <a:pt x="535" y="0"/>
                  </a:lnTo>
                  <a:lnTo>
                    <a:pt x="540" y="0"/>
                  </a:lnTo>
                  <a:lnTo>
                    <a:pt x="545" y="0"/>
                  </a:lnTo>
                  <a:lnTo>
                    <a:pt x="550" y="5"/>
                  </a:lnTo>
                  <a:lnTo>
                    <a:pt x="555" y="5"/>
                  </a:lnTo>
                  <a:lnTo>
                    <a:pt x="560" y="5"/>
                  </a:lnTo>
                  <a:lnTo>
                    <a:pt x="565" y="10"/>
                  </a:lnTo>
                  <a:lnTo>
                    <a:pt x="570" y="10"/>
                  </a:lnTo>
                  <a:lnTo>
                    <a:pt x="576" y="5"/>
                  </a:lnTo>
                  <a:lnTo>
                    <a:pt x="581" y="5"/>
                  </a:lnTo>
                  <a:lnTo>
                    <a:pt x="586" y="5"/>
                  </a:lnTo>
                  <a:lnTo>
                    <a:pt x="591" y="5"/>
                  </a:lnTo>
                  <a:lnTo>
                    <a:pt x="596" y="10"/>
                  </a:lnTo>
                  <a:lnTo>
                    <a:pt x="601" y="10"/>
                  </a:lnTo>
                  <a:lnTo>
                    <a:pt x="606" y="15"/>
                  </a:lnTo>
                  <a:lnTo>
                    <a:pt x="612" y="20"/>
                  </a:lnTo>
                  <a:lnTo>
                    <a:pt x="617" y="20"/>
                  </a:lnTo>
                  <a:lnTo>
                    <a:pt x="622" y="25"/>
                  </a:lnTo>
                  <a:lnTo>
                    <a:pt x="627" y="25"/>
                  </a:lnTo>
                  <a:lnTo>
                    <a:pt x="632" y="20"/>
                  </a:lnTo>
                  <a:lnTo>
                    <a:pt x="637" y="20"/>
                  </a:lnTo>
                  <a:lnTo>
                    <a:pt x="642" y="15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8" name="Freeform 113"/>
            <p:cNvSpPr>
              <a:spLocks/>
            </p:cNvSpPr>
            <p:nvPr/>
          </p:nvSpPr>
          <p:spPr bwMode="auto">
            <a:xfrm>
              <a:off x="2999" y="2959"/>
              <a:ext cx="648" cy="380"/>
            </a:xfrm>
            <a:custGeom>
              <a:avLst/>
              <a:gdLst>
                <a:gd name="T0" fmla="*/ 11 w 648"/>
                <a:gd name="T1" fmla="*/ 0 h 380"/>
                <a:gd name="T2" fmla="*/ 26 w 648"/>
                <a:gd name="T3" fmla="*/ 10 h 380"/>
                <a:gd name="T4" fmla="*/ 42 w 648"/>
                <a:gd name="T5" fmla="*/ 10 h 380"/>
                <a:gd name="T6" fmla="*/ 57 w 648"/>
                <a:gd name="T7" fmla="*/ 5 h 380"/>
                <a:gd name="T8" fmla="*/ 72 w 648"/>
                <a:gd name="T9" fmla="*/ 5 h 380"/>
                <a:gd name="T10" fmla="*/ 88 w 648"/>
                <a:gd name="T11" fmla="*/ 16 h 380"/>
                <a:gd name="T12" fmla="*/ 103 w 648"/>
                <a:gd name="T13" fmla="*/ 26 h 380"/>
                <a:gd name="T14" fmla="*/ 119 w 648"/>
                <a:gd name="T15" fmla="*/ 21 h 380"/>
                <a:gd name="T16" fmla="*/ 134 w 648"/>
                <a:gd name="T17" fmla="*/ 26 h 380"/>
                <a:gd name="T18" fmla="*/ 149 w 648"/>
                <a:gd name="T19" fmla="*/ 36 h 380"/>
                <a:gd name="T20" fmla="*/ 165 w 648"/>
                <a:gd name="T21" fmla="*/ 46 h 380"/>
                <a:gd name="T22" fmla="*/ 180 w 648"/>
                <a:gd name="T23" fmla="*/ 62 h 380"/>
                <a:gd name="T24" fmla="*/ 196 w 648"/>
                <a:gd name="T25" fmla="*/ 72 h 380"/>
                <a:gd name="T26" fmla="*/ 211 w 648"/>
                <a:gd name="T27" fmla="*/ 72 h 380"/>
                <a:gd name="T28" fmla="*/ 227 w 648"/>
                <a:gd name="T29" fmla="*/ 77 h 380"/>
                <a:gd name="T30" fmla="*/ 242 w 648"/>
                <a:gd name="T31" fmla="*/ 87 h 380"/>
                <a:gd name="T32" fmla="*/ 257 w 648"/>
                <a:gd name="T33" fmla="*/ 93 h 380"/>
                <a:gd name="T34" fmla="*/ 273 w 648"/>
                <a:gd name="T35" fmla="*/ 103 h 380"/>
                <a:gd name="T36" fmla="*/ 288 w 648"/>
                <a:gd name="T37" fmla="*/ 113 h 380"/>
                <a:gd name="T38" fmla="*/ 304 w 648"/>
                <a:gd name="T39" fmla="*/ 118 h 380"/>
                <a:gd name="T40" fmla="*/ 319 w 648"/>
                <a:gd name="T41" fmla="*/ 123 h 380"/>
                <a:gd name="T42" fmla="*/ 334 w 648"/>
                <a:gd name="T43" fmla="*/ 144 h 380"/>
                <a:gd name="T44" fmla="*/ 350 w 648"/>
                <a:gd name="T45" fmla="*/ 159 h 380"/>
                <a:gd name="T46" fmla="*/ 365 w 648"/>
                <a:gd name="T47" fmla="*/ 170 h 380"/>
                <a:gd name="T48" fmla="*/ 381 w 648"/>
                <a:gd name="T49" fmla="*/ 180 h 380"/>
                <a:gd name="T50" fmla="*/ 396 w 648"/>
                <a:gd name="T51" fmla="*/ 185 h 380"/>
                <a:gd name="T52" fmla="*/ 412 w 648"/>
                <a:gd name="T53" fmla="*/ 190 h 380"/>
                <a:gd name="T54" fmla="*/ 427 w 648"/>
                <a:gd name="T55" fmla="*/ 206 h 380"/>
                <a:gd name="T56" fmla="*/ 442 w 648"/>
                <a:gd name="T57" fmla="*/ 216 h 380"/>
                <a:gd name="T58" fmla="*/ 458 w 648"/>
                <a:gd name="T59" fmla="*/ 221 h 380"/>
                <a:gd name="T60" fmla="*/ 473 w 648"/>
                <a:gd name="T61" fmla="*/ 226 h 380"/>
                <a:gd name="T62" fmla="*/ 489 w 648"/>
                <a:gd name="T63" fmla="*/ 236 h 380"/>
                <a:gd name="T64" fmla="*/ 504 w 648"/>
                <a:gd name="T65" fmla="*/ 252 h 380"/>
                <a:gd name="T66" fmla="*/ 525 w 648"/>
                <a:gd name="T67" fmla="*/ 272 h 380"/>
                <a:gd name="T68" fmla="*/ 535 w 648"/>
                <a:gd name="T69" fmla="*/ 283 h 380"/>
                <a:gd name="T70" fmla="*/ 550 w 648"/>
                <a:gd name="T71" fmla="*/ 293 h 380"/>
                <a:gd name="T72" fmla="*/ 566 w 648"/>
                <a:gd name="T73" fmla="*/ 293 h 380"/>
                <a:gd name="T74" fmla="*/ 581 w 648"/>
                <a:gd name="T75" fmla="*/ 303 h 380"/>
                <a:gd name="T76" fmla="*/ 591 w 648"/>
                <a:gd name="T77" fmla="*/ 319 h 380"/>
                <a:gd name="T78" fmla="*/ 612 w 648"/>
                <a:gd name="T79" fmla="*/ 344 h 380"/>
                <a:gd name="T80" fmla="*/ 622 w 648"/>
                <a:gd name="T81" fmla="*/ 360 h 380"/>
                <a:gd name="T82" fmla="*/ 638 w 648"/>
                <a:gd name="T83" fmla="*/ 37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8" h="380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1" y="5"/>
                  </a:lnTo>
                  <a:lnTo>
                    <a:pt x="26" y="10"/>
                  </a:lnTo>
                  <a:lnTo>
                    <a:pt x="31" y="10"/>
                  </a:lnTo>
                  <a:lnTo>
                    <a:pt x="36" y="16"/>
                  </a:lnTo>
                  <a:lnTo>
                    <a:pt x="42" y="10"/>
                  </a:lnTo>
                  <a:lnTo>
                    <a:pt x="47" y="10"/>
                  </a:lnTo>
                  <a:lnTo>
                    <a:pt x="52" y="5"/>
                  </a:lnTo>
                  <a:lnTo>
                    <a:pt x="57" y="5"/>
                  </a:lnTo>
                  <a:lnTo>
                    <a:pt x="62" y="5"/>
                  </a:lnTo>
                  <a:lnTo>
                    <a:pt x="67" y="0"/>
                  </a:lnTo>
                  <a:lnTo>
                    <a:pt x="72" y="5"/>
                  </a:lnTo>
                  <a:lnTo>
                    <a:pt x="78" y="5"/>
                  </a:lnTo>
                  <a:lnTo>
                    <a:pt x="83" y="10"/>
                  </a:lnTo>
                  <a:lnTo>
                    <a:pt x="88" y="16"/>
                  </a:lnTo>
                  <a:lnTo>
                    <a:pt x="93" y="21"/>
                  </a:lnTo>
                  <a:lnTo>
                    <a:pt x="98" y="26"/>
                  </a:lnTo>
                  <a:lnTo>
                    <a:pt x="103" y="26"/>
                  </a:lnTo>
                  <a:lnTo>
                    <a:pt x="108" y="26"/>
                  </a:lnTo>
                  <a:lnTo>
                    <a:pt x="113" y="26"/>
                  </a:lnTo>
                  <a:lnTo>
                    <a:pt x="119" y="21"/>
                  </a:lnTo>
                  <a:lnTo>
                    <a:pt x="124" y="21"/>
                  </a:lnTo>
                  <a:lnTo>
                    <a:pt x="129" y="21"/>
                  </a:lnTo>
                  <a:lnTo>
                    <a:pt x="134" y="26"/>
                  </a:lnTo>
                  <a:lnTo>
                    <a:pt x="139" y="26"/>
                  </a:lnTo>
                  <a:lnTo>
                    <a:pt x="144" y="31"/>
                  </a:lnTo>
                  <a:lnTo>
                    <a:pt x="149" y="36"/>
                  </a:lnTo>
                  <a:lnTo>
                    <a:pt x="155" y="41"/>
                  </a:lnTo>
                  <a:lnTo>
                    <a:pt x="160" y="41"/>
                  </a:lnTo>
                  <a:lnTo>
                    <a:pt x="165" y="46"/>
                  </a:lnTo>
                  <a:lnTo>
                    <a:pt x="170" y="51"/>
                  </a:lnTo>
                  <a:lnTo>
                    <a:pt x="175" y="57"/>
                  </a:lnTo>
                  <a:lnTo>
                    <a:pt x="180" y="62"/>
                  </a:lnTo>
                  <a:lnTo>
                    <a:pt x="185" y="67"/>
                  </a:lnTo>
                  <a:lnTo>
                    <a:pt x="191" y="67"/>
                  </a:lnTo>
                  <a:lnTo>
                    <a:pt x="196" y="72"/>
                  </a:lnTo>
                  <a:lnTo>
                    <a:pt x="201" y="72"/>
                  </a:lnTo>
                  <a:lnTo>
                    <a:pt x="206" y="72"/>
                  </a:lnTo>
                  <a:lnTo>
                    <a:pt x="211" y="72"/>
                  </a:lnTo>
                  <a:lnTo>
                    <a:pt x="216" y="72"/>
                  </a:lnTo>
                  <a:lnTo>
                    <a:pt x="221" y="77"/>
                  </a:lnTo>
                  <a:lnTo>
                    <a:pt x="227" y="77"/>
                  </a:lnTo>
                  <a:lnTo>
                    <a:pt x="232" y="82"/>
                  </a:lnTo>
                  <a:lnTo>
                    <a:pt x="237" y="82"/>
                  </a:lnTo>
                  <a:lnTo>
                    <a:pt x="242" y="87"/>
                  </a:lnTo>
                  <a:lnTo>
                    <a:pt x="247" y="87"/>
                  </a:lnTo>
                  <a:lnTo>
                    <a:pt x="252" y="93"/>
                  </a:lnTo>
                  <a:lnTo>
                    <a:pt x="257" y="93"/>
                  </a:lnTo>
                  <a:lnTo>
                    <a:pt x="263" y="98"/>
                  </a:lnTo>
                  <a:lnTo>
                    <a:pt x="268" y="98"/>
                  </a:lnTo>
                  <a:lnTo>
                    <a:pt x="273" y="103"/>
                  </a:lnTo>
                  <a:lnTo>
                    <a:pt x="278" y="108"/>
                  </a:lnTo>
                  <a:lnTo>
                    <a:pt x="283" y="108"/>
                  </a:lnTo>
                  <a:lnTo>
                    <a:pt x="288" y="113"/>
                  </a:lnTo>
                  <a:lnTo>
                    <a:pt x="293" y="113"/>
                  </a:lnTo>
                  <a:lnTo>
                    <a:pt x="298" y="118"/>
                  </a:lnTo>
                  <a:lnTo>
                    <a:pt x="304" y="118"/>
                  </a:lnTo>
                  <a:lnTo>
                    <a:pt x="309" y="118"/>
                  </a:lnTo>
                  <a:lnTo>
                    <a:pt x="314" y="123"/>
                  </a:lnTo>
                  <a:lnTo>
                    <a:pt x="319" y="123"/>
                  </a:lnTo>
                  <a:lnTo>
                    <a:pt x="324" y="129"/>
                  </a:lnTo>
                  <a:lnTo>
                    <a:pt x="334" y="139"/>
                  </a:lnTo>
                  <a:lnTo>
                    <a:pt x="334" y="144"/>
                  </a:lnTo>
                  <a:lnTo>
                    <a:pt x="340" y="149"/>
                  </a:lnTo>
                  <a:lnTo>
                    <a:pt x="345" y="154"/>
                  </a:lnTo>
                  <a:lnTo>
                    <a:pt x="350" y="159"/>
                  </a:lnTo>
                  <a:lnTo>
                    <a:pt x="355" y="159"/>
                  </a:lnTo>
                  <a:lnTo>
                    <a:pt x="360" y="165"/>
                  </a:lnTo>
                  <a:lnTo>
                    <a:pt x="365" y="170"/>
                  </a:lnTo>
                  <a:lnTo>
                    <a:pt x="370" y="170"/>
                  </a:lnTo>
                  <a:lnTo>
                    <a:pt x="376" y="175"/>
                  </a:lnTo>
                  <a:lnTo>
                    <a:pt x="381" y="180"/>
                  </a:lnTo>
                  <a:lnTo>
                    <a:pt x="386" y="180"/>
                  </a:lnTo>
                  <a:lnTo>
                    <a:pt x="391" y="180"/>
                  </a:lnTo>
                  <a:lnTo>
                    <a:pt x="396" y="185"/>
                  </a:lnTo>
                  <a:lnTo>
                    <a:pt x="401" y="185"/>
                  </a:lnTo>
                  <a:lnTo>
                    <a:pt x="406" y="190"/>
                  </a:lnTo>
                  <a:lnTo>
                    <a:pt x="412" y="190"/>
                  </a:lnTo>
                  <a:lnTo>
                    <a:pt x="417" y="195"/>
                  </a:lnTo>
                  <a:lnTo>
                    <a:pt x="422" y="201"/>
                  </a:lnTo>
                  <a:lnTo>
                    <a:pt x="427" y="206"/>
                  </a:lnTo>
                  <a:lnTo>
                    <a:pt x="432" y="211"/>
                  </a:lnTo>
                  <a:lnTo>
                    <a:pt x="437" y="211"/>
                  </a:lnTo>
                  <a:lnTo>
                    <a:pt x="442" y="216"/>
                  </a:lnTo>
                  <a:lnTo>
                    <a:pt x="447" y="216"/>
                  </a:lnTo>
                  <a:lnTo>
                    <a:pt x="453" y="221"/>
                  </a:lnTo>
                  <a:lnTo>
                    <a:pt x="458" y="221"/>
                  </a:lnTo>
                  <a:lnTo>
                    <a:pt x="463" y="221"/>
                  </a:lnTo>
                  <a:lnTo>
                    <a:pt x="468" y="221"/>
                  </a:lnTo>
                  <a:lnTo>
                    <a:pt x="473" y="226"/>
                  </a:lnTo>
                  <a:lnTo>
                    <a:pt x="478" y="231"/>
                  </a:lnTo>
                  <a:lnTo>
                    <a:pt x="483" y="231"/>
                  </a:lnTo>
                  <a:lnTo>
                    <a:pt x="489" y="236"/>
                  </a:lnTo>
                  <a:lnTo>
                    <a:pt x="494" y="242"/>
                  </a:lnTo>
                  <a:lnTo>
                    <a:pt x="499" y="247"/>
                  </a:lnTo>
                  <a:lnTo>
                    <a:pt x="504" y="252"/>
                  </a:lnTo>
                  <a:lnTo>
                    <a:pt x="509" y="257"/>
                  </a:lnTo>
                  <a:lnTo>
                    <a:pt x="514" y="262"/>
                  </a:lnTo>
                  <a:lnTo>
                    <a:pt x="525" y="272"/>
                  </a:lnTo>
                  <a:lnTo>
                    <a:pt x="525" y="278"/>
                  </a:lnTo>
                  <a:lnTo>
                    <a:pt x="530" y="278"/>
                  </a:lnTo>
                  <a:lnTo>
                    <a:pt x="535" y="283"/>
                  </a:lnTo>
                  <a:lnTo>
                    <a:pt x="540" y="288"/>
                  </a:lnTo>
                  <a:lnTo>
                    <a:pt x="545" y="293"/>
                  </a:lnTo>
                  <a:lnTo>
                    <a:pt x="550" y="293"/>
                  </a:lnTo>
                  <a:lnTo>
                    <a:pt x="555" y="293"/>
                  </a:lnTo>
                  <a:lnTo>
                    <a:pt x="561" y="293"/>
                  </a:lnTo>
                  <a:lnTo>
                    <a:pt x="566" y="293"/>
                  </a:lnTo>
                  <a:lnTo>
                    <a:pt x="571" y="293"/>
                  </a:lnTo>
                  <a:lnTo>
                    <a:pt x="576" y="298"/>
                  </a:lnTo>
                  <a:lnTo>
                    <a:pt x="581" y="303"/>
                  </a:lnTo>
                  <a:lnTo>
                    <a:pt x="586" y="308"/>
                  </a:lnTo>
                  <a:lnTo>
                    <a:pt x="591" y="314"/>
                  </a:lnTo>
                  <a:lnTo>
                    <a:pt x="591" y="319"/>
                  </a:lnTo>
                  <a:lnTo>
                    <a:pt x="602" y="329"/>
                  </a:lnTo>
                  <a:lnTo>
                    <a:pt x="602" y="334"/>
                  </a:lnTo>
                  <a:lnTo>
                    <a:pt x="612" y="344"/>
                  </a:lnTo>
                  <a:lnTo>
                    <a:pt x="612" y="350"/>
                  </a:lnTo>
                  <a:lnTo>
                    <a:pt x="617" y="355"/>
                  </a:lnTo>
                  <a:lnTo>
                    <a:pt x="622" y="360"/>
                  </a:lnTo>
                  <a:lnTo>
                    <a:pt x="627" y="365"/>
                  </a:lnTo>
                  <a:lnTo>
                    <a:pt x="632" y="370"/>
                  </a:lnTo>
                  <a:lnTo>
                    <a:pt x="638" y="375"/>
                  </a:lnTo>
                  <a:lnTo>
                    <a:pt x="643" y="375"/>
                  </a:lnTo>
                  <a:lnTo>
                    <a:pt x="648" y="380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9" name="Freeform 114"/>
            <p:cNvSpPr>
              <a:spLocks/>
            </p:cNvSpPr>
            <p:nvPr/>
          </p:nvSpPr>
          <p:spPr bwMode="auto">
            <a:xfrm>
              <a:off x="3647" y="3339"/>
              <a:ext cx="632" cy="406"/>
            </a:xfrm>
            <a:custGeom>
              <a:avLst/>
              <a:gdLst>
                <a:gd name="T0" fmla="*/ 10 w 632"/>
                <a:gd name="T1" fmla="*/ 11 h 406"/>
                <a:gd name="T2" fmla="*/ 26 w 632"/>
                <a:gd name="T3" fmla="*/ 16 h 406"/>
                <a:gd name="T4" fmla="*/ 41 w 632"/>
                <a:gd name="T5" fmla="*/ 21 h 406"/>
                <a:gd name="T6" fmla="*/ 56 w 632"/>
                <a:gd name="T7" fmla="*/ 31 h 406"/>
                <a:gd name="T8" fmla="*/ 72 w 632"/>
                <a:gd name="T9" fmla="*/ 42 h 406"/>
                <a:gd name="T10" fmla="*/ 87 w 632"/>
                <a:gd name="T11" fmla="*/ 57 h 406"/>
                <a:gd name="T12" fmla="*/ 103 w 632"/>
                <a:gd name="T13" fmla="*/ 67 h 406"/>
                <a:gd name="T14" fmla="*/ 118 w 632"/>
                <a:gd name="T15" fmla="*/ 77 h 406"/>
                <a:gd name="T16" fmla="*/ 133 w 632"/>
                <a:gd name="T17" fmla="*/ 93 h 406"/>
                <a:gd name="T18" fmla="*/ 149 w 632"/>
                <a:gd name="T19" fmla="*/ 113 h 406"/>
                <a:gd name="T20" fmla="*/ 159 w 632"/>
                <a:gd name="T21" fmla="*/ 129 h 406"/>
                <a:gd name="T22" fmla="*/ 175 w 632"/>
                <a:gd name="T23" fmla="*/ 139 h 406"/>
                <a:gd name="T24" fmla="*/ 190 w 632"/>
                <a:gd name="T25" fmla="*/ 149 h 406"/>
                <a:gd name="T26" fmla="*/ 205 w 632"/>
                <a:gd name="T27" fmla="*/ 155 h 406"/>
                <a:gd name="T28" fmla="*/ 221 w 632"/>
                <a:gd name="T29" fmla="*/ 160 h 406"/>
                <a:gd name="T30" fmla="*/ 236 w 632"/>
                <a:gd name="T31" fmla="*/ 175 h 406"/>
                <a:gd name="T32" fmla="*/ 252 w 632"/>
                <a:gd name="T33" fmla="*/ 196 h 406"/>
                <a:gd name="T34" fmla="*/ 267 w 632"/>
                <a:gd name="T35" fmla="*/ 201 h 406"/>
                <a:gd name="T36" fmla="*/ 283 w 632"/>
                <a:gd name="T37" fmla="*/ 211 h 406"/>
                <a:gd name="T38" fmla="*/ 303 w 632"/>
                <a:gd name="T39" fmla="*/ 227 h 406"/>
                <a:gd name="T40" fmla="*/ 308 w 632"/>
                <a:gd name="T41" fmla="*/ 232 h 406"/>
                <a:gd name="T42" fmla="*/ 318 w 632"/>
                <a:gd name="T43" fmla="*/ 247 h 406"/>
                <a:gd name="T44" fmla="*/ 329 w 632"/>
                <a:gd name="T45" fmla="*/ 268 h 406"/>
                <a:gd name="T46" fmla="*/ 344 w 632"/>
                <a:gd name="T47" fmla="*/ 273 h 406"/>
                <a:gd name="T48" fmla="*/ 360 w 632"/>
                <a:gd name="T49" fmla="*/ 273 h 406"/>
                <a:gd name="T50" fmla="*/ 375 w 632"/>
                <a:gd name="T51" fmla="*/ 278 h 406"/>
                <a:gd name="T52" fmla="*/ 390 w 632"/>
                <a:gd name="T53" fmla="*/ 288 h 406"/>
                <a:gd name="T54" fmla="*/ 406 w 632"/>
                <a:gd name="T55" fmla="*/ 298 h 406"/>
                <a:gd name="T56" fmla="*/ 421 w 632"/>
                <a:gd name="T57" fmla="*/ 309 h 406"/>
                <a:gd name="T58" fmla="*/ 437 w 632"/>
                <a:gd name="T59" fmla="*/ 319 h 406"/>
                <a:gd name="T60" fmla="*/ 452 w 632"/>
                <a:gd name="T61" fmla="*/ 329 h 406"/>
                <a:gd name="T62" fmla="*/ 468 w 632"/>
                <a:gd name="T63" fmla="*/ 334 h 406"/>
                <a:gd name="T64" fmla="*/ 483 w 632"/>
                <a:gd name="T65" fmla="*/ 345 h 406"/>
                <a:gd name="T66" fmla="*/ 498 w 632"/>
                <a:gd name="T67" fmla="*/ 355 h 406"/>
                <a:gd name="T68" fmla="*/ 514 w 632"/>
                <a:gd name="T69" fmla="*/ 365 h 406"/>
                <a:gd name="T70" fmla="*/ 529 w 632"/>
                <a:gd name="T71" fmla="*/ 370 h 406"/>
                <a:gd name="T72" fmla="*/ 545 w 632"/>
                <a:gd name="T73" fmla="*/ 376 h 406"/>
                <a:gd name="T74" fmla="*/ 560 w 632"/>
                <a:gd name="T75" fmla="*/ 386 h 406"/>
                <a:gd name="T76" fmla="*/ 575 w 632"/>
                <a:gd name="T77" fmla="*/ 391 h 406"/>
                <a:gd name="T78" fmla="*/ 591 w 632"/>
                <a:gd name="T79" fmla="*/ 386 h 406"/>
                <a:gd name="T80" fmla="*/ 606 w 632"/>
                <a:gd name="T81" fmla="*/ 391 h 406"/>
                <a:gd name="T82" fmla="*/ 622 w 632"/>
                <a:gd name="T83" fmla="*/ 40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2" h="406">
                  <a:moveTo>
                    <a:pt x="0" y="0"/>
                  </a:moveTo>
                  <a:lnTo>
                    <a:pt x="5" y="6"/>
                  </a:lnTo>
                  <a:lnTo>
                    <a:pt x="10" y="11"/>
                  </a:lnTo>
                  <a:lnTo>
                    <a:pt x="15" y="11"/>
                  </a:lnTo>
                  <a:lnTo>
                    <a:pt x="20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6" y="21"/>
                  </a:lnTo>
                  <a:lnTo>
                    <a:pt x="41" y="21"/>
                  </a:lnTo>
                  <a:lnTo>
                    <a:pt x="46" y="26"/>
                  </a:lnTo>
                  <a:lnTo>
                    <a:pt x="51" y="26"/>
                  </a:lnTo>
                  <a:lnTo>
                    <a:pt x="56" y="31"/>
                  </a:lnTo>
                  <a:lnTo>
                    <a:pt x="62" y="36"/>
                  </a:lnTo>
                  <a:lnTo>
                    <a:pt x="67" y="42"/>
                  </a:lnTo>
                  <a:lnTo>
                    <a:pt x="72" y="42"/>
                  </a:lnTo>
                  <a:lnTo>
                    <a:pt x="77" y="47"/>
                  </a:lnTo>
                  <a:lnTo>
                    <a:pt x="82" y="52"/>
                  </a:lnTo>
                  <a:lnTo>
                    <a:pt x="87" y="57"/>
                  </a:lnTo>
                  <a:lnTo>
                    <a:pt x="92" y="62"/>
                  </a:lnTo>
                  <a:lnTo>
                    <a:pt x="98" y="62"/>
                  </a:lnTo>
                  <a:lnTo>
                    <a:pt x="103" y="67"/>
                  </a:lnTo>
                  <a:lnTo>
                    <a:pt x="108" y="72"/>
                  </a:lnTo>
                  <a:lnTo>
                    <a:pt x="113" y="77"/>
                  </a:lnTo>
                  <a:lnTo>
                    <a:pt x="118" y="77"/>
                  </a:lnTo>
                  <a:lnTo>
                    <a:pt x="123" y="83"/>
                  </a:lnTo>
                  <a:lnTo>
                    <a:pt x="128" y="88"/>
                  </a:lnTo>
                  <a:lnTo>
                    <a:pt x="133" y="93"/>
                  </a:lnTo>
                  <a:lnTo>
                    <a:pt x="139" y="98"/>
                  </a:lnTo>
                  <a:lnTo>
                    <a:pt x="149" y="108"/>
                  </a:lnTo>
                  <a:lnTo>
                    <a:pt x="149" y="113"/>
                  </a:lnTo>
                  <a:lnTo>
                    <a:pt x="154" y="119"/>
                  </a:lnTo>
                  <a:lnTo>
                    <a:pt x="164" y="129"/>
                  </a:lnTo>
                  <a:lnTo>
                    <a:pt x="159" y="129"/>
                  </a:lnTo>
                  <a:lnTo>
                    <a:pt x="164" y="129"/>
                  </a:lnTo>
                  <a:lnTo>
                    <a:pt x="169" y="134"/>
                  </a:lnTo>
                  <a:lnTo>
                    <a:pt x="175" y="139"/>
                  </a:lnTo>
                  <a:lnTo>
                    <a:pt x="180" y="144"/>
                  </a:lnTo>
                  <a:lnTo>
                    <a:pt x="185" y="144"/>
                  </a:lnTo>
                  <a:lnTo>
                    <a:pt x="190" y="149"/>
                  </a:lnTo>
                  <a:lnTo>
                    <a:pt x="195" y="149"/>
                  </a:lnTo>
                  <a:lnTo>
                    <a:pt x="200" y="149"/>
                  </a:lnTo>
                  <a:lnTo>
                    <a:pt x="205" y="155"/>
                  </a:lnTo>
                  <a:lnTo>
                    <a:pt x="211" y="155"/>
                  </a:lnTo>
                  <a:lnTo>
                    <a:pt x="216" y="155"/>
                  </a:lnTo>
                  <a:lnTo>
                    <a:pt x="221" y="160"/>
                  </a:lnTo>
                  <a:lnTo>
                    <a:pt x="226" y="165"/>
                  </a:lnTo>
                  <a:lnTo>
                    <a:pt x="231" y="170"/>
                  </a:lnTo>
                  <a:lnTo>
                    <a:pt x="236" y="175"/>
                  </a:lnTo>
                  <a:lnTo>
                    <a:pt x="241" y="180"/>
                  </a:lnTo>
                  <a:lnTo>
                    <a:pt x="252" y="191"/>
                  </a:lnTo>
                  <a:lnTo>
                    <a:pt x="252" y="196"/>
                  </a:lnTo>
                  <a:lnTo>
                    <a:pt x="257" y="196"/>
                  </a:lnTo>
                  <a:lnTo>
                    <a:pt x="262" y="201"/>
                  </a:lnTo>
                  <a:lnTo>
                    <a:pt x="267" y="201"/>
                  </a:lnTo>
                  <a:lnTo>
                    <a:pt x="272" y="206"/>
                  </a:lnTo>
                  <a:lnTo>
                    <a:pt x="277" y="206"/>
                  </a:lnTo>
                  <a:lnTo>
                    <a:pt x="283" y="211"/>
                  </a:lnTo>
                  <a:lnTo>
                    <a:pt x="288" y="211"/>
                  </a:lnTo>
                  <a:lnTo>
                    <a:pt x="293" y="216"/>
                  </a:lnTo>
                  <a:lnTo>
                    <a:pt x="303" y="227"/>
                  </a:lnTo>
                  <a:lnTo>
                    <a:pt x="298" y="227"/>
                  </a:lnTo>
                  <a:lnTo>
                    <a:pt x="303" y="227"/>
                  </a:lnTo>
                  <a:lnTo>
                    <a:pt x="308" y="232"/>
                  </a:lnTo>
                  <a:lnTo>
                    <a:pt x="308" y="237"/>
                  </a:lnTo>
                  <a:lnTo>
                    <a:pt x="313" y="242"/>
                  </a:lnTo>
                  <a:lnTo>
                    <a:pt x="318" y="247"/>
                  </a:lnTo>
                  <a:lnTo>
                    <a:pt x="318" y="252"/>
                  </a:lnTo>
                  <a:lnTo>
                    <a:pt x="329" y="262"/>
                  </a:lnTo>
                  <a:lnTo>
                    <a:pt x="329" y="268"/>
                  </a:lnTo>
                  <a:lnTo>
                    <a:pt x="334" y="268"/>
                  </a:lnTo>
                  <a:lnTo>
                    <a:pt x="339" y="273"/>
                  </a:lnTo>
                  <a:lnTo>
                    <a:pt x="344" y="273"/>
                  </a:lnTo>
                  <a:lnTo>
                    <a:pt x="349" y="273"/>
                  </a:lnTo>
                  <a:lnTo>
                    <a:pt x="354" y="273"/>
                  </a:lnTo>
                  <a:lnTo>
                    <a:pt x="360" y="273"/>
                  </a:lnTo>
                  <a:lnTo>
                    <a:pt x="365" y="273"/>
                  </a:lnTo>
                  <a:lnTo>
                    <a:pt x="370" y="273"/>
                  </a:lnTo>
                  <a:lnTo>
                    <a:pt x="375" y="278"/>
                  </a:lnTo>
                  <a:lnTo>
                    <a:pt x="380" y="283"/>
                  </a:lnTo>
                  <a:lnTo>
                    <a:pt x="385" y="283"/>
                  </a:lnTo>
                  <a:lnTo>
                    <a:pt x="390" y="288"/>
                  </a:lnTo>
                  <a:lnTo>
                    <a:pt x="396" y="293"/>
                  </a:lnTo>
                  <a:lnTo>
                    <a:pt x="401" y="293"/>
                  </a:lnTo>
                  <a:lnTo>
                    <a:pt x="406" y="298"/>
                  </a:lnTo>
                  <a:lnTo>
                    <a:pt x="411" y="298"/>
                  </a:lnTo>
                  <a:lnTo>
                    <a:pt x="416" y="304"/>
                  </a:lnTo>
                  <a:lnTo>
                    <a:pt x="421" y="309"/>
                  </a:lnTo>
                  <a:lnTo>
                    <a:pt x="426" y="314"/>
                  </a:lnTo>
                  <a:lnTo>
                    <a:pt x="432" y="319"/>
                  </a:lnTo>
                  <a:lnTo>
                    <a:pt x="437" y="319"/>
                  </a:lnTo>
                  <a:lnTo>
                    <a:pt x="442" y="324"/>
                  </a:lnTo>
                  <a:lnTo>
                    <a:pt x="447" y="324"/>
                  </a:lnTo>
                  <a:lnTo>
                    <a:pt x="452" y="329"/>
                  </a:lnTo>
                  <a:lnTo>
                    <a:pt x="457" y="329"/>
                  </a:lnTo>
                  <a:lnTo>
                    <a:pt x="462" y="334"/>
                  </a:lnTo>
                  <a:lnTo>
                    <a:pt x="468" y="334"/>
                  </a:lnTo>
                  <a:lnTo>
                    <a:pt x="473" y="340"/>
                  </a:lnTo>
                  <a:lnTo>
                    <a:pt x="478" y="340"/>
                  </a:lnTo>
                  <a:lnTo>
                    <a:pt x="483" y="345"/>
                  </a:lnTo>
                  <a:lnTo>
                    <a:pt x="488" y="345"/>
                  </a:lnTo>
                  <a:lnTo>
                    <a:pt x="493" y="350"/>
                  </a:lnTo>
                  <a:lnTo>
                    <a:pt x="498" y="355"/>
                  </a:lnTo>
                  <a:lnTo>
                    <a:pt x="503" y="360"/>
                  </a:lnTo>
                  <a:lnTo>
                    <a:pt x="509" y="360"/>
                  </a:lnTo>
                  <a:lnTo>
                    <a:pt x="514" y="365"/>
                  </a:lnTo>
                  <a:lnTo>
                    <a:pt x="519" y="370"/>
                  </a:lnTo>
                  <a:lnTo>
                    <a:pt x="524" y="370"/>
                  </a:lnTo>
                  <a:lnTo>
                    <a:pt x="529" y="370"/>
                  </a:lnTo>
                  <a:lnTo>
                    <a:pt x="534" y="376"/>
                  </a:lnTo>
                  <a:lnTo>
                    <a:pt x="539" y="376"/>
                  </a:lnTo>
                  <a:lnTo>
                    <a:pt x="545" y="376"/>
                  </a:lnTo>
                  <a:lnTo>
                    <a:pt x="550" y="381"/>
                  </a:lnTo>
                  <a:lnTo>
                    <a:pt x="555" y="381"/>
                  </a:lnTo>
                  <a:lnTo>
                    <a:pt x="560" y="386"/>
                  </a:lnTo>
                  <a:lnTo>
                    <a:pt x="565" y="386"/>
                  </a:lnTo>
                  <a:lnTo>
                    <a:pt x="570" y="391"/>
                  </a:lnTo>
                  <a:lnTo>
                    <a:pt x="575" y="391"/>
                  </a:lnTo>
                  <a:lnTo>
                    <a:pt x="581" y="391"/>
                  </a:lnTo>
                  <a:lnTo>
                    <a:pt x="586" y="386"/>
                  </a:lnTo>
                  <a:lnTo>
                    <a:pt x="591" y="386"/>
                  </a:lnTo>
                  <a:lnTo>
                    <a:pt x="596" y="386"/>
                  </a:lnTo>
                  <a:lnTo>
                    <a:pt x="601" y="391"/>
                  </a:lnTo>
                  <a:lnTo>
                    <a:pt x="606" y="391"/>
                  </a:lnTo>
                  <a:lnTo>
                    <a:pt x="611" y="396"/>
                  </a:lnTo>
                  <a:lnTo>
                    <a:pt x="617" y="396"/>
                  </a:lnTo>
                  <a:lnTo>
                    <a:pt x="622" y="401"/>
                  </a:lnTo>
                  <a:lnTo>
                    <a:pt x="627" y="401"/>
                  </a:lnTo>
                  <a:lnTo>
                    <a:pt x="632" y="406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0" name="Freeform 115"/>
            <p:cNvSpPr>
              <a:spLocks/>
            </p:cNvSpPr>
            <p:nvPr/>
          </p:nvSpPr>
          <p:spPr bwMode="auto">
            <a:xfrm>
              <a:off x="4279" y="3745"/>
              <a:ext cx="272" cy="62"/>
            </a:xfrm>
            <a:custGeom>
              <a:avLst/>
              <a:gdLst>
                <a:gd name="T0" fmla="*/ 0 w 272"/>
                <a:gd name="T1" fmla="*/ 0 h 62"/>
                <a:gd name="T2" fmla="*/ 5 w 272"/>
                <a:gd name="T3" fmla="*/ 0 h 62"/>
                <a:gd name="T4" fmla="*/ 10 w 272"/>
                <a:gd name="T5" fmla="*/ 0 h 62"/>
                <a:gd name="T6" fmla="*/ 15 w 272"/>
                <a:gd name="T7" fmla="*/ 6 h 62"/>
                <a:gd name="T8" fmla="*/ 20 w 272"/>
                <a:gd name="T9" fmla="*/ 6 h 62"/>
                <a:gd name="T10" fmla="*/ 26 w 272"/>
                <a:gd name="T11" fmla="*/ 0 h 62"/>
                <a:gd name="T12" fmla="*/ 31 w 272"/>
                <a:gd name="T13" fmla="*/ 0 h 62"/>
                <a:gd name="T14" fmla="*/ 36 w 272"/>
                <a:gd name="T15" fmla="*/ 0 h 62"/>
                <a:gd name="T16" fmla="*/ 41 w 272"/>
                <a:gd name="T17" fmla="*/ 0 h 62"/>
                <a:gd name="T18" fmla="*/ 46 w 272"/>
                <a:gd name="T19" fmla="*/ 0 h 62"/>
                <a:gd name="T20" fmla="*/ 51 w 272"/>
                <a:gd name="T21" fmla="*/ 6 h 62"/>
                <a:gd name="T22" fmla="*/ 56 w 272"/>
                <a:gd name="T23" fmla="*/ 6 h 62"/>
                <a:gd name="T24" fmla="*/ 62 w 272"/>
                <a:gd name="T25" fmla="*/ 11 h 62"/>
                <a:gd name="T26" fmla="*/ 67 w 272"/>
                <a:gd name="T27" fmla="*/ 16 h 62"/>
                <a:gd name="T28" fmla="*/ 72 w 272"/>
                <a:gd name="T29" fmla="*/ 16 h 62"/>
                <a:gd name="T30" fmla="*/ 77 w 272"/>
                <a:gd name="T31" fmla="*/ 21 h 62"/>
                <a:gd name="T32" fmla="*/ 82 w 272"/>
                <a:gd name="T33" fmla="*/ 21 h 62"/>
                <a:gd name="T34" fmla="*/ 87 w 272"/>
                <a:gd name="T35" fmla="*/ 26 h 62"/>
                <a:gd name="T36" fmla="*/ 92 w 272"/>
                <a:gd name="T37" fmla="*/ 26 h 62"/>
                <a:gd name="T38" fmla="*/ 98 w 272"/>
                <a:gd name="T39" fmla="*/ 31 h 62"/>
                <a:gd name="T40" fmla="*/ 103 w 272"/>
                <a:gd name="T41" fmla="*/ 31 h 62"/>
                <a:gd name="T42" fmla="*/ 108 w 272"/>
                <a:gd name="T43" fmla="*/ 31 h 62"/>
                <a:gd name="T44" fmla="*/ 113 w 272"/>
                <a:gd name="T45" fmla="*/ 31 h 62"/>
                <a:gd name="T46" fmla="*/ 118 w 272"/>
                <a:gd name="T47" fmla="*/ 26 h 62"/>
                <a:gd name="T48" fmla="*/ 123 w 272"/>
                <a:gd name="T49" fmla="*/ 26 h 62"/>
                <a:gd name="T50" fmla="*/ 128 w 272"/>
                <a:gd name="T51" fmla="*/ 21 h 62"/>
                <a:gd name="T52" fmla="*/ 134 w 272"/>
                <a:gd name="T53" fmla="*/ 21 h 62"/>
                <a:gd name="T54" fmla="*/ 139 w 272"/>
                <a:gd name="T55" fmla="*/ 21 h 62"/>
                <a:gd name="T56" fmla="*/ 144 w 272"/>
                <a:gd name="T57" fmla="*/ 21 h 62"/>
                <a:gd name="T58" fmla="*/ 149 w 272"/>
                <a:gd name="T59" fmla="*/ 21 h 62"/>
                <a:gd name="T60" fmla="*/ 154 w 272"/>
                <a:gd name="T61" fmla="*/ 26 h 62"/>
                <a:gd name="T62" fmla="*/ 159 w 272"/>
                <a:gd name="T63" fmla="*/ 26 h 62"/>
                <a:gd name="T64" fmla="*/ 164 w 272"/>
                <a:gd name="T65" fmla="*/ 31 h 62"/>
                <a:gd name="T66" fmla="*/ 170 w 272"/>
                <a:gd name="T67" fmla="*/ 31 h 62"/>
                <a:gd name="T68" fmla="*/ 175 w 272"/>
                <a:gd name="T69" fmla="*/ 31 h 62"/>
                <a:gd name="T70" fmla="*/ 180 w 272"/>
                <a:gd name="T71" fmla="*/ 31 h 62"/>
                <a:gd name="T72" fmla="*/ 185 w 272"/>
                <a:gd name="T73" fmla="*/ 36 h 62"/>
                <a:gd name="T74" fmla="*/ 190 w 272"/>
                <a:gd name="T75" fmla="*/ 36 h 62"/>
                <a:gd name="T76" fmla="*/ 195 w 272"/>
                <a:gd name="T77" fmla="*/ 31 h 62"/>
                <a:gd name="T78" fmla="*/ 200 w 272"/>
                <a:gd name="T79" fmla="*/ 31 h 62"/>
                <a:gd name="T80" fmla="*/ 205 w 272"/>
                <a:gd name="T81" fmla="*/ 31 h 62"/>
                <a:gd name="T82" fmla="*/ 211 w 272"/>
                <a:gd name="T83" fmla="*/ 31 h 62"/>
                <a:gd name="T84" fmla="*/ 216 w 272"/>
                <a:gd name="T85" fmla="*/ 31 h 62"/>
                <a:gd name="T86" fmla="*/ 221 w 272"/>
                <a:gd name="T87" fmla="*/ 31 h 62"/>
                <a:gd name="T88" fmla="*/ 226 w 272"/>
                <a:gd name="T89" fmla="*/ 36 h 62"/>
                <a:gd name="T90" fmla="*/ 231 w 272"/>
                <a:gd name="T91" fmla="*/ 42 h 62"/>
                <a:gd name="T92" fmla="*/ 236 w 272"/>
                <a:gd name="T93" fmla="*/ 42 h 62"/>
                <a:gd name="T94" fmla="*/ 241 w 272"/>
                <a:gd name="T95" fmla="*/ 47 h 62"/>
                <a:gd name="T96" fmla="*/ 247 w 272"/>
                <a:gd name="T97" fmla="*/ 47 h 62"/>
                <a:gd name="T98" fmla="*/ 252 w 272"/>
                <a:gd name="T99" fmla="*/ 52 h 62"/>
                <a:gd name="T100" fmla="*/ 257 w 272"/>
                <a:gd name="T101" fmla="*/ 52 h 62"/>
                <a:gd name="T102" fmla="*/ 262 w 272"/>
                <a:gd name="T103" fmla="*/ 57 h 62"/>
                <a:gd name="T104" fmla="*/ 267 w 272"/>
                <a:gd name="T105" fmla="*/ 57 h 62"/>
                <a:gd name="T106" fmla="*/ 272 w 272"/>
                <a:gd name="T10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2" h="62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6"/>
                  </a:lnTo>
                  <a:lnTo>
                    <a:pt x="20" y="6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0"/>
                  </a:lnTo>
                  <a:lnTo>
                    <a:pt x="46" y="0"/>
                  </a:lnTo>
                  <a:lnTo>
                    <a:pt x="51" y="6"/>
                  </a:lnTo>
                  <a:lnTo>
                    <a:pt x="56" y="6"/>
                  </a:lnTo>
                  <a:lnTo>
                    <a:pt x="62" y="11"/>
                  </a:lnTo>
                  <a:lnTo>
                    <a:pt x="67" y="16"/>
                  </a:lnTo>
                  <a:lnTo>
                    <a:pt x="72" y="16"/>
                  </a:lnTo>
                  <a:lnTo>
                    <a:pt x="77" y="21"/>
                  </a:lnTo>
                  <a:lnTo>
                    <a:pt x="82" y="21"/>
                  </a:lnTo>
                  <a:lnTo>
                    <a:pt x="87" y="26"/>
                  </a:lnTo>
                  <a:lnTo>
                    <a:pt x="92" y="26"/>
                  </a:lnTo>
                  <a:lnTo>
                    <a:pt x="98" y="31"/>
                  </a:lnTo>
                  <a:lnTo>
                    <a:pt x="103" y="31"/>
                  </a:lnTo>
                  <a:lnTo>
                    <a:pt x="108" y="31"/>
                  </a:lnTo>
                  <a:lnTo>
                    <a:pt x="113" y="31"/>
                  </a:lnTo>
                  <a:lnTo>
                    <a:pt x="118" y="26"/>
                  </a:lnTo>
                  <a:lnTo>
                    <a:pt x="123" y="26"/>
                  </a:lnTo>
                  <a:lnTo>
                    <a:pt x="128" y="21"/>
                  </a:lnTo>
                  <a:lnTo>
                    <a:pt x="134" y="21"/>
                  </a:lnTo>
                  <a:lnTo>
                    <a:pt x="139" y="21"/>
                  </a:lnTo>
                  <a:lnTo>
                    <a:pt x="144" y="21"/>
                  </a:lnTo>
                  <a:lnTo>
                    <a:pt x="149" y="21"/>
                  </a:lnTo>
                  <a:lnTo>
                    <a:pt x="154" y="26"/>
                  </a:lnTo>
                  <a:lnTo>
                    <a:pt x="159" y="26"/>
                  </a:lnTo>
                  <a:lnTo>
                    <a:pt x="164" y="31"/>
                  </a:lnTo>
                  <a:lnTo>
                    <a:pt x="170" y="31"/>
                  </a:lnTo>
                  <a:lnTo>
                    <a:pt x="175" y="31"/>
                  </a:lnTo>
                  <a:lnTo>
                    <a:pt x="180" y="31"/>
                  </a:lnTo>
                  <a:lnTo>
                    <a:pt x="185" y="36"/>
                  </a:lnTo>
                  <a:lnTo>
                    <a:pt x="190" y="36"/>
                  </a:lnTo>
                  <a:lnTo>
                    <a:pt x="195" y="31"/>
                  </a:lnTo>
                  <a:lnTo>
                    <a:pt x="200" y="31"/>
                  </a:lnTo>
                  <a:lnTo>
                    <a:pt x="205" y="31"/>
                  </a:lnTo>
                  <a:lnTo>
                    <a:pt x="211" y="31"/>
                  </a:lnTo>
                  <a:lnTo>
                    <a:pt x="216" y="31"/>
                  </a:lnTo>
                  <a:lnTo>
                    <a:pt x="221" y="31"/>
                  </a:lnTo>
                  <a:lnTo>
                    <a:pt x="226" y="36"/>
                  </a:lnTo>
                  <a:lnTo>
                    <a:pt x="231" y="42"/>
                  </a:lnTo>
                  <a:lnTo>
                    <a:pt x="236" y="42"/>
                  </a:lnTo>
                  <a:lnTo>
                    <a:pt x="241" y="47"/>
                  </a:lnTo>
                  <a:lnTo>
                    <a:pt x="247" y="47"/>
                  </a:lnTo>
                  <a:lnTo>
                    <a:pt x="252" y="52"/>
                  </a:lnTo>
                  <a:lnTo>
                    <a:pt x="257" y="52"/>
                  </a:lnTo>
                  <a:lnTo>
                    <a:pt x="262" y="57"/>
                  </a:lnTo>
                  <a:lnTo>
                    <a:pt x="267" y="57"/>
                  </a:lnTo>
                  <a:lnTo>
                    <a:pt x="272" y="62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1" name="Freeform 116"/>
            <p:cNvSpPr>
              <a:spLocks/>
            </p:cNvSpPr>
            <p:nvPr/>
          </p:nvSpPr>
          <p:spPr bwMode="auto">
            <a:xfrm>
              <a:off x="4562" y="3792"/>
              <a:ext cx="92" cy="15"/>
            </a:xfrm>
            <a:custGeom>
              <a:avLst/>
              <a:gdLst>
                <a:gd name="T0" fmla="*/ 0 w 92"/>
                <a:gd name="T1" fmla="*/ 15 h 15"/>
                <a:gd name="T2" fmla="*/ 5 w 92"/>
                <a:gd name="T3" fmla="*/ 10 h 15"/>
                <a:gd name="T4" fmla="*/ 10 w 92"/>
                <a:gd name="T5" fmla="*/ 10 h 15"/>
                <a:gd name="T6" fmla="*/ 15 w 92"/>
                <a:gd name="T7" fmla="*/ 10 h 15"/>
                <a:gd name="T8" fmla="*/ 20 w 92"/>
                <a:gd name="T9" fmla="*/ 10 h 15"/>
                <a:gd name="T10" fmla="*/ 25 w 92"/>
                <a:gd name="T11" fmla="*/ 10 h 15"/>
                <a:gd name="T12" fmla="*/ 30 w 92"/>
                <a:gd name="T13" fmla="*/ 10 h 15"/>
                <a:gd name="T14" fmla="*/ 36 w 92"/>
                <a:gd name="T15" fmla="*/ 10 h 15"/>
                <a:gd name="T16" fmla="*/ 41 w 92"/>
                <a:gd name="T17" fmla="*/ 5 h 15"/>
                <a:gd name="T18" fmla="*/ 46 w 92"/>
                <a:gd name="T19" fmla="*/ 5 h 15"/>
                <a:gd name="T20" fmla="*/ 51 w 92"/>
                <a:gd name="T21" fmla="*/ 5 h 15"/>
                <a:gd name="T22" fmla="*/ 56 w 92"/>
                <a:gd name="T23" fmla="*/ 0 h 15"/>
                <a:gd name="T24" fmla="*/ 61 w 92"/>
                <a:gd name="T25" fmla="*/ 0 h 15"/>
                <a:gd name="T26" fmla="*/ 66 w 92"/>
                <a:gd name="T27" fmla="*/ 0 h 15"/>
                <a:gd name="T28" fmla="*/ 71 w 92"/>
                <a:gd name="T29" fmla="*/ 0 h 15"/>
                <a:gd name="T30" fmla="*/ 77 w 92"/>
                <a:gd name="T31" fmla="*/ 5 h 15"/>
                <a:gd name="T32" fmla="*/ 82 w 92"/>
                <a:gd name="T33" fmla="*/ 5 h 15"/>
                <a:gd name="T34" fmla="*/ 87 w 92"/>
                <a:gd name="T35" fmla="*/ 10 h 15"/>
                <a:gd name="T36" fmla="*/ 92 w 92"/>
                <a:gd name="T3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2" h="15">
                  <a:moveTo>
                    <a:pt x="0" y="15"/>
                  </a:moveTo>
                  <a:lnTo>
                    <a:pt x="5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6" y="10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6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1" y="0"/>
                  </a:lnTo>
                  <a:lnTo>
                    <a:pt x="77" y="5"/>
                  </a:lnTo>
                  <a:lnTo>
                    <a:pt x="82" y="5"/>
                  </a:lnTo>
                  <a:lnTo>
                    <a:pt x="87" y="10"/>
                  </a:lnTo>
                  <a:lnTo>
                    <a:pt x="92" y="15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2" name="Freeform 117"/>
            <p:cNvSpPr>
              <a:spLocks/>
            </p:cNvSpPr>
            <p:nvPr/>
          </p:nvSpPr>
          <p:spPr bwMode="auto">
            <a:xfrm>
              <a:off x="4669" y="3787"/>
              <a:ext cx="273" cy="20"/>
            </a:xfrm>
            <a:custGeom>
              <a:avLst/>
              <a:gdLst>
                <a:gd name="T0" fmla="*/ 0 w 273"/>
                <a:gd name="T1" fmla="*/ 20 h 20"/>
                <a:gd name="T2" fmla="*/ 6 w 273"/>
                <a:gd name="T3" fmla="*/ 15 h 20"/>
                <a:gd name="T4" fmla="*/ 11 w 273"/>
                <a:gd name="T5" fmla="*/ 15 h 20"/>
                <a:gd name="T6" fmla="*/ 16 w 273"/>
                <a:gd name="T7" fmla="*/ 10 h 20"/>
                <a:gd name="T8" fmla="*/ 21 w 273"/>
                <a:gd name="T9" fmla="*/ 10 h 20"/>
                <a:gd name="T10" fmla="*/ 26 w 273"/>
                <a:gd name="T11" fmla="*/ 10 h 20"/>
                <a:gd name="T12" fmla="*/ 31 w 273"/>
                <a:gd name="T13" fmla="*/ 10 h 20"/>
                <a:gd name="T14" fmla="*/ 36 w 273"/>
                <a:gd name="T15" fmla="*/ 15 h 20"/>
                <a:gd name="T16" fmla="*/ 42 w 273"/>
                <a:gd name="T17" fmla="*/ 15 h 20"/>
                <a:gd name="T18" fmla="*/ 47 w 273"/>
                <a:gd name="T19" fmla="*/ 15 h 20"/>
                <a:gd name="T20" fmla="*/ 52 w 273"/>
                <a:gd name="T21" fmla="*/ 15 h 20"/>
                <a:gd name="T22" fmla="*/ 57 w 273"/>
                <a:gd name="T23" fmla="*/ 15 h 20"/>
                <a:gd name="T24" fmla="*/ 62 w 273"/>
                <a:gd name="T25" fmla="*/ 15 h 20"/>
                <a:gd name="T26" fmla="*/ 67 w 273"/>
                <a:gd name="T27" fmla="*/ 15 h 20"/>
                <a:gd name="T28" fmla="*/ 72 w 273"/>
                <a:gd name="T29" fmla="*/ 15 h 20"/>
                <a:gd name="T30" fmla="*/ 78 w 273"/>
                <a:gd name="T31" fmla="*/ 15 h 20"/>
                <a:gd name="T32" fmla="*/ 83 w 273"/>
                <a:gd name="T33" fmla="*/ 10 h 20"/>
                <a:gd name="T34" fmla="*/ 88 w 273"/>
                <a:gd name="T35" fmla="*/ 10 h 20"/>
                <a:gd name="T36" fmla="*/ 93 w 273"/>
                <a:gd name="T37" fmla="*/ 10 h 20"/>
                <a:gd name="T38" fmla="*/ 98 w 273"/>
                <a:gd name="T39" fmla="*/ 5 h 20"/>
                <a:gd name="T40" fmla="*/ 103 w 273"/>
                <a:gd name="T41" fmla="*/ 5 h 20"/>
                <a:gd name="T42" fmla="*/ 108 w 273"/>
                <a:gd name="T43" fmla="*/ 0 h 20"/>
                <a:gd name="T44" fmla="*/ 114 w 273"/>
                <a:gd name="T45" fmla="*/ 0 h 20"/>
                <a:gd name="T46" fmla="*/ 119 w 273"/>
                <a:gd name="T47" fmla="*/ 0 h 20"/>
                <a:gd name="T48" fmla="*/ 124 w 273"/>
                <a:gd name="T49" fmla="*/ 5 h 20"/>
                <a:gd name="T50" fmla="*/ 129 w 273"/>
                <a:gd name="T51" fmla="*/ 5 h 20"/>
                <a:gd name="T52" fmla="*/ 134 w 273"/>
                <a:gd name="T53" fmla="*/ 5 h 20"/>
                <a:gd name="T54" fmla="*/ 139 w 273"/>
                <a:gd name="T55" fmla="*/ 5 h 20"/>
                <a:gd name="T56" fmla="*/ 144 w 273"/>
                <a:gd name="T57" fmla="*/ 5 h 20"/>
                <a:gd name="T58" fmla="*/ 149 w 273"/>
                <a:gd name="T59" fmla="*/ 5 h 20"/>
                <a:gd name="T60" fmla="*/ 155 w 273"/>
                <a:gd name="T61" fmla="*/ 5 h 20"/>
                <a:gd name="T62" fmla="*/ 160 w 273"/>
                <a:gd name="T63" fmla="*/ 5 h 20"/>
                <a:gd name="T64" fmla="*/ 165 w 273"/>
                <a:gd name="T65" fmla="*/ 10 h 20"/>
                <a:gd name="T66" fmla="*/ 170 w 273"/>
                <a:gd name="T67" fmla="*/ 10 h 20"/>
                <a:gd name="T68" fmla="*/ 175 w 273"/>
                <a:gd name="T69" fmla="*/ 10 h 20"/>
                <a:gd name="T70" fmla="*/ 180 w 273"/>
                <a:gd name="T71" fmla="*/ 10 h 20"/>
                <a:gd name="T72" fmla="*/ 185 w 273"/>
                <a:gd name="T73" fmla="*/ 10 h 20"/>
                <a:gd name="T74" fmla="*/ 191 w 273"/>
                <a:gd name="T75" fmla="*/ 5 h 20"/>
                <a:gd name="T76" fmla="*/ 196 w 273"/>
                <a:gd name="T77" fmla="*/ 5 h 20"/>
                <a:gd name="T78" fmla="*/ 201 w 273"/>
                <a:gd name="T79" fmla="*/ 5 h 20"/>
                <a:gd name="T80" fmla="*/ 206 w 273"/>
                <a:gd name="T81" fmla="*/ 5 h 20"/>
                <a:gd name="T82" fmla="*/ 211 w 273"/>
                <a:gd name="T83" fmla="*/ 5 h 20"/>
                <a:gd name="T84" fmla="*/ 216 w 273"/>
                <a:gd name="T85" fmla="*/ 5 h 20"/>
                <a:gd name="T86" fmla="*/ 221 w 273"/>
                <a:gd name="T87" fmla="*/ 5 h 20"/>
                <a:gd name="T88" fmla="*/ 227 w 273"/>
                <a:gd name="T89" fmla="*/ 5 h 20"/>
                <a:gd name="T90" fmla="*/ 232 w 273"/>
                <a:gd name="T91" fmla="*/ 5 h 20"/>
                <a:gd name="T92" fmla="*/ 237 w 273"/>
                <a:gd name="T93" fmla="*/ 5 h 20"/>
                <a:gd name="T94" fmla="*/ 242 w 273"/>
                <a:gd name="T95" fmla="*/ 5 h 20"/>
                <a:gd name="T96" fmla="*/ 247 w 273"/>
                <a:gd name="T97" fmla="*/ 10 h 20"/>
                <a:gd name="T98" fmla="*/ 252 w 273"/>
                <a:gd name="T99" fmla="*/ 10 h 20"/>
                <a:gd name="T100" fmla="*/ 257 w 273"/>
                <a:gd name="T101" fmla="*/ 15 h 20"/>
                <a:gd name="T102" fmla="*/ 263 w 273"/>
                <a:gd name="T103" fmla="*/ 15 h 20"/>
                <a:gd name="T104" fmla="*/ 268 w 273"/>
                <a:gd name="T105" fmla="*/ 15 h 20"/>
                <a:gd name="T106" fmla="*/ 273 w 273"/>
                <a:gd name="T107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3" h="20">
                  <a:moveTo>
                    <a:pt x="0" y="20"/>
                  </a:moveTo>
                  <a:lnTo>
                    <a:pt x="6" y="15"/>
                  </a:lnTo>
                  <a:lnTo>
                    <a:pt x="11" y="15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0"/>
                  </a:lnTo>
                  <a:lnTo>
                    <a:pt x="36" y="15"/>
                  </a:lnTo>
                  <a:lnTo>
                    <a:pt x="42" y="15"/>
                  </a:lnTo>
                  <a:lnTo>
                    <a:pt x="47" y="15"/>
                  </a:lnTo>
                  <a:lnTo>
                    <a:pt x="52" y="15"/>
                  </a:lnTo>
                  <a:lnTo>
                    <a:pt x="57" y="15"/>
                  </a:lnTo>
                  <a:lnTo>
                    <a:pt x="62" y="15"/>
                  </a:lnTo>
                  <a:lnTo>
                    <a:pt x="67" y="15"/>
                  </a:lnTo>
                  <a:lnTo>
                    <a:pt x="72" y="15"/>
                  </a:lnTo>
                  <a:lnTo>
                    <a:pt x="78" y="15"/>
                  </a:lnTo>
                  <a:lnTo>
                    <a:pt x="83" y="10"/>
                  </a:lnTo>
                  <a:lnTo>
                    <a:pt x="88" y="10"/>
                  </a:lnTo>
                  <a:lnTo>
                    <a:pt x="93" y="10"/>
                  </a:lnTo>
                  <a:lnTo>
                    <a:pt x="98" y="5"/>
                  </a:lnTo>
                  <a:lnTo>
                    <a:pt x="103" y="5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19" y="0"/>
                  </a:lnTo>
                  <a:lnTo>
                    <a:pt x="124" y="5"/>
                  </a:lnTo>
                  <a:lnTo>
                    <a:pt x="129" y="5"/>
                  </a:lnTo>
                  <a:lnTo>
                    <a:pt x="134" y="5"/>
                  </a:lnTo>
                  <a:lnTo>
                    <a:pt x="139" y="5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5" y="5"/>
                  </a:lnTo>
                  <a:lnTo>
                    <a:pt x="160" y="5"/>
                  </a:lnTo>
                  <a:lnTo>
                    <a:pt x="165" y="10"/>
                  </a:lnTo>
                  <a:lnTo>
                    <a:pt x="170" y="10"/>
                  </a:lnTo>
                  <a:lnTo>
                    <a:pt x="175" y="10"/>
                  </a:lnTo>
                  <a:lnTo>
                    <a:pt x="180" y="10"/>
                  </a:lnTo>
                  <a:lnTo>
                    <a:pt x="185" y="10"/>
                  </a:lnTo>
                  <a:lnTo>
                    <a:pt x="191" y="5"/>
                  </a:lnTo>
                  <a:lnTo>
                    <a:pt x="196" y="5"/>
                  </a:lnTo>
                  <a:lnTo>
                    <a:pt x="201" y="5"/>
                  </a:lnTo>
                  <a:lnTo>
                    <a:pt x="206" y="5"/>
                  </a:lnTo>
                  <a:lnTo>
                    <a:pt x="211" y="5"/>
                  </a:lnTo>
                  <a:lnTo>
                    <a:pt x="216" y="5"/>
                  </a:lnTo>
                  <a:lnTo>
                    <a:pt x="221" y="5"/>
                  </a:lnTo>
                  <a:lnTo>
                    <a:pt x="227" y="5"/>
                  </a:lnTo>
                  <a:lnTo>
                    <a:pt x="232" y="5"/>
                  </a:lnTo>
                  <a:lnTo>
                    <a:pt x="237" y="5"/>
                  </a:lnTo>
                  <a:lnTo>
                    <a:pt x="242" y="5"/>
                  </a:lnTo>
                  <a:lnTo>
                    <a:pt x="247" y="10"/>
                  </a:lnTo>
                  <a:lnTo>
                    <a:pt x="252" y="10"/>
                  </a:lnTo>
                  <a:lnTo>
                    <a:pt x="257" y="15"/>
                  </a:lnTo>
                  <a:lnTo>
                    <a:pt x="263" y="15"/>
                  </a:lnTo>
                  <a:lnTo>
                    <a:pt x="268" y="15"/>
                  </a:lnTo>
                  <a:lnTo>
                    <a:pt x="273" y="15"/>
                  </a:lnTo>
                </a:path>
              </a:pathLst>
            </a:cu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3" name="Freeform 118"/>
            <p:cNvSpPr>
              <a:spLocks/>
            </p:cNvSpPr>
            <p:nvPr/>
          </p:nvSpPr>
          <p:spPr bwMode="auto">
            <a:xfrm>
              <a:off x="913" y="3787"/>
              <a:ext cx="31" cy="20"/>
            </a:xfrm>
            <a:custGeom>
              <a:avLst/>
              <a:gdLst>
                <a:gd name="T0" fmla="*/ 0 w 31"/>
                <a:gd name="T1" fmla="*/ 5 h 20"/>
                <a:gd name="T2" fmla="*/ 5 w 31"/>
                <a:gd name="T3" fmla="*/ 0 h 20"/>
                <a:gd name="T4" fmla="*/ 10 w 31"/>
                <a:gd name="T5" fmla="*/ 0 h 20"/>
                <a:gd name="T6" fmla="*/ 16 w 31"/>
                <a:gd name="T7" fmla="*/ 5 h 20"/>
                <a:gd name="T8" fmla="*/ 21 w 31"/>
                <a:gd name="T9" fmla="*/ 10 h 20"/>
                <a:gd name="T10" fmla="*/ 26 w 31"/>
                <a:gd name="T11" fmla="*/ 15 h 20"/>
                <a:gd name="T12" fmla="*/ 31 w 3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0">
                  <a:moveTo>
                    <a:pt x="0" y="5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0"/>
                  </a:lnTo>
                  <a:lnTo>
                    <a:pt x="26" y="15"/>
                  </a:lnTo>
                  <a:lnTo>
                    <a:pt x="31" y="20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4" name="Freeform 119"/>
            <p:cNvSpPr>
              <a:spLocks/>
            </p:cNvSpPr>
            <p:nvPr/>
          </p:nvSpPr>
          <p:spPr bwMode="auto">
            <a:xfrm>
              <a:off x="959" y="3781"/>
              <a:ext cx="180" cy="26"/>
            </a:xfrm>
            <a:custGeom>
              <a:avLst/>
              <a:gdLst>
                <a:gd name="T0" fmla="*/ 0 w 180"/>
                <a:gd name="T1" fmla="*/ 26 h 26"/>
                <a:gd name="T2" fmla="*/ 6 w 180"/>
                <a:gd name="T3" fmla="*/ 21 h 26"/>
                <a:gd name="T4" fmla="*/ 11 w 180"/>
                <a:gd name="T5" fmla="*/ 16 h 26"/>
                <a:gd name="T6" fmla="*/ 16 w 180"/>
                <a:gd name="T7" fmla="*/ 11 h 26"/>
                <a:gd name="T8" fmla="*/ 21 w 180"/>
                <a:gd name="T9" fmla="*/ 6 h 26"/>
                <a:gd name="T10" fmla="*/ 26 w 180"/>
                <a:gd name="T11" fmla="*/ 6 h 26"/>
                <a:gd name="T12" fmla="*/ 31 w 180"/>
                <a:gd name="T13" fmla="*/ 0 h 26"/>
                <a:gd name="T14" fmla="*/ 36 w 180"/>
                <a:gd name="T15" fmla="*/ 0 h 26"/>
                <a:gd name="T16" fmla="*/ 42 w 180"/>
                <a:gd name="T17" fmla="*/ 6 h 26"/>
                <a:gd name="T18" fmla="*/ 47 w 180"/>
                <a:gd name="T19" fmla="*/ 6 h 26"/>
                <a:gd name="T20" fmla="*/ 52 w 180"/>
                <a:gd name="T21" fmla="*/ 6 h 26"/>
                <a:gd name="T22" fmla="*/ 57 w 180"/>
                <a:gd name="T23" fmla="*/ 11 h 26"/>
                <a:gd name="T24" fmla="*/ 62 w 180"/>
                <a:gd name="T25" fmla="*/ 11 h 26"/>
                <a:gd name="T26" fmla="*/ 67 w 180"/>
                <a:gd name="T27" fmla="*/ 11 h 26"/>
                <a:gd name="T28" fmla="*/ 72 w 180"/>
                <a:gd name="T29" fmla="*/ 16 h 26"/>
                <a:gd name="T30" fmla="*/ 78 w 180"/>
                <a:gd name="T31" fmla="*/ 16 h 26"/>
                <a:gd name="T32" fmla="*/ 83 w 180"/>
                <a:gd name="T33" fmla="*/ 11 h 26"/>
                <a:gd name="T34" fmla="*/ 88 w 180"/>
                <a:gd name="T35" fmla="*/ 11 h 26"/>
                <a:gd name="T36" fmla="*/ 93 w 180"/>
                <a:gd name="T37" fmla="*/ 11 h 26"/>
                <a:gd name="T38" fmla="*/ 98 w 180"/>
                <a:gd name="T39" fmla="*/ 11 h 26"/>
                <a:gd name="T40" fmla="*/ 103 w 180"/>
                <a:gd name="T41" fmla="*/ 11 h 26"/>
                <a:gd name="T42" fmla="*/ 108 w 180"/>
                <a:gd name="T43" fmla="*/ 11 h 26"/>
                <a:gd name="T44" fmla="*/ 113 w 180"/>
                <a:gd name="T45" fmla="*/ 16 h 26"/>
                <a:gd name="T46" fmla="*/ 119 w 180"/>
                <a:gd name="T47" fmla="*/ 16 h 26"/>
                <a:gd name="T48" fmla="*/ 124 w 180"/>
                <a:gd name="T49" fmla="*/ 16 h 26"/>
                <a:gd name="T50" fmla="*/ 129 w 180"/>
                <a:gd name="T51" fmla="*/ 16 h 26"/>
                <a:gd name="T52" fmla="*/ 134 w 180"/>
                <a:gd name="T53" fmla="*/ 16 h 26"/>
                <a:gd name="T54" fmla="*/ 139 w 180"/>
                <a:gd name="T55" fmla="*/ 11 h 26"/>
                <a:gd name="T56" fmla="*/ 144 w 180"/>
                <a:gd name="T57" fmla="*/ 11 h 26"/>
                <a:gd name="T58" fmla="*/ 149 w 180"/>
                <a:gd name="T59" fmla="*/ 11 h 26"/>
                <a:gd name="T60" fmla="*/ 155 w 180"/>
                <a:gd name="T61" fmla="*/ 11 h 26"/>
                <a:gd name="T62" fmla="*/ 160 w 180"/>
                <a:gd name="T63" fmla="*/ 16 h 26"/>
                <a:gd name="T64" fmla="*/ 165 w 180"/>
                <a:gd name="T65" fmla="*/ 16 h 26"/>
                <a:gd name="T66" fmla="*/ 170 w 180"/>
                <a:gd name="T67" fmla="*/ 21 h 26"/>
                <a:gd name="T68" fmla="*/ 175 w 180"/>
                <a:gd name="T69" fmla="*/ 21 h 26"/>
                <a:gd name="T70" fmla="*/ 180 w 180"/>
                <a:gd name="T7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0" h="26">
                  <a:moveTo>
                    <a:pt x="0" y="26"/>
                  </a:moveTo>
                  <a:lnTo>
                    <a:pt x="6" y="21"/>
                  </a:lnTo>
                  <a:lnTo>
                    <a:pt x="11" y="16"/>
                  </a:lnTo>
                  <a:lnTo>
                    <a:pt x="16" y="11"/>
                  </a:lnTo>
                  <a:lnTo>
                    <a:pt x="21" y="6"/>
                  </a:lnTo>
                  <a:lnTo>
                    <a:pt x="26" y="6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6"/>
                  </a:lnTo>
                  <a:lnTo>
                    <a:pt x="47" y="6"/>
                  </a:lnTo>
                  <a:lnTo>
                    <a:pt x="52" y="6"/>
                  </a:lnTo>
                  <a:lnTo>
                    <a:pt x="57" y="11"/>
                  </a:lnTo>
                  <a:lnTo>
                    <a:pt x="62" y="11"/>
                  </a:lnTo>
                  <a:lnTo>
                    <a:pt x="67" y="11"/>
                  </a:lnTo>
                  <a:lnTo>
                    <a:pt x="72" y="16"/>
                  </a:lnTo>
                  <a:lnTo>
                    <a:pt x="78" y="16"/>
                  </a:lnTo>
                  <a:lnTo>
                    <a:pt x="83" y="11"/>
                  </a:lnTo>
                  <a:lnTo>
                    <a:pt x="88" y="11"/>
                  </a:lnTo>
                  <a:lnTo>
                    <a:pt x="93" y="11"/>
                  </a:lnTo>
                  <a:lnTo>
                    <a:pt x="98" y="11"/>
                  </a:lnTo>
                  <a:lnTo>
                    <a:pt x="103" y="11"/>
                  </a:lnTo>
                  <a:lnTo>
                    <a:pt x="108" y="11"/>
                  </a:lnTo>
                  <a:lnTo>
                    <a:pt x="113" y="16"/>
                  </a:lnTo>
                  <a:lnTo>
                    <a:pt x="119" y="16"/>
                  </a:lnTo>
                  <a:lnTo>
                    <a:pt x="124" y="16"/>
                  </a:lnTo>
                  <a:lnTo>
                    <a:pt x="129" y="16"/>
                  </a:lnTo>
                  <a:lnTo>
                    <a:pt x="134" y="16"/>
                  </a:lnTo>
                  <a:lnTo>
                    <a:pt x="139" y="11"/>
                  </a:lnTo>
                  <a:lnTo>
                    <a:pt x="144" y="11"/>
                  </a:lnTo>
                  <a:lnTo>
                    <a:pt x="149" y="11"/>
                  </a:lnTo>
                  <a:lnTo>
                    <a:pt x="155" y="11"/>
                  </a:lnTo>
                  <a:lnTo>
                    <a:pt x="160" y="16"/>
                  </a:lnTo>
                  <a:lnTo>
                    <a:pt x="165" y="16"/>
                  </a:lnTo>
                  <a:lnTo>
                    <a:pt x="170" y="21"/>
                  </a:lnTo>
                  <a:lnTo>
                    <a:pt x="175" y="21"/>
                  </a:lnTo>
                  <a:lnTo>
                    <a:pt x="180" y="26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5" name="Freeform 120"/>
            <p:cNvSpPr>
              <a:spLocks/>
            </p:cNvSpPr>
            <p:nvPr/>
          </p:nvSpPr>
          <p:spPr bwMode="auto">
            <a:xfrm>
              <a:off x="1155" y="3607"/>
              <a:ext cx="647" cy="195"/>
            </a:xfrm>
            <a:custGeom>
              <a:avLst/>
              <a:gdLst>
                <a:gd name="T0" fmla="*/ 5 w 647"/>
                <a:gd name="T1" fmla="*/ 195 h 195"/>
                <a:gd name="T2" fmla="*/ 20 w 647"/>
                <a:gd name="T3" fmla="*/ 190 h 195"/>
                <a:gd name="T4" fmla="*/ 36 w 647"/>
                <a:gd name="T5" fmla="*/ 185 h 195"/>
                <a:gd name="T6" fmla="*/ 51 w 647"/>
                <a:gd name="T7" fmla="*/ 185 h 195"/>
                <a:gd name="T8" fmla="*/ 66 w 647"/>
                <a:gd name="T9" fmla="*/ 185 h 195"/>
                <a:gd name="T10" fmla="*/ 82 w 647"/>
                <a:gd name="T11" fmla="*/ 180 h 195"/>
                <a:gd name="T12" fmla="*/ 97 w 647"/>
                <a:gd name="T13" fmla="*/ 180 h 195"/>
                <a:gd name="T14" fmla="*/ 113 w 647"/>
                <a:gd name="T15" fmla="*/ 185 h 195"/>
                <a:gd name="T16" fmla="*/ 128 w 647"/>
                <a:gd name="T17" fmla="*/ 185 h 195"/>
                <a:gd name="T18" fmla="*/ 144 w 647"/>
                <a:gd name="T19" fmla="*/ 180 h 195"/>
                <a:gd name="T20" fmla="*/ 159 w 647"/>
                <a:gd name="T21" fmla="*/ 174 h 195"/>
                <a:gd name="T22" fmla="*/ 174 w 647"/>
                <a:gd name="T23" fmla="*/ 169 h 195"/>
                <a:gd name="T24" fmla="*/ 190 w 647"/>
                <a:gd name="T25" fmla="*/ 169 h 195"/>
                <a:gd name="T26" fmla="*/ 205 w 647"/>
                <a:gd name="T27" fmla="*/ 174 h 195"/>
                <a:gd name="T28" fmla="*/ 221 w 647"/>
                <a:gd name="T29" fmla="*/ 164 h 195"/>
                <a:gd name="T30" fmla="*/ 236 w 647"/>
                <a:gd name="T31" fmla="*/ 164 h 195"/>
                <a:gd name="T32" fmla="*/ 251 w 647"/>
                <a:gd name="T33" fmla="*/ 159 h 195"/>
                <a:gd name="T34" fmla="*/ 267 w 647"/>
                <a:gd name="T35" fmla="*/ 154 h 195"/>
                <a:gd name="T36" fmla="*/ 282 w 647"/>
                <a:gd name="T37" fmla="*/ 149 h 195"/>
                <a:gd name="T38" fmla="*/ 298 w 647"/>
                <a:gd name="T39" fmla="*/ 149 h 195"/>
                <a:gd name="T40" fmla="*/ 313 w 647"/>
                <a:gd name="T41" fmla="*/ 144 h 195"/>
                <a:gd name="T42" fmla="*/ 329 w 647"/>
                <a:gd name="T43" fmla="*/ 138 h 195"/>
                <a:gd name="T44" fmla="*/ 344 w 647"/>
                <a:gd name="T45" fmla="*/ 133 h 195"/>
                <a:gd name="T46" fmla="*/ 359 w 647"/>
                <a:gd name="T47" fmla="*/ 144 h 195"/>
                <a:gd name="T48" fmla="*/ 375 w 647"/>
                <a:gd name="T49" fmla="*/ 144 h 195"/>
                <a:gd name="T50" fmla="*/ 390 w 647"/>
                <a:gd name="T51" fmla="*/ 133 h 195"/>
                <a:gd name="T52" fmla="*/ 406 w 647"/>
                <a:gd name="T53" fmla="*/ 118 h 195"/>
                <a:gd name="T54" fmla="*/ 421 w 647"/>
                <a:gd name="T55" fmla="*/ 113 h 195"/>
                <a:gd name="T56" fmla="*/ 436 w 647"/>
                <a:gd name="T57" fmla="*/ 108 h 195"/>
                <a:gd name="T58" fmla="*/ 452 w 647"/>
                <a:gd name="T59" fmla="*/ 97 h 195"/>
                <a:gd name="T60" fmla="*/ 467 w 647"/>
                <a:gd name="T61" fmla="*/ 87 h 195"/>
                <a:gd name="T62" fmla="*/ 483 w 647"/>
                <a:gd name="T63" fmla="*/ 82 h 195"/>
                <a:gd name="T64" fmla="*/ 498 w 647"/>
                <a:gd name="T65" fmla="*/ 72 h 195"/>
                <a:gd name="T66" fmla="*/ 514 w 647"/>
                <a:gd name="T67" fmla="*/ 61 h 195"/>
                <a:gd name="T68" fmla="*/ 529 w 647"/>
                <a:gd name="T69" fmla="*/ 51 h 195"/>
                <a:gd name="T70" fmla="*/ 544 w 647"/>
                <a:gd name="T71" fmla="*/ 41 h 195"/>
                <a:gd name="T72" fmla="*/ 560 w 647"/>
                <a:gd name="T73" fmla="*/ 36 h 195"/>
                <a:gd name="T74" fmla="*/ 575 w 647"/>
                <a:gd name="T75" fmla="*/ 36 h 195"/>
                <a:gd name="T76" fmla="*/ 591 w 647"/>
                <a:gd name="T77" fmla="*/ 30 h 195"/>
                <a:gd name="T78" fmla="*/ 606 w 647"/>
                <a:gd name="T79" fmla="*/ 20 h 195"/>
                <a:gd name="T80" fmla="*/ 621 w 647"/>
                <a:gd name="T81" fmla="*/ 10 h 195"/>
                <a:gd name="T82" fmla="*/ 637 w 647"/>
                <a:gd name="T83" fmla="*/ 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7" h="195">
                  <a:moveTo>
                    <a:pt x="5" y="195"/>
                  </a:moveTo>
                  <a:lnTo>
                    <a:pt x="0" y="195"/>
                  </a:lnTo>
                  <a:lnTo>
                    <a:pt x="5" y="195"/>
                  </a:lnTo>
                  <a:lnTo>
                    <a:pt x="10" y="195"/>
                  </a:lnTo>
                  <a:lnTo>
                    <a:pt x="15" y="190"/>
                  </a:lnTo>
                  <a:lnTo>
                    <a:pt x="20" y="190"/>
                  </a:lnTo>
                  <a:lnTo>
                    <a:pt x="25" y="190"/>
                  </a:lnTo>
                  <a:lnTo>
                    <a:pt x="31" y="185"/>
                  </a:lnTo>
                  <a:lnTo>
                    <a:pt x="36" y="185"/>
                  </a:lnTo>
                  <a:lnTo>
                    <a:pt x="41" y="185"/>
                  </a:lnTo>
                  <a:lnTo>
                    <a:pt x="46" y="185"/>
                  </a:lnTo>
                  <a:lnTo>
                    <a:pt x="51" y="185"/>
                  </a:lnTo>
                  <a:lnTo>
                    <a:pt x="56" y="185"/>
                  </a:lnTo>
                  <a:lnTo>
                    <a:pt x="61" y="185"/>
                  </a:lnTo>
                  <a:lnTo>
                    <a:pt x="66" y="185"/>
                  </a:lnTo>
                  <a:lnTo>
                    <a:pt x="72" y="185"/>
                  </a:lnTo>
                  <a:lnTo>
                    <a:pt x="77" y="180"/>
                  </a:lnTo>
                  <a:lnTo>
                    <a:pt x="82" y="180"/>
                  </a:lnTo>
                  <a:lnTo>
                    <a:pt x="87" y="180"/>
                  </a:lnTo>
                  <a:lnTo>
                    <a:pt x="92" y="180"/>
                  </a:lnTo>
                  <a:lnTo>
                    <a:pt x="97" y="180"/>
                  </a:lnTo>
                  <a:lnTo>
                    <a:pt x="102" y="180"/>
                  </a:lnTo>
                  <a:lnTo>
                    <a:pt x="108" y="180"/>
                  </a:lnTo>
                  <a:lnTo>
                    <a:pt x="113" y="185"/>
                  </a:lnTo>
                  <a:lnTo>
                    <a:pt x="118" y="185"/>
                  </a:lnTo>
                  <a:lnTo>
                    <a:pt x="123" y="185"/>
                  </a:lnTo>
                  <a:lnTo>
                    <a:pt x="128" y="185"/>
                  </a:lnTo>
                  <a:lnTo>
                    <a:pt x="133" y="185"/>
                  </a:lnTo>
                  <a:lnTo>
                    <a:pt x="138" y="180"/>
                  </a:lnTo>
                  <a:lnTo>
                    <a:pt x="144" y="180"/>
                  </a:lnTo>
                  <a:lnTo>
                    <a:pt x="149" y="180"/>
                  </a:lnTo>
                  <a:lnTo>
                    <a:pt x="154" y="174"/>
                  </a:lnTo>
                  <a:lnTo>
                    <a:pt x="159" y="174"/>
                  </a:lnTo>
                  <a:lnTo>
                    <a:pt x="164" y="169"/>
                  </a:lnTo>
                  <a:lnTo>
                    <a:pt x="169" y="169"/>
                  </a:lnTo>
                  <a:lnTo>
                    <a:pt x="174" y="169"/>
                  </a:lnTo>
                  <a:lnTo>
                    <a:pt x="180" y="169"/>
                  </a:lnTo>
                  <a:lnTo>
                    <a:pt x="185" y="169"/>
                  </a:lnTo>
                  <a:lnTo>
                    <a:pt x="190" y="169"/>
                  </a:lnTo>
                  <a:lnTo>
                    <a:pt x="195" y="174"/>
                  </a:lnTo>
                  <a:lnTo>
                    <a:pt x="200" y="174"/>
                  </a:lnTo>
                  <a:lnTo>
                    <a:pt x="205" y="174"/>
                  </a:lnTo>
                  <a:lnTo>
                    <a:pt x="210" y="169"/>
                  </a:lnTo>
                  <a:lnTo>
                    <a:pt x="216" y="169"/>
                  </a:lnTo>
                  <a:lnTo>
                    <a:pt x="221" y="164"/>
                  </a:lnTo>
                  <a:lnTo>
                    <a:pt x="226" y="164"/>
                  </a:lnTo>
                  <a:lnTo>
                    <a:pt x="231" y="164"/>
                  </a:lnTo>
                  <a:lnTo>
                    <a:pt x="236" y="164"/>
                  </a:lnTo>
                  <a:lnTo>
                    <a:pt x="241" y="159"/>
                  </a:lnTo>
                  <a:lnTo>
                    <a:pt x="246" y="159"/>
                  </a:lnTo>
                  <a:lnTo>
                    <a:pt x="251" y="159"/>
                  </a:lnTo>
                  <a:lnTo>
                    <a:pt x="257" y="159"/>
                  </a:lnTo>
                  <a:lnTo>
                    <a:pt x="262" y="154"/>
                  </a:lnTo>
                  <a:lnTo>
                    <a:pt x="267" y="154"/>
                  </a:lnTo>
                  <a:lnTo>
                    <a:pt x="272" y="154"/>
                  </a:lnTo>
                  <a:lnTo>
                    <a:pt x="277" y="154"/>
                  </a:lnTo>
                  <a:lnTo>
                    <a:pt x="282" y="149"/>
                  </a:lnTo>
                  <a:lnTo>
                    <a:pt x="287" y="149"/>
                  </a:lnTo>
                  <a:lnTo>
                    <a:pt x="293" y="149"/>
                  </a:lnTo>
                  <a:lnTo>
                    <a:pt x="298" y="149"/>
                  </a:lnTo>
                  <a:lnTo>
                    <a:pt x="303" y="149"/>
                  </a:lnTo>
                  <a:lnTo>
                    <a:pt x="308" y="144"/>
                  </a:lnTo>
                  <a:lnTo>
                    <a:pt x="313" y="144"/>
                  </a:lnTo>
                  <a:lnTo>
                    <a:pt x="318" y="144"/>
                  </a:lnTo>
                  <a:lnTo>
                    <a:pt x="323" y="138"/>
                  </a:lnTo>
                  <a:lnTo>
                    <a:pt x="329" y="138"/>
                  </a:lnTo>
                  <a:lnTo>
                    <a:pt x="334" y="133"/>
                  </a:lnTo>
                  <a:lnTo>
                    <a:pt x="339" y="133"/>
                  </a:lnTo>
                  <a:lnTo>
                    <a:pt x="344" y="133"/>
                  </a:lnTo>
                  <a:lnTo>
                    <a:pt x="349" y="138"/>
                  </a:lnTo>
                  <a:lnTo>
                    <a:pt x="354" y="138"/>
                  </a:lnTo>
                  <a:lnTo>
                    <a:pt x="359" y="144"/>
                  </a:lnTo>
                  <a:lnTo>
                    <a:pt x="365" y="144"/>
                  </a:lnTo>
                  <a:lnTo>
                    <a:pt x="370" y="144"/>
                  </a:lnTo>
                  <a:lnTo>
                    <a:pt x="375" y="144"/>
                  </a:lnTo>
                  <a:lnTo>
                    <a:pt x="380" y="144"/>
                  </a:lnTo>
                  <a:lnTo>
                    <a:pt x="385" y="138"/>
                  </a:lnTo>
                  <a:lnTo>
                    <a:pt x="390" y="133"/>
                  </a:lnTo>
                  <a:lnTo>
                    <a:pt x="395" y="128"/>
                  </a:lnTo>
                  <a:lnTo>
                    <a:pt x="401" y="123"/>
                  </a:lnTo>
                  <a:lnTo>
                    <a:pt x="406" y="118"/>
                  </a:lnTo>
                  <a:lnTo>
                    <a:pt x="411" y="118"/>
                  </a:lnTo>
                  <a:lnTo>
                    <a:pt x="416" y="113"/>
                  </a:lnTo>
                  <a:lnTo>
                    <a:pt x="421" y="113"/>
                  </a:lnTo>
                  <a:lnTo>
                    <a:pt x="426" y="113"/>
                  </a:lnTo>
                  <a:lnTo>
                    <a:pt x="431" y="113"/>
                  </a:lnTo>
                  <a:lnTo>
                    <a:pt x="436" y="108"/>
                  </a:lnTo>
                  <a:lnTo>
                    <a:pt x="442" y="108"/>
                  </a:lnTo>
                  <a:lnTo>
                    <a:pt x="447" y="102"/>
                  </a:lnTo>
                  <a:lnTo>
                    <a:pt x="452" y="97"/>
                  </a:lnTo>
                  <a:lnTo>
                    <a:pt x="457" y="97"/>
                  </a:lnTo>
                  <a:lnTo>
                    <a:pt x="462" y="92"/>
                  </a:lnTo>
                  <a:lnTo>
                    <a:pt x="467" y="87"/>
                  </a:lnTo>
                  <a:lnTo>
                    <a:pt x="472" y="87"/>
                  </a:lnTo>
                  <a:lnTo>
                    <a:pt x="478" y="82"/>
                  </a:lnTo>
                  <a:lnTo>
                    <a:pt x="483" y="82"/>
                  </a:lnTo>
                  <a:lnTo>
                    <a:pt x="488" y="82"/>
                  </a:lnTo>
                  <a:lnTo>
                    <a:pt x="493" y="77"/>
                  </a:lnTo>
                  <a:lnTo>
                    <a:pt x="498" y="72"/>
                  </a:lnTo>
                  <a:lnTo>
                    <a:pt x="503" y="72"/>
                  </a:lnTo>
                  <a:lnTo>
                    <a:pt x="508" y="66"/>
                  </a:lnTo>
                  <a:lnTo>
                    <a:pt x="514" y="61"/>
                  </a:lnTo>
                  <a:lnTo>
                    <a:pt x="519" y="56"/>
                  </a:lnTo>
                  <a:lnTo>
                    <a:pt x="524" y="51"/>
                  </a:lnTo>
                  <a:lnTo>
                    <a:pt x="529" y="51"/>
                  </a:lnTo>
                  <a:lnTo>
                    <a:pt x="534" y="46"/>
                  </a:lnTo>
                  <a:lnTo>
                    <a:pt x="539" y="46"/>
                  </a:lnTo>
                  <a:lnTo>
                    <a:pt x="544" y="41"/>
                  </a:lnTo>
                  <a:lnTo>
                    <a:pt x="550" y="41"/>
                  </a:lnTo>
                  <a:lnTo>
                    <a:pt x="555" y="41"/>
                  </a:lnTo>
                  <a:lnTo>
                    <a:pt x="560" y="36"/>
                  </a:lnTo>
                  <a:lnTo>
                    <a:pt x="565" y="36"/>
                  </a:lnTo>
                  <a:lnTo>
                    <a:pt x="570" y="36"/>
                  </a:lnTo>
                  <a:lnTo>
                    <a:pt x="575" y="36"/>
                  </a:lnTo>
                  <a:lnTo>
                    <a:pt x="580" y="30"/>
                  </a:lnTo>
                  <a:lnTo>
                    <a:pt x="585" y="30"/>
                  </a:lnTo>
                  <a:lnTo>
                    <a:pt x="591" y="30"/>
                  </a:lnTo>
                  <a:lnTo>
                    <a:pt x="596" y="25"/>
                  </a:lnTo>
                  <a:lnTo>
                    <a:pt x="601" y="25"/>
                  </a:lnTo>
                  <a:lnTo>
                    <a:pt x="606" y="20"/>
                  </a:lnTo>
                  <a:lnTo>
                    <a:pt x="611" y="15"/>
                  </a:lnTo>
                  <a:lnTo>
                    <a:pt x="616" y="10"/>
                  </a:lnTo>
                  <a:lnTo>
                    <a:pt x="621" y="10"/>
                  </a:lnTo>
                  <a:lnTo>
                    <a:pt x="627" y="5"/>
                  </a:lnTo>
                  <a:lnTo>
                    <a:pt x="632" y="5"/>
                  </a:lnTo>
                  <a:lnTo>
                    <a:pt x="637" y="5"/>
                  </a:lnTo>
                  <a:lnTo>
                    <a:pt x="642" y="5"/>
                  </a:lnTo>
                  <a:lnTo>
                    <a:pt x="647" y="0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6" name="Freeform 121"/>
            <p:cNvSpPr>
              <a:spLocks/>
            </p:cNvSpPr>
            <p:nvPr/>
          </p:nvSpPr>
          <p:spPr bwMode="auto">
            <a:xfrm>
              <a:off x="1802" y="3180"/>
              <a:ext cx="637" cy="427"/>
            </a:xfrm>
            <a:custGeom>
              <a:avLst/>
              <a:gdLst>
                <a:gd name="T0" fmla="*/ 10 w 637"/>
                <a:gd name="T1" fmla="*/ 416 h 427"/>
                <a:gd name="T2" fmla="*/ 26 w 637"/>
                <a:gd name="T3" fmla="*/ 401 h 427"/>
                <a:gd name="T4" fmla="*/ 41 w 637"/>
                <a:gd name="T5" fmla="*/ 396 h 427"/>
                <a:gd name="T6" fmla="*/ 57 w 637"/>
                <a:gd name="T7" fmla="*/ 391 h 427"/>
                <a:gd name="T8" fmla="*/ 72 w 637"/>
                <a:gd name="T9" fmla="*/ 380 h 427"/>
                <a:gd name="T10" fmla="*/ 88 w 637"/>
                <a:gd name="T11" fmla="*/ 365 h 427"/>
                <a:gd name="T12" fmla="*/ 103 w 637"/>
                <a:gd name="T13" fmla="*/ 355 h 427"/>
                <a:gd name="T14" fmla="*/ 118 w 637"/>
                <a:gd name="T15" fmla="*/ 344 h 427"/>
                <a:gd name="T16" fmla="*/ 134 w 637"/>
                <a:gd name="T17" fmla="*/ 339 h 427"/>
                <a:gd name="T18" fmla="*/ 154 w 637"/>
                <a:gd name="T19" fmla="*/ 324 h 427"/>
                <a:gd name="T20" fmla="*/ 165 w 637"/>
                <a:gd name="T21" fmla="*/ 308 h 427"/>
                <a:gd name="T22" fmla="*/ 180 w 637"/>
                <a:gd name="T23" fmla="*/ 298 h 427"/>
                <a:gd name="T24" fmla="*/ 195 w 637"/>
                <a:gd name="T25" fmla="*/ 298 h 427"/>
                <a:gd name="T26" fmla="*/ 211 w 637"/>
                <a:gd name="T27" fmla="*/ 288 h 427"/>
                <a:gd name="T28" fmla="*/ 226 w 637"/>
                <a:gd name="T29" fmla="*/ 278 h 427"/>
                <a:gd name="T30" fmla="*/ 242 w 637"/>
                <a:gd name="T31" fmla="*/ 267 h 427"/>
                <a:gd name="T32" fmla="*/ 257 w 637"/>
                <a:gd name="T33" fmla="*/ 252 h 427"/>
                <a:gd name="T34" fmla="*/ 272 w 637"/>
                <a:gd name="T35" fmla="*/ 242 h 427"/>
                <a:gd name="T36" fmla="*/ 288 w 637"/>
                <a:gd name="T37" fmla="*/ 236 h 427"/>
                <a:gd name="T38" fmla="*/ 303 w 637"/>
                <a:gd name="T39" fmla="*/ 226 h 427"/>
                <a:gd name="T40" fmla="*/ 308 w 637"/>
                <a:gd name="T41" fmla="*/ 211 h 427"/>
                <a:gd name="T42" fmla="*/ 319 w 637"/>
                <a:gd name="T43" fmla="*/ 195 h 427"/>
                <a:gd name="T44" fmla="*/ 334 w 637"/>
                <a:gd name="T45" fmla="*/ 190 h 427"/>
                <a:gd name="T46" fmla="*/ 350 w 637"/>
                <a:gd name="T47" fmla="*/ 185 h 427"/>
                <a:gd name="T48" fmla="*/ 365 w 637"/>
                <a:gd name="T49" fmla="*/ 170 h 427"/>
                <a:gd name="T50" fmla="*/ 386 w 637"/>
                <a:gd name="T51" fmla="*/ 149 h 427"/>
                <a:gd name="T52" fmla="*/ 396 w 637"/>
                <a:gd name="T53" fmla="*/ 134 h 427"/>
                <a:gd name="T54" fmla="*/ 411 w 637"/>
                <a:gd name="T55" fmla="*/ 123 h 427"/>
                <a:gd name="T56" fmla="*/ 427 w 637"/>
                <a:gd name="T57" fmla="*/ 113 h 427"/>
                <a:gd name="T58" fmla="*/ 442 w 637"/>
                <a:gd name="T59" fmla="*/ 103 h 427"/>
                <a:gd name="T60" fmla="*/ 457 w 637"/>
                <a:gd name="T61" fmla="*/ 93 h 427"/>
                <a:gd name="T62" fmla="*/ 473 w 637"/>
                <a:gd name="T63" fmla="*/ 87 h 427"/>
                <a:gd name="T64" fmla="*/ 488 w 637"/>
                <a:gd name="T65" fmla="*/ 82 h 427"/>
                <a:gd name="T66" fmla="*/ 504 w 637"/>
                <a:gd name="T67" fmla="*/ 72 h 427"/>
                <a:gd name="T68" fmla="*/ 519 w 637"/>
                <a:gd name="T69" fmla="*/ 57 h 427"/>
                <a:gd name="T70" fmla="*/ 535 w 637"/>
                <a:gd name="T71" fmla="*/ 36 h 427"/>
                <a:gd name="T72" fmla="*/ 550 w 637"/>
                <a:gd name="T73" fmla="*/ 31 h 427"/>
                <a:gd name="T74" fmla="*/ 565 w 637"/>
                <a:gd name="T75" fmla="*/ 31 h 427"/>
                <a:gd name="T76" fmla="*/ 581 w 637"/>
                <a:gd name="T77" fmla="*/ 31 h 427"/>
                <a:gd name="T78" fmla="*/ 596 w 637"/>
                <a:gd name="T79" fmla="*/ 21 h 427"/>
                <a:gd name="T80" fmla="*/ 612 w 637"/>
                <a:gd name="T81" fmla="*/ 10 h 427"/>
                <a:gd name="T82" fmla="*/ 627 w 637"/>
                <a:gd name="T83" fmla="*/ 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7" h="427">
                  <a:moveTo>
                    <a:pt x="0" y="427"/>
                  </a:moveTo>
                  <a:lnTo>
                    <a:pt x="5" y="421"/>
                  </a:lnTo>
                  <a:lnTo>
                    <a:pt x="10" y="416"/>
                  </a:lnTo>
                  <a:lnTo>
                    <a:pt x="16" y="411"/>
                  </a:lnTo>
                  <a:lnTo>
                    <a:pt x="21" y="406"/>
                  </a:lnTo>
                  <a:lnTo>
                    <a:pt x="26" y="401"/>
                  </a:lnTo>
                  <a:lnTo>
                    <a:pt x="31" y="401"/>
                  </a:lnTo>
                  <a:lnTo>
                    <a:pt x="36" y="401"/>
                  </a:lnTo>
                  <a:lnTo>
                    <a:pt x="41" y="396"/>
                  </a:lnTo>
                  <a:lnTo>
                    <a:pt x="46" y="396"/>
                  </a:lnTo>
                  <a:lnTo>
                    <a:pt x="52" y="396"/>
                  </a:lnTo>
                  <a:lnTo>
                    <a:pt x="57" y="391"/>
                  </a:lnTo>
                  <a:lnTo>
                    <a:pt x="62" y="386"/>
                  </a:lnTo>
                  <a:lnTo>
                    <a:pt x="67" y="386"/>
                  </a:lnTo>
                  <a:lnTo>
                    <a:pt x="72" y="380"/>
                  </a:lnTo>
                  <a:lnTo>
                    <a:pt x="77" y="375"/>
                  </a:lnTo>
                  <a:lnTo>
                    <a:pt x="82" y="370"/>
                  </a:lnTo>
                  <a:lnTo>
                    <a:pt x="88" y="365"/>
                  </a:lnTo>
                  <a:lnTo>
                    <a:pt x="93" y="360"/>
                  </a:lnTo>
                  <a:lnTo>
                    <a:pt x="98" y="355"/>
                  </a:lnTo>
                  <a:lnTo>
                    <a:pt x="103" y="355"/>
                  </a:lnTo>
                  <a:lnTo>
                    <a:pt x="108" y="350"/>
                  </a:lnTo>
                  <a:lnTo>
                    <a:pt x="113" y="344"/>
                  </a:lnTo>
                  <a:lnTo>
                    <a:pt x="118" y="344"/>
                  </a:lnTo>
                  <a:lnTo>
                    <a:pt x="123" y="344"/>
                  </a:lnTo>
                  <a:lnTo>
                    <a:pt x="129" y="339"/>
                  </a:lnTo>
                  <a:lnTo>
                    <a:pt x="134" y="339"/>
                  </a:lnTo>
                  <a:lnTo>
                    <a:pt x="139" y="334"/>
                  </a:lnTo>
                  <a:lnTo>
                    <a:pt x="144" y="334"/>
                  </a:lnTo>
                  <a:lnTo>
                    <a:pt x="154" y="324"/>
                  </a:lnTo>
                  <a:lnTo>
                    <a:pt x="154" y="319"/>
                  </a:lnTo>
                  <a:lnTo>
                    <a:pt x="159" y="314"/>
                  </a:lnTo>
                  <a:lnTo>
                    <a:pt x="165" y="308"/>
                  </a:lnTo>
                  <a:lnTo>
                    <a:pt x="170" y="303"/>
                  </a:lnTo>
                  <a:lnTo>
                    <a:pt x="175" y="298"/>
                  </a:lnTo>
                  <a:lnTo>
                    <a:pt x="180" y="298"/>
                  </a:lnTo>
                  <a:lnTo>
                    <a:pt x="185" y="298"/>
                  </a:lnTo>
                  <a:lnTo>
                    <a:pt x="190" y="298"/>
                  </a:lnTo>
                  <a:lnTo>
                    <a:pt x="195" y="298"/>
                  </a:lnTo>
                  <a:lnTo>
                    <a:pt x="201" y="298"/>
                  </a:lnTo>
                  <a:lnTo>
                    <a:pt x="206" y="293"/>
                  </a:lnTo>
                  <a:lnTo>
                    <a:pt x="211" y="288"/>
                  </a:lnTo>
                  <a:lnTo>
                    <a:pt x="216" y="283"/>
                  </a:lnTo>
                  <a:lnTo>
                    <a:pt x="221" y="278"/>
                  </a:lnTo>
                  <a:lnTo>
                    <a:pt x="226" y="278"/>
                  </a:lnTo>
                  <a:lnTo>
                    <a:pt x="231" y="272"/>
                  </a:lnTo>
                  <a:lnTo>
                    <a:pt x="237" y="272"/>
                  </a:lnTo>
                  <a:lnTo>
                    <a:pt x="242" y="267"/>
                  </a:lnTo>
                  <a:lnTo>
                    <a:pt x="247" y="262"/>
                  </a:lnTo>
                  <a:lnTo>
                    <a:pt x="252" y="257"/>
                  </a:lnTo>
                  <a:lnTo>
                    <a:pt x="257" y="252"/>
                  </a:lnTo>
                  <a:lnTo>
                    <a:pt x="262" y="247"/>
                  </a:lnTo>
                  <a:lnTo>
                    <a:pt x="267" y="242"/>
                  </a:lnTo>
                  <a:lnTo>
                    <a:pt x="272" y="242"/>
                  </a:lnTo>
                  <a:lnTo>
                    <a:pt x="278" y="242"/>
                  </a:lnTo>
                  <a:lnTo>
                    <a:pt x="283" y="242"/>
                  </a:lnTo>
                  <a:lnTo>
                    <a:pt x="288" y="236"/>
                  </a:lnTo>
                  <a:lnTo>
                    <a:pt x="293" y="236"/>
                  </a:lnTo>
                  <a:lnTo>
                    <a:pt x="298" y="231"/>
                  </a:lnTo>
                  <a:lnTo>
                    <a:pt x="303" y="226"/>
                  </a:lnTo>
                  <a:lnTo>
                    <a:pt x="303" y="221"/>
                  </a:lnTo>
                  <a:lnTo>
                    <a:pt x="308" y="216"/>
                  </a:lnTo>
                  <a:lnTo>
                    <a:pt x="308" y="211"/>
                  </a:lnTo>
                  <a:lnTo>
                    <a:pt x="314" y="206"/>
                  </a:lnTo>
                  <a:lnTo>
                    <a:pt x="324" y="195"/>
                  </a:lnTo>
                  <a:lnTo>
                    <a:pt x="319" y="195"/>
                  </a:lnTo>
                  <a:lnTo>
                    <a:pt x="324" y="195"/>
                  </a:lnTo>
                  <a:lnTo>
                    <a:pt x="329" y="190"/>
                  </a:lnTo>
                  <a:lnTo>
                    <a:pt x="334" y="190"/>
                  </a:lnTo>
                  <a:lnTo>
                    <a:pt x="339" y="190"/>
                  </a:lnTo>
                  <a:lnTo>
                    <a:pt x="344" y="190"/>
                  </a:lnTo>
                  <a:lnTo>
                    <a:pt x="350" y="185"/>
                  </a:lnTo>
                  <a:lnTo>
                    <a:pt x="355" y="185"/>
                  </a:lnTo>
                  <a:lnTo>
                    <a:pt x="365" y="175"/>
                  </a:lnTo>
                  <a:lnTo>
                    <a:pt x="365" y="170"/>
                  </a:lnTo>
                  <a:lnTo>
                    <a:pt x="370" y="165"/>
                  </a:lnTo>
                  <a:lnTo>
                    <a:pt x="375" y="159"/>
                  </a:lnTo>
                  <a:lnTo>
                    <a:pt x="386" y="149"/>
                  </a:lnTo>
                  <a:lnTo>
                    <a:pt x="386" y="144"/>
                  </a:lnTo>
                  <a:lnTo>
                    <a:pt x="391" y="139"/>
                  </a:lnTo>
                  <a:lnTo>
                    <a:pt x="396" y="134"/>
                  </a:lnTo>
                  <a:lnTo>
                    <a:pt x="401" y="134"/>
                  </a:lnTo>
                  <a:lnTo>
                    <a:pt x="406" y="129"/>
                  </a:lnTo>
                  <a:lnTo>
                    <a:pt x="411" y="123"/>
                  </a:lnTo>
                  <a:lnTo>
                    <a:pt x="416" y="118"/>
                  </a:lnTo>
                  <a:lnTo>
                    <a:pt x="422" y="113"/>
                  </a:lnTo>
                  <a:lnTo>
                    <a:pt x="427" y="113"/>
                  </a:lnTo>
                  <a:lnTo>
                    <a:pt x="432" y="108"/>
                  </a:lnTo>
                  <a:lnTo>
                    <a:pt x="437" y="103"/>
                  </a:lnTo>
                  <a:lnTo>
                    <a:pt x="442" y="103"/>
                  </a:lnTo>
                  <a:lnTo>
                    <a:pt x="447" y="98"/>
                  </a:lnTo>
                  <a:lnTo>
                    <a:pt x="452" y="98"/>
                  </a:lnTo>
                  <a:lnTo>
                    <a:pt x="457" y="93"/>
                  </a:lnTo>
                  <a:lnTo>
                    <a:pt x="463" y="87"/>
                  </a:lnTo>
                  <a:lnTo>
                    <a:pt x="468" y="87"/>
                  </a:lnTo>
                  <a:lnTo>
                    <a:pt x="473" y="87"/>
                  </a:lnTo>
                  <a:lnTo>
                    <a:pt x="478" y="82"/>
                  </a:lnTo>
                  <a:lnTo>
                    <a:pt x="483" y="82"/>
                  </a:lnTo>
                  <a:lnTo>
                    <a:pt x="488" y="82"/>
                  </a:lnTo>
                  <a:lnTo>
                    <a:pt x="493" y="82"/>
                  </a:lnTo>
                  <a:lnTo>
                    <a:pt x="499" y="77"/>
                  </a:lnTo>
                  <a:lnTo>
                    <a:pt x="504" y="72"/>
                  </a:lnTo>
                  <a:lnTo>
                    <a:pt x="509" y="67"/>
                  </a:lnTo>
                  <a:lnTo>
                    <a:pt x="514" y="62"/>
                  </a:lnTo>
                  <a:lnTo>
                    <a:pt x="519" y="57"/>
                  </a:lnTo>
                  <a:lnTo>
                    <a:pt x="524" y="51"/>
                  </a:lnTo>
                  <a:lnTo>
                    <a:pt x="535" y="41"/>
                  </a:lnTo>
                  <a:lnTo>
                    <a:pt x="535" y="36"/>
                  </a:lnTo>
                  <a:lnTo>
                    <a:pt x="540" y="36"/>
                  </a:lnTo>
                  <a:lnTo>
                    <a:pt x="545" y="31"/>
                  </a:lnTo>
                  <a:lnTo>
                    <a:pt x="550" y="31"/>
                  </a:lnTo>
                  <a:lnTo>
                    <a:pt x="555" y="31"/>
                  </a:lnTo>
                  <a:lnTo>
                    <a:pt x="560" y="31"/>
                  </a:lnTo>
                  <a:lnTo>
                    <a:pt x="565" y="31"/>
                  </a:lnTo>
                  <a:lnTo>
                    <a:pt x="571" y="31"/>
                  </a:lnTo>
                  <a:lnTo>
                    <a:pt x="576" y="31"/>
                  </a:lnTo>
                  <a:lnTo>
                    <a:pt x="581" y="31"/>
                  </a:lnTo>
                  <a:lnTo>
                    <a:pt x="586" y="26"/>
                  </a:lnTo>
                  <a:lnTo>
                    <a:pt x="591" y="26"/>
                  </a:lnTo>
                  <a:lnTo>
                    <a:pt x="596" y="21"/>
                  </a:lnTo>
                  <a:lnTo>
                    <a:pt x="601" y="15"/>
                  </a:lnTo>
                  <a:lnTo>
                    <a:pt x="607" y="15"/>
                  </a:lnTo>
                  <a:lnTo>
                    <a:pt x="612" y="10"/>
                  </a:lnTo>
                  <a:lnTo>
                    <a:pt x="617" y="10"/>
                  </a:lnTo>
                  <a:lnTo>
                    <a:pt x="622" y="5"/>
                  </a:lnTo>
                  <a:lnTo>
                    <a:pt x="627" y="5"/>
                  </a:lnTo>
                  <a:lnTo>
                    <a:pt x="632" y="0"/>
                  </a:lnTo>
                  <a:lnTo>
                    <a:pt x="637" y="0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7" name="Freeform 122"/>
            <p:cNvSpPr>
              <a:spLocks/>
            </p:cNvSpPr>
            <p:nvPr/>
          </p:nvSpPr>
          <p:spPr bwMode="auto">
            <a:xfrm>
              <a:off x="2439" y="2964"/>
              <a:ext cx="653" cy="216"/>
            </a:xfrm>
            <a:custGeom>
              <a:avLst/>
              <a:gdLst>
                <a:gd name="T0" fmla="*/ 11 w 653"/>
                <a:gd name="T1" fmla="*/ 211 h 216"/>
                <a:gd name="T2" fmla="*/ 26 w 653"/>
                <a:gd name="T3" fmla="*/ 201 h 216"/>
                <a:gd name="T4" fmla="*/ 41 w 653"/>
                <a:gd name="T5" fmla="*/ 180 h 216"/>
                <a:gd name="T6" fmla="*/ 57 w 653"/>
                <a:gd name="T7" fmla="*/ 160 h 216"/>
                <a:gd name="T8" fmla="*/ 72 w 653"/>
                <a:gd name="T9" fmla="*/ 154 h 216"/>
                <a:gd name="T10" fmla="*/ 88 w 653"/>
                <a:gd name="T11" fmla="*/ 149 h 216"/>
                <a:gd name="T12" fmla="*/ 103 w 653"/>
                <a:gd name="T13" fmla="*/ 139 h 216"/>
                <a:gd name="T14" fmla="*/ 119 w 653"/>
                <a:gd name="T15" fmla="*/ 129 h 216"/>
                <a:gd name="T16" fmla="*/ 134 w 653"/>
                <a:gd name="T17" fmla="*/ 129 h 216"/>
                <a:gd name="T18" fmla="*/ 149 w 653"/>
                <a:gd name="T19" fmla="*/ 124 h 216"/>
                <a:gd name="T20" fmla="*/ 165 w 653"/>
                <a:gd name="T21" fmla="*/ 113 h 216"/>
                <a:gd name="T22" fmla="*/ 180 w 653"/>
                <a:gd name="T23" fmla="*/ 98 h 216"/>
                <a:gd name="T24" fmla="*/ 196 w 653"/>
                <a:gd name="T25" fmla="*/ 82 h 216"/>
                <a:gd name="T26" fmla="*/ 211 w 653"/>
                <a:gd name="T27" fmla="*/ 82 h 216"/>
                <a:gd name="T28" fmla="*/ 226 w 653"/>
                <a:gd name="T29" fmla="*/ 82 h 216"/>
                <a:gd name="T30" fmla="*/ 242 w 653"/>
                <a:gd name="T31" fmla="*/ 72 h 216"/>
                <a:gd name="T32" fmla="*/ 257 w 653"/>
                <a:gd name="T33" fmla="*/ 57 h 216"/>
                <a:gd name="T34" fmla="*/ 273 w 653"/>
                <a:gd name="T35" fmla="*/ 52 h 216"/>
                <a:gd name="T36" fmla="*/ 288 w 653"/>
                <a:gd name="T37" fmla="*/ 46 h 216"/>
                <a:gd name="T38" fmla="*/ 304 w 653"/>
                <a:gd name="T39" fmla="*/ 41 h 216"/>
                <a:gd name="T40" fmla="*/ 319 w 653"/>
                <a:gd name="T41" fmla="*/ 31 h 216"/>
                <a:gd name="T42" fmla="*/ 334 w 653"/>
                <a:gd name="T43" fmla="*/ 21 h 216"/>
                <a:gd name="T44" fmla="*/ 350 w 653"/>
                <a:gd name="T45" fmla="*/ 16 h 216"/>
                <a:gd name="T46" fmla="*/ 365 w 653"/>
                <a:gd name="T47" fmla="*/ 16 h 216"/>
                <a:gd name="T48" fmla="*/ 381 w 653"/>
                <a:gd name="T49" fmla="*/ 16 h 216"/>
                <a:gd name="T50" fmla="*/ 396 w 653"/>
                <a:gd name="T51" fmla="*/ 11 h 216"/>
                <a:gd name="T52" fmla="*/ 411 w 653"/>
                <a:gd name="T53" fmla="*/ 11 h 216"/>
                <a:gd name="T54" fmla="*/ 427 w 653"/>
                <a:gd name="T55" fmla="*/ 5 h 216"/>
                <a:gd name="T56" fmla="*/ 442 w 653"/>
                <a:gd name="T57" fmla="*/ 0 h 216"/>
                <a:gd name="T58" fmla="*/ 458 w 653"/>
                <a:gd name="T59" fmla="*/ 0 h 216"/>
                <a:gd name="T60" fmla="*/ 473 w 653"/>
                <a:gd name="T61" fmla="*/ 5 h 216"/>
                <a:gd name="T62" fmla="*/ 488 w 653"/>
                <a:gd name="T63" fmla="*/ 11 h 216"/>
                <a:gd name="T64" fmla="*/ 504 w 653"/>
                <a:gd name="T65" fmla="*/ 5 h 216"/>
                <a:gd name="T66" fmla="*/ 519 w 653"/>
                <a:gd name="T67" fmla="*/ 0 h 216"/>
                <a:gd name="T68" fmla="*/ 535 w 653"/>
                <a:gd name="T69" fmla="*/ 5 h 216"/>
                <a:gd name="T70" fmla="*/ 550 w 653"/>
                <a:gd name="T71" fmla="*/ 11 h 216"/>
                <a:gd name="T72" fmla="*/ 566 w 653"/>
                <a:gd name="T73" fmla="*/ 16 h 216"/>
                <a:gd name="T74" fmla="*/ 581 w 653"/>
                <a:gd name="T75" fmla="*/ 21 h 216"/>
                <a:gd name="T76" fmla="*/ 596 w 653"/>
                <a:gd name="T77" fmla="*/ 26 h 216"/>
                <a:gd name="T78" fmla="*/ 612 w 653"/>
                <a:gd name="T79" fmla="*/ 31 h 216"/>
                <a:gd name="T80" fmla="*/ 627 w 653"/>
                <a:gd name="T81" fmla="*/ 31 h 216"/>
                <a:gd name="T82" fmla="*/ 643 w 653"/>
                <a:gd name="T83" fmla="*/ 3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216">
                  <a:moveTo>
                    <a:pt x="0" y="216"/>
                  </a:moveTo>
                  <a:lnTo>
                    <a:pt x="5" y="216"/>
                  </a:lnTo>
                  <a:lnTo>
                    <a:pt x="11" y="211"/>
                  </a:lnTo>
                  <a:lnTo>
                    <a:pt x="16" y="211"/>
                  </a:lnTo>
                  <a:lnTo>
                    <a:pt x="21" y="206"/>
                  </a:lnTo>
                  <a:lnTo>
                    <a:pt x="26" y="201"/>
                  </a:lnTo>
                  <a:lnTo>
                    <a:pt x="31" y="196"/>
                  </a:lnTo>
                  <a:lnTo>
                    <a:pt x="41" y="185"/>
                  </a:lnTo>
                  <a:lnTo>
                    <a:pt x="41" y="180"/>
                  </a:lnTo>
                  <a:lnTo>
                    <a:pt x="52" y="170"/>
                  </a:lnTo>
                  <a:lnTo>
                    <a:pt x="52" y="165"/>
                  </a:lnTo>
                  <a:lnTo>
                    <a:pt x="57" y="160"/>
                  </a:lnTo>
                  <a:lnTo>
                    <a:pt x="62" y="160"/>
                  </a:lnTo>
                  <a:lnTo>
                    <a:pt x="67" y="154"/>
                  </a:lnTo>
                  <a:lnTo>
                    <a:pt x="72" y="154"/>
                  </a:lnTo>
                  <a:lnTo>
                    <a:pt x="77" y="154"/>
                  </a:lnTo>
                  <a:lnTo>
                    <a:pt x="83" y="149"/>
                  </a:lnTo>
                  <a:lnTo>
                    <a:pt x="88" y="149"/>
                  </a:lnTo>
                  <a:lnTo>
                    <a:pt x="93" y="149"/>
                  </a:lnTo>
                  <a:lnTo>
                    <a:pt x="98" y="144"/>
                  </a:lnTo>
                  <a:lnTo>
                    <a:pt x="103" y="139"/>
                  </a:lnTo>
                  <a:lnTo>
                    <a:pt x="108" y="139"/>
                  </a:lnTo>
                  <a:lnTo>
                    <a:pt x="113" y="134"/>
                  </a:lnTo>
                  <a:lnTo>
                    <a:pt x="119" y="129"/>
                  </a:lnTo>
                  <a:lnTo>
                    <a:pt x="124" y="129"/>
                  </a:lnTo>
                  <a:lnTo>
                    <a:pt x="129" y="129"/>
                  </a:lnTo>
                  <a:lnTo>
                    <a:pt x="134" y="129"/>
                  </a:lnTo>
                  <a:lnTo>
                    <a:pt x="139" y="124"/>
                  </a:lnTo>
                  <a:lnTo>
                    <a:pt x="144" y="124"/>
                  </a:lnTo>
                  <a:lnTo>
                    <a:pt x="149" y="124"/>
                  </a:lnTo>
                  <a:lnTo>
                    <a:pt x="154" y="124"/>
                  </a:lnTo>
                  <a:lnTo>
                    <a:pt x="160" y="118"/>
                  </a:lnTo>
                  <a:lnTo>
                    <a:pt x="165" y="113"/>
                  </a:lnTo>
                  <a:lnTo>
                    <a:pt x="170" y="108"/>
                  </a:lnTo>
                  <a:lnTo>
                    <a:pt x="175" y="103"/>
                  </a:lnTo>
                  <a:lnTo>
                    <a:pt x="180" y="98"/>
                  </a:lnTo>
                  <a:lnTo>
                    <a:pt x="185" y="93"/>
                  </a:lnTo>
                  <a:lnTo>
                    <a:pt x="190" y="88"/>
                  </a:lnTo>
                  <a:lnTo>
                    <a:pt x="196" y="82"/>
                  </a:lnTo>
                  <a:lnTo>
                    <a:pt x="201" y="82"/>
                  </a:lnTo>
                  <a:lnTo>
                    <a:pt x="206" y="82"/>
                  </a:lnTo>
                  <a:lnTo>
                    <a:pt x="211" y="82"/>
                  </a:lnTo>
                  <a:lnTo>
                    <a:pt x="216" y="82"/>
                  </a:lnTo>
                  <a:lnTo>
                    <a:pt x="221" y="82"/>
                  </a:lnTo>
                  <a:lnTo>
                    <a:pt x="226" y="82"/>
                  </a:lnTo>
                  <a:lnTo>
                    <a:pt x="232" y="82"/>
                  </a:lnTo>
                  <a:lnTo>
                    <a:pt x="237" y="77"/>
                  </a:lnTo>
                  <a:lnTo>
                    <a:pt x="242" y="72"/>
                  </a:lnTo>
                  <a:lnTo>
                    <a:pt x="247" y="67"/>
                  </a:lnTo>
                  <a:lnTo>
                    <a:pt x="252" y="62"/>
                  </a:lnTo>
                  <a:lnTo>
                    <a:pt x="257" y="57"/>
                  </a:lnTo>
                  <a:lnTo>
                    <a:pt x="262" y="52"/>
                  </a:lnTo>
                  <a:lnTo>
                    <a:pt x="268" y="52"/>
                  </a:lnTo>
                  <a:lnTo>
                    <a:pt x="273" y="52"/>
                  </a:lnTo>
                  <a:lnTo>
                    <a:pt x="278" y="46"/>
                  </a:lnTo>
                  <a:lnTo>
                    <a:pt x="283" y="46"/>
                  </a:lnTo>
                  <a:lnTo>
                    <a:pt x="288" y="46"/>
                  </a:lnTo>
                  <a:lnTo>
                    <a:pt x="293" y="41"/>
                  </a:lnTo>
                  <a:lnTo>
                    <a:pt x="298" y="41"/>
                  </a:lnTo>
                  <a:lnTo>
                    <a:pt x="304" y="41"/>
                  </a:lnTo>
                  <a:lnTo>
                    <a:pt x="309" y="36"/>
                  </a:lnTo>
                  <a:lnTo>
                    <a:pt x="314" y="31"/>
                  </a:lnTo>
                  <a:lnTo>
                    <a:pt x="319" y="31"/>
                  </a:lnTo>
                  <a:lnTo>
                    <a:pt x="324" y="26"/>
                  </a:lnTo>
                  <a:lnTo>
                    <a:pt x="329" y="26"/>
                  </a:lnTo>
                  <a:lnTo>
                    <a:pt x="334" y="21"/>
                  </a:lnTo>
                  <a:lnTo>
                    <a:pt x="339" y="16"/>
                  </a:lnTo>
                  <a:lnTo>
                    <a:pt x="345" y="16"/>
                  </a:lnTo>
                  <a:lnTo>
                    <a:pt x="350" y="16"/>
                  </a:lnTo>
                  <a:lnTo>
                    <a:pt x="355" y="16"/>
                  </a:lnTo>
                  <a:lnTo>
                    <a:pt x="360" y="16"/>
                  </a:lnTo>
                  <a:lnTo>
                    <a:pt x="365" y="16"/>
                  </a:lnTo>
                  <a:lnTo>
                    <a:pt x="370" y="16"/>
                  </a:lnTo>
                  <a:lnTo>
                    <a:pt x="375" y="16"/>
                  </a:lnTo>
                  <a:lnTo>
                    <a:pt x="381" y="16"/>
                  </a:lnTo>
                  <a:lnTo>
                    <a:pt x="386" y="16"/>
                  </a:lnTo>
                  <a:lnTo>
                    <a:pt x="391" y="11"/>
                  </a:lnTo>
                  <a:lnTo>
                    <a:pt x="396" y="11"/>
                  </a:lnTo>
                  <a:lnTo>
                    <a:pt x="401" y="11"/>
                  </a:lnTo>
                  <a:lnTo>
                    <a:pt x="406" y="11"/>
                  </a:lnTo>
                  <a:lnTo>
                    <a:pt x="411" y="11"/>
                  </a:lnTo>
                  <a:lnTo>
                    <a:pt x="417" y="11"/>
                  </a:lnTo>
                  <a:lnTo>
                    <a:pt x="422" y="11"/>
                  </a:lnTo>
                  <a:lnTo>
                    <a:pt x="427" y="5"/>
                  </a:lnTo>
                  <a:lnTo>
                    <a:pt x="432" y="5"/>
                  </a:lnTo>
                  <a:lnTo>
                    <a:pt x="437" y="5"/>
                  </a:lnTo>
                  <a:lnTo>
                    <a:pt x="442" y="0"/>
                  </a:lnTo>
                  <a:lnTo>
                    <a:pt x="447" y="0"/>
                  </a:lnTo>
                  <a:lnTo>
                    <a:pt x="453" y="0"/>
                  </a:lnTo>
                  <a:lnTo>
                    <a:pt x="458" y="0"/>
                  </a:lnTo>
                  <a:lnTo>
                    <a:pt x="463" y="0"/>
                  </a:lnTo>
                  <a:lnTo>
                    <a:pt x="468" y="5"/>
                  </a:lnTo>
                  <a:lnTo>
                    <a:pt x="473" y="5"/>
                  </a:lnTo>
                  <a:lnTo>
                    <a:pt x="478" y="5"/>
                  </a:lnTo>
                  <a:lnTo>
                    <a:pt x="483" y="11"/>
                  </a:lnTo>
                  <a:lnTo>
                    <a:pt x="488" y="11"/>
                  </a:lnTo>
                  <a:lnTo>
                    <a:pt x="494" y="5"/>
                  </a:lnTo>
                  <a:lnTo>
                    <a:pt x="499" y="5"/>
                  </a:lnTo>
                  <a:lnTo>
                    <a:pt x="504" y="5"/>
                  </a:lnTo>
                  <a:lnTo>
                    <a:pt x="509" y="0"/>
                  </a:lnTo>
                  <a:lnTo>
                    <a:pt x="514" y="0"/>
                  </a:lnTo>
                  <a:lnTo>
                    <a:pt x="519" y="0"/>
                  </a:lnTo>
                  <a:lnTo>
                    <a:pt x="524" y="0"/>
                  </a:lnTo>
                  <a:lnTo>
                    <a:pt x="530" y="0"/>
                  </a:lnTo>
                  <a:lnTo>
                    <a:pt x="535" y="5"/>
                  </a:lnTo>
                  <a:lnTo>
                    <a:pt x="540" y="5"/>
                  </a:lnTo>
                  <a:lnTo>
                    <a:pt x="545" y="11"/>
                  </a:lnTo>
                  <a:lnTo>
                    <a:pt x="550" y="11"/>
                  </a:lnTo>
                  <a:lnTo>
                    <a:pt x="555" y="16"/>
                  </a:lnTo>
                  <a:lnTo>
                    <a:pt x="560" y="16"/>
                  </a:lnTo>
                  <a:lnTo>
                    <a:pt x="566" y="16"/>
                  </a:lnTo>
                  <a:lnTo>
                    <a:pt x="571" y="16"/>
                  </a:lnTo>
                  <a:lnTo>
                    <a:pt x="576" y="21"/>
                  </a:lnTo>
                  <a:lnTo>
                    <a:pt x="581" y="21"/>
                  </a:lnTo>
                  <a:lnTo>
                    <a:pt x="586" y="21"/>
                  </a:lnTo>
                  <a:lnTo>
                    <a:pt x="591" y="26"/>
                  </a:lnTo>
                  <a:lnTo>
                    <a:pt x="596" y="26"/>
                  </a:lnTo>
                  <a:lnTo>
                    <a:pt x="602" y="31"/>
                  </a:lnTo>
                  <a:lnTo>
                    <a:pt x="607" y="31"/>
                  </a:lnTo>
                  <a:lnTo>
                    <a:pt x="612" y="31"/>
                  </a:lnTo>
                  <a:lnTo>
                    <a:pt x="617" y="31"/>
                  </a:lnTo>
                  <a:lnTo>
                    <a:pt x="622" y="31"/>
                  </a:lnTo>
                  <a:lnTo>
                    <a:pt x="627" y="31"/>
                  </a:lnTo>
                  <a:lnTo>
                    <a:pt x="632" y="31"/>
                  </a:lnTo>
                  <a:lnTo>
                    <a:pt x="638" y="31"/>
                  </a:lnTo>
                  <a:lnTo>
                    <a:pt x="643" y="31"/>
                  </a:lnTo>
                  <a:lnTo>
                    <a:pt x="648" y="36"/>
                  </a:lnTo>
                  <a:lnTo>
                    <a:pt x="653" y="41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8" name="Freeform 123"/>
            <p:cNvSpPr>
              <a:spLocks/>
            </p:cNvSpPr>
            <p:nvPr/>
          </p:nvSpPr>
          <p:spPr bwMode="auto">
            <a:xfrm>
              <a:off x="3092" y="3005"/>
              <a:ext cx="653" cy="401"/>
            </a:xfrm>
            <a:custGeom>
              <a:avLst/>
              <a:gdLst>
                <a:gd name="T0" fmla="*/ 10 w 653"/>
                <a:gd name="T1" fmla="*/ 5 h 401"/>
                <a:gd name="T2" fmla="*/ 26 w 653"/>
                <a:gd name="T3" fmla="*/ 11 h 401"/>
                <a:gd name="T4" fmla="*/ 41 w 653"/>
                <a:gd name="T5" fmla="*/ 16 h 401"/>
                <a:gd name="T6" fmla="*/ 56 w 653"/>
                <a:gd name="T7" fmla="*/ 31 h 401"/>
                <a:gd name="T8" fmla="*/ 72 w 653"/>
                <a:gd name="T9" fmla="*/ 41 h 401"/>
                <a:gd name="T10" fmla="*/ 87 w 653"/>
                <a:gd name="T11" fmla="*/ 52 h 401"/>
                <a:gd name="T12" fmla="*/ 103 w 653"/>
                <a:gd name="T13" fmla="*/ 52 h 401"/>
                <a:gd name="T14" fmla="*/ 118 w 653"/>
                <a:gd name="T15" fmla="*/ 52 h 401"/>
                <a:gd name="T16" fmla="*/ 134 w 653"/>
                <a:gd name="T17" fmla="*/ 57 h 401"/>
                <a:gd name="T18" fmla="*/ 149 w 653"/>
                <a:gd name="T19" fmla="*/ 72 h 401"/>
                <a:gd name="T20" fmla="*/ 164 w 653"/>
                <a:gd name="T21" fmla="*/ 88 h 401"/>
                <a:gd name="T22" fmla="*/ 180 w 653"/>
                <a:gd name="T23" fmla="*/ 98 h 401"/>
                <a:gd name="T24" fmla="*/ 195 w 653"/>
                <a:gd name="T25" fmla="*/ 103 h 401"/>
                <a:gd name="T26" fmla="*/ 211 w 653"/>
                <a:gd name="T27" fmla="*/ 113 h 401"/>
                <a:gd name="T28" fmla="*/ 226 w 653"/>
                <a:gd name="T29" fmla="*/ 129 h 401"/>
                <a:gd name="T30" fmla="*/ 241 w 653"/>
                <a:gd name="T31" fmla="*/ 134 h 401"/>
                <a:gd name="T32" fmla="*/ 257 w 653"/>
                <a:gd name="T33" fmla="*/ 134 h 401"/>
                <a:gd name="T34" fmla="*/ 272 w 653"/>
                <a:gd name="T35" fmla="*/ 139 h 401"/>
                <a:gd name="T36" fmla="*/ 288 w 653"/>
                <a:gd name="T37" fmla="*/ 155 h 401"/>
                <a:gd name="T38" fmla="*/ 303 w 653"/>
                <a:gd name="T39" fmla="*/ 170 h 401"/>
                <a:gd name="T40" fmla="*/ 319 w 653"/>
                <a:gd name="T41" fmla="*/ 175 h 401"/>
                <a:gd name="T42" fmla="*/ 334 w 653"/>
                <a:gd name="T43" fmla="*/ 185 h 401"/>
                <a:gd name="T44" fmla="*/ 349 w 653"/>
                <a:gd name="T45" fmla="*/ 196 h 401"/>
                <a:gd name="T46" fmla="*/ 365 w 653"/>
                <a:gd name="T47" fmla="*/ 206 h 401"/>
                <a:gd name="T48" fmla="*/ 380 w 653"/>
                <a:gd name="T49" fmla="*/ 211 h 401"/>
                <a:gd name="T50" fmla="*/ 396 w 653"/>
                <a:gd name="T51" fmla="*/ 221 h 401"/>
                <a:gd name="T52" fmla="*/ 411 w 653"/>
                <a:gd name="T53" fmla="*/ 242 h 401"/>
                <a:gd name="T54" fmla="*/ 426 w 653"/>
                <a:gd name="T55" fmla="*/ 252 h 401"/>
                <a:gd name="T56" fmla="*/ 442 w 653"/>
                <a:gd name="T57" fmla="*/ 257 h 401"/>
                <a:gd name="T58" fmla="*/ 457 w 653"/>
                <a:gd name="T59" fmla="*/ 268 h 401"/>
                <a:gd name="T60" fmla="*/ 473 w 653"/>
                <a:gd name="T61" fmla="*/ 283 h 401"/>
                <a:gd name="T62" fmla="*/ 488 w 653"/>
                <a:gd name="T63" fmla="*/ 288 h 401"/>
                <a:gd name="T64" fmla="*/ 504 w 653"/>
                <a:gd name="T65" fmla="*/ 298 h 401"/>
                <a:gd name="T66" fmla="*/ 519 w 653"/>
                <a:gd name="T67" fmla="*/ 314 h 401"/>
                <a:gd name="T68" fmla="*/ 534 w 653"/>
                <a:gd name="T69" fmla="*/ 319 h 401"/>
                <a:gd name="T70" fmla="*/ 550 w 653"/>
                <a:gd name="T71" fmla="*/ 324 h 401"/>
                <a:gd name="T72" fmla="*/ 565 w 653"/>
                <a:gd name="T73" fmla="*/ 329 h 401"/>
                <a:gd name="T74" fmla="*/ 581 w 653"/>
                <a:gd name="T75" fmla="*/ 340 h 401"/>
                <a:gd name="T76" fmla="*/ 596 w 653"/>
                <a:gd name="T77" fmla="*/ 360 h 401"/>
                <a:gd name="T78" fmla="*/ 611 w 653"/>
                <a:gd name="T79" fmla="*/ 376 h 401"/>
                <a:gd name="T80" fmla="*/ 627 w 653"/>
                <a:gd name="T81" fmla="*/ 386 h 401"/>
                <a:gd name="T82" fmla="*/ 642 w 653"/>
                <a:gd name="T83" fmla="*/ 396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3" h="401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11"/>
                  </a:lnTo>
                  <a:lnTo>
                    <a:pt x="20" y="11"/>
                  </a:lnTo>
                  <a:lnTo>
                    <a:pt x="26" y="11"/>
                  </a:lnTo>
                  <a:lnTo>
                    <a:pt x="31" y="11"/>
                  </a:lnTo>
                  <a:lnTo>
                    <a:pt x="36" y="16"/>
                  </a:lnTo>
                  <a:lnTo>
                    <a:pt x="41" y="16"/>
                  </a:lnTo>
                  <a:lnTo>
                    <a:pt x="46" y="21"/>
                  </a:lnTo>
                  <a:lnTo>
                    <a:pt x="51" y="26"/>
                  </a:lnTo>
                  <a:lnTo>
                    <a:pt x="56" y="31"/>
                  </a:lnTo>
                  <a:lnTo>
                    <a:pt x="62" y="31"/>
                  </a:lnTo>
                  <a:lnTo>
                    <a:pt x="67" y="36"/>
                  </a:lnTo>
                  <a:lnTo>
                    <a:pt x="72" y="41"/>
                  </a:lnTo>
                  <a:lnTo>
                    <a:pt x="77" y="41"/>
                  </a:lnTo>
                  <a:lnTo>
                    <a:pt x="82" y="47"/>
                  </a:lnTo>
                  <a:lnTo>
                    <a:pt x="87" y="52"/>
                  </a:lnTo>
                  <a:lnTo>
                    <a:pt x="92" y="52"/>
                  </a:lnTo>
                  <a:lnTo>
                    <a:pt x="98" y="52"/>
                  </a:lnTo>
                  <a:lnTo>
                    <a:pt x="103" y="52"/>
                  </a:lnTo>
                  <a:lnTo>
                    <a:pt x="108" y="52"/>
                  </a:lnTo>
                  <a:lnTo>
                    <a:pt x="113" y="52"/>
                  </a:lnTo>
                  <a:lnTo>
                    <a:pt x="118" y="52"/>
                  </a:lnTo>
                  <a:lnTo>
                    <a:pt x="123" y="52"/>
                  </a:lnTo>
                  <a:lnTo>
                    <a:pt x="128" y="57"/>
                  </a:lnTo>
                  <a:lnTo>
                    <a:pt x="134" y="57"/>
                  </a:lnTo>
                  <a:lnTo>
                    <a:pt x="139" y="62"/>
                  </a:lnTo>
                  <a:lnTo>
                    <a:pt x="144" y="67"/>
                  </a:lnTo>
                  <a:lnTo>
                    <a:pt x="149" y="72"/>
                  </a:lnTo>
                  <a:lnTo>
                    <a:pt x="154" y="77"/>
                  </a:lnTo>
                  <a:lnTo>
                    <a:pt x="159" y="83"/>
                  </a:lnTo>
                  <a:lnTo>
                    <a:pt x="164" y="88"/>
                  </a:lnTo>
                  <a:lnTo>
                    <a:pt x="170" y="88"/>
                  </a:lnTo>
                  <a:lnTo>
                    <a:pt x="175" y="93"/>
                  </a:lnTo>
                  <a:lnTo>
                    <a:pt x="180" y="98"/>
                  </a:lnTo>
                  <a:lnTo>
                    <a:pt x="185" y="98"/>
                  </a:lnTo>
                  <a:lnTo>
                    <a:pt x="190" y="103"/>
                  </a:lnTo>
                  <a:lnTo>
                    <a:pt x="195" y="103"/>
                  </a:lnTo>
                  <a:lnTo>
                    <a:pt x="200" y="108"/>
                  </a:lnTo>
                  <a:lnTo>
                    <a:pt x="205" y="113"/>
                  </a:lnTo>
                  <a:lnTo>
                    <a:pt x="211" y="113"/>
                  </a:lnTo>
                  <a:lnTo>
                    <a:pt x="216" y="119"/>
                  </a:lnTo>
                  <a:lnTo>
                    <a:pt x="221" y="124"/>
                  </a:lnTo>
                  <a:lnTo>
                    <a:pt x="226" y="129"/>
                  </a:lnTo>
                  <a:lnTo>
                    <a:pt x="231" y="129"/>
                  </a:lnTo>
                  <a:lnTo>
                    <a:pt x="236" y="129"/>
                  </a:lnTo>
                  <a:lnTo>
                    <a:pt x="241" y="134"/>
                  </a:lnTo>
                  <a:lnTo>
                    <a:pt x="247" y="134"/>
                  </a:lnTo>
                  <a:lnTo>
                    <a:pt x="252" y="134"/>
                  </a:lnTo>
                  <a:lnTo>
                    <a:pt x="257" y="134"/>
                  </a:lnTo>
                  <a:lnTo>
                    <a:pt x="262" y="134"/>
                  </a:lnTo>
                  <a:lnTo>
                    <a:pt x="267" y="134"/>
                  </a:lnTo>
                  <a:lnTo>
                    <a:pt x="272" y="139"/>
                  </a:lnTo>
                  <a:lnTo>
                    <a:pt x="277" y="144"/>
                  </a:lnTo>
                  <a:lnTo>
                    <a:pt x="283" y="149"/>
                  </a:lnTo>
                  <a:lnTo>
                    <a:pt x="288" y="155"/>
                  </a:lnTo>
                  <a:lnTo>
                    <a:pt x="293" y="160"/>
                  </a:lnTo>
                  <a:lnTo>
                    <a:pt x="298" y="165"/>
                  </a:lnTo>
                  <a:lnTo>
                    <a:pt x="303" y="170"/>
                  </a:lnTo>
                  <a:lnTo>
                    <a:pt x="308" y="170"/>
                  </a:lnTo>
                  <a:lnTo>
                    <a:pt x="313" y="175"/>
                  </a:lnTo>
                  <a:lnTo>
                    <a:pt x="319" y="175"/>
                  </a:lnTo>
                  <a:lnTo>
                    <a:pt x="324" y="175"/>
                  </a:lnTo>
                  <a:lnTo>
                    <a:pt x="329" y="180"/>
                  </a:lnTo>
                  <a:lnTo>
                    <a:pt x="334" y="185"/>
                  </a:lnTo>
                  <a:lnTo>
                    <a:pt x="339" y="185"/>
                  </a:lnTo>
                  <a:lnTo>
                    <a:pt x="344" y="190"/>
                  </a:lnTo>
                  <a:lnTo>
                    <a:pt x="349" y="196"/>
                  </a:lnTo>
                  <a:lnTo>
                    <a:pt x="354" y="201"/>
                  </a:lnTo>
                  <a:lnTo>
                    <a:pt x="360" y="201"/>
                  </a:lnTo>
                  <a:lnTo>
                    <a:pt x="365" y="206"/>
                  </a:lnTo>
                  <a:lnTo>
                    <a:pt x="370" y="206"/>
                  </a:lnTo>
                  <a:lnTo>
                    <a:pt x="375" y="211"/>
                  </a:lnTo>
                  <a:lnTo>
                    <a:pt x="380" y="211"/>
                  </a:lnTo>
                  <a:lnTo>
                    <a:pt x="385" y="216"/>
                  </a:lnTo>
                  <a:lnTo>
                    <a:pt x="390" y="216"/>
                  </a:lnTo>
                  <a:lnTo>
                    <a:pt x="396" y="221"/>
                  </a:lnTo>
                  <a:lnTo>
                    <a:pt x="401" y="226"/>
                  </a:lnTo>
                  <a:lnTo>
                    <a:pt x="411" y="237"/>
                  </a:lnTo>
                  <a:lnTo>
                    <a:pt x="411" y="242"/>
                  </a:lnTo>
                  <a:lnTo>
                    <a:pt x="416" y="247"/>
                  </a:lnTo>
                  <a:lnTo>
                    <a:pt x="421" y="252"/>
                  </a:lnTo>
                  <a:lnTo>
                    <a:pt x="426" y="252"/>
                  </a:lnTo>
                  <a:lnTo>
                    <a:pt x="432" y="252"/>
                  </a:lnTo>
                  <a:lnTo>
                    <a:pt x="437" y="252"/>
                  </a:lnTo>
                  <a:lnTo>
                    <a:pt x="442" y="257"/>
                  </a:lnTo>
                  <a:lnTo>
                    <a:pt x="447" y="257"/>
                  </a:lnTo>
                  <a:lnTo>
                    <a:pt x="452" y="262"/>
                  </a:lnTo>
                  <a:lnTo>
                    <a:pt x="457" y="268"/>
                  </a:lnTo>
                  <a:lnTo>
                    <a:pt x="462" y="273"/>
                  </a:lnTo>
                  <a:lnTo>
                    <a:pt x="468" y="278"/>
                  </a:lnTo>
                  <a:lnTo>
                    <a:pt x="473" y="283"/>
                  </a:lnTo>
                  <a:lnTo>
                    <a:pt x="478" y="283"/>
                  </a:lnTo>
                  <a:lnTo>
                    <a:pt x="483" y="288"/>
                  </a:lnTo>
                  <a:lnTo>
                    <a:pt x="488" y="288"/>
                  </a:lnTo>
                  <a:lnTo>
                    <a:pt x="493" y="288"/>
                  </a:lnTo>
                  <a:lnTo>
                    <a:pt x="498" y="293"/>
                  </a:lnTo>
                  <a:lnTo>
                    <a:pt x="504" y="298"/>
                  </a:lnTo>
                  <a:lnTo>
                    <a:pt x="509" y="304"/>
                  </a:lnTo>
                  <a:lnTo>
                    <a:pt x="514" y="309"/>
                  </a:lnTo>
                  <a:lnTo>
                    <a:pt x="519" y="314"/>
                  </a:lnTo>
                  <a:lnTo>
                    <a:pt x="524" y="314"/>
                  </a:lnTo>
                  <a:lnTo>
                    <a:pt x="529" y="319"/>
                  </a:lnTo>
                  <a:lnTo>
                    <a:pt x="534" y="319"/>
                  </a:lnTo>
                  <a:lnTo>
                    <a:pt x="539" y="324"/>
                  </a:lnTo>
                  <a:lnTo>
                    <a:pt x="545" y="324"/>
                  </a:lnTo>
                  <a:lnTo>
                    <a:pt x="550" y="324"/>
                  </a:lnTo>
                  <a:lnTo>
                    <a:pt x="555" y="329"/>
                  </a:lnTo>
                  <a:lnTo>
                    <a:pt x="560" y="329"/>
                  </a:lnTo>
                  <a:lnTo>
                    <a:pt x="565" y="329"/>
                  </a:lnTo>
                  <a:lnTo>
                    <a:pt x="570" y="334"/>
                  </a:lnTo>
                  <a:lnTo>
                    <a:pt x="575" y="340"/>
                  </a:lnTo>
                  <a:lnTo>
                    <a:pt x="581" y="340"/>
                  </a:lnTo>
                  <a:lnTo>
                    <a:pt x="586" y="345"/>
                  </a:lnTo>
                  <a:lnTo>
                    <a:pt x="596" y="355"/>
                  </a:lnTo>
                  <a:lnTo>
                    <a:pt x="596" y="360"/>
                  </a:lnTo>
                  <a:lnTo>
                    <a:pt x="601" y="365"/>
                  </a:lnTo>
                  <a:lnTo>
                    <a:pt x="606" y="370"/>
                  </a:lnTo>
                  <a:lnTo>
                    <a:pt x="611" y="376"/>
                  </a:lnTo>
                  <a:lnTo>
                    <a:pt x="617" y="381"/>
                  </a:lnTo>
                  <a:lnTo>
                    <a:pt x="622" y="386"/>
                  </a:lnTo>
                  <a:lnTo>
                    <a:pt x="627" y="386"/>
                  </a:lnTo>
                  <a:lnTo>
                    <a:pt x="632" y="391"/>
                  </a:lnTo>
                  <a:lnTo>
                    <a:pt x="637" y="396"/>
                  </a:lnTo>
                  <a:lnTo>
                    <a:pt x="642" y="396"/>
                  </a:lnTo>
                  <a:lnTo>
                    <a:pt x="647" y="401"/>
                  </a:lnTo>
                  <a:lnTo>
                    <a:pt x="653" y="401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9" name="Freeform 124"/>
            <p:cNvSpPr>
              <a:spLocks/>
            </p:cNvSpPr>
            <p:nvPr/>
          </p:nvSpPr>
          <p:spPr bwMode="auto">
            <a:xfrm>
              <a:off x="3745" y="3406"/>
              <a:ext cx="647" cy="350"/>
            </a:xfrm>
            <a:custGeom>
              <a:avLst/>
              <a:gdLst>
                <a:gd name="T0" fmla="*/ 10 w 647"/>
                <a:gd name="T1" fmla="*/ 5 h 350"/>
                <a:gd name="T2" fmla="*/ 25 w 647"/>
                <a:gd name="T3" fmla="*/ 10 h 350"/>
                <a:gd name="T4" fmla="*/ 41 w 647"/>
                <a:gd name="T5" fmla="*/ 16 h 350"/>
                <a:gd name="T6" fmla="*/ 56 w 647"/>
                <a:gd name="T7" fmla="*/ 21 h 350"/>
                <a:gd name="T8" fmla="*/ 71 w 647"/>
                <a:gd name="T9" fmla="*/ 31 h 350"/>
                <a:gd name="T10" fmla="*/ 87 w 647"/>
                <a:gd name="T11" fmla="*/ 46 h 350"/>
                <a:gd name="T12" fmla="*/ 102 w 647"/>
                <a:gd name="T13" fmla="*/ 62 h 350"/>
                <a:gd name="T14" fmla="*/ 118 w 647"/>
                <a:gd name="T15" fmla="*/ 67 h 350"/>
                <a:gd name="T16" fmla="*/ 133 w 647"/>
                <a:gd name="T17" fmla="*/ 72 h 350"/>
                <a:gd name="T18" fmla="*/ 149 w 647"/>
                <a:gd name="T19" fmla="*/ 82 h 350"/>
                <a:gd name="T20" fmla="*/ 169 w 647"/>
                <a:gd name="T21" fmla="*/ 98 h 350"/>
                <a:gd name="T22" fmla="*/ 185 w 647"/>
                <a:gd name="T23" fmla="*/ 118 h 350"/>
                <a:gd name="T24" fmla="*/ 190 w 647"/>
                <a:gd name="T25" fmla="*/ 124 h 350"/>
                <a:gd name="T26" fmla="*/ 205 w 647"/>
                <a:gd name="T27" fmla="*/ 124 h 350"/>
                <a:gd name="T28" fmla="*/ 220 w 647"/>
                <a:gd name="T29" fmla="*/ 129 h 350"/>
                <a:gd name="T30" fmla="*/ 236 w 647"/>
                <a:gd name="T31" fmla="*/ 144 h 350"/>
                <a:gd name="T32" fmla="*/ 251 w 647"/>
                <a:gd name="T33" fmla="*/ 160 h 350"/>
                <a:gd name="T34" fmla="*/ 267 w 647"/>
                <a:gd name="T35" fmla="*/ 170 h 350"/>
                <a:gd name="T36" fmla="*/ 282 w 647"/>
                <a:gd name="T37" fmla="*/ 180 h 350"/>
                <a:gd name="T38" fmla="*/ 298 w 647"/>
                <a:gd name="T39" fmla="*/ 185 h 350"/>
                <a:gd name="T40" fmla="*/ 313 w 647"/>
                <a:gd name="T41" fmla="*/ 190 h 350"/>
                <a:gd name="T42" fmla="*/ 334 w 647"/>
                <a:gd name="T43" fmla="*/ 206 h 350"/>
                <a:gd name="T44" fmla="*/ 344 w 647"/>
                <a:gd name="T45" fmla="*/ 221 h 350"/>
                <a:gd name="T46" fmla="*/ 359 w 647"/>
                <a:gd name="T47" fmla="*/ 231 h 350"/>
                <a:gd name="T48" fmla="*/ 375 w 647"/>
                <a:gd name="T49" fmla="*/ 226 h 350"/>
                <a:gd name="T50" fmla="*/ 390 w 647"/>
                <a:gd name="T51" fmla="*/ 231 h 350"/>
                <a:gd name="T52" fmla="*/ 411 w 647"/>
                <a:gd name="T53" fmla="*/ 247 h 350"/>
                <a:gd name="T54" fmla="*/ 421 w 647"/>
                <a:gd name="T55" fmla="*/ 262 h 350"/>
                <a:gd name="T56" fmla="*/ 436 w 647"/>
                <a:gd name="T57" fmla="*/ 267 h 350"/>
                <a:gd name="T58" fmla="*/ 452 w 647"/>
                <a:gd name="T59" fmla="*/ 267 h 350"/>
                <a:gd name="T60" fmla="*/ 467 w 647"/>
                <a:gd name="T61" fmla="*/ 278 h 350"/>
                <a:gd name="T62" fmla="*/ 483 w 647"/>
                <a:gd name="T63" fmla="*/ 293 h 350"/>
                <a:gd name="T64" fmla="*/ 498 w 647"/>
                <a:gd name="T65" fmla="*/ 298 h 350"/>
                <a:gd name="T66" fmla="*/ 513 w 647"/>
                <a:gd name="T67" fmla="*/ 303 h 350"/>
                <a:gd name="T68" fmla="*/ 529 w 647"/>
                <a:gd name="T69" fmla="*/ 314 h 350"/>
                <a:gd name="T70" fmla="*/ 544 w 647"/>
                <a:gd name="T71" fmla="*/ 314 h 350"/>
                <a:gd name="T72" fmla="*/ 560 w 647"/>
                <a:gd name="T73" fmla="*/ 314 h 350"/>
                <a:gd name="T74" fmla="*/ 575 w 647"/>
                <a:gd name="T75" fmla="*/ 324 h 350"/>
                <a:gd name="T76" fmla="*/ 590 w 647"/>
                <a:gd name="T77" fmla="*/ 329 h 350"/>
                <a:gd name="T78" fmla="*/ 606 w 647"/>
                <a:gd name="T79" fmla="*/ 334 h 350"/>
                <a:gd name="T80" fmla="*/ 621 w 647"/>
                <a:gd name="T81" fmla="*/ 345 h 350"/>
                <a:gd name="T82" fmla="*/ 637 w 647"/>
                <a:gd name="T83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47" h="350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6"/>
                  </a:lnTo>
                  <a:lnTo>
                    <a:pt x="41" y="16"/>
                  </a:lnTo>
                  <a:lnTo>
                    <a:pt x="46" y="21"/>
                  </a:lnTo>
                  <a:lnTo>
                    <a:pt x="51" y="21"/>
                  </a:lnTo>
                  <a:lnTo>
                    <a:pt x="56" y="21"/>
                  </a:lnTo>
                  <a:lnTo>
                    <a:pt x="61" y="26"/>
                  </a:lnTo>
                  <a:lnTo>
                    <a:pt x="66" y="26"/>
                  </a:lnTo>
                  <a:lnTo>
                    <a:pt x="71" y="31"/>
                  </a:lnTo>
                  <a:lnTo>
                    <a:pt x="77" y="31"/>
                  </a:lnTo>
                  <a:lnTo>
                    <a:pt x="87" y="41"/>
                  </a:lnTo>
                  <a:lnTo>
                    <a:pt x="87" y="46"/>
                  </a:lnTo>
                  <a:lnTo>
                    <a:pt x="92" y="52"/>
                  </a:lnTo>
                  <a:lnTo>
                    <a:pt x="97" y="57"/>
                  </a:lnTo>
                  <a:lnTo>
                    <a:pt x="102" y="62"/>
                  </a:lnTo>
                  <a:lnTo>
                    <a:pt x="107" y="62"/>
                  </a:lnTo>
                  <a:lnTo>
                    <a:pt x="113" y="67"/>
                  </a:lnTo>
                  <a:lnTo>
                    <a:pt x="118" y="67"/>
                  </a:lnTo>
                  <a:lnTo>
                    <a:pt x="123" y="67"/>
                  </a:lnTo>
                  <a:lnTo>
                    <a:pt x="128" y="67"/>
                  </a:lnTo>
                  <a:lnTo>
                    <a:pt x="133" y="72"/>
                  </a:lnTo>
                  <a:lnTo>
                    <a:pt x="138" y="72"/>
                  </a:lnTo>
                  <a:lnTo>
                    <a:pt x="143" y="77"/>
                  </a:lnTo>
                  <a:lnTo>
                    <a:pt x="149" y="82"/>
                  </a:lnTo>
                  <a:lnTo>
                    <a:pt x="154" y="88"/>
                  </a:lnTo>
                  <a:lnTo>
                    <a:pt x="159" y="88"/>
                  </a:lnTo>
                  <a:lnTo>
                    <a:pt x="169" y="98"/>
                  </a:lnTo>
                  <a:lnTo>
                    <a:pt x="169" y="103"/>
                  </a:lnTo>
                  <a:lnTo>
                    <a:pt x="174" y="108"/>
                  </a:lnTo>
                  <a:lnTo>
                    <a:pt x="185" y="118"/>
                  </a:lnTo>
                  <a:lnTo>
                    <a:pt x="179" y="118"/>
                  </a:lnTo>
                  <a:lnTo>
                    <a:pt x="185" y="118"/>
                  </a:lnTo>
                  <a:lnTo>
                    <a:pt x="190" y="124"/>
                  </a:lnTo>
                  <a:lnTo>
                    <a:pt x="195" y="124"/>
                  </a:lnTo>
                  <a:lnTo>
                    <a:pt x="200" y="124"/>
                  </a:lnTo>
                  <a:lnTo>
                    <a:pt x="205" y="124"/>
                  </a:lnTo>
                  <a:lnTo>
                    <a:pt x="210" y="124"/>
                  </a:lnTo>
                  <a:lnTo>
                    <a:pt x="215" y="124"/>
                  </a:lnTo>
                  <a:lnTo>
                    <a:pt x="220" y="129"/>
                  </a:lnTo>
                  <a:lnTo>
                    <a:pt x="226" y="134"/>
                  </a:lnTo>
                  <a:lnTo>
                    <a:pt x="231" y="139"/>
                  </a:lnTo>
                  <a:lnTo>
                    <a:pt x="236" y="144"/>
                  </a:lnTo>
                  <a:lnTo>
                    <a:pt x="241" y="149"/>
                  </a:lnTo>
                  <a:lnTo>
                    <a:pt x="246" y="154"/>
                  </a:lnTo>
                  <a:lnTo>
                    <a:pt x="251" y="160"/>
                  </a:lnTo>
                  <a:lnTo>
                    <a:pt x="256" y="165"/>
                  </a:lnTo>
                  <a:lnTo>
                    <a:pt x="262" y="165"/>
                  </a:lnTo>
                  <a:lnTo>
                    <a:pt x="267" y="170"/>
                  </a:lnTo>
                  <a:lnTo>
                    <a:pt x="272" y="175"/>
                  </a:lnTo>
                  <a:lnTo>
                    <a:pt x="277" y="180"/>
                  </a:lnTo>
                  <a:lnTo>
                    <a:pt x="282" y="180"/>
                  </a:lnTo>
                  <a:lnTo>
                    <a:pt x="287" y="180"/>
                  </a:lnTo>
                  <a:lnTo>
                    <a:pt x="292" y="180"/>
                  </a:lnTo>
                  <a:lnTo>
                    <a:pt x="298" y="185"/>
                  </a:lnTo>
                  <a:lnTo>
                    <a:pt x="303" y="185"/>
                  </a:lnTo>
                  <a:lnTo>
                    <a:pt x="308" y="185"/>
                  </a:lnTo>
                  <a:lnTo>
                    <a:pt x="313" y="190"/>
                  </a:lnTo>
                  <a:lnTo>
                    <a:pt x="318" y="190"/>
                  </a:lnTo>
                  <a:lnTo>
                    <a:pt x="323" y="195"/>
                  </a:lnTo>
                  <a:lnTo>
                    <a:pt x="334" y="206"/>
                  </a:lnTo>
                  <a:lnTo>
                    <a:pt x="334" y="211"/>
                  </a:lnTo>
                  <a:lnTo>
                    <a:pt x="339" y="216"/>
                  </a:lnTo>
                  <a:lnTo>
                    <a:pt x="344" y="221"/>
                  </a:lnTo>
                  <a:lnTo>
                    <a:pt x="349" y="226"/>
                  </a:lnTo>
                  <a:lnTo>
                    <a:pt x="354" y="226"/>
                  </a:lnTo>
                  <a:lnTo>
                    <a:pt x="359" y="231"/>
                  </a:lnTo>
                  <a:lnTo>
                    <a:pt x="364" y="231"/>
                  </a:lnTo>
                  <a:lnTo>
                    <a:pt x="370" y="231"/>
                  </a:lnTo>
                  <a:lnTo>
                    <a:pt x="375" y="226"/>
                  </a:lnTo>
                  <a:lnTo>
                    <a:pt x="380" y="226"/>
                  </a:lnTo>
                  <a:lnTo>
                    <a:pt x="385" y="226"/>
                  </a:lnTo>
                  <a:lnTo>
                    <a:pt x="390" y="231"/>
                  </a:lnTo>
                  <a:lnTo>
                    <a:pt x="395" y="231"/>
                  </a:lnTo>
                  <a:lnTo>
                    <a:pt x="400" y="237"/>
                  </a:lnTo>
                  <a:lnTo>
                    <a:pt x="411" y="247"/>
                  </a:lnTo>
                  <a:lnTo>
                    <a:pt x="411" y="252"/>
                  </a:lnTo>
                  <a:lnTo>
                    <a:pt x="416" y="257"/>
                  </a:lnTo>
                  <a:lnTo>
                    <a:pt x="421" y="262"/>
                  </a:lnTo>
                  <a:lnTo>
                    <a:pt x="426" y="267"/>
                  </a:lnTo>
                  <a:lnTo>
                    <a:pt x="431" y="267"/>
                  </a:lnTo>
                  <a:lnTo>
                    <a:pt x="436" y="267"/>
                  </a:lnTo>
                  <a:lnTo>
                    <a:pt x="441" y="267"/>
                  </a:lnTo>
                  <a:lnTo>
                    <a:pt x="447" y="267"/>
                  </a:lnTo>
                  <a:lnTo>
                    <a:pt x="452" y="267"/>
                  </a:lnTo>
                  <a:lnTo>
                    <a:pt x="457" y="267"/>
                  </a:lnTo>
                  <a:lnTo>
                    <a:pt x="462" y="273"/>
                  </a:lnTo>
                  <a:lnTo>
                    <a:pt x="467" y="278"/>
                  </a:lnTo>
                  <a:lnTo>
                    <a:pt x="472" y="283"/>
                  </a:lnTo>
                  <a:lnTo>
                    <a:pt x="477" y="288"/>
                  </a:lnTo>
                  <a:lnTo>
                    <a:pt x="483" y="293"/>
                  </a:lnTo>
                  <a:lnTo>
                    <a:pt x="488" y="293"/>
                  </a:lnTo>
                  <a:lnTo>
                    <a:pt x="493" y="298"/>
                  </a:lnTo>
                  <a:lnTo>
                    <a:pt x="498" y="298"/>
                  </a:lnTo>
                  <a:lnTo>
                    <a:pt x="503" y="298"/>
                  </a:lnTo>
                  <a:lnTo>
                    <a:pt x="508" y="303"/>
                  </a:lnTo>
                  <a:lnTo>
                    <a:pt x="513" y="303"/>
                  </a:lnTo>
                  <a:lnTo>
                    <a:pt x="519" y="309"/>
                  </a:lnTo>
                  <a:lnTo>
                    <a:pt x="524" y="309"/>
                  </a:lnTo>
                  <a:lnTo>
                    <a:pt x="529" y="314"/>
                  </a:lnTo>
                  <a:lnTo>
                    <a:pt x="534" y="314"/>
                  </a:lnTo>
                  <a:lnTo>
                    <a:pt x="539" y="314"/>
                  </a:lnTo>
                  <a:lnTo>
                    <a:pt x="544" y="314"/>
                  </a:lnTo>
                  <a:lnTo>
                    <a:pt x="549" y="314"/>
                  </a:lnTo>
                  <a:lnTo>
                    <a:pt x="554" y="314"/>
                  </a:lnTo>
                  <a:lnTo>
                    <a:pt x="560" y="314"/>
                  </a:lnTo>
                  <a:lnTo>
                    <a:pt x="565" y="319"/>
                  </a:lnTo>
                  <a:lnTo>
                    <a:pt x="570" y="319"/>
                  </a:lnTo>
                  <a:lnTo>
                    <a:pt x="575" y="324"/>
                  </a:lnTo>
                  <a:lnTo>
                    <a:pt x="580" y="324"/>
                  </a:lnTo>
                  <a:lnTo>
                    <a:pt x="585" y="329"/>
                  </a:lnTo>
                  <a:lnTo>
                    <a:pt x="590" y="329"/>
                  </a:lnTo>
                  <a:lnTo>
                    <a:pt x="596" y="334"/>
                  </a:lnTo>
                  <a:lnTo>
                    <a:pt x="601" y="334"/>
                  </a:lnTo>
                  <a:lnTo>
                    <a:pt x="606" y="334"/>
                  </a:lnTo>
                  <a:lnTo>
                    <a:pt x="611" y="339"/>
                  </a:lnTo>
                  <a:lnTo>
                    <a:pt x="616" y="345"/>
                  </a:lnTo>
                  <a:lnTo>
                    <a:pt x="621" y="345"/>
                  </a:lnTo>
                  <a:lnTo>
                    <a:pt x="626" y="350"/>
                  </a:lnTo>
                  <a:lnTo>
                    <a:pt x="632" y="350"/>
                  </a:lnTo>
                  <a:lnTo>
                    <a:pt x="637" y="350"/>
                  </a:lnTo>
                  <a:lnTo>
                    <a:pt x="642" y="350"/>
                  </a:lnTo>
                  <a:lnTo>
                    <a:pt x="647" y="350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0" name="Freeform 125"/>
            <p:cNvSpPr>
              <a:spLocks/>
            </p:cNvSpPr>
            <p:nvPr/>
          </p:nvSpPr>
          <p:spPr bwMode="auto">
            <a:xfrm>
              <a:off x="4392" y="3751"/>
              <a:ext cx="498" cy="56"/>
            </a:xfrm>
            <a:custGeom>
              <a:avLst/>
              <a:gdLst>
                <a:gd name="T0" fmla="*/ 5 w 498"/>
                <a:gd name="T1" fmla="*/ 5 h 56"/>
                <a:gd name="T2" fmla="*/ 15 w 498"/>
                <a:gd name="T3" fmla="*/ 0 h 56"/>
                <a:gd name="T4" fmla="*/ 26 w 498"/>
                <a:gd name="T5" fmla="*/ 0 h 56"/>
                <a:gd name="T6" fmla="*/ 36 w 498"/>
                <a:gd name="T7" fmla="*/ 0 h 56"/>
                <a:gd name="T8" fmla="*/ 46 w 498"/>
                <a:gd name="T9" fmla="*/ 5 h 56"/>
                <a:gd name="T10" fmla="*/ 57 w 498"/>
                <a:gd name="T11" fmla="*/ 10 h 56"/>
                <a:gd name="T12" fmla="*/ 67 w 498"/>
                <a:gd name="T13" fmla="*/ 15 h 56"/>
                <a:gd name="T14" fmla="*/ 77 w 498"/>
                <a:gd name="T15" fmla="*/ 15 h 56"/>
                <a:gd name="T16" fmla="*/ 87 w 498"/>
                <a:gd name="T17" fmla="*/ 20 h 56"/>
                <a:gd name="T18" fmla="*/ 98 w 498"/>
                <a:gd name="T19" fmla="*/ 20 h 56"/>
                <a:gd name="T20" fmla="*/ 108 w 498"/>
                <a:gd name="T21" fmla="*/ 25 h 56"/>
                <a:gd name="T22" fmla="*/ 118 w 498"/>
                <a:gd name="T23" fmla="*/ 25 h 56"/>
                <a:gd name="T24" fmla="*/ 128 w 498"/>
                <a:gd name="T25" fmla="*/ 30 h 56"/>
                <a:gd name="T26" fmla="*/ 139 w 498"/>
                <a:gd name="T27" fmla="*/ 36 h 56"/>
                <a:gd name="T28" fmla="*/ 149 w 498"/>
                <a:gd name="T29" fmla="*/ 41 h 56"/>
                <a:gd name="T30" fmla="*/ 159 w 498"/>
                <a:gd name="T31" fmla="*/ 41 h 56"/>
                <a:gd name="T32" fmla="*/ 170 w 498"/>
                <a:gd name="T33" fmla="*/ 36 h 56"/>
                <a:gd name="T34" fmla="*/ 180 w 498"/>
                <a:gd name="T35" fmla="*/ 30 h 56"/>
                <a:gd name="T36" fmla="*/ 190 w 498"/>
                <a:gd name="T37" fmla="*/ 25 h 56"/>
                <a:gd name="T38" fmla="*/ 200 w 498"/>
                <a:gd name="T39" fmla="*/ 30 h 56"/>
                <a:gd name="T40" fmla="*/ 211 w 498"/>
                <a:gd name="T41" fmla="*/ 36 h 56"/>
                <a:gd name="T42" fmla="*/ 221 w 498"/>
                <a:gd name="T43" fmla="*/ 36 h 56"/>
                <a:gd name="T44" fmla="*/ 231 w 498"/>
                <a:gd name="T45" fmla="*/ 41 h 56"/>
                <a:gd name="T46" fmla="*/ 241 w 498"/>
                <a:gd name="T47" fmla="*/ 46 h 56"/>
                <a:gd name="T48" fmla="*/ 252 w 498"/>
                <a:gd name="T49" fmla="*/ 46 h 56"/>
                <a:gd name="T50" fmla="*/ 262 w 498"/>
                <a:gd name="T51" fmla="*/ 46 h 56"/>
                <a:gd name="T52" fmla="*/ 272 w 498"/>
                <a:gd name="T53" fmla="*/ 46 h 56"/>
                <a:gd name="T54" fmla="*/ 283 w 498"/>
                <a:gd name="T55" fmla="*/ 41 h 56"/>
                <a:gd name="T56" fmla="*/ 293 w 498"/>
                <a:gd name="T57" fmla="*/ 41 h 56"/>
                <a:gd name="T58" fmla="*/ 303 w 498"/>
                <a:gd name="T59" fmla="*/ 41 h 56"/>
                <a:gd name="T60" fmla="*/ 313 w 498"/>
                <a:gd name="T61" fmla="*/ 46 h 56"/>
                <a:gd name="T62" fmla="*/ 324 w 498"/>
                <a:gd name="T63" fmla="*/ 46 h 56"/>
                <a:gd name="T64" fmla="*/ 334 w 498"/>
                <a:gd name="T65" fmla="*/ 46 h 56"/>
                <a:gd name="T66" fmla="*/ 344 w 498"/>
                <a:gd name="T67" fmla="*/ 46 h 56"/>
                <a:gd name="T68" fmla="*/ 355 w 498"/>
                <a:gd name="T69" fmla="*/ 46 h 56"/>
                <a:gd name="T70" fmla="*/ 365 w 498"/>
                <a:gd name="T71" fmla="*/ 51 h 56"/>
                <a:gd name="T72" fmla="*/ 375 w 498"/>
                <a:gd name="T73" fmla="*/ 51 h 56"/>
                <a:gd name="T74" fmla="*/ 385 w 498"/>
                <a:gd name="T75" fmla="*/ 51 h 56"/>
                <a:gd name="T76" fmla="*/ 396 w 498"/>
                <a:gd name="T77" fmla="*/ 46 h 56"/>
                <a:gd name="T78" fmla="*/ 406 w 498"/>
                <a:gd name="T79" fmla="*/ 41 h 56"/>
                <a:gd name="T80" fmla="*/ 416 w 498"/>
                <a:gd name="T81" fmla="*/ 41 h 56"/>
                <a:gd name="T82" fmla="*/ 426 w 498"/>
                <a:gd name="T83" fmla="*/ 41 h 56"/>
                <a:gd name="T84" fmla="*/ 437 w 498"/>
                <a:gd name="T85" fmla="*/ 41 h 56"/>
                <a:gd name="T86" fmla="*/ 447 w 498"/>
                <a:gd name="T87" fmla="*/ 46 h 56"/>
                <a:gd name="T88" fmla="*/ 457 w 498"/>
                <a:gd name="T89" fmla="*/ 41 h 56"/>
                <a:gd name="T90" fmla="*/ 468 w 498"/>
                <a:gd name="T91" fmla="*/ 41 h 56"/>
                <a:gd name="T92" fmla="*/ 478 w 498"/>
                <a:gd name="T93" fmla="*/ 41 h 56"/>
                <a:gd name="T94" fmla="*/ 488 w 498"/>
                <a:gd name="T95" fmla="*/ 46 h 56"/>
                <a:gd name="T96" fmla="*/ 498 w 498"/>
                <a:gd name="T9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8" h="56">
                  <a:moveTo>
                    <a:pt x="0" y="5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51" y="5"/>
                  </a:lnTo>
                  <a:lnTo>
                    <a:pt x="57" y="10"/>
                  </a:lnTo>
                  <a:lnTo>
                    <a:pt x="62" y="10"/>
                  </a:lnTo>
                  <a:lnTo>
                    <a:pt x="67" y="15"/>
                  </a:lnTo>
                  <a:lnTo>
                    <a:pt x="72" y="15"/>
                  </a:lnTo>
                  <a:lnTo>
                    <a:pt x="77" y="15"/>
                  </a:lnTo>
                  <a:lnTo>
                    <a:pt x="82" y="15"/>
                  </a:lnTo>
                  <a:lnTo>
                    <a:pt x="87" y="20"/>
                  </a:lnTo>
                  <a:lnTo>
                    <a:pt x="92" y="20"/>
                  </a:lnTo>
                  <a:lnTo>
                    <a:pt x="98" y="20"/>
                  </a:lnTo>
                  <a:lnTo>
                    <a:pt x="103" y="20"/>
                  </a:lnTo>
                  <a:lnTo>
                    <a:pt x="108" y="25"/>
                  </a:lnTo>
                  <a:lnTo>
                    <a:pt x="113" y="25"/>
                  </a:lnTo>
                  <a:lnTo>
                    <a:pt x="118" y="25"/>
                  </a:lnTo>
                  <a:lnTo>
                    <a:pt x="123" y="25"/>
                  </a:lnTo>
                  <a:lnTo>
                    <a:pt x="128" y="30"/>
                  </a:lnTo>
                  <a:lnTo>
                    <a:pt x="134" y="36"/>
                  </a:lnTo>
                  <a:lnTo>
                    <a:pt x="139" y="36"/>
                  </a:lnTo>
                  <a:lnTo>
                    <a:pt x="144" y="41"/>
                  </a:lnTo>
                  <a:lnTo>
                    <a:pt x="149" y="41"/>
                  </a:lnTo>
                  <a:lnTo>
                    <a:pt x="154" y="41"/>
                  </a:lnTo>
                  <a:lnTo>
                    <a:pt x="159" y="41"/>
                  </a:lnTo>
                  <a:lnTo>
                    <a:pt x="164" y="41"/>
                  </a:lnTo>
                  <a:lnTo>
                    <a:pt x="170" y="36"/>
                  </a:lnTo>
                  <a:lnTo>
                    <a:pt x="175" y="36"/>
                  </a:lnTo>
                  <a:lnTo>
                    <a:pt x="180" y="30"/>
                  </a:lnTo>
                  <a:lnTo>
                    <a:pt x="185" y="30"/>
                  </a:lnTo>
                  <a:lnTo>
                    <a:pt x="190" y="25"/>
                  </a:lnTo>
                  <a:lnTo>
                    <a:pt x="195" y="30"/>
                  </a:lnTo>
                  <a:lnTo>
                    <a:pt x="200" y="30"/>
                  </a:lnTo>
                  <a:lnTo>
                    <a:pt x="206" y="30"/>
                  </a:lnTo>
                  <a:lnTo>
                    <a:pt x="211" y="36"/>
                  </a:lnTo>
                  <a:lnTo>
                    <a:pt x="216" y="36"/>
                  </a:lnTo>
                  <a:lnTo>
                    <a:pt x="221" y="36"/>
                  </a:lnTo>
                  <a:lnTo>
                    <a:pt x="226" y="41"/>
                  </a:lnTo>
                  <a:lnTo>
                    <a:pt x="231" y="41"/>
                  </a:lnTo>
                  <a:lnTo>
                    <a:pt x="236" y="46"/>
                  </a:lnTo>
                  <a:lnTo>
                    <a:pt x="241" y="46"/>
                  </a:lnTo>
                  <a:lnTo>
                    <a:pt x="247" y="46"/>
                  </a:lnTo>
                  <a:lnTo>
                    <a:pt x="252" y="46"/>
                  </a:lnTo>
                  <a:lnTo>
                    <a:pt x="257" y="46"/>
                  </a:lnTo>
                  <a:lnTo>
                    <a:pt x="262" y="46"/>
                  </a:lnTo>
                  <a:lnTo>
                    <a:pt x="267" y="46"/>
                  </a:lnTo>
                  <a:lnTo>
                    <a:pt x="272" y="46"/>
                  </a:lnTo>
                  <a:lnTo>
                    <a:pt x="277" y="41"/>
                  </a:lnTo>
                  <a:lnTo>
                    <a:pt x="283" y="41"/>
                  </a:lnTo>
                  <a:lnTo>
                    <a:pt x="288" y="41"/>
                  </a:lnTo>
                  <a:lnTo>
                    <a:pt x="293" y="41"/>
                  </a:lnTo>
                  <a:lnTo>
                    <a:pt x="298" y="41"/>
                  </a:lnTo>
                  <a:lnTo>
                    <a:pt x="303" y="41"/>
                  </a:lnTo>
                  <a:lnTo>
                    <a:pt x="308" y="46"/>
                  </a:lnTo>
                  <a:lnTo>
                    <a:pt x="313" y="46"/>
                  </a:lnTo>
                  <a:lnTo>
                    <a:pt x="319" y="46"/>
                  </a:lnTo>
                  <a:lnTo>
                    <a:pt x="324" y="46"/>
                  </a:lnTo>
                  <a:lnTo>
                    <a:pt x="329" y="46"/>
                  </a:lnTo>
                  <a:lnTo>
                    <a:pt x="334" y="46"/>
                  </a:lnTo>
                  <a:lnTo>
                    <a:pt x="339" y="46"/>
                  </a:lnTo>
                  <a:lnTo>
                    <a:pt x="344" y="46"/>
                  </a:lnTo>
                  <a:lnTo>
                    <a:pt x="349" y="46"/>
                  </a:lnTo>
                  <a:lnTo>
                    <a:pt x="355" y="46"/>
                  </a:lnTo>
                  <a:lnTo>
                    <a:pt x="360" y="46"/>
                  </a:lnTo>
                  <a:lnTo>
                    <a:pt x="365" y="51"/>
                  </a:lnTo>
                  <a:lnTo>
                    <a:pt x="370" y="51"/>
                  </a:lnTo>
                  <a:lnTo>
                    <a:pt x="375" y="51"/>
                  </a:lnTo>
                  <a:lnTo>
                    <a:pt x="380" y="51"/>
                  </a:lnTo>
                  <a:lnTo>
                    <a:pt x="385" y="51"/>
                  </a:lnTo>
                  <a:lnTo>
                    <a:pt x="391" y="51"/>
                  </a:lnTo>
                  <a:lnTo>
                    <a:pt x="396" y="46"/>
                  </a:lnTo>
                  <a:lnTo>
                    <a:pt x="401" y="46"/>
                  </a:lnTo>
                  <a:lnTo>
                    <a:pt x="406" y="41"/>
                  </a:lnTo>
                  <a:lnTo>
                    <a:pt x="411" y="41"/>
                  </a:lnTo>
                  <a:lnTo>
                    <a:pt x="416" y="41"/>
                  </a:lnTo>
                  <a:lnTo>
                    <a:pt x="421" y="36"/>
                  </a:lnTo>
                  <a:lnTo>
                    <a:pt x="426" y="41"/>
                  </a:lnTo>
                  <a:lnTo>
                    <a:pt x="432" y="41"/>
                  </a:lnTo>
                  <a:lnTo>
                    <a:pt x="437" y="41"/>
                  </a:lnTo>
                  <a:lnTo>
                    <a:pt x="442" y="46"/>
                  </a:lnTo>
                  <a:lnTo>
                    <a:pt x="447" y="46"/>
                  </a:lnTo>
                  <a:lnTo>
                    <a:pt x="452" y="41"/>
                  </a:lnTo>
                  <a:lnTo>
                    <a:pt x="457" y="41"/>
                  </a:lnTo>
                  <a:lnTo>
                    <a:pt x="462" y="41"/>
                  </a:lnTo>
                  <a:lnTo>
                    <a:pt x="468" y="41"/>
                  </a:lnTo>
                  <a:lnTo>
                    <a:pt x="473" y="36"/>
                  </a:lnTo>
                  <a:lnTo>
                    <a:pt x="478" y="41"/>
                  </a:lnTo>
                  <a:lnTo>
                    <a:pt x="483" y="41"/>
                  </a:lnTo>
                  <a:lnTo>
                    <a:pt x="488" y="46"/>
                  </a:lnTo>
                  <a:lnTo>
                    <a:pt x="493" y="51"/>
                  </a:lnTo>
                  <a:lnTo>
                    <a:pt x="498" y="56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1" name="Freeform 126"/>
            <p:cNvSpPr>
              <a:spLocks/>
            </p:cNvSpPr>
            <p:nvPr/>
          </p:nvSpPr>
          <p:spPr bwMode="auto">
            <a:xfrm>
              <a:off x="4906" y="3792"/>
              <a:ext cx="36" cy="10"/>
            </a:xfrm>
            <a:custGeom>
              <a:avLst/>
              <a:gdLst>
                <a:gd name="T0" fmla="*/ 5 w 36"/>
                <a:gd name="T1" fmla="*/ 10 h 10"/>
                <a:gd name="T2" fmla="*/ 0 w 36"/>
                <a:gd name="T3" fmla="*/ 10 h 10"/>
                <a:gd name="T4" fmla="*/ 5 w 36"/>
                <a:gd name="T5" fmla="*/ 10 h 10"/>
                <a:gd name="T6" fmla="*/ 10 w 36"/>
                <a:gd name="T7" fmla="*/ 5 h 10"/>
                <a:gd name="T8" fmla="*/ 15 w 36"/>
                <a:gd name="T9" fmla="*/ 0 h 10"/>
                <a:gd name="T10" fmla="*/ 20 w 36"/>
                <a:gd name="T11" fmla="*/ 0 h 10"/>
                <a:gd name="T12" fmla="*/ 26 w 36"/>
                <a:gd name="T13" fmla="*/ 0 h 10"/>
                <a:gd name="T14" fmla="*/ 31 w 36"/>
                <a:gd name="T15" fmla="*/ 0 h 10"/>
                <a:gd name="T16" fmla="*/ 36 w 36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5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</a:path>
              </a:pathLst>
            </a:cu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2" name="Rectangle 127"/>
            <p:cNvSpPr>
              <a:spLocks noChangeArrowheads="1"/>
            </p:cNvSpPr>
            <p:nvPr/>
          </p:nvSpPr>
          <p:spPr bwMode="auto">
            <a:xfrm>
              <a:off x="2275" y="3920"/>
              <a:ext cx="1382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Position on CCD (m)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3" name="Rectangle 128"/>
            <p:cNvSpPr>
              <a:spLocks noChangeArrowheads="1"/>
            </p:cNvSpPr>
            <p:nvPr/>
          </p:nvSpPr>
          <p:spPr bwMode="auto">
            <a:xfrm rot="16200000">
              <a:off x="-91" y="2301"/>
              <a:ext cx="1475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Atomic Density (1/nm)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5" name="Rectangle 130"/>
            <p:cNvSpPr>
              <a:spLocks noChangeArrowheads="1"/>
            </p:cNvSpPr>
            <p:nvPr/>
          </p:nvSpPr>
          <p:spPr bwMode="auto">
            <a:xfrm>
              <a:off x="903" y="3766"/>
              <a:ext cx="5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6" name="Rectangle 131"/>
            <p:cNvSpPr>
              <a:spLocks noChangeArrowheads="1"/>
            </p:cNvSpPr>
            <p:nvPr/>
          </p:nvSpPr>
          <p:spPr bwMode="auto">
            <a:xfrm>
              <a:off x="4932" y="1027"/>
              <a:ext cx="51" cy="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8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17" name="Rectangle 132"/>
            <p:cNvSpPr>
              <a:spLocks noChangeArrowheads="1"/>
            </p:cNvSpPr>
            <p:nvPr/>
          </p:nvSpPr>
          <p:spPr bwMode="auto">
            <a:xfrm>
              <a:off x="4130" y="1160"/>
              <a:ext cx="678" cy="127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8" name="Rectangle 133"/>
            <p:cNvSpPr>
              <a:spLocks noChangeArrowheads="1"/>
            </p:cNvSpPr>
            <p:nvPr/>
          </p:nvSpPr>
          <p:spPr bwMode="auto">
            <a:xfrm>
              <a:off x="4130" y="1160"/>
              <a:ext cx="678" cy="1270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9" name="Line 134"/>
            <p:cNvSpPr>
              <a:spLocks noChangeShapeType="1"/>
            </p:cNvSpPr>
            <p:nvPr/>
          </p:nvSpPr>
          <p:spPr bwMode="auto">
            <a:xfrm>
              <a:off x="4130" y="1160"/>
              <a:ext cx="67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0" name="Line 135"/>
            <p:cNvSpPr>
              <a:spLocks noChangeShapeType="1"/>
            </p:cNvSpPr>
            <p:nvPr/>
          </p:nvSpPr>
          <p:spPr bwMode="auto">
            <a:xfrm>
              <a:off x="4130" y="2430"/>
              <a:ext cx="67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1" name="Line 136"/>
            <p:cNvSpPr>
              <a:spLocks noChangeShapeType="1"/>
            </p:cNvSpPr>
            <p:nvPr/>
          </p:nvSpPr>
          <p:spPr bwMode="auto">
            <a:xfrm flipV="1">
              <a:off x="4808" y="1160"/>
              <a:ext cx="0" cy="12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2" name="Line 137"/>
            <p:cNvSpPr>
              <a:spLocks noChangeShapeType="1"/>
            </p:cNvSpPr>
            <p:nvPr/>
          </p:nvSpPr>
          <p:spPr bwMode="auto">
            <a:xfrm flipV="1">
              <a:off x="4130" y="1160"/>
              <a:ext cx="0" cy="12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3" name="Line 138"/>
            <p:cNvSpPr>
              <a:spLocks noChangeShapeType="1"/>
            </p:cNvSpPr>
            <p:nvPr/>
          </p:nvSpPr>
          <p:spPr bwMode="auto">
            <a:xfrm>
              <a:off x="4130" y="2430"/>
              <a:ext cx="67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4" name="Line 139"/>
            <p:cNvSpPr>
              <a:spLocks noChangeShapeType="1"/>
            </p:cNvSpPr>
            <p:nvPr/>
          </p:nvSpPr>
          <p:spPr bwMode="auto">
            <a:xfrm flipV="1">
              <a:off x="4130" y="1160"/>
              <a:ext cx="0" cy="12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5" name="Line 140"/>
            <p:cNvSpPr>
              <a:spLocks noChangeShapeType="1"/>
            </p:cNvSpPr>
            <p:nvPr/>
          </p:nvSpPr>
          <p:spPr bwMode="auto">
            <a:xfrm>
              <a:off x="4130" y="1160"/>
              <a:ext cx="67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6" name="Line 141"/>
            <p:cNvSpPr>
              <a:spLocks noChangeShapeType="1"/>
            </p:cNvSpPr>
            <p:nvPr/>
          </p:nvSpPr>
          <p:spPr bwMode="auto">
            <a:xfrm>
              <a:off x="4130" y="2430"/>
              <a:ext cx="67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7" name="Line 142"/>
            <p:cNvSpPr>
              <a:spLocks noChangeShapeType="1"/>
            </p:cNvSpPr>
            <p:nvPr/>
          </p:nvSpPr>
          <p:spPr bwMode="auto">
            <a:xfrm flipV="1">
              <a:off x="4808" y="1160"/>
              <a:ext cx="0" cy="12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8" name="Line 143"/>
            <p:cNvSpPr>
              <a:spLocks noChangeShapeType="1"/>
            </p:cNvSpPr>
            <p:nvPr/>
          </p:nvSpPr>
          <p:spPr bwMode="auto">
            <a:xfrm flipV="1">
              <a:off x="4130" y="1160"/>
              <a:ext cx="0" cy="127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9" name="Rectangle 144"/>
            <p:cNvSpPr>
              <a:spLocks noChangeArrowheads="1"/>
            </p:cNvSpPr>
            <p:nvPr/>
          </p:nvSpPr>
          <p:spPr bwMode="auto">
            <a:xfrm>
              <a:off x="4397" y="1181"/>
              <a:ext cx="41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0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0" name="Line 145"/>
            <p:cNvSpPr>
              <a:spLocks noChangeShapeType="1"/>
            </p:cNvSpPr>
            <p:nvPr/>
          </p:nvSpPr>
          <p:spPr bwMode="auto">
            <a:xfrm>
              <a:off x="4171" y="1258"/>
              <a:ext cx="206" cy="0"/>
            </a:xfrm>
            <a:prstGeom prst="line">
              <a:avLst/>
            </a:prstGeom>
            <a:noFill/>
            <a:ln w="33338" cap="flat">
              <a:solidFill>
                <a:srgbClr val="0A24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1" name="Rectangle 146"/>
            <p:cNvSpPr>
              <a:spLocks noChangeArrowheads="1"/>
            </p:cNvSpPr>
            <p:nvPr/>
          </p:nvSpPr>
          <p:spPr bwMode="auto">
            <a:xfrm>
              <a:off x="4397" y="1356"/>
              <a:ext cx="41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1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2" name="Line 147"/>
            <p:cNvSpPr>
              <a:spLocks noChangeShapeType="1"/>
            </p:cNvSpPr>
            <p:nvPr/>
          </p:nvSpPr>
          <p:spPr bwMode="auto">
            <a:xfrm>
              <a:off x="4171" y="1438"/>
              <a:ext cx="206" cy="0"/>
            </a:xfrm>
            <a:prstGeom prst="line">
              <a:avLst/>
            </a:prstGeom>
            <a:noFill/>
            <a:ln w="33338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3" name="Rectangle 148"/>
            <p:cNvSpPr>
              <a:spLocks noChangeArrowheads="1"/>
            </p:cNvSpPr>
            <p:nvPr/>
          </p:nvSpPr>
          <p:spPr bwMode="auto">
            <a:xfrm>
              <a:off x="4397" y="1536"/>
              <a:ext cx="41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3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4" name="Line 149"/>
            <p:cNvSpPr>
              <a:spLocks noChangeShapeType="1"/>
            </p:cNvSpPr>
            <p:nvPr/>
          </p:nvSpPr>
          <p:spPr bwMode="auto">
            <a:xfrm>
              <a:off x="4171" y="1613"/>
              <a:ext cx="206" cy="0"/>
            </a:xfrm>
            <a:prstGeom prst="line">
              <a:avLst/>
            </a:prstGeom>
            <a:noFill/>
            <a:ln w="33338" cap="flat">
              <a:solidFill>
                <a:srgbClr val="0B84C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5" name="Rectangle 150"/>
            <p:cNvSpPr>
              <a:spLocks noChangeArrowheads="1"/>
            </p:cNvSpPr>
            <p:nvPr/>
          </p:nvSpPr>
          <p:spPr bwMode="auto">
            <a:xfrm>
              <a:off x="4397" y="1715"/>
              <a:ext cx="41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6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6" name="Line 151"/>
            <p:cNvSpPr>
              <a:spLocks noChangeShapeType="1"/>
            </p:cNvSpPr>
            <p:nvPr/>
          </p:nvSpPr>
          <p:spPr bwMode="auto">
            <a:xfrm>
              <a:off x="4171" y="1792"/>
              <a:ext cx="206" cy="0"/>
            </a:xfrm>
            <a:prstGeom prst="line">
              <a:avLst/>
            </a:prstGeom>
            <a:noFill/>
            <a:ln w="33338" cap="flat">
              <a:solidFill>
                <a:srgbClr val="00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7" name="Rectangle 152"/>
            <p:cNvSpPr>
              <a:spLocks noChangeArrowheads="1"/>
            </p:cNvSpPr>
            <p:nvPr/>
          </p:nvSpPr>
          <p:spPr bwMode="auto">
            <a:xfrm>
              <a:off x="4397" y="1895"/>
              <a:ext cx="41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 9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38" name="Line 153"/>
            <p:cNvSpPr>
              <a:spLocks noChangeShapeType="1"/>
            </p:cNvSpPr>
            <p:nvPr/>
          </p:nvSpPr>
          <p:spPr bwMode="auto">
            <a:xfrm>
              <a:off x="4171" y="1972"/>
              <a:ext cx="206" cy="0"/>
            </a:xfrm>
            <a:prstGeom prst="line">
              <a:avLst/>
            </a:prstGeom>
            <a:noFill/>
            <a:ln w="33338" cap="flat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9" name="Rectangle 154"/>
            <p:cNvSpPr>
              <a:spLocks noChangeArrowheads="1"/>
            </p:cNvSpPr>
            <p:nvPr/>
          </p:nvSpPr>
          <p:spPr bwMode="auto">
            <a:xfrm>
              <a:off x="4397" y="2075"/>
              <a:ext cx="452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12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0" name="Line 155"/>
            <p:cNvSpPr>
              <a:spLocks noChangeShapeType="1"/>
            </p:cNvSpPr>
            <p:nvPr/>
          </p:nvSpPr>
          <p:spPr bwMode="auto">
            <a:xfrm>
              <a:off x="4171" y="2147"/>
              <a:ext cx="206" cy="0"/>
            </a:xfrm>
            <a:prstGeom prst="line">
              <a:avLst/>
            </a:prstGeom>
            <a:noFill/>
            <a:ln w="33338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1" name="Rectangle 156"/>
            <p:cNvSpPr>
              <a:spLocks noChangeArrowheads="1"/>
            </p:cNvSpPr>
            <p:nvPr/>
          </p:nvSpPr>
          <p:spPr bwMode="auto">
            <a:xfrm>
              <a:off x="4397" y="2250"/>
              <a:ext cx="452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7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15 ms</a:t>
              </a:r>
              <a:endParaRPr kumimoji="0" lang="en-US" altLang="en-US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2142" name="Line 157"/>
            <p:cNvSpPr>
              <a:spLocks noChangeShapeType="1"/>
            </p:cNvSpPr>
            <p:nvPr/>
          </p:nvSpPr>
          <p:spPr bwMode="auto">
            <a:xfrm>
              <a:off x="4171" y="2327"/>
              <a:ext cx="206" cy="0"/>
            </a:xfrm>
            <a:prstGeom prst="line">
              <a:avLst/>
            </a:prstGeom>
            <a:noFill/>
            <a:ln w="33338" cap="flat">
              <a:solidFill>
                <a:srgbClr val="9933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43" name="TextBox 2142"/>
          <p:cNvSpPr txBox="1"/>
          <p:nvPr/>
        </p:nvSpPr>
        <p:spPr>
          <a:xfrm>
            <a:off x="6833459" y="1133238"/>
            <a:ext cx="2087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with Marcos </a:t>
            </a:r>
            <a:r>
              <a:rPr lang="en-US" dirty="0" err="1"/>
              <a:t>Rigol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259303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-79232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u="sng" dirty="0"/>
              <a:t>COM Energy-dependent collisions</a:t>
            </a:r>
          </a:p>
        </p:txBody>
      </p:sp>
      <p:grpSp>
        <p:nvGrpSpPr>
          <p:cNvPr id="1467" name="Group 1466"/>
          <p:cNvGrpSpPr/>
          <p:nvPr/>
        </p:nvGrpSpPr>
        <p:grpSpPr>
          <a:xfrm>
            <a:off x="381000" y="1219200"/>
            <a:ext cx="5212856" cy="3914105"/>
            <a:chOff x="1414957" y="1589088"/>
            <a:chExt cx="5212856" cy="3914105"/>
          </a:xfrm>
        </p:grpSpPr>
        <p:sp>
          <p:nvSpPr>
            <p:cNvPr id="1265" name="Rectangle 5"/>
            <p:cNvSpPr>
              <a:spLocks noChangeArrowheads="1"/>
            </p:cNvSpPr>
            <p:nvPr/>
          </p:nvSpPr>
          <p:spPr bwMode="auto">
            <a:xfrm>
              <a:off x="2492375" y="1662113"/>
              <a:ext cx="3941763" cy="31003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" name="Rectangle 6"/>
            <p:cNvSpPr>
              <a:spLocks noChangeArrowheads="1"/>
            </p:cNvSpPr>
            <p:nvPr/>
          </p:nvSpPr>
          <p:spPr bwMode="auto">
            <a:xfrm>
              <a:off x="2492375" y="1662113"/>
              <a:ext cx="3941763" cy="3100388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" name="Line 7"/>
            <p:cNvSpPr>
              <a:spLocks noChangeShapeType="1"/>
            </p:cNvSpPr>
            <p:nvPr/>
          </p:nvSpPr>
          <p:spPr bwMode="auto">
            <a:xfrm>
              <a:off x="2492375" y="1662113"/>
              <a:ext cx="39417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" name="Line 8"/>
            <p:cNvSpPr>
              <a:spLocks noChangeShapeType="1"/>
            </p:cNvSpPr>
            <p:nvPr/>
          </p:nvSpPr>
          <p:spPr bwMode="auto">
            <a:xfrm>
              <a:off x="2492375" y="4762500"/>
              <a:ext cx="39417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" name="Line 9"/>
            <p:cNvSpPr>
              <a:spLocks noChangeShapeType="1"/>
            </p:cNvSpPr>
            <p:nvPr/>
          </p:nvSpPr>
          <p:spPr bwMode="auto">
            <a:xfrm flipV="1">
              <a:off x="6434138" y="1662113"/>
              <a:ext cx="0" cy="3100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" name="Line 10"/>
            <p:cNvSpPr>
              <a:spLocks noChangeShapeType="1"/>
            </p:cNvSpPr>
            <p:nvPr/>
          </p:nvSpPr>
          <p:spPr bwMode="auto">
            <a:xfrm flipV="1">
              <a:off x="2492375" y="1662113"/>
              <a:ext cx="0" cy="3100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" name="Line 11"/>
            <p:cNvSpPr>
              <a:spLocks noChangeShapeType="1"/>
            </p:cNvSpPr>
            <p:nvPr/>
          </p:nvSpPr>
          <p:spPr bwMode="auto">
            <a:xfrm>
              <a:off x="2492375" y="4762500"/>
              <a:ext cx="39417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" name="Line 12"/>
            <p:cNvSpPr>
              <a:spLocks noChangeShapeType="1"/>
            </p:cNvSpPr>
            <p:nvPr/>
          </p:nvSpPr>
          <p:spPr bwMode="auto">
            <a:xfrm flipV="1">
              <a:off x="2492375" y="1662113"/>
              <a:ext cx="0" cy="3100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" name="Line 13"/>
            <p:cNvSpPr>
              <a:spLocks noChangeShapeType="1"/>
            </p:cNvSpPr>
            <p:nvPr/>
          </p:nvSpPr>
          <p:spPr bwMode="auto">
            <a:xfrm flipV="1">
              <a:off x="2492375" y="4718050"/>
              <a:ext cx="0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" name="Line 14"/>
            <p:cNvSpPr>
              <a:spLocks noChangeShapeType="1"/>
            </p:cNvSpPr>
            <p:nvPr/>
          </p:nvSpPr>
          <p:spPr bwMode="auto">
            <a:xfrm>
              <a:off x="2492375" y="1662113"/>
              <a:ext cx="0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" name="Rectangle 15"/>
            <p:cNvSpPr>
              <a:spLocks noChangeArrowheads="1"/>
            </p:cNvSpPr>
            <p:nvPr/>
          </p:nvSpPr>
          <p:spPr bwMode="auto">
            <a:xfrm>
              <a:off x="2465388" y="4789488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76" name="Line 16"/>
            <p:cNvSpPr>
              <a:spLocks noChangeShapeType="1"/>
            </p:cNvSpPr>
            <p:nvPr/>
          </p:nvSpPr>
          <p:spPr bwMode="auto">
            <a:xfrm flipV="1">
              <a:off x="3800475" y="4718050"/>
              <a:ext cx="0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" name="Line 17"/>
            <p:cNvSpPr>
              <a:spLocks noChangeShapeType="1"/>
            </p:cNvSpPr>
            <p:nvPr/>
          </p:nvSpPr>
          <p:spPr bwMode="auto">
            <a:xfrm>
              <a:off x="3800475" y="1662113"/>
              <a:ext cx="0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" name="Rectangle 18"/>
            <p:cNvSpPr>
              <a:spLocks noChangeArrowheads="1"/>
            </p:cNvSpPr>
            <p:nvPr/>
          </p:nvSpPr>
          <p:spPr bwMode="auto">
            <a:xfrm>
              <a:off x="3771900" y="4789488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5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79" name="Line 19"/>
            <p:cNvSpPr>
              <a:spLocks noChangeShapeType="1"/>
            </p:cNvSpPr>
            <p:nvPr/>
          </p:nvSpPr>
          <p:spPr bwMode="auto">
            <a:xfrm flipV="1">
              <a:off x="5116513" y="4718050"/>
              <a:ext cx="0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" name="Line 20"/>
            <p:cNvSpPr>
              <a:spLocks noChangeShapeType="1"/>
            </p:cNvSpPr>
            <p:nvPr/>
          </p:nvSpPr>
          <p:spPr bwMode="auto">
            <a:xfrm>
              <a:off x="5116513" y="1662113"/>
              <a:ext cx="0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" name="Rectangle 21"/>
            <p:cNvSpPr>
              <a:spLocks noChangeArrowheads="1"/>
            </p:cNvSpPr>
            <p:nvPr/>
          </p:nvSpPr>
          <p:spPr bwMode="auto">
            <a:xfrm>
              <a:off x="5053013" y="4789488"/>
              <a:ext cx="2571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10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82" name="Line 22"/>
            <p:cNvSpPr>
              <a:spLocks noChangeShapeType="1"/>
            </p:cNvSpPr>
            <p:nvPr/>
          </p:nvSpPr>
          <p:spPr bwMode="auto">
            <a:xfrm flipV="1">
              <a:off x="6434138" y="4718050"/>
              <a:ext cx="0" cy="4445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" name="Line 23"/>
            <p:cNvSpPr>
              <a:spLocks noChangeShapeType="1"/>
            </p:cNvSpPr>
            <p:nvPr/>
          </p:nvSpPr>
          <p:spPr bwMode="auto">
            <a:xfrm>
              <a:off x="6434138" y="1662113"/>
              <a:ext cx="0" cy="365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" name="Rectangle 24"/>
            <p:cNvSpPr>
              <a:spLocks noChangeArrowheads="1"/>
            </p:cNvSpPr>
            <p:nvPr/>
          </p:nvSpPr>
          <p:spPr bwMode="auto">
            <a:xfrm>
              <a:off x="6370638" y="4789488"/>
              <a:ext cx="2571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15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85" name="Line 25"/>
            <p:cNvSpPr>
              <a:spLocks noChangeShapeType="1"/>
            </p:cNvSpPr>
            <p:nvPr/>
          </p:nvSpPr>
          <p:spPr bwMode="auto">
            <a:xfrm>
              <a:off x="2492375" y="4762500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" name="Line 26"/>
            <p:cNvSpPr>
              <a:spLocks noChangeShapeType="1"/>
            </p:cNvSpPr>
            <p:nvPr/>
          </p:nvSpPr>
          <p:spPr bwMode="auto">
            <a:xfrm flipH="1">
              <a:off x="6388100" y="4762500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" name="Rectangle 27"/>
            <p:cNvSpPr>
              <a:spLocks noChangeArrowheads="1"/>
            </p:cNvSpPr>
            <p:nvPr/>
          </p:nvSpPr>
          <p:spPr bwMode="auto">
            <a:xfrm>
              <a:off x="2120494" y="4691063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</a:t>
              </a:r>
              <a:endParaRPr kumimoji="0" lang="en-US" alt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88" name="Line 28"/>
            <p:cNvSpPr>
              <a:spLocks noChangeShapeType="1"/>
            </p:cNvSpPr>
            <p:nvPr/>
          </p:nvSpPr>
          <p:spPr bwMode="auto">
            <a:xfrm>
              <a:off x="2492375" y="4318000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9" name="Line 29"/>
            <p:cNvSpPr>
              <a:spLocks noChangeShapeType="1"/>
            </p:cNvSpPr>
            <p:nvPr/>
          </p:nvSpPr>
          <p:spPr bwMode="auto">
            <a:xfrm flipH="1">
              <a:off x="6388100" y="4318000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0" name="Rectangle 30"/>
            <p:cNvSpPr>
              <a:spLocks noChangeArrowheads="1"/>
            </p:cNvSpPr>
            <p:nvPr/>
          </p:nvSpPr>
          <p:spPr bwMode="auto">
            <a:xfrm>
              <a:off x="2020481" y="4246563"/>
              <a:ext cx="3206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0.5</a:t>
              </a:r>
              <a:endParaRPr kumimoji="0" lang="en-US" altLang="en-US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91" name="Line 31"/>
            <p:cNvSpPr>
              <a:spLocks noChangeShapeType="1"/>
            </p:cNvSpPr>
            <p:nvPr/>
          </p:nvSpPr>
          <p:spPr bwMode="auto">
            <a:xfrm>
              <a:off x="2492375" y="3873500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2" name="Line 32"/>
            <p:cNvSpPr>
              <a:spLocks noChangeShapeType="1"/>
            </p:cNvSpPr>
            <p:nvPr/>
          </p:nvSpPr>
          <p:spPr bwMode="auto">
            <a:xfrm flipH="1">
              <a:off x="6388100" y="3873500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3" name="Rectangle 33"/>
            <p:cNvSpPr>
              <a:spLocks noChangeArrowheads="1"/>
            </p:cNvSpPr>
            <p:nvPr/>
          </p:nvSpPr>
          <p:spPr bwMode="auto">
            <a:xfrm>
              <a:off x="2120494" y="3802063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94" name="Line 34"/>
            <p:cNvSpPr>
              <a:spLocks noChangeShapeType="1"/>
            </p:cNvSpPr>
            <p:nvPr/>
          </p:nvSpPr>
          <p:spPr bwMode="auto">
            <a:xfrm>
              <a:off x="2492375" y="3430588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5" name="Line 35"/>
            <p:cNvSpPr>
              <a:spLocks noChangeShapeType="1"/>
            </p:cNvSpPr>
            <p:nvPr/>
          </p:nvSpPr>
          <p:spPr bwMode="auto">
            <a:xfrm flipH="1">
              <a:off x="6388100" y="3430588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6" name="Rectangle 36"/>
            <p:cNvSpPr>
              <a:spLocks noChangeArrowheads="1"/>
            </p:cNvSpPr>
            <p:nvPr/>
          </p:nvSpPr>
          <p:spPr bwMode="auto">
            <a:xfrm>
              <a:off x="2020481" y="3357563"/>
              <a:ext cx="3206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1.5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297" name="Line 37"/>
            <p:cNvSpPr>
              <a:spLocks noChangeShapeType="1"/>
            </p:cNvSpPr>
            <p:nvPr/>
          </p:nvSpPr>
          <p:spPr bwMode="auto">
            <a:xfrm>
              <a:off x="2492375" y="2986088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8" name="Line 38"/>
            <p:cNvSpPr>
              <a:spLocks noChangeShapeType="1"/>
            </p:cNvSpPr>
            <p:nvPr/>
          </p:nvSpPr>
          <p:spPr bwMode="auto">
            <a:xfrm flipH="1">
              <a:off x="6388100" y="2986088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9" name="Rectangle 39"/>
            <p:cNvSpPr>
              <a:spLocks noChangeArrowheads="1"/>
            </p:cNvSpPr>
            <p:nvPr/>
          </p:nvSpPr>
          <p:spPr bwMode="auto">
            <a:xfrm>
              <a:off x="2120494" y="2913063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300" name="Line 40"/>
            <p:cNvSpPr>
              <a:spLocks noChangeShapeType="1"/>
            </p:cNvSpPr>
            <p:nvPr/>
          </p:nvSpPr>
          <p:spPr bwMode="auto">
            <a:xfrm>
              <a:off x="2492375" y="2541588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1" name="Line 41"/>
            <p:cNvSpPr>
              <a:spLocks noChangeShapeType="1"/>
            </p:cNvSpPr>
            <p:nvPr/>
          </p:nvSpPr>
          <p:spPr bwMode="auto">
            <a:xfrm flipH="1">
              <a:off x="6388100" y="2541588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2" name="Rectangle 42"/>
            <p:cNvSpPr>
              <a:spLocks noChangeArrowheads="1"/>
            </p:cNvSpPr>
            <p:nvPr/>
          </p:nvSpPr>
          <p:spPr bwMode="auto">
            <a:xfrm>
              <a:off x="2020481" y="2468563"/>
              <a:ext cx="3206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2.5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303" name="Line 43"/>
            <p:cNvSpPr>
              <a:spLocks noChangeShapeType="1"/>
            </p:cNvSpPr>
            <p:nvPr/>
          </p:nvSpPr>
          <p:spPr bwMode="auto">
            <a:xfrm>
              <a:off x="2492375" y="2097088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4" name="Line 44"/>
            <p:cNvSpPr>
              <a:spLocks noChangeShapeType="1"/>
            </p:cNvSpPr>
            <p:nvPr/>
          </p:nvSpPr>
          <p:spPr bwMode="auto">
            <a:xfrm flipH="1">
              <a:off x="6388100" y="2097088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5" name="Rectangle 45"/>
            <p:cNvSpPr>
              <a:spLocks noChangeArrowheads="1"/>
            </p:cNvSpPr>
            <p:nvPr/>
          </p:nvSpPr>
          <p:spPr bwMode="auto">
            <a:xfrm>
              <a:off x="2120494" y="2024063"/>
              <a:ext cx="128588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3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306" name="Line 46"/>
            <p:cNvSpPr>
              <a:spLocks noChangeShapeType="1"/>
            </p:cNvSpPr>
            <p:nvPr/>
          </p:nvSpPr>
          <p:spPr bwMode="auto">
            <a:xfrm>
              <a:off x="2492375" y="1662113"/>
              <a:ext cx="3651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7" name="Line 47"/>
            <p:cNvSpPr>
              <a:spLocks noChangeShapeType="1"/>
            </p:cNvSpPr>
            <p:nvPr/>
          </p:nvSpPr>
          <p:spPr bwMode="auto">
            <a:xfrm flipH="1">
              <a:off x="6388100" y="1662113"/>
              <a:ext cx="46038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8" name="Rectangle 48"/>
            <p:cNvSpPr>
              <a:spLocks noChangeArrowheads="1"/>
            </p:cNvSpPr>
            <p:nvPr/>
          </p:nvSpPr>
          <p:spPr bwMode="auto">
            <a:xfrm>
              <a:off x="2020481" y="1589088"/>
              <a:ext cx="32067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Helvetica" panose="020B0604020202020204" pitchFamily="34" charset="0"/>
                </a:rPr>
                <a:t>3.5</a:t>
              </a:r>
              <a:endParaRPr kumimoji="0" lang="en-US" altLang="en-US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1311" name="Line 51"/>
            <p:cNvSpPr>
              <a:spLocks noChangeShapeType="1"/>
            </p:cNvSpPr>
            <p:nvPr/>
          </p:nvSpPr>
          <p:spPr bwMode="auto">
            <a:xfrm>
              <a:off x="2492375" y="1662113"/>
              <a:ext cx="39417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2" name="Line 52"/>
            <p:cNvSpPr>
              <a:spLocks noChangeShapeType="1"/>
            </p:cNvSpPr>
            <p:nvPr/>
          </p:nvSpPr>
          <p:spPr bwMode="auto">
            <a:xfrm>
              <a:off x="2492375" y="4762500"/>
              <a:ext cx="394176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3" name="Line 53"/>
            <p:cNvSpPr>
              <a:spLocks noChangeShapeType="1"/>
            </p:cNvSpPr>
            <p:nvPr/>
          </p:nvSpPr>
          <p:spPr bwMode="auto">
            <a:xfrm flipV="1">
              <a:off x="6434138" y="1662113"/>
              <a:ext cx="0" cy="31003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5" name="Freeform 55"/>
            <p:cNvSpPr>
              <a:spLocks/>
            </p:cNvSpPr>
            <p:nvPr/>
          </p:nvSpPr>
          <p:spPr bwMode="auto">
            <a:xfrm>
              <a:off x="2509838" y="3430588"/>
              <a:ext cx="3343275" cy="1323975"/>
            </a:xfrm>
            <a:custGeom>
              <a:avLst/>
              <a:gdLst>
                <a:gd name="T0" fmla="*/ 34 w 2106"/>
                <a:gd name="T1" fmla="*/ 834 h 834"/>
                <a:gd name="T2" fmla="*/ 86 w 2106"/>
                <a:gd name="T3" fmla="*/ 822 h 834"/>
                <a:gd name="T4" fmla="*/ 137 w 2106"/>
                <a:gd name="T5" fmla="*/ 794 h 834"/>
                <a:gd name="T6" fmla="*/ 183 w 2106"/>
                <a:gd name="T7" fmla="*/ 754 h 834"/>
                <a:gd name="T8" fmla="*/ 235 w 2106"/>
                <a:gd name="T9" fmla="*/ 708 h 834"/>
                <a:gd name="T10" fmla="*/ 286 w 2106"/>
                <a:gd name="T11" fmla="*/ 662 h 834"/>
                <a:gd name="T12" fmla="*/ 332 w 2106"/>
                <a:gd name="T13" fmla="*/ 616 h 834"/>
                <a:gd name="T14" fmla="*/ 383 w 2106"/>
                <a:gd name="T15" fmla="*/ 571 h 834"/>
                <a:gd name="T16" fmla="*/ 435 w 2106"/>
                <a:gd name="T17" fmla="*/ 536 h 834"/>
                <a:gd name="T18" fmla="*/ 481 w 2106"/>
                <a:gd name="T19" fmla="*/ 497 h 834"/>
                <a:gd name="T20" fmla="*/ 532 w 2106"/>
                <a:gd name="T21" fmla="*/ 462 h 834"/>
                <a:gd name="T22" fmla="*/ 584 w 2106"/>
                <a:gd name="T23" fmla="*/ 434 h 834"/>
                <a:gd name="T24" fmla="*/ 629 w 2106"/>
                <a:gd name="T25" fmla="*/ 405 h 834"/>
                <a:gd name="T26" fmla="*/ 681 w 2106"/>
                <a:gd name="T27" fmla="*/ 377 h 834"/>
                <a:gd name="T28" fmla="*/ 732 w 2106"/>
                <a:gd name="T29" fmla="*/ 348 h 834"/>
                <a:gd name="T30" fmla="*/ 778 w 2106"/>
                <a:gd name="T31" fmla="*/ 325 h 834"/>
                <a:gd name="T32" fmla="*/ 830 w 2106"/>
                <a:gd name="T33" fmla="*/ 308 h 834"/>
                <a:gd name="T34" fmla="*/ 881 w 2106"/>
                <a:gd name="T35" fmla="*/ 285 h 834"/>
                <a:gd name="T36" fmla="*/ 927 w 2106"/>
                <a:gd name="T37" fmla="*/ 268 h 834"/>
                <a:gd name="T38" fmla="*/ 978 w 2106"/>
                <a:gd name="T39" fmla="*/ 245 h 834"/>
                <a:gd name="T40" fmla="*/ 1030 w 2106"/>
                <a:gd name="T41" fmla="*/ 228 h 834"/>
                <a:gd name="T42" fmla="*/ 1076 w 2106"/>
                <a:gd name="T43" fmla="*/ 217 h 834"/>
                <a:gd name="T44" fmla="*/ 1127 w 2106"/>
                <a:gd name="T45" fmla="*/ 200 h 834"/>
                <a:gd name="T46" fmla="*/ 1179 w 2106"/>
                <a:gd name="T47" fmla="*/ 182 h 834"/>
                <a:gd name="T48" fmla="*/ 1230 w 2106"/>
                <a:gd name="T49" fmla="*/ 171 h 834"/>
                <a:gd name="T50" fmla="*/ 1276 w 2106"/>
                <a:gd name="T51" fmla="*/ 154 h 834"/>
                <a:gd name="T52" fmla="*/ 1327 w 2106"/>
                <a:gd name="T53" fmla="*/ 142 h 834"/>
                <a:gd name="T54" fmla="*/ 1379 w 2106"/>
                <a:gd name="T55" fmla="*/ 131 h 834"/>
                <a:gd name="T56" fmla="*/ 1425 w 2106"/>
                <a:gd name="T57" fmla="*/ 120 h 834"/>
                <a:gd name="T58" fmla="*/ 1476 w 2106"/>
                <a:gd name="T59" fmla="*/ 108 h 834"/>
                <a:gd name="T60" fmla="*/ 1528 w 2106"/>
                <a:gd name="T61" fmla="*/ 97 h 834"/>
                <a:gd name="T62" fmla="*/ 1573 w 2106"/>
                <a:gd name="T63" fmla="*/ 91 h 834"/>
                <a:gd name="T64" fmla="*/ 1625 w 2106"/>
                <a:gd name="T65" fmla="*/ 80 h 834"/>
                <a:gd name="T66" fmla="*/ 1676 w 2106"/>
                <a:gd name="T67" fmla="*/ 68 h 834"/>
                <a:gd name="T68" fmla="*/ 1722 w 2106"/>
                <a:gd name="T69" fmla="*/ 62 h 834"/>
                <a:gd name="T70" fmla="*/ 1774 w 2106"/>
                <a:gd name="T71" fmla="*/ 51 h 834"/>
                <a:gd name="T72" fmla="*/ 1825 w 2106"/>
                <a:gd name="T73" fmla="*/ 45 h 834"/>
                <a:gd name="T74" fmla="*/ 1871 w 2106"/>
                <a:gd name="T75" fmla="*/ 34 h 834"/>
                <a:gd name="T76" fmla="*/ 1922 w 2106"/>
                <a:gd name="T77" fmla="*/ 28 h 834"/>
                <a:gd name="T78" fmla="*/ 1974 w 2106"/>
                <a:gd name="T79" fmla="*/ 17 h 834"/>
                <a:gd name="T80" fmla="*/ 2020 w 2106"/>
                <a:gd name="T81" fmla="*/ 11 h 834"/>
                <a:gd name="T82" fmla="*/ 2071 w 2106"/>
                <a:gd name="T83" fmla="*/ 5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6" h="834">
                  <a:moveTo>
                    <a:pt x="0" y="834"/>
                  </a:moveTo>
                  <a:lnTo>
                    <a:pt x="17" y="834"/>
                  </a:lnTo>
                  <a:lnTo>
                    <a:pt x="34" y="834"/>
                  </a:lnTo>
                  <a:lnTo>
                    <a:pt x="52" y="834"/>
                  </a:lnTo>
                  <a:lnTo>
                    <a:pt x="69" y="828"/>
                  </a:lnTo>
                  <a:lnTo>
                    <a:pt x="86" y="822"/>
                  </a:lnTo>
                  <a:lnTo>
                    <a:pt x="103" y="816"/>
                  </a:lnTo>
                  <a:lnTo>
                    <a:pt x="120" y="805"/>
                  </a:lnTo>
                  <a:lnTo>
                    <a:pt x="137" y="794"/>
                  </a:lnTo>
                  <a:lnTo>
                    <a:pt x="149" y="782"/>
                  </a:lnTo>
                  <a:lnTo>
                    <a:pt x="166" y="771"/>
                  </a:lnTo>
                  <a:lnTo>
                    <a:pt x="183" y="754"/>
                  </a:lnTo>
                  <a:lnTo>
                    <a:pt x="200" y="742"/>
                  </a:lnTo>
                  <a:lnTo>
                    <a:pt x="218" y="725"/>
                  </a:lnTo>
                  <a:lnTo>
                    <a:pt x="235" y="708"/>
                  </a:lnTo>
                  <a:lnTo>
                    <a:pt x="252" y="691"/>
                  </a:lnTo>
                  <a:lnTo>
                    <a:pt x="269" y="679"/>
                  </a:lnTo>
                  <a:lnTo>
                    <a:pt x="286" y="662"/>
                  </a:lnTo>
                  <a:lnTo>
                    <a:pt x="298" y="645"/>
                  </a:lnTo>
                  <a:lnTo>
                    <a:pt x="315" y="634"/>
                  </a:lnTo>
                  <a:lnTo>
                    <a:pt x="332" y="616"/>
                  </a:lnTo>
                  <a:lnTo>
                    <a:pt x="349" y="599"/>
                  </a:lnTo>
                  <a:lnTo>
                    <a:pt x="366" y="588"/>
                  </a:lnTo>
                  <a:lnTo>
                    <a:pt x="383" y="571"/>
                  </a:lnTo>
                  <a:lnTo>
                    <a:pt x="401" y="559"/>
                  </a:lnTo>
                  <a:lnTo>
                    <a:pt x="418" y="548"/>
                  </a:lnTo>
                  <a:lnTo>
                    <a:pt x="435" y="536"/>
                  </a:lnTo>
                  <a:lnTo>
                    <a:pt x="452" y="519"/>
                  </a:lnTo>
                  <a:lnTo>
                    <a:pt x="464" y="508"/>
                  </a:lnTo>
                  <a:lnTo>
                    <a:pt x="481" y="497"/>
                  </a:lnTo>
                  <a:lnTo>
                    <a:pt x="498" y="485"/>
                  </a:lnTo>
                  <a:lnTo>
                    <a:pt x="515" y="474"/>
                  </a:lnTo>
                  <a:lnTo>
                    <a:pt x="532" y="462"/>
                  </a:lnTo>
                  <a:lnTo>
                    <a:pt x="549" y="451"/>
                  </a:lnTo>
                  <a:lnTo>
                    <a:pt x="567" y="439"/>
                  </a:lnTo>
                  <a:lnTo>
                    <a:pt x="584" y="434"/>
                  </a:lnTo>
                  <a:lnTo>
                    <a:pt x="601" y="422"/>
                  </a:lnTo>
                  <a:lnTo>
                    <a:pt x="612" y="411"/>
                  </a:lnTo>
                  <a:lnTo>
                    <a:pt x="629" y="405"/>
                  </a:lnTo>
                  <a:lnTo>
                    <a:pt x="647" y="394"/>
                  </a:lnTo>
                  <a:lnTo>
                    <a:pt x="664" y="382"/>
                  </a:lnTo>
                  <a:lnTo>
                    <a:pt x="681" y="377"/>
                  </a:lnTo>
                  <a:lnTo>
                    <a:pt x="698" y="365"/>
                  </a:lnTo>
                  <a:lnTo>
                    <a:pt x="715" y="359"/>
                  </a:lnTo>
                  <a:lnTo>
                    <a:pt x="732" y="348"/>
                  </a:lnTo>
                  <a:lnTo>
                    <a:pt x="750" y="342"/>
                  </a:lnTo>
                  <a:lnTo>
                    <a:pt x="761" y="337"/>
                  </a:lnTo>
                  <a:lnTo>
                    <a:pt x="778" y="325"/>
                  </a:lnTo>
                  <a:lnTo>
                    <a:pt x="795" y="319"/>
                  </a:lnTo>
                  <a:lnTo>
                    <a:pt x="813" y="314"/>
                  </a:lnTo>
                  <a:lnTo>
                    <a:pt x="830" y="308"/>
                  </a:lnTo>
                  <a:lnTo>
                    <a:pt x="847" y="297"/>
                  </a:lnTo>
                  <a:lnTo>
                    <a:pt x="864" y="291"/>
                  </a:lnTo>
                  <a:lnTo>
                    <a:pt x="881" y="285"/>
                  </a:lnTo>
                  <a:lnTo>
                    <a:pt x="898" y="279"/>
                  </a:lnTo>
                  <a:lnTo>
                    <a:pt x="916" y="274"/>
                  </a:lnTo>
                  <a:lnTo>
                    <a:pt x="927" y="268"/>
                  </a:lnTo>
                  <a:lnTo>
                    <a:pt x="944" y="262"/>
                  </a:lnTo>
                  <a:lnTo>
                    <a:pt x="961" y="251"/>
                  </a:lnTo>
                  <a:lnTo>
                    <a:pt x="978" y="245"/>
                  </a:lnTo>
                  <a:lnTo>
                    <a:pt x="996" y="239"/>
                  </a:lnTo>
                  <a:lnTo>
                    <a:pt x="1013" y="234"/>
                  </a:lnTo>
                  <a:lnTo>
                    <a:pt x="1030" y="228"/>
                  </a:lnTo>
                  <a:lnTo>
                    <a:pt x="1047" y="222"/>
                  </a:lnTo>
                  <a:lnTo>
                    <a:pt x="1064" y="217"/>
                  </a:lnTo>
                  <a:lnTo>
                    <a:pt x="1076" y="217"/>
                  </a:lnTo>
                  <a:lnTo>
                    <a:pt x="1093" y="211"/>
                  </a:lnTo>
                  <a:lnTo>
                    <a:pt x="1110" y="205"/>
                  </a:lnTo>
                  <a:lnTo>
                    <a:pt x="1127" y="200"/>
                  </a:lnTo>
                  <a:lnTo>
                    <a:pt x="1144" y="194"/>
                  </a:lnTo>
                  <a:lnTo>
                    <a:pt x="1162" y="188"/>
                  </a:lnTo>
                  <a:lnTo>
                    <a:pt x="1179" y="182"/>
                  </a:lnTo>
                  <a:lnTo>
                    <a:pt x="1196" y="177"/>
                  </a:lnTo>
                  <a:lnTo>
                    <a:pt x="1213" y="177"/>
                  </a:lnTo>
                  <a:lnTo>
                    <a:pt x="1230" y="171"/>
                  </a:lnTo>
                  <a:lnTo>
                    <a:pt x="1242" y="165"/>
                  </a:lnTo>
                  <a:lnTo>
                    <a:pt x="1259" y="160"/>
                  </a:lnTo>
                  <a:lnTo>
                    <a:pt x="1276" y="154"/>
                  </a:lnTo>
                  <a:lnTo>
                    <a:pt x="1293" y="154"/>
                  </a:lnTo>
                  <a:lnTo>
                    <a:pt x="1310" y="148"/>
                  </a:lnTo>
                  <a:lnTo>
                    <a:pt x="1327" y="142"/>
                  </a:lnTo>
                  <a:lnTo>
                    <a:pt x="1345" y="142"/>
                  </a:lnTo>
                  <a:lnTo>
                    <a:pt x="1362" y="137"/>
                  </a:lnTo>
                  <a:lnTo>
                    <a:pt x="1379" y="131"/>
                  </a:lnTo>
                  <a:lnTo>
                    <a:pt x="1390" y="125"/>
                  </a:lnTo>
                  <a:lnTo>
                    <a:pt x="1408" y="125"/>
                  </a:lnTo>
                  <a:lnTo>
                    <a:pt x="1425" y="120"/>
                  </a:lnTo>
                  <a:lnTo>
                    <a:pt x="1442" y="114"/>
                  </a:lnTo>
                  <a:lnTo>
                    <a:pt x="1459" y="114"/>
                  </a:lnTo>
                  <a:lnTo>
                    <a:pt x="1476" y="108"/>
                  </a:lnTo>
                  <a:lnTo>
                    <a:pt x="1493" y="108"/>
                  </a:lnTo>
                  <a:lnTo>
                    <a:pt x="1511" y="102"/>
                  </a:lnTo>
                  <a:lnTo>
                    <a:pt x="1528" y="97"/>
                  </a:lnTo>
                  <a:lnTo>
                    <a:pt x="1539" y="97"/>
                  </a:lnTo>
                  <a:lnTo>
                    <a:pt x="1556" y="91"/>
                  </a:lnTo>
                  <a:lnTo>
                    <a:pt x="1573" y="91"/>
                  </a:lnTo>
                  <a:lnTo>
                    <a:pt x="1591" y="85"/>
                  </a:lnTo>
                  <a:lnTo>
                    <a:pt x="1608" y="80"/>
                  </a:lnTo>
                  <a:lnTo>
                    <a:pt x="1625" y="80"/>
                  </a:lnTo>
                  <a:lnTo>
                    <a:pt x="1642" y="74"/>
                  </a:lnTo>
                  <a:lnTo>
                    <a:pt x="1659" y="74"/>
                  </a:lnTo>
                  <a:lnTo>
                    <a:pt x="1676" y="68"/>
                  </a:lnTo>
                  <a:lnTo>
                    <a:pt x="1694" y="68"/>
                  </a:lnTo>
                  <a:lnTo>
                    <a:pt x="1705" y="62"/>
                  </a:lnTo>
                  <a:lnTo>
                    <a:pt x="1722" y="62"/>
                  </a:lnTo>
                  <a:lnTo>
                    <a:pt x="1739" y="57"/>
                  </a:lnTo>
                  <a:lnTo>
                    <a:pt x="1757" y="57"/>
                  </a:lnTo>
                  <a:lnTo>
                    <a:pt x="1774" y="51"/>
                  </a:lnTo>
                  <a:lnTo>
                    <a:pt x="1791" y="51"/>
                  </a:lnTo>
                  <a:lnTo>
                    <a:pt x="1808" y="45"/>
                  </a:lnTo>
                  <a:lnTo>
                    <a:pt x="1825" y="45"/>
                  </a:lnTo>
                  <a:lnTo>
                    <a:pt x="1842" y="40"/>
                  </a:lnTo>
                  <a:lnTo>
                    <a:pt x="1854" y="40"/>
                  </a:lnTo>
                  <a:lnTo>
                    <a:pt x="1871" y="34"/>
                  </a:lnTo>
                  <a:lnTo>
                    <a:pt x="1888" y="34"/>
                  </a:lnTo>
                  <a:lnTo>
                    <a:pt x="1905" y="28"/>
                  </a:lnTo>
                  <a:lnTo>
                    <a:pt x="1922" y="28"/>
                  </a:lnTo>
                  <a:lnTo>
                    <a:pt x="1940" y="22"/>
                  </a:lnTo>
                  <a:lnTo>
                    <a:pt x="1957" y="22"/>
                  </a:lnTo>
                  <a:lnTo>
                    <a:pt x="1974" y="17"/>
                  </a:lnTo>
                  <a:lnTo>
                    <a:pt x="1991" y="17"/>
                  </a:lnTo>
                  <a:lnTo>
                    <a:pt x="2003" y="17"/>
                  </a:lnTo>
                  <a:lnTo>
                    <a:pt x="2020" y="11"/>
                  </a:lnTo>
                  <a:lnTo>
                    <a:pt x="2037" y="11"/>
                  </a:lnTo>
                  <a:lnTo>
                    <a:pt x="2054" y="5"/>
                  </a:lnTo>
                  <a:lnTo>
                    <a:pt x="2071" y="5"/>
                  </a:lnTo>
                  <a:lnTo>
                    <a:pt x="2088" y="0"/>
                  </a:lnTo>
                  <a:lnTo>
                    <a:pt x="2106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6" name="Freeform 56"/>
            <p:cNvSpPr>
              <a:spLocks/>
            </p:cNvSpPr>
            <p:nvPr/>
          </p:nvSpPr>
          <p:spPr bwMode="auto">
            <a:xfrm>
              <a:off x="5853113" y="3357563"/>
              <a:ext cx="581025" cy="73025"/>
            </a:xfrm>
            <a:custGeom>
              <a:avLst/>
              <a:gdLst>
                <a:gd name="T0" fmla="*/ 0 w 366"/>
                <a:gd name="T1" fmla="*/ 46 h 46"/>
                <a:gd name="T2" fmla="*/ 17 w 366"/>
                <a:gd name="T3" fmla="*/ 46 h 46"/>
                <a:gd name="T4" fmla="*/ 34 w 366"/>
                <a:gd name="T5" fmla="*/ 40 h 46"/>
                <a:gd name="T6" fmla="*/ 51 w 366"/>
                <a:gd name="T7" fmla="*/ 40 h 46"/>
                <a:gd name="T8" fmla="*/ 62 w 366"/>
                <a:gd name="T9" fmla="*/ 40 h 46"/>
                <a:gd name="T10" fmla="*/ 80 w 366"/>
                <a:gd name="T11" fmla="*/ 34 h 46"/>
                <a:gd name="T12" fmla="*/ 97 w 366"/>
                <a:gd name="T13" fmla="*/ 34 h 46"/>
                <a:gd name="T14" fmla="*/ 114 w 366"/>
                <a:gd name="T15" fmla="*/ 28 h 46"/>
                <a:gd name="T16" fmla="*/ 131 w 366"/>
                <a:gd name="T17" fmla="*/ 28 h 46"/>
                <a:gd name="T18" fmla="*/ 148 w 366"/>
                <a:gd name="T19" fmla="*/ 28 h 46"/>
                <a:gd name="T20" fmla="*/ 165 w 366"/>
                <a:gd name="T21" fmla="*/ 23 h 46"/>
                <a:gd name="T22" fmla="*/ 183 w 366"/>
                <a:gd name="T23" fmla="*/ 23 h 46"/>
                <a:gd name="T24" fmla="*/ 200 w 366"/>
                <a:gd name="T25" fmla="*/ 23 h 46"/>
                <a:gd name="T26" fmla="*/ 211 w 366"/>
                <a:gd name="T27" fmla="*/ 17 h 46"/>
                <a:gd name="T28" fmla="*/ 228 w 366"/>
                <a:gd name="T29" fmla="*/ 17 h 46"/>
                <a:gd name="T30" fmla="*/ 246 w 366"/>
                <a:gd name="T31" fmla="*/ 17 h 46"/>
                <a:gd name="T32" fmla="*/ 263 w 366"/>
                <a:gd name="T33" fmla="*/ 11 h 46"/>
                <a:gd name="T34" fmla="*/ 280 w 366"/>
                <a:gd name="T35" fmla="*/ 11 h 46"/>
                <a:gd name="T36" fmla="*/ 297 w 366"/>
                <a:gd name="T37" fmla="*/ 11 h 46"/>
                <a:gd name="T38" fmla="*/ 314 w 366"/>
                <a:gd name="T39" fmla="*/ 6 h 46"/>
                <a:gd name="T40" fmla="*/ 331 w 366"/>
                <a:gd name="T41" fmla="*/ 6 h 46"/>
                <a:gd name="T42" fmla="*/ 349 w 366"/>
                <a:gd name="T43" fmla="*/ 6 h 46"/>
                <a:gd name="T44" fmla="*/ 366 w 366"/>
                <a:gd name="T4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6" h="46">
                  <a:moveTo>
                    <a:pt x="0" y="46"/>
                  </a:moveTo>
                  <a:lnTo>
                    <a:pt x="17" y="46"/>
                  </a:lnTo>
                  <a:lnTo>
                    <a:pt x="34" y="40"/>
                  </a:lnTo>
                  <a:lnTo>
                    <a:pt x="51" y="40"/>
                  </a:lnTo>
                  <a:lnTo>
                    <a:pt x="62" y="40"/>
                  </a:lnTo>
                  <a:lnTo>
                    <a:pt x="80" y="34"/>
                  </a:lnTo>
                  <a:lnTo>
                    <a:pt x="97" y="34"/>
                  </a:lnTo>
                  <a:lnTo>
                    <a:pt x="114" y="28"/>
                  </a:lnTo>
                  <a:lnTo>
                    <a:pt x="131" y="28"/>
                  </a:lnTo>
                  <a:lnTo>
                    <a:pt x="148" y="28"/>
                  </a:lnTo>
                  <a:lnTo>
                    <a:pt x="165" y="23"/>
                  </a:lnTo>
                  <a:lnTo>
                    <a:pt x="183" y="23"/>
                  </a:lnTo>
                  <a:lnTo>
                    <a:pt x="200" y="23"/>
                  </a:lnTo>
                  <a:lnTo>
                    <a:pt x="211" y="17"/>
                  </a:lnTo>
                  <a:lnTo>
                    <a:pt x="228" y="17"/>
                  </a:lnTo>
                  <a:lnTo>
                    <a:pt x="246" y="17"/>
                  </a:lnTo>
                  <a:lnTo>
                    <a:pt x="263" y="11"/>
                  </a:lnTo>
                  <a:lnTo>
                    <a:pt x="280" y="11"/>
                  </a:lnTo>
                  <a:lnTo>
                    <a:pt x="297" y="11"/>
                  </a:lnTo>
                  <a:lnTo>
                    <a:pt x="314" y="6"/>
                  </a:lnTo>
                  <a:lnTo>
                    <a:pt x="331" y="6"/>
                  </a:lnTo>
                  <a:lnTo>
                    <a:pt x="349" y="6"/>
                  </a:lnTo>
                  <a:lnTo>
                    <a:pt x="366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7" name="Freeform 5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8" name="Freeform 5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9" name="Freeform 5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0" name="Freeform 6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1" name="Freeform 6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2" name="Freeform 6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6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6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6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6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6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6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6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7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7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7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7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7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7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7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7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7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7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8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8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8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8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8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8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8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8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9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9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9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9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9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9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9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9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9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9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0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0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0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0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0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0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10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0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0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0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1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11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11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11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11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11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11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11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11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11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12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12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12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12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12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12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12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12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12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12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13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13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13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13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13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13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13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13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13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13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14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14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14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14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14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14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14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14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14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14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15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15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15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15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15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15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15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15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15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15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16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16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16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16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16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16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16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16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16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16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17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17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17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17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17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17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17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17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17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17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18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18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18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18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18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18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18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18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18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18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19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19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19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19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19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195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196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197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198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199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200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201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202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203"/>
            <p:cNvSpPr>
              <a:spLocks/>
            </p:cNvSpPr>
            <p:nvPr/>
          </p:nvSpPr>
          <p:spPr bwMode="auto">
            <a:xfrm>
              <a:off x="2492375" y="2749550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204"/>
            <p:cNvSpPr>
              <a:spLocks/>
            </p:cNvSpPr>
            <p:nvPr/>
          </p:nvSpPr>
          <p:spPr bwMode="auto">
            <a:xfrm>
              <a:off x="5824538" y="2749550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" name="Group 406"/>
            <p:cNvGrpSpPr>
              <a:grpSpLocks/>
            </p:cNvGrpSpPr>
            <p:nvPr/>
          </p:nvGrpSpPr>
          <p:grpSpPr bwMode="auto">
            <a:xfrm>
              <a:off x="2492375" y="2522538"/>
              <a:ext cx="3941763" cy="2232025"/>
              <a:chOff x="1570" y="1589"/>
              <a:chExt cx="2483" cy="1406"/>
            </a:xfrm>
          </p:grpSpPr>
          <p:sp>
            <p:nvSpPr>
              <p:cNvPr id="1065" name="Freeform 20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20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20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20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21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21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21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21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21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21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21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21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21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21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22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22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22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22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22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22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22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22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Freeform 22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22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Freeform 23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23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23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23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23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23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23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23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23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23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24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24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24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24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24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24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24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24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24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24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25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25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Freeform 25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25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25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25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25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25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25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25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26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26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26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26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3" name="Freeform 26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4" name="Freeform 26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5" name="Freeform 26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6" name="Freeform 26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7" name="Freeform 26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8" name="Freeform 26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9" name="Freeform 27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0" name="Freeform 27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1" name="Freeform 27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2" name="Freeform 27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3" name="Freeform 27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4" name="Freeform 27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5" name="Freeform 27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6" name="Freeform 27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7" name="Freeform 27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8" name="Freeform 27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9" name="Freeform 28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0" name="Freeform 28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1" name="Freeform 28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2" name="Freeform 28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3" name="Freeform 28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4" name="Freeform 28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5" name="Freeform 28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6" name="Freeform 28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7" name="Freeform 28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8" name="Freeform 28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9" name="Freeform 29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0" name="Freeform 29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1" name="Freeform 29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2" name="Freeform 29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29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Freeform 29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29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Freeform 29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29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29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30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30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30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30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30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30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30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30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30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30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31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31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31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31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31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31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31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31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31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Freeform 31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32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32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32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32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32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32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32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32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32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32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33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0" name="Freeform 33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1" name="Freeform 33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2" name="Freeform 33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3" name="Freeform 33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4" name="Freeform 33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5" name="Freeform 33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6" name="Freeform 33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7" name="Freeform 33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8" name="Freeform 33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9" name="Freeform 34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0" name="Freeform 34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1" name="Freeform 34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2" name="Freeform 34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3" name="Freeform 34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4" name="Freeform 34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5" name="Freeform 34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6" name="Freeform 34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7" name="Freeform 34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8" name="Freeform 34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9" name="Freeform 350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0" name="Freeform 351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1" name="Freeform 352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2" name="Freeform 353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3" name="Freeform 354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4" name="Freeform 355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5" name="Freeform 356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6" name="Freeform 357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7" name="Freeform 358"/>
              <p:cNvSpPr>
                <a:spLocks/>
              </p:cNvSpPr>
              <p:nvPr/>
            </p:nvSpPr>
            <p:spPr bwMode="auto">
              <a:xfrm>
                <a:off x="1570" y="1732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8" name="Freeform 359"/>
              <p:cNvSpPr>
                <a:spLocks/>
              </p:cNvSpPr>
              <p:nvPr/>
            </p:nvSpPr>
            <p:spPr bwMode="auto">
              <a:xfrm>
                <a:off x="3669" y="1732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9" name="Freeform 360"/>
              <p:cNvSpPr>
                <a:spLocks/>
              </p:cNvSpPr>
              <p:nvPr/>
            </p:nvSpPr>
            <p:spPr bwMode="auto">
              <a:xfrm>
                <a:off x="1581" y="2086"/>
                <a:ext cx="2106" cy="909"/>
              </a:xfrm>
              <a:custGeom>
                <a:avLst/>
                <a:gdLst>
                  <a:gd name="T0" fmla="*/ 34 w 2106"/>
                  <a:gd name="T1" fmla="*/ 909 h 909"/>
                  <a:gd name="T2" fmla="*/ 86 w 2106"/>
                  <a:gd name="T3" fmla="*/ 897 h 909"/>
                  <a:gd name="T4" fmla="*/ 137 w 2106"/>
                  <a:gd name="T5" fmla="*/ 874 h 909"/>
                  <a:gd name="T6" fmla="*/ 183 w 2106"/>
                  <a:gd name="T7" fmla="*/ 840 h 909"/>
                  <a:gd name="T8" fmla="*/ 235 w 2106"/>
                  <a:gd name="T9" fmla="*/ 800 h 909"/>
                  <a:gd name="T10" fmla="*/ 286 w 2106"/>
                  <a:gd name="T11" fmla="*/ 754 h 909"/>
                  <a:gd name="T12" fmla="*/ 332 w 2106"/>
                  <a:gd name="T13" fmla="*/ 703 h 909"/>
                  <a:gd name="T14" fmla="*/ 383 w 2106"/>
                  <a:gd name="T15" fmla="*/ 657 h 909"/>
                  <a:gd name="T16" fmla="*/ 435 w 2106"/>
                  <a:gd name="T17" fmla="*/ 611 h 909"/>
                  <a:gd name="T18" fmla="*/ 481 w 2106"/>
                  <a:gd name="T19" fmla="*/ 572 h 909"/>
                  <a:gd name="T20" fmla="*/ 532 w 2106"/>
                  <a:gd name="T21" fmla="*/ 532 h 909"/>
                  <a:gd name="T22" fmla="*/ 584 w 2106"/>
                  <a:gd name="T23" fmla="*/ 497 h 909"/>
                  <a:gd name="T24" fmla="*/ 629 w 2106"/>
                  <a:gd name="T25" fmla="*/ 463 h 909"/>
                  <a:gd name="T26" fmla="*/ 681 w 2106"/>
                  <a:gd name="T27" fmla="*/ 434 h 909"/>
                  <a:gd name="T28" fmla="*/ 732 w 2106"/>
                  <a:gd name="T29" fmla="*/ 406 h 909"/>
                  <a:gd name="T30" fmla="*/ 778 w 2106"/>
                  <a:gd name="T31" fmla="*/ 377 h 909"/>
                  <a:gd name="T32" fmla="*/ 830 w 2106"/>
                  <a:gd name="T33" fmla="*/ 349 h 909"/>
                  <a:gd name="T34" fmla="*/ 881 w 2106"/>
                  <a:gd name="T35" fmla="*/ 326 h 909"/>
                  <a:gd name="T36" fmla="*/ 927 w 2106"/>
                  <a:gd name="T37" fmla="*/ 303 h 909"/>
                  <a:gd name="T38" fmla="*/ 978 w 2106"/>
                  <a:gd name="T39" fmla="*/ 286 h 909"/>
                  <a:gd name="T40" fmla="*/ 1030 w 2106"/>
                  <a:gd name="T41" fmla="*/ 263 h 909"/>
                  <a:gd name="T42" fmla="*/ 1076 w 2106"/>
                  <a:gd name="T43" fmla="*/ 246 h 909"/>
                  <a:gd name="T44" fmla="*/ 1127 w 2106"/>
                  <a:gd name="T45" fmla="*/ 229 h 909"/>
                  <a:gd name="T46" fmla="*/ 1179 w 2106"/>
                  <a:gd name="T47" fmla="*/ 212 h 909"/>
                  <a:gd name="T48" fmla="*/ 1230 w 2106"/>
                  <a:gd name="T49" fmla="*/ 195 h 909"/>
                  <a:gd name="T50" fmla="*/ 1276 w 2106"/>
                  <a:gd name="T51" fmla="*/ 177 h 909"/>
                  <a:gd name="T52" fmla="*/ 1327 w 2106"/>
                  <a:gd name="T53" fmla="*/ 166 h 909"/>
                  <a:gd name="T54" fmla="*/ 1379 w 2106"/>
                  <a:gd name="T55" fmla="*/ 149 h 909"/>
                  <a:gd name="T56" fmla="*/ 1425 w 2106"/>
                  <a:gd name="T57" fmla="*/ 137 h 909"/>
                  <a:gd name="T58" fmla="*/ 1476 w 2106"/>
                  <a:gd name="T59" fmla="*/ 126 h 909"/>
                  <a:gd name="T60" fmla="*/ 1528 w 2106"/>
                  <a:gd name="T61" fmla="*/ 115 h 909"/>
                  <a:gd name="T62" fmla="*/ 1573 w 2106"/>
                  <a:gd name="T63" fmla="*/ 103 h 909"/>
                  <a:gd name="T64" fmla="*/ 1625 w 2106"/>
                  <a:gd name="T65" fmla="*/ 92 h 909"/>
                  <a:gd name="T66" fmla="*/ 1676 w 2106"/>
                  <a:gd name="T67" fmla="*/ 80 h 909"/>
                  <a:gd name="T68" fmla="*/ 1722 w 2106"/>
                  <a:gd name="T69" fmla="*/ 69 h 909"/>
                  <a:gd name="T70" fmla="*/ 1774 w 2106"/>
                  <a:gd name="T71" fmla="*/ 57 h 909"/>
                  <a:gd name="T72" fmla="*/ 1825 w 2106"/>
                  <a:gd name="T73" fmla="*/ 46 h 909"/>
                  <a:gd name="T74" fmla="*/ 1871 w 2106"/>
                  <a:gd name="T75" fmla="*/ 40 h 909"/>
                  <a:gd name="T76" fmla="*/ 1922 w 2106"/>
                  <a:gd name="T77" fmla="*/ 29 h 909"/>
                  <a:gd name="T78" fmla="*/ 1974 w 2106"/>
                  <a:gd name="T79" fmla="*/ 23 h 909"/>
                  <a:gd name="T80" fmla="*/ 2020 w 2106"/>
                  <a:gd name="T81" fmla="*/ 12 h 909"/>
                  <a:gd name="T82" fmla="*/ 2071 w 2106"/>
                  <a:gd name="T83" fmla="*/ 6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6" h="909">
                    <a:moveTo>
                      <a:pt x="0" y="909"/>
                    </a:moveTo>
                    <a:lnTo>
                      <a:pt x="17" y="909"/>
                    </a:lnTo>
                    <a:lnTo>
                      <a:pt x="34" y="909"/>
                    </a:lnTo>
                    <a:lnTo>
                      <a:pt x="52" y="909"/>
                    </a:lnTo>
                    <a:lnTo>
                      <a:pt x="69" y="903"/>
                    </a:lnTo>
                    <a:lnTo>
                      <a:pt x="86" y="897"/>
                    </a:lnTo>
                    <a:lnTo>
                      <a:pt x="103" y="891"/>
                    </a:lnTo>
                    <a:lnTo>
                      <a:pt x="120" y="886"/>
                    </a:lnTo>
                    <a:lnTo>
                      <a:pt x="137" y="874"/>
                    </a:lnTo>
                    <a:lnTo>
                      <a:pt x="149" y="869"/>
                    </a:lnTo>
                    <a:lnTo>
                      <a:pt x="166" y="857"/>
                    </a:lnTo>
                    <a:lnTo>
                      <a:pt x="183" y="840"/>
                    </a:lnTo>
                    <a:lnTo>
                      <a:pt x="200" y="829"/>
                    </a:lnTo>
                    <a:lnTo>
                      <a:pt x="218" y="811"/>
                    </a:lnTo>
                    <a:lnTo>
                      <a:pt x="235" y="800"/>
                    </a:lnTo>
                    <a:lnTo>
                      <a:pt x="252" y="783"/>
                    </a:lnTo>
                    <a:lnTo>
                      <a:pt x="269" y="766"/>
                    </a:lnTo>
                    <a:lnTo>
                      <a:pt x="286" y="754"/>
                    </a:lnTo>
                    <a:lnTo>
                      <a:pt x="298" y="737"/>
                    </a:lnTo>
                    <a:lnTo>
                      <a:pt x="315" y="720"/>
                    </a:lnTo>
                    <a:lnTo>
                      <a:pt x="332" y="703"/>
                    </a:lnTo>
                    <a:lnTo>
                      <a:pt x="349" y="686"/>
                    </a:lnTo>
                    <a:lnTo>
                      <a:pt x="366" y="674"/>
                    </a:lnTo>
                    <a:lnTo>
                      <a:pt x="383" y="657"/>
                    </a:lnTo>
                    <a:lnTo>
                      <a:pt x="401" y="640"/>
                    </a:lnTo>
                    <a:lnTo>
                      <a:pt x="418" y="629"/>
                    </a:lnTo>
                    <a:lnTo>
                      <a:pt x="435" y="611"/>
                    </a:lnTo>
                    <a:lnTo>
                      <a:pt x="452" y="600"/>
                    </a:lnTo>
                    <a:lnTo>
                      <a:pt x="464" y="583"/>
                    </a:lnTo>
                    <a:lnTo>
                      <a:pt x="481" y="572"/>
                    </a:lnTo>
                    <a:lnTo>
                      <a:pt x="498" y="560"/>
                    </a:lnTo>
                    <a:lnTo>
                      <a:pt x="515" y="543"/>
                    </a:lnTo>
                    <a:lnTo>
                      <a:pt x="532" y="532"/>
                    </a:lnTo>
                    <a:lnTo>
                      <a:pt x="549" y="520"/>
                    </a:lnTo>
                    <a:lnTo>
                      <a:pt x="567" y="509"/>
                    </a:lnTo>
                    <a:lnTo>
                      <a:pt x="584" y="497"/>
                    </a:lnTo>
                    <a:lnTo>
                      <a:pt x="601" y="486"/>
                    </a:lnTo>
                    <a:lnTo>
                      <a:pt x="612" y="474"/>
                    </a:lnTo>
                    <a:lnTo>
                      <a:pt x="629" y="463"/>
                    </a:lnTo>
                    <a:lnTo>
                      <a:pt x="647" y="452"/>
                    </a:lnTo>
                    <a:lnTo>
                      <a:pt x="664" y="440"/>
                    </a:lnTo>
                    <a:lnTo>
                      <a:pt x="681" y="434"/>
                    </a:lnTo>
                    <a:lnTo>
                      <a:pt x="698" y="423"/>
                    </a:lnTo>
                    <a:lnTo>
                      <a:pt x="715" y="412"/>
                    </a:lnTo>
                    <a:lnTo>
                      <a:pt x="732" y="406"/>
                    </a:lnTo>
                    <a:lnTo>
                      <a:pt x="750" y="394"/>
                    </a:lnTo>
                    <a:lnTo>
                      <a:pt x="761" y="383"/>
                    </a:lnTo>
                    <a:lnTo>
                      <a:pt x="778" y="377"/>
                    </a:lnTo>
                    <a:lnTo>
                      <a:pt x="795" y="366"/>
                    </a:lnTo>
                    <a:lnTo>
                      <a:pt x="813" y="360"/>
                    </a:lnTo>
                    <a:lnTo>
                      <a:pt x="830" y="349"/>
                    </a:lnTo>
                    <a:lnTo>
                      <a:pt x="847" y="343"/>
                    </a:lnTo>
                    <a:lnTo>
                      <a:pt x="864" y="337"/>
                    </a:lnTo>
                    <a:lnTo>
                      <a:pt x="881" y="326"/>
                    </a:lnTo>
                    <a:lnTo>
                      <a:pt x="898" y="320"/>
                    </a:lnTo>
                    <a:lnTo>
                      <a:pt x="916" y="314"/>
                    </a:lnTo>
                    <a:lnTo>
                      <a:pt x="927" y="303"/>
                    </a:lnTo>
                    <a:lnTo>
                      <a:pt x="944" y="297"/>
                    </a:lnTo>
                    <a:lnTo>
                      <a:pt x="961" y="292"/>
                    </a:lnTo>
                    <a:lnTo>
                      <a:pt x="978" y="286"/>
                    </a:lnTo>
                    <a:lnTo>
                      <a:pt x="996" y="280"/>
                    </a:lnTo>
                    <a:lnTo>
                      <a:pt x="1013" y="269"/>
                    </a:lnTo>
                    <a:lnTo>
                      <a:pt x="1030" y="263"/>
                    </a:lnTo>
                    <a:lnTo>
                      <a:pt x="1047" y="257"/>
                    </a:lnTo>
                    <a:lnTo>
                      <a:pt x="1064" y="252"/>
                    </a:lnTo>
                    <a:lnTo>
                      <a:pt x="1076" y="246"/>
                    </a:lnTo>
                    <a:lnTo>
                      <a:pt x="1093" y="240"/>
                    </a:lnTo>
                    <a:lnTo>
                      <a:pt x="1110" y="235"/>
                    </a:lnTo>
                    <a:lnTo>
                      <a:pt x="1127" y="229"/>
                    </a:lnTo>
                    <a:lnTo>
                      <a:pt x="1144" y="223"/>
                    </a:lnTo>
                    <a:lnTo>
                      <a:pt x="1162" y="217"/>
                    </a:lnTo>
                    <a:lnTo>
                      <a:pt x="1179" y="212"/>
                    </a:lnTo>
                    <a:lnTo>
                      <a:pt x="1196" y="206"/>
                    </a:lnTo>
                    <a:lnTo>
                      <a:pt x="1213" y="200"/>
                    </a:lnTo>
                    <a:lnTo>
                      <a:pt x="1230" y="195"/>
                    </a:lnTo>
                    <a:lnTo>
                      <a:pt x="1242" y="189"/>
                    </a:lnTo>
                    <a:lnTo>
                      <a:pt x="1259" y="183"/>
                    </a:lnTo>
                    <a:lnTo>
                      <a:pt x="1276" y="177"/>
                    </a:lnTo>
                    <a:lnTo>
                      <a:pt x="1293" y="172"/>
                    </a:lnTo>
                    <a:lnTo>
                      <a:pt x="1310" y="172"/>
                    </a:lnTo>
                    <a:lnTo>
                      <a:pt x="1327" y="166"/>
                    </a:lnTo>
                    <a:lnTo>
                      <a:pt x="1345" y="160"/>
                    </a:lnTo>
                    <a:lnTo>
                      <a:pt x="1362" y="155"/>
                    </a:lnTo>
                    <a:lnTo>
                      <a:pt x="1379" y="149"/>
                    </a:lnTo>
                    <a:lnTo>
                      <a:pt x="1390" y="149"/>
                    </a:lnTo>
                    <a:lnTo>
                      <a:pt x="1408" y="143"/>
                    </a:lnTo>
                    <a:lnTo>
                      <a:pt x="1425" y="137"/>
                    </a:lnTo>
                    <a:lnTo>
                      <a:pt x="1442" y="132"/>
                    </a:lnTo>
                    <a:lnTo>
                      <a:pt x="1459" y="132"/>
                    </a:lnTo>
                    <a:lnTo>
                      <a:pt x="1476" y="126"/>
                    </a:lnTo>
                    <a:lnTo>
                      <a:pt x="1493" y="120"/>
                    </a:lnTo>
                    <a:lnTo>
                      <a:pt x="1511" y="115"/>
                    </a:lnTo>
                    <a:lnTo>
                      <a:pt x="1528" y="115"/>
                    </a:lnTo>
                    <a:lnTo>
                      <a:pt x="1539" y="109"/>
                    </a:lnTo>
                    <a:lnTo>
                      <a:pt x="1556" y="103"/>
                    </a:lnTo>
                    <a:lnTo>
                      <a:pt x="1573" y="103"/>
                    </a:lnTo>
                    <a:lnTo>
                      <a:pt x="1591" y="97"/>
                    </a:lnTo>
                    <a:lnTo>
                      <a:pt x="1608" y="92"/>
                    </a:lnTo>
                    <a:lnTo>
                      <a:pt x="1625" y="92"/>
                    </a:lnTo>
                    <a:lnTo>
                      <a:pt x="1642" y="86"/>
                    </a:lnTo>
                    <a:lnTo>
                      <a:pt x="1659" y="80"/>
                    </a:lnTo>
                    <a:lnTo>
                      <a:pt x="1676" y="80"/>
                    </a:lnTo>
                    <a:lnTo>
                      <a:pt x="1694" y="75"/>
                    </a:lnTo>
                    <a:lnTo>
                      <a:pt x="1705" y="69"/>
                    </a:lnTo>
                    <a:lnTo>
                      <a:pt x="1722" y="69"/>
                    </a:lnTo>
                    <a:lnTo>
                      <a:pt x="1739" y="63"/>
                    </a:lnTo>
                    <a:lnTo>
                      <a:pt x="1757" y="63"/>
                    </a:lnTo>
                    <a:lnTo>
                      <a:pt x="1774" y="57"/>
                    </a:lnTo>
                    <a:lnTo>
                      <a:pt x="1791" y="57"/>
                    </a:lnTo>
                    <a:lnTo>
                      <a:pt x="1808" y="52"/>
                    </a:lnTo>
                    <a:lnTo>
                      <a:pt x="1825" y="46"/>
                    </a:lnTo>
                    <a:lnTo>
                      <a:pt x="1842" y="46"/>
                    </a:lnTo>
                    <a:lnTo>
                      <a:pt x="1854" y="40"/>
                    </a:lnTo>
                    <a:lnTo>
                      <a:pt x="1871" y="40"/>
                    </a:lnTo>
                    <a:lnTo>
                      <a:pt x="1888" y="35"/>
                    </a:lnTo>
                    <a:lnTo>
                      <a:pt x="1905" y="35"/>
                    </a:lnTo>
                    <a:lnTo>
                      <a:pt x="1922" y="29"/>
                    </a:lnTo>
                    <a:lnTo>
                      <a:pt x="1940" y="29"/>
                    </a:lnTo>
                    <a:lnTo>
                      <a:pt x="1957" y="23"/>
                    </a:lnTo>
                    <a:lnTo>
                      <a:pt x="1974" y="23"/>
                    </a:lnTo>
                    <a:lnTo>
                      <a:pt x="1991" y="17"/>
                    </a:lnTo>
                    <a:lnTo>
                      <a:pt x="2003" y="17"/>
                    </a:lnTo>
                    <a:lnTo>
                      <a:pt x="2020" y="12"/>
                    </a:lnTo>
                    <a:lnTo>
                      <a:pt x="2037" y="12"/>
                    </a:lnTo>
                    <a:lnTo>
                      <a:pt x="2054" y="6"/>
                    </a:lnTo>
                    <a:lnTo>
                      <a:pt x="2071" y="6"/>
                    </a:lnTo>
                    <a:lnTo>
                      <a:pt x="2088" y="0"/>
                    </a:lnTo>
                    <a:lnTo>
                      <a:pt x="210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0" name="Freeform 361"/>
              <p:cNvSpPr>
                <a:spLocks/>
              </p:cNvSpPr>
              <p:nvPr/>
            </p:nvSpPr>
            <p:spPr bwMode="auto">
              <a:xfrm>
                <a:off x="3687" y="2035"/>
                <a:ext cx="366" cy="51"/>
              </a:xfrm>
              <a:custGeom>
                <a:avLst/>
                <a:gdLst>
                  <a:gd name="T0" fmla="*/ 0 w 366"/>
                  <a:gd name="T1" fmla="*/ 51 h 51"/>
                  <a:gd name="T2" fmla="*/ 17 w 366"/>
                  <a:gd name="T3" fmla="*/ 46 h 51"/>
                  <a:gd name="T4" fmla="*/ 34 w 366"/>
                  <a:gd name="T5" fmla="*/ 46 h 51"/>
                  <a:gd name="T6" fmla="*/ 51 w 366"/>
                  <a:gd name="T7" fmla="*/ 46 h 51"/>
                  <a:gd name="T8" fmla="*/ 62 w 366"/>
                  <a:gd name="T9" fmla="*/ 40 h 51"/>
                  <a:gd name="T10" fmla="*/ 80 w 366"/>
                  <a:gd name="T11" fmla="*/ 40 h 51"/>
                  <a:gd name="T12" fmla="*/ 97 w 366"/>
                  <a:gd name="T13" fmla="*/ 34 h 51"/>
                  <a:gd name="T14" fmla="*/ 114 w 366"/>
                  <a:gd name="T15" fmla="*/ 34 h 51"/>
                  <a:gd name="T16" fmla="*/ 131 w 366"/>
                  <a:gd name="T17" fmla="*/ 28 h 51"/>
                  <a:gd name="T18" fmla="*/ 148 w 366"/>
                  <a:gd name="T19" fmla="*/ 28 h 51"/>
                  <a:gd name="T20" fmla="*/ 165 w 366"/>
                  <a:gd name="T21" fmla="*/ 28 h 51"/>
                  <a:gd name="T22" fmla="*/ 183 w 366"/>
                  <a:gd name="T23" fmla="*/ 23 h 51"/>
                  <a:gd name="T24" fmla="*/ 200 w 366"/>
                  <a:gd name="T25" fmla="*/ 23 h 51"/>
                  <a:gd name="T26" fmla="*/ 211 w 366"/>
                  <a:gd name="T27" fmla="*/ 17 h 51"/>
                  <a:gd name="T28" fmla="*/ 228 w 366"/>
                  <a:gd name="T29" fmla="*/ 17 h 51"/>
                  <a:gd name="T30" fmla="*/ 246 w 366"/>
                  <a:gd name="T31" fmla="*/ 17 h 51"/>
                  <a:gd name="T32" fmla="*/ 263 w 366"/>
                  <a:gd name="T33" fmla="*/ 11 h 51"/>
                  <a:gd name="T34" fmla="*/ 280 w 366"/>
                  <a:gd name="T35" fmla="*/ 11 h 51"/>
                  <a:gd name="T36" fmla="*/ 297 w 366"/>
                  <a:gd name="T37" fmla="*/ 6 h 51"/>
                  <a:gd name="T38" fmla="*/ 314 w 366"/>
                  <a:gd name="T39" fmla="*/ 6 h 51"/>
                  <a:gd name="T40" fmla="*/ 331 w 366"/>
                  <a:gd name="T41" fmla="*/ 6 h 51"/>
                  <a:gd name="T42" fmla="*/ 349 w 366"/>
                  <a:gd name="T43" fmla="*/ 0 h 51"/>
                  <a:gd name="T44" fmla="*/ 366 w 366"/>
                  <a:gd name="T4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51">
                    <a:moveTo>
                      <a:pt x="0" y="51"/>
                    </a:moveTo>
                    <a:lnTo>
                      <a:pt x="17" y="46"/>
                    </a:lnTo>
                    <a:lnTo>
                      <a:pt x="34" y="46"/>
                    </a:lnTo>
                    <a:lnTo>
                      <a:pt x="51" y="46"/>
                    </a:lnTo>
                    <a:lnTo>
                      <a:pt x="62" y="40"/>
                    </a:lnTo>
                    <a:lnTo>
                      <a:pt x="80" y="40"/>
                    </a:lnTo>
                    <a:lnTo>
                      <a:pt x="97" y="34"/>
                    </a:lnTo>
                    <a:lnTo>
                      <a:pt x="114" y="34"/>
                    </a:lnTo>
                    <a:lnTo>
                      <a:pt x="131" y="28"/>
                    </a:lnTo>
                    <a:lnTo>
                      <a:pt x="148" y="28"/>
                    </a:lnTo>
                    <a:lnTo>
                      <a:pt x="165" y="28"/>
                    </a:lnTo>
                    <a:lnTo>
                      <a:pt x="183" y="23"/>
                    </a:lnTo>
                    <a:lnTo>
                      <a:pt x="200" y="23"/>
                    </a:lnTo>
                    <a:lnTo>
                      <a:pt x="211" y="17"/>
                    </a:lnTo>
                    <a:lnTo>
                      <a:pt x="228" y="17"/>
                    </a:lnTo>
                    <a:lnTo>
                      <a:pt x="246" y="17"/>
                    </a:lnTo>
                    <a:lnTo>
                      <a:pt x="263" y="11"/>
                    </a:lnTo>
                    <a:lnTo>
                      <a:pt x="280" y="11"/>
                    </a:lnTo>
                    <a:lnTo>
                      <a:pt x="297" y="6"/>
                    </a:lnTo>
                    <a:lnTo>
                      <a:pt x="314" y="6"/>
                    </a:lnTo>
                    <a:lnTo>
                      <a:pt x="331" y="6"/>
                    </a:lnTo>
                    <a:lnTo>
                      <a:pt x="349" y="0"/>
                    </a:lnTo>
                    <a:lnTo>
                      <a:pt x="36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1" name="Freeform 36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2" name="Freeform 36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3" name="Freeform 36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4" name="Freeform 36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5" name="Freeform 36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6" name="Freeform 36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7" name="Freeform 36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8" name="Freeform 36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9" name="Freeform 37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0" name="Freeform 37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1" name="Freeform 37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2" name="Freeform 37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3" name="Freeform 37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4" name="Freeform 37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5" name="Freeform 37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6" name="Freeform 37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7" name="Freeform 37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8" name="Freeform 37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9" name="Freeform 38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0" name="Freeform 38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1" name="Freeform 38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2" name="Freeform 38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3" name="Freeform 38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4" name="Freeform 38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5" name="Freeform 38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6" name="Freeform 38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7" name="Freeform 38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8" name="Freeform 38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9" name="Freeform 39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0" name="Freeform 39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1" name="Freeform 39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2" name="Freeform 39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3" name="Freeform 39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4" name="Freeform 39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5" name="Freeform 39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6" name="Freeform 39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7" name="Freeform 39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8" name="Freeform 39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9" name="Freeform 40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0" name="Freeform 40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1" name="Freeform 40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2" name="Freeform 40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3" name="Freeform 40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4" name="Freeform 40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607"/>
            <p:cNvGrpSpPr>
              <a:grpSpLocks/>
            </p:cNvGrpSpPr>
            <p:nvPr/>
          </p:nvGrpSpPr>
          <p:grpSpPr bwMode="auto">
            <a:xfrm>
              <a:off x="2492375" y="2522538"/>
              <a:ext cx="3941763" cy="0"/>
              <a:chOff x="1570" y="1589"/>
              <a:chExt cx="2483" cy="0"/>
            </a:xfrm>
          </p:grpSpPr>
          <p:sp>
            <p:nvSpPr>
              <p:cNvPr id="865" name="Freeform 40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40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40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41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41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41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41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41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41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41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41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41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41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42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42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42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42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42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42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42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42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42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42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43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43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43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43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43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43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43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43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43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43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44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44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44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44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44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44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44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44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44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44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45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45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45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45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45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45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45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45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45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45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46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46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46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46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2" name="Freeform 46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46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46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46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46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46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47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47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47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47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47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47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47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47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47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47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48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48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48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48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48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48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48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48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48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48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49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49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49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49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49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49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49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49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49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49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50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50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50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50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50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50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50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50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50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50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51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51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51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51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51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51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51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51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51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51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52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52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52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52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52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52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52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52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52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52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53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53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53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53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53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53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53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53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53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53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54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54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54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54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54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54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54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54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54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54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55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55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55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55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55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55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55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55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55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55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56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56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56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56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56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56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56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56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56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56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57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57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57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57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57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57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57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57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57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57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58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58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58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58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58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58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58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58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58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58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59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59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59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59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59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59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59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597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598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599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600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601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602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603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604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605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606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808"/>
            <p:cNvGrpSpPr>
              <a:grpSpLocks/>
            </p:cNvGrpSpPr>
            <p:nvPr/>
          </p:nvGrpSpPr>
          <p:grpSpPr bwMode="auto">
            <a:xfrm>
              <a:off x="2492375" y="2251075"/>
              <a:ext cx="3941763" cy="2503488"/>
              <a:chOff x="1570" y="1418"/>
              <a:chExt cx="2483" cy="1577"/>
            </a:xfrm>
          </p:grpSpPr>
          <p:sp>
            <p:nvSpPr>
              <p:cNvPr id="665" name="Freeform 60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6" name="Freeform 60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7" name="Freeform 61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8" name="Freeform 61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9" name="Freeform 61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0" name="Freeform 61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1" name="Freeform 61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2" name="Freeform 61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3" name="Freeform 61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4" name="Freeform 61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5" name="Freeform 61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6" name="Freeform 61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7" name="Freeform 62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8" name="Freeform 62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9" name="Freeform 62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0" name="Freeform 62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1" name="Freeform 62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2" name="Freeform 62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3" name="Freeform 62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4" name="Freeform 62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5" name="Freeform 62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6" name="Freeform 62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7" name="Freeform 63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8" name="Freeform 63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9" name="Freeform 63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0" name="Freeform 63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1" name="Freeform 63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2" name="Freeform 63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3" name="Freeform 63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4" name="Freeform 63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5" name="Freeform 63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6" name="Freeform 63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7" name="Freeform 64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8" name="Freeform 64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9" name="Freeform 64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0" name="Freeform 64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1" name="Freeform 64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2" name="Freeform 64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3" name="Freeform 64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4" name="Freeform 64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5" name="Freeform 64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6" name="Freeform 64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7" name="Freeform 65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8" name="Freeform 65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9" name="Freeform 65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0" name="Freeform 65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1" name="Freeform 65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2" name="Freeform 65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3" name="Freeform 656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4" name="Freeform 657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5" name="Freeform 658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6" name="Freeform 659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7" name="Freeform 660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8" name="Freeform 661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9" name="Freeform 662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0" name="Freeform 663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1" name="Freeform 664"/>
              <p:cNvSpPr>
                <a:spLocks/>
              </p:cNvSpPr>
              <p:nvPr/>
            </p:nvSpPr>
            <p:spPr bwMode="auto">
              <a:xfrm>
                <a:off x="1570" y="1589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2" name="Freeform 665"/>
              <p:cNvSpPr>
                <a:spLocks/>
              </p:cNvSpPr>
              <p:nvPr/>
            </p:nvSpPr>
            <p:spPr bwMode="auto">
              <a:xfrm>
                <a:off x="3669" y="1589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666"/>
              <p:cNvSpPr>
                <a:spLocks/>
              </p:cNvSpPr>
              <p:nvPr/>
            </p:nvSpPr>
            <p:spPr bwMode="auto">
              <a:xfrm>
                <a:off x="1581" y="1995"/>
                <a:ext cx="2106" cy="1000"/>
              </a:xfrm>
              <a:custGeom>
                <a:avLst/>
                <a:gdLst>
                  <a:gd name="T0" fmla="*/ 34 w 2106"/>
                  <a:gd name="T1" fmla="*/ 1000 h 1000"/>
                  <a:gd name="T2" fmla="*/ 86 w 2106"/>
                  <a:gd name="T3" fmla="*/ 994 h 1000"/>
                  <a:gd name="T4" fmla="*/ 137 w 2106"/>
                  <a:gd name="T5" fmla="*/ 977 h 1000"/>
                  <a:gd name="T6" fmla="*/ 183 w 2106"/>
                  <a:gd name="T7" fmla="*/ 948 h 1000"/>
                  <a:gd name="T8" fmla="*/ 235 w 2106"/>
                  <a:gd name="T9" fmla="*/ 908 h 1000"/>
                  <a:gd name="T10" fmla="*/ 286 w 2106"/>
                  <a:gd name="T11" fmla="*/ 862 h 1000"/>
                  <a:gd name="T12" fmla="*/ 332 w 2106"/>
                  <a:gd name="T13" fmla="*/ 817 h 1000"/>
                  <a:gd name="T14" fmla="*/ 383 w 2106"/>
                  <a:gd name="T15" fmla="*/ 765 h 1000"/>
                  <a:gd name="T16" fmla="*/ 435 w 2106"/>
                  <a:gd name="T17" fmla="*/ 720 h 1000"/>
                  <a:gd name="T18" fmla="*/ 481 w 2106"/>
                  <a:gd name="T19" fmla="*/ 674 h 1000"/>
                  <a:gd name="T20" fmla="*/ 532 w 2106"/>
                  <a:gd name="T21" fmla="*/ 628 h 1000"/>
                  <a:gd name="T22" fmla="*/ 584 w 2106"/>
                  <a:gd name="T23" fmla="*/ 588 h 1000"/>
                  <a:gd name="T24" fmla="*/ 629 w 2106"/>
                  <a:gd name="T25" fmla="*/ 548 h 1000"/>
                  <a:gd name="T26" fmla="*/ 681 w 2106"/>
                  <a:gd name="T27" fmla="*/ 514 h 1000"/>
                  <a:gd name="T28" fmla="*/ 732 w 2106"/>
                  <a:gd name="T29" fmla="*/ 480 h 1000"/>
                  <a:gd name="T30" fmla="*/ 778 w 2106"/>
                  <a:gd name="T31" fmla="*/ 445 h 1000"/>
                  <a:gd name="T32" fmla="*/ 830 w 2106"/>
                  <a:gd name="T33" fmla="*/ 417 h 1000"/>
                  <a:gd name="T34" fmla="*/ 881 w 2106"/>
                  <a:gd name="T35" fmla="*/ 388 h 1000"/>
                  <a:gd name="T36" fmla="*/ 927 w 2106"/>
                  <a:gd name="T37" fmla="*/ 360 h 1000"/>
                  <a:gd name="T38" fmla="*/ 978 w 2106"/>
                  <a:gd name="T39" fmla="*/ 337 h 1000"/>
                  <a:gd name="T40" fmla="*/ 1030 w 2106"/>
                  <a:gd name="T41" fmla="*/ 314 h 1000"/>
                  <a:gd name="T42" fmla="*/ 1076 w 2106"/>
                  <a:gd name="T43" fmla="*/ 291 h 1000"/>
                  <a:gd name="T44" fmla="*/ 1127 w 2106"/>
                  <a:gd name="T45" fmla="*/ 268 h 1000"/>
                  <a:gd name="T46" fmla="*/ 1179 w 2106"/>
                  <a:gd name="T47" fmla="*/ 251 h 1000"/>
                  <a:gd name="T48" fmla="*/ 1230 w 2106"/>
                  <a:gd name="T49" fmla="*/ 228 h 1000"/>
                  <a:gd name="T50" fmla="*/ 1276 w 2106"/>
                  <a:gd name="T51" fmla="*/ 211 h 1000"/>
                  <a:gd name="T52" fmla="*/ 1327 w 2106"/>
                  <a:gd name="T53" fmla="*/ 194 h 1000"/>
                  <a:gd name="T54" fmla="*/ 1379 w 2106"/>
                  <a:gd name="T55" fmla="*/ 177 h 1000"/>
                  <a:gd name="T56" fmla="*/ 1425 w 2106"/>
                  <a:gd name="T57" fmla="*/ 166 h 1000"/>
                  <a:gd name="T58" fmla="*/ 1476 w 2106"/>
                  <a:gd name="T59" fmla="*/ 148 h 1000"/>
                  <a:gd name="T60" fmla="*/ 1528 w 2106"/>
                  <a:gd name="T61" fmla="*/ 137 h 1000"/>
                  <a:gd name="T62" fmla="*/ 1573 w 2106"/>
                  <a:gd name="T63" fmla="*/ 120 h 1000"/>
                  <a:gd name="T64" fmla="*/ 1625 w 2106"/>
                  <a:gd name="T65" fmla="*/ 108 h 1000"/>
                  <a:gd name="T66" fmla="*/ 1676 w 2106"/>
                  <a:gd name="T67" fmla="*/ 97 h 1000"/>
                  <a:gd name="T68" fmla="*/ 1722 w 2106"/>
                  <a:gd name="T69" fmla="*/ 80 h 1000"/>
                  <a:gd name="T70" fmla="*/ 1774 w 2106"/>
                  <a:gd name="T71" fmla="*/ 68 h 1000"/>
                  <a:gd name="T72" fmla="*/ 1825 w 2106"/>
                  <a:gd name="T73" fmla="*/ 57 h 1000"/>
                  <a:gd name="T74" fmla="*/ 1871 w 2106"/>
                  <a:gd name="T75" fmla="*/ 46 h 1000"/>
                  <a:gd name="T76" fmla="*/ 1922 w 2106"/>
                  <a:gd name="T77" fmla="*/ 40 h 1000"/>
                  <a:gd name="T78" fmla="*/ 1974 w 2106"/>
                  <a:gd name="T79" fmla="*/ 29 h 1000"/>
                  <a:gd name="T80" fmla="*/ 2020 w 2106"/>
                  <a:gd name="T81" fmla="*/ 17 h 1000"/>
                  <a:gd name="T82" fmla="*/ 2071 w 2106"/>
                  <a:gd name="T83" fmla="*/ 6 h 1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6" h="1000">
                    <a:moveTo>
                      <a:pt x="0" y="1000"/>
                    </a:moveTo>
                    <a:lnTo>
                      <a:pt x="17" y="1000"/>
                    </a:lnTo>
                    <a:lnTo>
                      <a:pt x="34" y="1000"/>
                    </a:lnTo>
                    <a:lnTo>
                      <a:pt x="52" y="1000"/>
                    </a:lnTo>
                    <a:lnTo>
                      <a:pt x="69" y="1000"/>
                    </a:lnTo>
                    <a:lnTo>
                      <a:pt x="86" y="994"/>
                    </a:lnTo>
                    <a:lnTo>
                      <a:pt x="103" y="988"/>
                    </a:lnTo>
                    <a:lnTo>
                      <a:pt x="120" y="982"/>
                    </a:lnTo>
                    <a:lnTo>
                      <a:pt x="137" y="977"/>
                    </a:lnTo>
                    <a:lnTo>
                      <a:pt x="149" y="965"/>
                    </a:lnTo>
                    <a:lnTo>
                      <a:pt x="166" y="960"/>
                    </a:lnTo>
                    <a:lnTo>
                      <a:pt x="183" y="948"/>
                    </a:lnTo>
                    <a:lnTo>
                      <a:pt x="200" y="937"/>
                    </a:lnTo>
                    <a:lnTo>
                      <a:pt x="218" y="925"/>
                    </a:lnTo>
                    <a:lnTo>
                      <a:pt x="235" y="908"/>
                    </a:lnTo>
                    <a:lnTo>
                      <a:pt x="252" y="897"/>
                    </a:lnTo>
                    <a:lnTo>
                      <a:pt x="269" y="880"/>
                    </a:lnTo>
                    <a:lnTo>
                      <a:pt x="286" y="862"/>
                    </a:lnTo>
                    <a:lnTo>
                      <a:pt x="298" y="851"/>
                    </a:lnTo>
                    <a:lnTo>
                      <a:pt x="315" y="834"/>
                    </a:lnTo>
                    <a:lnTo>
                      <a:pt x="332" y="817"/>
                    </a:lnTo>
                    <a:lnTo>
                      <a:pt x="349" y="800"/>
                    </a:lnTo>
                    <a:lnTo>
                      <a:pt x="366" y="782"/>
                    </a:lnTo>
                    <a:lnTo>
                      <a:pt x="383" y="765"/>
                    </a:lnTo>
                    <a:lnTo>
                      <a:pt x="401" y="754"/>
                    </a:lnTo>
                    <a:lnTo>
                      <a:pt x="418" y="737"/>
                    </a:lnTo>
                    <a:lnTo>
                      <a:pt x="435" y="720"/>
                    </a:lnTo>
                    <a:lnTo>
                      <a:pt x="452" y="702"/>
                    </a:lnTo>
                    <a:lnTo>
                      <a:pt x="464" y="691"/>
                    </a:lnTo>
                    <a:lnTo>
                      <a:pt x="481" y="674"/>
                    </a:lnTo>
                    <a:lnTo>
                      <a:pt x="498" y="657"/>
                    </a:lnTo>
                    <a:lnTo>
                      <a:pt x="515" y="645"/>
                    </a:lnTo>
                    <a:lnTo>
                      <a:pt x="532" y="628"/>
                    </a:lnTo>
                    <a:lnTo>
                      <a:pt x="549" y="617"/>
                    </a:lnTo>
                    <a:lnTo>
                      <a:pt x="567" y="600"/>
                    </a:lnTo>
                    <a:lnTo>
                      <a:pt x="584" y="588"/>
                    </a:lnTo>
                    <a:lnTo>
                      <a:pt x="601" y="577"/>
                    </a:lnTo>
                    <a:lnTo>
                      <a:pt x="612" y="560"/>
                    </a:lnTo>
                    <a:lnTo>
                      <a:pt x="629" y="548"/>
                    </a:lnTo>
                    <a:lnTo>
                      <a:pt x="647" y="537"/>
                    </a:lnTo>
                    <a:lnTo>
                      <a:pt x="664" y="525"/>
                    </a:lnTo>
                    <a:lnTo>
                      <a:pt x="681" y="514"/>
                    </a:lnTo>
                    <a:lnTo>
                      <a:pt x="698" y="503"/>
                    </a:lnTo>
                    <a:lnTo>
                      <a:pt x="715" y="491"/>
                    </a:lnTo>
                    <a:lnTo>
                      <a:pt x="732" y="480"/>
                    </a:lnTo>
                    <a:lnTo>
                      <a:pt x="750" y="468"/>
                    </a:lnTo>
                    <a:lnTo>
                      <a:pt x="761" y="457"/>
                    </a:lnTo>
                    <a:lnTo>
                      <a:pt x="778" y="445"/>
                    </a:lnTo>
                    <a:lnTo>
                      <a:pt x="795" y="434"/>
                    </a:lnTo>
                    <a:lnTo>
                      <a:pt x="813" y="428"/>
                    </a:lnTo>
                    <a:lnTo>
                      <a:pt x="830" y="417"/>
                    </a:lnTo>
                    <a:lnTo>
                      <a:pt x="847" y="405"/>
                    </a:lnTo>
                    <a:lnTo>
                      <a:pt x="864" y="400"/>
                    </a:lnTo>
                    <a:lnTo>
                      <a:pt x="881" y="388"/>
                    </a:lnTo>
                    <a:lnTo>
                      <a:pt x="898" y="377"/>
                    </a:lnTo>
                    <a:lnTo>
                      <a:pt x="916" y="371"/>
                    </a:lnTo>
                    <a:lnTo>
                      <a:pt x="927" y="360"/>
                    </a:lnTo>
                    <a:lnTo>
                      <a:pt x="944" y="354"/>
                    </a:lnTo>
                    <a:lnTo>
                      <a:pt x="961" y="343"/>
                    </a:lnTo>
                    <a:lnTo>
                      <a:pt x="978" y="337"/>
                    </a:lnTo>
                    <a:lnTo>
                      <a:pt x="996" y="331"/>
                    </a:lnTo>
                    <a:lnTo>
                      <a:pt x="1013" y="320"/>
                    </a:lnTo>
                    <a:lnTo>
                      <a:pt x="1030" y="314"/>
                    </a:lnTo>
                    <a:lnTo>
                      <a:pt x="1047" y="308"/>
                    </a:lnTo>
                    <a:lnTo>
                      <a:pt x="1064" y="297"/>
                    </a:lnTo>
                    <a:lnTo>
                      <a:pt x="1076" y="291"/>
                    </a:lnTo>
                    <a:lnTo>
                      <a:pt x="1093" y="286"/>
                    </a:lnTo>
                    <a:lnTo>
                      <a:pt x="1110" y="280"/>
                    </a:lnTo>
                    <a:lnTo>
                      <a:pt x="1127" y="268"/>
                    </a:lnTo>
                    <a:lnTo>
                      <a:pt x="1144" y="263"/>
                    </a:lnTo>
                    <a:lnTo>
                      <a:pt x="1162" y="257"/>
                    </a:lnTo>
                    <a:lnTo>
                      <a:pt x="1179" y="251"/>
                    </a:lnTo>
                    <a:lnTo>
                      <a:pt x="1196" y="246"/>
                    </a:lnTo>
                    <a:lnTo>
                      <a:pt x="1213" y="240"/>
                    </a:lnTo>
                    <a:lnTo>
                      <a:pt x="1230" y="228"/>
                    </a:lnTo>
                    <a:lnTo>
                      <a:pt x="1242" y="223"/>
                    </a:lnTo>
                    <a:lnTo>
                      <a:pt x="1259" y="217"/>
                    </a:lnTo>
                    <a:lnTo>
                      <a:pt x="1276" y="211"/>
                    </a:lnTo>
                    <a:lnTo>
                      <a:pt x="1293" y="206"/>
                    </a:lnTo>
                    <a:lnTo>
                      <a:pt x="1310" y="200"/>
                    </a:lnTo>
                    <a:lnTo>
                      <a:pt x="1327" y="194"/>
                    </a:lnTo>
                    <a:lnTo>
                      <a:pt x="1345" y="188"/>
                    </a:lnTo>
                    <a:lnTo>
                      <a:pt x="1362" y="183"/>
                    </a:lnTo>
                    <a:lnTo>
                      <a:pt x="1379" y="177"/>
                    </a:lnTo>
                    <a:lnTo>
                      <a:pt x="1390" y="177"/>
                    </a:lnTo>
                    <a:lnTo>
                      <a:pt x="1408" y="171"/>
                    </a:lnTo>
                    <a:lnTo>
                      <a:pt x="1425" y="166"/>
                    </a:lnTo>
                    <a:lnTo>
                      <a:pt x="1442" y="160"/>
                    </a:lnTo>
                    <a:lnTo>
                      <a:pt x="1459" y="154"/>
                    </a:lnTo>
                    <a:lnTo>
                      <a:pt x="1476" y="148"/>
                    </a:lnTo>
                    <a:lnTo>
                      <a:pt x="1493" y="143"/>
                    </a:lnTo>
                    <a:lnTo>
                      <a:pt x="1511" y="137"/>
                    </a:lnTo>
                    <a:lnTo>
                      <a:pt x="1528" y="137"/>
                    </a:lnTo>
                    <a:lnTo>
                      <a:pt x="1539" y="131"/>
                    </a:lnTo>
                    <a:lnTo>
                      <a:pt x="1556" y="126"/>
                    </a:lnTo>
                    <a:lnTo>
                      <a:pt x="1573" y="120"/>
                    </a:lnTo>
                    <a:lnTo>
                      <a:pt x="1591" y="114"/>
                    </a:lnTo>
                    <a:lnTo>
                      <a:pt x="1608" y="114"/>
                    </a:lnTo>
                    <a:lnTo>
                      <a:pt x="1625" y="108"/>
                    </a:lnTo>
                    <a:lnTo>
                      <a:pt x="1642" y="103"/>
                    </a:lnTo>
                    <a:lnTo>
                      <a:pt x="1659" y="97"/>
                    </a:lnTo>
                    <a:lnTo>
                      <a:pt x="1676" y="97"/>
                    </a:lnTo>
                    <a:lnTo>
                      <a:pt x="1694" y="91"/>
                    </a:lnTo>
                    <a:lnTo>
                      <a:pt x="1705" y="86"/>
                    </a:lnTo>
                    <a:lnTo>
                      <a:pt x="1722" y="80"/>
                    </a:lnTo>
                    <a:lnTo>
                      <a:pt x="1739" y="80"/>
                    </a:lnTo>
                    <a:lnTo>
                      <a:pt x="1757" y="74"/>
                    </a:lnTo>
                    <a:lnTo>
                      <a:pt x="1774" y="68"/>
                    </a:lnTo>
                    <a:lnTo>
                      <a:pt x="1791" y="68"/>
                    </a:lnTo>
                    <a:lnTo>
                      <a:pt x="1808" y="63"/>
                    </a:lnTo>
                    <a:lnTo>
                      <a:pt x="1825" y="57"/>
                    </a:lnTo>
                    <a:lnTo>
                      <a:pt x="1842" y="57"/>
                    </a:lnTo>
                    <a:lnTo>
                      <a:pt x="1854" y="51"/>
                    </a:lnTo>
                    <a:lnTo>
                      <a:pt x="1871" y="46"/>
                    </a:lnTo>
                    <a:lnTo>
                      <a:pt x="1888" y="46"/>
                    </a:lnTo>
                    <a:lnTo>
                      <a:pt x="1905" y="40"/>
                    </a:lnTo>
                    <a:lnTo>
                      <a:pt x="1922" y="40"/>
                    </a:lnTo>
                    <a:lnTo>
                      <a:pt x="1940" y="34"/>
                    </a:lnTo>
                    <a:lnTo>
                      <a:pt x="1957" y="29"/>
                    </a:lnTo>
                    <a:lnTo>
                      <a:pt x="1974" y="29"/>
                    </a:lnTo>
                    <a:lnTo>
                      <a:pt x="1991" y="23"/>
                    </a:lnTo>
                    <a:lnTo>
                      <a:pt x="2003" y="23"/>
                    </a:lnTo>
                    <a:lnTo>
                      <a:pt x="2020" y="17"/>
                    </a:lnTo>
                    <a:lnTo>
                      <a:pt x="2037" y="17"/>
                    </a:lnTo>
                    <a:lnTo>
                      <a:pt x="2054" y="11"/>
                    </a:lnTo>
                    <a:lnTo>
                      <a:pt x="2071" y="6"/>
                    </a:lnTo>
                    <a:lnTo>
                      <a:pt x="2088" y="6"/>
                    </a:lnTo>
                    <a:lnTo>
                      <a:pt x="2106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667"/>
              <p:cNvSpPr>
                <a:spLocks/>
              </p:cNvSpPr>
              <p:nvPr/>
            </p:nvSpPr>
            <p:spPr bwMode="auto">
              <a:xfrm>
                <a:off x="3687" y="1938"/>
                <a:ext cx="366" cy="57"/>
              </a:xfrm>
              <a:custGeom>
                <a:avLst/>
                <a:gdLst>
                  <a:gd name="T0" fmla="*/ 0 w 366"/>
                  <a:gd name="T1" fmla="*/ 57 h 57"/>
                  <a:gd name="T2" fmla="*/ 17 w 366"/>
                  <a:gd name="T3" fmla="*/ 57 h 57"/>
                  <a:gd name="T4" fmla="*/ 34 w 366"/>
                  <a:gd name="T5" fmla="*/ 51 h 57"/>
                  <a:gd name="T6" fmla="*/ 51 w 366"/>
                  <a:gd name="T7" fmla="*/ 51 h 57"/>
                  <a:gd name="T8" fmla="*/ 62 w 366"/>
                  <a:gd name="T9" fmla="*/ 46 h 57"/>
                  <a:gd name="T10" fmla="*/ 80 w 366"/>
                  <a:gd name="T11" fmla="*/ 46 h 57"/>
                  <a:gd name="T12" fmla="*/ 97 w 366"/>
                  <a:gd name="T13" fmla="*/ 40 h 57"/>
                  <a:gd name="T14" fmla="*/ 114 w 366"/>
                  <a:gd name="T15" fmla="*/ 40 h 57"/>
                  <a:gd name="T16" fmla="*/ 131 w 366"/>
                  <a:gd name="T17" fmla="*/ 34 h 57"/>
                  <a:gd name="T18" fmla="*/ 148 w 366"/>
                  <a:gd name="T19" fmla="*/ 34 h 57"/>
                  <a:gd name="T20" fmla="*/ 165 w 366"/>
                  <a:gd name="T21" fmla="*/ 28 h 57"/>
                  <a:gd name="T22" fmla="*/ 183 w 366"/>
                  <a:gd name="T23" fmla="*/ 28 h 57"/>
                  <a:gd name="T24" fmla="*/ 200 w 366"/>
                  <a:gd name="T25" fmla="*/ 23 h 57"/>
                  <a:gd name="T26" fmla="*/ 211 w 366"/>
                  <a:gd name="T27" fmla="*/ 23 h 57"/>
                  <a:gd name="T28" fmla="*/ 228 w 366"/>
                  <a:gd name="T29" fmla="*/ 17 h 57"/>
                  <a:gd name="T30" fmla="*/ 246 w 366"/>
                  <a:gd name="T31" fmla="*/ 17 h 57"/>
                  <a:gd name="T32" fmla="*/ 263 w 366"/>
                  <a:gd name="T33" fmla="*/ 17 h 57"/>
                  <a:gd name="T34" fmla="*/ 280 w 366"/>
                  <a:gd name="T35" fmla="*/ 11 h 57"/>
                  <a:gd name="T36" fmla="*/ 297 w 366"/>
                  <a:gd name="T37" fmla="*/ 11 h 57"/>
                  <a:gd name="T38" fmla="*/ 314 w 366"/>
                  <a:gd name="T39" fmla="*/ 6 h 57"/>
                  <a:gd name="T40" fmla="*/ 331 w 366"/>
                  <a:gd name="T41" fmla="*/ 6 h 57"/>
                  <a:gd name="T42" fmla="*/ 349 w 366"/>
                  <a:gd name="T43" fmla="*/ 0 h 57"/>
                  <a:gd name="T44" fmla="*/ 366 w 366"/>
                  <a:gd name="T4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57">
                    <a:moveTo>
                      <a:pt x="0" y="57"/>
                    </a:moveTo>
                    <a:lnTo>
                      <a:pt x="17" y="57"/>
                    </a:lnTo>
                    <a:lnTo>
                      <a:pt x="34" y="51"/>
                    </a:lnTo>
                    <a:lnTo>
                      <a:pt x="51" y="51"/>
                    </a:lnTo>
                    <a:lnTo>
                      <a:pt x="62" y="46"/>
                    </a:lnTo>
                    <a:lnTo>
                      <a:pt x="80" y="46"/>
                    </a:lnTo>
                    <a:lnTo>
                      <a:pt x="97" y="40"/>
                    </a:lnTo>
                    <a:lnTo>
                      <a:pt x="114" y="40"/>
                    </a:lnTo>
                    <a:lnTo>
                      <a:pt x="131" y="34"/>
                    </a:lnTo>
                    <a:lnTo>
                      <a:pt x="148" y="34"/>
                    </a:lnTo>
                    <a:lnTo>
                      <a:pt x="165" y="28"/>
                    </a:lnTo>
                    <a:lnTo>
                      <a:pt x="183" y="28"/>
                    </a:lnTo>
                    <a:lnTo>
                      <a:pt x="200" y="23"/>
                    </a:lnTo>
                    <a:lnTo>
                      <a:pt x="211" y="23"/>
                    </a:lnTo>
                    <a:lnTo>
                      <a:pt x="228" y="17"/>
                    </a:lnTo>
                    <a:lnTo>
                      <a:pt x="246" y="17"/>
                    </a:lnTo>
                    <a:lnTo>
                      <a:pt x="263" y="17"/>
                    </a:lnTo>
                    <a:lnTo>
                      <a:pt x="280" y="11"/>
                    </a:lnTo>
                    <a:lnTo>
                      <a:pt x="297" y="11"/>
                    </a:lnTo>
                    <a:lnTo>
                      <a:pt x="314" y="6"/>
                    </a:lnTo>
                    <a:lnTo>
                      <a:pt x="331" y="6"/>
                    </a:lnTo>
                    <a:lnTo>
                      <a:pt x="349" y="0"/>
                    </a:lnTo>
                    <a:lnTo>
                      <a:pt x="366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66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66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67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67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67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67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67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67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67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67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67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67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68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68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68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68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68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68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68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68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68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68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69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69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69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69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69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69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69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69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69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69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70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70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70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70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70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70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70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70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70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70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71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71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71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71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71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71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71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71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71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71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72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72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72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72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72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72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72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72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72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72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73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73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73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73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73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73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73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73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73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73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74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74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74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74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74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74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74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74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74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74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75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75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75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75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75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75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75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75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75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75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76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76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76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76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76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76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76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76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76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76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77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77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77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77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77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77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77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77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77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77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78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78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78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78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78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78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78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78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78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78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79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79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79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79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79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79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79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79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798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799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800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801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802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803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804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805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806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807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" name="Group 1009"/>
            <p:cNvGrpSpPr>
              <a:grpSpLocks/>
            </p:cNvGrpSpPr>
            <p:nvPr/>
          </p:nvGrpSpPr>
          <p:grpSpPr bwMode="auto">
            <a:xfrm>
              <a:off x="2492375" y="1970088"/>
              <a:ext cx="3941763" cy="2784475"/>
              <a:chOff x="1570" y="1241"/>
              <a:chExt cx="2483" cy="1754"/>
            </a:xfrm>
          </p:grpSpPr>
          <p:sp>
            <p:nvSpPr>
              <p:cNvPr id="465" name="Freeform 80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6" name="Freeform 81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7" name="Freeform 81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8" name="Freeform 81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9" name="Freeform 81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0" name="Freeform 81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1" name="Freeform 81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2" name="Freeform 81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3" name="Freeform 81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4" name="Freeform 81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5" name="Freeform 81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" name="Freeform 82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" name="Freeform 82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" name="Freeform 82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" name="Freeform 82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" name="Freeform 82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" name="Freeform 82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" name="Freeform 82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" name="Freeform 82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" name="Freeform 82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" name="Freeform 82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" name="Freeform 83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" name="Freeform 83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" name="Freeform 83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" name="Freeform 83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" name="Freeform 83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" name="Freeform 83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" name="Freeform 83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" name="Freeform 83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" name="Freeform 83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" name="Freeform 83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" name="Freeform 84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" name="Freeform 84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84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84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84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" name="Freeform 84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" name="Freeform 84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" name="Freeform 84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" name="Freeform 84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" name="Freeform 84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" name="Freeform 85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" name="Freeform 85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" name="Freeform 85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" name="Freeform 85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" name="Freeform 85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" name="Freeform 85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" name="Freeform 85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" name="Freeform 85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" name="Freeform 85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" name="Freeform 85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" name="Freeform 86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7" name="Freeform 86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8" name="Freeform 86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9" name="Freeform 86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0" name="Freeform 86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1" name="Freeform 86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2" name="Freeform 86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3" name="Freeform 86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4" name="Freeform 86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5" name="Freeform 86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6" name="Freeform 87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7" name="Freeform 87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8" name="Freeform 87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9" name="Freeform 87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0" name="Freeform 87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1" name="Freeform 87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2" name="Freeform 87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3" name="Freeform 87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4" name="Freeform 87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5" name="Freeform 87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6" name="Freeform 88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7" name="Freeform 88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8" name="Freeform 88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9" name="Freeform 88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0" name="Freeform 88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1" name="Freeform 88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2" name="Freeform 88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3" name="Freeform 88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4" name="Freeform 88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5" name="Freeform 88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6" name="Freeform 89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7" name="Freeform 89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8" name="Freeform 89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9" name="Freeform 89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0" name="Freeform 89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1" name="Freeform 89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2" name="Freeform 89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3" name="Freeform 89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4" name="Freeform 89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5" name="Freeform 89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6" name="Freeform 90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7" name="Freeform 90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8" name="Freeform 90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9" name="Freeform 90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0" name="Freeform 90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1" name="Freeform 90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2" name="Freeform 90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3" name="Freeform 90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4" name="Freeform 90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5" name="Freeform 90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6" name="Freeform 91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7" name="Freeform 91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8" name="Freeform 91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9" name="Freeform 91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0" name="Freeform 91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1" name="Freeform 91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2" name="Freeform 91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3" name="Freeform 91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4" name="Freeform 91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5" name="Freeform 91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6" name="Freeform 92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7" name="Freeform 92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8" name="Freeform 92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9" name="Freeform 92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0" name="Freeform 92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1" name="Freeform 92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2" name="Freeform 92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3" name="Freeform 92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4" name="Freeform 92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5" name="Freeform 92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6" name="Freeform 93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7" name="Freeform 93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8" name="Freeform 93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9" name="Freeform 93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0" name="Freeform 93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1" name="Freeform 93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2" name="Freeform 93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3" name="Freeform 93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4" name="Freeform 93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5" name="Freeform 93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6" name="Freeform 94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7" name="Freeform 94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8" name="Freeform 94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9" name="Freeform 94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0" name="Freeform 94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1" name="Freeform 94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2" name="Freeform 94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3" name="Freeform 94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4" name="Freeform 94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5" name="Freeform 94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6" name="Freeform 95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7" name="Freeform 95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8" name="Freeform 95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9" name="Freeform 95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0" name="Freeform 95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1" name="Freeform 95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2" name="Freeform 95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3" name="Freeform 95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4" name="Freeform 95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5" name="Freeform 95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6" name="Freeform 96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7" name="Freeform 961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8" name="Freeform 962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9" name="Freeform 963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0" name="Freeform 964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1" name="Freeform 965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2" name="Freeform 966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3" name="Freeform 967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4" name="Freeform 968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5" name="Freeform 969"/>
              <p:cNvSpPr>
                <a:spLocks/>
              </p:cNvSpPr>
              <p:nvPr/>
            </p:nvSpPr>
            <p:spPr bwMode="auto">
              <a:xfrm>
                <a:off x="1570" y="1418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6" name="Freeform 970"/>
              <p:cNvSpPr>
                <a:spLocks/>
              </p:cNvSpPr>
              <p:nvPr/>
            </p:nvSpPr>
            <p:spPr bwMode="auto">
              <a:xfrm>
                <a:off x="3669" y="1418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F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7" name="Freeform 971"/>
              <p:cNvSpPr>
                <a:spLocks/>
              </p:cNvSpPr>
              <p:nvPr/>
            </p:nvSpPr>
            <p:spPr bwMode="auto">
              <a:xfrm>
                <a:off x="1581" y="1915"/>
                <a:ext cx="2106" cy="1080"/>
              </a:xfrm>
              <a:custGeom>
                <a:avLst/>
                <a:gdLst>
                  <a:gd name="T0" fmla="*/ 34 w 2106"/>
                  <a:gd name="T1" fmla="*/ 1080 h 1080"/>
                  <a:gd name="T2" fmla="*/ 86 w 2106"/>
                  <a:gd name="T3" fmla="*/ 1074 h 1080"/>
                  <a:gd name="T4" fmla="*/ 137 w 2106"/>
                  <a:gd name="T5" fmla="*/ 1062 h 1080"/>
                  <a:gd name="T6" fmla="*/ 183 w 2106"/>
                  <a:gd name="T7" fmla="*/ 1040 h 1080"/>
                  <a:gd name="T8" fmla="*/ 235 w 2106"/>
                  <a:gd name="T9" fmla="*/ 1005 h 1080"/>
                  <a:gd name="T10" fmla="*/ 286 w 2106"/>
                  <a:gd name="T11" fmla="*/ 965 h 1080"/>
                  <a:gd name="T12" fmla="*/ 332 w 2106"/>
                  <a:gd name="T13" fmla="*/ 920 h 1080"/>
                  <a:gd name="T14" fmla="*/ 383 w 2106"/>
                  <a:gd name="T15" fmla="*/ 874 h 1080"/>
                  <a:gd name="T16" fmla="*/ 435 w 2106"/>
                  <a:gd name="T17" fmla="*/ 822 h 1080"/>
                  <a:gd name="T18" fmla="*/ 481 w 2106"/>
                  <a:gd name="T19" fmla="*/ 771 h 1080"/>
                  <a:gd name="T20" fmla="*/ 532 w 2106"/>
                  <a:gd name="T21" fmla="*/ 725 h 1080"/>
                  <a:gd name="T22" fmla="*/ 584 w 2106"/>
                  <a:gd name="T23" fmla="*/ 680 h 1080"/>
                  <a:gd name="T24" fmla="*/ 629 w 2106"/>
                  <a:gd name="T25" fmla="*/ 634 h 1080"/>
                  <a:gd name="T26" fmla="*/ 681 w 2106"/>
                  <a:gd name="T27" fmla="*/ 594 h 1080"/>
                  <a:gd name="T28" fmla="*/ 732 w 2106"/>
                  <a:gd name="T29" fmla="*/ 554 h 1080"/>
                  <a:gd name="T30" fmla="*/ 778 w 2106"/>
                  <a:gd name="T31" fmla="*/ 514 h 1080"/>
                  <a:gd name="T32" fmla="*/ 830 w 2106"/>
                  <a:gd name="T33" fmla="*/ 480 h 1080"/>
                  <a:gd name="T34" fmla="*/ 881 w 2106"/>
                  <a:gd name="T35" fmla="*/ 451 h 1080"/>
                  <a:gd name="T36" fmla="*/ 927 w 2106"/>
                  <a:gd name="T37" fmla="*/ 417 h 1080"/>
                  <a:gd name="T38" fmla="*/ 978 w 2106"/>
                  <a:gd name="T39" fmla="*/ 388 h 1080"/>
                  <a:gd name="T40" fmla="*/ 1030 w 2106"/>
                  <a:gd name="T41" fmla="*/ 360 h 1080"/>
                  <a:gd name="T42" fmla="*/ 1076 w 2106"/>
                  <a:gd name="T43" fmla="*/ 337 h 1080"/>
                  <a:gd name="T44" fmla="*/ 1127 w 2106"/>
                  <a:gd name="T45" fmla="*/ 308 h 1080"/>
                  <a:gd name="T46" fmla="*/ 1179 w 2106"/>
                  <a:gd name="T47" fmla="*/ 286 h 1080"/>
                  <a:gd name="T48" fmla="*/ 1230 w 2106"/>
                  <a:gd name="T49" fmla="*/ 263 h 1080"/>
                  <a:gd name="T50" fmla="*/ 1276 w 2106"/>
                  <a:gd name="T51" fmla="*/ 246 h 1080"/>
                  <a:gd name="T52" fmla="*/ 1327 w 2106"/>
                  <a:gd name="T53" fmla="*/ 223 h 1080"/>
                  <a:gd name="T54" fmla="*/ 1379 w 2106"/>
                  <a:gd name="T55" fmla="*/ 206 h 1080"/>
                  <a:gd name="T56" fmla="*/ 1425 w 2106"/>
                  <a:gd name="T57" fmla="*/ 188 h 1080"/>
                  <a:gd name="T58" fmla="*/ 1476 w 2106"/>
                  <a:gd name="T59" fmla="*/ 171 h 1080"/>
                  <a:gd name="T60" fmla="*/ 1528 w 2106"/>
                  <a:gd name="T61" fmla="*/ 154 h 1080"/>
                  <a:gd name="T62" fmla="*/ 1573 w 2106"/>
                  <a:gd name="T63" fmla="*/ 137 h 1080"/>
                  <a:gd name="T64" fmla="*/ 1625 w 2106"/>
                  <a:gd name="T65" fmla="*/ 120 h 1080"/>
                  <a:gd name="T66" fmla="*/ 1676 w 2106"/>
                  <a:gd name="T67" fmla="*/ 109 h 1080"/>
                  <a:gd name="T68" fmla="*/ 1722 w 2106"/>
                  <a:gd name="T69" fmla="*/ 91 h 1080"/>
                  <a:gd name="T70" fmla="*/ 1774 w 2106"/>
                  <a:gd name="T71" fmla="*/ 80 h 1080"/>
                  <a:gd name="T72" fmla="*/ 1825 w 2106"/>
                  <a:gd name="T73" fmla="*/ 63 h 1080"/>
                  <a:gd name="T74" fmla="*/ 1871 w 2106"/>
                  <a:gd name="T75" fmla="*/ 51 h 1080"/>
                  <a:gd name="T76" fmla="*/ 1922 w 2106"/>
                  <a:gd name="T77" fmla="*/ 40 h 1080"/>
                  <a:gd name="T78" fmla="*/ 1974 w 2106"/>
                  <a:gd name="T79" fmla="*/ 29 h 1080"/>
                  <a:gd name="T80" fmla="*/ 2020 w 2106"/>
                  <a:gd name="T81" fmla="*/ 17 h 1080"/>
                  <a:gd name="T82" fmla="*/ 2071 w 2106"/>
                  <a:gd name="T83" fmla="*/ 6 h 1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06" h="1080">
                    <a:moveTo>
                      <a:pt x="0" y="1080"/>
                    </a:moveTo>
                    <a:lnTo>
                      <a:pt x="17" y="1080"/>
                    </a:lnTo>
                    <a:lnTo>
                      <a:pt x="34" y="1080"/>
                    </a:lnTo>
                    <a:lnTo>
                      <a:pt x="52" y="1080"/>
                    </a:lnTo>
                    <a:lnTo>
                      <a:pt x="69" y="1080"/>
                    </a:lnTo>
                    <a:lnTo>
                      <a:pt x="86" y="1074"/>
                    </a:lnTo>
                    <a:lnTo>
                      <a:pt x="103" y="1074"/>
                    </a:lnTo>
                    <a:lnTo>
                      <a:pt x="120" y="1068"/>
                    </a:lnTo>
                    <a:lnTo>
                      <a:pt x="137" y="1062"/>
                    </a:lnTo>
                    <a:lnTo>
                      <a:pt x="149" y="1057"/>
                    </a:lnTo>
                    <a:lnTo>
                      <a:pt x="166" y="1051"/>
                    </a:lnTo>
                    <a:lnTo>
                      <a:pt x="183" y="1040"/>
                    </a:lnTo>
                    <a:lnTo>
                      <a:pt x="200" y="1028"/>
                    </a:lnTo>
                    <a:lnTo>
                      <a:pt x="218" y="1017"/>
                    </a:lnTo>
                    <a:lnTo>
                      <a:pt x="235" y="1005"/>
                    </a:lnTo>
                    <a:lnTo>
                      <a:pt x="252" y="994"/>
                    </a:lnTo>
                    <a:lnTo>
                      <a:pt x="269" y="982"/>
                    </a:lnTo>
                    <a:lnTo>
                      <a:pt x="286" y="965"/>
                    </a:lnTo>
                    <a:lnTo>
                      <a:pt x="298" y="954"/>
                    </a:lnTo>
                    <a:lnTo>
                      <a:pt x="315" y="937"/>
                    </a:lnTo>
                    <a:lnTo>
                      <a:pt x="332" y="920"/>
                    </a:lnTo>
                    <a:lnTo>
                      <a:pt x="349" y="902"/>
                    </a:lnTo>
                    <a:lnTo>
                      <a:pt x="366" y="891"/>
                    </a:lnTo>
                    <a:lnTo>
                      <a:pt x="383" y="874"/>
                    </a:lnTo>
                    <a:lnTo>
                      <a:pt x="401" y="857"/>
                    </a:lnTo>
                    <a:lnTo>
                      <a:pt x="418" y="840"/>
                    </a:lnTo>
                    <a:lnTo>
                      <a:pt x="435" y="822"/>
                    </a:lnTo>
                    <a:lnTo>
                      <a:pt x="452" y="805"/>
                    </a:lnTo>
                    <a:lnTo>
                      <a:pt x="464" y="788"/>
                    </a:lnTo>
                    <a:lnTo>
                      <a:pt x="481" y="771"/>
                    </a:lnTo>
                    <a:lnTo>
                      <a:pt x="498" y="754"/>
                    </a:lnTo>
                    <a:lnTo>
                      <a:pt x="515" y="743"/>
                    </a:lnTo>
                    <a:lnTo>
                      <a:pt x="532" y="725"/>
                    </a:lnTo>
                    <a:lnTo>
                      <a:pt x="549" y="708"/>
                    </a:lnTo>
                    <a:lnTo>
                      <a:pt x="567" y="691"/>
                    </a:lnTo>
                    <a:lnTo>
                      <a:pt x="584" y="680"/>
                    </a:lnTo>
                    <a:lnTo>
                      <a:pt x="601" y="663"/>
                    </a:lnTo>
                    <a:lnTo>
                      <a:pt x="612" y="651"/>
                    </a:lnTo>
                    <a:lnTo>
                      <a:pt x="629" y="634"/>
                    </a:lnTo>
                    <a:lnTo>
                      <a:pt x="647" y="623"/>
                    </a:lnTo>
                    <a:lnTo>
                      <a:pt x="664" y="605"/>
                    </a:lnTo>
                    <a:lnTo>
                      <a:pt x="681" y="594"/>
                    </a:lnTo>
                    <a:lnTo>
                      <a:pt x="698" y="577"/>
                    </a:lnTo>
                    <a:lnTo>
                      <a:pt x="715" y="565"/>
                    </a:lnTo>
                    <a:lnTo>
                      <a:pt x="732" y="554"/>
                    </a:lnTo>
                    <a:lnTo>
                      <a:pt x="750" y="543"/>
                    </a:lnTo>
                    <a:lnTo>
                      <a:pt x="761" y="531"/>
                    </a:lnTo>
                    <a:lnTo>
                      <a:pt x="778" y="514"/>
                    </a:lnTo>
                    <a:lnTo>
                      <a:pt x="795" y="503"/>
                    </a:lnTo>
                    <a:lnTo>
                      <a:pt x="813" y="491"/>
                    </a:lnTo>
                    <a:lnTo>
                      <a:pt x="830" y="480"/>
                    </a:lnTo>
                    <a:lnTo>
                      <a:pt x="847" y="468"/>
                    </a:lnTo>
                    <a:lnTo>
                      <a:pt x="864" y="457"/>
                    </a:lnTo>
                    <a:lnTo>
                      <a:pt x="881" y="451"/>
                    </a:lnTo>
                    <a:lnTo>
                      <a:pt x="898" y="440"/>
                    </a:lnTo>
                    <a:lnTo>
                      <a:pt x="916" y="428"/>
                    </a:lnTo>
                    <a:lnTo>
                      <a:pt x="927" y="417"/>
                    </a:lnTo>
                    <a:lnTo>
                      <a:pt x="944" y="406"/>
                    </a:lnTo>
                    <a:lnTo>
                      <a:pt x="961" y="400"/>
                    </a:lnTo>
                    <a:lnTo>
                      <a:pt x="978" y="388"/>
                    </a:lnTo>
                    <a:lnTo>
                      <a:pt x="996" y="377"/>
                    </a:lnTo>
                    <a:lnTo>
                      <a:pt x="1013" y="371"/>
                    </a:lnTo>
                    <a:lnTo>
                      <a:pt x="1030" y="360"/>
                    </a:lnTo>
                    <a:lnTo>
                      <a:pt x="1047" y="354"/>
                    </a:lnTo>
                    <a:lnTo>
                      <a:pt x="1064" y="343"/>
                    </a:lnTo>
                    <a:lnTo>
                      <a:pt x="1076" y="337"/>
                    </a:lnTo>
                    <a:lnTo>
                      <a:pt x="1093" y="326"/>
                    </a:lnTo>
                    <a:lnTo>
                      <a:pt x="1110" y="320"/>
                    </a:lnTo>
                    <a:lnTo>
                      <a:pt x="1127" y="308"/>
                    </a:lnTo>
                    <a:lnTo>
                      <a:pt x="1144" y="303"/>
                    </a:lnTo>
                    <a:lnTo>
                      <a:pt x="1162" y="297"/>
                    </a:lnTo>
                    <a:lnTo>
                      <a:pt x="1179" y="286"/>
                    </a:lnTo>
                    <a:lnTo>
                      <a:pt x="1196" y="280"/>
                    </a:lnTo>
                    <a:lnTo>
                      <a:pt x="1213" y="274"/>
                    </a:lnTo>
                    <a:lnTo>
                      <a:pt x="1230" y="263"/>
                    </a:lnTo>
                    <a:lnTo>
                      <a:pt x="1242" y="257"/>
                    </a:lnTo>
                    <a:lnTo>
                      <a:pt x="1259" y="251"/>
                    </a:lnTo>
                    <a:lnTo>
                      <a:pt x="1276" y="246"/>
                    </a:lnTo>
                    <a:lnTo>
                      <a:pt x="1293" y="240"/>
                    </a:lnTo>
                    <a:lnTo>
                      <a:pt x="1310" y="228"/>
                    </a:lnTo>
                    <a:lnTo>
                      <a:pt x="1327" y="223"/>
                    </a:lnTo>
                    <a:lnTo>
                      <a:pt x="1345" y="217"/>
                    </a:lnTo>
                    <a:lnTo>
                      <a:pt x="1362" y="211"/>
                    </a:lnTo>
                    <a:lnTo>
                      <a:pt x="1379" y="206"/>
                    </a:lnTo>
                    <a:lnTo>
                      <a:pt x="1390" y="200"/>
                    </a:lnTo>
                    <a:lnTo>
                      <a:pt x="1408" y="194"/>
                    </a:lnTo>
                    <a:lnTo>
                      <a:pt x="1425" y="188"/>
                    </a:lnTo>
                    <a:lnTo>
                      <a:pt x="1442" y="183"/>
                    </a:lnTo>
                    <a:lnTo>
                      <a:pt x="1459" y="177"/>
                    </a:lnTo>
                    <a:lnTo>
                      <a:pt x="1476" y="171"/>
                    </a:lnTo>
                    <a:lnTo>
                      <a:pt x="1493" y="166"/>
                    </a:lnTo>
                    <a:lnTo>
                      <a:pt x="1511" y="160"/>
                    </a:lnTo>
                    <a:lnTo>
                      <a:pt x="1528" y="154"/>
                    </a:lnTo>
                    <a:lnTo>
                      <a:pt x="1539" y="148"/>
                    </a:lnTo>
                    <a:lnTo>
                      <a:pt x="1556" y="143"/>
                    </a:lnTo>
                    <a:lnTo>
                      <a:pt x="1573" y="137"/>
                    </a:lnTo>
                    <a:lnTo>
                      <a:pt x="1591" y="131"/>
                    </a:lnTo>
                    <a:lnTo>
                      <a:pt x="1608" y="126"/>
                    </a:lnTo>
                    <a:lnTo>
                      <a:pt x="1625" y="120"/>
                    </a:lnTo>
                    <a:lnTo>
                      <a:pt x="1642" y="114"/>
                    </a:lnTo>
                    <a:lnTo>
                      <a:pt x="1659" y="109"/>
                    </a:lnTo>
                    <a:lnTo>
                      <a:pt x="1676" y="109"/>
                    </a:lnTo>
                    <a:lnTo>
                      <a:pt x="1694" y="103"/>
                    </a:lnTo>
                    <a:lnTo>
                      <a:pt x="1705" y="97"/>
                    </a:lnTo>
                    <a:lnTo>
                      <a:pt x="1722" y="91"/>
                    </a:lnTo>
                    <a:lnTo>
                      <a:pt x="1739" y="86"/>
                    </a:lnTo>
                    <a:lnTo>
                      <a:pt x="1757" y="80"/>
                    </a:lnTo>
                    <a:lnTo>
                      <a:pt x="1774" y="80"/>
                    </a:lnTo>
                    <a:lnTo>
                      <a:pt x="1791" y="74"/>
                    </a:lnTo>
                    <a:lnTo>
                      <a:pt x="1808" y="69"/>
                    </a:lnTo>
                    <a:lnTo>
                      <a:pt x="1825" y="63"/>
                    </a:lnTo>
                    <a:lnTo>
                      <a:pt x="1842" y="63"/>
                    </a:lnTo>
                    <a:lnTo>
                      <a:pt x="1854" y="57"/>
                    </a:lnTo>
                    <a:lnTo>
                      <a:pt x="1871" y="51"/>
                    </a:lnTo>
                    <a:lnTo>
                      <a:pt x="1888" y="46"/>
                    </a:lnTo>
                    <a:lnTo>
                      <a:pt x="1905" y="46"/>
                    </a:lnTo>
                    <a:lnTo>
                      <a:pt x="1922" y="40"/>
                    </a:lnTo>
                    <a:lnTo>
                      <a:pt x="1940" y="34"/>
                    </a:lnTo>
                    <a:lnTo>
                      <a:pt x="1957" y="34"/>
                    </a:lnTo>
                    <a:lnTo>
                      <a:pt x="1974" y="29"/>
                    </a:lnTo>
                    <a:lnTo>
                      <a:pt x="1991" y="23"/>
                    </a:lnTo>
                    <a:lnTo>
                      <a:pt x="2003" y="23"/>
                    </a:lnTo>
                    <a:lnTo>
                      <a:pt x="2020" y="17"/>
                    </a:lnTo>
                    <a:lnTo>
                      <a:pt x="2037" y="11"/>
                    </a:lnTo>
                    <a:lnTo>
                      <a:pt x="2054" y="11"/>
                    </a:lnTo>
                    <a:lnTo>
                      <a:pt x="2071" y="6"/>
                    </a:lnTo>
                    <a:lnTo>
                      <a:pt x="2088" y="0"/>
                    </a:lnTo>
                    <a:lnTo>
                      <a:pt x="2106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8" name="Freeform 972"/>
              <p:cNvSpPr>
                <a:spLocks/>
              </p:cNvSpPr>
              <p:nvPr/>
            </p:nvSpPr>
            <p:spPr bwMode="auto">
              <a:xfrm>
                <a:off x="3687" y="1846"/>
                <a:ext cx="366" cy="69"/>
              </a:xfrm>
              <a:custGeom>
                <a:avLst/>
                <a:gdLst>
                  <a:gd name="T0" fmla="*/ 0 w 366"/>
                  <a:gd name="T1" fmla="*/ 69 h 69"/>
                  <a:gd name="T2" fmla="*/ 17 w 366"/>
                  <a:gd name="T3" fmla="*/ 63 h 69"/>
                  <a:gd name="T4" fmla="*/ 34 w 366"/>
                  <a:gd name="T5" fmla="*/ 63 h 69"/>
                  <a:gd name="T6" fmla="*/ 51 w 366"/>
                  <a:gd name="T7" fmla="*/ 58 h 69"/>
                  <a:gd name="T8" fmla="*/ 62 w 366"/>
                  <a:gd name="T9" fmla="*/ 52 h 69"/>
                  <a:gd name="T10" fmla="*/ 80 w 366"/>
                  <a:gd name="T11" fmla="*/ 52 h 69"/>
                  <a:gd name="T12" fmla="*/ 97 w 366"/>
                  <a:gd name="T13" fmla="*/ 46 h 69"/>
                  <a:gd name="T14" fmla="*/ 114 w 366"/>
                  <a:gd name="T15" fmla="*/ 46 h 69"/>
                  <a:gd name="T16" fmla="*/ 131 w 366"/>
                  <a:gd name="T17" fmla="*/ 40 h 69"/>
                  <a:gd name="T18" fmla="*/ 148 w 366"/>
                  <a:gd name="T19" fmla="*/ 35 h 69"/>
                  <a:gd name="T20" fmla="*/ 165 w 366"/>
                  <a:gd name="T21" fmla="*/ 35 h 69"/>
                  <a:gd name="T22" fmla="*/ 183 w 366"/>
                  <a:gd name="T23" fmla="*/ 29 h 69"/>
                  <a:gd name="T24" fmla="*/ 200 w 366"/>
                  <a:gd name="T25" fmla="*/ 29 h 69"/>
                  <a:gd name="T26" fmla="*/ 211 w 366"/>
                  <a:gd name="T27" fmla="*/ 23 h 69"/>
                  <a:gd name="T28" fmla="*/ 228 w 366"/>
                  <a:gd name="T29" fmla="*/ 23 h 69"/>
                  <a:gd name="T30" fmla="*/ 246 w 366"/>
                  <a:gd name="T31" fmla="*/ 18 h 69"/>
                  <a:gd name="T32" fmla="*/ 263 w 366"/>
                  <a:gd name="T33" fmla="*/ 18 h 69"/>
                  <a:gd name="T34" fmla="*/ 280 w 366"/>
                  <a:gd name="T35" fmla="*/ 12 h 69"/>
                  <a:gd name="T36" fmla="*/ 297 w 366"/>
                  <a:gd name="T37" fmla="*/ 12 h 69"/>
                  <a:gd name="T38" fmla="*/ 314 w 366"/>
                  <a:gd name="T39" fmla="*/ 6 h 69"/>
                  <a:gd name="T40" fmla="*/ 331 w 366"/>
                  <a:gd name="T41" fmla="*/ 6 h 69"/>
                  <a:gd name="T42" fmla="*/ 349 w 366"/>
                  <a:gd name="T43" fmla="*/ 0 h 69"/>
                  <a:gd name="T44" fmla="*/ 366 w 366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69">
                    <a:moveTo>
                      <a:pt x="0" y="69"/>
                    </a:moveTo>
                    <a:lnTo>
                      <a:pt x="17" y="63"/>
                    </a:lnTo>
                    <a:lnTo>
                      <a:pt x="34" y="63"/>
                    </a:lnTo>
                    <a:lnTo>
                      <a:pt x="51" y="58"/>
                    </a:lnTo>
                    <a:lnTo>
                      <a:pt x="62" y="52"/>
                    </a:lnTo>
                    <a:lnTo>
                      <a:pt x="80" y="52"/>
                    </a:lnTo>
                    <a:lnTo>
                      <a:pt x="97" y="46"/>
                    </a:lnTo>
                    <a:lnTo>
                      <a:pt x="114" y="46"/>
                    </a:lnTo>
                    <a:lnTo>
                      <a:pt x="131" y="40"/>
                    </a:lnTo>
                    <a:lnTo>
                      <a:pt x="148" y="35"/>
                    </a:lnTo>
                    <a:lnTo>
                      <a:pt x="165" y="35"/>
                    </a:lnTo>
                    <a:lnTo>
                      <a:pt x="183" y="29"/>
                    </a:lnTo>
                    <a:lnTo>
                      <a:pt x="200" y="29"/>
                    </a:lnTo>
                    <a:lnTo>
                      <a:pt x="211" y="23"/>
                    </a:lnTo>
                    <a:lnTo>
                      <a:pt x="228" y="23"/>
                    </a:lnTo>
                    <a:lnTo>
                      <a:pt x="246" y="18"/>
                    </a:lnTo>
                    <a:lnTo>
                      <a:pt x="263" y="18"/>
                    </a:lnTo>
                    <a:lnTo>
                      <a:pt x="280" y="12"/>
                    </a:lnTo>
                    <a:lnTo>
                      <a:pt x="297" y="12"/>
                    </a:lnTo>
                    <a:lnTo>
                      <a:pt x="314" y="6"/>
                    </a:lnTo>
                    <a:lnTo>
                      <a:pt x="331" y="6"/>
                    </a:lnTo>
                    <a:lnTo>
                      <a:pt x="349" y="0"/>
                    </a:lnTo>
                    <a:lnTo>
                      <a:pt x="366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9" name="Freeform 973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0" name="Freeform 974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1" name="Freeform 975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2" name="Freeform 976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3" name="Freeform 977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4" name="Freeform 978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5" name="Freeform 979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6" name="Freeform 980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7" name="Freeform 981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8" name="Freeform 982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9" name="Freeform 983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0" name="Freeform 984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1" name="Freeform 985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2" name="Freeform 986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3" name="Freeform 987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4" name="Freeform 988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5" name="Freeform 989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6" name="Freeform 990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7" name="Freeform 991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8" name="Freeform 992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9" name="Freeform 993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0" name="Freeform 994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1" name="Freeform 995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2" name="Freeform 996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3" name="Freeform 997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4" name="Freeform 998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5" name="Freeform 999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6" name="Freeform 1000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7" name="Freeform 1001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8" name="Freeform 1002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9" name="Freeform 1003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0" name="Freeform 1004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1" name="Freeform 1005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2" name="Freeform 1006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3" name="Freeform 1007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4" name="Freeform 1008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210"/>
            <p:cNvGrpSpPr>
              <a:grpSpLocks/>
            </p:cNvGrpSpPr>
            <p:nvPr/>
          </p:nvGrpSpPr>
          <p:grpSpPr bwMode="auto">
            <a:xfrm>
              <a:off x="2492375" y="1970088"/>
              <a:ext cx="3941763" cy="0"/>
              <a:chOff x="1570" y="1241"/>
              <a:chExt cx="2483" cy="0"/>
            </a:xfrm>
          </p:grpSpPr>
          <p:sp>
            <p:nvSpPr>
              <p:cNvPr id="265" name="Freeform 101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101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101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101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101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101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101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101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101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101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102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102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102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102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102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102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102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102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102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102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103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103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103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103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103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103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103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103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103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103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104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104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104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104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104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104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104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104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104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104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105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105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105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105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105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105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105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105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105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105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106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106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106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106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106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106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106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106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106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106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107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107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107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107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107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107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107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107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3" name="Freeform 107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4" name="Freeform 107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5" name="Freeform 108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6" name="Freeform 108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7" name="Freeform 108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8" name="Freeform 108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108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108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1" name="Freeform 108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108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108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108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109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109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109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109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109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109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109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109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109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109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110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110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110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110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110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110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1" name="Freeform 110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2" name="Freeform 110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3" name="Freeform 110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4" name="Freeform 110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5" name="Freeform 111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6" name="Freeform 111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7" name="Freeform 111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8" name="Freeform 111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9" name="Freeform 111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0" name="Freeform 111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1" name="Freeform 111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2" name="Freeform 111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3" name="Freeform 111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4" name="Freeform 111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5" name="Freeform 112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6" name="Freeform 112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7" name="Freeform 112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8" name="Freeform 112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9" name="Freeform 112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0" name="Freeform 112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1" name="Freeform 112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2" name="Freeform 112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3" name="Freeform 112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4" name="Freeform 112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5" name="Freeform 113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6" name="Freeform 113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7" name="Freeform 113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8" name="Freeform 113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9" name="Freeform 113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0" name="Freeform 113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1" name="Freeform 113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2" name="Freeform 113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3" name="Freeform 113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4" name="Freeform 113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5" name="Freeform 114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6" name="Freeform 114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7" name="Freeform 114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8" name="Freeform 114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9" name="Freeform 114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0" name="Freeform 114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1" name="Freeform 114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2" name="Freeform 114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3" name="Freeform 114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4" name="Freeform 114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5" name="Freeform 115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6" name="Freeform 115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7" name="Freeform 115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8" name="Freeform 115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9" name="Freeform 115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0" name="Freeform 115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1" name="Freeform 115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2" name="Freeform 115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3" name="Freeform 115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4" name="Freeform 115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5" name="Freeform 116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6" name="Freeform 116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" name="Freeform 116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" name="Freeform 116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" name="Freeform 116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" name="Freeform 116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" name="Freeform 116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2" name="Freeform 116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3" name="Freeform 116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4" name="Freeform 116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5" name="Freeform 117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6" name="Freeform 117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7" name="Freeform 117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8" name="Freeform 117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9" name="Freeform 117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0" name="Freeform 117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1" name="Freeform 117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2" name="Freeform 117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3" name="Freeform 117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4" name="Freeform 117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5" name="Freeform 118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6" name="Freeform 118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7" name="Freeform 118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18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18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18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18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18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18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18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19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19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19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19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19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0" name="Freeform 119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1" name="Freeform 119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2" name="Freeform 119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3" name="Freeform 119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4" name="Freeform 119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5" name="Freeform 1200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6" name="Freeform 1201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7" name="Freeform 1202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8" name="Freeform 1203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9" name="Freeform 1204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0" name="Freeform 1205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1" name="Freeform 1206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2" name="Freeform 1207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3" name="Freeform 1208"/>
              <p:cNvSpPr>
                <a:spLocks/>
              </p:cNvSpPr>
              <p:nvPr/>
            </p:nvSpPr>
            <p:spPr bwMode="auto">
              <a:xfrm>
                <a:off x="1570" y="1241"/>
                <a:ext cx="2099" cy="0"/>
              </a:xfrm>
              <a:custGeom>
                <a:avLst/>
                <a:gdLst>
                  <a:gd name="T0" fmla="*/ 28 w 2099"/>
                  <a:gd name="T1" fmla="*/ 80 w 2099"/>
                  <a:gd name="T2" fmla="*/ 131 w 2099"/>
                  <a:gd name="T3" fmla="*/ 177 w 2099"/>
                  <a:gd name="T4" fmla="*/ 229 w 2099"/>
                  <a:gd name="T5" fmla="*/ 280 w 2099"/>
                  <a:gd name="T6" fmla="*/ 326 w 2099"/>
                  <a:gd name="T7" fmla="*/ 377 w 2099"/>
                  <a:gd name="T8" fmla="*/ 429 w 2099"/>
                  <a:gd name="T9" fmla="*/ 475 w 2099"/>
                  <a:gd name="T10" fmla="*/ 526 w 2099"/>
                  <a:gd name="T11" fmla="*/ 578 w 2099"/>
                  <a:gd name="T12" fmla="*/ 623 w 2099"/>
                  <a:gd name="T13" fmla="*/ 675 w 2099"/>
                  <a:gd name="T14" fmla="*/ 726 w 2099"/>
                  <a:gd name="T15" fmla="*/ 772 w 2099"/>
                  <a:gd name="T16" fmla="*/ 824 w 2099"/>
                  <a:gd name="T17" fmla="*/ 875 w 2099"/>
                  <a:gd name="T18" fmla="*/ 927 w 2099"/>
                  <a:gd name="T19" fmla="*/ 972 w 2099"/>
                  <a:gd name="T20" fmla="*/ 1024 w 2099"/>
                  <a:gd name="T21" fmla="*/ 1075 w 2099"/>
                  <a:gd name="T22" fmla="*/ 1121 w 2099"/>
                  <a:gd name="T23" fmla="*/ 1173 w 2099"/>
                  <a:gd name="T24" fmla="*/ 1224 w 2099"/>
                  <a:gd name="T25" fmla="*/ 1270 w 2099"/>
                  <a:gd name="T26" fmla="*/ 1321 w 2099"/>
                  <a:gd name="T27" fmla="*/ 1373 w 2099"/>
                  <a:gd name="T28" fmla="*/ 1419 w 2099"/>
                  <a:gd name="T29" fmla="*/ 1470 w 2099"/>
                  <a:gd name="T30" fmla="*/ 1522 w 2099"/>
                  <a:gd name="T31" fmla="*/ 1567 w 2099"/>
                  <a:gd name="T32" fmla="*/ 1619 w 2099"/>
                  <a:gd name="T33" fmla="*/ 1670 w 2099"/>
                  <a:gd name="T34" fmla="*/ 1716 w 2099"/>
                  <a:gd name="T35" fmla="*/ 1768 w 2099"/>
                  <a:gd name="T36" fmla="*/ 1819 w 2099"/>
                  <a:gd name="T37" fmla="*/ 1865 w 2099"/>
                  <a:gd name="T38" fmla="*/ 1916 w 2099"/>
                  <a:gd name="T39" fmla="*/ 1968 w 2099"/>
                  <a:gd name="T40" fmla="*/ 2014 w 2099"/>
                  <a:gd name="T41" fmla="*/ 2065 w 209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2099">
                    <a:moveTo>
                      <a:pt x="0" y="0"/>
                    </a:moveTo>
                    <a:lnTo>
                      <a:pt x="11" y="0"/>
                    </a:lnTo>
                    <a:lnTo>
                      <a:pt x="28" y="0"/>
                    </a:lnTo>
                    <a:lnTo>
                      <a:pt x="45" y="0"/>
                    </a:lnTo>
                    <a:lnTo>
                      <a:pt x="63" y="0"/>
                    </a:lnTo>
                    <a:lnTo>
                      <a:pt x="80" y="0"/>
                    </a:lnTo>
                    <a:lnTo>
                      <a:pt x="97" y="0"/>
                    </a:lnTo>
                    <a:lnTo>
                      <a:pt x="114" y="0"/>
                    </a:lnTo>
                    <a:lnTo>
                      <a:pt x="131" y="0"/>
                    </a:lnTo>
                    <a:lnTo>
                      <a:pt x="148" y="0"/>
                    </a:lnTo>
                    <a:lnTo>
                      <a:pt x="160" y="0"/>
                    </a:lnTo>
                    <a:lnTo>
                      <a:pt x="177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3" y="0"/>
                    </a:lnTo>
                    <a:lnTo>
                      <a:pt x="280" y="0"/>
                    </a:lnTo>
                    <a:lnTo>
                      <a:pt x="297" y="0"/>
                    </a:lnTo>
                    <a:lnTo>
                      <a:pt x="309" y="0"/>
                    </a:lnTo>
                    <a:lnTo>
                      <a:pt x="326" y="0"/>
                    </a:lnTo>
                    <a:lnTo>
                      <a:pt x="343" y="0"/>
                    </a:lnTo>
                    <a:lnTo>
                      <a:pt x="360" y="0"/>
                    </a:lnTo>
                    <a:lnTo>
                      <a:pt x="377" y="0"/>
                    </a:lnTo>
                    <a:lnTo>
                      <a:pt x="394" y="0"/>
                    </a:lnTo>
                    <a:lnTo>
                      <a:pt x="412" y="0"/>
                    </a:lnTo>
                    <a:lnTo>
                      <a:pt x="429" y="0"/>
                    </a:lnTo>
                    <a:lnTo>
                      <a:pt x="446" y="0"/>
                    </a:lnTo>
                    <a:lnTo>
                      <a:pt x="463" y="0"/>
                    </a:lnTo>
                    <a:lnTo>
                      <a:pt x="475" y="0"/>
                    </a:lnTo>
                    <a:lnTo>
                      <a:pt x="492" y="0"/>
                    </a:lnTo>
                    <a:lnTo>
                      <a:pt x="509" y="0"/>
                    </a:lnTo>
                    <a:lnTo>
                      <a:pt x="526" y="0"/>
                    </a:lnTo>
                    <a:lnTo>
                      <a:pt x="543" y="0"/>
                    </a:lnTo>
                    <a:lnTo>
                      <a:pt x="560" y="0"/>
                    </a:lnTo>
                    <a:lnTo>
                      <a:pt x="578" y="0"/>
                    </a:lnTo>
                    <a:lnTo>
                      <a:pt x="595" y="0"/>
                    </a:lnTo>
                    <a:lnTo>
                      <a:pt x="612" y="0"/>
                    </a:lnTo>
                    <a:lnTo>
                      <a:pt x="623" y="0"/>
                    </a:lnTo>
                    <a:lnTo>
                      <a:pt x="640" y="0"/>
                    </a:lnTo>
                    <a:lnTo>
                      <a:pt x="658" y="0"/>
                    </a:lnTo>
                    <a:lnTo>
                      <a:pt x="675" y="0"/>
                    </a:lnTo>
                    <a:lnTo>
                      <a:pt x="692" y="0"/>
                    </a:lnTo>
                    <a:lnTo>
                      <a:pt x="709" y="0"/>
                    </a:lnTo>
                    <a:lnTo>
                      <a:pt x="726" y="0"/>
                    </a:lnTo>
                    <a:lnTo>
                      <a:pt x="743" y="0"/>
                    </a:lnTo>
                    <a:lnTo>
                      <a:pt x="761" y="0"/>
                    </a:lnTo>
                    <a:lnTo>
                      <a:pt x="772" y="0"/>
                    </a:lnTo>
                    <a:lnTo>
                      <a:pt x="789" y="0"/>
                    </a:lnTo>
                    <a:lnTo>
                      <a:pt x="806" y="0"/>
                    </a:lnTo>
                    <a:lnTo>
                      <a:pt x="824" y="0"/>
                    </a:lnTo>
                    <a:lnTo>
                      <a:pt x="841" y="0"/>
                    </a:lnTo>
                    <a:lnTo>
                      <a:pt x="858" y="0"/>
                    </a:lnTo>
                    <a:lnTo>
                      <a:pt x="875" y="0"/>
                    </a:lnTo>
                    <a:lnTo>
                      <a:pt x="892" y="0"/>
                    </a:lnTo>
                    <a:lnTo>
                      <a:pt x="909" y="0"/>
                    </a:lnTo>
                    <a:lnTo>
                      <a:pt x="927" y="0"/>
                    </a:lnTo>
                    <a:lnTo>
                      <a:pt x="938" y="0"/>
                    </a:lnTo>
                    <a:lnTo>
                      <a:pt x="955" y="0"/>
                    </a:lnTo>
                    <a:lnTo>
                      <a:pt x="972" y="0"/>
                    </a:lnTo>
                    <a:lnTo>
                      <a:pt x="989" y="0"/>
                    </a:lnTo>
                    <a:lnTo>
                      <a:pt x="1007" y="0"/>
                    </a:lnTo>
                    <a:lnTo>
                      <a:pt x="1024" y="0"/>
                    </a:lnTo>
                    <a:lnTo>
                      <a:pt x="1041" y="0"/>
                    </a:lnTo>
                    <a:lnTo>
                      <a:pt x="1058" y="0"/>
                    </a:lnTo>
                    <a:lnTo>
                      <a:pt x="1075" y="0"/>
                    </a:lnTo>
                    <a:lnTo>
                      <a:pt x="1087" y="0"/>
                    </a:lnTo>
                    <a:lnTo>
                      <a:pt x="1104" y="0"/>
                    </a:lnTo>
                    <a:lnTo>
                      <a:pt x="1121" y="0"/>
                    </a:lnTo>
                    <a:lnTo>
                      <a:pt x="1138" y="0"/>
                    </a:lnTo>
                    <a:lnTo>
                      <a:pt x="1155" y="0"/>
                    </a:lnTo>
                    <a:lnTo>
                      <a:pt x="1173" y="0"/>
                    </a:lnTo>
                    <a:lnTo>
                      <a:pt x="1190" y="0"/>
                    </a:lnTo>
                    <a:lnTo>
                      <a:pt x="1207" y="0"/>
                    </a:lnTo>
                    <a:lnTo>
                      <a:pt x="1224" y="0"/>
                    </a:lnTo>
                    <a:lnTo>
                      <a:pt x="1241" y="0"/>
                    </a:lnTo>
                    <a:lnTo>
                      <a:pt x="1253" y="0"/>
                    </a:lnTo>
                    <a:lnTo>
                      <a:pt x="1270" y="0"/>
                    </a:lnTo>
                    <a:lnTo>
                      <a:pt x="1287" y="0"/>
                    </a:lnTo>
                    <a:lnTo>
                      <a:pt x="1304" y="0"/>
                    </a:lnTo>
                    <a:lnTo>
                      <a:pt x="1321" y="0"/>
                    </a:lnTo>
                    <a:lnTo>
                      <a:pt x="1338" y="0"/>
                    </a:lnTo>
                    <a:lnTo>
                      <a:pt x="1356" y="0"/>
                    </a:lnTo>
                    <a:lnTo>
                      <a:pt x="1373" y="0"/>
                    </a:lnTo>
                    <a:lnTo>
                      <a:pt x="1390" y="0"/>
                    </a:lnTo>
                    <a:lnTo>
                      <a:pt x="1401" y="0"/>
                    </a:lnTo>
                    <a:lnTo>
                      <a:pt x="1419" y="0"/>
                    </a:lnTo>
                    <a:lnTo>
                      <a:pt x="1436" y="0"/>
                    </a:lnTo>
                    <a:lnTo>
                      <a:pt x="1453" y="0"/>
                    </a:lnTo>
                    <a:lnTo>
                      <a:pt x="1470" y="0"/>
                    </a:lnTo>
                    <a:lnTo>
                      <a:pt x="1487" y="0"/>
                    </a:lnTo>
                    <a:lnTo>
                      <a:pt x="1504" y="0"/>
                    </a:lnTo>
                    <a:lnTo>
                      <a:pt x="1522" y="0"/>
                    </a:lnTo>
                    <a:lnTo>
                      <a:pt x="1539" y="0"/>
                    </a:lnTo>
                    <a:lnTo>
                      <a:pt x="1550" y="0"/>
                    </a:lnTo>
                    <a:lnTo>
                      <a:pt x="1567" y="0"/>
                    </a:lnTo>
                    <a:lnTo>
                      <a:pt x="1584" y="0"/>
                    </a:lnTo>
                    <a:lnTo>
                      <a:pt x="1602" y="0"/>
                    </a:lnTo>
                    <a:lnTo>
                      <a:pt x="1619" y="0"/>
                    </a:lnTo>
                    <a:lnTo>
                      <a:pt x="1636" y="0"/>
                    </a:lnTo>
                    <a:lnTo>
                      <a:pt x="1653" y="0"/>
                    </a:lnTo>
                    <a:lnTo>
                      <a:pt x="1670" y="0"/>
                    </a:lnTo>
                    <a:lnTo>
                      <a:pt x="1687" y="0"/>
                    </a:lnTo>
                    <a:lnTo>
                      <a:pt x="1705" y="0"/>
                    </a:lnTo>
                    <a:lnTo>
                      <a:pt x="1716" y="0"/>
                    </a:lnTo>
                    <a:lnTo>
                      <a:pt x="1733" y="0"/>
                    </a:lnTo>
                    <a:lnTo>
                      <a:pt x="1750" y="0"/>
                    </a:lnTo>
                    <a:lnTo>
                      <a:pt x="1768" y="0"/>
                    </a:lnTo>
                    <a:lnTo>
                      <a:pt x="1785" y="0"/>
                    </a:lnTo>
                    <a:lnTo>
                      <a:pt x="1802" y="0"/>
                    </a:lnTo>
                    <a:lnTo>
                      <a:pt x="1819" y="0"/>
                    </a:lnTo>
                    <a:lnTo>
                      <a:pt x="1836" y="0"/>
                    </a:lnTo>
                    <a:lnTo>
                      <a:pt x="1853" y="0"/>
                    </a:lnTo>
                    <a:lnTo>
                      <a:pt x="1865" y="0"/>
                    </a:lnTo>
                    <a:lnTo>
                      <a:pt x="1882" y="0"/>
                    </a:lnTo>
                    <a:lnTo>
                      <a:pt x="1899" y="0"/>
                    </a:lnTo>
                    <a:lnTo>
                      <a:pt x="1916" y="0"/>
                    </a:lnTo>
                    <a:lnTo>
                      <a:pt x="1933" y="0"/>
                    </a:lnTo>
                    <a:lnTo>
                      <a:pt x="1951" y="0"/>
                    </a:lnTo>
                    <a:lnTo>
                      <a:pt x="1968" y="0"/>
                    </a:lnTo>
                    <a:lnTo>
                      <a:pt x="1985" y="0"/>
                    </a:lnTo>
                    <a:lnTo>
                      <a:pt x="2002" y="0"/>
                    </a:lnTo>
                    <a:lnTo>
                      <a:pt x="2014" y="0"/>
                    </a:lnTo>
                    <a:lnTo>
                      <a:pt x="2031" y="0"/>
                    </a:lnTo>
                    <a:lnTo>
                      <a:pt x="2048" y="0"/>
                    </a:lnTo>
                    <a:lnTo>
                      <a:pt x="2065" y="0"/>
                    </a:lnTo>
                    <a:lnTo>
                      <a:pt x="2082" y="0"/>
                    </a:lnTo>
                    <a:lnTo>
                      <a:pt x="209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4" name="Freeform 1209"/>
              <p:cNvSpPr>
                <a:spLocks/>
              </p:cNvSpPr>
              <p:nvPr/>
            </p:nvSpPr>
            <p:spPr bwMode="auto">
              <a:xfrm>
                <a:off x="3669" y="1241"/>
                <a:ext cx="384" cy="0"/>
              </a:xfrm>
              <a:custGeom>
                <a:avLst/>
                <a:gdLst>
                  <a:gd name="T0" fmla="*/ 0 w 384"/>
                  <a:gd name="T1" fmla="*/ 18 w 384"/>
                  <a:gd name="T2" fmla="*/ 35 w 384"/>
                  <a:gd name="T3" fmla="*/ 52 w 384"/>
                  <a:gd name="T4" fmla="*/ 69 w 384"/>
                  <a:gd name="T5" fmla="*/ 80 w 384"/>
                  <a:gd name="T6" fmla="*/ 98 w 384"/>
                  <a:gd name="T7" fmla="*/ 115 w 384"/>
                  <a:gd name="T8" fmla="*/ 132 w 384"/>
                  <a:gd name="T9" fmla="*/ 149 w 384"/>
                  <a:gd name="T10" fmla="*/ 166 w 384"/>
                  <a:gd name="T11" fmla="*/ 183 w 384"/>
                  <a:gd name="T12" fmla="*/ 201 w 384"/>
                  <a:gd name="T13" fmla="*/ 218 w 384"/>
                  <a:gd name="T14" fmla="*/ 229 w 384"/>
                  <a:gd name="T15" fmla="*/ 246 w 384"/>
                  <a:gd name="T16" fmla="*/ 264 w 384"/>
                  <a:gd name="T17" fmla="*/ 281 w 384"/>
                  <a:gd name="T18" fmla="*/ 298 w 384"/>
                  <a:gd name="T19" fmla="*/ 315 w 384"/>
                  <a:gd name="T20" fmla="*/ 332 w 384"/>
                  <a:gd name="T21" fmla="*/ 349 w 384"/>
                  <a:gd name="T22" fmla="*/ 367 w 384"/>
                  <a:gd name="T23" fmla="*/ 384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18" y="0"/>
                    </a:lnTo>
                    <a:lnTo>
                      <a:pt x="35" y="0"/>
                    </a:lnTo>
                    <a:lnTo>
                      <a:pt x="52" y="0"/>
                    </a:lnTo>
                    <a:lnTo>
                      <a:pt x="69" y="0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2" y="0"/>
                    </a:lnTo>
                    <a:lnTo>
                      <a:pt x="149" y="0"/>
                    </a:lnTo>
                    <a:lnTo>
                      <a:pt x="166" y="0"/>
                    </a:lnTo>
                    <a:lnTo>
                      <a:pt x="183" y="0"/>
                    </a:lnTo>
                    <a:lnTo>
                      <a:pt x="201" y="0"/>
                    </a:lnTo>
                    <a:lnTo>
                      <a:pt x="218" y="0"/>
                    </a:lnTo>
                    <a:lnTo>
                      <a:pt x="229" y="0"/>
                    </a:lnTo>
                    <a:lnTo>
                      <a:pt x="246" y="0"/>
                    </a:lnTo>
                    <a:lnTo>
                      <a:pt x="264" y="0"/>
                    </a:lnTo>
                    <a:lnTo>
                      <a:pt x="281" y="0"/>
                    </a:lnTo>
                    <a:lnTo>
                      <a:pt x="298" y="0"/>
                    </a:lnTo>
                    <a:lnTo>
                      <a:pt x="315" y="0"/>
                    </a:lnTo>
                    <a:lnTo>
                      <a:pt x="332" y="0"/>
                    </a:lnTo>
                    <a:lnTo>
                      <a:pt x="349" y="0"/>
                    </a:lnTo>
                    <a:lnTo>
                      <a:pt x="367" y="0"/>
                    </a:lnTo>
                    <a:lnTo>
                      <a:pt x="384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5" name="Freeform 121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1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21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21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21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21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121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21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121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22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122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122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22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122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22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22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22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22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22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23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123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123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23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123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123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23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123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123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23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24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124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24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24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24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24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24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24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24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24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25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25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25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25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25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25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25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25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25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25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26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26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26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26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26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26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26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267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268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269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270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271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272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273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274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275"/>
            <p:cNvSpPr>
              <a:spLocks/>
            </p:cNvSpPr>
            <p:nvPr/>
          </p:nvSpPr>
          <p:spPr bwMode="auto">
            <a:xfrm>
              <a:off x="2492375" y="1970088"/>
              <a:ext cx="3332163" cy="0"/>
            </a:xfrm>
            <a:custGeom>
              <a:avLst/>
              <a:gdLst>
                <a:gd name="T0" fmla="*/ 28 w 2099"/>
                <a:gd name="T1" fmla="*/ 80 w 2099"/>
                <a:gd name="T2" fmla="*/ 131 w 2099"/>
                <a:gd name="T3" fmla="*/ 177 w 2099"/>
                <a:gd name="T4" fmla="*/ 229 w 2099"/>
                <a:gd name="T5" fmla="*/ 280 w 2099"/>
                <a:gd name="T6" fmla="*/ 326 w 2099"/>
                <a:gd name="T7" fmla="*/ 377 w 2099"/>
                <a:gd name="T8" fmla="*/ 429 w 2099"/>
                <a:gd name="T9" fmla="*/ 475 w 2099"/>
                <a:gd name="T10" fmla="*/ 526 w 2099"/>
                <a:gd name="T11" fmla="*/ 578 w 2099"/>
                <a:gd name="T12" fmla="*/ 623 w 2099"/>
                <a:gd name="T13" fmla="*/ 675 w 2099"/>
                <a:gd name="T14" fmla="*/ 726 w 2099"/>
                <a:gd name="T15" fmla="*/ 772 w 2099"/>
                <a:gd name="T16" fmla="*/ 824 w 2099"/>
                <a:gd name="T17" fmla="*/ 875 w 2099"/>
                <a:gd name="T18" fmla="*/ 927 w 2099"/>
                <a:gd name="T19" fmla="*/ 972 w 2099"/>
                <a:gd name="T20" fmla="*/ 1024 w 2099"/>
                <a:gd name="T21" fmla="*/ 1075 w 2099"/>
                <a:gd name="T22" fmla="*/ 1121 w 2099"/>
                <a:gd name="T23" fmla="*/ 1173 w 2099"/>
                <a:gd name="T24" fmla="*/ 1224 w 2099"/>
                <a:gd name="T25" fmla="*/ 1270 w 2099"/>
                <a:gd name="T26" fmla="*/ 1321 w 2099"/>
                <a:gd name="T27" fmla="*/ 1373 w 2099"/>
                <a:gd name="T28" fmla="*/ 1419 w 2099"/>
                <a:gd name="T29" fmla="*/ 1470 w 2099"/>
                <a:gd name="T30" fmla="*/ 1522 w 2099"/>
                <a:gd name="T31" fmla="*/ 1567 w 2099"/>
                <a:gd name="T32" fmla="*/ 1619 w 2099"/>
                <a:gd name="T33" fmla="*/ 1670 w 2099"/>
                <a:gd name="T34" fmla="*/ 1716 w 2099"/>
                <a:gd name="T35" fmla="*/ 1768 w 2099"/>
                <a:gd name="T36" fmla="*/ 1819 w 2099"/>
                <a:gd name="T37" fmla="*/ 1865 w 2099"/>
                <a:gd name="T38" fmla="*/ 1916 w 2099"/>
                <a:gd name="T39" fmla="*/ 1968 w 2099"/>
                <a:gd name="T40" fmla="*/ 2014 w 2099"/>
                <a:gd name="T41" fmla="*/ 2065 w 209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2099">
                  <a:moveTo>
                    <a:pt x="0" y="0"/>
                  </a:moveTo>
                  <a:lnTo>
                    <a:pt x="11" y="0"/>
                  </a:lnTo>
                  <a:lnTo>
                    <a:pt x="28" y="0"/>
                  </a:lnTo>
                  <a:lnTo>
                    <a:pt x="45" y="0"/>
                  </a:lnTo>
                  <a:lnTo>
                    <a:pt x="63" y="0"/>
                  </a:lnTo>
                  <a:lnTo>
                    <a:pt x="80" y="0"/>
                  </a:lnTo>
                  <a:lnTo>
                    <a:pt x="97" y="0"/>
                  </a:lnTo>
                  <a:lnTo>
                    <a:pt x="114" y="0"/>
                  </a:lnTo>
                  <a:lnTo>
                    <a:pt x="131" y="0"/>
                  </a:lnTo>
                  <a:lnTo>
                    <a:pt x="148" y="0"/>
                  </a:lnTo>
                  <a:lnTo>
                    <a:pt x="160" y="0"/>
                  </a:lnTo>
                  <a:lnTo>
                    <a:pt x="177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3" y="0"/>
                  </a:lnTo>
                  <a:lnTo>
                    <a:pt x="280" y="0"/>
                  </a:lnTo>
                  <a:lnTo>
                    <a:pt x="297" y="0"/>
                  </a:lnTo>
                  <a:lnTo>
                    <a:pt x="309" y="0"/>
                  </a:lnTo>
                  <a:lnTo>
                    <a:pt x="326" y="0"/>
                  </a:lnTo>
                  <a:lnTo>
                    <a:pt x="343" y="0"/>
                  </a:lnTo>
                  <a:lnTo>
                    <a:pt x="360" y="0"/>
                  </a:lnTo>
                  <a:lnTo>
                    <a:pt x="377" y="0"/>
                  </a:lnTo>
                  <a:lnTo>
                    <a:pt x="394" y="0"/>
                  </a:lnTo>
                  <a:lnTo>
                    <a:pt x="412" y="0"/>
                  </a:lnTo>
                  <a:lnTo>
                    <a:pt x="429" y="0"/>
                  </a:lnTo>
                  <a:lnTo>
                    <a:pt x="446" y="0"/>
                  </a:lnTo>
                  <a:lnTo>
                    <a:pt x="463" y="0"/>
                  </a:lnTo>
                  <a:lnTo>
                    <a:pt x="475" y="0"/>
                  </a:lnTo>
                  <a:lnTo>
                    <a:pt x="492" y="0"/>
                  </a:lnTo>
                  <a:lnTo>
                    <a:pt x="509" y="0"/>
                  </a:lnTo>
                  <a:lnTo>
                    <a:pt x="526" y="0"/>
                  </a:lnTo>
                  <a:lnTo>
                    <a:pt x="543" y="0"/>
                  </a:lnTo>
                  <a:lnTo>
                    <a:pt x="560" y="0"/>
                  </a:lnTo>
                  <a:lnTo>
                    <a:pt x="578" y="0"/>
                  </a:lnTo>
                  <a:lnTo>
                    <a:pt x="595" y="0"/>
                  </a:lnTo>
                  <a:lnTo>
                    <a:pt x="612" y="0"/>
                  </a:lnTo>
                  <a:lnTo>
                    <a:pt x="623" y="0"/>
                  </a:lnTo>
                  <a:lnTo>
                    <a:pt x="640" y="0"/>
                  </a:lnTo>
                  <a:lnTo>
                    <a:pt x="658" y="0"/>
                  </a:lnTo>
                  <a:lnTo>
                    <a:pt x="675" y="0"/>
                  </a:lnTo>
                  <a:lnTo>
                    <a:pt x="692" y="0"/>
                  </a:lnTo>
                  <a:lnTo>
                    <a:pt x="709" y="0"/>
                  </a:lnTo>
                  <a:lnTo>
                    <a:pt x="726" y="0"/>
                  </a:lnTo>
                  <a:lnTo>
                    <a:pt x="743" y="0"/>
                  </a:lnTo>
                  <a:lnTo>
                    <a:pt x="761" y="0"/>
                  </a:lnTo>
                  <a:lnTo>
                    <a:pt x="772" y="0"/>
                  </a:lnTo>
                  <a:lnTo>
                    <a:pt x="789" y="0"/>
                  </a:lnTo>
                  <a:lnTo>
                    <a:pt x="806" y="0"/>
                  </a:lnTo>
                  <a:lnTo>
                    <a:pt x="824" y="0"/>
                  </a:lnTo>
                  <a:lnTo>
                    <a:pt x="841" y="0"/>
                  </a:lnTo>
                  <a:lnTo>
                    <a:pt x="858" y="0"/>
                  </a:lnTo>
                  <a:lnTo>
                    <a:pt x="875" y="0"/>
                  </a:lnTo>
                  <a:lnTo>
                    <a:pt x="892" y="0"/>
                  </a:lnTo>
                  <a:lnTo>
                    <a:pt x="909" y="0"/>
                  </a:lnTo>
                  <a:lnTo>
                    <a:pt x="927" y="0"/>
                  </a:lnTo>
                  <a:lnTo>
                    <a:pt x="938" y="0"/>
                  </a:lnTo>
                  <a:lnTo>
                    <a:pt x="955" y="0"/>
                  </a:lnTo>
                  <a:lnTo>
                    <a:pt x="972" y="0"/>
                  </a:lnTo>
                  <a:lnTo>
                    <a:pt x="989" y="0"/>
                  </a:lnTo>
                  <a:lnTo>
                    <a:pt x="1007" y="0"/>
                  </a:lnTo>
                  <a:lnTo>
                    <a:pt x="1024" y="0"/>
                  </a:lnTo>
                  <a:lnTo>
                    <a:pt x="1041" y="0"/>
                  </a:lnTo>
                  <a:lnTo>
                    <a:pt x="1058" y="0"/>
                  </a:lnTo>
                  <a:lnTo>
                    <a:pt x="1075" y="0"/>
                  </a:lnTo>
                  <a:lnTo>
                    <a:pt x="1087" y="0"/>
                  </a:lnTo>
                  <a:lnTo>
                    <a:pt x="1104" y="0"/>
                  </a:lnTo>
                  <a:lnTo>
                    <a:pt x="1121" y="0"/>
                  </a:lnTo>
                  <a:lnTo>
                    <a:pt x="1138" y="0"/>
                  </a:lnTo>
                  <a:lnTo>
                    <a:pt x="1155" y="0"/>
                  </a:lnTo>
                  <a:lnTo>
                    <a:pt x="1173" y="0"/>
                  </a:lnTo>
                  <a:lnTo>
                    <a:pt x="1190" y="0"/>
                  </a:lnTo>
                  <a:lnTo>
                    <a:pt x="1207" y="0"/>
                  </a:lnTo>
                  <a:lnTo>
                    <a:pt x="1224" y="0"/>
                  </a:lnTo>
                  <a:lnTo>
                    <a:pt x="1241" y="0"/>
                  </a:lnTo>
                  <a:lnTo>
                    <a:pt x="1253" y="0"/>
                  </a:lnTo>
                  <a:lnTo>
                    <a:pt x="1270" y="0"/>
                  </a:lnTo>
                  <a:lnTo>
                    <a:pt x="1287" y="0"/>
                  </a:lnTo>
                  <a:lnTo>
                    <a:pt x="1304" y="0"/>
                  </a:lnTo>
                  <a:lnTo>
                    <a:pt x="1321" y="0"/>
                  </a:lnTo>
                  <a:lnTo>
                    <a:pt x="1338" y="0"/>
                  </a:lnTo>
                  <a:lnTo>
                    <a:pt x="1356" y="0"/>
                  </a:lnTo>
                  <a:lnTo>
                    <a:pt x="1373" y="0"/>
                  </a:lnTo>
                  <a:lnTo>
                    <a:pt x="1390" y="0"/>
                  </a:lnTo>
                  <a:lnTo>
                    <a:pt x="1401" y="0"/>
                  </a:lnTo>
                  <a:lnTo>
                    <a:pt x="1419" y="0"/>
                  </a:lnTo>
                  <a:lnTo>
                    <a:pt x="1436" y="0"/>
                  </a:lnTo>
                  <a:lnTo>
                    <a:pt x="1453" y="0"/>
                  </a:lnTo>
                  <a:lnTo>
                    <a:pt x="1470" y="0"/>
                  </a:lnTo>
                  <a:lnTo>
                    <a:pt x="1487" y="0"/>
                  </a:lnTo>
                  <a:lnTo>
                    <a:pt x="1504" y="0"/>
                  </a:lnTo>
                  <a:lnTo>
                    <a:pt x="1522" y="0"/>
                  </a:lnTo>
                  <a:lnTo>
                    <a:pt x="1539" y="0"/>
                  </a:lnTo>
                  <a:lnTo>
                    <a:pt x="1550" y="0"/>
                  </a:lnTo>
                  <a:lnTo>
                    <a:pt x="1567" y="0"/>
                  </a:lnTo>
                  <a:lnTo>
                    <a:pt x="1584" y="0"/>
                  </a:lnTo>
                  <a:lnTo>
                    <a:pt x="1602" y="0"/>
                  </a:lnTo>
                  <a:lnTo>
                    <a:pt x="1619" y="0"/>
                  </a:lnTo>
                  <a:lnTo>
                    <a:pt x="1636" y="0"/>
                  </a:lnTo>
                  <a:lnTo>
                    <a:pt x="1653" y="0"/>
                  </a:lnTo>
                  <a:lnTo>
                    <a:pt x="1670" y="0"/>
                  </a:lnTo>
                  <a:lnTo>
                    <a:pt x="1687" y="0"/>
                  </a:lnTo>
                  <a:lnTo>
                    <a:pt x="1705" y="0"/>
                  </a:lnTo>
                  <a:lnTo>
                    <a:pt x="1716" y="0"/>
                  </a:lnTo>
                  <a:lnTo>
                    <a:pt x="1733" y="0"/>
                  </a:lnTo>
                  <a:lnTo>
                    <a:pt x="1750" y="0"/>
                  </a:lnTo>
                  <a:lnTo>
                    <a:pt x="1768" y="0"/>
                  </a:lnTo>
                  <a:lnTo>
                    <a:pt x="1785" y="0"/>
                  </a:lnTo>
                  <a:lnTo>
                    <a:pt x="1802" y="0"/>
                  </a:lnTo>
                  <a:lnTo>
                    <a:pt x="1819" y="0"/>
                  </a:lnTo>
                  <a:lnTo>
                    <a:pt x="1836" y="0"/>
                  </a:lnTo>
                  <a:lnTo>
                    <a:pt x="1853" y="0"/>
                  </a:lnTo>
                  <a:lnTo>
                    <a:pt x="1865" y="0"/>
                  </a:lnTo>
                  <a:lnTo>
                    <a:pt x="1882" y="0"/>
                  </a:lnTo>
                  <a:lnTo>
                    <a:pt x="1899" y="0"/>
                  </a:lnTo>
                  <a:lnTo>
                    <a:pt x="1916" y="0"/>
                  </a:lnTo>
                  <a:lnTo>
                    <a:pt x="1933" y="0"/>
                  </a:lnTo>
                  <a:lnTo>
                    <a:pt x="1951" y="0"/>
                  </a:lnTo>
                  <a:lnTo>
                    <a:pt x="1968" y="0"/>
                  </a:lnTo>
                  <a:lnTo>
                    <a:pt x="1985" y="0"/>
                  </a:lnTo>
                  <a:lnTo>
                    <a:pt x="2002" y="0"/>
                  </a:lnTo>
                  <a:lnTo>
                    <a:pt x="2014" y="0"/>
                  </a:lnTo>
                  <a:lnTo>
                    <a:pt x="2031" y="0"/>
                  </a:lnTo>
                  <a:lnTo>
                    <a:pt x="2048" y="0"/>
                  </a:lnTo>
                  <a:lnTo>
                    <a:pt x="2065" y="0"/>
                  </a:lnTo>
                  <a:lnTo>
                    <a:pt x="2082" y="0"/>
                  </a:lnTo>
                  <a:lnTo>
                    <a:pt x="209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276"/>
            <p:cNvSpPr>
              <a:spLocks/>
            </p:cNvSpPr>
            <p:nvPr/>
          </p:nvSpPr>
          <p:spPr bwMode="auto">
            <a:xfrm>
              <a:off x="5824538" y="1970088"/>
              <a:ext cx="609600" cy="0"/>
            </a:xfrm>
            <a:custGeom>
              <a:avLst/>
              <a:gdLst>
                <a:gd name="T0" fmla="*/ 0 w 384"/>
                <a:gd name="T1" fmla="*/ 18 w 384"/>
                <a:gd name="T2" fmla="*/ 35 w 384"/>
                <a:gd name="T3" fmla="*/ 52 w 384"/>
                <a:gd name="T4" fmla="*/ 69 w 384"/>
                <a:gd name="T5" fmla="*/ 80 w 384"/>
                <a:gd name="T6" fmla="*/ 98 w 384"/>
                <a:gd name="T7" fmla="*/ 115 w 384"/>
                <a:gd name="T8" fmla="*/ 132 w 384"/>
                <a:gd name="T9" fmla="*/ 149 w 384"/>
                <a:gd name="T10" fmla="*/ 166 w 384"/>
                <a:gd name="T11" fmla="*/ 183 w 384"/>
                <a:gd name="T12" fmla="*/ 201 w 384"/>
                <a:gd name="T13" fmla="*/ 218 w 384"/>
                <a:gd name="T14" fmla="*/ 229 w 384"/>
                <a:gd name="T15" fmla="*/ 246 w 384"/>
                <a:gd name="T16" fmla="*/ 264 w 384"/>
                <a:gd name="T17" fmla="*/ 281 w 384"/>
                <a:gd name="T18" fmla="*/ 298 w 384"/>
                <a:gd name="T19" fmla="*/ 315 w 384"/>
                <a:gd name="T20" fmla="*/ 332 w 384"/>
                <a:gd name="T21" fmla="*/ 349 w 384"/>
                <a:gd name="T22" fmla="*/ 367 w 384"/>
                <a:gd name="T23" fmla="*/ 384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18" y="0"/>
                  </a:lnTo>
                  <a:lnTo>
                    <a:pt x="35" y="0"/>
                  </a:lnTo>
                  <a:lnTo>
                    <a:pt x="52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98" y="0"/>
                  </a:lnTo>
                  <a:lnTo>
                    <a:pt x="115" y="0"/>
                  </a:lnTo>
                  <a:lnTo>
                    <a:pt x="132" y="0"/>
                  </a:lnTo>
                  <a:lnTo>
                    <a:pt x="149" y="0"/>
                  </a:lnTo>
                  <a:lnTo>
                    <a:pt x="166" y="0"/>
                  </a:lnTo>
                  <a:lnTo>
                    <a:pt x="183" y="0"/>
                  </a:lnTo>
                  <a:lnTo>
                    <a:pt x="201" y="0"/>
                  </a:lnTo>
                  <a:lnTo>
                    <a:pt x="218" y="0"/>
                  </a:lnTo>
                  <a:lnTo>
                    <a:pt x="229" y="0"/>
                  </a:lnTo>
                  <a:lnTo>
                    <a:pt x="246" y="0"/>
                  </a:lnTo>
                  <a:lnTo>
                    <a:pt x="264" y="0"/>
                  </a:lnTo>
                  <a:lnTo>
                    <a:pt x="281" y="0"/>
                  </a:lnTo>
                  <a:lnTo>
                    <a:pt x="298" y="0"/>
                  </a:lnTo>
                  <a:lnTo>
                    <a:pt x="315" y="0"/>
                  </a:lnTo>
                  <a:lnTo>
                    <a:pt x="332" y="0"/>
                  </a:lnTo>
                  <a:lnTo>
                    <a:pt x="349" y="0"/>
                  </a:lnTo>
                  <a:lnTo>
                    <a:pt x="367" y="0"/>
                  </a:lnTo>
                  <a:lnTo>
                    <a:pt x="384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TextBox 1464"/>
            <p:cNvSpPr txBox="1"/>
            <p:nvPr/>
          </p:nvSpPr>
          <p:spPr>
            <a:xfrm rot="16200000">
              <a:off x="976696" y="2586315"/>
              <a:ext cx="12458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K</a:t>
              </a:r>
              <a:r>
                <a:rPr lang="en-US" baseline="-25000" dirty="0"/>
                <a:t>3,1D</a:t>
              </a:r>
              <a:r>
                <a:rPr lang="en-US" dirty="0"/>
                <a:t>/K</a:t>
              </a:r>
              <a:r>
                <a:rPr lang="en-US" baseline="-25000" dirty="0"/>
                <a:t>3,3D</a:t>
              </a:r>
            </a:p>
          </p:txBody>
        </p:sp>
        <p:sp>
          <p:nvSpPr>
            <p:cNvPr id="1466" name="TextBox 1465"/>
            <p:cNvSpPr txBox="1"/>
            <p:nvPr/>
          </p:nvSpPr>
          <p:spPr>
            <a:xfrm>
              <a:off x="3771900" y="5133861"/>
              <a:ext cx="114807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/>
                <a:t>E</a:t>
              </a:r>
              <a:r>
                <a:rPr lang="en-US" baseline="-25000" dirty="0" err="1"/>
                <a:t>cm</a:t>
              </a:r>
              <a:r>
                <a:rPr lang="en-US" dirty="0"/>
                <a:t> (</a:t>
              </a:r>
              <a:r>
                <a:rPr lang="en-US" dirty="0" err="1"/>
                <a:t>E</a:t>
              </a:r>
              <a:r>
                <a:rPr lang="en-US" baseline="-25000" dirty="0" err="1"/>
                <a:t>rec</a:t>
              </a:r>
              <a:r>
                <a:rPr lang="en-US" dirty="0"/>
                <a:t>)</a:t>
              </a:r>
            </a:p>
          </p:txBody>
        </p:sp>
      </p:grpSp>
      <p:sp>
        <p:nvSpPr>
          <p:cNvPr id="1468" name="TextBox 1467"/>
          <p:cNvSpPr txBox="1"/>
          <p:nvPr/>
        </p:nvSpPr>
        <p:spPr>
          <a:xfrm>
            <a:off x="5829792" y="1212078"/>
            <a:ext cx="316180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Loss model: fit loss data with 2 free parameters</a:t>
            </a:r>
          </a:p>
        </p:txBody>
      </p:sp>
      <p:grpSp>
        <p:nvGrpSpPr>
          <p:cNvPr id="1469" name="Group 1468"/>
          <p:cNvGrpSpPr/>
          <p:nvPr/>
        </p:nvGrpSpPr>
        <p:grpSpPr>
          <a:xfrm>
            <a:off x="5262861" y="3432175"/>
            <a:ext cx="3353425" cy="3121957"/>
            <a:chOff x="1599575" y="-4215"/>
            <a:chExt cx="6287125" cy="6090035"/>
          </a:xfrm>
        </p:grpSpPr>
        <p:sp>
          <p:nvSpPr>
            <p:cNvPr id="1470" name="Oval 1469"/>
            <p:cNvSpPr/>
            <p:nvPr/>
          </p:nvSpPr>
          <p:spPr>
            <a:xfrm>
              <a:off x="3505200" y="2885658"/>
              <a:ext cx="2514600" cy="2514600"/>
            </a:xfrm>
            <a:prstGeom prst="ellipse">
              <a:avLst/>
            </a:prstGeom>
            <a:solidFill>
              <a:schemeClr val="tx2"/>
            </a:solidFill>
            <a:ln w="0">
              <a:noFill/>
            </a:ln>
            <a:effectLst>
              <a:softEdge rad="317500"/>
            </a:effectLst>
            <a:scene3d>
              <a:camera prst="orthographicFront"/>
              <a:lightRig rig="soft" dir="t"/>
            </a:scene3d>
            <a:sp3d prstMaterial="powder">
              <a:bevelT w="1206500" h="1270000"/>
              <a:bevelB w="1206500" h="1270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1" name="Isosceles Triangle 1470"/>
            <p:cNvSpPr/>
            <p:nvPr/>
          </p:nvSpPr>
          <p:spPr>
            <a:xfrm>
              <a:off x="2019300" y="942558"/>
              <a:ext cx="5486400" cy="4754880"/>
            </a:xfrm>
            <a:prstGeom prst="triangle">
              <a:avLst/>
            </a:prstGeom>
            <a:solidFill>
              <a:srgbClr val="FF0000">
                <a:alpha val="1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472" name="Straight Connector 1471"/>
            <p:cNvCxnSpPr>
              <a:endCxn id="1471" idx="3"/>
            </p:cNvCxnSpPr>
            <p:nvPr/>
          </p:nvCxnSpPr>
          <p:spPr>
            <a:xfrm>
              <a:off x="4762500" y="942558"/>
              <a:ext cx="0" cy="32004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3" name="Straight Connector 1472"/>
            <p:cNvCxnSpPr>
              <a:stCxn id="1471" idx="2"/>
            </p:cNvCxnSpPr>
            <p:nvPr/>
          </p:nvCxnSpPr>
          <p:spPr>
            <a:xfrm flipV="1">
              <a:off x="2019300" y="4142958"/>
              <a:ext cx="2743200" cy="155448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4" name="Straight Connector 1473"/>
            <p:cNvCxnSpPr>
              <a:stCxn id="1471" idx="4"/>
            </p:cNvCxnSpPr>
            <p:nvPr/>
          </p:nvCxnSpPr>
          <p:spPr>
            <a:xfrm flipH="1" flipV="1">
              <a:off x="4762500" y="4142958"/>
              <a:ext cx="2743200" cy="1554480"/>
            </a:xfrm>
            <a:prstGeom prst="line">
              <a:avLst/>
            </a:prstGeom>
            <a:ln>
              <a:solidFill>
                <a:schemeClr val="accent4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5" name="Oval 1474"/>
            <p:cNvSpPr/>
            <p:nvPr/>
          </p:nvSpPr>
          <p:spPr>
            <a:xfrm>
              <a:off x="4076700" y="3429000"/>
              <a:ext cx="1371600" cy="1447801"/>
            </a:xfrm>
            <a:prstGeom prst="ellipse">
              <a:avLst/>
            </a:prstGeom>
            <a:solidFill>
              <a:schemeClr val="tx2">
                <a:alpha val="83000"/>
              </a:schemeClr>
            </a:solidFill>
            <a:ln w="0" cmpd="sng">
              <a:solidFill>
                <a:schemeClr val="accent4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  <a:sp3d contourW="82550" prstMaterial="powder">
              <a:bevelT w="996950" h="273050"/>
              <a:contourClr>
                <a:schemeClr val="accent4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76" name="TextBox 1475"/>
                <p:cNvSpPr txBox="1"/>
                <p:nvPr/>
              </p:nvSpPr>
              <p:spPr>
                <a:xfrm>
                  <a:off x="4662648" y="-4215"/>
                  <a:ext cx="381001" cy="562718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1" i="1" smtClean="0">
                                <a:latin typeface="Cambria Math"/>
                              </a:rPr>
                              <m:t>𝒑</m:t>
                            </m:r>
                          </m:e>
                          <m:sub>
                            <m:r>
                              <a:rPr lang="en-US" sz="2800" b="1" i="1" smtClean="0">
                                <a:latin typeface="Cambria Math"/>
                              </a:rPr>
                              <m:t>𝒚</m:t>
                            </m:r>
                          </m:sub>
                        </m:sSub>
                      </m:oMath>
                    </m:oMathPara>
                  </a14:m>
                  <a:endParaRPr lang="en-US" sz="2800" b="1" dirty="0"/>
                </a:p>
              </p:txBody>
            </p:sp>
          </mc:Choice>
          <mc:Fallback xmlns="">
            <p:sp>
              <p:nvSpPr>
                <p:cNvPr id="1476" name="TextBox 147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62648" y="-4215"/>
                  <a:ext cx="381001" cy="562718"/>
                </a:xfrm>
                <a:prstGeom prst="rect">
                  <a:avLst/>
                </a:prstGeom>
                <a:blipFill>
                  <a:blip r:embed="rId2"/>
                  <a:stretch>
                    <a:fillRect r="-123529" b="-7872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77" name="TextBox 1476"/>
                <p:cNvSpPr txBox="1"/>
                <p:nvPr/>
              </p:nvSpPr>
              <p:spPr>
                <a:xfrm>
                  <a:off x="7505700" y="5562600"/>
                  <a:ext cx="3810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1" i="1" smtClean="0">
                                <a:latin typeface="Cambria Math"/>
                              </a:rPr>
                              <m:t>𝒑</m:t>
                            </m:r>
                          </m:e>
                          <m:sub>
                            <m:r>
                              <a:rPr lang="en-US" sz="2800" b="1" i="1" smtClean="0">
                                <a:latin typeface="Cambria Math"/>
                              </a:rPr>
                              <m:t>𝒙</m:t>
                            </m:r>
                          </m:sub>
                        </m:sSub>
                      </m:oMath>
                    </m:oMathPara>
                  </a14:m>
                  <a:endParaRPr lang="en-US" sz="2800" b="1" dirty="0"/>
                </a:p>
              </p:txBody>
            </p:sp>
          </mc:Choice>
          <mc:Fallback xmlns="">
            <p:sp>
              <p:nvSpPr>
                <p:cNvPr id="1477" name="TextBox 147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505700" y="5562600"/>
                  <a:ext cx="381000" cy="523220"/>
                </a:xfrm>
                <a:prstGeom prst="rect">
                  <a:avLst/>
                </a:prstGeom>
                <a:blipFill>
                  <a:blip r:embed="rId3"/>
                  <a:stretch>
                    <a:fillRect r="-127273" b="-704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78" name="TextBox 1477"/>
                <p:cNvSpPr txBox="1"/>
                <p:nvPr/>
              </p:nvSpPr>
              <p:spPr>
                <a:xfrm>
                  <a:off x="1599575" y="5562600"/>
                  <a:ext cx="381000" cy="52322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800" b="1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en-US" sz="2800" b="1" i="1" smtClean="0">
                                <a:latin typeface="Cambria Math"/>
                              </a:rPr>
                              <m:t>𝒑</m:t>
                            </m:r>
                          </m:e>
                          <m:sub>
                            <m:r>
                              <a:rPr lang="en-US" sz="2800" b="1" i="1" smtClean="0">
                                <a:latin typeface="Cambria Math"/>
                              </a:rPr>
                              <m:t>𝒛</m:t>
                            </m:r>
                          </m:sub>
                        </m:sSub>
                      </m:oMath>
                    </m:oMathPara>
                  </a14:m>
                  <a:endParaRPr lang="en-US" sz="2800" b="1" dirty="0"/>
                </a:p>
              </p:txBody>
            </p:sp>
          </mc:Choice>
          <mc:Fallback xmlns="">
            <p:sp>
              <p:nvSpPr>
                <p:cNvPr id="1478" name="TextBox 147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99575" y="5562600"/>
                  <a:ext cx="381000" cy="523220"/>
                </a:xfrm>
                <a:prstGeom prst="rect">
                  <a:avLst/>
                </a:prstGeom>
                <a:blipFill>
                  <a:blip r:embed="rId4"/>
                  <a:stretch>
                    <a:fillRect r="-114706" b="-7045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80" name="TextBox 1479"/>
          <p:cNvSpPr txBox="1"/>
          <p:nvPr/>
        </p:nvSpPr>
        <p:spPr>
          <a:xfrm>
            <a:off x="90065" y="5275639"/>
            <a:ext cx="474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Evaporation model: Use the loss model to keep track of all predicted diffractive collisions, and hence evaporative cooling</a:t>
            </a:r>
          </a:p>
        </p:txBody>
      </p:sp>
    </p:spTree>
    <p:extLst>
      <p:ext uri="{BB962C8B-B14F-4D97-AF65-F5344CB8AC3E}">
        <p14:creationId xmlns:p14="http://schemas.microsoft.com/office/powerpoint/2010/main" val="268712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0"/>
            <a:ext cx="8229600" cy="1143000"/>
          </a:xfrm>
        </p:spPr>
        <p:txBody>
          <a:bodyPr/>
          <a:lstStyle/>
          <a:p>
            <a:r>
              <a:rPr lang="en-US" altLang="en-US" sz="4000" u="sng" dirty="0"/>
              <a:t>The Lieb-</a:t>
            </a:r>
            <a:r>
              <a:rPr lang="en-US" altLang="en-US" sz="4000" u="sng" dirty="0" err="1"/>
              <a:t>Liniger</a:t>
            </a:r>
            <a:r>
              <a:rPr lang="en-US" altLang="en-US" sz="4000" u="sng" dirty="0"/>
              <a:t> limits</a:t>
            </a: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>
            <a:off x="214313" y="1804988"/>
            <a:ext cx="4419600" cy="1261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 b="1" dirty="0">
                <a:solidFill>
                  <a:srgbClr val="0000FF"/>
                </a:solidFill>
                <a:sym typeface="Symbol" pitchFamily="18" charset="2"/>
              </a:rPr>
              <a:t></a:t>
            </a:r>
            <a:r>
              <a:rPr lang="en-US" altLang="en-US" sz="2800" dirty="0">
                <a:solidFill>
                  <a:srgbClr val="0000FF"/>
                </a:solidFill>
                <a:sym typeface="Symbol" pitchFamily="18" charset="2"/>
              </a:rPr>
              <a:t>&gt;&gt;1</a:t>
            </a:r>
          </a:p>
          <a:p>
            <a:pPr eaLnBrk="1" hangingPunct="1"/>
            <a:r>
              <a:rPr lang="en-US" altLang="en-US" dirty="0" err="1">
                <a:solidFill>
                  <a:srgbClr val="0000FF"/>
                </a:solidFill>
                <a:sym typeface="Symbol" pitchFamily="18" charset="2"/>
              </a:rPr>
              <a:t>Tonks</a:t>
            </a:r>
            <a:r>
              <a:rPr lang="en-US" altLang="en-US" dirty="0">
                <a:solidFill>
                  <a:srgbClr val="0000FF"/>
                </a:solidFill>
                <a:sym typeface="Symbol" pitchFamily="18" charset="2"/>
              </a:rPr>
              <a:t>-Girardeau</a:t>
            </a:r>
          </a:p>
          <a:p>
            <a:pPr eaLnBrk="1" hangingPunct="1"/>
            <a:r>
              <a:rPr lang="en-US" altLang="en-US" dirty="0">
                <a:solidFill>
                  <a:srgbClr val="0000FF"/>
                </a:solidFill>
                <a:sym typeface="Symbol" pitchFamily="18" charset="2"/>
              </a:rPr>
              <a:t>gas</a:t>
            </a:r>
            <a:endParaRPr lang="en-US" altLang="en-US" sz="2800" dirty="0">
              <a:solidFill>
                <a:srgbClr val="0000FF"/>
              </a:solidFill>
              <a:sym typeface="Symbol" pitchFamily="18" charset="2"/>
            </a:endParaRPr>
          </a:p>
        </p:txBody>
      </p:sp>
      <p:sp>
        <p:nvSpPr>
          <p:cNvPr id="9220" name="Text Box 4"/>
          <p:cNvSpPr txBox="1">
            <a:spLocks noChangeArrowheads="1"/>
          </p:cNvSpPr>
          <p:nvPr/>
        </p:nvSpPr>
        <p:spPr bwMode="auto">
          <a:xfrm>
            <a:off x="244475" y="3886200"/>
            <a:ext cx="3505200" cy="1261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 b="1">
                <a:solidFill>
                  <a:srgbClr val="0000FF"/>
                </a:solidFill>
                <a:sym typeface="Symbol" pitchFamily="18" charset="2"/>
              </a:rPr>
              <a:t></a:t>
            </a:r>
            <a:r>
              <a:rPr lang="en-US" altLang="en-US" sz="2800">
                <a:solidFill>
                  <a:srgbClr val="0000FF"/>
                </a:solidFill>
                <a:sym typeface="Symbol" pitchFamily="18" charset="2"/>
              </a:rPr>
              <a:t>&lt;&lt;1</a:t>
            </a:r>
          </a:p>
          <a:p>
            <a:pPr eaLnBrk="1" hangingPunct="1"/>
            <a:r>
              <a:rPr lang="en-US" altLang="en-US">
                <a:solidFill>
                  <a:srgbClr val="0000FF"/>
                </a:solidFill>
                <a:sym typeface="Symbol" pitchFamily="18" charset="2"/>
              </a:rPr>
              <a:t>mean field theory                 (Thomas-Fermi gas)</a:t>
            </a:r>
            <a:endParaRPr lang="en-US" altLang="en-US" sz="2800">
              <a:solidFill>
                <a:srgbClr val="0000FF"/>
              </a:solidFill>
              <a:sym typeface="Symbol" pitchFamily="18" charset="2"/>
            </a:endParaRPr>
          </a:p>
        </p:txBody>
      </p:sp>
      <p:sp>
        <p:nvSpPr>
          <p:cNvPr id="829445" name="Text Box 5"/>
          <p:cNvSpPr txBox="1">
            <a:spLocks noChangeArrowheads="1"/>
          </p:cNvSpPr>
          <p:nvPr/>
        </p:nvSpPr>
        <p:spPr bwMode="auto">
          <a:xfrm>
            <a:off x="7056438" y="1971675"/>
            <a:ext cx="17684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3300"/>
                </a:solidFill>
              </a:rPr>
              <a:t>large </a:t>
            </a:r>
            <a:r>
              <a:rPr lang="en-US" altLang="en-US">
                <a:solidFill>
                  <a:srgbClr val="003300"/>
                </a:solidFill>
                <a:cs typeface="Times New Roman" pitchFamily="18" charset="0"/>
              </a:rPr>
              <a:t>g</a:t>
            </a:r>
            <a:r>
              <a:rPr lang="en-US" altLang="en-US" baseline="-25000">
                <a:solidFill>
                  <a:srgbClr val="003300"/>
                </a:solidFill>
                <a:cs typeface="Times New Roman" pitchFamily="18" charset="0"/>
              </a:rPr>
              <a:t>1D</a:t>
            </a:r>
            <a:endParaRPr lang="en-US" altLang="en-US">
              <a:solidFill>
                <a:srgbClr val="003300"/>
              </a:solidFill>
              <a:cs typeface="Times New Roman" pitchFamily="18" charset="0"/>
            </a:endParaRPr>
          </a:p>
          <a:p>
            <a:pPr eaLnBrk="1" hangingPunct="1"/>
            <a:r>
              <a:rPr lang="en-US" altLang="en-US">
                <a:solidFill>
                  <a:srgbClr val="003300"/>
                </a:solidFill>
                <a:cs typeface="Times New Roman" pitchFamily="18" charset="0"/>
              </a:rPr>
              <a:t>low density</a:t>
            </a:r>
            <a:endParaRPr lang="en-US" altLang="en-US">
              <a:solidFill>
                <a:srgbClr val="0033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9446" name="Text Box 6"/>
          <p:cNvSpPr txBox="1">
            <a:spLocks noChangeArrowheads="1"/>
          </p:cNvSpPr>
          <p:nvPr/>
        </p:nvSpPr>
        <p:spPr bwMode="auto">
          <a:xfrm>
            <a:off x="7227888" y="4191000"/>
            <a:ext cx="1916112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3300"/>
                </a:solidFill>
              </a:rPr>
              <a:t>small </a:t>
            </a:r>
            <a:r>
              <a:rPr lang="en-US" altLang="en-US">
                <a:solidFill>
                  <a:srgbClr val="003300"/>
                </a:solidFill>
                <a:cs typeface="Times New Roman" pitchFamily="18" charset="0"/>
              </a:rPr>
              <a:t>g</a:t>
            </a:r>
            <a:r>
              <a:rPr lang="en-US" altLang="en-US" baseline="-25000">
                <a:solidFill>
                  <a:srgbClr val="003300"/>
                </a:solidFill>
                <a:cs typeface="Times New Roman" pitchFamily="18" charset="0"/>
              </a:rPr>
              <a:t>1D</a:t>
            </a:r>
            <a:endParaRPr lang="en-US" altLang="en-US">
              <a:solidFill>
                <a:srgbClr val="003300"/>
              </a:solidFill>
              <a:cs typeface="Times New Roman" pitchFamily="18" charset="0"/>
            </a:endParaRPr>
          </a:p>
          <a:p>
            <a:pPr eaLnBrk="1" hangingPunct="1"/>
            <a:r>
              <a:rPr lang="en-US" altLang="en-US">
                <a:solidFill>
                  <a:srgbClr val="003300"/>
                </a:solidFill>
                <a:cs typeface="Times New Roman" pitchFamily="18" charset="0"/>
              </a:rPr>
              <a:t>high density</a:t>
            </a:r>
            <a:endParaRPr lang="en-US" altLang="en-US">
              <a:solidFill>
                <a:srgbClr val="0033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29447" name="Text Box 7"/>
          <p:cNvSpPr txBox="1">
            <a:spLocks noChangeArrowheads="1"/>
          </p:cNvSpPr>
          <p:nvPr/>
        </p:nvSpPr>
        <p:spPr bwMode="auto">
          <a:xfrm>
            <a:off x="3965575" y="2019300"/>
            <a:ext cx="25939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3300"/>
                </a:solidFill>
              </a:rPr>
              <a:t>kinetic energy dominates </a:t>
            </a:r>
          </a:p>
        </p:txBody>
      </p:sp>
      <p:sp>
        <p:nvSpPr>
          <p:cNvPr id="829448" name="Text Box 8"/>
          <p:cNvSpPr txBox="1">
            <a:spLocks noChangeArrowheads="1"/>
          </p:cNvSpPr>
          <p:nvPr/>
        </p:nvSpPr>
        <p:spPr bwMode="auto">
          <a:xfrm>
            <a:off x="3886200" y="4038600"/>
            <a:ext cx="29718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003300"/>
                </a:solidFill>
              </a:rPr>
              <a:t>mean field energy dominates </a:t>
            </a:r>
          </a:p>
        </p:txBody>
      </p:sp>
      <p:grpSp>
        <p:nvGrpSpPr>
          <p:cNvPr id="829449" name="Group 9"/>
          <p:cNvGrpSpPr>
            <a:grpSpLocks/>
          </p:cNvGrpSpPr>
          <p:nvPr/>
        </p:nvGrpSpPr>
        <p:grpSpPr bwMode="auto">
          <a:xfrm>
            <a:off x="2165350" y="2765425"/>
            <a:ext cx="4343400" cy="228600"/>
            <a:chOff x="2160" y="2832"/>
            <a:chExt cx="2736" cy="96"/>
          </a:xfrm>
        </p:grpSpPr>
        <p:grpSp>
          <p:nvGrpSpPr>
            <p:cNvPr id="9255" name="Group 10"/>
            <p:cNvGrpSpPr>
              <a:grpSpLocks/>
            </p:cNvGrpSpPr>
            <p:nvPr/>
          </p:nvGrpSpPr>
          <p:grpSpPr bwMode="auto">
            <a:xfrm>
              <a:off x="2906" y="2832"/>
              <a:ext cx="356" cy="96"/>
              <a:chOff x="2759" y="1824"/>
              <a:chExt cx="1055" cy="497"/>
            </a:xfrm>
          </p:grpSpPr>
          <p:sp>
            <p:nvSpPr>
              <p:cNvPr id="9274" name="Freeform 11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" name="Freeform 12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56" name="Group 13"/>
            <p:cNvGrpSpPr>
              <a:grpSpLocks/>
            </p:cNvGrpSpPr>
            <p:nvPr/>
          </p:nvGrpSpPr>
          <p:grpSpPr bwMode="auto">
            <a:xfrm>
              <a:off x="2511" y="2832"/>
              <a:ext cx="366" cy="96"/>
              <a:chOff x="2759" y="1824"/>
              <a:chExt cx="1055" cy="497"/>
            </a:xfrm>
          </p:grpSpPr>
          <p:sp>
            <p:nvSpPr>
              <p:cNvPr id="9272" name="Freeform 14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" name="Freeform 15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57" name="Group 16"/>
            <p:cNvGrpSpPr>
              <a:grpSpLocks/>
            </p:cNvGrpSpPr>
            <p:nvPr/>
          </p:nvGrpSpPr>
          <p:grpSpPr bwMode="auto">
            <a:xfrm>
              <a:off x="2160" y="2832"/>
              <a:ext cx="334" cy="96"/>
              <a:chOff x="2759" y="1824"/>
              <a:chExt cx="1055" cy="497"/>
            </a:xfrm>
          </p:grpSpPr>
          <p:sp>
            <p:nvSpPr>
              <p:cNvPr id="9270" name="Freeform 17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" name="Freeform 18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58" name="Group 19"/>
            <p:cNvGrpSpPr>
              <a:grpSpLocks/>
            </p:cNvGrpSpPr>
            <p:nvPr/>
          </p:nvGrpSpPr>
          <p:grpSpPr bwMode="auto">
            <a:xfrm>
              <a:off x="4075" y="2832"/>
              <a:ext cx="437" cy="96"/>
              <a:chOff x="2759" y="1824"/>
              <a:chExt cx="1055" cy="497"/>
            </a:xfrm>
          </p:grpSpPr>
          <p:sp>
            <p:nvSpPr>
              <p:cNvPr id="9268" name="Freeform 20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" name="Freeform 21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59" name="Group 22"/>
            <p:cNvGrpSpPr>
              <a:grpSpLocks/>
            </p:cNvGrpSpPr>
            <p:nvPr/>
          </p:nvGrpSpPr>
          <p:grpSpPr bwMode="auto">
            <a:xfrm>
              <a:off x="3696" y="2832"/>
              <a:ext cx="356" cy="96"/>
              <a:chOff x="2759" y="1824"/>
              <a:chExt cx="1055" cy="497"/>
            </a:xfrm>
          </p:grpSpPr>
          <p:sp>
            <p:nvSpPr>
              <p:cNvPr id="9266" name="Freeform 23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" name="Freeform 24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60" name="Group 25"/>
            <p:cNvGrpSpPr>
              <a:grpSpLocks/>
            </p:cNvGrpSpPr>
            <p:nvPr/>
          </p:nvGrpSpPr>
          <p:grpSpPr bwMode="auto">
            <a:xfrm>
              <a:off x="4530" y="2832"/>
              <a:ext cx="366" cy="96"/>
              <a:chOff x="2759" y="1824"/>
              <a:chExt cx="1055" cy="497"/>
            </a:xfrm>
          </p:grpSpPr>
          <p:sp>
            <p:nvSpPr>
              <p:cNvPr id="9264" name="Freeform 2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5" name="Freeform 2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61" name="Group 28"/>
            <p:cNvGrpSpPr>
              <a:grpSpLocks/>
            </p:cNvGrpSpPr>
            <p:nvPr/>
          </p:nvGrpSpPr>
          <p:grpSpPr bwMode="auto">
            <a:xfrm>
              <a:off x="3314" y="2832"/>
              <a:ext cx="334" cy="96"/>
              <a:chOff x="2759" y="1824"/>
              <a:chExt cx="1055" cy="497"/>
            </a:xfrm>
          </p:grpSpPr>
          <p:sp>
            <p:nvSpPr>
              <p:cNvPr id="9262" name="Freeform 2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3" name="Freeform 3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29471" name="Group 31"/>
          <p:cNvGrpSpPr>
            <a:grpSpLocks/>
          </p:cNvGrpSpPr>
          <p:nvPr/>
        </p:nvGrpSpPr>
        <p:grpSpPr bwMode="auto">
          <a:xfrm>
            <a:off x="2038350" y="4937125"/>
            <a:ext cx="5048250" cy="381000"/>
            <a:chOff x="-336" y="3886"/>
            <a:chExt cx="3180" cy="434"/>
          </a:xfrm>
        </p:grpSpPr>
        <p:grpSp>
          <p:nvGrpSpPr>
            <p:cNvPr id="9229" name="Group 32"/>
            <p:cNvGrpSpPr>
              <a:grpSpLocks/>
            </p:cNvGrpSpPr>
            <p:nvPr/>
          </p:nvGrpSpPr>
          <p:grpSpPr bwMode="auto">
            <a:xfrm>
              <a:off x="-336" y="3886"/>
              <a:ext cx="3084" cy="434"/>
              <a:chOff x="1488" y="985"/>
              <a:chExt cx="2640" cy="297"/>
            </a:xfrm>
          </p:grpSpPr>
          <p:grpSp>
            <p:nvGrpSpPr>
              <p:cNvPr id="9243" name="Group 33"/>
              <p:cNvGrpSpPr>
                <a:grpSpLocks/>
              </p:cNvGrpSpPr>
              <p:nvPr/>
            </p:nvGrpSpPr>
            <p:grpSpPr bwMode="auto">
              <a:xfrm>
                <a:off x="1488" y="985"/>
                <a:ext cx="2352" cy="288"/>
                <a:chOff x="2759" y="1824"/>
                <a:chExt cx="1055" cy="497"/>
              </a:xfrm>
            </p:grpSpPr>
            <p:sp>
              <p:nvSpPr>
                <p:cNvPr id="9253" name="Freeform 34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4" name="Freeform 35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44" name="Group 36"/>
              <p:cNvGrpSpPr>
                <a:grpSpLocks/>
              </p:cNvGrpSpPr>
              <p:nvPr/>
            </p:nvGrpSpPr>
            <p:grpSpPr bwMode="auto">
              <a:xfrm>
                <a:off x="1584" y="988"/>
                <a:ext cx="2352" cy="288"/>
                <a:chOff x="2759" y="1824"/>
                <a:chExt cx="1055" cy="497"/>
              </a:xfrm>
            </p:grpSpPr>
            <p:sp>
              <p:nvSpPr>
                <p:cNvPr id="9251" name="Freeform 37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2" name="Freeform 38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45" name="Group 39"/>
              <p:cNvGrpSpPr>
                <a:grpSpLocks/>
              </p:cNvGrpSpPr>
              <p:nvPr/>
            </p:nvGrpSpPr>
            <p:grpSpPr bwMode="auto">
              <a:xfrm>
                <a:off x="1680" y="991"/>
                <a:ext cx="2352" cy="288"/>
                <a:chOff x="2759" y="1824"/>
                <a:chExt cx="1055" cy="497"/>
              </a:xfrm>
            </p:grpSpPr>
            <p:sp>
              <p:nvSpPr>
                <p:cNvPr id="9249" name="Freeform 40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50" name="Freeform 41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46" name="Group 42"/>
              <p:cNvGrpSpPr>
                <a:grpSpLocks/>
              </p:cNvGrpSpPr>
              <p:nvPr/>
            </p:nvGrpSpPr>
            <p:grpSpPr bwMode="auto">
              <a:xfrm>
                <a:off x="1776" y="994"/>
                <a:ext cx="2352" cy="288"/>
                <a:chOff x="2759" y="1824"/>
                <a:chExt cx="1055" cy="497"/>
              </a:xfrm>
            </p:grpSpPr>
            <p:sp>
              <p:nvSpPr>
                <p:cNvPr id="9247" name="Freeform 43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8" name="Freeform 44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9230" name="Group 45"/>
            <p:cNvGrpSpPr>
              <a:grpSpLocks/>
            </p:cNvGrpSpPr>
            <p:nvPr/>
          </p:nvGrpSpPr>
          <p:grpSpPr bwMode="auto">
            <a:xfrm>
              <a:off x="-240" y="3886"/>
              <a:ext cx="3084" cy="434"/>
              <a:chOff x="1488" y="985"/>
              <a:chExt cx="2640" cy="297"/>
            </a:xfrm>
          </p:grpSpPr>
          <p:grpSp>
            <p:nvGrpSpPr>
              <p:cNvPr id="9231" name="Group 46"/>
              <p:cNvGrpSpPr>
                <a:grpSpLocks/>
              </p:cNvGrpSpPr>
              <p:nvPr/>
            </p:nvGrpSpPr>
            <p:grpSpPr bwMode="auto">
              <a:xfrm>
                <a:off x="1488" y="985"/>
                <a:ext cx="2352" cy="288"/>
                <a:chOff x="2759" y="1824"/>
                <a:chExt cx="1055" cy="497"/>
              </a:xfrm>
            </p:grpSpPr>
            <p:sp>
              <p:nvSpPr>
                <p:cNvPr id="9241" name="Freeform 47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2" name="Freeform 48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32" name="Group 49"/>
              <p:cNvGrpSpPr>
                <a:grpSpLocks/>
              </p:cNvGrpSpPr>
              <p:nvPr/>
            </p:nvGrpSpPr>
            <p:grpSpPr bwMode="auto">
              <a:xfrm>
                <a:off x="1584" y="988"/>
                <a:ext cx="2352" cy="288"/>
                <a:chOff x="2759" y="1824"/>
                <a:chExt cx="1055" cy="497"/>
              </a:xfrm>
            </p:grpSpPr>
            <p:sp>
              <p:nvSpPr>
                <p:cNvPr id="9239" name="Freeform 50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40" name="Freeform 51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33" name="Group 52"/>
              <p:cNvGrpSpPr>
                <a:grpSpLocks/>
              </p:cNvGrpSpPr>
              <p:nvPr/>
            </p:nvGrpSpPr>
            <p:grpSpPr bwMode="auto">
              <a:xfrm>
                <a:off x="1680" y="991"/>
                <a:ext cx="2352" cy="288"/>
                <a:chOff x="2759" y="1824"/>
                <a:chExt cx="1055" cy="497"/>
              </a:xfrm>
            </p:grpSpPr>
            <p:sp>
              <p:nvSpPr>
                <p:cNvPr id="9237" name="Freeform 53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8" name="Freeform 54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9234" name="Group 55"/>
              <p:cNvGrpSpPr>
                <a:grpSpLocks/>
              </p:cNvGrpSpPr>
              <p:nvPr/>
            </p:nvGrpSpPr>
            <p:grpSpPr bwMode="auto">
              <a:xfrm>
                <a:off x="1776" y="994"/>
                <a:ext cx="2352" cy="288"/>
                <a:chOff x="2759" y="1824"/>
                <a:chExt cx="1055" cy="497"/>
              </a:xfrm>
            </p:grpSpPr>
            <p:sp>
              <p:nvSpPr>
                <p:cNvPr id="9235" name="Freeform 56"/>
                <p:cNvSpPr>
                  <a:spLocks/>
                </p:cNvSpPr>
                <p:nvPr/>
              </p:nvSpPr>
              <p:spPr bwMode="auto">
                <a:xfrm>
                  <a:off x="2759" y="1824"/>
                  <a:ext cx="880" cy="497"/>
                </a:xfrm>
                <a:custGeom>
                  <a:avLst/>
                  <a:gdLst>
                    <a:gd name="T0" fmla="*/ 0 w 1375"/>
                    <a:gd name="T1" fmla="*/ 497 h 978"/>
                    <a:gd name="T2" fmla="*/ 19 w 1375"/>
                    <a:gd name="T3" fmla="*/ 490 h 978"/>
                    <a:gd name="T4" fmla="*/ 41 w 1375"/>
                    <a:gd name="T5" fmla="*/ 482 h 978"/>
                    <a:gd name="T6" fmla="*/ 91 w 1375"/>
                    <a:gd name="T7" fmla="*/ 457 h 978"/>
                    <a:gd name="T8" fmla="*/ 132 w 1375"/>
                    <a:gd name="T9" fmla="*/ 428 h 978"/>
                    <a:gd name="T10" fmla="*/ 177 w 1375"/>
                    <a:gd name="T11" fmla="*/ 389 h 978"/>
                    <a:gd name="T12" fmla="*/ 218 w 1375"/>
                    <a:gd name="T13" fmla="*/ 338 h 978"/>
                    <a:gd name="T14" fmla="*/ 268 w 1375"/>
                    <a:gd name="T15" fmla="*/ 277 h 978"/>
                    <a:gd name="T16" fmla="*/ 308 w 1375"/>
                    <a:gd name="T17" fmla="*/ 212 h 978"/>
                    <a:gd name="T18" fmla="*/ 354 w 1375"/>
                    <a:gd name="T19" fmla="*/ 151 h 978"/>
                    <a:gd name="T20" fmla="*/ 399 w 1375"/>
                    <a:gd name="T21" fmla="*/ 86 h 978"/>
                    <a:gd name="T22" fmla="*/ 422 w 1375"/>
                    <a:gd name="T23" fmla="*/ 61 h 978"/>
                    <a:gd name="T24" fmla="*/ 440 w 1375"/>
                    <a:gd name="T25" fmla="*/ 40 h 978"/>
                    <a:gd name="T26" fmla="*/ 463 w 1375"/>
                    <a:gd name="T27" fmla="*/ 22 h 978"/>
                    <a:gd name="T28" fmla="*/ 486 w 1375"/>
                    <a:gd name="T29" fmla="*/ 11 h 978"/>
                    <a:gd name="T30" fmla="*/ 495 w 1375"/>
                    <a:gd name="T31" fmla="*/ 4 h 978"/>
                    <a:gd name="T32" fmla="*/ 499 w 1375"/>
                    <a:gd name="T33" fmla="*/ 4 h 978"/>
                    <a:gd name="T34" fmla="*/ 508 w 1375"/>
                    <a:gd name="T35" fmla="*/ 0 h 978"/>
                    <a:gd name="T36" fmla="*/ 513 w 1375"/>
                    <a:gd name="T37" fmla="*/ 0 h 978"/>
                    <a:gd name="T38" fmla="*/ 517 w 1375"/>
                    <a:gd name="T39" fmla="*/ 0 h 978"/>
                    <a:gd name="T40" fmla="*/ 522 w 1375"/>
                    <a:gd name="T41" fmla="*/ 0 h 978"/>
                    <a:gd name="T42" fmla="*/ 522 w 1375"/>
                    <a:gd name="T43" fmla="*/ 0 h 978"/>
                    <a:gd name="T44" fmla="*/ 522 w 1375"/>
                    <a:gd name="T45" fmla="*/ 0 h 978"/>
                    <a:gd name="T46" fmla="*/ 522 w 1375"/>
                    <a:gd name="T47" fmla="*/ 0 h 978"/>
                    <a:gd name="T48" fmla="*/ 527 w 1375"/>
                    <a:gd name="T49" fmla="*/ 0 h 978"/>
                    <a:gd name="T50" fmla="*/ 527 w 1375"/>
                    <a:gd name="T51" fmla="*/ 0 h 978"/>
                    <a:gd name="T52" fmla="*/ 527 w 1375"/>
                    <a:gd name="T53" fmla="*/ 0 h 978"/>
                    <a:gd name="T54" fmla="*/ 531 w 1375"/>
                    <a:gd name="T55" fmla="*/ 0 h 978"/>
                    <a:gd name="T56" fmla="*/ 531 w 1375"/>
                    <a:gd name="T57" fmla="*/ 0 h 978"/>
                    <a:gd name="T58" fmla="*/ 531 w 1375"/>
                    <a:gd name="T59" fmla="*/ 0 h 978"/>
                    <a:gd name="T60" fmla="*/ 531 w 1375"/>
                    <a:gd name="T61" fmla="*/ 0 h 978"/>
                    <a:gd name="T62" fmla="*/ 531 w 1375"/>
                    <a:gd name="T63" fmla="*/ 0 h 978"/>
                    <a:gd name="T64" fmla="*/ 536 w 1375"/>
                    <a:gd name="T65" fmla="*/ 0 h 978"/>
                    <a:gd name="T66" fmla="*/ 536 w 1375"/>
                    <a:gd name="T67" fmla="*/ 0 h 978"/>
                    <a:gd name="T68" fmla="*/ 540 w 1375"/>
                    <a:gd name="T69" fmla="*/ 0 h 978"/>
                    <a:gd name="T70" fmla="*/ 540 w 1375"/>
                    <a:gd name="T71" fmla="*/ 0 h 978"/>
                    <a:gd name="T72" fmla="*/ 545 w 1375"/>
                    <a:gd name="T73" fmla="*/ 0 h 978"/>
                    <a:gd name="T74" fmla="*/ 549 w 1375"/>
                    <a:gd name="T75" fmla="*/ 0 h 978"/>
                    <a:gd name="T76" fmla="*/ 554 w 1375"/>
                    <a:gd name="T77" fmla="*/ 4 h 978"/>
                    <a:gd name="T78" fmla="*/ 563 w 1375"/>
                    <a:gd name="T79" fmla="*/ 4 h 978"/>
                    <a:gd name="T80" fmla="*/ 572 w 1375"/>
                    <a:gd name="T81" fmla="*/ 7 h 978"/>
                    <a:gd name="T82" fmla="*/ 581 w 1375"/>
                    <a:gd name="T83" fmla="*/ 14 h 978"/>
                    <a:gd name="T84" fmla="*/ 595 w 1375"/>
                    <a:gd name="T85" fmla="*/ 22 h 978"/>
                    <a:gd name="T86" fmla="*/ 617 w 1375"/>
                    <a:gd name="T87" fmla="*/ 40 h 978"/>
                    <a:gd name="T88" fmla="*/ 662 w 1375"/>
                    <a:gd name="T89" fmla="*/ 94 h 978"/>
                    <a:gd name="T90" fmla="*/ 708 w 1375"/>
                    <a:gd name="T91" fmla="*/ 151 h 978"/>
                    <a:gd name="T92" fmla="*/ 749 w 1375"/>
                    <a:gd name="T93" fmla="*/ 216 h 978"/>
                    <a:gd name="T94" fmla="*/ 794 w 1375"/>
                    <a:gd name="T95" fmla="*/ 281 h 978"/>
                    <a:gd name="T96" fmla="*/ 835 w 1375"/>
                    <a:gd name="T97" fmla="*/ 338 h 978"/>
                    <a:gd name="T98" fmla="*/ 880 w 1375"/>
                    <a:gd name="T99" fmla="*/ 389 h 978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0" t="0" r="r" b="b"/>
                  <a:pathLst>
                    <a:path w="1375" h="978">
                      <a:moveTo>
                        <a:pt x="0" y="978"/>
                      </a:moveTo>
                      <a:lnTo>
                        <a:pt x="29" y="964"/>
                      </a:lnTo>
                      <a:lnTo>
                        <a:pt x="64" y="949"/>
                      </a:lnTo>
                      <a:lnTo>
                        <a:pt x="142" y="900"/>
                      </a:lnTo>
                      <a:lnTo>
                        <a:pt x="206" y="843"/>
                      </a:lnTo>
                      <a:lnTo>
                        <a:pt x="277" y="765"/>
                      </a:lnTo>
                      <a:lnTo>
                        <a:pt x="341" y="666"/>
                      </a:lnTo>
                      <a:lnTo>
                        <a:pt x="419" y="546"/>
                      </a:lnTo>
                      <a:lnTo>
                        <a:pt x="482" y="418"/>
                      </a:lnTo>
                      <a:lnTo>
                        <a:pt x="553" y="298"/>
                      </a:lnTo>
                      <a:lnTo>
                        <a:pt x="624" y="170"/>
                      </a:lnTo>
                      <a:lnTo>
                        <a:pt x="660" y="120"/>
                      </a:lnTo>
                      <a:lnTo>
                        <a:pt x="688" y="78"/>
                      </a:lnTo>
                      <a:lnTo>
                        <a:pt x="723" y="43"/>
                      </a:lnTo>
                      <a:lnTo>
                        <a:pt x="759" y="21"/>
                      </a:lnTo>
                      <a:lnTo>
                        <a:pt x="773" y="7"/>
                      </a:lnTo>
                      <a:lnTo>
                        <a:pt x="780" y="7"/>
                      </a:lnTo>
                      <a:lnTo>
                        <a:pt x="794" y="0"/>
                      </a:lnTo>
                      <a:lnTo>
                        <a:pt x="801" y="0"/>
                      </a:lnTo>
                      <a:lnTo>
                        <a:pt x="808" y="0"/>
                      </a:lnTo>
                      <a:lnTo>
                        <a:pt x="815" y="0"/>
                      </a:lnTo>
                      <a:lnTo>
                        <a:pt x="823" y="0"/>
                      </a:lnTo>
                      <a:lnTo>
                        <a:pt x="830" y="0"/>
                      </a:lnTo>
                      <a:lnTo>
                        <a:pt x="837" y="0"/>
                      </a:lnTo>
                      <a:lnTo>
                        <a:pt x="844" y="0"/>
                      </a:lnTo>
                      <a:lnTo>
                        <a:pt x="851" y="0"/>
                      </a:lnTo>
                      <a:lnTo>
                        <a:pt x="858" y="0"/>
                      </a:lnTo>
                      <a:lnTo>
                        <a:pt x="865" y="7"/>
                      </a:lnTo>
                      <a:lnTo>
                        <a:pt x="879" y="7"/>
                      </a:lnTo>
                      <a:lnTo>
                        <a:pt x="893" y="14"/>
                      </a:lnTo>
                      <a:lnTo>
                        <a:pt x="908" y="28"/>
                      </a:lnTo>
                      <a:lnTo>
                        <a:pt x="929" y="43"/>
                      </a:lnTo>
                      <a:lnTo>
                        <a:pt x="964" y="78"/>
                      </a:lnTo>
                      <a:lnTo>
                        <a:pt x="1035" y="184"/>
                      </a:lnTo>
                      <a:lnTo>
                        <a:pt x="1106" y="298"/>
                      </a:lnTo>
                      <a:lnTo>
                        <a:pt x="1170" y="425"/>
                      </a:lnTo>
                      <a:lnTo>
                        <a:pt x="1241" y="553"/>
                      </a:lnTo>
                      <a:lnTo>
                        <a:pt x="1304" y="666"/>
                      </a:lnTo>
                      <a:lnTo>
                        <a:pt x="1375" y="765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36" name="Freeform 57"/>
                <p:cNvSpPr>
                  <a:spLocks/>
                </p:cNvSpPr>
                <p:nvPr/>
              </p:nvSpPr>
              <p:spPr bwMode="auto">
                <a:xfrm>
                  <a:off x="3637" y="2211"/>
                  <a:ext cx="177" cy="107"/>
                </a:xfrm>
                <a:custGeom>
                  <a:avLst/>
                  <a:gdLst>
                    <a:gd name="T0" fmla="*/ 0 w 277"/>
                    <a:gd name="T1" fmla="*/ 0 h 213"/>
                    <a:gd name="T2" fmla="*/ 45 w 277"/>
                    <a:gd name="T3" fmla="*/ 39 h 213"/>
                    <a:gd name="T4" fmla="*/ 91 w 277"/>
                    <a:gd name="T5" fmla="*/ 68 h 213"/>
                    <a:gd name="T6" fmla="*/ 113 w 277"/>
                    <a:gd name="T7" fmla="*/ 82 h 213"/>
                    <a:gd name="T8" fmla="*/ 136 w 277"/>
                    <a:gd name="T9" fmla="*/ 89 h 213"/>
                    <a:gd name="T10" fmla="*/ 177 w 277"/>
                    <a:gd name="T11" fmla="*/ 107 h 213"/>
                    <a:gd name="T12" fmla="*/ 177 w 277"/>
                    <a:gd name="T13" fmla="*/ 107 h 21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77" h="213">
                      <a:moveTo>
                        <a:pt x="0" y="0"/>
                      </a:moveTo>
                      <a:lnTo>
                        <a:pt x="71" y="78"/>
                      </a:lnTo>
                      <a:lnTo>
                        <a:pt x="142" y="135"/>
                      </a:lnTo>
                      <a:lnTo>
                        <a:pt x="177" y="163"/>
                      </a:lnTo>
                      <a:lnTo>
                        <a:pt x="213" y="177"/>
                      </a:lnTo>
                      <a:lnTo>
                        <a:pt x="277" y="213"/>
                      </a:lnTo>
                    </a:path>
                  </a:pathLst>
                </a:custGeom>
                <a:noFill/>
                <a:ln w="28575">
                  <a:solidFill>
                    <a:srgbClr val="0033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aphicFrame>
        <p:nvGraphicFramePr>
          <p:cNvPr id="9228" name="Object 1"/>
          <p:cNvGraphicFramePr>
            <a:graphicFrameLocks noGrp="1" noChangeAspect="1"/>
          </p:cNvGraphicFramePr>
          <p:nvPr/>
        </p:nvGraphicFramePr>
        <p:xfrm>
          <a:off x="263525" y="636588"/>
          <a:ext cx="1265238" cy="7905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232" name="Equation" r:id="rId4" imgW="710891" imgH="444307" progId="Equation.DSMT4">
                  <p:embed/>
                </p:oleObj>
              </mc:Choice>
              <mc:Fallback>
                <p:oleObj name="Equation" r:id="rId4" imgW="710891" imgH="444307" progId="Equation.DSMT4">
                  <p:embed/>
                  <p:pic>
                    <p:nvPicPr>
                      <p:cNvPr id="9228" name="Object 1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3525" y="636588"/>
                        <a:ext cx="1265238" cy="7905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8575">
                            <a:solidFill>
                              <a:schemeClr val="accent2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90448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29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29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29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29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829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829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445" grpId="0"/>
      <p:bldP spid="829446" grpId="0"/>
      <p:bldP spid="829447" grpId="0"/>
      <p:bldP spid="829448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131763"/>
            <a:ext cx="9144000" cy="765175"/>
          </a:xfrm>
        </p:spPr>
        <p:txBody>
          <a:bodyPr/>
          <a:lstStyle/>
          <a:p>
            <a:r>
              <a:rPr lang="en-US" altLang="en-US" sz="4000" u="sng" dirty="0"/>
              <a:t>1D energy parameterized by </a:t>
            </a:r>
            <a:r>
              <a:rPr lang="en-US" altLang="en-US" sz="4000" u="sng" dirty="0">
                <a:sym typeface="Symbol" pitchFamily="18" charset="2"/>
              </a:rPr>
              <a:t></a:t>
            </a:r>
          </a:p>
        </p:txBody>
      </p:sp>
      <p:grpSp>
        <p:nvGrpSpPr>
          <p:cNvPr id="10243" name="Group 3"/>
          <p:cNvGrpSpPr>
            <a:grpSpLocks/>
          </p:cNvGrpSpPr>
          <p:nvPr/>
        </p:nvGrpSpPr>
        <p:grpSpPr bwMode="auto">
          <a:xfrm>
            <a:off x="6842125" y="2970213"/>
            <a:ext cx="2301875" cy="1190625"/>
            <a:chOff x="3360" y="3648"/>
            <a:chExt cx="1056" cy="336"/>
          </a:xfrm>
        </p:grpSpPr>
        <p:sp>
          <p:nvSpPr>
            <p:cNvPr id="10634" name="AutoShape 4"/>
            <p:cNvSpPr>
              <a:spLocks noChangeArrowheads="1"/>
            </p:cNvSpPr>
            <p:nvPr/>
          </p:nvSpPr>
          <p:spPr bwMode="auto">
            <a:xfrm flipH="1">
              <a:off x="3984" y="3744"/>
              <a:ext cx="432" cy="144"/>
            </a:xfrm>
            <a:prstGeom prst="leftArrow">
              <a:avLst>
                <a:gd name="adj1" fmla="val 50000"/>
                <a:gd name="adj2" fmla="val 75000"/>
              </a:avLst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635" name="Rectangle 5"/>
            <p:cNvSpPr>
              <a:spLocks noChangeArrowheads="1"/>
            </p:cNvSpPr>
            <p:nvPr/>
          </p:nvSpPr>
          <p:spPr bwMode="auto">
            <a:xfrm>
              <a:off x="3360" y="3648"/>
              <a:ext cx="672" cy="33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10244" name="Group 6"/>
          <p:cNvGrpSpPr>
            <a:grpSpLocks/>
          </p:cNvGrpSpPr>
          <p:nvPr/>
        </p:nvGrpSpPr>
        <p:grpSpPr bwMode="auto">
          <a:xfrm>
            <a:off x="274638" y="4602163"/>
            <a:ext cx="2376487" cy="1066800"/>
            <a:chOff x="1536" y="3648"/>
            <a:chExt cx="1056" cy="336"/>
          </a:xfrm>
        </p:grpSpPr>
        <p:sp>
          <p:nvSpPr>
            <p:cNvPr id="10632" name="AutoShape 7"/>
            <p:cNvSpPr>
              <a:spLocks noChangeArrowheads="1"/>
            </p:cNvSpPr>
            <p:nvPr/>
          </p:nvSpPr>
          <p:spPr bwMode="auto">
            <a:xfrm>
              <a:off x="1536" y="3744"/>
              <a:ext cx="432" cy="144"/>
            </a:xfrm>
            <a:prstGeom prst="leftArrow">
              <a:avLst>
                <a:gd name="adj1" fmla="val 50000"/>
                <a:gd name="adj2" fmla="val 75000"/>
              </a:avLst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633" name="Rectangle 8"/>
            <p:cNvSpPr>
              <a:spLocks noChangeArrowheads="1"/>
            </p:cNvSpPr>
            <p:nvPr/>
          </p:nvSpPr>
          <p:spPr bwMode="auto">
            <a:xfrm>
              <a:off x="1920" y="3648"/>
              <a:ext cx="672" cy="336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10245" name="Text Box 9"/>
          <p:cNvSpPr txBox="1">
            <a:spLocks noChangeArrowheads="1"/>
          </p:cNvSpPr>
          <p:nvPr/>
        </p:nvSpPr>
        <p:spPr bwMode="auto">
          <a:xfrm>
            <a:off x="6769100" y="3094038"/>
            <a:ext cx="1600200" cy="8588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70000"/>
              </a:lnSpc>
            </a:pPr>
            <a:r>
              <a:rPr lang="en-US" altLang="en-US">
                <a:solidFill>
                  <a:schemeClr val="tx1"/>
                </a:solidFill>
              </a:rPr>
              <a:t>Tonks-Girardeau gas</a:t>
            </a:r>
          </a:p>
        </p:txBody>
      </p:sp>
      <p:sp>
        <p:nvSpPr>
          <p:cNvPr id="10246" name="Text Box 10"/>
          <p:cNvSpPr txBox="1">
            <a:spLocks noChangeArrowheads="1"/>
          </p:cNvSpPr>
          <p:nvPr/>
        </p:nvSpPr>
        <p:spPr bwMode="auto">
          <a:xfrm>
            <a:off x="1279525" y="4541838"/>
            <a:ext cx="14478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chemeClr val="tx1"/>
                </a:solidFill>
              </a:rPr>
              <a:t>1D quasi-BEC</a:t>
            </a:r>
          </a:p>
        </p:txBody>
      </p:sp>
      <p:sp>
        <p:nvSpPr>
          <p:cNvPr id="10247" name="Freeform 11"/>
          <p:cNvSpPr>
            <a:spLocks/>
          </p:cNvSpPr>
          <p:nvPr/>
        </p:nvSpPr>
        <p:spPr bwMode="auto">
          <a:xfrm>
            <a:off x="2763838" y="4587875"/>
            <a:ext cx="57150" cy="30163"/>
          </a:xfrm>
          <a:custGeom>
            <a:avLst/>
            <a:gdLst>
              <a:gd name="T0" fmla="*/ 22860 w 70"/>
              <a:gd name="T1" fmla="*/ 30163 h 38"/>
              <a:gd name="T2" fmla="*/ 0 w 70"/>
              <a:gd name="T3" fmla="*/ 30163 h 38"/>
              <a:gd name="T4" fmla="*/ 0 w 70"/>
              <a:gd name="T5" fmla="*/ 9525 h 38"/>
              <a:gd name="T6" fmla="*/ 34290 w 70"/>
              <a:gd name="T7" fmla="*/ 0 h 38"/>
              <a:gd name="T8" fmla="*/ 57150 w 70"/>
              <a:gd name="T9" fmla="*/ 0 h 38"/>
              <a:gd name="T10" fmla="*/ 57150 w 70"/>
              <a:gd name="T11" fmla="*/ 19050 h 38"/>
              <a:gd name="T12" fmla="*/ 22860 w 70"/>
              <a:gd name="T13" fmla="*/ 30163 h 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0" h="38">
                <a:moveTo>
                  <a:pt x="28" y="38"/>
                </a:moveTo>
                <a:lnTo>
                  <a:pt x="0" y="38"/>
                </a:lnTo>
                <a:lnTo>
                  <a:pt x="0" y="12"/>
                </a:lnTo>
                <a:lnTo>
                  <a:pt x="42" y="0"/>
                </a:lnTo>
                <a:lnTo>
                  <a:pt x="70" y="0"/>
                </a:lnTo>
                <a:lnTo>
                  <a:pt x="70" y="24"/>
                </a:lnTo>
                <a:lnTo>
                  <a:pt x="28" y="38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8" name="Freeform 12"/>
          <p:cNvSpPr>
            <a:spLocks/>
          </p:cNvSpPr>
          <p:nvPr/>
        </p:nvSpPr>
        <p:spPr bwMode="auto">
          <a:xfrm>
            <a:off x="4789488" y="3529013"/>
            <a:ext cx="255587" cy="179387"/>
          </a:xfrm>
          <a:custGeom>
            <a:avLst/>
            <a:gdLst>
              <a:gd name="T0" fmla="*/ 22294 w 321"/>
              <a:gd name="T1" fmla="*/ 179387 h 227"/>
              <a:gd name="T2" fmla="*/ 0 w 321"/>
              <a:gd name="T3" fmla="*/ 179387 h 227"/>
              <a:gd name="T4" fmla="*/ 0 w 321"/>
              <a:gd name="T5" fmla="*/ 158840 h 227"/>
              <a:gd name="T6" fmla="*/ 234089 w 321"/>
              <a:gd name="T7" fmla="*/ 0 h 227"/>
              <a:gd name="T8" fmla="*/ 255587 w 321"/>
              <a:gd name="T9" fmla="*/ 0 h 227"/>
              <a:gd name="T10" fmla="*/ 255587 w 321"/>
              <a:gd name="T11" fmla="*/ 19756 h 227"/>
              <a:gd name="T12" fmla="*/ 22294 w 321"/>
              <a:gd name="T13" fmla="*/ 179387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1" h="227">
                <a:moveTo>
                  <a:pt x="28" y="227"/>
                </a:moveTo>
                <a:lnTo>
                  <a:pt x="0" y="227"/>
                </a:lnTo>
                <a:lnTo>
                  <a:pt x="0" y="201"/>
                </a:lnTo>
                <a:lnTo>
                  <a:pt x="294" y="0"/>
                </a:lnTo>
                <a:lnTo>
                  <a:pt x="321" y="0"/>
                </a:lnTo>
                <a:lnTo>
                  <a:pt x="321" y="25"/>
                </a:lnTo>
                <a:lnTo>
                  <a:pt x="28" y="227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9" name="Freeform 13"/>
          <p:cNvSpPr>
            <a:spLocks/>
          </p:cNvSpPr>
          <p:nvPr/>
        </p:nvSpPr>
        <p:spPr bwMode="auto">
          <a:xfrm>
            <a:off x="5022850" y="3379788"/>
            <a:ext cx="200025" cy="169862"/>
          </a:xfrm>
          <a:custGeom>
            <a:avLst/>
            <a:gdLst>
              <a:gd name="T0" fmla="*/ 21517 w 251"/>
              <a:gd name="T1" fmla="*/ 169862 h 213"/>
              <a:gd name="T2" fmla="*/ 0 w 251"/>
              <a:gd name="T3" fmla="*/ 169862 h 213"/>
              <a:gd name="T4" fmla="*/ 0 w 251"/>
              <a:gd name="T5" fmla="*/ 149925 h 213"/>
              <a:gd name="T6" fmla="*/ 176915 w 251"/>
              <a:gd name="T7" fmla="*/ 0 h 213"/>
              <a:gd name="T8" fmla="*/ 200025 w 251"/>
              <a:gd name="T9" fmla="*/ 0 h 213"/>
              <a:gd name="T10" fmla="*/ 200025 w 251"/>
              <a:gd name="T11" fmla="*/ 19937 h 213"/>
              <a:gd name="T12" fmla="*/ 21517 w 251"/>
              <a:gd name="T13" fmla="*/ 169862 h 2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1" h="213">
                <a:moveTo>
                  <a:pt x="27" y="213"/>
                </a:moveTo>
                <a:lnTo>
                  <a:pt x="0" y="213"/>
                </a:lnTo>
                <a:lnTo>
                  <a:pt x="0" y="188"/>
                </a:lnTo>
                <a:lnTo>
                  <a:pt x="222" y="0"/>
                </a:lnTo>
                <a:lnTo>
                  <a:pt x="251" y="0"/>
                </a:lnTo>
                <a:lnTo>
                  <a:pt x="251" y="25"/>
                </a:lnTo>
                <a:lnTo>
                  <a:pt x="27" y="213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0" name="Freeform 14"/>
          <p:cNvSpPr>
            <a:spLocks/>
          </p:cNvSpPr>
          <p:nvPr/>
        </p:nvSpPr>
        <p:spPr bwMode="auto">
          <a:xfrm>
            <a:off x="5200650" y="3260725"/>
            <a:ext cx="176213" cy="139700"/>
          </a:xfrm>
          <a:custGeom>
            <a:avLst/>
            <a:gdLst>
              <a:gd name="T0" fmla="*/ 22916 w 223"/>
              <a:gd name="T1" fmla="*/ 139700 h 176"/>
              <a:gd name="T2" fmla="*/ 0 w 223"/>
              <a:gd name="T3" fmla="*/ 139700 h 176"/>
              <a:gd name="T4" fmla="*/ 0 w 223"/>
              <a:gd name="T5" fmla="*/ 119856 h 176"/>
              <a:gd name="T6" fmla="*/ 154878 w 223"/>
              <a:gd name="T7" fmla="*/ 0 h 176"/>
              <a:gd name="T8" fmla="*/ 176213 w 223"/>
              <a:gd name="T9" fmla="*/ 0 h 176"/>
              <a:gd name="T10" fmla="*/ 176213 w 223"/>
              <a:gd name="T11" fmla="*/ 19050 h 176"/>
              <a:gd name="T12" fmla="*/ 22916 w 223"/>
              <a:gd name="T13" fmla="*/ 139700 h 17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3" h="176">
                <a:moveTo>
                  <a:pt x="29" y="176"/>
                </a:moveTo>
                <a:lnTo>
                  <a:pt x="0" y="176"/>
                </a:lnTo>
                <a:lnTo>
                  <a:pt x="0" y="151"/>
                </a:lnTo>
                <a:lnTo>
                  <a:pt x="196" y="0"/>
                </a:lnTo>
                <a:lnTo>
                  <a:pt x="223" y="0"/>
                </a:lnTo>
                <a:lnTo>
                  <a:pt x="223" y="24"/>
                </a:lnTo>
                <a:lnTo>
                  <a:pt x="29" y="176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1" name="Freeform 15"/>
          <p:cNvSpPr>
            <a:spLocks/>
          </p:cNvSpPr>
          <p:nvPr/>
        </p:nvSpPr>
        <p:spPr bwMode="auto">
          <a:xfrm>
            <a:off x="5354638" y="3149600"/>
            <a:ext cx="144462" cy="130175"/>
          </a:xfrm>
          <a:custGeom>
            <a:avLst/>
            <a:gdLst>
              <a:gd name="T0" fmla="*/ 21550 w 181"/>
              <a:gd name="T1" fmla="*/ 130175 h 162"/>
              <a:gd name="T2" fmla="*/ 0 w 181"/>
              <a:gd name="T3" fmla="*/ 130175 h 162"/>
              <a:gd name="T4" fmla="*/ 0 w 181"/>
              <a:gd name="T5" fmla="*/ 110890 h 162"/>
              <a:gd name="T6" fmla="*/ 121316 w 181"/>
              <a:gd name="T7" fmla="*/ 0 h 162"/>
              <a:gd name="T8" fmla="*/ 144462 w 181"/>
              <a:gd name="T9" fmla="*/ 0 h 162"/>
              <a:gd name="T10" fmla="*/ 144462 w 181"/>
              <a:gd name="T11" fmla="*/ 19285 h 162"/>
              <a:gd name="T12" fmla="*/ 21550 w 181"/>
              <a:gd name="T13" fmla="*/ 130175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1" h="162">
                <a:moveTo>
                  <a:pt x="27" y="162"/>
                </a:moveTo>
                <a:lnTo>
                  <a:pt x="0" y="162"/>
                </a:lnTo>
                <a:lnTo>
                  <a:pt x="0" y="138"/>
                </a:lnTo>
                <a:lnTo>
                  <a:pt x="152" y="0"/>
                </a:lnTo>
                <a:lnTo>
                  <a:pt x="181" y="0"/>
                </a:lnTo>
                <a:lnTo>
                  <a:pt x="181" y="24"/>
                </a:lnTo>
                <a:lnTo>
                  <a:pt x="27" y="162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2" name="Freeform 16"/>
          <p:cNvSpPr>
            <a:spLocks/>
          </p:cNvSpPr>
          <p:nvPr/>
        </p:nvSpPr>
        <p:spPr bwMode="auto">
          <a:xfrm>
            <a:off x="5476875" y="3040063"/>
            <a:ext cx="133350" cy="130175"/>
          </a:xfrm>
          <a:custGeom>
            <a:avLst/>
            <a:gdLst>
              <a:gd name="T0" fmla="*/ 22883 w 169"/>
              <a:gd name="T1" fmla="*/ 130175 h 162"/>
              <a:gd name="T2" fmla="*/ 0 w 169"/>
              <a:gd name="T3" fmla="*/ 130175 h 162"/>
              <a:gd name="T4" fmla="*/ 0 w 169"/>
              <a:gd name="T5" fmla="*/ 110890 h 162"/>
              <a:gd name="T6" fmla="*/ 111257 w 169"/>
              <a:gd name="T7" fmla="*/ 0 h 162"/>
              <a:gd name="T8" fmla="*/ 133350 w 169"/>
              <a:gd name="T9" fmla="*/ 0 h 162"/>
              <a:gd name="T10" fmla="*/ 133350 w 169"/>
              <a:gd name="T11" fmla="*/ 19285 h 162"/>
              <a:gd name="T12" fmla="*/ 22883 w 169"/>
              <a:gd name="T13" fmla="*/ 130175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9" h="162">
                <a:moveTo>
                  <a:pt x="29" y="162"/>
                </a:moveTo>
                <a:lnTo>
                  <a:pt x="0" y="162"/>
                </a:lnTo>
                <a:lnTo>
                  <a:pt x="0" y="138"/>
                </a:lnTo>
                <a:lnTo>
                  <a:pt x="141" y="0"/>
                </a:lnTo>
                <a:lnTo>
                  <a:pt x="169" y="0"/>
                </a:lnTo>
                <a:lnTo>
                  <a:pt x="169" y="24"/>
                </a:lnTo>
                <a:lnTo>
                  <a:pt x="29" y="162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3" name="Freeform 17"/>
          <p:cNvSpPr>
            <a:spLocks/>
          </p:cNvSpPr>
          <p:nvPr/>
        </p:nvSpPr>
        <p:spPr bwMode="auto">
          <a:xfrm>
            <a:off x="5588000" y="2860675"/>
            <a:ext cx="209550" cy="198438"/>
          </a:xfrm>
          <a:custGeom>
            <a:avLst/>
            <a:gdLst>
              <a:gd name="T0" fmla="*/ 22225 w 264"/>
              <a:gd name="T1" fmla="*/ 198438 h 252"/>
              <a:gd name="T2" fmla="*/ 0 w 264"/>
              <a:gd name="T3" fmla="*/ 198438 h 252"/>
              <a:gd name="T4" fmla="*/ 0 w 264"/>
              <a:gd name="T5" fmla="*/ 179539 h 252"/>
              <a:gd name="T6" fmla="*/ 188119 w 264"/>
              <a:gd name="T7" fmla="*/ 0 h 252"/>
              <a:gd name="T8" fmla="*/ 209550 w 264"/>
              <a:gd name="T9" fmla="*/ 0 h 252"/>
              <a:gd name="T10" fmla="*/ 209550 w 264"/>
              <a:gd name="T11" fmla="*/ 20474 h 252"/>
              <a:gd name="T12" fmla="*/ 22225 w 264"/>
              <a:gd name="T13" fmla="*/ 198438 h 2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4" h="252">
                <a:moveTo>
                  <a:pt x="28" y="252"/>
                </a:moveTo>
                <a:lnTo>
                  <a:pt x="0" y="252"/>
                </a:lnTo>
                <a:lnTo>
                  <a:pt x="0" y="228"/>
                </a:lnTo>
                <a:lnTo>
                  <a:pt x="237" y="0"/>
                </a:lnTo>
                <a:lnTo>
                  <a:pt x="264" y="0"/>
                </a:lnTo>
                <a:lnTo>
                  <a:pt x="264" y="26"/>
                </a:lnTo>
                <a:lnTo>
                  <a:pt x="28" y="252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4" name="Freeform 18"/>
          <p:cNvSpPr>
            <a:spLocks/>
          </p:cNvSpPr>
          <p:nvPr/>
        </p:nvSpPr>
        <p:spPr bwMode="auto">
          <a:xfrm>
            <a:off x="5775325" y="2700338"/>
            <a:ext cx="177800" cy="180975"/>
          </a:xfrm>
          <a:custGeom>
            <a:avLst/>
            <a:gdLst>
              <a:gd name="T0" fmla="*/ 21624 w 222"/>
              <a:gd name="T1" fmla="*/ 180975 h 227"/>
              <a:gd name="T2" fmla="*/ 0 w 222"/>
              <a:gd name="T3" fmla="*/ 180975 h 227"/>
              <a:gd name="T4" fmla="*/ 0 w 222"/>
              <a:gd name="T5" fmla="*/ 160247 h 227"/>
              <a:gd name="T6" fmla="*/ 155375 w 222"/>
              <a:gd name="T7" fmla="*/ 0 h 227"/>
              <a:gd name="T8" fmla="*/ 177800 w 222"/>
              <a:gd name="T9" fmla="*/ 0 h 227"/>
              <a:gd name="T10" fmla="*/ 177800 w 222"/>
              <a:gd name="T11" fmla="*/ 19931 h 227"/>
              <a:gd name="T12" fmla="*/ 21624 w 222"/>
              <a:gd name="T13" fmla="*/ 180975 h 2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2" h="227">
                <a:moveTo>
                  <a:pt x="27" y="227"/>
                </a:moveTo>
                <a:lnTo>
                  <a:pt x="0" y="227"/>
                </a:lnTo>
                <a:lnTo>
                  <a:pt x="0" y="201"/>
                </a:lnTo>
                <a:lnTo>
                  <a:pt x="194" y="0"/>
                </a:lnTo>
                <a:lnTo>
                  <a:pt x="222" y="0"/>
                </a:lnTo>
                <a:lnTo>
                  <a:pt x="222" y="25"/>
                </a:lnTo>
                <a:lnTo>
                  <a:pt x="27" y="227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5" name="Freeform 19"/>
          <p:cNvSpPr>
            <a:spLocks/>
          </p:cNvSpPr>
          <p:nvPr/>
        </p:nvSpPr>
        <p:spPr bwMode="auto">
          <a:xfrm>
            <a:off x="5929313" y="2560638"/>
            <a:ext cx="155575" cy="160337"/>
          </a:xfrm>
          <a:custGeom>
            <a:avLst/>
            <a:gdLst>
              <a:gd name="T0" fmla="*/ 22225 w 196"/>
              <a:gd name="T1" fmla="*/ 160337 h 201"/>
              <a:gd name="T2" fmla="*/ 0 w 196"/>
              <a:gd name="T3" fmla="*/ 160337 h 201"/>
              <a:gd name="T4" fmla="*/ 0 w 196"/>
              <a:gd name="T5" fmla="*/ 140395 h 201"/>
              <a:gd name="T6" fmla="*/ 132556 w 196"/>
              <a:gd name="T7" fmla="*/ 0 h 201"/>
              <a:gd name="T8" fmla="*/ 155575 w 196"/>
              <a:gd name="T9" fmla="*/ 0 h 201"/>
              <a:gd name="T10" fmla="*/ 155575 w 196"/>
              <a:gd name="T11" fmla="*/ 19942 h 201"/>
              <a:gd name="T12" fmla="*/ 22225 w 196"/>
              <a:gd name="T13" fmla="*/ 16033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6" h="201">
                <a:moveTo>
                  <a:pt x="28" y="201"/>
                </a:moveTo>
                <a:lnTo>
                  <a:pt x="0" y="201"/>
                </a:lnTo>
                <a:lnTo>
                  <a:pt x="0" y="176"/>
                </a:lnTo>
                <a:lnTo>
                  <a:pt x="167" y="0"/>
                </a:lnTo>
                <a:lnTo>
                  <a:pt x="196" y="0"/>
                </a:lnTo>
                <a:lnTo>
                  <a:pt x="196" y="25"/>
                </a:lnTo>
                <a:lnTo>
                  <a:pt x="28" y="201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6" name="Freeform 20"/>
          <p:cNvSpPr>
            <a:spLocks/>
          </p:cNvSpPr>
          <p:nvPr/>
        </p:nvSpPr>
        <p:spPr bwMode="auto">
          <a:xfrm>
            <a:off x="6062663" y="2420938"/>
            <a:ext cx="134937" cy="160337"/>
          </a:xfrm>
          <a:custGeom>
            <a:avLst/>
            <a:gdLst>
              <a:gd name="T0" fmla="*/ 23155 w 169"/>
              <a:gd name="T1" fmla="*/ 160337 h 201"/>
              <a:gd name="T2" fmla="*/ 0 w 169"/>
              <a:gd name="T3" fmla="*/ 160337 h 201"/>
              <a:gd name="T4" fmla="*/ 0 w 169"/>
              <a:gd name="T5" fmla="*/ 140395 h 201"/>
              <a:gd name="T6" fmla="*/ 112581 w 169"/>
              <a:gd name="T7" fmla="*/ 0 h 201"/>
              <a:gd name="T8" fmla="*/ 134937 w 169"/>
              <a:gd name="T9" fmla="*/ 0 h 201"/>
              <a:gd name="T10" fmla="*/ 134937 w 169"/>
              <a:gd name="T11" fmla="*/ 19942 h 201"/>
              <a:gd name="T12" fmla="*/ 23155 w 169"/>
              <a:gd name="T13" fmla="*/ 160337 h 2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9" h="201">
                <a:moveTo>
                  <a:pt x="29" y="201"/>
                </a:moveTo>
                <a:lnTo>
                  <a:pt x="0" y="201"/>
                </a:lnTo>
                <a:lnTo>
                  <a:pt x="0" y="176"/>
                </a:lnTo>
                <a:lnTo>
                  <a:pt x="141" y="0"/>
                </a:lnTo>
                <a:lnTo>
                  <a:pt x="169" y="0"/>
                </a:lnTo>
                <a:lnTo>
                  <a:pt x="169" y="25"/>
                </a:lnTo>
                <a:lnTo>
                  <a:pt x="29" y="201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7" name="Freeform 21"/>
          <p:cNvSpPr>
            <a:spLocks/>
          </p:cNvSpPr>
          <p:nvPr/>
        </p:nvSpPr>
        <p:spPr bwMode="auto">
          <a:xfrm>
            <a:off x="6173788" y="2311400"/>
            <a:ext cx="122237" cy="130175"/>
          </a:xfrm>
          <a:custGeom>
            <a:avLst/>
            <a:gdLst>
              <a:gd name="T0" fmla="*/ 22370 w 153"/>
              <a:gd name="T1" fmla="*/ 130175 h 163"/>
              <a:gd name="T2" fmla="*/ 0 w 153"/>
              <a:gd name="T3" fmla="*/ 130175 h 163"/>
              <a:gd name="T4" fmla="*/ 0 w 153"/>
              <a:gd name="T5" fmla="*/ 110210 h 163"/>
              <a:gd name="T6" fmla="*/ 99867 w 153"/>
              <a:gd name="T7" fmla="*/ 0 h 163"/>
              <a:gd name="T8" fmla="*/ 122237 w 153"/>
              <a:gd name="T9" fmla="*/ 0 h 163"/>
              <a:gd name="T10" fmla="*/ 122237 w 153"/>
              <a:gd name="T11" fmla="*/ 19965 h 163"/>
              <a:gd name="T12" fmla="*/ 22370 w 153"/>
              <a:gd name="T13" fmla="*/ 130175 h 1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3" h="163">
                <a:moveTo>
                  <a:pt x="28" y="163"/>
                </a:moveTo>
                <a:lnTo>
                  <a:pt x="0" y="163"/>
                </a:lnTo>
                <a:lnTo>
                  <a:pt x="0" y="138"/>
                </a:lnTo>
                <a:lnTo>
                  <a:pt x="125" y="0"/>
                </a:lnTo>
                <a:lnTo>
                  <a:pt x="153" y="0"/>
                </a:lnTo>
                <a:lnTo>
                  <a:pt x="153" y="25"/>
                </a:lnTo>
                <a:lnTo>
                  <a:pt x="28" y="163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8" name="Freeform 22"/>
          <p:cNvSpPr>
            <a:spLocks/>
          </p:cNvSpPr>
          <p:nvPr/>
        </p:nvSpPr>
        <p:spPr bwMode="auto">
          <a:xfrm>
            <a:off x="6273800" y="2182813"/>
            <a:ext cx="109538" cy="149225"/>
          </a:xfrm>
          <a:custGeom>
            <a:avLst/>
            <a:gdLst>
              <a:gd name="T0" fmla="*/ 22065 w 139"/>
              <a:gd name="T1" fmla="*/ 149225 h 188"/>
              <a:gd name="T2" fmla="*/ 0 w 139"/>
              <a:gd name="T3" fmla="*/ 149225 h 188"/>
              <a:gd name="T4" fmla="*/ 0 w 139"/>
              <a:gd name="T5" fmla="*/ 129381 h 188"/>
              <a:gd name="T6" fmla="*/ 88261 w 139"/>
              <a:gd name="T7" fmla="*/ 0 h 188"/>
              <a:gd name="T8" fmla="*/ 109538 w 139"/>
              <a:gd name="T9" fmla="*/ 0 h 188"/>
              <a:gd name="T10" fmla="*/ 109538 w 139"/>
              <a:gd name="T11" fmla="*/ 19050 h 188"/>
              <a:gd name="T12" fmla="*/ 22065 w 139"/>
              <a:gd name="T13" fmla="*/ 149225 h 1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9" h="188">
                <a:moveTo>
                  <a:pt x="28" y="188"/>
                </a:moveTo>
                <a:lnTo>
                  <a:pt x="0" y="188"/>
                </a:lnTo>
                <a:lnTo>
                  <a:pt x="0" y="163"/>
                </a:lnTo>
                <a:lnTo>
                  <a:pt x="112" y="0"/>
                </a:lnTo>
                <a:lnTo>
                  <a:pt x="139" y="0"/>
                </a:lnTo>
                <a:lnTo>
                  <a:pt x="139" y="24"/>
                </a:lnTo>
                <a:lnTo>
                  <a:pt x="28" y="188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59" name="Freeform 23"/>
          <p:cNvSpPr>
            <a:spLocks/>
          </p:cNvSpPr>
          <p:nvPr/>
        </p:nvSpPr>
        <p:spPr bwMode="auto">
          <a:xfrm>
            <a:off x="6362700" y="2071688"/>
            <a:ext cx="100013" cy="130175"/>
          </a:xfrm>
          <a:custGeom>
            <a:avLst/>
            <a:gdLst>
              <a:gd name="T0" fmla="*/ 21603 w 125"/>
              <a:gd name="T1" fmla="*/ 130175 h 162"/>
              <a:gd name="T2" fmla="*/ 0 w 125"/>
              <a:gd name="T3" fmla="*/ 130175 h 162"/>
              <a:gd name="T4" fmla="*/ 0 w 125"/>
              <a:gd name="T5" fmla="*/ 110890 h 162"/>
              <a:gd name="T6" fmla="*/ 77610 w 125"/>
              <a:gd name="T7" fmla="*/ 0 h 162"/>
              <a:gd name="T8" fmla="*/ 100013 w 125"/>
              <a:gd name="T9" fmla="*/ 0 h 162"/>
              <a:gd name="T10" fmla="*/ 100013 w 125"/>
              <a:gd name="T11" fmla="*/ 19285 h 162"/>
              <a:gd name="T12" fmla="*/ 21603 w 125"/>
              <a:gd name="T13" fmla="*/ 130175 h 1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162">
                <a:moveTo>
                  <a:pt x="27" y="162"/>
                </a:moveTo>
                <a:lnTo>
                  <a:pt x="0" y="162"/>
                </a:lnTo>
                <a:lnTo>
                  <a:pt x="0" y="138"/>
                </a:lnTo>
                <a:lnTo>
                  <a:pt x="97" y="0"/>
                </a:lnTo>
                <a:lnTo>
                  <a:pt x="125" y="0"/>
                </a:lnTo>
                <a:lnTo>
                  <a:pt x="125" y="24"/>
                </a:lnTo>
                <a:lnTo>
                  <a:pt x="27" y="162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0" name="Freeform 24"/>
          <p:cNvSpPr>
            <a:spLocks/>
          </p:cNvSpPr>
          <p:nvPr/>
        </p:nvSpPr>
        <p:spPr bwMode="auto">
          <a:xfrm>
            <a:off x="6440488" y="1971675"/>
            <a:ext cx="98425" cy="119063"/>
          </a:xfrm>
          <a:custGeom>
            <a:avLst/>
            <a:gdLst>
              <a:gd name="T0" fmla="*/ 22047 w 125"/>
              <a:gd name="T1" fmla="*/ 119063 h 151"/>
              <a:gd name="T2" fmla="*/ 0 w 125"/>
              <a:gd name="T3" fmla="*/ 119063 h 151"/>
              <a:gd name="T4" fmla="*/ 0 w 125"/>
              <a:gd name="T5" fmla="*/ 100139 h 151"/>
              <a:gd name="T6" fmla="*/ 76378 w 125"/>
              <a:gd name="T7" fmla="*/ 0 h 151"/>
              <a:gd name="T8" fmla="*/ 98425 w 125"/>
              <a:gd name="T9" fmla="*/ 0 h 151"/>
              <a:gd name="T10" fmla="*/ 98425 w 125"/>
              <a:gd name="T11" fmla="*/ 20501 h 151"/>
              <a:gd name="T12" fmla="*/ 22047 w 125"/>
              <a:gd name="T13" fmla="*/ 119063 h 15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151">
                <a:moveTo>
                  <a:pt x="28" y="151"/>
                </a:moveTo>
                <a:lnTo>
                  <a:pt x="0" y="151"/>
                </a:lnTo>
                <a:lnTo>
                  <a:pt x="0" y="127"/>
                </a:lnTo>
                <a:lnTo>
                  <a:pt x="97" y="0"/>
                </a:lnTo>
                <a:lnTo>
                  <a:pt x="125" y="0"/>
                </a:lnTo>
                <a:lnTo>
                  <a:pt x="125" y="26"/>
                </a:lnTo>
                <a:lnTo>
                  <a:pt x="28" y="151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1" name="Freeform 25"/>
          <p:cNvSpPr>
            <a:spLocks/>
          </p:cNvSpPr>
          <p:nvPr/>
        </p:nvSpPr>
        <p:spPr bwMode="auto">
          <a:xfrm>
            <a:off x="6516688" y="1871663"/>
            <a:ext cx="88900" cy="120650"/>
          </a:xfrm>
          <a:custGeom>
            <a:avLst/>
            <a:gdLst>
              <a:gd name="T0" fmla="*/ 22225 w 112"/>
              <a:gd name="T1" fmla="*/ 120650 h 152"/>
              <a:gd name="T2" fmla="*/ 0 w 112"/>
              <a:gd name="T3" fmla="*/ 120650 h 152"/>
              <a:gd name="T4" fmla="*/ 0 w 112"/>
              <a:gd name="T5" fmla="*/ 100013 h 152"/>
              <a:gd name="T6" fmla="*/ 66675 w 112"/>
              <a:gd name="T7" fmla="*/ 0 h 152"/>
              <a:gd name="T8" fmla="*/ 88900 w 112"/>
              <a:gd name="T9" fmla="*/ 0 h 152"/>
              <a:gd name="T10" fmla="*/ 88900 w 112"/>
              <a:gd name="T11" fmla="*/ 20638 h 152"/>
              <a:gd name="T12" fmla="*/ 22225 w 112"/>
              <a:gd name="T13" fmla="*/ 120650 h 15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52">
                <a:moveTo>
                  <a:pt x="28" y="152"/>
                </a:moveTo>
                <a:lnTo>
                  <a:pt x="0" y="152"/>
                </a:lnTo>
                <a:lnTo>
                  <a:pt x="0" y="126"/>
                </a:lnTo>
                <a:lnTo>
                  <a:pt x="84" y="0"/>
                </a:lnTo>
                <a:lnTo>
                  <a:pt x="112" y="0"/>
                </a:lnTo>
                <a:lnTo>
                  <a:pt x="112" y="26"/>
                </a:lnTo>
                <a:lnTo>
                  <a:pt x="28" y="152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2" name="Freeform 26"/>
          <p:cNvSpPr>
            <a:spLocks/>
          </p:cNvSpPr>
          <p:nvPr/>
        </p:nvSpPr>
        <p:spPr bwMode="auto">
          <a:xfrm>
            <a:off x="6583363" y="1782763"/>
            <a:ext cx="88900" cy="109537"/>
          </a:xfrm>
          <a:custGeom>
            <a:avLst/>
            <a:gdLst>
              <a:gd name="T0" fmla="*/ 22225 w 112"/>
              <a:gd name="T1" fmla="*/ 109537 h 139"/>
              <a:gd name="T2" fmla="*/ 0 w 112"/>
              <a:gd name="T3" fmla="*/ 109537 h 139"/>
              <a:gd name="T4" fmla="*/ 0 w 112"/>
              <a:gd name="T5" fmla="*/ 89048 h 139"/>
              <a:gd name="T6" fmla="*/ 65881 w 112"/>
              <a:gd name="T7" fmla="*/ 0 h 139"/>
              <a:gd name="T8" fmla="*/ 88900 w 112"/>
              <a:gd name="T9" fmla="*/ 0 h 139"/>
              <a:gd name="T10" fmla="*/ 88900 w 112"/>
              <a:gd name="T11" fmla="*/ 20489 h 139"/>
              <a:gd name="T12" fmla="*/ 22225 w 112"/>
              <a:gd name="T13" fmla="*/ 109537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39">
                <a:moveTo>
                  <a:pt x="28" y="139"/>
                </a:moveTo>
                <a:lnTo>
                  <a:pt x="0" y="139"/>
                </a:lnTo>
                <a:lnTo>
                  <a:pt x="0" y="113"/>
                </a:lnTo>
                <a:lnTo>
                  <a:pt x="83" y="0"/>
                </a:lnTo>
                <a:lnTo>
                  <a:pt x="112" y="0"/>
                </a:lnTo>
                <a:lnTo>
                  <a:pt x="112" y="26"/>
                </a:lnTo>
                <a:lnTo>
                  <a:pt x="28" y="139"/>
                </a:lnTo>
                <a:close/>
              </a:path>
            </a:pathLst>
          </a:custGeom>
          <a:solidFill>
            <a:srgbClr val="0000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63" name="Rectangle 27"/>
          <p:cNvSpPr>
            <a:spLocks noChangeArrowheads="1"/>
          </p:cNvSpPr>
          <p:nvPr/>
        </p:nvSpPr>
        <p:spPr bwMode="auto">
          <a:xfrm>
            <a:off x="2763838" y="3468688"/>
            <a:ext cx="5715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4" name="Rectangle 28"/>
          <p:cNvSpPr>
            <a:spLocks noChangeArrowheads="1"/>
          </p:cNvSpPr>
          <p:nvPr/>
        </p:nvSpPr>
        <p:spPr bwMode="auto">
          <a:xfrm>
            <a:off x="2797175" y="3468688"/>
            <a:ext cx="15557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5" name="Rectangle 29"/>
          <p:cNvSpPr>
            <a:spLocks noChangeArrowheads="1"/>
          </p:cNvSpPr>
          <p:nvPr/>
        </p:nvSpPr>
        <p:spPr bwMode="auto">
          <a:xfrm>
            <a:off x="2930525" y="3468688"/>
            <a:ext cx="13335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6" name="Rectangle 30"/>
          <p:cNvSpPr>
            <a:spLocks noChangeArrowheads="1"/>
          </p:cNvSpPr>
          <p:nvPr/>
        </p:nvSpPr>
        <p:spPr bwMode="auto">
          <a:xfrm>
            <a:off x="3041650" y="3468688"/>
            <a:ext cx="2000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7" name="Rectangle 31"/>
          <p:cNvSpPr>
            <a:spLocks noChangeArrowheads="1"/>
          </p:cNvSpPr>
          <p:nvPr/>
        </p:nvSpPr>
        <p:spPr bwMode="auto">
          <a:xfrm>
            <a:off x="3217863" y="3468688"/>
            <a:ext cx="17780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8" name="Rectangle 32"/>
          <p:cNvSpPr>
            <a:spLocks noChangeArrowheads="1"/>
          </p:cNvSpPr>
          <p:nvPr/>
        </p:nvSpPr>
        <p:spPr bwMode="auto">
          <a:xfrm>
            <a:off x="3373438" y="3468688"/>
            <a:ext cx="144462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69" name="Rectangle 33"/>
          <p:cNvSpPr>
            <a:spLocks noChangeArrowheads="1"/>
          </p:cNvSpPr>
          <p:nvPr/>
        </p:nvSpPr>
        <p:spPr bwMode="auto">
          <a:xfrm>
            <a:off x="3495675" y="3468688"/>
            <a:ext cx="14287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0" name="Rectangle 34"/>
          <p:cNvSpPr>
            <a:spLocks noChangeArrowheads="1"/>
          </p:cNvSpPr>
          <p:nvPr/>
        </p:nvSpPr>
        <p:spPr bwMode="auto">
          <a:xfrm>
            <a:off x="3616325" y="3468688"/>
            <a:ext cx="1111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1" name="Rectangle 35"/>
          <p:cNvSpPr>
            <a:spLocks noChangeArrowheads="1"/>
          </p:cNvSpPr>
          <p:nvPr/>
        </p:nvSpPr>
        <p:spPr bwMode="auto">
          <a:xfrm>
            <a:off x="3705225" y="3468688"/>
            <a:ext cx="1111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2" name="Rectangle 36"/>
          <p:cNvSpPr>
            <a:spLocks noChangeArrowheads="1"/>
          </p:cNvSpPr>
          <p:nvPr/>
        </p:nvSpPr>
        <p:spPr bwMode="auto">
          <a:xfrm>
            <a:off x="3794125" y="3468688"/>
            <a:ext cx="100013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3" name="Rectangle 37"/>
          <p:cNvSpPr>
            <a:spLocks noChangeArrowheads="1"/>
          </p:cNvSpPr>
          <p:nvPr/>
        </p:nvSpPr>
        <p:spPr bwMode="auto">
          <a:xfrm>
            <a:off x="3871913" y="3468688"/>
            <a:ext cx="984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4" name="Rectangle 38"/>
          <p:cNvSpPr>
            <a:spLocks noChangeArrowheads="1"/>
          </p:cNvSpPr>
          <p:nvPr/>
        </p:nvSpPr>
        <p:spPr bwMode="auto">
          <a:xfrm>
            <a:off x="3949700" y="3468688"/>
            <a:ext cx="87313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5" name="Rectangle 39"/>
          <p:cNvSpPr>
            <a:spLocks noChangeArrowheads="1"/>
          </p:cNvSpPr>
          <p:nvPr/>
        </p:nvSpPr>
        <p:spPr bwMode="auto">
          <a:xfrm>
            <a:off x="4016375" y="3468688"/>
            <a:ext cx="87313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6" name="Rectangle 40"/>
          <p:cNvSpPr>
            <a:spLocks noChangeArrowheads="1"/>
          </p:cNvSpPr>
          <p:nvPr/>
        </p:nvSpPr>
        <p:spPr bwMode="auto">
          <a:xfrm>
            <a:off x="4083050" y="3468688"/>
            <a:ext cx="65088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7" name="Rectangle 41"/>
          <p:cNvSpPr>
            <a:spLocks noChangeArrowheads="1"/>
          </p:cNvSpPr>
          <p:nvPr/>
        </p:nvSpPr>
        <p:spPr bwMode="auto">
          <a:xfrm>
            <a:off x="4125913" y="3468688"/>
            <a:ext cx="354012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8" name="Rectangle 42"/>
          <p:cNvSpPr>
            <a:spLocks noChangeArrowheads="1"/>
          </p:cNvSpPr>
          <p:nvPr/>
        </p:nvSpPr>
        <p:spPr bwMode="auto">
          <a:xfrm>
            <a:off x="4457700" y="3468688"/>
            <a:ext cx="35560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79" name="Rectangle 43"/>
          <p:cNvSpPr>
            <a:spLocks noChangeArrowheads="1"/>
          </p:cNvSpPr>
          <p:nvPr/>
        </p:nvSpPr>
        <p:spPr bwMode="auto">
          <a:xfrm>
            <a:off x="4789488" y="3468688"/>
            <a:ext cx="255587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0" name="Rectangle 44"/>
          <p:cNvSpPr>
            <a:spLocks noChangeArrowheads="1"/>
          </p:cNvSpPr>
          <p:nvPr/>
        </p:nvSpPr>
        <p:spPr bwMode="auto">
          <a:xfrm>
            <a:off x="5022850" y="3468688"/>
            <a:ext cx="2000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1" name="Rectangle 45"/>
          <p:cNvSpPr>
            <a:spLocks noChangeArrowheads="1"/>
          </p:cNvSpPr>
          <p:nvPr/>
        </p:nvSpPr>
        <p:spPr bwMode="auto">
          <a:xfrm>
            <a:off x="5200650" y="3468688"/>
            <a:ext cx="176213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2" name="Rectangle 46"/>
          <p:cNvSpPr>
            <a:spLocks noChangeArrowheads="1"/>
          </p:cNvSpPr>
          <p:nvPr/>
        </p:nvSpPr>
        <p:spPr bwMode="auto">
          <a:xfrm>
            <a:off x="5354638" y="3468688"/>
            <a:ext cx="144462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3" name="Rectangle 47"/>
          <p:cNvSpPr>
            <a:spLocks noChangeArrowheads="1"/>
          </p:cNvSpPr>
          <p:nvPr/>
        </p:nvSpPr>
        <p:spPr bwMode="auto">
          <a:xfrm>
            <a:off x="5476875" y="3468688"/>
            <a:ext cx="13335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4" name="Rectangle 48"/>
          <p:cNvSpPr>
            <a:spLocks noChangeArrowheads="1"/>
          </p:cNvSpPr>
          <p:nvPr/>
        </p:nvSpPr>
        <p:spPr bwMode="auto">
          <a:xfrm>
            <a:off x="5588000" y="3468688"/>
            <a:ext cx="20955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5" name="Rectangle 49"/>
          <p:cNvSpPr>
            <a:spLocks noChangeArrowheads="1"/>
          </p:cNvSpPr>
          <p:nvPr/>
        </p:nvSpPr>
        <p:spPr bwMode="auto">
          <a:xfrm>
            <a:off x="5775325" y="3468688"/>
            <a:ext cx="17780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6" name="Rectangle 50"/>
          <p:cNvSpPr>
            <a:spLocks noChangeArrowheads="1"/>
          </p:cNvSpPr>
          <p:nvPr/>
        </p:nvSpPr>
        <p:spPr bwMode="auto">
          <a:xfrm>
            <a:off x="5929313" y="3468688"/>
            <a:ext cx="15557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7" name="Rectangle 51"/>
          <p:cNvSpPr>
            <a:spLocks noChangeArrowheads="1"/>
          </p:cNvSpPr>
          <p:nvPr/>
        </p:nvSpPr>
        <p:spPr bwMode="auto">
          <a:xfrm>
            <a:off x="6062663" y="3468688"/>
            <a:ext cx="134937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8" name="Rectangle 52"/>
          <p:cNvSpPr>
            <a:spLocks noChangeArrowheads="1"/>
          </p:cNvSpPr>
          <p:nvPr/>
        </p:nvSpPr>
        <p:spPr bwMode="auto">
          <a:xfrm>
            <a:off x="6173788" y="3468688"/>
            <a:ext cx="122237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89" name="Rectangle 53"/>
          <p:cNvSpPr>
            <a:spLocks noChangeArrowheads="1"/>
          </p:cNvSpPr>
          <p:nvPr/>
        </p:nvSpPr>
        <p:spPr bwMode="auto">
          <a:xfrm>
            <a:off x="6273800" y="3468688"/>
            <a:ext cx="109538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90" name="Rectangle 54"/>
          <p:cNvSpPr>
            <a:spLocks noChangeArrowheads="1"/>
          </p:cNvSpPr>
          <p:nvPr/>
        </p:nvSpPr>
        <p:spPr bwMode="auto">
          <a:xfrm>
            <a:off x="6362700" y="3468688"/>
            <a:ext cx="100013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91" name="Rectangle 55"/>
          <p:cNvSpPr>
            <a:spLocks noChangeArrowheads="1"/>
          </p:cNvSpPr>
          <p:nvPr/>
        </p:nvSpPr>
        <p:spPr bwMode="auto">
          <a:xfrm>
            <a:off x="6440488" y="3468688"/>
            <a:ext cx="98425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92" name="Rectangle 56"/>
          <p:cNvSpPr>
            <a:spLocks noChangeArrowheads="1"/>
          </p:cNvSpPr>
          <p:nvPr/>
        </p:nvSpPr>
        <p:spPr bwMode="auto">
          <a:xfrm>
            <a:off x="6516688" y="3468688"/>
            <a:ext cx="8890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93" name="Rectangle 57"/>
          <p:cNvSpPr>
            <a:spLocks noChangeArrowheads="1"/>
          </p:cNvSpPr>
          <p:nvPr/>
        </p:nvSpPr>
        <p:spPr bwMode="auto">
          <a:xfrm>
            <a:off x="6583363" y="3468688"/>
            <a:ext cx="88900" cy="20637"/>
          </a:xfrm>
          <a:prstGeom prst="rect">
            <a:avLst/>
          </a:prstGeom>
          <a:solidFill>
            <a:srgbClr val="076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294" name="Freeform 58"/>
          <p:cNvSpPr>
            <a:spLocks/>
          </p:cNvSpPr>
          <p:nvPr/>
        </p:nvSpPr>
        <p:spPr bwMode="auto">
          <a:xfrm>
            <a:off x="2776538" y="5276850"/>
            <a:ext cx="100012" cy="1588"/>
          </a:xfrm>
          <a:custGeom>
            <a:avLst/>
            <a:gdLst>
              <a:gd name="T0" fmla="*/ 0 w 75"/>
              <a:gd name="T1" fmla="*/ 0 h 1588"/>
              <a:gd name="T2" fmla="*/ 88011 w 75"/>
              <a:gd name="T3" fmla="*/ 0 h 1588"/>
              <a:gd name="T4" fmla="*/ 100012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5" name="Freeform 59"/>
          <p:cNvSpPr>
            <a:spLocks/>
          </p:cNvSpPr>
          <p:nvPr/>
        </p:nvSpPr>
        <p:spPr bwMode="auto">
          <a:xfrm>
            <a:off x="2776538" y="4378325"/>
            <a:ext cx="100012" cy="1588"/>
          </a:xfrm>
          <a:custGeom>
            <a:avLst/>
            <a:gdLst>
              <a:gd name="T0" fmla="*/ 0 w 75"/>
              <a:gd name="T1" fmla="*/ 0 h 1588"/>
              <a:gd name="T2" fmla="*/ 88011 w 75"/>
              <a:gd name="T3" fmla="*/ 0 h 1588"/>
              <a:gd name="T4" fmla="*/ 100012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6" name="Freeform 60"/>
          <p:cNvSpPr>
            <a:spLocks/>
          </p:cNvSpPr>
          <p:nvPr/>
        </p:nvSpPr>
        <p:spPr bwMode="auto">
          <a:xfrm>
            <a:off x="2776538" y="3479800"/>
            <a:ext cx="100012" cy="1588"/>
          </a:xfrm>
          <a:custGeom>
            <a:avLst/>
            <a:gdLst>
              <a:gd name="T0" fmla="*/ 0 w 75"/>
              <a:gd name="T1" fmla="*/ 0 h 1588"/>
              <a:gd name="T2" fmla="*/ 88011 w 75"/>
              <a:gd name="T3" fmla="*/ 0 h 1588"/>
              <a:gd name="T4" fmla="*/ 100012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7" name="Freeform 61"/>
          <p:cNvSpPr>
            <a:spLocks/>
          </p:cNvSpPr>
          <p:nvPr/>
        </p:nvSpPr>
        <p:spPr bwMode="auto">
          <a:xfrm>
            <a:off x="2776538" y="2581275"/>
            <a:ext cx="100012" cy="1588"/>
          </a:xfrm>
          <a:custGeom>
            <a:avLst/>
            <a:gdLst>
              <a:gd name="T0" fmla="*/ 0 w 75"/>
              <a:gd name="T1" fmla="*/ 0 h 1588"/>
              <a:gd name="T2" fmla="*/ 88011 w 75"/>
              <a:gd name="T3" fmla="*/ 0 h 1588"/>
              <a:gd name="T4" fmla="*/ 100012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8" name="Freeform 62"/>
          <p:cNvSpPr>
            <a:spLocks/>
          </p:cNvSpPr>
          <p:nvPr/>
        </p:nvSpPr>
        <p:spPr bwMode="auto">
          <a:xfrm>
            <a:off x="2776538" y="1681163"/>
            <a:ext cx="100012" cy="1587"/>
          </a:xfrm>
          <a:custGeom>
            <a:avLst/>
            <a:gdLst>
              <a:gd name="T0" fmla="*/ 0 w 75"/>
              <a:gd name="T1" fmla="*/ 0 h 1587"/>
              <a:gd name="T2" fmla="*/ 88011 w 75"/>
              <a:gd name="T3" fmla="*/ 0 h 1587"/>
              <a:gd name="T4" fmla="*/ 100012 w 7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7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99" name="Freeform 63"/>
          <p:cNvSpPr>
            <a:spLocks/>
          </p:cNvSpPr>
          <p:nvPr/>
        </p:nvSpPr>
        <p:spPr bwMode="auto">
          <a:xfrm>
            <a:off x="2776538" y="5095875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0" name="Freeform 64"/>
          <p:cNvSpPr>
            <a:spLocks/>
          </p:cNvSpPr>
          <p:nvPr/>
        </p:nvSpPr>
        <p:spPr bwMode="auto">
          <a:xfrm>
            <a:off x="2776538" y="4918075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1" name="Freeform 65"/>
          <p:cNvSpPr>
            <a:spLocks/>
          </p:cNvSpPr>
          <p:nvPr/>
        </p:nvSpPr>
        <p:spPr bwMode="auto">
          <a:xfrm>
            <a:off x="2776538" y="4737100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2" name="Freeform 66"/>
          <p:cNvSpPr>
            <a:spLocks/>
          </p:cNvSpPr>
          <p:nvPr/>
        </p:nvSpPr>
        <p:spPr bwMode="auto">
          <a:xfrm>
            <a:off x="2776538" y="4557713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3" name="Freeform 67"/>
          <p:cNvSpPr>
            <a:spLocks/>
          </p:cNvSpPr>
          <p:nvPr/>
        </p:nvSpPr>
        <p:spPr bwMode="auto">
          <a:xfrm>
            <a:off x="2776538" y="4198938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4" name="Freeform 68"/>
          <p:cNvSpPr>
            <a:spLocks/>
          </p:cNvSpPr>
          <p:nvPr/>
        </p:nvSpPr>
        <p:spPr bwMode="auto">
          <a:xfrm>
            <a:off x="2776538" y="4017963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5" name="Freeform 69"/>
          <p:cNvSpPr>
            <a:spLocks/>
          </p:cNvSpPr>
          <p:nvPr/>
        </p:nvSpPr>
        <p:spPr bwMode="auto">
          <a:xfrm>
            <a:off x="2776538" y="3838575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6" name="Freeform 70"/>
          <p:cNvSpPr>
            <a:spLocks/>
          </p:cNvSpPr>
          <p:nvPr/>
        </p:nvSpPr>
        <p:spPr bwMode="auto">
          <a:xfrm>
            <a:off x="2776538" y="3659188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7" name="Freeform 71"/>
          <p:cNvSpPr>
            <a:spLocks/>
          </p:cNvSpPr>
          <p:nvPr/>
        </p:nvSpPr>
        <p:spPr bwMode="auto">
          <a:xfrm>
            <a:off x="2776538" y="3300413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8" name="Freeform 72"/>
          <p:cNvSpPr>
            <a:spLocks/>
          </p:cNvSpPr>
          <p:nvPr/>
        </p:nvSpPr>
        <p:spPr bwMode="auto">
          <a:xfrm>
            <a:off x="2776538" y="3121025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09" name="Freeform 73"/>
          <p:cNvSpPr>
            <a:spLocks/>
          </p:cNvSpPr>
          <p:nvPr/>
        </p:nvSpPr>
        <p:spPr bwMode="auto">
          <a:xfrm>
            <a:off x="2776538" y="2940050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0" name="Freeform 74"/>
          <p:cNvSpPr>
            <a:spLocks/>
          </p:cNvSpPr>
          <p:nvPr/>
        </p:nvSpPr>
        <p:spPr bwMode="auto">
          <a:xfrm>
            <a:off x="2776538" y="2760663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1" name="Freeform 75"/>
          <p:cNvSpPr>
            <a:spLocks/>
          </p:cNvSpPr>
          <p:nvPr/>
        </p:nvSpPr>
        <p:spPr bwMode="auto">
          <a:xfrm>
            <a:off x="2776538" y="2400300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2" name="Freeform 76"/>
          <p:cNvSpPr>
            <a:spLocks/>
          </p:cNvSpPr>
          <p:nvPr/>
        </p:nvSpPr>
        <p:spPr bwMode="auto">
          <a:xfrm>
            <a:off x="2776538" y="2220913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3" name="Freeform 77"/>
          <p:cNvSpPr>
            <a:spLocks/>
          </p:cNvSpPr>
          <p:nvPr/>
        </p:nvSpPr>
        <p:spPr bwMode="auto">
          <a:xfrm>
            <a:off x="2776538" y="2041525"/>
            <a:ext cx="53975" cy="1588"/>
          </a:xfrm>
          <a:custGeom>
            <a:avLst/>
            <a:gdLst>
              <a:gd name="T0" fmla="*/ 0 w 41"/>
              <a:gd name="T1" fmla="*/ 0 h 1588"/>
              <a:gd name="T2" fmla="*/ 43443 w 41"/>
              <a:gd name="T3" fmla="*/ 0 h 1588"/>
              <a:gd name="T4" fmla="*/ 53975 w 4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8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4" name="Freeform 78"/>
          <p:cNvSpPr>
            <a:spLocks/>
          </p:cNvSpPr>
          <p:nvPr/>
        </p:nvSpPr>
        <p:spPr bwMode="auto">
          <a:xfrm>
            <a:off x="2776538" y="1862138"/>
            <a:ext cx="53975" cy="1587"/>
          </a:xfrm>
          <a:custGeom>
            <a:avLst/>
            <a:gdLst>
              <a:gd name="T0" fmla="*/ 0 w 41"/>
              <a:gd name="T1" fmla="*/ 0 h 1587"/>
              <a:gd name="T2" fmla="*/ 43443 w 41"/>
              <a:gd name="T3" fmla="*/ 0 h 1587"/>
              <a:gd name="T4" fmla="*/ 53975 w 41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1" h="1587">
                <a:moveTo>
                  <a:pt x="0" y="0"/>
                </a:moveTo>
                <a:lnTo>
                  <a:pt x="33" y="0"/>
                </a:lnTo>
                <a:lnTo>
                  <a:pt x="41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5" name="Freeform 79"/>
          <p:cNvSpPr>
            <a:spLocks/>
          </p:cNvSpPr>
          <p:nvPr/>
        </p:nvSpPr>
        <p:spPr bwMode="auto">
          <a:xfrm>
            <a:off x="6661150" y="5276850"/>
            <a:ext cx="100013" cy="1588"/>
          </a:xfrm>
          <a:custGeom>
            <a:avLst/>
            <a:gdLst>
              <a:gd name="T0" fmla="*/ 100013 w 75"/>
              <a:gd name="T1" fmla="*/ 0 h 1588"/>
              <a:gd name="T2" fmla="*/ 10668 w 75"/>
              <a:gd name="T3" fmla="*/ 0 h 1588"/>
              <a:gd name="T4" fmla="*/ 0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6" name="Freeform 80"/>
          <p:cNvSpPr>
            <a:spLocks/>
          </p:cNvSpPr>
          <p:nvPr/>
        </p:nvSpPr>
        <p:spPr bwMode="auto">
          <a:xfrm>
            <a:off x="6661150" y="4378325"/>
            <a:ext cx="100013" cy="1588"/>
          </a:xfrm>
          <a:custGeom>
            <a:avLst/>
            <a:gdLst>
              <a:gd name="T0" fmla="*/ 100013 w 75"/>
              <a:gd name="T1" fmla="*/ 0 h 1588"/>
              <a:gd name="T2" fmla="*/ 10668 w 75"/>
              <a:gd name="T3" fmla="*/ 0 h 1588"/>
              <a:gd name="T4" fmla="*/ 0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7" name="Freeform 81"/>
          <p:cNvSpPr>
            <a:spLocks/>
          </p:cNvSpPr>
          <p:nvPr/>
        </p:nvSpPr>
        <p:spPr bwMode="auto">
          <a:xfrm>
            <a:off x="6661150" y="3479800"/>
            <a:ext cx="100013" cy="1588"/>
          </a:xfrm>
          <a:custGeom>
            <a:avLst/>
            <a:gdLst>
              <a:gd name="T0" fmla="*/ 100013 w 75"/>
              <a:gd name="T1" fmla="*/ 0 h 1588"/>
              <a:gd name="T2" fmla="*/ 10668 w 75"/>
              <a:gd name="T3" fmla="*/ 0 h 1588"/>
              <a:gd name="T4" fmla="*/ 0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8" name="Freeform 82"/>
          <p:cNvSpPr>
            <a:spLocks/>
          </p:cNvSpPr>
          <p:nvPr/>
        </p:nvSpPr>
        <p:spPr bwMode="auto">
          <a:xfrm>
            <a:off x="6661150" y="2581275"/>
            <a:ext cx="100013" cy="1588"/>
          </a:xfrm>
          <a:custGeom>
            <a:avLst/>
            <a:gdLst>
              <a:gd name="T0" fmla="*/ 100013 w 75"/>
              <a:gd name="T1" fmla="*/ 0 h 1588"/>
              <a:gd name="T2" fmla="*/ 10668 w 75"/>
              <a:gd name="T3" fmla="*/ 0 h 1588"/>
              <a:gd name="T4" fmla="*/ 0 w 75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8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19" name="Freeform 83"/>
          <p:cNvSpPr>
            <a:spLocks/>
          </p:cNvSpPr>
          <p:nvPr/>
        </p:nvSpPr>
        <p:spPr bwMode="auto">
          <a:xfrm>
            <a:off x="6661150" y="1681163"/>
            <a:ext cx="100013" cy="1587"/>
          </a:xfrm>
          <a:custGeom>
            <a:avLst/>
            <a:gdLst>
              <a:gd name="T0" fmla="*/ 100013 w 75"/>
              <a:gd name="T1" fmla="*/ 0 h 1587"/>
              <a:gd name="T2" fmla="*/ 10668 w 75"/>
              <a:gd name="T3" fmla="*/ 0 h 1587"/>
              <a:gd name="T4" fmla="*/ 0 w 7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7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0" name="Freeform 84"/>
          <p:cNvSpPr>
            <a:spLocks/>
          </p:cNvSpPr>
          <p:nvPr/>
        </p:nvSpPr>
        <p:spPr bwMode="auto">
          <a:xfrm>
            <a:off x="6705600" y="5095875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1" name="Freeform 85"/>
          <p:cNvSpPr>
            <a:spLocks/>
          </p:cNvSpPr>
          <p:nvPr/>
        </p:nvSpPr>
        <p:spPr bwMode="auto">
          <a:xfrm>
            <a:off x="6705600" y="4918075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2" name="Freeform 86"/>
          <p:cNvSpPr>
            <a:spLocks/>
          </p:cNvSpPr>
          <p:nvPr/>
        </p:nvSpPr>
        <p:spPr bwMode="auto">
          <a:xfrm>
            <a:off x="6705600" y="4737100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3" name="Freeform 87"/>
          <p:cNvSpPr>
            <a:spLocks/>
          </p:cNvSpPr>
          <p:nvPr/>
        </p:nvSpPr>
        <p:spPr bwMode="auto">
          <a:xfrm>
            <a:off x="6705600" y="4557713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4" name="Freeform 88"/>
          <p:cNvSpPr>
            <a:spLocks/>
          </p:cNvSpPr>
          <p:nvPr/>
        </p:nvSpPr>
        <p:spPr bwMode="auto">
          <a:xfrm>
            <a:off x="6705600" y="4198938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5" name="Freeform 89"/>
          <p:cNvSpPr>
            <a:spLocks/>
          </p:cNvSpPr>
          <p:nvPr/>
        </p:nvSpPr>
        <p:spPr bwMode="auto">
          <a:xfrm>
            <a:off x="6705600" y="4017963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6" name="Freeform 90"/>
          <p:cNvSpPr>
            <a:spLocks/>
          </p:cNvSpPr>
          <p:nvPr/>
        </p:nvSpPr>
        <p:spPr bwMode="auto">
          <a:xfrm>
            <a:off x="6705600" y="3838575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7" name="Freeform 91"/>
          <p:cNvSpPr>
            <a:spLocks/>
          </p:cNvSpPr>
          <p:nvPr/>
        </p:nvSpPr>
        <p:spPr bwMode="auto">
          <a:xfrm>
            <a:off x="6705600" y="3659188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8" name="Freeform 92"/>
          <p:cNvSpPr>
            <a:spLocks/>
          </p:cNvSpPr>
          <p:nvPr/>
        </p:nvSpPr>
        <p:spPr bwMode="auto">
          <a:xfrm>
            <a:off x="6705600" y="3300413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29" name="Freeform 93"/>
          <p:cNvSpPr>
            <a:spLocks/>
          </p:cNvSpPr>
          <p:nvPr/>
        </p:nvSpPr>
        <p:spPr bwMode="auto">
          <a:xfrm>
            <a:off x="6705600" y="3121025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0" name="Freeform 94"/>
          <p:cNvSpPr>
            <a:spLocks/>
          </p:cNvSpPr>
          <p:nvPr/>
        </p:nvSpPr>
        <p:spPr bwMode="auto">
          <a:xfrm>
            <a:off x="6705600" y="2940050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1" name="Freeform 95"/>
          <p:cNvSpPr>
            <a:spLocks/>
          </p:cNvSpPr>
          <p:nvPr/>
        </p:nvSpPr>
        <p:spPr bwMode="auto">
          <a:xfrm>
            <a:off x="6705600" y="2760663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2" name="Freeform 96"/>
          <p:cNvSpPr>
            <a:spLocks/>
          </p:cNvSpPr>
          <p:nvPr/>
        </p:nvSpPr>
        <p:spPr bwMode="auto">
          <a:xfrm>
            <a:off x="6705600" y="2400300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3" name="Freeform 97"/>
          <p:cNvSpPr>
            <a:spLocks/>
          </p:cNvSpPr>
          <p:nvPr/>
        </p:nvSpPr>
        <p:spPr bwMode="auto">
          <a:xfrm>
            <a:off x="6705600" y="2220913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4" name="Freeform 98"/>
          <p:cNvSpPr>
            <a:spLocks/>
          </p:cNvSpPr>
          <p:nvPr/>
        </p:nvSpPr>
        <p:spPr bwMode="auto">
          <a:xfrm>
            <a:off x="6705600" y="2041525"/>
            <a:ext cx="55563" cy="1588"/>
          </a:xfrm>
          <a:custGeom>
            <a:avLst/>
            <a:gdLst>
              <a:gd name="T0" fmla="*/ 55563 w 42"/>
              <a:gd name="T1" fmla="*/ 0 h 1588"/>
              <a:gd name="T2" fmla="*/ 11906 w 42"/>
              <a:gd name="T3" fmla="*/ 0 h 1588"/>
              <a:gd name="T4" fmla="*/ 0 w 42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8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5" name="Freeform 99"/>
          <p:cNvSpPr>
            <a:spLocks/>
          </p:cNvSpPr>
          <p:nvPr/>
        </p:nvSpPr>
        <p:spPr bwMode="auto">
          <a:xfrm>
            <a:off x="6705600" y="1862138"/>
            <a:ext cx="55563" cy="1587"/>
          </a:xfrm>
          <a:custGeom>
            <a:avLst/>
            <a:gdLst>
              <a:gd name="T0" fmla="*/ 55563 w 42"/>
              <a:gd name="T1" fmla="*/ 0 h 1587"/>
              <a:gd name="T2" fmla="*/ 11906 w 42"/>
              <a:gd name="T3" fmla="*/ 0 h 1587"/>
              <a:gd name="T4" fmla="*/ 0 w 4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" h="1587">
                <a:moveTo>
                  <a:pt x="42" y="0"/>
                </a:moveTo>
                <a:lnTo>
                  <a:pt x="9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6" name="Freeform 100"/>
          <p:cNvSpPr>
            <a:spLocks/>
          </p:cNvSpPr>
          <p:nvPr/>
        </p:nvSpPr>
        <p:spPr bwMode="auto">
          <a:xfrm>
            <a:off x="4657725" y="5186363"/>
            <a:ext cx="1588" cy="90487"/>
          </a:xfrm>
          <a:custGeom>
            <a:avLst/>
            <a:gdLst>
              <a:gd name="T0" fmla="*/ 0 w 1588"/>
              <a:gd name="T1" fmla="*/ 90487 h 76"/>
              <a:gd name="T2" fmla="*/ 0 w 1588"/>
              <a:gd name="T3" fmla="*/ 10716 h 76"/>
              <a:gd name="T4" fmla="*/ 0 w 1588"/>
              <a:gd name="T5" fmla="*/ 0 h 7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76">
                <a:moveTo>
                  <a:pt x="0" y="76"/>
                </a:moveTo>
                <a:lnTo>
                  <a:pt x="0" y="9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7" name="Freeform 101"/>
          <p:cNvSpPr>
            <a:spLocks/>
          </p:cNvSpPr>
          <p:nvPr/>
        </p:nvSpPr>
        <p:spPr bwMode="auto">
          <a:xfrm>
            <a:off x="2776538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8" name="Freeform 102"/>
          <p:cNvSpPr>
            <a:spLocks/>
          </p:cNvSpPr>
          <p:nvPr/>
        </p:nvSpPr>
        <p:spPr bwMode="auto">
          <a:xfrm>
            <a:off x="3251200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39" name="Freeform 103"/>
          <p:cNvSpPr>
            <a:spLocks/>
          </p:cNvSpPr>
          <p:nvPr/>
        </p:nvSpPr>
        <p:spPr bwMode="auto">
          <a:xfrm>
            <a:off x="3582988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0" name="Freeform 104"/>
          <p:cNvSpPr>
            <a:spLocks/>
          </p:cNvSpPr>
          <p:nvPr/>
        </p:nvSpPr>
        <p:spPr bwMode="auto">
          <a:xfrm>
            <a:off x="3849688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1" name="Freeform 105"/>
          <p:cNvSpPr>
            <a:spLocks/>
          </p:cNvSpPr>
          <p:nvPr/>
        </p:nvSpPr>
        <p:spPr bwMode="auto">
          <a:xfrm>
            <a:off x="4059238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" name="Freeform 106"/>
          <p:cNvSpPr>
            <a:spLocks/>
          </p:cNvSpPr>
          <p:nvPr/>
        </p:nvSpPr>
        <p:spPr bwMode="auto">
          <a:xfrm>
            <a:off x="4248150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" name="Freeform 107"/>
          <p:cNvSpPr>
            <a:spLocks/>
          </p:cNvSpPr>
          <p:nvPr/>
        </p:nvSpPr>
        <p:spPr bwMode="auto">
          <a:xfrm>
            <a:off x="4403725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" name="Freeform 108"/>
          <p:cNvSpPr>
            <a:spLocks/>
          </p:cNvSpPr>
          <p:nvPr/>
        </p:nvSpPr>
        <p:spPr bwMode="auto">
          <a:xfrm>
            <a:off x="4537075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" name="Freeform 109"/>
          <p:cNvSpPr>
            <a:spLocks/>
          </p:cNvSpPr>
          <p:nvPr/>
        </p:nvSpPr>
        <p:spPr bwMode="auto">
          <a:xfrm>
            <a:off x="5476875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6" name="Freeform 110"/>
          <p:cNvSpPr>
            <a:spLocks/>
          </p:cNvSpPr>
          <p:nvPr/>
        </p:nvSpPr>
        <p:spPr bwMode="auto">
          <a:xfrm>
            <a:off x="5953125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7" name="Freeform 111"/>
          <p:cNvSpPr>
            <a:spLocks/>
          </p:cNvSpPr>
          <p:nvPr/>
        </p:nvSpPr>
        <p:spPr bwMode="auto">
          <a:xfrm>
            <a:off x="6284913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8" name="Freeform 112"/>
          <p:cNvSpPr>
            <a:spLocks/>
          </p:cNvSpPr>
          <p:nvPr/>
        </p:nvSpPr>
        <p:spPr bwMode="auto">
          <a:xfrm>
            <a:off x="6550025" y="5226050"/>
            <a:ext cx="1588" cy="50800"/>
          </a:xfrm>
          <a:custGeom>
            <a:avLst/>
            <a:gdLst>
              <a:gd name="T0" fmla="*/ 0 w 1588"/>
              <a:gd name="T1" fmla="*/ 50800 h 42"/>
              <a:gd name="T2" fmla="*/ 0 w 1588"/>
              <a:gd name="T3" fmla="*/ 9676 h 42"/>
              <a:gd name="T4" fmla="*/ 0 w 1588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9" name="Freeform 113"/>
          <p:cNvSpPr>
            <a:spLocks/>
          </p:cNvSpPr>
          <p:nvPr/>
        </p:nvSpPr>
        <p:spPr bwMode="auto">
          <a:xfrm>
            <a:off x="6761163" y="5226050"/>
            <a:ext cx="1587" cy="50800"/>
          </a:xfrm>
          <a:custGeom>
            <a:avLst/>
            <a:gdLst>
              <a:gd name="T0" fmla="*/ 0 w 1587"/>
              <a:gd name="T1" fmla="*/ 50800 h 42"/>
              <a:gd name="T2" fmla="*/ 0 w 1587"/>
              <a:gd name="T3" fmla="*/ 9676 h 42"/>
              <a:gd name="T4" fmla="*/ 0 w 1587"/>
              <a:gd name="T5" fmla="*/ 0 h 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42">
                <a:moveTo>
                  <a:pt x="0" y="42"/>
                </a:moveTo>
                <a:lnTo>
                  <a:pt x="0" y="8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50" name="Rectangle 114"/>
          <p:cNvSpPr>
            <a:spLocks noChangeArrowheads="1"/>
          </p:cNvSpPr>
          <p:nvPr/>
        </p:nvSpPr>
        <p:spPr bwMode="auto">
          <a:xfrm>
            <a:off x="2763838" y="1671638"/>
            <a:ext cx="23812" cy="3614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51" name="Rectangle 115"/>
          <p:cNvSpPr>
            <a:spLocks noChangeArrowheads="1"/>
          </p:cNvSpPr>
          <p:nvPr/>
        </p:nvSpPr>
        <p:spPr bwMode="auto">
          <a:xfrm>
            <a:off x="6750050" y="1671638"/>
            <a:ext cx="22225" cy="3614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52" name="Rectangle 116"/>
          <p:cNvSpPr>
            <a:spLocks noChangeArrowheads="1"/>
          </p:cNvSpPr>
          <p:nvPr/>
        </p:nvSpPr>
        <p:spPr bwMode="auto">
          <a:xfrm>
            <a:off x="2763838" y="5265738"/>
            <a:ext cx="4008437" cy="20637"/>
          </a:xfrm>
          <a:prstGeom prst="rect">
            <a:avLst/>
          </a:prstGeom>
          <a:solidFill>
            <a:srgbClr val="000000"/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53" name="Rectangle 117"/>
          <p:cNvSpPr>
            <a:spLocks noChangeArrowheads="1"/>
          </p:cNvSpPr>
          <p:nvPr/>
        </p:nvSpPr>
        <p:spPr bwMode="auto">
          <a:xfrm>
            <a:off x="2763838" y="1671638"/>
            <a:ext cx="4008437" cy="206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54" name="Freeform 118"/>
          <p:cNvSpPr>
            <a:spLocks/>
          </p:cNvSpPr>
          <p:nvPr/>
        </p:nvSpPr>
        <p:spPr bwMode="auto">
          <a:xfrm>
            <a:off x="5365750" y="4008438"/>
            <a:ext cx="11113" cy="1587"/>
          </a:xfrm>
          <a:custGeom>
            <a:avLst/>
            <a:gdLst>
              <a:gd name="T0" fmla="*/ 0 w 8"/>
              <a:gd name="T1" fmla="*/ 0 h 1587"/>
              <a:gd name="T2" fmla="*/ 0 w 8"/>
              <a:gd name="T3" fmla="*/ 0 h 1587"/>
              <a:gd name="T4" fmla="*/ 11113 w 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7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DD080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87575" name="Group 119"/>
          <p:cNvGrpSpPr>
            <a:grpSpLocks/>
          </p:cNvGrpSpPr>
          <p:nvPr/>
        </p:nvGrpSpPr>
        <p:grpSpPr bwMode="auto">
          <a:xfrm>
            <a:off x="5454650" y="3509963"/>
            <a:ext cx="1250950" cy="647700"/>
            <a:chOff x="3436" y="2211"/>
            <a:chExt cx="788" cy="408"/>
          </a:xfrm>
        </p:grpSpPr>
        <p:sp>
          <p:nvSpPr>
            <p:cNvPr id="10578" name="Freeform 120"/>
            <p:cNvSpPr>
              <a:spLocks/>
            </p:cNvSpPr>
            <p:nvPr/>
          </p:nvSpPr>
          <p:spPr bwMode="auto">
            <a:xfrm>
              <a:off x="3457" y="2406"/>
              <a:ext cx="1" cy="94"/>
            </a:xfrm>
            <a:custGeom>
              <a:avLst/>
              <a:gdLst>
                <a:gd name="T0" fmla="*/ 0 w 1"/>
                <a:gd name="T1" fmla="*/ 94 h 125"/>
                <a:gd name="T2" fmla="*/ 0 w 1"/>
                <a:gd name="T3" fmla="*/ 6 h 125"/>
                <a:gd name="T4" fmla="*/ 0 w 1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25">
                  <a:moveTo>
                    <a:pt x="0" y="125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79" name="Freeform 121"/>
            <p:cNvSpPr>
              <a:spLocks/>
            </p:cNvSpPr>
            <p:nvPr/>
          </p:nvSpPr>
          <p:spPr bwMode="auto">
            <a:xfrm>
              <a:off x="3443" y="2412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0" name="Freeform 122"/>
            <p:cNvSpPr>
              <a:spLocks/>
            </p:cNvSpPr>
            <p:nvPr/>
          </p:nvSpPr>
          <p:spPr bwMode="auto">
            <a:xfrm>
              <a:off x="3457" y="2500"/>
              <a:ext cx="1" cy="94"/>
            </a:xfrm>
            <a:custGeom>
              <a:avLst/>
              <a:gdLst>
                <a:gd name="T0" fmla="*/ 0 w 1"/>
                <a:gd name="T1" fmla="*/ 0 h 126"/>
                <a:gd name="T2" fmla="*/ 0 w 1"/>
                <a:gd name="T3" fmla="*/ 87 h 126"/>
                <a:gd name="T4" fmla="*/ 0 w 1"/>
                <a:gd name="T5" fmla="*/ 94 h 1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26">
                  <a:moveTo>
                    <a:pt x="0" y="0"/>
                  </a:moveTo>
                  <a:lnTo>
                    <a:pt x="0" y="117"/>
                  </a:lnTo>
                  <a:lnTo>
                    <a:pt x="0" y="126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1" name="Freeform 123"/>
            <p:cNvSpPr>
              <a:spLocks/>
            </p:cNvSpPr>
            <p:nvPr/>
          </p:nvSpPr>
          <p:spPr bwMode="auto">
            <a:xfrm>
              <a:off x="3443" y="2588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2" name="Freeform 124"/>
            <p:cNvSpPr>
              <a:spLocks/>
            </p:cNvSpPr>
            <p:nvPr/>
          </p:nvSpPr>
          <p:spPr bwMode="auto">
            <a:xfrm>
              <a:off x="3743" y="2324"/>
              <a:ext cx="1" cy="100"/>
            </a:xfrm>
            <a:custGeom>
              <a:avLst/>
              <a:gdLst>
                <a:gd name="T0" fmla="*/ 0 w 1"/>
                <a:gd name="T1" fmla="*/ 100 h 134"/>
                <a:gd name="T2" fmla="*/ 0 w 1"/>
                <a:gd name="T3" fmla="*/ 7 h 134"/>
                <a:gd name="T4" fmla="*/ 0 w 1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4">
                  <a:moveTo>
                    <a:pt x="0" y="134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3" name="Freeform 125"/>
            <p:cNvSpPr>
              <a:spLocks/>
            </p:cNvSpPr>
            <p:nvPr/>
          </p:nvSpPr>
          <p:spPr bwMode="auto">
            <a:xfrm>
              <a:off x="3729" y="2330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4" name="Freeform 126"/>
            <p:cNvSpPr>
              <a:spLocks/>
            </p:cNvSpPr>
            <p:nvPr/>
          </p:nvSpPr>
          <p:spPr bwMode="auto">
            <a:xfrm>
              <a:off x="3743" y="2424"/>
              <a:ext cx="1" cy="101"/>
            </a:xfrm>
            <a:custGeom>
              <a:avLst/>
              <a:gdLst>
                <a:gd name="T0" fmla="*/ 0 w 1"/>
                <a:gd name="T1" fmla="*/ 0 h 134"/>
                <a:gd name="T2" fmla="*/ 0 w 1"/>
                <a:gd name="T3" fmla="*/ 94 h 134"/>
                <a:gd name="T4" fmla="*/ 0 w 1"/>
                <a:gd name="T5" fmla="*/ 101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4">
                  <a:moveTo>
                    <a:pt x="0" y="0"/>
                  </a:moveTo>
                  <a:lnTo>
                    <a:pt x="0" y="125"/>
                  </a:lnTo>
                  <a:lnTo>
                    <a:pt x="0" y="134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5" name="Freeform 127"/>
            <p:cNvSpPr>
              <a:spLocks/>
            </p:cNvSpPr>
            <p:nvPr/>
          </p:nvSpPr>
          <p:spPr bwMode="auto">
            <a:xfrm>
              <a:off x="3729" y="2519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6" name="Freeform 128"/>
            <p:cNvSpPr>
              <a:spLocks/>
            </p:cNvSpPr>
            <p:nvPr/>
          </p:nvSpPr>
          <p:spPr bwMode="auto">
            <a:xfrm>
              <a:off x="3959" y="2267"/>
              <a:ext cx="1" cy="101"/>
            </a:xfrm>
            <a:custGeom>
              <a:avLst/>
              <a:gdLst>
                <a:gd name="T0" fmla="*/ 0 w 1"/>
                <a:gd name="T1" fmla="*/ 101 h 134"/>
                <a:gd name="T2" fmla="*/ 0 w 1"/>
                <a:gd name="T3" fmla="*/ 6 h 134"/>
                <a:gd name="T4" fmla="*/ 0 w 1"/>
                <a:gd name="T5" fmla="*/ 0 h 1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4">
                  <a:moveTo>
                    <a:pt x="0" y="134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7" name="Freeform 129"/>
            <p:cNvSpPr>
              <a:spLocks/>
            </p:cNvSpPr>
            <p:nvPr/>
          </p:nvSpPr>
          <p:spPr bwMode="auto">
            <a:xfrm>
              <a:off x="3945" y="2273"/>
              <a:ext cx="35" cy="1"/>
            </a:xfrm>
            <a:custGeom>
              <a:avLst/>
              <a:gdLst>
                <a:gd name="T0" fmla="*/ 0 w 41"/>
                <a:gd name="T1" fmla="*/ 0 h 1"/>
                <a:gd name="T2" fmla="*/ 28 w 41"/>
                <a:gd name="T3" fmla="*/ 0 h 1"/>
                <a:gd name="T4" fmla="*/ 35 w 4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8" name="Freeform 130"/>
            <p:cNvSpPr>
              <a:spLocks/>
            </p:cNvSpPr>
            <p:nvPr/>
          </p:nvSpPr>
          <p:spPr bwMode="auto">
            <a:xfrm>
              <a:off x="3959" y="2368"/>
              <a:ext cx="1" cy="107"/>
            </a:xfrm>
            <a:custGeom>
              <a:avLst/>
              <a:gdLst>
                <a:gd name="T0" fmla="*/ 0 w 1"/>
                <a:gd name="T1" fmla="*/ 0 h 142"/>
                <a:gd name="T2" fmla="*/ 0 w 1"/>
                <a:gd name="T3" fmla="*/ 100 h 142"/>
                <a:gd name="T4" fmla="*/ 0 w 1"/>
                <a:gd name="T5" fmla="*/ 107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42">
                  <a:moveTo>
                    <a:pt x="0" y="0"/>
                  </a:moveTo>
                  <a:lnTo>
                    <a:pt x="0" y="133"/>
                  </a:lnTo>
                  <a:lnTo>
                    <a:pt x="0" y="142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89" name="Freeform 131"/>
            <p:cNvSpPr>
              <a:spLocks/>
            </p:cNvSpPr>
            <p:nvPr/>
          </p:nvSpPr>
          <p:spPr bwMode="auto">
            <a:xfrm>
              <a:off x="3945" y="2468"/>
              <a:ext cx="35" cy="1"/>
            </a:xfrm>
            <a:custGeom>
              <a:avLst/>
              <a:gdLst>
                <a:gd name="T0" fmla="*/ 0 w 41"/>
                <a:gd name="T1" fmla="*/ 0 h 1"/>
                <a:gd name="T2" fmla="*/ 28 w 41"/>
                <a:gd name="T3" fmla="*/ 0 h 1"/>
                <a:gd name="T4" fmla="*/ 35 w 4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0" name="Freeform 132"/>
            <p:cNvSpPr>
              <a:spLocks/>
            </p:cNvSpPr>
            <p:nvPr/>
          </p:nvSpPr>
          <p:spPr bwMode="auto">
            <a:xfrm>
              <a:off x="4154" y="2217"/>
              <a:ext cx="1" cy="107"/>
            </a:xfrm>
            <a:custGeom>
              <a:avLst/>
              <a:gdLst>
                <a:gd name="T0" fmla="*/ 0 w 1"/>
                <a:gd name="T1" fmla="*/ 107 h 142"/>
                <a:gd name="T2" fmla="*/ 0 w 1"/>
                <a:gd name="T3" fmla="*/ 6 h 142"/>
                <a:gd name="T4" fmla="*/ 0 w 1"/>
                <a:gd name="T5" fmla="*/ 0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42">
                  <a:moveTo>
                    <a:pt x="0" y="142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1" name="Freeform 133"/>
            <p:cNvSpPr>
              <a:spLocks/>
            </p:cNvSpPr>
            <p:nvPr/>
          </p:nvSpPr>
          <p:spPr bwMode="auto">
            <a:xfrm>
              <a:off x="4140" y="2223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2" name="Freeform 134"/>
            <p:cNvSpPr>
              <a:spLocks/>
            </p:cNvSpPr>
            <p:nvPr/>
          </p:nvSpPr>
          <p:spPr bwMode="auto">
            <a:xfrm>
              <a:off x="4154" y="2324"/>
              <a:ext cx="1" cy="107"/>
            </a:xfrm>
            <a:custGeom>
              <a:avLst/>
              <a:gdLst>
                <a:gd name="T0" fmla="*/ 0 w 1"/>
                <a:gd name="T1" fmla="*/ 0 h 142"/>
                <a:gd name="T2" fmla="*/ 0 w 1"/>
                <a:gd name="T3" fmla="*/ 101 h 142"/>
                <a:gd name="T4" fmla="*/ 0 w 1"/>
                <a:gd name="T5" fmla="*/ 107 h 1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42">
                  <a:moveTo>
                    <a:pt x="0" y="0"/>
                  </a:moveTo>
                  <a:lnTo>
                    <a:pt x="0" y="134"/>
                  </a:lnTo>
                  <a:lnTo>
                    <a:pt x="0" y="142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3" name="Freeform 135"/>
            <p:cNvSpPr>
              <a:spLocks/>
            </p:cNvSpPr>
            <p:nvPr/>
          </p:nvSpPr>
          <p:spPr bwMode="auto">
            <a:xfrm>
              <a:off x="4140" y="2424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4" name="Freeform 136"/>
            <p:cNvSpPr>
              <a:spLocks/>
            </p:cNvSpPr>
            <p:nvPr/>
          </p:nvSpPr>
          <p:spPr bwMode="auto">
            <a:xfrm>
              <a:off x="3457" y="2500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5" name="Freeform 137"/>
            <p:cNvSpPr>
              <a:spLocks/>
            </p:cNvSpPr>
            <p:nvPr/>
          </p:nvSpPr>
          <p:spPr bwMode="auto">
            <a:xfrm>
              <a:off x="3526" y="2481"/>
              <a:ext cx="8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8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6" name="Freeform 138"/>
            <p:cNvSpPr>
              <a:spLocks/>
            </p:cNvSpPr>
            <p:nvPr/>
          </p:nvSpPr>
          <p:spPr bwMode="auto">
            <a:xfrm>
              <a:off x="3645" y="2449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7" name="Freeform 139"/>
            <p:cNvSpPr>
              <a:spLocks/>
            </p:cNvSpPr>
            <p:nvPr/>
          </p:nvSpPr>
          <p:spPr bwMode="auto">
            <a:xfrm>
              <a:off x="3743" y="2424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8" name="Freeform 140"/>
            <p:cNvSpPr>
              <a:spLocks/>
            </p:cNvSpPr>
            <p:nvPr/>
          </p:nvSpPr>
          <p:spPr bwMode="auto">
            <a:xfrm>
              <a:off x="3827" y="2400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99" name="Freeform 141"/>
            <p:cNvSpPr>
              <a:spLocks/>
            </p:cNvSpPr>
            <p:nvPr/>
          </p:nvSpPr>
          <p:spPr bwMode="auto">
            <a:xfrm>
              <a:off x="3896" y="2387"/>
              <a:ext cx="8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8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0" name="Freeform 142"/>
            <p:cNvSpPr>
              <a:spLocks/>
            </p:cNvSpPr>
            <p:nvPr/>
          </p:nvSpPr>
          <p:spPr bwMode="auto">
            <a:xfrm>
              <a:off x="3959" y="2368"/>
              <a:ext cx="7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7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1" name="Freeform 143"/>
            <p:cNvSpPr>
              <a:spLocks/>
            </p:cNvSpPr>
            <p:nvPr/>
          </p:nvSpPr>
          <p:spPr bwMode="auto">
            <a:xfrm>
              <a:off x="4015" y="2355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2" name="Freeform 144"/>
            <p:cNvSpPr>
              <a:spLocks/>
            </p:cNvSpPr>
            <p:nvPr/>
          </p:nvSpPr>
          <p:spPr bwMode="auto">
            <a:xfrm>
              <a:off x="4063" y="2343"/>
              <a:ext cx="8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8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3" name="Freeform 145"/>
            <p:cNvSpPr>
              <a:spLocks/>
            </p:cNvSpPr>
            <p:nvPr/>
          </p:nvSpPr>
          <p:spPr bwMode="auto">
            <a:xfrm>
              <a:off x="4113" y="2336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4" name="Freeform 146"/>
            <p:cNvSpPr>
              <a:spLocks/>
            </p:cNvSpPr>
            <p:nvPr/>
          </p:nvSpPr>
          <p:spPr bwMode="auto">
            <a:xfrm>
              <a:off x="4154" y="2324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5" name="Freeform 147"/>
            <p:cNvSpPr>
              <a:spLocks/>
            </p:cNvSpPr>
            <p:nvPr/>
          </p:nvSpPr>
          <p:spPr bwMode="auto">
            <a:xfrm>
              <a:off x="4196" y="2318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6" name="Freeform 148"/>
            <p:cNvSpPr>
              <a:spLocks/>
            </p:cNvSpPr>
            <p:nvPr/>
          </p:nvSpPr>
          <p:spPr bwMode="auto">
            <a:xfrm>
              <a:off x="3436" y="2569"/>
              <a:ext cx="49" cy="44"/>
            </a:xfrm>
            <a:custGeom>
              <a:avLst/>
              <a:gdLst>
                <a:gd name="T0" fmla="*/ 28 w 97"/>
                <a:gd name="T1" fmla="*/ 0 h 89"/>
                <a:gd name="T2" fmla="*/ 28 w 97"/>
                <a:gd name="T3" fmla="*/ 0 h 89"/>
                <a:gd name="T4" fmla="*/ 35 w 97"/>
                <a:gd name="T5" fmla="*/ 0 h 89"/>
                <a:gd name="T6" fmla="*/ 35 w 97"/>
                <a:gd name="T7" fmla="*/ 0 h 89"/>
                <a:gd name="T8" fmla="*/ 42 w 97"/>
                <a:gd name="T9" fmla="*/ 6 h 89"/>
                <a:gd name="T10" fmla="*/ 42 w 97"/>
                <a:gd name="T11" fmla="*/ 6 h 89"/>
                <a:gd name="T12" fmla="*/ 42 w 97"/>
                <a:gd name="T13" fmla="*/ 6 h 89"/>
                <a:gd name="T14" fmla="*/ 49 w 97"/>
                <a:gd name="T15" fmla="*/ 12 h 89"/>
                <a:gd name="T16" fmla="*/ 49 w 97"/>
                <a:gd name="T17" fmla="*/ 12 h 89"/>
                <a:gd name="T18" fmla="*/ 49 w 97"/>
                <a:gd name="T19" fmla="*/ 18 h 89"/>
                <a:gd name="T20" fmla="*/ 49 w 97"/>
                <a:gd name="T21" fmla="*/ 18 h 89"/>
                <a:gd name="T22" fmla="*/ 49 w 97"/>
                <a:gd name="T23" fmla="*/ 25 h 89"/>
                <a:gd name="T24" fmla="*/ 49 w 97"/>
                <a:gd name="T25" fmla="*/ 25 h 89"/>
                <a:gd name="T26" fmla="*/ 49 w 97"/>
                <a:gd name="T27" fmla="*/ 31 h 89"/>
                <a:gd name="T28" fmla="*/ 49 w 97"/>
                <a:gd name="T29" fmla="*/ 31 h 89"/>
                <a:gd name="T30" fmla="*/ 42 w 97"/>
                <a:gd name="T31" fmla="*/ 31 h 89"/>
                <a:gd name="T32" fmla="*/ 42 w 97"/>
                <a:gd name="T33" fmla="*/ 37 h 89"/>
                <a:gd name="T34" fmla="*/ 42 w 97"/>
                <a:gd name="T35" fmla="*/ 37 h 89"/>
                <a:gd name="T36" fmla="*/ 35 w 97"/>
                <a:gd name="T37" fmla="*/ 37 h 89"/>
                <a:gd name="T38" fmla="*/ 35 w 97"/>
                <a:gd name="T39" fmla="*/ 44 h 89"/>
                <a:gd name="T40" fmla="*/ 28 w 97"/>
                <a:gd name="T41" fmla="*/ 44 h 89"/>
                <a:gd name="T42" fmla="*/ 28 w 97"/>
                <a:gd name="T43" fmla="*/ 44 h 89"/>
                <a:gd name="T44" fmla="*/ 28 w 97"/>
                <a:gd name="T45" fmla="*/ 44 h 89"/>
                <a:gd name="T46" fmla="*/ 21 w 97"/>
                <a:gd name="T47" fmla="*/ 44 h 89"/>
                <a:gd name="T48" fmla="*/ 21 w 97"/>
                <a:gd name="T49" fmla="*/ 44 h 89"/>
                <a:gd name="T50" fmla="*/ 14 w 97"/>
                <a:gd name="T51" fmla="*/ 44 h 89"/>
                <a:gd name="T52" fmla="*/ 14 w 97"/>
                <a:gd name="T53" fmla="*/ 37 h 89"/>
                <a:gd name="T54" fmla="*/ 7 w 97"/>
                <a:gd name="T55" fmla="*/ 37 h 89"/>
                <a:gd name="T56" fmla="*/ 7 w 97"/>
                <a:gd name="T57" fmla="*/ 37 h 89"/>
                <a:gd name="T58" fmla="*/ 7 w 97"/>
                <a:gd name="T59" fmla="*/ 31 h 89"/>
                <a:gd name="T60" fmla="*/ 0 w 97"/>
                <a:gd name="T61" fmla="*/ 31 h 89"/>
                <a:gd name="T62" fmla="*/ 0 w 97"/>
                <a:gd name="T63" fmla="*/ 31 h 89"/>
                <a:gd name="T64" fmla="*/ 0 w 97"/>
                <a:gd name="T65" fmla="*/ 25 h 89"/>
                <a:gd name="T66" fmla="*/ 0 w 97"/>
                <a:gd name="T67" fmla="*/ 25 h 89"/>
                <a:gd name="T68" fmla="*/ 0 w 97"/>
                <a:gd name="T69" fmla="*/ 18 h 89"/>
                <a:gd name="T70" fmla="*/ 0 w 97"/>
                <a:gd name="T71" fmla="*/ 18 h 89"/>
                <a:gd name="T72" fmla="*/ 0 w 97"/>
                <a:gd name="T73" fmla="*/ 12 h 89"/>
                <a:gd name="T74" fmla="*/ 0 w 97"/>
                <a:gd name="T75" fmla="*/ 12 h 89"/>
                <a:gd name="T76" fmla="*/ 7 w 97"/>
                <a:gd name="T77" fmla="*/ 6 h 89"/>
                <a:gd name="T78" fmla="*/ 7 w 97"/>
                <a:gd name="T79" fmla="*/ 6 h 89"/>
                <a:gd name="T80" fmla="*/ 7 w 97"/>
                <a:gd name="T81" fmla="*/ 6 h 89"/>
                <a:gd name="T82" fmla="*/ 14 w 97"/>
                <a:gd name="T83" fmla="*/ 0 h 89"/>
                <a:gd name="T84" fmla="*/ 14 w 97"/>
                <a:gd name="T85" fmla="*/ 0 h 89"/>
                <a:gd name="T86" fmla="*/ 21 w 97"/>
                <a:gd name="T87" fmla="*/ 0 h 89"/>
                <a:gd name="T88" fmla="*/ 21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6" y="0"/>
                  </a:moveTo>
                  <a:lnTo>
                    <a:pt x="56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13"/>
                  </a:lnTo>
                  <a:lnTo>
                    <a:pt x="84" y="25"/>
                  </a:lnTo>
                  <a:lnTo>
                    <a:pt x="97" y="25"/>
                  </a:lnTo>
                  <a:lnTo>
                    <a:pt x="97" y="37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9"/>
                  </a:lnTo>
                  <a:lnTo>
                    <a:pt x="56" y="89"/>
                  </a:lnTo>
                  <a:lnTo>
                    <a:pt x="42" y="89"/>
                  </a:lnTo>
                  <a:lnTo>
                    <a:pt x="27" y="89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13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7" name="Freeform 149"/>
            <p:cNvSpPr>
              <a:spLocks/>
            </p:cNvSpPr>
            <p:nvPr/>
          </p:nvSpPr>
          <p:spPr bwMode="auto">
            <a:xfrm>
              <a:off x="3436" y="2569"/>
              <a:ext cx="42" cy="37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8 h 75"/>
                <a:gd name="T22" fmla="*/ 42 w 84"/>
                <a:gd name="T23" fmla="*/ 18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1 h 75"/>
                <a:gd name="T32" fmla="*/ 35 w 84"/>
                <a:gd name="T33" fmla="*/ 31 h 75"/>
                <a:gd name="T34" fmla="*/ 35 w 84"/>
                <a:gd name="T35" fmla="*/ 31 h 75"/>
                <a:gd name="T36" fmla="*/ 35 w 84"/>
                <a:gd name="T37" fmla="*/ 37 h 75"/>
                <a:gd name="T38" fmla="*/ 28 w 84"/>
                <a:gd name="T39" fmla="*/ 37 h 75"/>
                <a:gd name="T40" fmla="*/ 28 w 84"/>
                <a:gd name="T41" fmla="*/ 37 h 75"/>
                <a:gd name="T42" fmla="*/ 21 w 84"/>
                <a:gd name="T43" fmla="*/ 37 h 75"/>
                <a:gd name="T44" fmla="*/ 21 w 84"/>
                <a:gd name="T45" fmla="*/ 37 h 75"/>
                <a:gd name="T46" fmla="*/ 21 w 84"/>
                <a:gd name="T47" fmla="*/ 37 h 75"/>
                <a:gd name="T48" fmla="*/ 14 w 84"/>
                <a:gd name="T49" fmla="*/ 37 h 75"/>
                <a:gd name="T50" fmla="*/ 14 w 84"/>
                <a:gd name="T51" fmla="*/ 37 h 75"/>
                <a:gd name="T52" fmla="*/ 7 w 84"/>
                <a:gd name="T53" fmla="*/ 37 h 75"/>
                <a:gd name="T54" fmla="*/ 7 w 84"/>
                <a:gd name="T55" fmla="*/ 31 h 75"/>
                <a:gd name="T56" fmla="*/ 7 w 84"/>
                <a:gd name="T57" fmla="*/ 31 h 75"/>
                <a:gd name="T58" fmla="*/ 7 w 84"/>
                <a:gd name="T59" fmla="*/ 31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8 h 75"/>
                <a:gd name="T68" fmla="*/ 0 w 84"/>
                <a:gd name="T69" fmla="*/ 18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25"/>
                  </a:lnTo>
                  <a:lnTo>
                    <a:pt x="84" y="37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69" y="63"/>
                  </a:lnTo>
                  <a:lnTo>
                    <a:pt x="69" y="75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8" name="Freeform 150"/>
            <p:cNvSpPr>
              <a:spLocks/>
            </p:cNvSpPr>
            <p:nvPr/>
          </p:nvSpPr>
          <p:spPr bwMode="auto">
            <a:xfrm>
              <a:off x="3506" y="2576"/>
              <a:ext cx="49" cy="43"/>
            </a:xfrm>
            <a:custGeom>
              <a:avLst/>
              <a:gdLst>
                <a:gd name="T0" fmla="*/ 28 w 99"/>
                <a:gd name="T1" fmla="*/ 0 h 88"/>
                <a:gd name="T2" fmla="*/ 28 w 99"/>
                <a:gd name="T3" fmla="*/ 0 h 88"/>
                <a:gd name="T4" fmla="*/ 35 w 99"/>
                <a:gd name="T5" fmla="*/ 0 h 88"/>
                <a:gd name="T6" fmla="*/ 35 w 99"/>
                <a:gd name="T7" fmla="*/ 0 h 88"/>
                <a:gd name="T8" fmla="*/ 42 w 99"/>
                <a:gd name="T9" fmla="*/ 6 h 88"/>
                <a:gd name="T10" fmla="*/ 42 w 99"/>
                <a:gd name="T11" fmla="*/ 6 h 88"/>
                <a:gd name="T12" fmla="*/ 42 w 99"/>
                <a:gd name="T13" fmla="*/ 6 h 88"/>
                <a:gd name="T14" fmla="*/ 49 w 99"/>
                <a:gd name="T15" fmla="*/ 12 h 88"/>
                <a:gd name="T16" fmla="*/ 49 w 99"/>
                <a:gd name="T17" fmla="*/ 12 h 88"/>
                <a:gd name="T18" fmla="*/ 49 w 99"/>
                <a:gd name="T19" fmla="*/ 19 h 88"/>
                <a:gd name="T20" fmla="*/ 49 w 99"/>
                <a:gd name="T21" fmla="*/ 19 h 88"/>
                <a:gd name="T22" fmla="*/ 49 w 99"/>
                <a:gd name="T23" fmla="*/ 24 h 88"/>
                <a:gd name="T24" fmla="*/ 49 w 99"/>
                <a:gd name="T25" fmla="*/ 24 h 88"/>
                <a:gd name="T26" fmla="*/ 49 w 99"/>
                <a:gd name="T27" fmla="*/ 30 h 88"/>
                <a:gd name="T28" fmla="*/ 49 w 99"/>
                <a:gd name="T29" fmla="*/ 30 h 88"/>
                <a:gd name="T30" fmla="*/ 42 w 99"/>
                <a:gd name="T31" fmla="*/ 30 h 88"/>
                <a:gd name="T32" fmla="*/ 42 w 99"/>
                <a:gd name="T33" fmla="*/ 37 h 88"/>
                <a:gd name="T34" fmla="*/ 42 w 99"/>
                <a:gd name="T35" fmla="*/ 37 h 88"/>
                <a:gd name="T36" fmla="*/ 35 w 99"/>
                <a:gd name="T37" fmla="*/ 37 h 88"/>
                <a:gd name="T38" fmla="*/ 35 w 99"/>
                <a:gd name="T39" fmla="*/ 43 h 88"/>
                <a:gd name="T40" fmla="*/ 28 w 99"/>
                <a:gd name="T41" fmla="*/ 43 h 88"/>
                <a:gd name="T42" fmla="*/ 28 w 99"/>
                <a:gd name="T43" fmla="*/ 43 h 88"/>
                <a:gd name="T44" fmla="*/ 28 w 99"/>
                <a:gd name="T45" fmla="*/ 43 h 88"/>
                <a:gd name="T46" fmla="*/ 21 w 99"/>
                <a:gd name="T47" fmla="*/ 43 h 88"/>
                <a:gd name="T48" fmla="*/ 21 w 99"/>
                <a:gd name="T49" fmla="*/ 43 h 88"/>
                <a:gd name="T50" fmla="*/ 14 w 99"/>
                <a:gd name="T51" fmla="*/ 43 h 88"/>
                <a:gd name="T52" fmla="*/ 14 w 99"/>
                <a:gd name="T53" fmla="*/ 37 h 88"/>
                <a:gd name="T54" fmla="*/ 7 w 99"/>
                <a:gd name="T55" fmla="*/ 37 h 88"/>
                <a:gd name="T56" fmla="*/ 7 w 99"/>
                <a:gd name="T57" fmla="*/ 37 h 88"/>
                <a:gd name="T58" fmla="*/ 7 w 99"/>
                <a:gd name="T59" fmla="*/ 30 h 88"/>
                <a:gd name="T60" fmla="*/ 0 w 99"/>
                <a:gd name="T61" fmla="*/ 30 h 88"/>
                <a:gd name="T62" fmla="*/ 0 w 99"/>
                <a:gd name="T63" fmla="*/ 30 h 88"/>
                <a:gd name="T64" fmla="*/ 0 w 99"/>
                <a:gd name="T65" fmla="*/ 24 h 88"/>
                <a:gd name="T66" fmla="*/ 0 w 99"/>
                <a:gd name="T67" fmla="*/ 24 h 88"/>
                <a:gd name="T68" fmla="*/ 0 w 99"/>
                <a:gd name="T69" fmla="*/ 19 h 88"/>
                <a:gd name="T70" fmla="*/ 0 w 99"/>
                <a:gd name="T71" fmla="*/ 19 h 88"/>
                <a:gd name="T72" fmla="*/ 0 w 99"/>
                <a:gd name="T73" fmla="*/ 12 h 88"/>
                <a:gd name="T74" fmla="*/ 0 w 99"/>
                <a:gd name="T75" fmla="*/ 12 h 88"/>
                <a:gd name="T76" fmla="*/ 7 w 99"/>
                <a:gd name="T77" fmla="*/ 6 h 88"/>
                <a:gd name="T78" fmla="*/ 7 w 99"/>
                <a:gd name="T79" fmla="*/ 6 h 88"/>
                <a:gd name="T80" fmla="*/ 7 w 99"/>
                <a:gd name="T81" fmla="*/ 6 h 88"/>
                <a:gd name="T82" fmla="*/ 14 w 99"/>
                <a:gd name="T83" fmla="*/ 0 h 88"/>
                <a:gd name="T84" fmla="*/ 14 w 99"/>
                <a:gd name="T85" fmla="*/ 0 h 88"/>
                <a:gd name="T86" fmla="*/ 21 w 99"/>
                <a:gd name="T87" fmla="*/ 0 h 88"/>
                <a:gd name="T88" fmla="*/ 21 w 99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8">
                  <a:moveTo>
                    <a:pt x="57" y="0"/>
                  </a:moveTo>
                  <a:lnTo>
                    <a:pt x="57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9" y="24"/>
                  </a:lnTo>
                  <a:lnTo>
                    <a:pt x="99" y="38"/>
                  </a:lnTo>
                  <a:lnTo>
                    <a:pt x="99" y="50"/>
                  </a:lnTo>
                  <a:lnTo>
                    <a:pt x="99" y="62"/>
                  </a:lnTo>
                  <a:lnTo>
                    <a:pt x="84" y="62"/>
                  </a:lnTo>
                  <a:lnTo>
                    <a:pt x="84" y="76"/>
                  </a:lnTo>
                  <a:lnTo>
                    <a:pt x="70" y="76"/>
                  </a:lnTo>
                  <a:lnTo>
                    <a:pt x="70" y="88"/>
                  </a:lnTo>
                  <a:lnTo>
                    <a:pt x="57" y="88"/>
                  </a:lnTo>
                  <a:lnTo>
                    <a:pt x="42" y="88"/>
                  </a:lnTo>
                  <a:lnTo>
                    <a:pt x="29" y="88"/>
                  </a:lnTo>
                  <a:lnTo>
                    <a:pt x="29" y="76"/>
                  </a:lnTo>
                  <a:lnTo>
                    <a:pt x="15" y="76"/>
                  </a:lnTo>
                  <a:lnTo>
                    <a:pt x="15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5" y="24"/>
                  </a:lnTo>
                  <a:lnTo>
                    <a:pt x="15" y="12"/>
                  </a:lnTo>
                  <a:lnTo>
                    <a:pt x="29" y="12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09" name="Freeform 151"/>
            <p:cNvSpPr>
              <a:spLocks/>
            </p:cNvSpPr>
            <p:nvPr/>
          </p:nvSpPr>
          <p:spPr bwMode="auto">
            <a:xfrm>
              <a:off x="3506" y="2576"/>
              <a:ext cx="41" cy="37"/>
            </a:xfrm>
            <a:custGeom>
              <a:avLst/>
              <a:gdLst>
                <a:gd name="T0" fmla="*/ 21 w 84"/>
                <a:gd name="T1" fmla="*/ 0 h 76"/>
                <a:gd name="T2" fmla="*/ 28 w 84"/>
                <a:gd name="T3" fmla="*/ 0 h 76"/>
                <a:gd name="T4" fmla="*/ 28 w 84"/>
                <a:gd name="T5" fmla="*/ 0 h 76"/>
                <a:gd name="T6" fmla="*/ 28 w 84"/>
                <a:gd name="T7" fmla="*/ 0 h 76"/>
                <a:gd name="T8" fmla="*/ 34 w 84"/>
                <a:gd name="T9" fmla="*/ 6 h 76"/>
                <a:gd name="T10" fmla="*/ 34 w 84"/>
                <a:gd name="T11" fmla="*/ 6 h 76"/>
                <a:gd name="T12" fmla="*/ 34 w 84"/>
                <a:gd name="T13" fmla="*/ 6 h 76"/>
                <a:gd name="T14" fmla="*/ 41 w 84"/>
                <a:gd name="T15" fmla="*/ 12 h 76"/>
                <a:gd name="T16" fmla="*/ 41 w 84"/>
                <a:gd name="T17" fmla="*/ 12 h 76"/>
                <a:gd name="T18" fmla="*/ 41 w 84"/>
                <a:gd name="T19" fmla="*/ 12 h 76"/>
                <a:gd name="T20" fmla="*/ 41 w 84"/>
                <a:gd name="T21" fmla="*/ 19 h 76"/>
                <a:gd name="T22" fmla="*/ 41 w 84"/>
                <a:gd name="T23" fmla="*/ 19 h 76"/>
                <a:gd name="T24" fmla="*/ 41 w 84"/>
                <a:gd name="T25" fmla="*/ 24 h 76"/>
                <a:gd name="T26" fmla="*/ 41 w 84"/>
                <a:gd name="T27" fmla="*/ 24 h 76"/>
                <a:gd name="T28" fmla="*/ 41 w 84"/>
                <a:gd name="T29" fmla="*/ 24 h 76"/>
                <a:gd name="T30" fmla="*/ 34 w 84"/>
                <a:gd name="T31" fmla="*/ 30 h 76"/>
                <a:gd name="T32" fmla="*/ 34 w 84"/>
                <a:gd name="T33" fmla="*/ 30 h 76"/>
                <a:gd name="T34" fmla="*/ 34 w 84"/>
                <a:gd name="T35" fmla="*/ 30 h 76"/>
                <a:gd name="T36" fmla="*/ 34 w 84"/>
                <a:gd name="T37" fmla="*/ 37 h 76"/>
                <a:gd name="T38" fmla="*/ 28 w 84"/>
                <a:gd name="T39" fmla="*/ 37 h 76"/>
                <a:gd name="T40" fmla="*/ 28 w 84"/>
                <a:gd name="T41" fmla="*/ 37 h 76"/>
                <a:gd name="T42" fmla="*/ 21 w 84"/>
                <a:gd name="T43" fmla="*/ 37 h 76"/>
                <a:gd name="T44" fmla="*/ 21 w 84"/>
                <a:gd name="T45" fmla="*/ 37 h 76"/>
                <a:gd name="T46" fmla="*/ 21 w 84"/>
                <a:gd name="T47" fmla="*/ 37 h 76"/>
                <a:gd name="T48" fmla="*/ 14 w 84"/>
                <a:gd name="T49" fmla="*/ 37 h 76"/>
                <a:gd name="T50" fmla="*/ 14 w 84"/>
                <a:gd name="T51" fmla="*/ 37 h 76"/>
                <a:gd name="T52" fmla="*/ 7 w 84"/>
                <a:gd name="T53" fmla="*/ 37 h 76"/>
                <a:gd name="T54" fmla="*/ 7 w 84"/>
                <a:gd name="T55" fmla="*/ 30 h 76"/>
                <a:gd name="T56" fmla="*/ 7 w 84"/>
                <a:gd name="T57" fmla="*/ 30 h 76"/>
                <a:gd name="T58" fmla="*/ 7 w 84"/>
                <a:gd name="T59" fmla="*/ 30 h 76"/>
                <a:gd name="T60" fmla="*/ 0 w 84"/>
                <a:gd name="T61" fmla="*/ 24 h 76"/>
                <a:gd name="T62" fmla="*/ 0 w 84"/>
                <a:gd name="T63" fmla="*/ 24 h 76"/>
                <a:gd name="T64" fmla="*/ 0 w 84"/>
                <a:gd name="T65" fmla="*/ 24 h 76"/>
                <a:gd name="T66" fmla="*/ 0 w 84"/>
                <a:gd name="T67" fmla="*/ 19 h 76"/>
                <a:gd name="T68" fmla="*/ 0 w 84"/>
                <a:gd name="T69" fmla="*/ 19 h 76"/>
                <a:gd name="T70" fmla="*/ 0 w 84"/>
                <a:gd name="T71" fmla="*/ 12 h 76"/>
                <a:gd name="T72" fmla="*/ 0 w 84"/>
                <a:gd name="T73" fmla="*/ 12 h 76"/>
                <a:gd name="T74" fmla="*/ 0 w 84"/>
                <a:gd name="T75" fmla="*/ 12 h 76"/>
                <a:gd name="T76" fmla="*/ 7 w 84"/>
                <a:gd name="T77" fmla="*/ 6 h 76"/>
                <a:gd name="T78" fmla="*/ 7 w 84"/>
                <a:gd name="T79" fmla="*/ 6 h 76"/>
                <a:gd name="T80" fmla="*/ 7 w 84"/>
                <a:gd name="T81" fmla="*/ 6 h 76"/>
                <a:gd name="T82" fmla="*/ 14 w 84"/>
                <a:gd name="T83" fmla="*/ 0 h 76"/>
                <a:gd name="T84" fmla="*/ 14 w 84"/>
                <a:gd name="T85" fmla="*/ 0 h 76"/>
                <a:gd name="T86" fmla="*/ 14 w 84"/>
                <a:gd name="T87" fmla="*/ 0 h 76"/>
                <a:gd name="T88" fmla="*/ 21 w 84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6">
                  <a:moveTo>
                    <a:pt x="42" y="0"/>
                  </a:moveTo>
                  <a:lnTo>
                    <a:pt x="42" y="0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2"/>
                  </a:lnTo>
                  <a:lnTo>
                    <a:pt x="70" y="62"/>
                  </a:lnTo>
                  <a:lnTo>
                    <a:pt x="70" y="76"/>
                  </a:lnTo>
                  <a:lnTo>
                    <a:pt x="57" y="76"/>
                  </a:lnTo>
                  <a:lnTo>
                    <a:pt x="42" y="76"/>
                  </a:lnTo>
                  <a:lnTo>
                    <a:pt x="29" y="76"/>
                  </a:lnTo>
                  <a:lnTo>
                    <a:pt x="15" y="76"/>
                  </a:lnTo>
                  <a:lnTo>
                    <a:pt x="15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0" name="Freeform 152"/>
            <p:cNvSpPr>
              <a:spLocks/>
            </p:cNvSpPr>
            <p:nvPr/>
          </p:nvSpPr>
          <p:spPr bwMode="auto">
            <a:xfrm>
              <a:off x="3624" y="2475"/>
              <a:ext cx="49" cy="44"/>
            </a:xfrm>
            <a:custGeom>
              <a:avLst/>
              <a:gdLst>
                <a:gd name="T0" fmla="*/ 28 w 97"/>
                <a:gd name="T1" fmla="*/ 0 h 87"/>
                <a:gd name="T2" fmla="*/ 28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9 w 97"/>
                <a:gd name="T15" fmla="*/ 13 h 87"/>
                <a:gd name="T16" fmla="*/ 49 w 97"/>
                <a:gd name="T17" fmla="*/ 13 h 87"/>
                <a:gd name="T18" fmla="*/ 49 w 97"/>
                <a:gd name="T19" fmla="*/ 19 h 87"/>
                <a:gd name="T20" fmla="*/ 49 w 97"/>
                <a:gd name="T21" fmla="*/ 19 h 87"/>
                <a:gd name="T22" fmla="*/ 49 w 97"/>
                <a:gd name="T23" fmla="*/ 25 h 87"/>
                <a:gd name="T24" fmla="*/ 49 w 97"/>
                <a:gd name="T25" fmla="*/ 25 h 87"/>
                <a:gd name="T26" fmla="*/ 49 w 97"/>
                <a:gd name="T27" fmla="*/ 32 h 87"/>
                <a:gd name="T28" fmla="*/ 49 w 97"/>
                <a:gd name="T29" fmla="*/ 32 h 87"/>
                <a:gd name="T30" fmla="*/ 42 w 97"/>
                <a:gd name="T31" fmla="*/ 32 h 87"/>
                <a:gd name="T32" fmla="*/ 42 w 97"/>
                <a:gd name="T33" fmla="*/ 38 h 87"/>
                <a:gd name="T34" fmla="*/ 42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8 w 97"/>
                <a:gd name="T41" fmla="*/ 44 h 87"/>
                <a:gd name="T42" fmla="*/ 28 w 97"/>
                <a:gd name="T43" fmla="*/ 44 h 87"/>
                <a:gd name="T44" fmla="*/ 28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2 h 87"/>
                <a:gd name="T60" fmla="*/ 0 w 97"/>
                <a:gd name="T61" fmla="*/ 32 h 87"/>
                <a:gd name="T62" fmla="*/ 0 w 97"/>
                <a:gd name="T63" fmla="*/ 32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3 h 87"/>
                <a:gd name="T74" fmla="*/ 0 w 97"/>
                <a:gd name="T75" fmla="*/ 13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12"/>
                  </a:lnTo>
                  <a:lnTo>
                    <a:pt x="83" y="25"/>
                  </a:lnTo>
                  <a:lnTo>
                    <a:pt x="97" y="25"/>
                  </a:lnTo>
                  <a:lnTo>
                    <a:pt x="97" y="37"/>
                  </a:lnTo>
                  <a:lnTo>
                    <a:pt x="97" y="49"/>
                  </a:lnTo>
                  <a:lnTo>
                    <a:pt x="97" y="63"/>
                  </a:lnTo>
                  <a:lnTo>
                    <a:pt x="83" y="63"/>
                  </a:lnTo>
                  <a:lnTo>
                    <a:pt x="83" y="75"/>
                  </a:lnTo>
                  <a:lnTo>
                    <a:pt x="70" y="75"/>
                  </a:lnTo>
                  <a:lnTo>
                    <a:pt x="70" y="87"/>
                  </a:lnTo>
                  <a:lnTo>
                    <a:pt x="55" y="87"/>
                  </a:lnTo>
                  <a:lnTo>
                    <a:pt x="41" y="87"/>
                  </a:lnTo>
                  <a:lnTo>
                    <a:pt x="28" y="87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1" name="Freeform 153"/>
            <p:cNvSpPr>
              <a:spLocks/>
            </p:cNvSpPr>
            <p:nvPr/>
          </p:nvSpPr>
          <p:spPr bwMode="auto">
            <a:xfrm>
              <a:off x="3624" y="2475"/>
              <a:ext cx="42" cy="37"/>
            </a:xfrm>
            <a:custGeom>
              <a:avLst/>
              <a:gdLst>
                <a:gd name="T0" fmla="*/ 21 w 83"/>
                <a:gd name="T1" fmla="*/ 0 h 75"/>
                <a:gd name="T2" fmla="*/ 28 w 83"/>
                <a:gd name="T3" fmla="*/ 0 h 75"/>
                <a:gd name="T4" fmla="*/ 28 w 83"/>
                <a:gd name="T5" fmla="*/ 0 h 75"/>
                <a:gd name="T6" fmla="*/ 28 w 83"/>
                <a:gd name="T7" fmla="*/ 0 h 75"/>
                <a:gd name="T8" fmla="*/ 35 w 83"/>
                <a:gd name="T9" fmla="*/ 6 h 75"/>
                <a:gd name="T10" fmla="*/ 35 w 83"/>
                <a:gd name="T11" fmla="*/ 6 h 75"/>
                <a:gd name="T12" fmla="*/ 35 w 83"/>
                <a:gd name="T13" fmla="*/ 6 h 75"/>
                <a:gd name="T14" fmla="*/ 42 w 83"/>
                <a:gd name="T15" fmla="*/ 12 h 75"/>
                <a:gd name="T16" fmla="*/ 42 w 83"/>
                <a:gd name="T17" fmla="*/ 12 h 75"/>
                <a:gd name="T18" fmla="*/ 42 w 83"/>
                <a:gd name="T19" fmla="*/ 12 h 75"/>
                <a:gd name="T20" fmla="*/ 42 w 83"/>
                <a:gd name="T21" fmla="*/ 18 h 75"/>
                <a:gd name="T22" fmla="*/ 42 w 83"/>
                <a:gd name="T23" fmla="*/ 18 h 75"/>
                <a:gd name="T24" fmla="*/ 42 w 83"/>
                <a:gd name="T25" fmla="*/ 24 h 75"/>
                <a:gd name="T26" fmla="*/ 42 w 83"/>
                <a:gd name="T27" fmla="*/ 24 h 75"/>
                <a:gd name="T28" fmla="*/ 42 w 83"/>
                <a:gd name="T29" fmla="*/ 24 h 75"/>
                <a:gd name="T30" fmla="*/ 35 w 83"/>
                <a:gd name="T31" fmla="*/ 31 h 75"/>
                <a:gd name="T32" fmla="*/ 35 w 83"/>
                <a:gd name="T33" fmla="*/ 31 h 75"/>
                <a:gd name="T34" fmla="*/ 35 w 83"/>
                <a:gd name="T35" fmla="*/ 31 h 75"/>
                <a:gd name="T36" fmla="*/ 35 w 83"/>
                <a:gd name="T37" fmla="*/ 37 h 75"/>
                <a:gd name="T38" fmla="*/ 28 w 83"/>
                <a:gd name="T39" fmla="*/ 37 h 75"/>
                <a:gd name="T40" fmla="*/ 28 w 83"/>
                <a:gd name="T41" fmla="*/ 37 h 75"/>
                <a:gd name="T42" fmla="*/ 21 w 83"/>
                <a:gd name="T43" fmla="*/ 37 h 75"/>
                <a:gd name="T44" fmla="*/ 21 w 83"/>
                <a:gd name="T45" fmla="*/ 37 h 75"/>
                <a:gd name="T46" fmla="*/ 21 w 83"/>
                <a:gd name="T47" fmla="*/ 37 h 75"/>
                <a:gd name="T48" fmla="*/ 14 w 83"/>
                <a:gd name="T49" fmla="*/ 37 h 75"/>
                <a:gd name="T50" fmla="*/ 14 w 83"/>
                <a:gd name="T51" fmla="*/ 37 h 75"/>
                <a:gd name="T52" fmla="*/ 7 w 83"/>
                <a:gd name="T53" fmla="*/ 37 h 75"/>
                <a:gd name="T54" fmla="*/ 7 w 83"/>
                <a:gd name="T55" fmla="*/ 31 h 75"/>
                <a:gd name="T56" fmla="*/ 7 w 83"/>
                <a:gd name="T57" fmla="*/ 31 h 75"/>
                <a:gd name="T58" fmla="*/ 7 w 83"/>
                <a:gd name="T59" fmla="*/ 31 h 75"/>
                <a:gd name="T60" fmla="*/ 0 w 83"/>
                <a:gd name="T61" fmla="*/ 24 h 75"/>
                <a:gd name="T62" fmla="*/ 0 w 83"/>
                <a:gd name="T63" fmla="*/ 24 h 75"/>
                <a:gd name="T64" fmla="*/ 0 w 83"/>
                <a:gd name="T65" fmla="*/ 24 h 75"/>
                <a:gd name="T66" fmla="*/ 0 w 83"/>
                <a:gd name="T67" fmla="*/ 18 h 75"/>
                <a:gd name="T68" fmla="*/ 0 w 83"/>
                <a:gd name="T69" fmla="*/ 18 h 75"/>
                <a:gd name="T70" fmla="*/ 0 w 83"/>
                <a:gd name="T71" fmla="*/ 12 h 75"/>
                <a:gd name="T72" fmla="*/ 0 w 83"/>
                <a:gd name="T73" fmla="*/ 12 h 75"/>
                <a:gd name="T74" fmla="*/ 0 w 83"/>
                <a:gd name="T75" fmla="*/ 12 h 75"/>
                <a:gd name="T76" fmla="*/ 7 w 83"/>
                <a:gd name="T77" fmla="*/ 6 h 75"/>
                <a:gd name="T78" fmla="*/ 7 w 83"/>
                <a:gd name="T79" fmla="*/ 6 h 75"/>
                <a:gd name="T80" fmla="*/ 7 w 83"/>
                <a:gd name="T81" fmla="*/ 6 h 75"/>
                <a:gd name="T82" fmla="*/ 14 w 83"/>
                <a:gd name="T83" fmla="*/ 0 h 75"/>
                <a:gd name="T84" fmla="*/ 14 w 83"/>
                <a:gd name="T85" fmla="*/ 0 h 75"/>
                <a:gd name="T86" fmla="*/ 14 w 83"/>
                <a:gd name="T87" fmla="*/ 0 h 75"/>
                <a:gd name="T88" fmla="*/ 21 w 83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5">
                  <a:moveTo>
                    <a:pt x="41" y="0"/>
                  </a:moveTo>
                  <a:lnTo>
                    <a:pt x="41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25"/>
                  </a:lnTo>
                  <a:lnTo>
                    <a:pt x="83" y="37"/>
                  </a:lnTo>
                  <a:lnTo>
                    <a:pt x="83" y="49"/>
                  </a:lnTo>
                  <a:lnTo>
                    <a:pt x="83" y="63"/>
                  </a:lnTo>
                  <a:lnTo>
                    <a:pt x="70" y="63"/>
                  </a:lnTo>
                  <a:lnTo>
                    <a:pt x="70" y="75"/>
                  </a:lnTo>
                  <a:lnTo>
                    <a:pt x="55" y="75"/>
                  </a:lnTo>
                  <a:lnTo>
                    <a:pt x="41" y="75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2" name="Freeform 154"/>
            <p:cNvSpPr>
              <a:spLocks/>
            </p:cNvSpPr>
            <p:nvPr/>
          </p:nvSpPr>
          <p:spPr bwMode="auto">
            <a:xfrm>
              <a:off x="3722" y="2456"/>
              <a:ext cx="49" cy="44"/>
            </a:xfrm>
            <a:custGeom>
              <a:avLst/>
              <a:gdLst>
                <a:gd name="T0" fmla="*/ 28 w 97"/>
                <a:gd name="T1" fmla="*/ 0 h 87"/>
                <a:gd name="T2" fmla="*/ 28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9 w 97"/>
                <a:gd name="T15" fmla="*/ 12 h 87"/>
                <a:gd name="T16" fmla="*/ 49 w 97"/>
                <a:gd name="T17" fmla="*/ 12 h 87"/>
                <a:gd name="T18" fmla="*/ 49 w 97"/>
                <a:gd name="T19" fmla="*/ 19 h 87"/>
                <a:gd name="T20" fmla="*/ 49 w 97"/>
                <a:gd name="T21" fmla="*/ 19 h 87"/>
                <a:gd name="T22" fmla="*/ 49 w 97"/>
                <a:gd name="T23" fmla="*/ 25 h 87"/>
                <a:gd name="T24" fmla="*/ 49 w 97"/>
                <a:gd name="T25" fmla="*/ 25 h 87"/>
                <a:gd name="T26" fmla="*/ 49 w 97"/>
                <a:gd name="T27" fmla="*/ 32 h 87"/>
                <a:gd name="T28" fmla="*/ 49 w 97"/>
                <a:gd name="T29" fmla="*/ 32 h 87"/>
                <a:gd name="T30" fmla="*/ 42 w 97"/>
                <a:gd name="T31" fmla="*/ 32 h 87"/>
                <a:gd name="T32" fmla="*/ 42 w 97"/>
                <a:gd name="T33" fmla="*/ 38 h 87"/>
                <a:gd name="T34" fmla="*/ 42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8 w 97"/>
                <a:gd name="T41" fmla="*/ 44 h 87"/>
                <a:gd name="T42" fmla="*/ 28 w 97"/>
                <a:gd name="T43" fmla="*/ 44 h 87"/>
                <a:gd name="T44" fmla="*/ 28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2 h 87"/>
                <a:gd name="T60" fmla="*/ 0 w 97"/>
                <a:gd name="T61" fmla="*/ 32 h 87"/>
                <a:gd name="T62" fmla="*/ 0 w 97"/>
                <a:gd name="T63" fmla="*/ 32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7"/>
                  </a:lnTo>
                  <a:lnTo>
                    <a:pt x="55" y="87"/>
                  </a:lnTo>
                  <a:lnTo>
                    <a:pt x="42" y="87"/>
                  </a:lnTo>
                  <a:lnTo>
                    <a:pt x="27" y="87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14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3" name="Freeform 155"/>
            <p:cNvSpPr>
              <a:spLocks/>
            </p:cNvSpPr>
            <p:nvPr/>
          </p:nvSpPr>
          <p:spPr bwMode="auto">
            <a:xfrm>
              <a:off x="3722" y="2456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2 h 75"/>
                <a:gd name="T32" fmla="*/ 35 w 84"/>
                <a:gd name="T33" fmla="*/ 32 h 75"/>
                <a:gd name="T34" fmla="*/ 35 w 84"/>
                <a:gd name="T35" fmla="*/ 32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2 h 75"/>
                <a:gd name="T56" fmla="*/ 7 w 84"/>
                <a:gd name="T57" fmla="*/ 32 h 75"/>
                <a:gd name="T58" fmla="*/ 7 w 84"/>
                <a:gd name="T59" fmla="*/ 32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3"/>
                  </a:lnTo>
                  <a:lnTo>
                    <a:pt x="69" y="63"/>
                  </a:lnTo>
                  <a:lnTo>
                    <a:pt x="69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4" name="Freeform 156"/>
            <p:cNvSpPr>
              <a:spLocks/>
            </p:cNvSpPr>
            <p:nvPr/>
          </p:nvSpPr>
          <p:spPr bwMode="auto">
            <a:xfrm>
              <a:off x="3806" y="2418"/>
              <a:ext cx="48" cy="44"/>
            </a:xfrm>
            <a:custGeom>
              <a:avLst/>
              <a:gdLst>
                <a:gd name="T0" fmla="*/ 28 w 97"/>
                <a:gd name="T1" fmla="*/ 0 h 87"/>
                <a:gd name="T2" fmla="*/ 28 w 97"/>
                <a:gd name="T3" fmla="*/ 0 h 87"/>
                <a:gd name="T4" fmla="*/ 34 w 97"/>
                <a:gd name="T5" fmla="*/ 0 h 87"/>
                <a:gd name="T6" fmla="*/ 34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8 w 97"/>
                <a:gd name="T15" fmla="*/ 12 h 87"/>
                <a:gd name="T16" fmla="*/ 48 w 97"/>
                <a:gd name="T17" fmla="*/ 12 h 87"/>
                <a:gd name="T18" fmla="*/ 48 w 97"/>
                <a:gd name="T19" fmla="*/ 19 h 87"/>
                <a:gd name="T20" fmla="*/ 48 w 97"/>
                <a:gd name="T21" fmla="*/ 19 h 87"/>
                <a:gd name="T22" fmla="*/ 48 w 97"/>
                <a:gd name="T23" fmla="*/ 25 h 87"/>
                <a:gd name="T24" fmla="*/ 48 w 97"/>
                <a:gd name="T25" fmla="*/ 25 h 87"/>
                <a:gd name="T26" fmla="*/ 48 w 97"/>
                <a:gd name="T27" fmla="*/ 31 h 87"/>
                <a:gd name="T28" fmla="*/ 48 w 97"/>
                <a:gd name="T29" fmla="*/ 31 h 87"/>
                <a:gd name="T30" fmla="*/ 42 w 97"/>
                <a:gd name="T31" fmla="*/ 31 h 87"/>
                <a:gd name="T32" fmla="*/ 42 w 97"/>
                <a:gd name="T33" fmla="*/ 38 h 87"/>
                <a:gd name="T34" fmla="*/ 42 w 97"/>
                <a:gd name="T35" fmla="*/ 38 h 87"/>
                <a:gd name="T36" fmla="*/ 34 w 97"/>
                <a:gd name="T37" fmla="*/ 38 h 87"/>
                <a:gd name="T38" fmla="*/ 34 w 97"/>
                <a:gd name="T39" fmla="*/ 44 h 87"/>
                <a:gd name="T40" fmla="*/ 28 w 97"/>
                <a:gd name="T41" fmla="*/ 44 h 87"/>
                <a:gd name="T42" fmla="*/ 28 w 97"/>
                <a:gd name="T43" fmla="*/ 44 h 87"/>
                <a:gd name="T44" fmla="*/ 28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3 w 97"/>
                <a:gd name="T51" fmla="*/ 44 h 87"/>
                <a:gd name="T52" fmla="*/ 13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1 h 87"/>
                <a:gd name="T60" fmla="*/ 0 w 97"/>
                <a:gd name="T61" fmla="*/ 31 h 87"/>
                <a:gd name="T62" fmla="*/ 0 w 97"/>
                <a:gd name="T63" fmla="*/ 31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3 w 97"/>
                <a:gd name="T83" fmla="*/ 0 h 87"/>
                <a:gd name="T84" fmla="*/ 13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6" y="0"/>
                  </a:move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2"/>
                  </a:lnTo>
                  <a:lnTo>
                    <a:pt x="84" y="62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7"/>
                  </a:lnTo>
                  <a:lnTo>
                    <a:pt x="56" y="87"/>
                  </a:lnTo>
                  <a:lnTo>
                    <a:pt x="42" y="87"/>
                  </a:lnTo>
                  <a:lnTo>
                    <a:pt x="27" y="87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14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5" name="Freeform 157"/>
            <p:cNvSpPr>
              <a:spLocks/>
            </p:cNvSpPr>
            <p:nvPr/>
          </p:nvSpPr>
          <p:spPr bwMode="auto">
            <a:xfrm>
              <a:off x="3806" y="2418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1 h 75"/>
                <a:gd name="T32" fmla="*/ 35 w 84"/>
                <a:gd name="T33" fmla="*/ 31 h 75"/>
                <a:gd name="T34" fmla="*/ 35 w 84"/>
                <a:gd name="T35" fmla="*/ 31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1 h 75"/>
                <a:gd name="T56" fmla="*/ 7 w 84"/>
                <a:gd name="T57" fmla="*/ 31 h 75"/>
                <a:gd name="T58" fmla="*/ 7 w 84"/>
                <a:gd name="T59" fmla="*/ 31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2"/>
                  </a:lnTo>
                  <a:lnTo>
                    <a:pt x="69" y="62"/>
                  </a:lnTo>
                  <a:lnTo>
                    <a:pt x="69" y="75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6" name="Freeform 158"/>
            <p:cNvSpPr>
              <a:spLocks/>
            </p:cNvSpPr>
            <p:nvPr/>
          </p:nvSpPr>
          <p:spPr bwMode="auto">
            <a:xfrm>
              <a:off x="3875" y="2267"/>
              <a:ext cx="49" cy="44"/>
            </a:xfrm>
            <a:custGeom>
              <a:avLst/>
              <a:gdLst>
                <a:gd name="T0" fmla="*/ 28 w 99"/>
                <a:gd name="T1" fmla="*/ 0 h 87"/>
                <a:gd name="T2" fmla="*/ 28 w 99"/>
                <a:gd name="T3" fmla="*/ 0 h 87"/>
                <a:gd name="T4" fmla="*/ 35 w 99"/>
                <a:gd name="T5" fmla="*/ 0 h 87"/>
                <a:gd name="T6" fmla="*/ 35 w 99"/>
                <a:gd name="T7" fmla="*/ 0 h 87"/>
                <a:gd name="T8" fmla="*/ 42 w 99"/>
                <a:gd name="T9" fmla="*/ 6 h 87"/>
                <a:gd name="T10" fmla="*/ 42 w 99"/>
                <a:gd name="T11" fmla="*/ 6 h 87"/>
                <a:gd name="T12" fmla="*/ 42 w 99"/>
                <a:gd name="T13" fmla="*/ 6 h 87"/>
                <a:gd name="T14" fmla="*/ 49 w 99"/>
                <a:gd name="T15" fmla="*/ 13 h 87"/>
                <a:gd name="T16" fmla="*/ 49 w 99"/>
                <a:gd name="T17" fmla="*/ 13 h 87"/>
                <a:gd name="T18" fmla="*/ 49 w 99"/>
                <a:gd name="T19" fmla="*/ 19 h 87"/>
                <a:gd name="T20" fmla="*/ 49 w 99"/>
                <a:gd name="T21" fmla="*/ 19 h 87"/>
                <a:gd name="T22" fmla="*/ 49 w 99"/>
                <a:gd name="T23" fmla="*/ 25 h 87"/>
                <a:gd name="T24" fmla="*/ 49 w 99"/>
                <a:gd name="T25" fmla="*/ 25 h 87"/>
                <a:gd name="T26" fmla="*/ 49 w 99"/>
                <a:gd name="T27" fmla="*/ 32 h 87"/>
                <a:gd name="T28" fmla="*/ 49 w 99"/>
                <a:gd name="T29" fmla="*/ 32 h 87"/>
                <a:gd name="T30" fmla="*/ 42 w 99"/>
                <a:gd name="T31" fmla="*/ 32 h 87"/>
                <a:gd name="T32" fmla="*/ 42 w 99"/>
                <a:gd name="T33" fmla="*/ 38 h 87"/>
                <a:gd name="T34" fmla="*/ 42 w 99"/>
                <a:gd name="T35" fmla="*/ 38 h 87"/>
                <a:gd name="T36" fmla="*/ 35 w 99"/>
                <a:gd name="T37" fmla="*/ 38 h 87"/>
                <a:gd name="T38" fmla="*/ 35 w 99"/>
                <a:gd name="T39" fmla="*/ 44 h 87"/>
                <a:gd name="T40" fmla="*/ 28 w 99"/>
                <a:gd name="T41" fmla="*/ 44 h 87"/>
                <a:gd name="T42" fmla="*/ 28 w 99"/>
                <a:gd name="T43" fmla="*/ 44 h 87"/>
                <a:gd name="T44" fmla="*/ 28 w 99"/>
                <a:gd name="T45" fmla="*/ 44 h 87"/>
                <a:gd name="T46" fmla="*/ 21 w 99"/>
                <a:gd name="T47" fmla="*/ 44 h 87"/>
                <a:gd name="T48" fmla="*/ 21 w 99"/>
                <a:gd name="T49" fmla="*/ 44 h 87"/>
                <a:gd name="T50" fmla="*/ 14 w 99"/>
                <a:gd name="T51" fmla="*/ 44 h 87"/>
                <a:gd name="T52" fmla="*/ 14 w 99"/>
                <a:gd name="T53" fmla="*/ 38 h 87"/>
                <a:gd name="T54" fmla="*/ 7 w 99"/>
                <a:gd name="T55" fmla="*/ 38 h 87"/>
                <a:gd name="T56" fmla="*/ 7 w 99"/>
                <a:gd name="T57" fmla="*/ 38 h 87"/>
                <a:gd name="T58" fmla="*/ 7 w 99"/>
                <a:gd name="T59" fmla="*/ 32 h 87"/>
                <a:gd name="T60" fmla="*/ 0 w 99"/>
                <a:gd name="T61" fmla="*/ 32 h 87"/>
                <a:gd name="T62" fmla="*/ 0 w 99"/>
                <a:gd name="T63" fmla="*/ 32 h 87"/>
                <a:gd name="T64" fmla="*/ 0 w 99"/>
                <a:gd name="T65" fmla="*/ 25 h 87"/>
                <a:gd name="T66" fmla="*/ 0 w 99"/>
                <a:gd name="T67" fmla="*/ 25 h 87"/>
                <a:gd name="T68" fmla="*/ 0 w 99"/>
                <a:gd name="T69" fmla="*/ 19 h 87"/>
                <a:gd name="T70" fmla="*/ 0 w 99"/>
                <a:gd name="T71" fmla="*/ 19 h 87"/>
                <a:gd name="T72" fmla="*/ 0 w 99"/>
                <a:gd name="T73" fmla="*/ 13 h 87"/>
                <a:gd name="T74" fmla="*/ 0 w 99"/>
                <a:gd name="T75" fmla="*/ 13 h 87"/>
                <a:gd name="T76" fmla="*/ 7 w 99"/>
                <a:gd name="T77" fmla="*/ 6 h 87"/>
                <a:gd name="T78" fmla="*/ 7 w 99"/>
                <a:gd name="T79" fmla="*/ 6 h 87"/>
                <a:gd name="T80" fmla="*/ 7 w 99"/>
                <a:gd name="T81" fmla="*/ 6 h 87"/>
                <a:gd name="T82" fmla="*/ 14 w 99"/>
                <a:gd name="T83" fmla="*/ 0 h 87"/>
                <a:gd name="T84" fmla="*/ 14 w 99"/>
                <a:gd name="T85" fmla="*/ 0 h 87"/>
                <a:gd name="T86" fmla="*/ 21 w 99"/>
                <a:gd name="T87" fmla="*/ 0 h 87"/>
                <a:gd name="T88" fmla="*/ 21 w 99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7">
                  <a:moveTo>
                    <a:pt x="57" y="0"/>
                  </a:moveTo>
                  <a:lnTo>
                    <a:pt x="57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12"/>
                  </a:lnTo>
                  <a:lnTo>
                    <a:pt x="84" y="25"/>
                  </a:lnTo>
                  <a:lnTo>
                    <a:pt x="99" y="25"/>
                  </a:lnTo>
                  <a:lnTo>
                    <a:pt x="99" y="37"/>
                  </a:lnTo>
                  <a:lnTo>
                    <a:pt x="99" y="49"/>
                  </a:lnTo>
                  <a:lnTo>
                    <a:pt x="99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70" y="75"/>
                  </a:lnTo>
                  <a:lnTo>
                    <a:pt x="70" y="87"/>
                  </a:lnTo>
                  <a:lnTo>
                    <a:pt x="57" y="87"/>
                  </a:lnTo>
                  <a:lnTo>
                    <a:pt x="42" y="87"/>
                  </a:lnTo>
                  <a:lnTo>
                    <a:pt x="29" y="87"/>
                  </a:lnTo>
                  <a:lnTo>
                    <a:pt x="29" y="75"/>
                  </a:lnTo>
                  <a:lnTo>
                    <a:pt x="15" y="75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5" y="25"/>
                  </a:lnTo>
                  <a:lnTo>
                    <a:pt x="15" y="12"/>
                  </a:lnTo>
                  <a:lnTo>
                    <a:pt x="29" y="12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7" name="Freeform 159"/>
            <p:cNvSpPr>
              <a:spLocks/>
            </p:cNvSpPr>
            <p:nvPr/>
          </p:nvSpPr>
          <p:spPr bwMode="auto">
            <a:xfrm>
              <a:off x="3875" y="2267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9 w 84"/>
                <a:gd name="T3" fmla="*/ 0 h 75"/>
                <a:gd name="T4" fmla="*/ 29 w 84"/>
                <a:gd name="T5" fmla="*/ 0 h 75"/>
                <a:gd name="T6" fmla="*/ 29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3 h 75"/>
                <a:gd name="T16" fmla="*/ 42 w 84"/>
                <a:gd name="T17" fmla="*/ 13 h 75"/>
                <a:gd name="T18" fmla="*/ 42 w 84"/>
                <a:gd name="T19" fmla="*/ 13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2 h 75"/>
                <a:gd name="T32" fmla="*/ 35 w 84"/>
                <a:gd name="T33" fmla="*/ 32 h 75"/>
                <a:gd name="T34" fmla="*/ 35 w 84"/>
                <a:gd name="T35" fmla="*/ 32 h 75"/>
                <a:gd name="T36" fmla="*/ 35 w 84"/>
                <a:gd name="T37" fmla="*/ 38 h 75"/>
                <a:gd name="T38" fmla="*/ 29 w 84"/>
                <a:gd name="T39" fmla="*/ 38 h 75"/>
                <a:gd name="T40" fmla="*/ 29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5 w 84"/>
                <a:gd name="T49" fmla="*/ 38 h 75"/>
                <a:gd name="T50" fmla="*/ 15 w 84"/>
                <a:gd name="T51" fmla="*/ 38 h 75"/>
                <a:gd name="T52" fmla="*/ 8 w 84"/>
                <a:gd name="T53" fmla="*/ 38 h 75"/>
                <a:gd name="T54" fmla="*/ 8 w 84"/>
                <a:gd name="T55" fmla="*/ 32 h 75"/>
                <a:gd name="T56" fmla="*/ 8 w 84"/>
                <a:gd name="T57" fmla="*/ 32 h 75"/>
                <a:gd name="T58" fmla="*/ 8 w 84"/>
                <a:gd name="T59" fmla="*/ 32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3 h 75"/>
                <a:gd name="T72" fmla="*/ 0 w 84"/>
                <a:gd name="T73" fmla="*/ 13 h 75"/>
                <a:gd name="T74" fmla="*/ 0 w 84"/>
                <a:gd name="T75" fmla="*/ 13 h 75"/>
                <a:gd name="T76" fmla="*/ 8 w 84"/>
                <a:gd name="T77" fmla="*/ 6 h 75"/>
                <a:gd name="T78" fmla="*/ 8 w 84"/>
                <a:gd name="T79" fmla="*/ 6 h 75"/>
                <a:gd name="T80" fmla="*/ 8 w 84"/>
                <a:gd name="T81" fmla="*/ 6 h 75"/>
                <a:gd name="T82" fmla="*/ 15 w 84"/>
                <a:gd name="T83" fmla="*/ 0 h 75"/>
                <a:gd name="T84" fmla="*/ 15 w 84"/>
                <a:gd name="T85" fmla="*/ 0 h 75"/>
                <a:gd name="T86" fmla="*/ 15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25"/>
                  </a:lnTo>
                  <a:lnTo>
                    <a:pt x="84" y="37"/>
                  </a:lnTo>
                  <a:lnTo>
                    <a:pt x="84" y="49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5"/>
                  </a:lnTo>
                  <a:lnTo>
                    <a:pt x="57" y="75"/>
                  </a:lnTo>
                  <a:lnTo>
                    <a:pt x="42" y="75"/>
                  </a:lnTo>
                  <a:lnTo>
                    <a:pt x="29" y="75"/>
                  </a:lnTo>
                  <a:lnTo>
                    <a:pt x="15" y="75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8" name="Freeform 160"/>
            <p:cNvSpPr>
              <a:spLocks/>
            </p:cNvSpPr>
            <p:nvPr/>
          </p:nvSpPr>
          <p:spPr bwMode="auto">
            <a:xfrm>
              <a:off x="3938" y="2406"/>
              <a:ext cx="49" cy="43"/>
            </a:xfrm>
            <a:custGeom>
              <a:avLst/>
              <a:gdLst>
                <a:gd name="T0" fmla="*/ 28 w 98"/>
                <a:gd name="T1" fmla="*/ 0 h 88"/>
                <a:gd name="T2" fmla="*/ 28 w 98"/>
                <a:gd name="T3" fmla="*/ 0 h 88"/>
                <a:gd name="T4" fmla="*/ 35 w 98"/>
                <a:gd name="T5" fmla="*/ 0 h 88"/>
                <a:gd name="T6" fmla="*/ 35 w 98"/>
                <a:gd name="T7" fmla="*/ 0 h 88"/>
                <a:gd name="T8" fmla="*/ 42 w 98"/>
                <a:gd name="T9" fmla="*/ 6 h 88"/>
                <a:gd name="T10" fmla="*/ 42 w 98"/>
                <a:gd name="T11" fmla="*/ 6 h 88"/>
                <a:gd name="T12" fmla="*/ 42 w 98"/>
                <a:gd name="T13" fmla="*/ 6 h 88"/>
                <a:gd name="T14" fmla="*/ 49 w 98"/>
                <a:gd name="T15" fmla="*/ 13 h 88"/>
                <a:gd name="T16" fmla="*/ 49 w 98"/>
                <a:gd name="T17" fmla="*/ 13 h 88"/>
                <a:gd name="T18" fmla="*/ 49 w 98"/>
                <a:gd name="T19" fmla="*/ 19 h 88"/>
                <a:gd name="T20" fmla="*/ 49 w 98"/>
                <a:gd name="T21" fmla="*/ 19 h 88"/>
                <a:gd name="T22" fmla="*/ 49 w 98"/>
                <a:gd name="T23" fmla="*/ 24 h 88"/>
                <a:gd name="T24" fmla="*/ 49 w 98"/>
                <a:gd name="T25" fmla="*/ 24 h 88"/>
                <a:gd name="T26" fmla="*/ 49 w 98"/>
                <a:gd name="T27" fmla="*/ 31 h 88"/>
                <a:gd name="T28" fmla="*/ 49 w 98"/>
                <a:gd name="T29" fmla="*/ 31 h 88"/>
                <a:gd name="T30" fmla="*/ 42 w 98"/>
                <a:gd name="T31" fmla="*/ 31 h 88"/>
                <a:gd name="T32" fmla="*/ 42 w 98"/>
                <a:gd name="T33" fmla="*/ 37 h 88"/>
                <a:gd name="T34" fmla="*/ 42 w 98"/>
                <a:gd name="T35" fmla="*/ 37 h 88"/>
                <a:gd name="T36" fmla="*/ 35 w 98"/>
                <a:gd name="T37" fmla="*/ 37 h 88"/>
                <a:gd name="T38" fmla="*/ 35 w 98"/>
                <a:gd name="T39" fmla="*/ 43 h 88"/>
                <a:gd name="T40" fmla="*/ 28 w 98"/>
                <a:gd name="T41" fmla="*/ 43 h 88"/>
                <a:gd name="T42" fmla="*/ 28 w 98"/>
                <a:gd name="T43" fmla="*/ 43 h 88"/>
                <a:gd name="T44" fmla="*/ 28 w 98"/>
                <a:gd name="T45" fmla="*/ 43 h 88"/>
                <a:gd name="T46" fmla="*/ 21 w 98"/>
                <a:gd name="T47" fmla="*/ 43 h 88"/>
                <a:gd name="T48" fmla="*/ 21 w 98"/>
                <a:gd name="T49" fmla="*/ 43 h 88"/>
                <a:gd name="T50" fmla="*/ 14 w 98"/>
                <a:gd name="T51" fmla="*/ 43 h 88"/>
                <a:gd name="T52" fmla="*/ 14 w 98"/>
                <a:gd name="T53" fmla="*/ 37 h 88"/>
                <a:gd name="T54" fmla="*/ 8 w 98"/>
                <a:gd name="T55" fmla="*/ 37 h 88"/>
                <a:gd name="T56" fmla="*/ 8 w 98"/>
                <a:gd name="T57" fmla="*/ 37 h 88"/>
                <a:gd name="T58" fmla="*/ 8 w 98"/>
                <a:gd name="T59" fmla="*/ 31 h 88"/>
                <a:gd name="T60" fmla="*/ 0 w 98"/>
                <a:gd name="T61" fmla="*/ 31 h 88"/>
                <a:gd name="T62" fmla="*/ 0 w 98"/>
                <a:gd name="T63" fmla="*/ 31 h 88"/>
                <a:gd name="T64" fmla="*/ 0 w 98"/>
                <a:gd name="T65" fmla="*/ 24 h 88"/>
                <a:gd name="T66" fmla="*/ 0 w 98"/>
                <a:gd name="T67" fmla="*/ 24 h 88"/>
                <a:gd name="T68" fmla="*/ 0 w 98"/>
                <a:gd name="T69" fmla="*/ 19 h 88"/>
                <a:gd name="T70" fmla="*/ 0 w 98"/>
                <a:gd name="T71" fmla="*/ 19 h 88"/>
                <a:gd name="T72" fmla="*/ 0 w 98"/>
                <a:gd name="T73" fmla="*/ 13 h 88"/>
                <a:gd name="T74" fmla="*/ 0 w 98"/>
                <a:gd name="T75" fmla="*/ 13 h 88"/>
                <a:gd name="T76" fmla="*/ 8 w 98"/>
                <a:gd name="T77" fmla="*/ 6 h 88"/>
                <a:gd name="T78" fmla="*/ 8 w 98"/>
                <a:gd name="T79" fmla="*/ 6 h 88"/>
                <a:gd name="T80" fmla="*/ 8 w 98"/>
                <a:gd name="T81" fmla="*/ 6 h 88"/>
                <a:gd name="T82" fmla="*/ 14 w 98"/>
                <a:gd name="T83" fmla="*/ 0 h 88"/>
                <a:gd name="T84" fmla="*/ 14 w 98"/>
                <a:gd name="T85" fmla="*/ 0 h 88"/>
                <a:gd name="T86" fmla="*/ 21 w 98"/>
                <a:gd name="T87" fmla="*/ 0 h 88"/>
                <a:gd name="T88" fmla="*/ 21 w 98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8" h="88">
                  <a:moveTo>
                    <a:pt x="56" y="0"/>
                  </a:moveTo>
                  <a:lnTo>
                    <a:pt x="56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12"/>
                  </a:lnTo>
                  <a:lnTo>
                    <a:pt x="83" y="26"/>
                  </a:lnTo>
                  <a:lnTo>
                    <a:pt x="98" y="26"/>
                  </a:lnTo>
                  <a:lnTo>
                    <a:pt x="98" y="38"/>
                  </a:lnTo>
                  <a:lnTo>
                    <a:pt x="98" y="50"/>
                  </a:lnTo>
                  <a:lnTo>
                    <a:pt x="98" y="64"/>
                  </a:lnTo>
                  <a:lnTo>
                    <a:pt x="83" y="64"/>
                  </a:lnTo>
                  <a:lnTo>
                    <a:pt x="83" y="76"/>
                  </a:lnTo>
                  <a:lnTo>
                    <a:pt x="70" y="76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41" y="88"/>
                  </a:lnTo>
                  <a:lnTo>
                    <a:pt x="28" y="88"/>
                  </a:lnTo>
                  <a:lnTo>
                    <a:pt x="28" y="76"/>
                  </a:lnTo>
                  <a:lnTo>
                    <a:pt x="15" y="76"/>
                  </a:lnTo>
                  <a:lnTo>
                    <a:pt x="15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26"/>
                  </a:lnTo>
                  <a:lnTo>
                    <a:pt x="15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19" name="Freeform 161"/>
            <p:cNvSpPr>
              <a:spLocks/>
            </p:cNvSpPr>
            <p:nvPr/>
          </p:nvSpPr>
          <p:spPr bwMode="auto">
            <a:xfrm>
              <a:off x="3938" y="2406"/>
              <a:ext cx="42" cy="37"/>
            </a:xfrm>
            <a:custGeom>
              <a:avLst/>
              <a:gdLst>
                <a:gd name="T0" fmla="*/ 21 w 83"/>
                <a:gd name="T1" fmla="*/ 0 h 76"/>
                <a:gd name="T2" fmla="*/ 28 w 83"/>
                <a:gd name="T3" fmla="*/ 0 h 76"/>
                <a:gd name="T4" fmla="*/ 28 w 83"/>
                <a:gd name="T5" fmla="*/ 0 h 76"/>
                <a:gd name="T6" fmla="*/ 28 w 83"/>
                <a:gd name="T7" fmla="*/ 0 h 76"/>
                <a:gd name="T8" fmla="*/ 35 w 83"/>
                <a:gd name="T9" fmla="*/ 6 h 76"/>
                <a:gd name="T10" fmla="*/ 35 w 83"/>
                <a:gd name="T11" fmla="*/ 6 h 76"/>
                <a:gd name="T12" fmla="*/ 35 w 83"/>
                <a:gd name="T13" fmla="*/ 6 h 76"/>
                <a:gd name="T14" fmla="*/ 42 w 83"/>
                <a:gd name="T15" fmla="*/ 13 h 76"/>
                <a:gd name="T16" fmla="*/ 42 w 83"/>
                <a:gd name="T17" fmla="*/ 13 h 76"/>
                <a:gd name="T18" fmla="*/ 42 w 83"/>
                <a:gd name="T19" fmla="*/ 13 h 76"/>
                <a:gd name="T20" fmla="*/ 42 w 83"/>
                <a:gd name="T21" fmla="*/ 19 h 76"/>
                <a:gd name="T22" fmla="*/ 42 w 83"/>
                <a:gd name="T23" fmla="*/ 19 h 76"/>
                <a:gd name="T24" fmla="*/ 42 w 83"/>
                <a:gd name="T25" fmla="*/ 24 h 76"/>
                <a:gd name="T26" fmla="*/ 42 w 83"/>
                <a:gd name="T27" fmla="*/ 24 h 76"/>
                <a:gd name="T28" fmla="*/ 42 w 83"/>
                <a:gd name="T29" fmla="*/ 24 h 76"/>
                <a:gd name="T30" fmla="*/ 35 w 83"/>
                <a:gd name="T31" fmla="*/ 31 h 76"/>
                <a:gd name="T32" fmla="*/ 35 w 83"/>
                <a:gd name="T33" fmla="*/ 31 h 76"/>
                <a:gd name="T34" fmla="*/ 35 w 83"/>
                <a:gd name="T35" fmla="*/ 31 h 76"/>
                <a:gd name="T36" fmla="*/ 35 w 83"/>
                <a:gd name="T37" fmla="*/ 37 h 76"/>
                <a:gd name="T38" fmla="*/ 28 w 83"/>
                <a:gd name="T39" fmla="*/ 37 h 76"/>
                <a:gd name="T40" fmla="*/ 28 w 83"/>
                <a:gd name="T41" fmla="*/ 37 h 76"/>
                <a:gd name="T42" fmla="*/ 21 w 83"/>
                <a:gd name="T43" fmla="*/ 37 h 76"/>
                <a:gd name="T44" fmla="*/ 21 w 83"/>
                <a:gd name="T45" fmla="*/ 37 h 76"/>
                <a:gd name="T46" fmla="*/ 21 w 83"/>
                <a:gd name="T47" fmla="*/ 37 h 76"/>
                <a:gd name="T48" fmla="*/ 14 w 83"/>
                <a:gd name="T49" fmla="*/ 37 h 76"/>
                <a:gd name="T50" fmla="*/ 14 w 83"/>
                <a:gd name="T51" fmla="*/ 37 h 76"/>
                <a:gd name="T52" fmla="*/ 8 w 83"/>
                <a:gd name="T53" fmla="*/ 37 h 76"/>
                <a:gd name="T54" fmla="*/ 8 w 83"/>
                <a:gd name="T55" fmla="*/ 31 h 76"/>
                <a:gd name="T56" fmla="*/ 8 w 83"/>
                <a:gd name="T57" fmla="*/ 31 h 76"/>
                <a:gd name="T58" fmla="*/ 8 w 83"/>
                <a:gd name="T59" fmla="*/ 31 h 76"/>
                <a:gd name="T60" fmla="*/ 0 w 83"/>
                <a:gd name="T61" fmla="*/ 24 h 76"/>
                <a:gd name="T62" fmla="*/ 0 w 83"/>
                <a:gd name="T63" fmla="*/ 24 h 76"/>
                <a:gd name="T64" fmla="*/ 0 w 83"/>
                <a:gd name="T65" fmla="*/ 24 h 76"/>
                <a:gd name="T66" fmla="*/ 0 w 83"/>
                <a:gd name="T67" fmla="*/ 19 h 76"/>
                <a:gd name="T68" fmla="*/ 0 w 83"/>
                <a:gd name="T69" fmla="*/ 19 h 76"/>
                <a:gd name="T70" fmla="*/ 0 w 83"/>
                <a:gd name="T71" fmla="*/ 13 h 76"/>
                <a:gd name="T72" fmla="*/ 0 w 83"/>
                <a:gd name="T73" fmla="*/ 13 h 76"/>
                <a:gd name="T74" fmla="*/ 0 w 83"/>
                <a:gd name="T75" fmla="*/ 13 h 76"/>
                <a:gd name="T76" fmla="*/ 8 w 83"/>
                <a:gd name="T77" fmla="*/ 6 h 76"/>
                <a:gd name="T78" fmla="*/ 8 w 83"/>
                <a:gd name="T79" fmla="*/ 6 h 76"/>
                <a:gd name="T80" fmla="*/ 8 w 83"/>
                <a:gd name="T81" fmla="*/ 6 h 76"/>
                <a:gd name="T82" fmla="*/ 14 w 83"/>
                <a:gd name="T83" fmla="*/ 0 h 76"/>
                <a:gd name="T84" fmla="*/ 14 w 83"/>
                <a:gd name="T85" fmla="*/ 0 h 76"/>
                <a:gd name="T86" fmla="*/ 14 w 83"/>
                <a:gd name="T87" fmla="*/ 0 h 76"/>
                <a:gd name="T88" fmla="*/ 21 w 83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6">
                  <a:moveTo>
                    <a:pt x="41" y="0"/>
                  </a:moveTo>
                  <a:lnTo>
                    <a:pt x="41" y="0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26"/>
                  </a:lnTo>
                  <a:lnTo>
                    <a:pt x="83" y="38"/>
                  </a:lnTo>
                  <a:lnTo>
                    <a:pt x="83" y="50"/>
                  </a:lnTo>
                  <a:lnTo>
                    <a:pt x="83" y="64"/>
                  </a:lnTo>
                  <a:lnTo>
                    <a:pt x="70" y="64"/>
                  </a:lnTo>
                  <a:lnTo>
                    <a:pt x="70" y="76"/>
                  </a:lnTo>
                  <a:lnTo>
                    <a:pt x="56" y="76"/>
                  </a:lnTo>
                  <a:lnTo>
                    <a:pt x="41" y="76"/>
                  </a:lnTo>
                  <a:lnTo>
                    <a:pt x="28" y="76"/>
                  </a:lnTo>
                  <a:lnTo>
                    <a:pt x="15" y="76"/>
                  </a:lnTo>
                  <a:lnTo>
                    <a:pt x="15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0" name="Freeform 162"/>
            <p:cNvSpPr>
              <a:spLocks/>
            </p:cNvSpPr>
            <p:nvPr/>
          </p:nvSpPr>
          <p:spPr bwMode="auto">
            <a:xfrm>
              <a:off x="3994" y="2292"/>
              <a:ext cx="48" cy="44"/>
            </a:xfrm>
            <a:custGeom>
              <a:avLst/>
              <a:gdLst>
                <a:gd name="T0" fmla="*/ 27 w 97"/>
                <a:gd name="T1" fmla="*/ 0 h 89"/>
                <a:gd name="T2" fmla="*/ 27 w 97"/>
                <a:gd name="T3" fmla="*/ 0 h 89"/>
                <a:gd name="T4" fmla="*/ 35 w 97"/>
                <a:gd name="T5" fmla="*/ 0 h 89"/>
                <a:gd name="T6" fmla="*/ 35 w 97"/>
                <a:gd name="T7" fmla="*/ 0 h 89"/>
                <a:gd name="T8" fmla="*/ 41 w 97"/>
                <a:gd name="T9" fmla="*/ 7 h 89"/>
                <a:gd name="T10" fmla="*/ 41 w 97"/>
                <a:gd name="T11" fmla="*/ 7 h 89"/>
                <a:gd name="T12" fmla="*/ 41 w 97"/>
                <a:gd name="T13" fmla="*/ 7 h 89"/>
                <a:gd name="T14" fmla="*/ 48 w 97"/>
                <a:gd name="T15" fmla="*/ 13 h 89"/>
                <a:gd name="T16" fmla="*/ 48 w 97"/>
                <a:gd name="T17" fmla="*/ 13 h 89"/>
                <a:gd name="T18" fmla="*/ 48 w 97"/>
                <a:gd name="T19" fmla="*/ 19 h 89"/>
                <a:gd name="T20" fmla="*/ 48 w 97"/>
                <a:gd name="T21" fmla="*/ 19 h 89"/>
                <a:gd name="T22" fmla="*/ 48 w 97"/>
                <a:gd name="T23" fmla="*/ 25 h 89"/>
                <a:gd name="T24" fmla="*/ 48 w 97"/>
                <a:gd name="T25" fmla="*/ 25 h 89"/>
                <a:gd name="T26" fmla="*/ 48 w 97"/>
                <a:gd name="T27" fmla="*/ 31 h 89"/>
                <a:gd name="T28" fmla="*/ 48 w 97"/>
                <a:gd name="T29" fmla="*/ 31 h 89"/>
                <a:gd name="T30" fmla="*/ 41 w 97"/>
                <a:gd name="T31" fmla="*/ 31 h 89"/>
                <a:gd name="T32" fmla="*/ 41 w 97"/>
                <a:gd name="T33" fmla="*/ 38 h 89"/>
                <a:gd name="T34" fmla="*/ 41 w 97"/>
                <a:gd name="T35" fmla="*/ 38 h 89"/>
                <a:gd name="T36" fmla="*/ 35 w 97"/>
                <a:gd name="T37" fmla="*/ 38 h 89"/>
                <a:gd name="T38" fmla="*/ 35 w 97"/>
                <a:gd name="T39" fmla="*/ 44 h 89"/>
                <a:gd name="T40" fmla="*/ 27 w 97"/>
                <a:gd name="T41" fmla="*/ 44 h 89"/>
                <a:gd name="T42" fmla="*/ 27 w 97"/>
                <a:gd name="T43" fmla="*/ 44 h 89"/>
                <a:gd name="T44" fmla="*/ 27 w 97"/>
                <a:gd name="T45" fmla="*/ 44 h 89"/>
                <a:gd name="T46" fmla="*/ 20 w 97"/>
                <a:gd name="T47" fmla="*/ 44 h 89"/>
                <a:gd name="T48" fmla="*/ 20 w 97"/>
                <a:gd name="T49" fmla="*/ 44 h 89"/>
                <a:gd name="T50" fmla="*/ 14 w 97"/>
                <a:gd name="T51" fmla="*/ 44 h 89"/>
                <a:gd name="T52" fmla="*/ 14 w 97"/>
                <a:gd name="T53" fmla="*/ 38 h 89"/>
                <a:gd name="T54" fmla="*/ 6 w 97"/>
                <a:gd name="T55" fmla="*/ 38 h 89"/>
                <a:gd name="T56" fmla="*/ 6 w 97"/>
                <a:gd name="T57" fmla="*/ 38 h 89"/>
                <a:gd name="T58" fmla="*/ 6 w 97"/>
                <a:gd name="T59" fmla="*/ 31 h 89"/>
                <a:gd name="T60" fmla="*/ 0 w 97"/>
                <a:gd name="T61" fmla="*/ 31 h 89"/>
                <a:gd name="T62" fmla="*/ 0 w 97"/>
                <a:gd name="T63" fmla="*/ 31 h 89"/>
                <a:gd name="T64" fmla="*/ 0 w 97"/>
                <a:gd name="T65" fmla="*/ 25 h 89"/>
                <a:gd name="T66" fmla="*/ 0 w 97"/>
                <a:gd name="T67" fmla="*/ 25 h 89"/>
                <a:gd name="T68" fmla="*/ 0 w 97"/>
                <a:gd name="T69" fmla="*/ 19 h 89"/>
                <a:gd name="T70" fmla="*/ 0 w 97"/>
                <a:gd name="T71" fmla="*/ 19 h 89"/>
                <a:gd name="T72" fmla="*/ 0 w 97"/>
                <a:gd name="T73" fmla="*/ 13 h 89"/>
                <a:gd name="T74" fmla="*/ 0 w 97"/>
                <a:gd name="T75" fmla="*/ 13 h 89"/>
                <a:gd name="T76" fmla="*/ 6 w 97"/>
                <a:gd name="T77" fmla="*/ 7 h 89"/>
                <a:gd name="T78" fmla="*/ 6 w 97"/>
                <a:gd name="T79" fmla="*/ 7 h 89"/>
                <a:gd name="T80" fmla="*/ 6 w 97"/>
                <a:gd name="T81" fmla="*/ 7 h 89"/>
                <a:gd name="T82" fmla="*/ 14 w 97"/>
                <a:gd name="T83" fmla="*/ 0 h 89"/>
                <a:gd name="T84" fmla="*/ 14 w 97"/>
                <a:gd name="T85" fmla="*/ 0 h 89"/>
                <a:gd name="T86" fmla="*/ 20 w 97"/>
                <a:gd name="T87" fmla="*/ 0 h 89"/>
                <a:gd name="T88" fmla="*/ 20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83" y="14"/>
                  </a:lnTo>
                  <a:lnTo>
                    <a:pt x="83" y="26"/>
                  </a:lnTo>
                  <a:lnTo>
                    <a:pt x="97" y="26"/>
                  </a:lnTo>
                  <a:lnTo>
                    <a:pt x="97" y="38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3" y="63"/>
                  </a:lnTo>
                  <a:lnTo>
                    <a:pt x="83" y="77"/>
                  </a:lnTo>
                  <a:lnTo>
                    <a:pt x="70" y="77"/>
                  </a:lnTo>
                  <a:lnTo>
                    <a:pt x="70" y="89"/>
                  </a:lnTo>
                  <a:lnTo>
                    <a:pt x="55" y="89"/>
                  </a:lnTo>
                  <a:lnTo>
                    <a:pt x="41" y="89"/>
                  </a:lnTo>
                  <a:lnTo>
                    <a:pt x="28" y="89"/>
                  </a:lnTo>
                  <a:lnTo>
                    <a:pt x="28" y="77"/>
                  </a:lnTo>
                  <a:lnTo>
                    <a:pt x="13" y="77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4"/>
                  </a:lnTo>
                  <a:lnTo>
                    <a:pt x="28" y="14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1" name="Freeform 163"/>
            <p:cNvSpPr>
              <a:spLocks/>
            </p:cNvSpPr>
            <p:nvPr/>
          </p:nvSpPr>
          <p:spPr bwMode="auto">
            <a:xfrm>
              <a:off x="3994" y="2292"/>
              <a:ext cx="42" cy="38"/>
            </a:xfrm>
            <a:custGeom>
              <a:avLst/>
              <a:gdLst>
                <a:gd name="T0" fmla="*/ 21 w 83"/>
                <a:gd name="T1" fmla="*/ 0 h 77"/>
                <a:gd name="T2" fmla="*/ 28 w 83"/>
                <a:gd name="T3" fmla="*/ 0 h 77"/>
                <a:gd name="T4" fmla="*/ 28 w 83"/>
                <a:gd name="T5" fmla="*/ 0 h 77"/>
                <a:gd name="T6" fmla="*/ 28 w 83"/>
                <a:gd name="T7" fmla="*/ 0 h 77"/>
                <a:gd name="T8" fmla="*/ 35 w 83"/>
                <a:gd name="T9" fmla="*/ 7 h 77"/>
                <a:gd name="T10" fmla="*/ 35 w 83"/>
                <a:gd name="T11" fmla="*/ 7 h 77"/>
                <a:gd name="T12" fmla="*/ 35 w 83"/>
                <a:gd name="T13" fmla="*/ 7 h 77"/>
                <a:gd name="T14" fmla="*/ 42 w 83"/>
                <a:gd name="T15" fmla="*/ 13 h 77"/>
                <a:gd name="T16" fmla="*/ 42 w 83"/>
                <a:gd name="T17" fmla="*/ 13 h 77"/>
                <a:gd name="T18" fmla="*/ 42 w 83"/>
                <a:gd name="T19" fmla="*/ 13 h 77"/>
                <a:gd name="T20" fmla="*/ 42 w 83"/>
                <a:gd name="T21" fmla="*/ 19 h 77"/>
                <a:gd name="T22" fmla="*/ 42 w 83"/>
                <a:gd name="T23" fmla="*/ 19 h 77"/>
                <a:gd name="T24" fmla="*/ 42 w 83"/>
                <a:gd name="T25" fmla="*/ 25 h 77"/>
                <a:gd name="T26" fmla="*/ 42 w 83"/>
                <a:gd name="T27" fmla="*/ 25 h 77"/>
                <a:gd name="T28" fmla="*/ 42 w 83"/>
                <a:gd name="T29" fmla="*/ 25 h 77"/>
                <a:gd name="T30" fmla="*/ 35 w 83"/>
                <a:gd name="T31" fmla="*/ 31 h 77"/>
                <a:gd name="T32" fmla="*/ 35 w 83"/>
                <a:gd name="T33" fmla="*/ 31 h 77"/>
                <a:gd name="T34" fmla="*/ 35 w 83"/>
                <a:gd name="T35" fmla="*/ 31 h 77"/>
                <a:gd name="T36" fmla="*/ 35 w 83"/>
                <a:gd name="T37" fmla="*/ 38 h 77"/>
                <a:gd name="T38" fmla="*/ 28 w 83"/>
                <a:gd name="T39" fmla="*/ 38 h 77"/>
                <a:gd name="T40" fmla="*/ 28 w 83"/>
                <a:gd name="T41" fmla="*/ 38 h 77"/>
                <a:gd name="T42" fmla="*/ 21 w 83"/>
                <a:gd name="T43" fmla="*/ 38 h 77"/>
                <a:gd name="T44" fmla="*/ 21 w 83"/>
                <a:gd name="T45" fmla="*/ 38 h 77"/>
                <a:gd name="T46" fmla="*/ 21 w 83"/>
                <a:gd name="T47" fmla="*/ 38 h 77"/>
                <a:gd name="T48" fmla="*/ 14 w 83"/>
                <a:gd name="T49" fmla="*/ 38 h 77"/>
                <a:gd name="T50" fmla="*/ 14 w 83"/>
                <a:gd name="T51" fmla="*/ 38 h 77"/>
                <a:gd name="T52" fmla="*/ 7 w 83"/>
                <a:gd name="T53" fmla="*/ 38 h 77"/>
                <a:gd name="T54" fmla="*/ 7 w 83"/>
                <a:gd name="T55" fmla="*/ 31 h 77"/>
                <a:gd name="T56" fmla="*/ 7 w 83"/>
                <a:gd name="T57" fmla="*/ 31 h 77"/>
                <a:gd name="T58" fmla="*/ 7 w 83"/>
                <a:gd name="T59" fmla="*/ 31 h 77"/>
                <a:gd name="T60" fmla="*/ 0 w 83"/>
                <a:gd name="T61" fmla="*/ 25 h 77"/>
                <a:gd name="T62" fmla="*/ 0 w 83"/>
                <a:gd name="T63" fmla="*/ 25 h 77"/>
                <a:gd name="T64" fmla="*/ 0 w 83"/>
                <a:gd name="T65" fmla="*/ 25 h 77"/>
                <a:gd name="T66" fmla="*/ 0 w 83"/>
                <a:gd name="T67" fmla="*/ 19 h 77"/>
                <a:gd name="T68" fmla="*/ 0 w 83"/>
                <a:gd name="T69" fmla="*/ 19 h 77"/>
                <a:gd name="T70" fmla="*/ 0 w 83"/>
                <a:gd name="T71" fmla="*/ 13 h 77"/>
                <a:gd name="T72" fmla="*/ 0 w 83"/>
                <a:gd name="T73" fmla="*/ 13 h 77"/>
                <a:gd name="T74" fmla="*/ 0 w 83"/>
                <a:gd name="T75" fmla="*/ 13 h 77"/>
                <a:gd name="T76" fmla="*/ 7 w 83"/>
                <a:gd name="T77" fmla="*/ 7 h 77"/>
                <a:gd name="T78" fmla="*/ 7 w 83"/>
                <a:gd name="T79" fmla="*/ 7 h 77"/>
                <a:gd name="T80" fmla="*/ 7 w 83"/>
                <a:gd name="T81" fmla="*/ 7 h 77"/>
                <a:gd name="T82" fmla="*/ 14 w 83"/>
                <a:gd name="T83" fmla="*/ 0 h 77"/>
                <a:gd name="T84" fmla="*/ 14 w 83"/>
                <a:gd name="T85" fmla="*/ 0 h 77"/>
                <a:gd name="T86" fmla="*/ 14 w 83"/>
                <a:gd name="T87" fmla="*/ 0 h 77"/>
                <a:gd name="T88" fmla="*/ 21 w 83"/>
                <a:gd name="T89" fmla="*/ 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7">
                  <a:moveTo>
                    <a:pt x="41" y="0"/>
                  </a:moveTo>
                  <a:lnTo>
                    <a:pt x="41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83" y="26"/>
                  </a:lnTo>
                  <a:lnTo>
                    <a:pt x="83" y="38"/>
                  </a:lnTo>
                  <a:lnTo>
                    <a:pt x="83" y="51"/>
                  </a:lnTo>
                  <a:lnTo>
                    <a:pt x="83" y="63"/>
                  </a:lnTo>
                  <a:lnTo>
                    <a:pt x="70" y="63"/>
                  </a:lnTo>
                  <a:lnTo>
                    <a:pt x="70" y="77"/>
                  </a:lnTo>
                  <a:lnTo>
                    <a:pt x="55" y="77"/>
                  </a:lnTo>
                  <a:lnTo>
                    <a:pt x="41" y="77"/>
                  </a:lnTo>
                  <a:lnTo>
                    <a:pt x="28" y="77"/>
                  </a:lnTo>
                  <a:lnTo>
                    <a:pt x="13" y="77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2" name="Freeform 164"/>
            <p:cNvSpPr>
              <a:spLocks/>
            </p:cNvSpPr>
            <p:nvPr/>
          </p:nvSpPr>
          <p:spPr bwMode="auto">
            <a:xfrm>
              <a:off x="4042" y="2336"/>
              <a:ext cx="50" cy="44"/>
            </a:xfrm>
            <a:custGeom>
              <a:avLst/>
              <a:gdLst>
                <a:gd name="T0" fmla="*/ 29 w 98"/>
                <a:gd name="T1" fmla="*/ 0 h 87"/>
                <a:gd name="T2" fmla="*/ 29 w 98"/>
                <a:gd name="T3" fmla="*/ 0 h 87"/>
                <a:gd name="T4" fmla="*/ 36 w 98"/>
                <a:gd name="T5" fmla="*/ 0 h 87"/>
                <a:gd name="T6" fmla="*/ 36 w 98"/>
                <a:gd name="T7" fmla="*/ 0 h 87"/>
                <a:gd name="T8" fmla="*/ 42 w 98"/>
                <a:gd name="T9" fmla="*/ 6 h 87"/>
                <a:gd name="T10" fmla="*/ 42 w 98"/>
                <a:gd name="T11" fmla="*/ 6 h 87"/>
                <a:gd name="T12" fmla="*/ 42 w 98"/>
                <a:gd name="T13" fmla="*/ 6 h 87"/>
                <a:gd name="T14" fmla="*/ 50 w 98"/>
                <a:gd name="T15" fmla="*/ 13 h 87"/>
                <a:gd name="T16" fmla="*/ 50 w 98"/>
                <a:gd name="T17" fmla="*/ 13 h 87"/>
                <a:gd name="T18" fmla="*/ 50 w 98"/>
                <a:gd name="T19" fmla="*/ 19 h 87"/>
                <a:gd name="T20" fmla="*/ 50 w 98"/>
                <a:gd name="T21" fmla="*/ 19 h 87"/>
                <a:gd name="T22" fmla="*/ 50 w 98"/>
                <a:gd name="T23" fmla="*/ 25 h 87"/>
                <a:gd name="T24" fmla="*/ 50 w 98"/>
                <a:gd name="T25" fmla="*/ 25 h 87"/>
                <a:gd name="T26" fmla="*/ 50 w 98"/>
                <a:gd name="T27" fmla="*/ 32 h 87"/>
                <a:gd name="T28" fmla="*/ 50 w 98"/>
                <a:gd name="T29" fmla="*/ 32 h 87"/>
                <a:gd name="T30" fmla="*/ 42 w 98"/>
                <a:gd name="T31" fmla="*/ 32 h 87"/>
                <a:gd name="T32" fmla="*/ 42 w 98"/>
                <a:gd name="T33" fmla="*/ 38 h 87"/>
                <a:gd name="T34" fmla="*/ 42 w 98"/>
                <a:gd name="T35" fmla="*/ 38 h 87"/>
                <a:gd name="T36" fmla="*/ 36 w 98"/>
                <a:gd name="T37" fmla="*/ 38 h 87"/>
                <a:gd name="T38" fmla="*/ 36 w 98"/>
                <a:gd name="T39" fmla="*/ 44 h 87"/>
                <a:gd name="T40" fmla="*/ 29 w 98"/>
                <a:gd name="T41" fmla="*/ 44 h 87"/>
                <a:gd name="T42" fmla="*/ 29 w 98"/>
                <a:gd name="T43" fmla="*/ 44 h 87"/>
                <a:gd name="T44" fmla="*/ 29 w 98"/>
                <a:gd name="T45" fmla="*/ 44 h 87"/>
                <a:gd name="T46" fmla="*/ 21 w 98"/>
                <a:gd name="T47" fmla="*/ 44 h 87"/>
                <a:gd name="T48" fmla="*/ 21 w 98"/>
                <a:gd name="T49" fmla="*/ 44 h 87"/>
                <a:gd name="T50" fmla="*/ 14 w 98"/>
                <a:gd name="T51" fmla="*/ 44 h 87"/>
                <a:gd name="T52" fmla="*/ 14 w 98"/>
                <a:gd name="T53" fmla="*/ 38 h 87"/>
                <a:gd name="T54" fmla="*/ 8 w 98"/>
                <a:gd name="T55" fmla="*/ 38 h 87"/>
                <a:gd name="T56" fmla="*/ 8 w 98"/>
                <a:gd name="T57" fmla="*/ 38 h 87"/>
                <a:gd name="T58" fmla="*/ 8 w 98"/>
                <a:gd name="T59" fmla="*/ 32 h 87"/>
                <a:gd name="T60" fmla="*/ 0 w 98"/>
                <a:gd name="T61" fmla="*/ 32 h 87"/>
                <a:gd name="T62" fmla="*/ 0 w 98"/>
                <a:gd name="T63" fmla="*/ 32 h 87"/>
                <a:gd name="T64" fmla="*/ 0 w 98"/>
                <a:gd name="T65" fmla="*/ 25 h 87"/>
                <a:gd name="T66" fmla="*/ 0 w 98"/>
                <a:gd name="T67" fmla="*/ 25 h 87"/>
                <a:gd name="T68" fmla="*/ 0 w 98"/>
                <a:gd name="T69" fmla="*/ 19 h 87"/>
                <a:gd name="T70" fmla="*/ 0 w 98"/>
                <a:gd name="T71" fmla="*/ 19 h 87"/>
                <a:gd name="T72" fmla="*/ 0 w 98"/>
                <a:gd name="T73" fmla="*/ 13 h 87"/>
                <a:gd name="T74" fmla="*/ 0 w 98"/>
                <a:gd name="T75" fmla="*/ 13 h 87"/>
                <a:gd name="T76" fmla="*/ 8 w 98"/>
                <a:gd name="T77" fmla="*/ 6 h 87"/>
                <a:gd name="T78" fmla="*/ 8 w 98"/>
                <a:gd name="T79" fmla="*/ 6 h 87"/>
                <a:gd name="T80" fmla="*/ 8 w 98"/>
                <a:gd name="T81" fmla="*/ 6 h 87"/>
                <a:gd name="T82" fmla="*/ 14 w 98"/>
                <a:gd name="T83" fmla="*/ 0 h 87"/>
                <a:gd name="T84" fmla="*/ 14 w 98"/>
                <a:gd name="T85" fmla="*/ 0 h 87"/>
                <a:gd name="T86" fmla="*/ 21 w 98"/>
                <a:gd name="T87" fmla="*/ 0 h 87"/>
                <a:gd name="T88" fmla="*/ 21 w 98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8" h="87">
                  <a:moveTo>
                    <a:pt x="56" y="0"/>
                  </a:moveTo>
                  <a:lnTo>
                    <a:pt x="56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12"/>
                  </a:lnTo>
                  <a:lnTo>
                    <a:pt x="83" y="26"/>
                  </a:lnTo>
                  <a:lnTo>
                    <a:pt x="98" y="26"/>
                  </a:lnTo>
                  <a:lnTo>
                    <a:pt x="98" y="38"/>
                  </a:lnTo>
                  <a:lnTo>
                    <a:pt x="98" y="50"/>
                  </a:lnTo>
                  <a:lnTo>
                    <a:pt x="98" y="63"/>
                  </a:lnTo>
                  <a:lnTo>
                    <a:pt x="83" y="63"/>
                  </a:lnTo>
                  <a:lnTo>
                    <a:pt x="83" y="75"/>
                  </a:lnTo>
                  <a:lnTo>
                    <a:pt x="70" y="75"/>
                  </a:lnTo>
                  <a:lnTo>
                    <a:pt x="70" y="87"/>
                  </a:lnTo>
                  <a:lnTo>
                    <a:pt x="56" y="87"/>
                  </a:lnTo>
                  <a:lnTo>
                    <a:pt x="41" y="87"/>
                  </a:lnTo>
                  <a:lnTo>
                    <a:pt x="28" y="87"/>
                  </a:lnTo>
                  <a:lnTo>
                    <a:pt x="28" y="75"/>
                  </a:lnTo>
                  <a:lnTo>
                    <a:pt x="15" y="75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26"/>
                  </a:lnTo>
                  <a:lnTo>
                    <a:pt x="15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3" name="Freeform 165"/>
            <p:cNvSpPr>
              <a:spLocks/>
            </p:cNvSpPr>
            <p:nvPr/>
          </p:nvSpPr>
          <p:spPr bwMode="auto">
            <a:xfrm>
              <a:off x="4042" y="2336"/>
              <a:ext cx="42" cy="38"/>
            </a:xfrm>
            <a:custGeom>
              <a:avLst/>
              <a:gdLst>
                <a:gd name="T0" fmla="*/ 21 w 83"/>
                <a:gd name="T1" fmla="*/ 0 h 75"/>
                <a:gd name="T2" fmla="*/ 28 w 83"/>
                <a:gd name="T3" fmla="*/ 0 h 75"/>
                <a:gd name="T4" fmla="*/ 28 w 83"/>
                <a:gd name="T5" fmla="*/ 0 h 75"/>
                <a:gd name="T6" fmla="*/ 28 w 83"/>
                <a:gd name="T7" fmla="*/ 0 h 75"/>
                <a:gd name="T8" fmla="*/ 35 w 83"/>
                <a:gd name="T9" fmla="*/ 6 h 75"/>
                <a:gd name="T10" fmla="*/ 35 w 83"/>
                <a:gd name="T11" fmla="*/ 6 h 75"/>
                <a:gd name="T12" fmla="*/ 35 w 83"/>
                <a:gd name="T13" fmla="*/ 6 h 75"/>
                <a:gd name="T14" fmla="*/ 42 w 83"/>
                <a:gd name="T15" fmla="*/ 13 h 75"/>
                <a:gd name="T16" fmla="*/ 42 w 83"/>
                <a:gd name="T17" fmla="*/ 13 h 75"/>
                <a:gd name="T18" fmla="*/ 42 w 83"/>
                <a:gd name="T19" fmla="*/ 13 h 75"/>
                <a:gd name="T20" fmla="*/ 42 w 83"/>
                <a:gd name="T21" fmla="*/ 19 h 75"/>
                <a:gd name="T22" fmla="*/ 42 w 83"/>
                <a:gd name="T23" fmla="*/ 19 h 75"/>
                <a:gd name="T24" fmla="*/ 42 w 83"/>
                <a:gd name="T25" fmla="*/ 25 h 75"/>
                <a:gd name="T26" fmla="*/ 42 w 83"/>
                <a:gd name="T27" fmla="*/ 25 h 75"/>
                <a:gd name="T28" fmla="*/ 42 w 83"/>
                <a:gd name="T29" fmla="*/ 25 h 75"/>
                <a:gd name="T30" fmla="*/ 35 w 83"/>
                <a:gd name="T31" fmla="*/ 32 h 75"/>
                <a:gd name="T32" fmla="*/ 35 w 83"/>
                <a:gd name="T33" fmla="*/ 32 h 75"/>
                <a:gd name="T34" fmla="*/ 35 w 83"/>
                <a:gd name="T35" fmla="*/ 32 h 75"/>
                <a:gd name="T36" fmla="*/ 35 w 83"/>
                <a:gd name="T37" fmla="*/ 38 h 75"/>
                <a:gd name="T38" fmla="*/ 28 w 83"/>
                <a:gd name="T39" fmla="*/ 38 h 75"/>
                <a:gd name="T40" fmla="*/ 28 w 83"/>
                <a:gd name="T41" fmla="*/ 38 h 75"/>
                <a:gd name="T42" fmla="*/ 21 w 83"/>
                <a:gd name="T43" fmla="*/ 38 h 75"/>
                <a:gd name="T44" fmla="*/ 21 w 83"/>
                <a:gd name="T45" fmla="*/ 38 h 75"/>
                <a:gd name="T46" fmla="*/ 21 w 83"/>
                <a:gd name="T47" fmla="*/ 38 h 75"/>
                <a:gd name="T48" fmla="*/ 14 w 83"/>
                <a:gd name="T49" fmla="*/ 38 h 75"/>
                <a:gd name="T50" fmla="*/ 14 w 83"/>
                <a:gd name="T51" fmla="*/ 38 h 75"/>
                <a:gd name="T52" fmla="*/ 8 w 83"/>
                <a:gd name="T53" fmla="*/ 38 h 75"/>
                <a:gd name="T54" fmla="*/ 8 w 83"/>
                <a:gd name="T55" fmla="*/ 32 h 75"/>
                <a:gd name="T56" fmla="*/ 8 w 83"/>
                <a:gd name="T57" fmla="*/ 32 h 75"/>
                <a:gd name="T58" fmla="*/ 8 w 83"/>
                <a:gd name="T59" fmla="*/ 32 h 75"/>
                <a:gd name="T60" fmla="*/ 0 w 83"/>
                <a:gd name="T61" fmla="*/ 25 h 75"/>
                <a:gd name="T62" fmla="*/ 0 w 83"/>
                <a:gd name="T63" fmla="*/ 25 h 75"/>
                <a:gd name="T64" fmla="*/ 0 w 83"/>
                <a:gd name="T65" fmla="*/ 25 h 75"/>
                <a:gd name="T66" fmla="*/ 0 w 83"/>
                <a:gd name="T67" fmla="*/ 19 h 75"/>
                <a:gd name="T68" fmla="*/ 0 w 83"/>
                <a:gd name="T69" fmla="*/ 19 h 75"/>
                <a:gd name="T70" fmla="*/ 0 w 83"/>
                <a:gd name="T71" fmla="*/ 13 h 75"/>
                <a:gd name="T72" fmla="*/ 0 w 83"/>
                <a:gd name="T73" fmla="*/ 13 h 75"/>
                <a:gd name="T74" fmla="*/ 0 w 83"/>
                <a:gd name="T75" fmla="*/ 13 h 75"/>
                <a:gd name="T76" fmla="*/ 8 w 83"/>
                <a:gd name="T77" fmla="*/ 6 h 75"/>
                <a:gd name="T78" fmla="*/ 8 w 83"/>
                <a:gd name="T79" fmla="*/ 6 h 75"/>
                <a:gd name="T80" fmla="*/ 8 w 83"/>
                <a:gd name="T81" fmla="*/ 6 h 75"/>
                <a:gd name="T82" fmla="*/ 14 w 83"/>
                <a:gd name="T83" fmla="*/ 0 h 75"/>
                <a:gd name="T84" fmla="*/ 14 w 83"/>
                <a:gd name="T85" fmla="*/ 0 h 75"/>
                <a:gd name="T86" fmla="*/ 14 w 83"/>
                <a:gd name="T87" fmla="*/ 0 h 75"/>
                <a:gd name="T88" fmla="*/ 21 w 83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5">
                  <a:moveTo>
                    <a:pt x="41" y="0"/>
                  </a:moveTo>
                  <a:lnTo>
                    <a:pt x="41" y="0"/>
                  </a:lnTo>
                  <a:lnTo>
                    <a:pt x="56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26"/>
                  </a:lnTo>
                  <a:lnTo>
                    <a:pt x="83" y="38"/>
                  </a:lnTo>
                  <a:lnTo>
                    <a:pt x="83" y="50"/>
                  </a:lnTo>
                  <a:lnTo>
                    <a:pt x="83" y="63"/>
                  </a:lnTo>
                  <a:lnTo>
                    <a:pt x="70" y="63"/>
                  </a:lnTo>
                  <a:lnTo>
                    <a:pt x="70" y="75"/>
                  </a:lnTo>
                  <a:lnTo>
                    <a:pt x="56" y="75"/>
                  </a:lnTo>
                  <a:lnTo>
                    <a:pt x="41" y="75"/>
                  </a:lnTo>
                  <a:lnTo>
                    <a:pt x="28" y="75"/>
                  </a:lnTo>
                  <a:lnTo>
                    <a:pt x="15" y="75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12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4" name="Freeform 166"/>
            <p:cNvSpPr>
              <a:spLocks/>
            </p:cNvSpPr>
            <p:nvPr/>
          </p:nvSpPr>
          <p:spPr bwMode="auto">
            <a:xfrm>
              <a:off x="4092" y="2311"/>
              <a:ext cx="48" cy="44"/>
            </a:xfrm>
            <a:custGeom>
              <a:avLst/>
              <a:gdLst>
                <a:gd name="T0" fmla="*/ 27 w 97"/>
                <a:gd name="T1" fmla="*/ 0 h 89"/>
                <a:gd name="T2" fmla="*/ 27 w 97"/>
                <a:gd name="T3" fmla="*/ 0 h 89"/>
                <a:gd name="T4" fmla="*/ 34 w 97"/>
                <a:gd name="T5" fmla="*/ 0 h 89"/>
                <a:gd name="T6" fmla="*/ 34 w 97"/>
                <a:gd name="T7" fmla="*/ 0 h 89"/>
                <a:gd name="T8" fmla="*/ 42 w 97"/>
                <a:gd name="T9" fmla="*/ 6 h 89"/>
                <a:gd name="T10" fmla="*/ 42 w 97"/>
                <a:gd name="T11" fmla="*/ 6 h 89"/>
                <a:gd name="T12" fmla="*/ 42 w 97"/>
                <a:gd name="T13" fmla="*/ 6 h 89"/>
                <a:gd name="T14" fmla="*/ 48 w 97"/>
                <a:gd name="T15" fmla="*/ 12 h 89"/>
                <a:gd name="T16" fmla="*/ 48 w 97"/>
                <a:gd name="T17" fmla="*/ 12 h 89"/>
                <a:gd name="T18" fmla="*/ 48 w 97"/>
                <a:gd name="T19" fmla="*/ 19 h 89"/>
                <a:gd name="T20" fmla="*/ 48 w 97"/>
                <a:gd name="T21" fmla="*/ 19 h 89"/>
                <a:gd name="T22" fmla="*/ 48 w 97"/>
                <a:gd name="T23" fmla="*/ 25 h 89"/>
                <a:gd name="T24" fmla="*/ 48 w 97"/>
                <a:gd name="T25" fmla="*/ 25 h 89"/>
                <a:gd name="T26" fmla="*/ 48 w 97"/>
                <a:gd name="T27" fmla="*/ 31 h 89"/>
                <a:gd name="T28" fmla="*/ 48 w 97"/>
                <a:gd name="T29" fmla="*/ 31 h 89"/>
                <a:gd name="T30" fmla="*/ 42 w 97"/>
                <a:gd name="T31" fmla="*/ 31 h 89"/>
                <a:gd name="T32" fmla="*/ 42 w 97"/>
                <a:gd name="T33" fmla="*/ 38 h 89"/>
                <a:gd name="T34" fmla="*/ 42 w 97"/>
                <a:gd name="T35" fmla="*/ 38 h 89"/>
                <a:gd name="T36" fmla="*/ 34 w 97"/>
                <a:gd name="T37" fmla="*/ 38 h 89"/>
                <a:gd name="T38" fmla="*/ 34 w 97"/>
                <a:gd name="T39" fmla="*/ 44 h 89"/>
                <a:gd name="T40" fmla="*/ 27 w 97"/>
                <a:gd name="T41" fmla="*/ 44 h 89"/>
                <a:gd name="T42" fmla="*/ 27 w 97"/>
                <a:gd name="T43" fmla="*/ 44 h 89"/>
                <a:gd name="T44" fmla="*/ 27 w 97"/>
                <a:gd name="T45" fmla="*/ 44 h 89"/>
                <a:gd name="T46" fmla="*/ 21 w 97"/>
                <a:gd name="T47" fmla="*/ 44 h 89"/>
                <a:gd name="T48" fmla="*/ 21 w 97"/>
                <a:gd name="T49" fmla="*/ 44 h 89"/>
                <a:gd name="T50" fmla="*/ 13 w 97"/>
                <a:gd name="T51" fmla="*/ 44 h 89"/>
                <a:gd name="T52" fmla="*/ 13 w 97"/>
                <a:gd name="T53" fmla="*/ 38 h 89"/>
                <a:gd name="T54" fmla="*/ 7 w 97"/>
                <a:gd name="T55" fmla="*/ 38 h 89"/>
                <a:gd name="T56" fmla="*/ 7 w 97"/>
                <a:gd name="T57" fmla="*/ 38 h 89"/>
                <a:gd name="T58" fmla="*/ 7 w 97"/>
                <a:gd name="T59" fmla="*/ 31 h 89"/>
                <a:gd name="T60" fmla="*/ 0 w 97"/>
                <a:gd name="T61" fmla="*/ 31 h 89"/>
                <a:gd name="T62" fmla="*/ 0 w 97"/>
                <a:gd name="T63" fmla="*/ 31 h 89"/>
                <a:gd name="T64" fmla="*/ 0 w 97"/>
                <a:gd name="T65" fmla="*/ 25 h 89"/>
                <a:gd name="T66" fmla="*/ 0 w 97"/>
                <a:gd name="T67" fmla="*/ 25 h 89"/>
                <a:gd name="T68" fmla="*/ 0 w 97"/>
                <a:gd name="T69" fmla="*/ 19 h 89"/>
                <a:gd name="T70" fmla="*/ 0 w 97"/>
                <a:gd name="T71" fmla="*/ 19 h 89"/>
                <a:gd name="T72" fmla="*/ 0 w 97"/>
                <a:gd name="T73" fmla="*/ 12 h 89"/>
                <a:gd name="T74" fmla="*/ 0 w 97"/>
                <a:gd name="T75" fmla="*/ 12 h 89"/>
                <a:gd name="T76" fmla="*/ 7 w 97"/>
                <a:gd name="T77" fmla="*/ 6 h 89"/>
                <a:gd name="T78" fmla="*/ 7 w 97"/>
                <a:gd name="T79" fmla="*/ 6 h 89"/>
                <a:gd name="T80" fmla="*/ 7 w 97"/>
                <a:gd name="T81" fmla="*/ 6 h 89"/>
                <a:gd name="T82" fmla="*/ 13 w 97"/>
                <a:gd name="T83" fmla="*/ 0 h 89"/>
                <a:gd name="T84" fmla="*/ 13 w 97"/>
                <a:gd name="T85" fmla="*/ 0 h 89"/>
                <a:gd name="T86" fmla="*/ 21 w 97"/>
                <a:gd name="T87" fmla="*/ 0 h 89"/>
                <a:gd name="T88" fmla="*/ 21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5" y="0"/>
                  </a:moveTo>
                  <a:lnTo>
                    <a:pt x="55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13"/>
                  </a:lnTo>
                  <a:lnTo>
                    <a:pt x="84" y="25"/>
                  </a:lnTo>
                  <a:lnTo>
                    <a:pt x="97" y="25"/>
                  </a:lnTo>
                  <a:lnTo>
                    <a:pt x="97" y="39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7"/>
                  </a:lnTo>
                  <a:lnTo>
                    <a:pt x="69" y="77"/>
                  </a:lnTo>
                  <a:lnTo>
                    <a:pt x="69" y="89"/>
                  </a:lnTo>
                  <a:lnTo>
                    <a:pt x="55" y="89"/>
                  </a:lnTo>
                  <a:lnTo>
                    <a:pt x="42" y="89"/>
                  </a:lnTo>
                  <a:lnTo>
                    <a:pt x="27" y="89"/>
                  </a:lnTo>
                  <a:lnTo>
                    <a:pt x="27" y="77"/>
                  </a:lnTo>
                  <a:lnTo>
                    <a:pt x="14" y="77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13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5" name="Freeform 167"/>
            <p:cNvSpPr>
              <a:spLocks/>
            </p:cNvSpPr>
            <p:nvPr/>
          </p:nvSpPr>
          <p:spPr bwMode="auto">
            <a:xfrm>
              <a:off x="4092" y="2311"/>
              <a:ext cx="41" cy="38"/>
            </a:xfrm>
            <a:custGeom>
              <a:avLst/>
              <a:gdLst>
                <a:gd name="T0" fmla="*/ 21 w 84"/>
                <a:gd name="T1" fmla="*/ 0 h 77"/>
                <a:gd name="T2" fmla="*/ 27 w 84"/>
                <a:gd name="T3" fmla="*/ 0 h 77"/>
                <a:gd name="T4" fmla="*/ 27 w 84"/>
                <a:gd name="T5" fmla="*/ 0 h 77"/>
                <a:gd name="T6" fmla="*/ 27 w 84"/>
                <a:gd name="T7" fmla="*/ 0 h 77"/>
                <a:gd name="T8" fmla="*/ 34 w 84"/>
                <a:gd name="T9" fmla="*/ 6 h 77"/>
                <a:gd name="T10" fmla="*/ 34 w 84"/>
                <a:gd name="T11" fmla="*/ 6 h 77"/>
                <a:gd name="T12" fmla="*/ 34 w 84"/>
                <a:gd name="T13" fmla="*/ 6 h 77"/>
                <a:gd name="T14" fmla="*/ 41 w 84"/>
                <a:gd name="T15" fmla="*/ 12 h 77"/>
                <a:gd name="T16" fmla="*/ 41 w 84"/>
                <a:gd name="T17" fmla="*/ 12 h 77"/>
                <a:gd name="T18" fmla="*/ 41 w 84"/>
                <a:gd name="T19" fmla="*/ 12 h 77"/>
                <a:gd name="T20" fmla="*/ 41 w 84"/>
                <a:gd name="T21" fmla="*/ 19 h 77"/>
                <a:gd name="T22" fmla="*/ 41 w 84"/>
                <a:gd name="T23" fmla="*/ 19 h 77"/>
                <a:gd name="T24" fmla="*/ 41 w 84"/>
                <a:gd name="T25" fmla="*/ 25 h 77"/>
                <a:gd name="T26" fmla="*/ 41 w 84"/>
                <a:gd name="T27" fmla="*/ 25 h 77"/>
                <a:gd name="T28" fmla="*/ 41 w 84"/>
                <a:gd name="T29" fmla="*/ 25 h 77"/>
                <a:gd name="T30" fmla="*/ 34 w 84"/>
                <a:gd name="T31" fmla="*/ 31 h 77"/>
                <a:gd name="T32" fmla="*/ 34 w 84"/>
                <a:gd name="T33" fmla="*/ 31 h 77"/>
                <a:gd name="T34" fmla="*/ 34 w 84"/>
                <a:gd name="T35" fmla="*/ 31 h 77"/>
                <a:gd name="T36" fmla="*/ 34 w 84"/>
                <a:gd name="T37" fmla="*/ 38 h 77"/>
                <a:gd name="T38" fmla="*/ 27 w 84"/>
                <a:gd name="T39" fmla="*/ 38 h 77"/>
                <a:gd name="T40" fmla="*/ 27 w 84"/>
                <a:gd name="T41" fmla="*/ 38 h 77"/>
                <a:gd name="T42" fmla="*/ 21 w 84"/>
                <a:gd name="T43" fmla="*/ 38 h 77"/>
                <a:gd name="T44" fmla="*/ 21 w 84"/>
                <a:gd name="T45" fmla="*/ 38 h 77"/>
                <a:gd name="T46" fmla="*/ 21 w 84"/>
                <a:gd name="T47" fmla="*/ 38 h 77"/>
                <a:gd name="T48" fmla="*/ 13 w 84"/>
                <a:gd name="T49" fmla="*/ 38 h 77"/>
                <a:gd name="T50" fmla="*/ 13 w 84"/>
                <a:gd name="T51" fmla="*/ 38 h 77"/>
                <a:gd name="T52" fmla="*/ 7 w 84"/>
                <a:gd name="T53" fmla="*/ 38 h 77"/>
                <a:gd name="T54" fmla="*/ 7 w 84"/>
                <a:gd name="T55" fmla="*/ 31 h 77"/>
                <a:gd name="T56" fmla="*/ 7 w 84"/>
                <a:gd name="T57" fmla="*/ 31 h 77"/>
                <a:gd name="T58" fmla="*/ 7 w 84"/>
                <a:gd name="T59" fmla="*/ 31 h 77"/>
                <a:gd name="T60" fmla="*/ 0 w 84"/>
                <a:gd name="T61" fmla="*/ 25 h 77"/>
                <a:gd name="T62" fmla="*/ 0 w 84"/>
                <a:gd name="T63" fmla="*/ 25 h 77"/>
                <a:gd name="T64" fmla="*/ 0 w 84"/>
                <a:gd name="T65" fmla="*/ 25 h 77"/>
                <a:gd name="T66" fmla="*/ 0 w 84"/>
                <a:gd name="T67" fmla="*/ 19 h 77"/>
                <a:gd name="T68" fmla="*/ 0 w 84"/>
                <a:gd name="T69" fmla="*/ 19 h 77"/>
                <a:gd name="T70" fmla="*/ 0 w 84"/>
                <a:gd name="T71" fmla="*/ 12 h 77"/>
                <a:gd name="T72" fmla="*/ 0 w 84"/>
                <a:gd name="T73" fmla="*/ 12 h 77"/>
                <a:gd name="T74" fmla="*/ 0 w 84"/>
                <a:gd name="T75" fmla="*/ 12 h 77"/>
                <a:gd name="T76" fmla="*/ 7 w 84"/>
                <a:gd name="T77" fmla="*/ 6 h 77"/>
                <a:gd name="T78" fmla="*/ 7 w 84"/>
                <a:gd name="T79" fmla="*/ 6 h 77"/>
                <a:gd name="T80" fmla="*/ 7 w 84"/>
                <a:gd name="T81" fmla="*/ 6 h 77"/>
                <a:gd name="T82" fmla="*/ 13 w 84"/>
                <a:gd name="T83" fmla="*/ 0 h 77"/>
                <a:gd name="T84" fmla="*/ 13 w 84"/>
                <a:gd name="T85" fmla="*/ 0 h 77"/>
                <a:gd name="T86" fmla="*/ 13 w 84"/>
                <a:gd name="T87" fmla="*/ 0 h 77"/>
                <a:gd name="T88" fmla="*/ 21 w 84"/>
                <a:gd name="T89" fmla="*/ 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7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25"/>
                  </a:lnTo>
                  <a:lnTo>
                    <a:pt x="84" y="39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69" y="63"/>
                  </a:lnTo>
                  <a:lnTo>
                    <a:pt x="69" y="77"/>
                  </a:lnTo>
                  <a:lnTo>
                    <a:pt x="55" y="77"/>
                  </a:lnTo>
                  <a:lnTo>
                    <a:pt x="42" y="77"/>
                  </a:lnTo>
                  <a:lnTo>
                    <a:pt x="27" y="77"/>
                  </a:lnTo>
                  <a:lnTo>
                    <a:pt x="14" y="77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6" name="Freeform 168"/>
            <p:cNvSpPr>
              <a:spLocks/>
            </p:cNvSpPr>
            <p:nvPr/>
          </p:nvSpPr>
          <p:spPr bwMode="auto">
            <a:xfrm>
              <a:off x="4133" y="2230"/>
              <a:ext cx="49" cy="43"/>
            </a:xfrm>
            <a:custGeom>
              <a:avLst/>
              <a:gdLst>
                <a:gd name="T0" fmla="*/ 28 w 97"/>
                <a:gd name="T1" fmla="*/ 0 h 88"/>
                <a:gd name="T2" fmla="*/ 28 w 97"/>
                <a:gd name="T3" fmla="*/ 0 h 88"/>
                <a:gd name="T4" fmla="*/ 34 w 97"/>
                <a:gd name="T5" fmla="*/ 0 h 88"/>
                <a:gd name="T6" fmla="*/ 34 w 97"/>
                <a:gd name="T7" fmla="*/ 0 h 88"/>
                <a:gd name="T8" fmla="*/ 42 w 97"/>
                <a:gd name="T9" fmla="*/ 6 h 88"/>
                <a:gd name="T10" fmla="*/ 42 w 97"/>
                <a:gd name="T11" fmla="*/ 6 h 88"/>
                <a:gd name="T12" fmla="*/ 42 w 97"/>
                <a:gd name="T13" fmla="*/ 6 h 88"/>
                <a:gd name="T14" fmla="*/ 49 w 97"/>
                <a:gd name="T15" fmla="*/ 12 h 88"/>
                <a:gd name="T16" fmla="*/ 49 w 97"/>
                <a:gd name="T17" fmla="*/ 12 h 88"/>
                <a:gd name="T18" fmla="*/ 49 w 97"/>
                <a:gd name="T19" fmla="*/ 19 h 88"/>
                <a:gd name="T20" fmla="*/ 49 w 97"/>
                <a:gd name="T21" fmla="*/ 19 h 88"/>
                <a:gd name="T22" fmla="*/ 49 w 97"/>
                <a:gd name="T23" fmla="*/ 24 h 88"/>
                <a:gd name="T24" fmla="*/ 49 w 97"/>
                <a:gd name="T25" fmla="*/ 24 h 88"/>
                <a:gd name="T26" fmla="*/ 49 w 97"/>
                <a:gd name="T27" fmla="*/ 31 h 88"/>
                <a:gd name="T28" fmla="*/ 49 w 97"/>
                <a:gd name="T29" fmla="*/ 31 h 88"/>
                <a:gd name="T30" fmla="*/ 42 w 97"/>
                <a:gd name="T31" fmla="*/ 31 h 88"/>
                <a:gd name="T32" fmla="*/ 42 w 97"/>
                <a:gd name="T33" fmla="*/ 37 h 88"/>
                <a:gd name="T34" fmla="*/ 42 w 97"/>
                <a:gd name="T35" fmla="*/ 37 h 88"/>
                <a:gd name="T36" fmla="*/ 34 w 97"/>
                <a:gd name="T37" fmla="*/ 37 h 88"/>
                <a:gd name="T38" fmla="*/ 34 w 97"/>
                <a:gd name="T39" fmla="*/ 43 h 88"/>
                <a:gd name="T40" fmla="*/ 28 w 97"/>
                <a:gd name="T41" fmla="*/ 43 h 88"/>
                <a:gd name="T42" fmla="*/ 28 w 97"/>
                <a:gd name="T43" fmla="*/ 43 h 88"/>
                <a:gd name="T44" fmla="*/ 28 w 97"/>
                <a:gd name="T45" fmla="*/ 43 h 88"/>
                <a:gd name="T46" fmla="*/ 21 w 97"/>
                <a:gd name="T47" fmla="*/ 43 h 88"/>
                <a:gd name="T48" fmla="*/ 21 w 97"/>
                <a:gd name="T49" fmla="*/ 43 h 88"/>
                <a:gd name="T50" fmla="*/ 14 w 97"/>
                <a:gd name="T51" fmla="*/ 43 h 88"/>
                <a:gd name="T52" fmla="*/ 14 w 97"/>
                <a:gd name="T53" fmla="*/ 37 h 88"/>
                <a:gd name="T54" fmla="*/ 7 w 97"/>
                <a:gd name="T55" fmla="*/ 37 h 88"/>
                <a:gd name="T56" fmla="*/ 7 w 97"/>
                <a:gd name="T57" fmla="*/ 37 h 88"/>
                <a:gd name="T58" fmla="*/ 7 w 97"/>
                <a:gd name="T59" fmla="*/ 31 h 88"/>
                <a:gd name="T60" fmla="*/ 0 w 97"/>
                <a:gd name="T61" fmla="*/ 31 h 88"/>
                <a:gd name="T62" fmla="*/ 0 w 97"/>
                <a:gd name="T63" fmla="*/ 31 h 88"/>
                <a:gd name="T64" fmla="*/ 0 w 97"/>
                <a:gd name="T65" fmla="*/ 24 h 88"/>
                <a:gd name="T66" fmla="*/ 0 w 97"/>
                <a:gd name="T67" fmla="*/ 24 h 88"/>
                <a:gd name="T68" fmla="*/ 0 w 97"/>
                <a:gd name="T69" fmla="*/ 19 h 88"/>
                <a:gd name="T70" fmla="*/ 0 w 97"/>
                <a:gd name="T71" fmla="*/ 19 h 88"/>
                <a:gd name="T72" fmla="*/ 0 w 97"/>
                <a:gd name="T73" fmla="*/ 12 h 88"/>
                <a:gd name="T74" fmla="*/ 0 w 97"/>
                <a:gd name="T75" fmla="*/ 12 h 88"/>
                <a:gd name="T76" fmla="*/ 7 w 97"/>
                <a:gd name="T77" fmla="*/ 6 h 88"/>
                <a:gd name="T78" fmla="*/ 7 w 97"/>
                <a:gd name="T79" fmla="*/ 6 h 88"/>
                <a:gd name="T80" fmla="*/ 7 w 97"/>
                <a:gd name="T81" fmla="*/ 6 h 88"/>
                <a:gd name="T82" fmla="*/ 14 w 97"/>
                <a:gd name="T83" fmla="*/ 0 h 88"/>
                <a:gd name="T84" fmla="*/ 14 w 97"/>
                <a:gd name="T85" fmla="*/ 0 h 88"/>
                <a:gd name="T86" fmla="*/ 21 w 97"/>
                <a:gd name="T87" fmla="*/ 0 h 88"/>
                <a:gd name="T88" fmla="*/ 21 w 97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8">
                  <a:moveTo>
                    <a:pt x="55" y="0"/>
                  </a:moveTo>
                  <a:lnTo>
                    <a:pt x="55" y="0"/>
                  </a:lnTo>
                  <a:lnTo>
                    <a:pt x="68" y="0"/>
                  </a:lnTo>
                  <a:lnTo>
                    <a:pt x="68" y="12"/>
                  </a:lnTo>
                  <a:lnTo>
                    <a:pt x="83" y="12"/>
                  </a:lnTo>
                  <a:lnTo>
                    <a:pt x="83" y="24"/>
                  </a:lnTo>
                  <a:lnTo>
                    <a:pt x="97" y="24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4"/>
                  </a:lnTo>
                  <a:lnTo>
                    <a:pt x="83" y="64"/>
                  </a:lnTo>
                  <a:lnTo>
                    <a:pt x="83" y="76"/>
                  </a:lnTo>
                  <a:lnTo>
                    <a:pt x="68" y="76"/>
                  </a:lnTo>
                  <a:lnTo>
                    <a:pt x="68" y="88"/>
                  </a:lnTo>
                  <a:lnTo>
                    <a:pt x="55" y="88"/>
                  </a:lnTo>
                  <a:lnTo>
                    <a:pt x="42" y="88"/>
                  </a:lnTo>
                  <a:lnTo>
                    <a:pt x="27" y="88"/>
                  </a:lnTo>
                  <a:lnTo>
                    <a:pt x="27" y="76"/>
                  </a:lnTo>
                  <a:lnTo>
                    <a:pt x="13" y="76"/>
                  </a:lnTo>
                  <a:lnTo>
                    <a:pt x="13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7" name="Freeform 169"/>
            <p:cNvSpPr>
              <a:spLocks/>
            </p:cNvSpPr>
            <p:nvPr/>
          </p:nvSpPr>
          <p:spPr bwMode="auto">
            <a:xfrm>
              <a:off x="4133" y="2230"/>
              <a:ext cx="42" cy="37"/>
            </a:xfrm>
            <a:custGeom>
              <a:avLst/>
              <a:gdLst>
                <a:gd name="T0" fmla="*/ 21 w 83"/>
                <a:gd name="T1" fmla="*/ 0 h 76"/>
                <a:gd name="T2" fmla="*/ 28 w 83"/>
                <a:gd name="T3" fmla="*/ 0 h 76"/>
                <a:gd name="T4" fmla="*/ 28 w 83"/>
                <a:gd name="T5" fmla="*/ 0 h 76"/>
                <a:gd name="T6" fmla="*/ 28 w 83"/>
                <a:gd name="T7" fmla="*/ 0 h 76"/>
                <a:gd name="T8" fmla="*/ 34 w 83"/>
                <a:gd name="T9" fmla="*/ 6 h 76"/>
                <a:gd name="T10" fmla="*/ 34 w 83"/>
                <a:gd name="T11" fmla="*/ 6 h 76"/>
                <a:gd name="T12" fmla="*/ 34 w 83"/>
                <a:gd name="T13" fmla="*/ 6 h 76"/>
                <a:gd name="T14" fmla="*/ 42 w 83"/>
                <a:gd name="T15" fmla="*/ 12 h 76"/>
                <a:gd name="T16" fmla="*/ 42 w 83"/>
                <a:gd name="T17" fmla="*/ 12 h 76"/>
                <a:gd name="T18" fmla="*/ 42 w 83"/>
                <a:gd name="T19" fmla="*/ 12 h 76"/>
                <a:gd name="T20" fmla="*/ 42 w 83"/>
                <a:gd name="T21" fmla="*/ 19 h 76"/>
                <a:gd name="T22" fmla="*/ 42 w 83"/>
                <a:gd name="T23" fmla="*/ 19 h 76"/>
                <a:gd name="T24" fmla="*/ 42 w 83"/>
                <a:gd name="T25" fmla="*/ 24 h 76"/>
                <a:gd name="T26" fmla="*/ 42 w 83"/>
                <a:gd name="T27" fmla="*/ 24 h 76"/>
                <a:gd name="T28" fmla="*/ 42 w 83"/>
                <a:gd name="T29" fmla="*/ 24 h 76"/>
                <a:gd name="T30" fmla="*/ 34 w 83"/>
                <a:gd name="T31" fmla="*/ 31 h 76"/>
                <a:gd name="T32" fmla="*/ 34 w 83"/>
                <a:gd name="T33" fmla="*/ 31 h 76"/>
                <a:gd name="T34" fmla="*/ 34 w 83"/>
                <a:gd name="T35" fmla="*/ 31 h 76"/>
                <a:gd name="T36" fmla="*/ 34 w 83"/>
                <a:gd name="T37" fmla="*/ 37 h 76"/>
                <a:gd name="T38" fmla="*/ 28 w 83"/>
                <a:gd name="T39" fmla="*/ 37 h 76"/>
                <a:gd name="T40" fmla="*/ 28 w 83"/>
                <a:gd name="T41" fmla="*/ 37 h 76"/>
                <a:gd name="T42" fmla="*/ 21 w 83"/>
                <a:gd name="T43" fmla="*/ 37 h 76"/>
                <a:gd name="T44" fmla="*/ 21 w 83"/>
                <a:gd name="T45" fmla="*/ 37 h 76"/>
                <a:gd name="T46" fmla="*/ 21 w 83"/>
                <a:gd name="T47" fmla="*/ 37 h 76"/>
                <a:gd name="T48" fmla="*/ 14 w 83"/>
                <a:gd name="T49" fmla="*/ 37 h 76"/>
                <a:gd name="T50" fmla="*/ 14 w 83"/>
                <a:gd name="T51" fmla="*/ 37 h 76"/>
                <a:gd name="T52" fmla="*/ 7 w 83"/>
                <a:gd name="T53" fmla="*/ 37 h 76"/>
                <a:gd name="T54" fmla="*/ 7 w 83"/>
                <a:gd name="T55" fmla="*/ 31 h 76"/>
                <a:gd name="T56" fmla="*/ 7 w 83"/>
                <a:gd name="T57" fmla="*/ 31 h 76"/>
                <a:gd name="T58" fmla="*/ 7 w 83"/>
                <a:gd name="T59" fmla="*/ 31 h 76"/>
                <a:gd name="T60" fmla="*/ 0 w 83"/>
                <a:gd name="T61" fmla="*/ 24 h 76"/>
                <a:gd name="T62" fmla="*/ 0 w 83"/>
                <a:gd name="T63" fmla="*/ 24 h 76"/>
                <a:gd name="T64" fmla="*/ 0 w 83"/>
                <a:gd name="T65" fmla="*/ 24 h 76"/>
                <a:gd name="T66" fmla="*/ 0 w 83"/>
                <a:gd name="T67" fmla="*/ 19 h 76"/>
                <a:gd name="T68" fmla="*/ 0 w 83"/>
                <a:gd name="T69" fmla="*/ 19 h 76"/>
                <a:gd name="T70" fmla="*/ 0 w 83"/>
                <a:gd name="T71" fmla="*/ 12 h 76"/>
                <a:gd name="T72" fmla="*/ 0 w 83"/>
                <a:gd name="T73" fmla="*/ 12 h 76"/>
                <a:gd name="T74" fmla="*/ 0 w 83"/>
                <a:gd name="T75" fmla="*/ 12 h 76"/>
                <a:gd name="T76" fmla="*/ 7 w 83"/>
                <a:gd name="T77" fmla="*/ 6 h 76"/>
                <a:gd name="T78" fmla="*/ 7 w 83"/>
                <a:gd name="T79" fmla="*/ 6 h 76"/>
                <a:gd name="T80" fmla="*/ 7 w 83"/>
                <a:gd name="T81" fmla="*/ 6 h 76"/>
                <a:gd name="T82" fmla="*/ 14 w 83"/>
                <a:gd name="T83" fmla="*/ 0 h 76"/>
                <a:gd name="T84" fmla="*/ 14 w 83"/>
                <a:gd name="T85" fmla="*/ 0 h 76"/>
                <a:gd name="T86" fmla="*/ 14 w 83"/>
                <a:gd name="T87" fmla="*/ 0 h 76"/>
                <a:gd name="T88" fmla="*/ 21 w 83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6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68" y="12"/>
                  </a:lnTo>
                  <a:lnTo>
                    <a:pt x="83" y="24"/>
                  </a:lnTo>
                  <a:lnTo>
                    <a:pt x="83" y="38"/>
                  </a:lnTo>
                  <a:lnTo>
                    <a:pt x="83" y="50"/>
                  </a:lnTo>
                  <a:lnTo>
                    <a:pt x="83" y="64"/>
                  </a:lnTo>
                  <a:lnTo>
                    <a:pt x="68" y="64"/>
                  </a:lnTo>
                  <a:lnTo>
                    <a:pt x="68" y="76"/>
                  </a:lnTo>
                  <a:lnTo>
                    <a:pt x="55" y="76"/>
                  </a:lnTo>
                  <a:lnTo>
                    <a:pt x="42" y="76"/>
                  </a:lnTo>
                  <a:lnTo>
                    <a:pt x="27" y="76"/>
                  </a:lnTo>
                  <a:lnTo>
                    <a:pt x="13" y="76"/>
                  </a:lnTo>
                  <a:lnTo>
                    <a:pt x="13" y="64"/>
                  </a:lnTo>
                  <a:lnTo>
                    <a:pt x="0" y="64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8" name="Freeform 170"/>
            <p:cNvSpPr>
              <a:spLocks/>
            </p:cNvSpPr>
            <p:nvPr/>
          </p:nvSpPr>
          <p:spPr bwMode="auto">
            <a:xfrm>
              <a:off x="4175" y="2211"/>
              <a:ext cx="49" cy="44"/>
            </a:xfrm>
            <a:custGeom>
              <a:avLst/>
              <a:gdLst>
                <a:gd name="T0" fmla="*/ 28 w 97"/>
                <a:gd name="T1" fmla="*/ 0 h 87"/>
                <a:gd name="T2" fmla="*/ 28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9 w 97"/>
                <a:gd name="T15" fmla="*/ 12 h 87"/>
                <a:gd name="T16" fmla="*/ 49 w 97"/>
                <a:gd name="T17" fmla="*/ 12 h 87"/>
                <a:gd name="T18" fmla="*/ 49 w 97"/>
                <a:gd name="T19" fmla="*/ 19 h 87"/>
                <a:gd name="T20" fmla="*/ 49 w 97"/>
                <a:gd name="T21" fmla="*/ 19 h 87"/>
                <a:gd name="T22" fmla="*/ 49 w 97"/>
                <a:gd name="T23" fmla="*/ 25 h 87"/>
                <a:gd name="T24" fmla="*/ 49 w 97"/>
                <a:gd name="T25" fmla="*/ 25 h 87"/>
                <a:gd name="T26" fmla="*/ 49 w 97"/>
                <a:gd name="T27" fmla="*/ 31 h 87"/>
                <a:gd name="T28" fmla="*/ 49 w 97"/>
                <a:gd name="T29" fmla="*/ 31 h 87"/>
                <a:gd name="T30" fmla="*/ 42 w 97"/>
                <a:gd name="T31" fmla="*/ 31 h 87"/>
                <a:gd name="T32" fmla="*/ 42 w 97"/>
                <a:gd name="T33" fmla="*/ 38 h 87"/>
                <a:gd name="T34" fmla="*/ 42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8 w 97"/>
                <a:gd name="T41" fmla="*/ 44 h 87"/>
                <a:gd name="T42" fmla="*/ 28 w 97"/>
                <a:gd name="T43" fmla="*/ 44 h 87"/>
                <a:gd name="T44" fmla="*/ 28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1 h 87"/>
                <a:gd name="T60" fmla="*/ 0 w 97"/>
                <a:gd name="T61" fmla="*/ 31 h 87"/>
                <a:gd name="T62" fmla="*/ 0 w 97"/>
                <a:gd name="T63" fmla="*/ 31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6" y="0"/>
                  </a:move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7"/>
                  </a:lnTo>
                  <a:lnTo>
                    <a:pt x="97" y="49"/>
                  </a:lnTo>
                  <a:lnTo>
                    <a:pt x="97" y="61"/>
                  </a:lnTo>
                  <a:lnTo>
                    <a:pt x="84" y="61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7"/>
                  </a:lnTo>
                  <a:lnTo>
                    <a:pt x="56" y="87"/>
                  </a:lnTo>
                  <a:lnTo>
                    <a:pt x="42" y="87"/>
                  </a:lnTo>
                  <a:lnTo>
                    <a:pt x="27" y="87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14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29" name="Freeform 171"/>
            <p:cNvSpPr>
              <a:spLocks/>
            </p:cNvSpPr>
            <p:nvPr/>
          </p:nvSpPr>
          <p:spPr bwMode="auto">
            <a:xfrm>
              <a:off x="4175" y="2211"/>
              <a:ext cx="42" cy="37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8 h 75"/>
                <a:gd name="T22" fmla="*/ 42 w 84"/>
                <a:gd name="T23" fmla="*/ 18 h 75"/>
                <a:gd name="T24" fmla="*/ 42 w 84"/>
                <a:gd name="T25" fmla="*/ 24 h 75"/>
                <a:gd name="T26" fmla="*/ 42 w 84"/>
                <a:gd name="T27" fmla="*/ 24 h 75"/>
                <a:gd name="T28" fmla="*/ 42 w 84"/>
                <a:gd name="T29" fmla="*/ 24 h 75"/>
                <a:gd name="T30" fmla="*/ 35 w 84"/>
                <a:gd name="T31" fmla="*/ 30 h 75"/>
                <a:gd name="T32" fmla="*/ 35 w 84"/>
                <a:gd name="T33" fmla="*/ 30 h 75"/>
                <a:gd name="T34" fmla="*/ 35 w 84"/>
                <a:gd name="T35" fmla="*/ 30 h 75"/>
                <a:gd name="T36" fmla="*/ 35 w 84"/>
                <a:gd name="T37" fmla="*/ 37 h 75"/>
                <a:gd name="T38" fmla="*/ 28 w 84"/>
                <a:gd name="T39" fmla="*/ 37 h 75"/>
                <a:gd name="T40" fmla="*/ 28 w 84"/>
                <a:gd name="T41" fmla="*/ 37 h 75"/>
                <a:gd name="T42" fmla="*/ 21 w 84"/>
                <a:gd name="T43" fmla="*/ 37 h 75"/>
                <a:gd name="T44" fmla="*/ 21 w 84"/>
                <a:gd name="T45" fmla="*/ 37 h 75"/>
                <a:gd name="T46" fmla="*/ 21 w 84"/>
                <a:gd name="T47" fmla="*/ 37 h 75"/>
                <a:gd name="T48" fmla="*/ 14 w 84"/>
                <a:gd name="T49" fmla="*/ 37 h 75"/>
                <a:gd name="T50" fmla="*/ 14 w 84"/>
                <a:gd name="T51" fmla="*/ 37 h 75"/>
                <a:gd name="T52" fmla="*/ 7 w 84"/>
                <a:gd name="T53" fmla="*/ 37 h 75"/>
                <a:gd name="T54" fmla="*/ 7 w 84"/>
                <a:gd name="T55" fmla="*/ 30 h 75"/>
                <a:gd name="T56" fmla="*/ 7 w 84"/>
                <a:gd name="T57" fmla="*/ 30 h 75"/>
                <a:gd name="T58" fmla="*/ 7 w 84"/>
                <a:gd name="T59" fmla="*/ 30 h 75"/>
                <a:gd name="T60" fmla="*/ 0 w 84"/>
                <a:gd name="T61" fmla="*/ 24 h 75"/>
                <a:gd name="T62" fmla="*/ 0 w 84"/>
                <a:gd name="T63" fmla="*/ 24 h 75"/>
                <a:gd name="T64" fmla="*/ 0 w 84"/>
                <a:gd name="T65" fmla="*/ 24 h 75"/>
                <a:gd name="T66" fmla="*/ 0 w 84"/>
                <a:gd name="T67" fmla="*/ 18 h 75"/>
                <a:gd name="T68" fmla="*/ 0 w 84"/>
                <a:gd name="T69" fmla="*/ 18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24"/>
                  </a:lnTo>
                  <a:lnTo>
                    <a:pt x="84" y="37"/>
                  </a:lnTo>
                  <a:lnTo>
                    <a:pt x="84" y="49"/>
                  </a:lnTo>
                  <a:lnTo>
                    <a:pt x="84" y="61"/>
                  </a:lnTo>
                  <a:lnTo>
                    <a:pt x="69" y="61"/>
                  </a:lnTo>
                  <a:lnTo>
                    <a:pt x="69" y="75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1"/>
                  </a:lnTo>
                  <a:lnTo>
                    <a:pt x="0" y="61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0" name="Freeform 172"/>
            <p:cNvSpPr>
              <a:spLocks/>
            </p:cNvSpPr>
            <p:nvPr/>
          </p:nvSpPr>
          <p:spPr bwMode="auto">
            <a:xfrm>
              <a:off x="4175" y="2355"/>
              <a:ext cx="49" cy="45"/>
            </a:xfrm>
            <a:custGeom>
              <a:avLst/>
              <a:gdLst>
                <a:gd name="T0" fmla="*/ 28 w 97"/>
                <a:gd name="T1" fmla="*/ 0 h 88"/>
                <a:gd name="T2" fmla="*/ 28 w 97"/>
                <a:gd name="T3" fmla="*/ 0 h 88"/>
                <a:gd name="T4" fmla="*/ 35 w 97"/>
                <a:gd name="T5" fmla="*/ 0 h 88"/>
                <a:gd name="T6" fmla="*/ 35 w 97"/>
                <a:gd name="T7" fmla="*/ 0 h 88"/>
                <a:gd name="T8" fmla="*/ 42 w 97"/>
                <a:gd name="T9" fmla="*/ 6 h 88"/>
                <a:gd name="T10" fmla="*/ 42 w 97"/>
                <a:gd name="T11" fmla="*/ 6 h 88"/>
                <a:gd name="T12" fmla="*/ 42 w 97"/>
                <a:gd name="T13" fmla="*/ 6 h 88"/>
                <a:gd name="T14" fmla="*/ 49 w 97"/>
                <a:gd name="T15" fmla="*/ 13 h 88"/>
                <a:gd name="T16" fmla="*/ 49 w 97"/>
                <a:gd name="T17" fmla="*/ 13 h 88"/>
                <a:gd name="T18" fmla="*/ 49 w 97"/>
                <a:gd name="T19" fmla="*/ 19 h 88"/>
                <a:gd name="T20" fmla="*/ 49 w 97"/>
                <a:gd name="T21" fmla="*/ 19 h 88"/>
                <a:gd name="T22" fmla="*/ 49 w 97"/>
                <a:gd name="T23" fmla="*/ 25 h 88"/>
                <a:gd name="T24" fmla="*/ 49 w 97"/>
                <a:gd name="T25" fmla="*/ 25 h 88"/>
                <a:gd name="T26" fmla="*/ 49 w 97"/>
                <a:gd name="T27" fmla="*/ 32 h 88"/>
                <a:gd name="T28" fmla="*/ 49 w 97"/>
                <a:gd name="T29" fmla="*/ 32 h 88"/>
                <a:gd name="T30" fmla="*/ 42 w 97"/>
                <a:gd name="T31" fmla="*/ 32 h 88"/>
                <a:gd name="T32" fmla="*/ 42 w 97"/>
                <a:gd name="T33" fmla="*/ 38 h 88"/>
                <a:gd name="T34" fmla="*/ 42 w 97"/>
                <a:gd name="T35" fmla="*/ 38 h 88"/>
                <a:gd name="T36" fmla="*/ 35 w 97"/>
                <a:gd name="T37" fmla="*/ 38 h 88"/>
                <a:gd name="T38" fmla="*/ 35 w 97"/>
                <a:gd name="T39" fmla="*/ 45 h 88"/>
                <a:gd name="T40" fmla="*/ 28 w 97"/>
                <a:gd name="T41" fmla="*/ 45 h 88"/>
                <a:gd name="T42" fmla="*/ 28 w 97"/>
                <a:gd name="T43" fmla="*/ 45 h 88"/>
                <a:gd name="T44" fmla="*/ 28 w 97"/>
                <a:gd name="T45" fmla="*/ 45 h 88"/>
                <a:gd name="T46" fmla="*/ 21 w 97"/>
                <a:gd name="T47" fmla="*/ 45 h 88"/>
                <a:gd name="T48" fmla="*/ 21 w 97"/>
                <a:gd name="T49" fmla="*/ 45 h 88"/>
                <a:gd name="T50" fmla="*/ 14 w 97"/>
                <a:gd name="T51" fmla="*/ 45 h 88"/>
                <a:gd name="T52" fmla="*/ 14 w 97"/>
                <a:gd name="T53" fmla="*/ 38 h 88"/>
                <a:gd name="T54" fmla="*/ 7 w 97"/>
                <a:gd name="T55" fmla="*/ 38 h 88"/>
                <a:gd name="T56" fmla="*/ 7 w 97"/>
                <a:gd name="T57" fmla="*/ 38 h 88"/>
                <a:gd name="T58" fmla="*/ 7 w 97"/>
                <a:gd name="T59" fmla="*/ 32 h 88"/>
                <a:gd name="T60" fmla="*/ 0 w 97"/>
                <a:gd name="T61" fmla="*/ 32 h 88"/>
                <a:gd name="T62" fmla="*/ 0 w 97"/>
                <a:gd name="T63" fmla="*/ 32 h 88"/>
                <a:gd name="T64" fmla="*/ 0 w 97"/>
                <a:gd name="T65" fmla="*/ 25 h 88"/>
                <a:gd name="T66" fmla="*/ 0 w 97"/>
                <a:gd name="T67" fmla="*/ 25 h 88"/>
                <a:gd name="T68" fmla="*/ 0 w 97"/>
                <a:gd name="T69" fmla="*/ 19 h 88"/>
                <a:gd name="T70" fmla="*/ 0 w 97"/>
                <a:gd name="T71" fmla="*/ 19 h 88"/>
                <a:gd name="T72" fmla="*/ 0 w 97"/>
                <a:gd name="T73" fmla="*/ 13 h 88"/>
                <a:gd name="T74" fmla="*/ 0 w 97"/>
                <a:gd name="T75" fmla="*/ 13 h 88"/>
                <a:gd name="T76" fmla="*/ 7 w 97"/>
                <a:gd name="T77" fmla="*/ 6 h 88"/>
                <a:gd name="T78" fmla="*/ 7 w 97"/>
                <a:gd name="T79" fmla="*/ 6 h 88"/>
                <a:gd name="T80" fmla="*/ 7 w 97"/>
                <a:gd name="T81" fmla="*/ 6 h 88"/>
                <a:gd name="T82" fmla="*/ 14 w 97"/>
                <a:gd name="T83" fmla="*/ 0 h 88"/>
                <a:gd name="T84" fmla="*/ 14 w 97"/>
                <a:gd name="T85" fmla="*/ 0 h 88"/>
                <a:gd name="T86" fmla="*/ 21 w 97"/>
                <a:gd name="T87" fmla="*/ 0 h 88"/>
                <a:gd name="T88" fmla="*/ 21 w 97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8">
                  <a:moveTo>
                    <a:pt x="56" y="0"/>
                  </a:move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12"/>
                  </a:lnTo>
                  <a:lnTo>
                    <a:pt x="84" y="25"/>
                  </a:lnTo>
                  <a:lnTo>
                    <a:pt x="97" y="25"/>
                  </a:lnTo>
                  <a:lnTo>
                    <a:pt x="97" y="37"/>
                  </a:lnTo>
                  <a:lnTo>
                    <a:pt x="97" y="49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8"/>
                  </a:lnTo>
                  <a:lnTo>
                    <a:pt x="56" y="88"/>
                  </a:lnTo>
                  <a:lnTo>
                    <a:pt x="42" y="88"/>
                  </a:lnTo>
                  <a:lnTo>
                    <a:pt x="27" y="88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4" y="25"/>
                  </a:lnTo>
                  <a:lnTo>
                    <a:pt x="14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31" name="Freeform 173"/>
            <p:cNvSpPr>
              <a:spLocks/>
            </p:cNvSpPr>
            <p:nvPr/>
          </p:nvSpPr>
          <p:spPr bwMode="auto">
            <a:xfrm>
              <a:off x="4175" y="2355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3 h 75"/>
                <a:gd name="T16" fmla="*/ 42 w 84"/>
                <a:gd name="T17" fmla="*/ 13 h 75"/>
                <a:gd name="T18" fmla="*/ 42 w 84"/>
                <a:gd name="T19" fmla="*/ 13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2 h 75"/>
                <a:gd name="T32" fmla="*/ 35 w 84"/>
                <a:gd name="T33" fmla="*/ 32 h 75"/>
                <a:gd name="T34" fmla="*/ 35 w 84"/>
                <a:gd name="T35" fmla="*/ 32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2 h 75"/>
                <a:gd name="T56" fmla="*/ 7 w 84"/>
                <a:gd name="T57" fmla="*/ 32 h 75"/>
                <a:gd name="T58" fmla="*/ 7 w 84"/>
                <a:gd name="T59" fmla="*/ 32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3 h 75"/>
                <a:gd name="T72" fmla="*/ 0 w 84"/>
                <a:gd name="T73" fmla="*/ 13 h 75"/>
                <a:gd name="T74" fmla="*/ 0 w 84"/>
                <a:gd name="T75" fmla="*/ 13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25"/>
                  </a:lnTo>
                  <a:lnTo>
                    <a:pt x="84" y="37"/>
                  </a:lnTo>
                  <a:lnTo>
                    <a:pt x="84" y="49"/>
                  </a:lnTo>
                  <a:lnTo>
                    <a:pt x="84" y="63"/>
                  </a:lnTo>
                  <a:lnTo>
                    <a:pt x="69" y="63"/>
                  </a:lnTo>
                  <a:lnTo>
                    <a:pt x="69" y="75"/>
                  </a:lnTo>
                  <a:lnTo>
                    <a:pt x="56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4" y="75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356" name="Freeform 174"/>
          <p:cNvSpPr>
            <a:spLocks/>
          </p:cNvSpPr>
          <p:nvPr/>
        </p:nvSpPr>
        <p:spPr bwMode="auto">
          <a:xfrm>
            <a:off x="2809875" y="45974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87631" name="Group 175"/>
          <p:cNvGrpSpPr>
            <a:grpSpLocks/>
          </p:cNvGrpSpPr>
          <p:nvPr/>
        </p:nvGrpSpPr>
        <p:grpSpPr bwMode="auto">
          <a:xfrm>
            <a:off x="2763838" y="3668713"/>
            <a:ext cx="3908425" cy="1028700"/>
            <a:chOff x="1741" y="2311"/>
            <a:chExt cx="2462" cy="648"/>
          </a:xfrm>
        </p:grpSpPr>
        <p:grpSp>
          <p:nvGrpSpPr>
            <p:cNvPr id="10546" name="Group 176"/>
            <p:cNvGrpSpPr>
              <a:grpSpLocks/>
            </p:cNvGrpSpPr>
            <p:nvPr/>
          </p:nvGrpSpPr>
          <p:grpSpPr bwMode="auto">
            <a:xfrm>
              <a:off x="1741" y="2311"/>
              <a:ext cx="2462" cy="648"/>
              <a:chOff x="1741" y="2311"/>
              <a:chExt cx="2462" cy="648"/>
            </a:xfrm>
          </p:grpSpPr>
          <p:grpSp>
            <p:nvGrpSpPr>
              <p:cNvPr id="10553" name="Group 177"/>
              <p:cNvGrpSpPr>
                <a:grpSpLocks/>
              </p:cNvGrpSpPr>
              <p:nvPr/>
            </p:nvGrpSpPr>
            <p:grpSpPr bwMode="auto">
              <a:xfrm>
                <a:off x="1741" y="2758"/>
                <a:ext cx="816" cy="201"/>
                <a:chOff x="1741" y="2758"/>
                <a:chExt cx="816" cy="201"/>
              </a:xfrm>
            </p:grpSpPr>
            <p:sp>
              <p:nvSpPr>
                <p:cNvPr id="10574" name="Freeform 178"/>
                <p:cNvSpPr>
                  <a:spLocks/>
                </p:cNvSpPr>
                <p:nvPr/>
              </p:nvSpPr>
              <p:spPr bwMode="auto">
                <a:xfrm>
                  <a:off x="1741" y="2934"/>
                  <a:ext cx="119" cy="25"/>
                </a:xfrm>
                <a:custGeom>
                  <a:avLst/>
                  <a:gdLst>
                    <a:gd name="T0" fmla="*/ 14 w 237"/>
                    <a:gd name="T1" fmla="*/ 25 h 51"/>
                    <a:gd name="T2" fmla="*/ 0 w 237"/>
                    <a:gd name="T3" fmla="*/ 25 h 51"/>
                    <a:gd name="T4" fmla="*/ 0 w 237"/>
                    <a:gd name="T5" fmla="*/ 13 h 51"/>
                    <a:gd name="T6" fmla="*/ 105 w 237"/>
                    <a:gd name="T7" fmla="*/ 0 h 51"/>
                    <a:gd name="T8" fmla="*/ 119 w 237"/>
                    <a:gd name="T9" fmla="*/ 0 h 51"/>
                    <a:gd name="T10" fmla="*/ 119 w 237"/>
                    <a:gd name="T11" fmla="*/ 13 h 51"/>
                    <a:gd name="T12" fmla="*/ 14 w 237"/>
                    <a:gd name="T13" fmla="*/ 25 h 5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37" h="51">
                      <a:moveTo>
                        <a:pt x="28" y="51"/>
                      </a:moveTo>
                      <a:lnTo>
                        <a:pt x="0" y="51"/>
                      </a:lnTo>
                      <a:lnTo>
                        <a:pt x="0" y="26"/>
                      </a:lnTo>
                      <a:lnTo>
                        <a:pt x="209" y="0"/>
                      </a:lnTo>
                      <a:lnTo>
                        <a:pt x="237" y="0"/>
                      </a:lnTo>
                      <a:lnTo>
                        <a:pt x="237" y="26"/>
                      </a:lnTo>
                      <a:lnTo>
                        <a:pt x="28" y="51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5" name="Freeform 179"/>
                <p:cNvSpPr>
                  <a:spLocks/>
                </p:cNvSpPr>
                <p:nvPr/>
              </p:nvSpPr>
              <p:spPr bwMode="auto">
                <a:xfrm>
                  <a:off x="1846" y="2896"/>
                  <a:ext cx="154" cy="50"/>
                </a:xfrm>
                <a:custGeom>
                  <a:avLst/>
                  <a:gdLst>
                    <a:gd name="T0" fmla="*/ 14 w 308"/>
                    <a:gd name="T1" fmla="*/ 50 h 101"/>
                    <a:gd name="T2" fmla="*/ 0 w 308"/>
                    <a:gd name="T3" fmla="*/ 50 h 101"/>
                    <a:gd name="T4" fmla="*/ 0 w 308"/>
                    <a:gd name="T5" fmla="*/ 37 h 101"/>
                    <a:gd name="T6" fmla="*/ 140 w 308"/>
                    <a:gd name="T7" fmla="*/ 0 h 101"/>
                    <a:gd name="T8" fmla="*/ 154 w 308"/>
                    <a:gd name="T9" fmla="*/ 0 h 101"/>
                    <a:gd name="T10" fmla="*/ 154 w 308"/>
                    <a:gd name="T11" fmla="*/ 13 h 101"/>
                    <a:gd name="T12" fmla="*/ 14 w 308"/>
                    <a:gd name="T13" fmla="*/ 50 h 10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308" h="101">
                      <a:moveTo>
                        <a:pt x="28" y="101"/>
                      </a:moveTo>
                      <a:lnTo>
                        <a:pt x="0" y="101"/>
                      </a:lnTo>
                      <a:lnTo>
                        <a:pt x="0" y="75"/>
                      </a:lnTo>
                      <a:lnTo>
                        <a:pt x="279" y="0"/>
                      </a:lnTo>
                      <a:lnTo>
                        <a:pt x="308" y="0"/>
                      </a:lnTo>
                      <a:lnTo>
                        <a:pt x="308" y="26"/>
                      </a:lnTo>
                      <a:lnTo>
                        <a:pt x="28" y="101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6" name="Freeform 180"/>
                <p:cNvSpPr>
                  <a:spLocks/>
                </p:cNvSpPr>
                <p:nvPr/>
              </p:nvSpPr>
              <p:spPr bwMode="auto">
                <a:xfrm>
                  <a:off x="1986" y="2808"/>
                  <a:ext cx="369" cy="101"/>
                </a:xfrm>
                <a:custGeom>
                  <a:avLst/>
                  <a:gdLst>
                    <a:gd name="T0" fmla="*/ 14 w 739"/>
                    <a:gd name="T1" fmla="*/ 101 h 202"/>
                    <a:gd name="T2" fmla="*/ 0 w 739"/>
                    <a:gd name="T3" fmla="*/ 101 h 202"/>
                    <a:gd name="T4" fmla="*/ 0 w 739"/>
                    <a:gd name="T5" fmla="*/ 88 h 202"/>
                    <a:gd name="T6" fmla="*/ 355 w 739"/>
                    <a:gd name="T7" fmla="*/ 0 h 202"/>
                    <a:gd name="T8" fmla="*/ 369 w 739"/>
                    <a:gd name="T9" fmla="*/ 0 h 202"/>
                    <a:gd name="T10" fmla="*/ 369 w 739"/>
                    <a:gd name="T11" fmla="*/ 13 h 202"/>
                    <a:gd name="T12" fmla="*/ 14 w 739"/>
                    <a:gd name="T13" fmla="*/ 101 h 202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739" h="202">
                      <a:moveTo>
                        <a:pt x="29" y="202"/>
                      </a:moveTo>
                      <a:lnTo>
                        <a:pt x="0" y="202"/>
                      </a:lnTo>
                      <a:lnTo>
                        <a:pt x="0" y="176"/>
                      </a:lnTo>
                      <a:lnTo>
                        <a:pt x="711" y="0"/>
                      </a:lnTo>
                      <a:lnTo>
                        <a:pt x="739" y="0"/>
                      </a:lnTo>
                      <a:lnTo>
                        <a:pt x="739" y="26"/>
                      </a:lnTo>
                      <a:lnTo>
                        <a:pt x="29" y="202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77" name="Freeform 181"/>
                <p:cNvSpPr>
                  <a:spLocks/>
                </p:cNvSpPr>
                <p:nvPr/>
              </p:nvSpPr>
              <p:spPr bwMode="auto">
                <a:xfrm>
                  <a:off x="2341" y="2758"/>
                  <a:ext cx="216" cy="63"/>
                </a:xfrm>
                <a:custGeom>
                  <a:avLst/>
                  <a:gdLst>
                    <a:gd name="T0" fmla="*/ 14 w 433"/>
                    <a:gd name="T1" fmla="*/ 63 h 127"/>
                    <a:gd name="T2" fmla="*/ 0 w 433"/>
                    <a:gd name="T3" fmla="*/ 63 h 127"/>
                    <a:gd name="T4" fmla="*/ 0 w 433"/>
                    <a:gd name="T5" fmla="*/ 50 h 127"/>
                    <a:gd name="T6" fmla="*/ 202 w 433"/>
                    <a:gd name="T7" fmla="*/ 0 h 127"/>
                    <a:gd name="T8" fmla="*/ 216 w 433"/>
                    <a:gd name="T9" fmla="*/ 0 h 127"/>
                    <a:gd name="T10" fmla="*/ 216 w 433"/>
                    <a:gd name="T11" fmla="*/ 13 h 127"/>
                    <a:gd name="T12" fmla="*/ 14 w 433"/>
                    <a:gd name="T13" fmla="*/ 63 h 12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433" h="127">
                      <a:moveTo>
                        <a:pt x="28" y="127"/>
                      </a:moveTo>
                      <a:lnTo>
                        <a:pt x="0" y="127"/>
                      </a:lnTo>
                      <a:lnTo>
                        <a:pt x="0" y="101"/>
                      </a:lnTo>
                      <a:lnTo>
                        <a:pt x="404" y="0"/>
                      </a:lnTo>
                      <a:lnTo>
                        <a:pt x="433" y="0"/>
                      </a:lnTo>
                      <a:lnTo>
                        <a:pt x="433" y="26"/>
                      </a:lnTo>
                      <a:lnTo>
                        <a:pt x="28" y="127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554" name="Group 182"/>
              <p:cNvGrpSpPr>
                <a:grpSpLocks/>
              </p:cNvGrpSpPr>
              <p:nvPr/>
            </p:nvGrpSpPr>
            <p:grpSpPr bwMode="auto">
              <a:xfrm>
                <a:off x="2543" y="2311"/>
                <a:ext cx="1660" cy="459"/>
                <a:chOff x="2543" y="2311"/>
                <a:chExt cx="1660" cy="459"/>
              </a:xfrm>
            </p:grpSpPr>
            <p:sp>
              <p:nvSpPr>
                <p:cNvPr id="10555" name="Freeform 183"/>
                <p:cNvSpPr>
                  <a:spLocks/>
                </p:cNvSpPr>
                <p:nvPr/>
              </p:nvSpPr>
              <p:spPr bwMode="auto">
                <a:xfrm>
                  <a:off x="4008" y="2336"/>
                  <a:ext cx="63" cy="25"/>
                </a:xfrm>
                <a:custGeom>
                  <a:avLst/>
                  <a:gdLst>
                    <a:gd name="T0" fmla="*/ 14 w 125"/>
                    <a:gd name="T1" fmla="*/ 25 h 50"/>
                    <a:gd name="T2" fmla="*/ 0 w 125"/>
                    <a:gd name="T3" fmla="*/ 25 h 50"/>
                    <a:gd name="T4" fmla="*/ 0 w 125"/>
                    <a:gd name="T5" fmla="*/ 13 h 50"/>
                    <a:gd name="T6" fmla="*/ 49 w 125"/>
                    <a:gd name="T7" fmla="*/ 0 h 50"/>
                    <a:gd name="T8" fmla="*/ 63 w 125"/>
                    <a:gd name="T9" fmla="*/ 0 h 50"/>
                    <a:gd name="T10" fmla="*/ 63 w 125"/>
                    <a:gd name="T11" fmla="*/ 13 h 50"/>
                    <a:gd name="T12" fmla="*/ 14 w 125"/>
                    <a:gd name="T13" fmla="*/ 25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25" h="50">
                      <a:moveTo>
                        <a:pt x="27" y="50"/>
                      </a:moveTo>
                      <a:lnTo>
                        <a:pt x="0" y="50"/>
                      </a:lnTo>
                      <a:lnTo>
                        <a:pt x="0" y="26"/>
                      </a:lnTo>
                      <a:lnTo>
                        <a:pt x="97" y="0"/>
                      </a:lnTo>
                      <a:lnTo>
                        <a:pt x="125" y="0"/>
                      </a:lnTo>
                      <a:lnTo>
                        <a:pt x="125" y="26"/>
                      </a:lnTo>
                      <a:lnTo>
                        <a:pt x="27" y="50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56" name="Freeform 184"/>
                <p:cNvSpPr>
                  <a:spLocks/>
                </p:cNvSpPr>
                <p:nvPr/>
              </p:nvSpPr>
              <p:spPr bwMode="auto">
                <a:xfrm>
                  <a:off x="4105" y="2318"/>
                  <a:ext cx="56" cy="25"/>
                </a:xfrm>
                <a:custGeom>
                  <a:avLst/>
                  <a:gdLst>
                    <a:gd name="T0" fmla="*/ 14 w 112"/>
                    <a:gd name="T1" fmla="*/ 25 h 50"/>
                    <a:gd name="T2" fmla="*/ 0 w 112"/>
                    <a:gd name="T3" fmla="*/ 25 h 50"/>
                    <a:gd name="T4" fmla="*/ 0 w 112"/>
                    <a:gd name="T5" fmla="*/ 13 h 50"/>
                    <a:gd name="T6" fmla="*/ 42 w 112"/>
                    <a:gd name="T7" fmla="*/ 0 h 50"/>
                    <a:gd name="T8" fmla="*/ 56 w 112"/>
                    <a:gd name="T9" fmla="*/ 0 h 50"/>
                    <a:gd name="T10" fmla="*/ 56 w 112"/>
                    <a:gd name="T11" fmla="*/ 13 h 50"/>
                    <a:gd name="T12" fmla="*/ 14 w 112"/>
                    <a:gd name="T13" fmla="*/ 25 h 5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112" h="50">
                      <a:moveTo>
                        <a:pt x="28" y="50"/>
                      </a:moveTo>
                      <a:lnTo>
                        <a:pt x="0" y="50"/>
                      </a:lnTo>
                      <a:lnTo>
                        <a:pt x="0" y="26"/>
                      </a:lnTo>
                      <a:lnTo>
                        <a:pt x="84" y="0"/>
                      </a:lnTo>
                      <a:lnTo>
                        <a:pt x="112" y="0"/>
                      </a:lnTo>
                      <a:lnTo>
                        <a:pt x="112" y="26"/>
                      </a:lnTo>
                      <a:lnTo>
                        <a:pt x="28" y="50"/>
                      </a:lnTo>
                      <a:close/>
                    </a:path>
                  </a:pathLst>
                </a:custGeom>
                <a:solidFill>
                  <a:srgbClr val="DD080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557" name="Group 185"/>
                <p:cNvGrpSpPr>
                  <a:grpSpLocks/>
                </p:cNvGrpSpPr>
                <p:nvPr/>
              </p:nvGrpSpPr>
              <p:grpSpPr bwMode="auto">
                <a:xfrm>
                  <a:off x="2543" y="2311"/>
                  <a:ext cx="1660" cy="459"/>
                  <a:chOff x="2543" y="2311"/>
                  <a:chExt cx="1660" cy="459"/>
                </a:xfrm>
              </p:grpSpPr>
              <p:sp>
                <p:nvSpPr>
                  <p:cNvPr id="10558" name="Freeform 186"/>
                  <p:cNvSpPr>
                    <a:spLocks/>
                  </p:cNvSpPr>
                  <p:nvPr/>
                </p:nvSpPr>
                <p:spPr bwMode="auto">
                  <a:xfrm>
                    <a:off x="2543" y="2714"/>
                    <a:ext cx="161" cy="56"/>
                  </a:xfrm>
                  <a:custGeom>
                    <a:avLst/>
                    <a:gdLst>
                      <a:gd name="T0" fmla="*/ 15 w 322"/>
                      <a:gd name="T1" fmla="*/ 56 h 113"/>
                      <a:gd name="T2" fmla="*/ 0 w 322"/>
                      <a:gd name="T3" fmla="*/ 56 h 113"/>
                      <a:gd name="T4" fmla="*/ 0 w 322"/>
                      <a:gd name="T5" fmla="*/ 43 h 113"/>
                      <a:gd name="T6" fmla="*/ 147 w 322"/>
                      <a:gd name="T7" fmla="*/ 0 h 113"/>
                      <a:gd name="T8" fmla="*/ 161 w 322"/>
                      <a:gd name="T9" fmla="*/ 0 h 113"/>
                      <a:gd name="T10" fmla="*/ 161 w 322"/>
                      <a:gd name="T11" fmla="*/ 12 h 113"/>
                      <a:gd name="T12" fmla="*/ 15 w 322"/>
                      <a:gd name="T13" fmla="*/ 56 h 11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22" h="113">
                        <a:moveTo>
                          <a:pt x="29" y="113"/>
                        </a:moveTo>
                        <a:lnTo>
                          <a:pt x="0" y="113"/>
                        </a:lnTo>
                        <a:lnTo>
                          <a:pt x="0" y="87"/>
                        </a:lnTo>
                        <a:lnTo>
                          <a:pt x="293" y="0"/>
                        </a:lnTo>
                        <a:lnTo>
                          <a:pt x="322" y="0"/>
                        </a:lnTo>
                        <a:lnTo>
                          <a:pt x="322" y="24"/>
                        </a:lnTo>
                        <a:lnTo>
                          <a:pt x="29" y="113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59" name="Freeform 187"/>
                  <p:cNvSpPr>
                    <a:spLocks/>
                  </p:cNvSpPr>
                  <p:nvPr/>
                </p:nvSpPr>
                <p:spPr bwMode="auto">
                  <a:xfrm>
                    <a:off x="2690" y="2682"/>
                    <a:ext cx="132" cy="44"/>
                  </a:xfrm>
                  <a:custGeom>
                    <a:avLst/>
                    <a:gdLst>
                      <a:gd name="T0" fmla="*/ 14 w 266"/>
                      <a:gd name="T1" fmla="*/ 44 h 87"/>
                      <a:gd name="T2" fmla="*/ 0 w 266"/>
                      <a:gd name="T3" fmla="*/ 44 h 87"/>
                      <a:gd name="T4" fmla="*/ 0 w 266"/>
                      <a:gd name="T5" fmla="*/ 32 h 87"/>
                      <a:gd name="T6" fmla="*/ 118 w 266"/>
                      <a:gd name="T7" fmla="*/ 0 h 87"/>
                      <a:gd name="T8" fmla="*/ 132 w 266"/>
                      <a:gd name="T9" fmla="*/ 0 h 87"/>
                      <a:gd name="T10" fmla="*/ 132 w 266"/>
                      <a:gd name="T11" fmla="*/ 13 h 87"/>
                      <a:gd name="T12" fmla="*/ 14 w 266"/>
                      <a:gd name="T13" fmla="*/ 44 h 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66" h="87">
                        <a:moveTo>
                          <a:pt x="29" y="87"/>
                        </a:moveTo>
                        <a:lnTo>
                          <a:pt x="0" y="87"/>
                        </a:lnTo>
                        <a:lnTo>
                          <a:pt x="0" y="63"/>
                        </a:lnTo>
                        <a:lnTo>
                          <a:pt x="238" y="0"/>
                        </a:lnTo>
                        <a:lnTo>
                          <a:pt x="266" y="0"/>
                        </a:lnTo>
                        <a:lnTo>
                          <a:pt x="266" y="25"/>
                        </a:lnTo>
                        <a:lnTo>
                          <a:pt x="29" y="87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0" name="Freeform 188"/>
                  <p:cNvSpPr>
                    <a:spLocks/>
                  </p:cNvSpPr>
                  <p:nvPr/>
                </p:nvSpPr>
                <p:spPr bwMode="auto">
                  <a:xfrm>
                    <a:off x="2808" y="2619"/>
                    <a:ext cx="224" cy="76"/>
                  </a:xfrm>
                  <a:custGeom>
                    <a:avLst/>
                    <a:gdLst>
                      <a:gd name="T0" fmla="*/ 14 w 446"/>
                      <a:gd name="T1" fmla="*/ 76 h 151"/>
                      <a:gd name="T2" fmla="*/ 0 w 446"/>
                      <a:gd name="T3" fmla="*/ 76 h 151"/>
                      <a:gd name="T4" fmla="*/ 0 w 446"/>
                      <a:gd name="T5" fmla="*/ 63 h 151"/>
                      <a:gd name="T6" fmla="*/ 210 w 446"/>
                      <a:gd name="T7" fmla="*/ 0 h 151"/>
                      <a:gd name="T8" fmla="*/ 224 w 446"/>
                      <a:gd name="T9" fmla="*/ 0 h 151"/>
                      <a:gd name="T10" fmla="*/ 224 w 446"/>
                      <a:gd name="T11" fmla="*/ 13 h 151"/>
                      <a:gd name="T12" fmla="*/ 14 w 446"/>
                      <a:gd name="T13" fmla="*/ 76 h 15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446" h="151">
                        <a:moveTo>
                          <a:pt x="28" y="151"/>
                        </a:moveTo>
                        <a:lnTo>
                          <a:pt x="0" y="151"/>
                        </a:lnTo>
                        <a:lnTo>
                          <a:pt x="0" y="126"/>
                        </a:lnTo>
                        <a:lnTo>
                          <a:pt x="418" y="0"/>
                        </a:lnTo>
                        <a:lnTo>
                          <a:pt x="446" y="0"/>
                        </a:lnTo>
                        <a:lnTo>
                          <a:pt x="446" y="25"/>
                        </a:lnTo>
                        <a:lnTo>
                          <a:pt x="28" y="151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1" name="Freeform 189"/>
                  <p:cNvSpPr>
                    <a:spLocks/>
                  </p:cNvSpPr>
                  <p:nvPr/>
                </p:nvSpPr>
                <p:spPr bwMode="auto">
                  <a:xfrm>
                    <a:off x="3017" y="2576"/>
                    <a:ext cx="161" cy="56"/>
                  </a:xfrm>
                  <a:custGeom>
                    <a:avLst/>
                    <a:gdLst>
                      <a:gd name="T0" fmla="*/ 14 w 321"/>
                      <a:gd name="T1" fmla="*/ 56 h 113"/>
                      <a:gd name="T2" fmla="*/ 0 w 321"/>
                      <a:gd name="T3" fmla="*/ 56 h 113"/>
                      <a:gd name="T4" fmla="*/ 0 w 321"/>
                      <a:gd name="T5" fmla="*/ 44 h 113"/>
                      <a:gd name="T6" fmla="*/ 147 w 321"/>
                      <a:gd name="T7" fmla="*/ 0 h 113"/>
                      <a:gd name="T8" fmla="*/ 161 w 321"/>
                      <a:gd name="T9" fmla="*/ 0 h 113"/>
                      <a:gd name="T10" fmla="*/ 161 w 321"/>
                      <a:gd name="T11" fmla="*/ 12 h 113"/>
                      <a:gd name="T12" fmla="*/ 14 w 321"/>
                      <a:gd name="T13" fmla="*/ 56 h 11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321" h="113">
                        <a:moveTo>
                          <a:pt x="28" y="113"/>
                        </a:moveTo>
                        <a:lnTo>
                          <a:pt x="0" y="113"/>
                        </a:lnTo>
                        <a:lnTo>
                          <a:pt x="0" y="88"/>
                        </a:lnTo>
                        <a:lnTo>
                          <a:pt x="294" y="0"/>
                        </a:lnTo>
                        <a:lnTo>
                          <a:pt x="321" y="0"/>
                        </a:lnTo>
                        <a:lnTo>
                          <a:pt x="321" y="24"/>
                        </a:lnTo>
                        <a:lnTo>
                          <a:pt x="28" y="113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2" name="Freeform 190"/>
                  <p:cNvSpPr>
                    <a:spLocks/>
                  </p:cNvSpPr>
                  <p:nvPr/>
                </p:nvSpPr>
                <p:spPr bwMode="auto">
                  <a:xfrm>
                    <a:off x="3164" y="2544"/>
                    <a:ext cx="126" cy="44"/>
                  </a:xfrm>
                  <a:custGeom>
                    <a:avLst/>
                    <a:gdLst>
                      <a:gd name="T0" fmla="*/ 14 w 251"/>
                      <a:gd name="T1" fmla="*/ 44 h 87"/>
                      <a:gd name="T2" fmla="*/ 0 w 251"/>
                      <a:gd name="T3" fmla="*/ 44 h 87"/>
                      <a:gd name="T4" fmla="*/ 0 w 251"/>
                      <a:gd name="T5" fmla="*/ 32 h 87"/>
                      <a:gd name="T6" fmla="*/ 111 w 251"/>
                      <a:gd name="T7" fmla="*/ 0 h 87"/>
                      <a:gd name="T8" fmla="*/ 126 w 251"/>
                      <a:gd name="T9" fmla="*/ 0 h 87"/>
                      <a:gd name="T10" fmla="*/ 126 w 251"/>
                      <a:gd name="T11" fmla="*/ 13 h 87"/>
                      <a:gd name="T12" fmla="*/ 14 w 251"/>
                      <a:gd name="T13" fmla="*/ 44 h 8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51" h="87">
                        <a:moveTo>
                          <a:pt x="27" y="87"/>
                        </a:moveTo>
                        <a:lnTo>
                          <a:pt x="0" y="87"/>
                        </a:lnTo>
                        <a:lnTo>
                          <a:pt x="0" y="63"/>
                        </a:lnTo>
                        <a:lnTo>
                          <a:pt x="222" y="0"/>
                        </a:lnTo>
                        <a:lnTo>
                          <a:pt x="251" y="0"/>
                        </a:lnTo>
                        <a:lnTo>
                          <a:pt x="251" y="26"/>
                        </a:lnTo>
                        <a:lnTo>
                          <a:pt x="27" y="87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3" name="Freeform 191"/>
                  <p:cNvSpPr>
                    <a:spLocks/>
                  </p:cNvSpPr>
                  <p:nvPr/>
                </p:nvSpPr>
                <p:spPr bwMode="auto">
                  <a:xfrm>
                    <a:off x="3276" y="2519"/>
                    <a:ext cx="111" cy="38"/>
                  </a:xfrm>
                  <a:custGeom>
                    <a:avLst/>
                    <a:gdLst>
                      <a:gd name="T0" fmla="*/ 14 w 223"/>
                      <a:gd name="T1" fmla="*/ 38 h 77"/>
                      <a:gd name="T2" fmla="*/ 0 w 223"/>
                      <a:gd name="T3" fmla="*/ 38 h 77"/>
                      <a:gd name="T4" fmla="*/ 0 w 223"/>
                      <a:gd name="T5" fmla="*/ 25 h 77"/>
                      <a:gd name="T6" fmla="*/ 98 w 223"/>
                      <a:gd name="T7" fmla="*/ 0 h 77"/>
                      <a:gd name="T8" fmla="*/ 111 w 223"/>
                      <a:gd name="T9" fmla="*/ 0 h 77"/>
                      <a:gd name="T10" fmla="*/ 111 w 223"/>
                      <a:gd name="T11" fmla="*/ 13 h 77"/>
                      <a:gd name="T12" fmla="*/ 14 w 223"/>
                      <a:gd name="T13" fmla="*/ 38 h 7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23" h="77">
                        <a:moveTo>
                          <a:pt x="29" y="77"/>
                        </a:moveTo>
                        <a:lnTo>
                          <a:pt x="0" y="77"/>
                        </a:lnTo>
                        <a:lnTo>
                          <a:pt x="0" y="51"/>
                        </a:lnTo>
                        <a:lnTo>
                          <a:pt x="196" y="0"/>
                        </a:lnTo>
                        <a:lnTo>
                          <a:pt x="223" y="0"/>
                        </a:lnTo>
                        <a:lnTo>
                          <a:pt x="223" y="26"/>
                        </a:lnTo>
                        <a:lnTo>
                          <a:pt x="29" y="77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4" name="Freeform 192"/>
                  <p:cNvSpPr>
                    <a:spLocks/>
                  </p:cNvSpPr>
                  <p:nvPr/>
                </p:nvSpPr>
                <p:spPr bwMode="auto">
                  <a:xfrm>
                    <a:off x="3373" y="2494"/>
                    <a:ext cx="91" cy="37"/>
                  </a:xfrm>
                  <a:custGeom>
                    <a:avLst/>
                    <a:gdLst>
                      <a:gd name="T0" fmla="*/ 14 w 181"/>
                      <a:gd name="T1" fmla="*/ 37 h 76"/>
                      <a:gd name="T2" fmla="*/ 0 w 181"/>
                      <a:gd name="T3" fmla="*/ 37 h 76"/>
                      <a:gd name="T4" fmla="*/ 0 w 181"/>
                      <a:gd name="T5" fmla="*/ 24 h 76"/>
                      <a:gd name="T6" fmla="*/ 76 w 181"/>
                      <a:gd name="T7" fmla="*/ 0 h 76"/>
                      <a:gd name="T8" fmla="*/ 91 w 181"/>
                      <a:gd name="T9" fmla="*/ 0 h 76"/>
                      <a:gd name="T10" fmla="*/ 91 w 181"/>
                      <a:gd name="T11" fmla="*/ 13 h 76"/>
                      <a:gd name="T12" fmla="*/ 14 w 181"/>
                      <a:gd name="T13" fmla="*/ 37 h 7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76">
                        <a:moveTo>
                          <a:pt x="27" y="76"/>
                        </a:moveTo>
                        <a:lnTo>
                          <a:pt x="0" y="76"/>
                        </a:lnTo>
                        <a:lnTo>
                          <a:pt x="0" y="50"/>
                        </a:lnTo>
                        <a:lnTo>
                          <a:pt x="152" y="0"/>
                        </a:lnTo>
                        <a:lnTo>
                          <a:pt x="181" y="0"/>
                        </a:lnTo>
                        <a:lnTo>
                          <a:pt x="181" y="26"/>
                        </a:lnTo>
                        <a:lnTo>
                          <a:pt x="27" y="76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5" name="Freeform 193"/>
                  <p:cNvSpPr>
                    <a:spLocks/>
                  </p:cNvSpPr>
                  <p:nvPr/>
                </p:nvSpPr>
                <p:spPr bwMode="auto">
                  <a:xfrm>
                    <a:off x="3450" y="2475"/>
                    <a:ext cx="84" cy="31"/>
                  </a:xfrm>
                  <a:custGeom>
                    <a:avLst/>
                    <a:gdLst>
                      <a:gd name="T0" fmla="*/ 14 w 169"/>
                      <a:gd name="T1" fmla="*/ 31 h 63"/>
                      <a:gd name="T2" fmla="*/ 0 w 169"/>
                      <a:gd name="T3" fmla="*/ 31 h 63"/>
                      <a:gd name="T4" fmla="*/ 0 w 169"/>
                      <a:gd name="T5" fmla="*/ 18 h 63"/>
                      <a:gd name="T6" fmla="*/ 70 w 169"/>
                      <a:gd name="T7" fmla="*/ 0 h 63"/>
                      <a:gd name="T8" fmla="*/ 84 w 169"/>
                      <a:gd name="T9" fmla="*/ 0 h 63"/>
                      <a:gd name="T10" fmla="*/ 84 w 169"/>
                      <a:gd name="T11" fmla="*/ 12 h 63"/>
                      <a:gd name="T12" fmla="*/ 14 w 169"/>
                      <a:gd name="T13" fmla="*/ 31 h 6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9" h="63">
                        <a:moveTo>
                          <a:pt x="29" y="63"/>
                        </a:moveTo>
                        <a:lnTo>
                          <a:pt x="0" y="63"/>
                        </a:lnTo>
                        <a:lnTo>
                          <a:pt x="0" y="37"/>
                        </a:lnTo>
                        <a:lnTo>
                          <a:pt x="141" y="0"/>
                        </a:lnTo>
                        <a:lnTo>
                          <a:pt x="169" y="0"/>
                        </a:lnTo>
                        <a:lnTo>
                          <a:pt x="169" y="25"/>
                        </a:lnTo>
                        <a:lnTo>
                          <a:pt x="29" y="63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6" name="Freeform 194"/>
                  <p:cNvSpPr>
                    <a:spLocks/>
                  </p:cNvSpPr>
                  <p:nvPr/>
                </p:nvSpPr>
                <p:spPr bwMode="auto">
                  <a:xfrm>
                    <a:off x="3520" y="2443"/>
                    <a:ext cx="132" cy="45"/>
                  </a:xfrm>
                  <a:custGeom>
                    <a:avLst/>
                    <a:gdLst>
                      <a:gd name="T0" fmla="*/ 14 w 264"/>
                      <a:gd name="T1" fmla="*/ 45 h 88"/>
                      <a:gd name="T2" fmla="*/ 0 w 264"/>
                      <a:gd name="T3" fmla="*/ 45 h 88"/>
                      <a:gd name="T4" fmla="*/ 0 w 264"/>
                      <a:gd name="T5" fmla="*/ 32 h 88"/>
                      <a:gd name="T6" fmla="*/ 119 w 264"/>
                      <a:gd name="T7" fmla="*/ 0 h 88"/>
                      <a:gd name="T8" fmla="*/ 132 w 264"/>
                      <a:gd name="T9" fmla="*/ 0 h 88"/>
                      <a:gd name="T10" fmla="*/ 132 w 264"/>
                      <a:gd name="T11" fmla="*/ 13 h 88"/>
                      <a:gd name="T12" fmla="*/ 14 w 264"/>
                      <a:gd name="T13" fmla="*/ 45 h 8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64" h="88">
                        <a:moveTo>
                          <a:pt x="28" y="88"/>
                        </a:moveTo>
                        <a:lnTo>
                          <a:pt x="0" y="88"/>
                        </a:lnTo>
                        <a:lnTo>
                          <a:pt x="0" y="63"/>
                        </a:lnTo>
                        <a:lnTo>
                          <a:pt x="237" y="0"/>
                        </a:lnTo>
                        <a:lnTo>
                          <a:pt x="264" y="0"/>
                        </a:lnTo>
                        <a:lnTo>
                          <a:pt x="264" y="25"/>
                        </a:lnTo>
                        <a:lnTo>
                          <a:pt x="28" y="88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7" name="Freeform 195"/>
                  <p:cNvSpPr>
                    <a:spLocks/>
                  </p:cNvSpPr>
                  <p:nvPr/>
                </p:nvSpPr>
                <p:spPr bwMode="auto">
                  <a:xfrm>
                    <a:off x="3638" y="2418"/>
                    <a:ext cx="112" cy="38"/>
                  </a:xfrm>
                  <a:custGeom>
                    <a:avLst/>
                    <a:gdLst>
                      <a:gd name="T0" fmla="*/ 14 w 222"/>
                      <a:gd name="T1" fmla="*/ 38 h 75"/>
                      <a:gd name="T2" fmla="*/ 0 w 222"/>
                      <a:gd name="T3" fmla="*/ 38 h 75"/>
                      <a:gd name="T4" fmla="*/ 0 w 222"/>
                      <a:gd name="T5" fmla="*/ 25 h 75"/>
                      <a:gd name="T6" fmla="*/ 98 w 222"/>
                      <a:gd name="T7" fmla="*/ 0 h 75"/>
                      <a:gd name="T8" fmla="*/ 112 w 222"/>
                      <a:gd name="T9" fmla="*/ 0 h 75"/>
                      <a:gd name="T10" fmla="*/ 112 w 222"/>
                      <a:gd name="T11" fmla="*/ 12 h 75"/>
                      <a:gd name="T12" fmla="*/ 14 w 222"/>
                      <a:gd name="T13" fmla="*/ 38 h 7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22" h="75">
                        <a:moveTo>
                          <a:pt x="27" y="75"/>
                        </a:moveTo>
                        <a:lnTo>
                          <a:pt x="0" y="75"/>
                        </a:lnTo>
                        <a:lnTo>
                          <a:pt x="0" y="50"/>
                        </a:lnTo>
                        <a:lnTo>
                          <a:pt x="194" y="0"/>
                        </a:lnTo>
                        <a:lnTo>
                          <a:pt x="222" y="0"/>
                        </a:lnTo>
                        <a:lnTo>
                          <a:pt x="222" y="24"/>
                        </a:lnTo>
                        <a:lnTo>
                          <a:pt x="27" y="75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8" name="Freeform 196"/>
                  <p:cNvSpPr>
                    <a:spLocks/>
                  </p:cNvSpPr>
                  <p:nvPr/>
                </p:nvSpPr>
                <p:spPr bwMode="auto">
                  <a:xfrm>
                    <a:off x="3735" y="2393"/>
                    <a:ext cx="98" cy="38"/>
                  </a:xfrm>
                  <a:custGeom>
                    <a:avLst/>
                    <a:gdLst>
                      <a:gd name="T0" fmla="*/ 14 w 196"/>
                      <a:gd name="T1" fmla="*/ 38 h 75"/>
                      <a:gd name="T2" fmla="*/ 0 w 196"/>
                      <a:gd name="T3" fmla="*/ 38 h 75"/>
                      <a:gd name="T4" fmla="*/ 0 w 196"/>
                      <a:gd name="T5" fmla="*/ 26 h 75"/>
                      <a:gd name="T6" fmla="*/ 84 w 196"/>
                      <a:gd name="T7" fmla="*/ 0 h 75"/>
                      <a:gd name="T8" fmla="*/ 98 w 196"/>
                      <a:gd name="T9" fmla="*/ 0 h 75"/>
                      <a:gd name="T10" fmla="*/ 98 w 196"/>
                      <a:gd name="T11" fmla="*/ 13 h 75"/>
                      <a:gd name="T12" fmla="*/ 14 w 196"/>
                      <a:gd name="T13" fmla="*/ 38 h 7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96" h="75">
                        <a:moveTo>
                          <a:pt x="28" y="75"/>
                        </a:moveTo>
                        <a:lnTo>
                          <a:pt x="0" y="75"/>
                        </a:lnTo>
                        <a:lnTo>
                          <a:pt x="0" y="51"/>
                        </a:lnTo>
                        <a:lnTo>
                          <a:pt x="167" y="0"/>
                        </a:lnTo>
                        <a:lnTo>
                          <a:pt x="196" y="0"/>
                        </a:lnTo>
                        <a:lnTo>
                          <a:pt x="196" y="25"/>
                        </a:lnTo>
                        <a:lnTo>
                          <a:pt x="28" y="75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69" name="Freeform 197"/>
                  <p:cNvSpPr>
                    <a:spLocks/>
                  </p:cNvSpPr>
                  <p:nvPr/>
                </p:nvSpPr>
                <p:spPr bwMode="auto">
                  <a:xfrm>
                    <a:off x="3819" y="2380"/>
                    <a:ext cx="85" cy="26"/>
                  </a:xfrm>
                  <a:custGeom>
                    <a:avLst/>
                    <a:gdLst>
                      <a:gd name="T0" fmla="*/ 15 w 169"/>
                      <a:gd name="T1" fmla="*/ 26 h 51"/>
                      <a:gd name="T2" fmla="*/ 0 w 169"/>
                      <a:gd name="T3" fmla="*/ 26 h 51"/>
                      <a:gd name="T4" fmla="*/ 0 w 169"/>
                      <a:gd name="T5" fmla="*/ 13 h 51"/>
                      <a:gd name="T6" fmla="*/ 71 w 169"/>
                      <a:gd name="T7" fmla="*/ 0 h 51"/>
                      <a:gd name="T8" fmla="*/ 85 w 169"/>
                      <a:gd name="T9" fmla="*/ 0 h 51"/>
                      <a:gd name="T10" fmla="*/ 85 w 169"/>
                      <a:gd name="T11" fmla="*/ 13 h 51"/>
                      <a:gd name="T12" fmla="*/ 15 w 169"/>
                      <a:gd name="T13" fmla="*/ 26 h 51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69" h="51">
                        <a:moveTo>
                          <a:pt x="29" y="51"/>
                        </a:moveTo>
                        <a:lnTo>
                          <a:pt x="0" y="51"/>
                        </a:lnTo>
                        <a:lnTo>
                          <a:pt x="0" y="26"/>
                        </a:lnTo>
                        <a:lnTo>
                          <a:pt x="141" y="0"/>
                        </a:lnTo>
                        <a:lnTo>
                          <a:pt x="169" y="0"/>
                        </a:lnTo>
                        <a:lnTo>
                          <a:pt x="169" y="26"/>
                        </a:lnTo>
                        <a:lnTo>
                          <a:pt x="29" y="51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70" name="Freeform 198"/>
                  <p:cNvSpPr>
                    <a:spLocks/>
                  </p:cNvSpPr>
                  <p:nvPr/>
                </p:nvSpPr>
                <p:spPr bwMode="auto">
                  <a:xfrm>
                    <a:off x="3889" y="2361"/>
                    <a:ext cx="77" cy="32"/>
                  </a:xfrm>
                  <a:custGeom>
                    <a:avLst/>
                    <a:gdLst>
                      <a:gd name="T0" fmla="*/ 14 w 153"/>
                      <a:gd name="T1" fmla="*/ 32 h 63"/>
                      <a:gd name="T2" fmla="*/ 0 w 153"/>
                      <a:gd name="T3" fmla="*/ 32 h 63"/>
                      <a:gd name="T4" fmla="*/ 0 w 153"/>
                      <a:gd name="T5" fmla="*/ 19 h 63"/>
                      <a:gd name="T6" fmla="*/ 63 w 153"/>
                      <a:gd name="T7" fmla="*/ 0 h 63"/>
                      <a:gd name="T8" fmla="*/ 77 w 153"/>
                      <a:gd name="T9" fmla="*/ 0 h 63"/>
                      <a:gd name="T10" fmla="*/ 77 w 153"/>
                      <a:gd name="T11" fmla="*/ 13 h 63"/>
                      <a:gd name="T12" fmla="*/ 14 w 153"/>
                      <a:gd name="T13" fmla="*/ 32 h 63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53" h="63">
                        <a:moveTo>
                          <a:pt x="28" y="63"/>
                        </a:moveTo>
                        <a:lnTo>
                          <a:pt x="0" y="63"/>
                        </a:lnTo>
                        <a:lnTo>
                          <a:pt x="0" y="37"/>
                        </a:lnTo>
                        <a:lnTo>
                          <a:pt x="125" y="0"/>
                        </a:lnTo>
                        <a:lnTo>
                          <a:pt x="153" y="0"/>
                        </a:lnTo>
                        <a:lnTo>
                          <a:pt x="153" y="25"/>
                        </a:lnTo>
                        <a:lnTo>
                          <a:pt x="28" y="63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71" name="Freeform 199"/>
                  <p:cNvSpPr>
                    <a:spLocks/>
                  </p:cNvSpPr>
                  <p:nvPr/>
                </p:nvSpPr>
                <p:spPr bwMode="auto">
                  <a:xfrm>
                    <a:off x="3952" y="2349"/>
                    <a:ext cx="69" cy="25"/>
                  </a:xfrm>
                  <a:custGeom>
                    <a:avLst/>
                    <a:gdLst>
                      <a:gd name="T0" fmla="*/ 14 w 139"/>
                      <a:gd name="T1" fmla="*/ 25 h 49"/>
                      <a:gd name="T2" fmla="*/ 0 w 139"/>
                      <a:gd name="T3" fmla="*/ 25 h 49"/>
                      <a:gd name="T4" fmla="*/ 0 w 139"/>
                      <a:gd name="T5" fmla="*/ 12 h 49"/>
                      <a:gd name="T6" fmla="*/ 56 w 139"/>
                      <a:gd name="T7" fmla="*/ 0 h 49"/>
                      <a:gd name="T8" fmla="*/ 69 w 139"/>
                      <a:gd name="T9" fmla="*/ 0 h 49"/>
                      <a:gd name="T10" fmla="*/ 69 w 139"/>
                      <a:gd name="T11" fmla="*/ 12 h 49"/>
                      <a:gd name="T12" fmla="*/ 14 w 139"/>
                      <a:gd name="T13" fmla="*/ 25 h 4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39" h="49">
                        <a:moveTo>
                          <a:pt x="28" y="49"/>
                        </a:moveTo>
                        <a:lnTo>
                          <a:pt x="0" y="49"/>
                        </a:lnTo>
                        <a:lnTo>
                          <a:pt x="0" y="24"/>
                        </a:lnTo>
                        <a:lnTo>
                          <a:pt x="112" y="0"/>
                        </a:lnTo>
                        <a:lnTo>
                          <a:pt x="139" y="0"/>
                        </a:lnTo>
                        <a:lnTo>
                          <a:pt x="139" y="24"/>
                        </a:lnTo>
                        <a:lnTo>
                          <a:pt x="28" y="49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72" name="Freeform 200"/>
                  <p:cNvSpPr>
                    <a:spLocks/>
                  </p:cNvSpPr>
                  <p:nvPr/>
                </p:nvSpPr>
                <p:spPr bwMode="auto">
                  <a:xfrm>
                    <a:off x="4057" y="2330"/>
                    <a:ext cx="62" cy="19"/>
                  </a:xfrm>
                  <a:custGeom>
                    <a:avLst/>
                    <a:gdLst>
                      <a:gd name="T0" fmla="*/ 14 w 125"/>
                      <a:gd name="T1" fmla="*/ 19 h 38"/>
                      <a:gd name="T2" fmla="*/ 0 w 125"/>
                      <a:gd name="T3" fmla="*/ 19 h 38"/>
                      <a:gd name="T4" fmla="*/ 0 w 125"/>
                      <a:gd name="T5" fmla="*/ 6 h 38"/>
                      <a:gd name="T6" fmla="*/ 48 w 125"/>
                      <a:gd name="T7" fmla="*/ 0 h 38"/>
                      <a:gd name="T8" fmla="*/ 62 w 125"/>
                      <a:gd name="T9" fmla="*/ 0 h 38"/>
                      <a:gd name="T10" fmla="*/ 62 w 125"/>
                      <a:gd name="T11" fmla="*/ 12 h 38"/>
                      <a:gd name="T12" fmla="*/ 14 w 125"/>
                      <a:gd name="T13" fmla="*/ 19 h 3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25" h="38">
                        <a:moveTo>
                          <a:pt x="28" y="38"/>
                        </a:moveTo>
                        <a:lnTo>
                          <a:pt x="0" y="38"/>
                        </a:lnTo>
                        <a:lnTo>
                          <a:pt x="0" y="12"/>
                        </a:lnTo>
                        <a:lnTo>
                          <a:pt x="97" y="0"/>
                        </a:lnTo>
                        <a:lnTo>
                          <a:pt x="125" y="0"/>
                        </a:lnTo>
                        <a:lnTo>
                          <a:pt x="125" y="24"/>
                        </a:lnTo>
                        <a:lnTo>
                          <a:pt x="28" y="38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573" name="Freeform 201"/>
                  <p:cNvSpPr>
                    <a:spLocks/>
                  </p:cNvSpPr>
                  <p:nvPr/>
                </p:nvSpPr>
                <p:spPr bwMode="auto">
                  <a:xfrm>
                    <a:off x="4147" y="2311"/>
                    <a:ext cx="56" cy="19"/>
                  </a:xfrm>
                  <a:custGeom>
                    <a:avLst/>
                    <a:gdLst>
                      <a:gd name="T0" fmla="*/ 14 w 112"/>
                      <a:gd name="T1" fmla="*/ 19 h 39"/>
                      <a:gd name="T2" fmla="*/ 0 w 112"/>
                      <a:gd name="T3" fmla="*/ 19 h 39"/>
                      <a:gd name="T4" fmla="*/ 0 w 112"/>
                      <a:gd name="T5" fmla="*/ 6 h 39"/>
                      <a:gd name="T6" fmla="*/ 42 w 112"/>
                      <a:gd name="T7" fmla="*/ 0 h 39"/>
                      <a:gd name="T8" fmla="*/ 56 w 112"/>
                      <a:gd name="T9" fmla="*/ 0 h 39"/>
                      <a:gd name="T10" fmla="*/ 56 w 112"/>
                      <a:gd name="T11" fmla="*/ 12 h 39"/>
                      <a:gd name="T12" fmla="*/ 14 w 112"/>
                      <a:gd name="T13" fmla="*/ 19 h 39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12" h="39">
                        <a:moveTo>
                          <a:pt x="28" y="39"/>
                        </a:moveTo>
                        <a:lnTo>
                          <a:pt x="0" y="39"/>
                        </a:lnTo>
                        <a:lnTo>
                          <a:pt x="0" y="13"/>
                        </a:lnTo>
                        <a:lnTo>
                          <a:pt x="83" y="0"/>
                        </a:lnTo>
                        <a:lnTo>
                          <a:pt x="112" y="0"/>
                        </a:lnTo>
                        <a:lnTo>
                          <a:pt x="112" y="25"/>
                        </a:lnTo>
                        <a:lnTo>
                          <a:pt x="28" y="39"/>
                        </a:lnTo>
                        <a:close/>
                      </a:path>
                    </a:pathLst>
                  </a:custGeom>
                  <a:solidFill>
                    <a:srgbClr val="DD080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0547" name="Group 202"/>
            <p:cNvGrpSpPr>
              <a:grpSpLocks/>
            </p:cNvGrpSpPr>
            <p:nvPr/>
          </p:nvGrpSpPr>
          <p:grpSpPr bwMode="auto">
            <a:xfrm>
              <a:off x="2697" y="2550"/>
              <a:ext cx="593" cy="171"/>
              <a:chOff x="2697" y="2550"/>
              <a:chExt cx="593" cy="171"/>
            </a:xfrm>
          </p:grpSpPr>
          <p:sp>
            <p:nvSpPr>
              <p:cNvPr id="10548" name="Freeform 203"/>
              <p:cNvSpPr>
                <a:spLocks/>
              </p:cNvSpPr>
              <p:nvPr/>
            </p:nvSpPr>
            <p:spPr bwMode="auto">
              <a:xfrm>
                <a:off x="2816" y="2688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DD080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9" name="Freeform 204"/>
              <p:cNvSpPr>
                <a:spLocks/>
              </p:cNvSpPr>
              <p:nvPr/>
            </p:nvSpPr>
            <p:spPr bwMode="auto">
              <a:xfrm>
                <a:off x="3025" y="2626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DD080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" name="Freeform 205"/>
              <p:cNvSpPr>
                <a:spLocks/>
              </p:cNvSpPr>
              <p:nvPr/>
            </p:nvSpPr>
            <p:spPr bwMode="auto">
              <a:xfrm>
                <a:off x="3171" y="2582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DD080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1" name="Freeform 206"/>
              <p:cNvSpPr>
                <a:spLocks/>
              </p:cNvSpPr>
              <p:nvPr/>
            </p:nvSpPr>
            <p:spPr bwMode="auto">
              <a:xfrm>
                <a:off x="3282" y="2550"/>
                <a:ext cx="8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8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11113">
                <a:solidFill>
                  <a:srgbClr val="DD080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2" name="Freeform 207"/>
              <p:cNvSpPr>
                <a:spLocks/>
              </p:cNvSpPr>
              <p:nvPr/>
            </p:nvSpPr>
            <p:spPr bwMode="auto">
              <a:xfrm>
                <a:off x="2697" y="272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DD080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87664" name="Group 208"/>
          <p:cNvGrpSpPr>
            <a:grpSpLocks/>
          </p:cNvGrpSpPr>
          <p:nvPr/>
        </p:nvGrpSpPr>
        <p:grpSpPr bwMode="auto">
          <a:xfrm>
            <a:off x="2776538" y="4267200"/>
            <a:ext cx="1360487" cy="549275"/>
            <a:chOff x="1749" y="2688"/>
            <a:chExt cx="857" cy="346"/>
          </a:xfrm>
        </p:grpSpPr>
        <p:sp>
          <p:nvSpPr>
            <p:cNvPr id="10491" name="Freeform 209"/>
            <p:cNvSpPr>
              <a:spLocks/>
            </p:cNvSpPr>
            <p:nvPr/>
          </p:nvSpPr>
          <p:spPr bwMode="auto">
            <a:xfrm>
              <a:off x="1749" y="2991"/>
              <a:ext cx="48" cy="43"/>
            </a:xfrm>
            <a:custGeom>
              <a:avLst/>
              <a:gdLst>
                <a:gd name="T0" fmla="*/ 27 w 97"/>
                <a:gd name="T1" fmla="*/ 0 h 87"/>
                <a:gd name="T2" fmla="*/ 27 w 97"/>
                <a:gd name="T3" fmla="*/ 0 h 87"/>
                <a:gd name="T4" fmla="*/ 34 w 97"/>
                <a:gd name="T5" fmla="*/ 0 h 87"/>
                <a:gd name="T6" fmla="*/ 34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8 w 97"/>
                <a:gd name="T15" fmla="*/ 12 h 87"/>
                <a:gd name="T16" fmla="*/ 48 w 97"/>
                <a:gd name="T17" fmla="*/ 12 h 87"/>
                <a:gd name="T18" fmla="*/ 48 w 97"/>
                <a:gd name="T19" fmla="*/ 18 h 87"/>
                <a:gd name="T20" fmla="*/ 48 w 97"/>
                <a:gd name="T21" fmla="*/ 18 h 87"/>
                <a:gd name="T22" fmla="*/ 48 w 97"/>
                <a:gd name="T23" fmla="*/ 24 h 87"/>
                <a:gd name="T24" fmla="*/ 48 w 97"/>
                <a:gd name="T25" fmla="*/ 24 h 87"/>
                <a:gd name="T26" fmla="*/ 48 w 97"/>
                <a:gd name="T27" fmla="*/ 30 h 87"/>
                <a:gd name="T28" fmla="*/ 48 w 97"/>
                <a:gd name="T29" fmla="*/ 30 h 87"/>
                <a:gd name="T30" fmla="*/ 42 w 97"/>
                <a:gd name="T31" fmla="*/ 30 h 87"/>
                <a:gd name="T32" fmla="*/ 42 w 97"/>
                <a:gd name="T33" fmla="*/ 37 h 87"/>
                <a:gd name="T34" fmla="*/ 42 w 97"/>
                <a:gd name="T35" fmla="*/ 37 h 87"/>
                <a:gd name="T36" fmla="*/ 34 w 97"/>
                <a:gd name="T37" fmla="*/ 37 h 87"/>
                <a:gd name="T38" fmla="*/ 34 w 97"/>
                <a:gd name="T39" fmla="*/ 43 h 87"/>
                <a:gd name="T40" fmla="*/ 27 w 97"/>
                <a:gd name="T41" fmla="*/ 43 h 87"/>
                <a:gd name="T42" fmla="*/ 27 w 97"/>
                <a:gd name="T43" fmla="*/ 43 h 87"/>
                <a:gd name="T44" fmla="*/ 27 w 97"/>
                <a:gd name="T45" fmla="*/ 43 h 87"/>
                <a:gd name="T46" fmla="*/ 21 w 97"/>
                <a:gd name="T47" fmla="*/ 43 h 87"/>
                <a:gd name="T48" fmla="*/ 21 w 97"/>
                <a:gd name="T49" fmla="*/ 43 h 87"/>
                <a:gd name="T50" fmla="*/ 13 w 97"/>
                <a:gd name="T51" fmla="*/ 43 h 87"/>
                <a:gd name="T52" fmla="*/ 13 w 97"/>
                <a:gd name="T53" fmla="*/ 37 h 87"/>
                <a:gd name="T54" fmla="*/ 6 w 97"/>
                <a:gd name="T55" fmla="*/ 37 h 87"/>
                <a:gd name="T56" fmla="*/ 6 w 97"/>
                <a:gd name="T57" fmla="*/ 37 h 87"/>
                <a:gd name="T58" fmla="*/ 6 w 97"/>
                <a:gd name="T59" fmla="*/ 30 h 87"/>
                <a:gd name="T60" fmla="*/ 0 w 97"/>
                <a:gd name="T61" fmla="*/ 30 h 87"/>
                <a:gd name="T62" fmla="*/ 0 w 97"/>
                <a:gd name="T63" fmla="*/ 30 h 87"/>
                <a:gd name="T64" fmla="*/ 0 w 97"/>
                <a:gd name="T65" fmla="*/ 24 h 87"/>
                <a:gd name="T66" fmla="*/ 0 w 97"/>
                <a:gd name="T67" fmla="*/ 24 h 87"/>
                <a:gd name="T68" fmla="*/ 0 w 97"/>
                <a:gd name="T69" fmla="*/ 18 h 87"/>
                <a:gd name="T70" fmla="*/ 0 w 97"/>
                <a:gd name="T71" fmla="*/ 18 h 87"/>
                <a:gd name="T72" fmla="*/ 0 w 97"/>
                <a:gd name="T73" fmla="*/ 12 h 87"/>
                <a:gd name="T74" fmla="*/ 0 w 97"/>
                <a:gd name="T75" fmla="*/ 12 h 87"/>
                <a:gd name="T76" fmla="*/ 6 w 97"/>
                <a:gd name="T77" fmla="*/ 6 h 87"/>
                <a:gd name="T78" fmla="*/ 6 w 97"/>
                <a:gd name="T79" fmla="*/ 6 h 87"/>
                <a:gd name="T80" fmla="*/ 6 w 97"/>
                <a:gd name="T81" fmla="*/ 6 h 87"/>
                <a:gd name="T82" fmla="*/ 13 w 97"/>
                <a:gd name="T83" fmla="*/ 0 h 87"/>
                <a:gd name="T84" fmla="*/ 13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7"/>
                  </a:lnTo>
                  <a:lnTo>
                    <a:pt x="97" y="49"/>
                  </a:lnTo>
                  <a:lnTo>
                    <a:pt x="97" y="61"/>
                  </a:lnTo>
                  <a:lnTo>
                    <a:pt x="84" y="61"/>
                  </a:lnTo>
                  <a:lnTo>
                    <a:pt x="84" y="75"/>
                  </a:lnTo>
                  <a:lnTo>
                    <a:pt x="69" y="75"/>
                  </a:lnTo>
                  <a:lnTo>
                    <a:pt x="69" y="87"/>
                  </a:lnTo>
                  <a:lnTo>
                    <a:pt x="55" y="87"/>
                  </a:lnTo>
                  <a:lnTo>
                    <a:pt x="42" y="87"/>
                  </a:lnTo>
                  <a:lnTo>
                    <a:pt x="27" y="87"/>
                  </a:lnTo>
                  <a:lnTo>
                    <a:pt x="27" y="75"/>
                  </a:lnTo>
                  <a:lnTo>
                    <a:pt x="13" y="75"/>
                  </a:lnTo>
                  <a:lnTo>
                    <a:pt x="13" y="61"/>
                  </a:lnTo>
                  <a:lnTo>
                    <a:pt x="0" y="61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lnTo>
                    <a:pt x="27" y="12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2" name="Freeform 210"/>
            <p:cNvSpPr>
              <a:spLocks/>
            </p:cNvSpPr>
            <p:nvPr/>
          </p:nvSpPr>
          <p:spPr bwMode="auto">
            <a:xfrm>
              <a:off x="1749" y="2991"/>
              <a:ext cx="42" cy="37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8 h 75"/>
                <a:gd name="T22" fmla="*/ 42 w 84"/>
                <a:gd name="T23" fmla="*/ 18 h 75"/>
                <a:gd name="T24" fmla="*/ 42 w 84"/>
                <a:gd name="T25" fmla="*/ 24 h 75"/>
                <a:gd name="T26" fmla="*/ 42 w 84"/>
                <a:gd name="T27" fmla="*/ 24 h 75"/>
                <a:gd name="T28" fmla="*/ 42 w 84"/>
                <a:gd name="T29" fmla="*/ 24 h 75"/>
                <a:gd name="T30" fmla="*/ 35 w 84"/>
                <a:gd name="T31" fmla="*/ 30 h 75"/>
                <a:gd name="T32" fmla="*/ 35 w 84"/>
                <a:gd name="T33" fmla="*/ 30 h 75"/>
                <a:gd name="T34" fmla="*/ 35 w 84"/>
                <a:gd name="T35" fmla="*/ 30 h 75"/>
                <a:gd name="T36" fmla="*/ 35 w 84"/>
                <a:gd name="T37" fmla="*/ 37 h 75"/>
                <a:gd name="T38" fmla="*/ 28 w 84"/>
                <a:gd name="T39" fmla="*/ 37 h 75"/>
                <a:gd name="T40" fmla="*/ 28 w 84"/>
                <a:gd name="T41" fmla="*/ 37 h 75"/>
                <a:gd name="T42" fmla="*/ 21 w 84"/>
                <a:gd name="T43" fmla="*/ 37 h 75"/>
                <a:gd name="T44" fmla="*/ 21 w 84"/>
                <a:gd name="T45" fmla="*/ 37 h 75"/>
                <a:gd name="T46" fmla="*/ 21 w 84"/>
                <a:gd name="T47" fmla="*/ 37 h 75"/>
                <a:gd name="T48" fmla="*/ 14 w 84"/>
                <a:gd name="T49" fmla="*/ 37 h 75"/>
                <a:gd name="T50" fmla="*/ 14 w 84"/>
                <a:gd name="T51" fmla="*/ 37 h 75"/>
                <a:gd name="T52" fmla="*/ 7 w 84"/>
                <a:gd name="T53" fmla="*/ 37 h 75"/>
                <a:gd name="T54" fmla="*/ 7 w 84"/>
                <a:gd name="T55" fmla="*/ 30 h 75"/>
                <a:gd name="T56" fmla="*/ 7 w 84"/>
                <a:gd name="T57" fmla="*/ 30 h 75"/>
                <a:gd name="T58" fmla="*/ 7 w 84"/>
                <a:gd name="T59" fmla="*/ 30 h 75"/>
                <a:gd name="T60" fmla="*/ 0 w 84"/>
                <a:gd name="T61" fmla="*/ 24 h 75"/>
                <a:gd name="T62" fmla="*/ 0 w 84"/>
                <a:gd name="T63" fmla="*/ 24 h 75"/>
                <a:gd name="T64" fmla="*/ 0 w 84"/>
                <a:gd name="T65" fmla="*/ 24 h 75"/>
                <a:gd name="T66" fmla="*/ 0 w 84"/>
                <a:gd name="T67" fmla="*/ 18 h 75"/>
                <a:gd name="T68" fmla="*/ 0 w 84"/>
                <a:gd name="T69" fmla="*/ 18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9" y="0"/>
                  </a:lnTo>
                  <a:lnTo>
                    <a:pt x="69" y="12"/>
                  </a:lnTo>
                  <a:lnTo>
                    <a:pt x="84" y="24"/>
                  </a:lnTo>
                  <a:lnTo>
                    <a:pt x="84" y="37"/>
                  </a:lnTo>
                  <a:lnTo>
                    <a:pt x="84" y="49"/>
                  </a:lnTo>
                  <a:lnTo>
                    <a:pt x="84" y="61"/>
                  </a:lnTo>
                  <a:lnTo>
                    <a:pt x="69" y="61"/>
                  </a:lnTo>
                  <a:lnTo>
                    <a:pt x="69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7" y="75"/>
                  </a:lnTo>
                  <a:lnTo>
                    <a:pt x="13" y="75"/>
                  </a:lnTo>
                  <a:lnTo>
                    <a:pt x="13" y="61"/>
                  </a:lnTo>
                  <a:lnTo>
                    <a:pt x="0" y="61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3" name="Freeform 211"/>
            <p:cNvSpPr>
              <a:spLocks/>
            </p:cNvSpPr>
            <p:nvPr/>
          </p:nvSpPr>
          <p:spPr bwMode="auto">
            <a:xfrm>
              <a:off x="1853" y="2896"/>
              <a:ext cx="1" cy="44"/>
            </a:xfrm>
            <a:custGeom>
              <a:avLst/>
              <a:gdLst>
                <a:gd name="T0" fmla="*/ 0 w 1"/>
                <a:gd name="T1" fmla="*/ 44 h 59"/>
                <a:gd name="T2" fmla="*/ 0 w 1"/>
                <a:gd name="T3" fmla="*/ 6 h 59"/>
                <a:gd name="T4" fmla="*/ 0 w 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9">
                  <a:moveTo>
                    <a:pt x="0" y="59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4" name="Freeform 212"/>
            <p:cNvSpPr>
              <a:spLocks/>
            </p:cNvSpPr>
            <p:nvPr/>
          </p:nvSpPr>
          <p:spPr bwMode="auto">
            <a:xfrm>
              <a:off x="1839" y="2902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5" name="Freeform 213"/>
            <p:cNvSpPr>
              <a:spLocks/>
            </p:cNvSpPr>
            <p:nvPr/>
          </p:nvSpPr>
          <p:spPr bwMode="auto">
            <a:xfrm>
              <a:off x="1853" y="2940"/>
              <a:ext cx="1" cy="51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44 h 67"/>
                <a:gd name="T4" fmla="*/ 0 w 1"/>
                <a:gd name="T5" fmla="*/ 51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58"/>
                  </a:lnTo>
                  <a:lnTo>
                    <a:pt x="0" y="67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6" name="Freeform 214"/>
            <p:cNvSpPr>
              <a:spLocks/>
            </p:cNvSpPr>
            <p:nvPr/>
          </p:nvSpPr>
          <p:spPr bwMode="auto">
            <a:xfrm>
              <a:off x="1839" y="2984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7" name="Freeform 215"/>
            <p:cNvSpPr>
              <a:spLocks/>
            </p:cNvSpPr>
            <p:nvPr/>
          </p:nvSpPr>
          <p:spPr bwMode="auto">
            <a:xfrm>
              <a:off x="1992" y="2852"/>
              <a:ext cx="1" cy="50"/>
            </a:xfrm>
            <a:custGeom>
              <a:avLst/>
              <a:gdLst>
                <a:gd name="T0" fmla="*/ 0 w 1"/>
                <a:gd name="T1" fmla="*/ 50 h 66"/>
                <a:gd name="T2" fmla="*/ 0 w 1"/>
                <a:gd name="T3" fmla="*/ 6 h 66"/>
                <a:gd name="T4" fmla="*/ 0 w 1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6">
                  <a:moveTo>
                    <a:pt x="0" y="66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8" name="Freeform 216"/>
            <p:cNvSpPr>
              <a:spLocks/>
            </p:cNvSpPr>
            <p:nvPr/>
          </p:nvSpPr>
          <p:spPr bwMode="auto">
            <a:xfrm>
              <a:off x="1979" y="2858"/>
              <a:ext cx="34" cy="1"/>
            </a:xfrm>
            <a:custGeom>
              <a:avLst/>
              <a:gdLst>
                <a:gd name="T0" fmla="*/ 0 w 41"/>
                <a:gd name="T1" fmla="*/ 0 h 1"/>
                <a:gd name="T2" fmla="*/ 27 w 41"/>
                <a:gd name="T3" fmla="*/ 0 h 1"/>
                <a:gd name="T4" fmla="*/ 34 w 4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99" name="Freeform 217"/>
            <p:cNvSpPr>
              <a:spLocks/>
            </p:cNvSpPr>
            <p:nvPr/>
          </p:nvSpPr>
          <p:spPr bwMode="auto">
            <a:xfrm>
              <a:off x="1992" y="2902"/>
              <a:ext cx="1" cy="50"/>
            </a:xfrm>
            <a:custGeom>
              <a:avLst/>
              <a:gdLst>
                <a:gd name="T0" fmla="*/ 0 w 1"/>
                <a:gd name="T1" fmla="*/ 0 h 67"/>
                <a:gd name="T2" fmla="*/ 0 w 1"/>
                <a:gd name="T3" fmla="*/ 44 h 67"/>
                <a:gd name="T4" fmla="*/ 0 w 1"/>
                <a:gd name="T5" fmla="*/ 5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7">
                  <a:moveTo>
                    <a:pt x="0" y="0"/>
                  </a:moveTo>
                  <a:lnTo>
                    <a:pt x="0" y="59"/>
                  </a:lnTo>
                  <a:lnTo>
                    <a:pt x="0" y="67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0" name="Freeform 218"/>
            <p:cNvSpPr>
              <a:spLocks/>
            </p:cNvSpPr>
            <p:nvPr/>
          </p:nvSpPr>
          <p:spPr bwMode="auto">
            <a:xfrm>
              <a:off x="1979" y="2946"/>
              <a:ext cx="34" cy="1"/>
            </a:xfrm>
            <a:custGeom>
              <a:avLst/>
              <a:gdLst>
                <a:gd name="T0" fmla="*/ 0 w 41"/>
                <a:gd name="T1" fmla="*/ 0 h 1"/>
                <a:gd name="T2" fmla="*/ 27 w 41"/>
                <a:gd name="T3" fmla="*/ 0 h 1"/>
                <a:gd name="T4" fmla="*/ 34 w 4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1" name="Freeform 219"/>
            <p:cNvSpPr>
              <a:spLocks/>
            </p:cNvSpPr>
            <p:nvPr/>
          </p:nvSpPr>
          <p:spPr bwMode="auto">
            <a:xfrm>
              <a:off x="2348" y="2758"/>
              <a:ext cx="1" cy="56"/>
            </a:xfrm>
            <a:custGeom>
              <a:avLst/>
              <a:gdLst>
                <a:gd name="T0" fmla="*/ 0 w 1"/>
                <a:gd name="T1" fmla="*/ 56 h 75"/>
                <a:gd name="T2" fmla="*/ 0 w 1"/>
                <a:gd name="T3" fmla="*/ 6 h 75"/>
                <a:gd name="T4" fmla="*/ 0 w 1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5">
                  <a:moveTo>
                    <a:pt x="0" y="75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2" name="Freeform 220"/>
            <p:cNvSpPr>
              <a:spLocks/>
            </p:cNvSpPr>
            <p:nvPr/>
          </p:nvSpPr>
          <p:spPr bwMode="auto">
            <a:xfrm>
              <a:off x="2334" y="2764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3" name="Freeform 221"/>
            <p:cNvSpPr>
              <a:spLocks/>
            </p:cNvSpPr>
            <p:nvPr/>
          </p:nvSpPr>
          <p:spPr bwMode="auto">
            <a:xfrm>
              <a:off x="2348" y="2814"/>
              <a:ext cx="1" cy="57"/>
            </a:xfrm>
            <a:custGeom>
              <a:avLst/>
              <a:gdLst>
                <a:gd name="T0" fmla="*/ 0 w 1"/>
                <a:gd name="T1" fmla="*/ 0 h 76"/>
                <a:gd name="T2" fmla="*/ 0 w 1"/>
                <a:gd name="T3" fmla="*/ 50 h 76"/>
                <a:gd name="T4" fmla="*/ 0 w 1"/>
                <a:gd name="T5" fmla="*/ 57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6">
                  <a:moveTo>
                    <a:pt x="0" y="0"/>
                  </a:moveTo>
                  <a:lnTo>
                    <a:pt x="0" y="67"/>
                  </a:lnTo>
                  <a:lnTo>
                    <a:pt x="0" y="76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4" name="Freeform 222"/>
            <p:cNvSpPr>
              <a:spLocks/>
            </p:cNvSpPr>
            <p:nvPr/>
          </p:nvSpPr>
          <p:spPr bwMode="auto">
            <a:xfrm>
              <a:off x="2334" y="2864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5" name="Freeform 223"/>
            <p:cNvSpPr>
              <a:spLocks/>
            </p:cNvSpPr>
            <p:nvPr/>
          </p:nvSpPr>
          <p:spPr bwMode="auto">
            <a:xfrm>
              <a:off x="2551" y="2695"/>
              <a:ext cx="1" cy="69"/>
            </a:xfrm>
            <a:custGeom>
              <a:avLst/>
              <a:gdLst>
                <a:gd name="T0" fmla="*/ 0 w 1"/>
                <a:gd name="T1" fmla="*/ 69 h 91"/>
                <a:gd name="T2" fmla="*/ 0 w 1"/>
                <a:gd name="T3" fmla="*/ 6 h 91"/>
                <a:gd name="T4" fmla="*/ 0 w 1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91">
                  <a:moveTo>
                    <a:pt x="0" y="91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6" name="Freeform 224"/>
            <p:cNvSpPr>
              <a:spLocks/>
            </p:cNvSpPr>
            <p:nvPr/>
          </p:nvSpPr>
          <p:spPr bwMode="auto">
            <a:xfrm>
              <a:off x="2537" y="2701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7" name="Freeform 225"/>
            <p:cNvSpPr>
              <a:spLocks/>
            </p:cNvSpPr>
            <p:nvPr/>
          </p:nvSpPr>
          <p:spPr bwMode="auto">
            <a:xfrm>
              <a:off x="2551" y="2764"/>
              <a:ext cx="1" cy="63"/>
            </a:xfrm>
            <a:custGeom>
              <a:avLst/>
              <a:gdLst>
                <a:gd name="T0" fmla="*/ 0 w 1"/>
                <a:gd name="T1" fmla="*/ 0 h 84"/>
                <a:gd name="T2" fmla="*/ 0 w 1"/>
                <a:gd name="T3" fmla="*/ 57 h 84"/>
                <a:gd name="T4" fmla="*/ 0 w 1"/>
                <a:gd name="T5" fmla="*/ 63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84">
                  <a:moveTo>
                    <a:pt x="0" y="0"/>
                  </a:moveTo>
                  <a:lnTo>
                    <a:pt x="0" y="76"/>
                  </a:lnTo>
                  <a:lnTo>
                    <a:pt x="0" y="84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8" name="Freeform 226"/>
            <p:cNvSpPr>
              <a:spLocks/>
            </p:cNvSpPr>
            <p:nvPr/>
          </p:nvSpPr>
          <p:spPr bwMode="auto">
            <a:xfrm>
              <a:off x="2537" y="2821"/>
              <a:ext cx="35" cy="1"/>
            </a:xfrm>
            <a:custGeom>
              <a:avLst/>
              <a:gdLst>
                <a:gd name="T0" fmla="*/ 0 w 42"/>
                <a:gd name="T1" fmla="*/ 0 h 1"/>
                <a:gd name="T2" fmla="*/ 28 w 42"/>
                <a:gd name="T3" fmla="*/ 0 h 1"/>
                <a:gd name="T4" fmla="*/ 35 w 4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09" name="Freeform 227"/>
            <p:cNvSpPr>
              <a:spLocks/>
            </p:cNvSpPr>
            <p:nvPr/>
          </p:nvSpPr>
          <p:spPr bwMode="auto">
            <a:xfrm>
              <a:off x="1853" y="2940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0" name="Freeform 228"/>
            <p:cNvSpPr>
              <a:spLocks/>
            </p:cNvSpPr>
            <p:nvPr/>
          </p:nvSpPr>
          <p:spPr bwMode="auto">
            <a:xfrm>
              <a:off x="1992" y="2902"/>
              <a:ext cx="8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8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1" name="Freeform 229"/>
            <p:cNvSpPr>
              <a:spLocks/>
            </p:cNvSpPr>
            <p:nvPr/>
          </p:nvSpPr>
          <p:spPr bwMode="auto">
            <a:xfrm>
              <a:off x="2348" y="2814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2" name="Freeform 230"/>
            <p:cNvSpPr>
              <a:spLocks/>
            </p:cNvSpPr>
            <p:nvPr/>
          </p:nvSpPr>
          <p:spPr bwMode="auto">
            <a:xfrm>
              <a:off x="2551" y="2764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DD080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3" name="Freeform 231"/>
            <p:cNvSpPr>
              <a:spLocks/>
            </p:cNvSpPr>
            <p:nvPr/>
          </p:nvSpPr>
          <p:spPr bwMode="auto">
            <a:xfrm>
              <a:off x="1833" y="2971"/>
              <a:ext cx="48" cy="45"/>
            </a:xfrm>
            <a:custGeom>
              <a:avLst/>
              <a:gdLst>
                <a:gd name="T0" fmla="*/ 27 w 97"/>
                <a:gd name="T1" fmla="*/ 0 h 88"/>
                <a:gd name="T2" fmla="*/ 27 w 97"/>
                <a:gd name="T3" fmla="*/ 0 h 88"/>
                <a:gd name="T4" fmla="*/ 34 w 97"/>
                <a:gd name="T5" fmla="*/ 0 h 88"/>
                <a:gd name="T6" fmla="*/ 34 w 97"/>
                <a:gd name="T7" fmla="*/ 0 h 88"/>
                <a:gd name="T8" fmla="*/ 42 w 97"/>
                <a:gd name="T9" fmla="*/ 7 h 88"/>
                <a:gd name="T10" fmla="*/ 42 w 97"/>
                <a:gd name="T11" fmla="*/ 7 h 88"/>
                <a:gd name="T12" fmla="*/ 42 w 97"/>
                <a:gd name="T13" fmla="*/ 7 h 88"/>
                <a:gd name="T14" fmla="*/ 48 w 97"/>
                <a:gd name="T15" fmla="*/ 13 h 88"/>
                <a:gd name="T16" fmla="*/ 48 w 97"/>
                <a:gd name="T17" fmla="*/ 13 h 88"/>
                <a:gd name="T18" fmla="*/ 48 w 97"/>
                <a:gd name="T19" fmla="*/ 20 h 88"/>
                <a:gd name="T20" fmla="*/ 48 w 97"/>
                <a:gd name="T21" fmla="*/ 20 h 88"/>
                <a:gd name="T22" fmla="*/ 48 w 97"/>
                <a:gd name="T23" fmla="*/ 26 h 88"/>
                <a:gd name="T24" fmla="*/ 48 w 97"/>
                <a:gd name="T25" fmla="*/ 26 h 88"/>
                <a:gd name="T26" fmla="*/ 48 w 97"/>
                <a:gd name="T27" fmla="*/ 32 h 88"/>
                <a:gd name="T28" fmla="*/ 48 w 97"/>
                <a:gd name="T29" fmla="*/ 32 h 88"/>
                <a:gd name="T30" fmla="*/ 42 w 97"/>
                <a:gd name="T31" fmla="*/ 32 h 88"/>
                <a:gd name="T32" fmla="*/ 42 w 97"/>
                <a:gd name="T33" fmla="*/ 39 h 88"/>
                <a:gd name="T34" fmla="*/ 42 w 97"/>
                <a:gd name="T35" fmla="*/ 39 h 88"/>
                <a:gd name="T36" fmla="*/ 34 w 97"/>
                <a:gd name="T37" fmla="*/ 39 h 88"/>
                <a:gd name="T38" fmla="*/ 34 w 97"/>
                <a:gd name="T39" fmla="*/ 45 h 88"/>
                <a:gd name="T40" fmla="*/ 27 w 97"/>
                <a:gd name="T41" fmla="*/ 45 h 88"/>
                <a:gd name="T42" fmla="*/ 27 w 97"/>
                <a:gd name="T43" fmla="*/ 45 h 88"/>
                <a:gd name="T44" fmla="*/ 27 w 97"/>
                <a:gd name="T45" fmla="*/ 45 h 88"/>
                <a:gd name="T46" fmla="*/ 21 w 97"/>
                <a:gd name="T47" fmla="*/ 45 h 88"/>
                <a:gd name="T48" fmla="*/ 21 w 97"/>
                <a:gd name="T49" fmla="*/ 45 h 88"/>
                <a:gd name="T50" fmla="*/ 13 w 97"/>
                <a:gd name="T51" fmla="*/ 45 h 88"/>
                <a:gd name="T52" fmla="*/ 13 w 97"/>
                <a:gd name="T53" fmla="*/ 39 h 88"/>
                <a:gd name="T54" fmla="*/ 7 w 97"/>
                <a:gd name="T55" fmla="*/ 39 h 88"/>
                <a:gd name="T56" fmla="*/ 7 w 97"/>
                <a:gd name="T57" fmla="*/ 39 h 88"/>
                <a:gd name="T58" fmla="*/ 7 w 97"/>
                <a:gd name="T59" fmla="*/ 32 h 88"/>
                <a:gd name="T60" fmla="*/ 0 w 97"/>
                <a:gd name="T61" fmla="*/ 32 h 88"/>
                <a:gd name="T62" fmla="*/ 0 w 97"/>
                <a:gd name="T63" fmla="*/ 32 h 88"/>
                <a:gd name="T64" fmla="*/ 0 w 97"/>
                <a:gd name="T65" fmla="*/ 26 h 88"/>
                <a:gd name="T66" fmla="*/ 0 w 97"/>
                <a:gd name="T67" fmla="*/ 26 h 88"/>
                <a:gd name="T68" fmla="*/ 0 w 97"/>
                <a:gd name="T69" fmla="*/ 20 h 88"/>
                <a:gd name="T70" fmla="*/ 0 w 97"/>
                <a:gd name="T71" fmla="*/ 20 h 88"/>
                <a:gd name="T72" fmla="*/ 0 w 97"/>
                <a:gd name="T73" fmla="*/ 13 h 88"/>
                <a:gd name="T74" fmla="*/ 0 w 97"/>
                <a:gd name="T75" fmla="*/ 13 h 88"/>
                <a:gd name="T76" fmla="*/ 7 w 97"/>
                <a:gd name="T77" fmla="*/ 7 h 88"/>
                <a:gd name="T78" fmla="*/ 7 w 97"/>
                <a:gd name="T79" fmla="*/ 7 h 88"/>
                <a:gd name="T80" fmla="*/ 7 w 97"/>
                <a:gd name="T81" fmla="*/ 7 h 88"/>
                <a:gd name="T82" fmla="*/ 13 w 97"/>
                <a:gd name="T83" fmla="*/ 0 h 88"/>
                <a:gd name="T84" fmla="*/ 13 w 97"/>
                <a:gd name="T85" fmla="*/ 0 h 88"/>
                <a:gd name="T86" fmla="*/ 21 w 97"/>
                <a:gd name="T87" fmla="*/ 0 h 88"/>
                <a:gd name="T88" fmla="*/ 21 w 97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8">
                  <a:moveTo>
                    <a:pt x="55" y="0"/>
                  </a:moveTo>
                  <a:lnTo>
                    <a:pt x="55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13"/>
                  </a:lnTo>
                  <a:lnTo>
                    <a:pt x="84" y="25"/>
                  </a:lnTo>
                  <a:lnTo>
                    <a:pt x="97" y="25"/>
                  </a:lnTo>
                  <a:lnTo>
                    <a:pt x="97" y="39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6"/>
                  </a:lnTo>
                  <a:lnTo>
                    <a:pt x="69" y="76"/>
                  </a:lnTo>
                  <a:lnTo>
                    <a:pt x="69" y="88"/>
                  </a:lnTo>
                  <a:lnTo>
                    <a:pt x="55" y="88"/>
                  </a:lnTo>
                  <a:lnTo>
                    <a:pt x="42" y="88"/>
                  </a:lnTo>
                  <a:lnTo>
                    <a:pt x="27" y="88"/>
                  </a:lnTo>
                  <a:lnTo>
                    <a:pt x="27" y="76"/>
                  </a:lnTo>
                  <a:lnTo>
                    <a:pt x="14" y="76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14" y="25"/>
                  </a:lnTo>
                  <a:lnTo>
                    <a:pt x="14" y="13"/>
                  </a:lnTo>
                  <a:lnTo>
                    <a:pt x="27" y="13"/>
                  </a:lnTo>
                  <a:lnTo>
                    <a:pt x="27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4" name="Freeform 232"/>
            <p:cNvSpPr>
              <a:spLocks/>
            </p:cNvSpPr>
            <p:nvPr/>
          </p:nvSpPr>
          <p:spPr bwMode="auto">
            <a:xfrm>
              <a:off x="1833" y="2971"/>
              <a:ext cx="41" cy="39"/>
            </a:xfrm>
            <a:custGeom>
              <a:avLst/>
              <a:gdLst>
                <a:gd name="T0" fmla="*/ 21 w 84"/>
                <a:gd name="T1" fmla="*/ 0 h 76"/>
                <a:gd name="T2" fmla="*/ 27 w 84"/>
                <a:gd name="T3" fmla="*/ 0 h 76"/>
                <a:gd name="T4" fmla="*/ 27 w 84"/>
                <a:gd name="T5" fmla="*/ 0 h 76"/>
                <a:gd name="T6" fmla="*/ 27 w 84"/>
                <a:gd name="T7" fmla="*/ 0 h 76"/>
                <a:gd name="T8" fmla="*/ 34 w 84"/>
                <a:gd name="T9" fmla="*/ 7 h 76"/>
                <a:gd name="T10" fmla="*/ 34 w 84"/>
                <a:gd name="T11" fmla="*/ 7 h 76"/>
                <a:gd name="T12" fmla="*/ 34 w 84"/>
                <a:gd name="T13" fmla="*/ 7 h 76"/>
                <a:gd name="T14" fmla="*/ 41 w 84"/>
                <a:gd name="T15" fmla="*/ 13 h 76"/>
                <a:gd name="T16" fmla="*/ 41 w 84"/>
                <a:gd name="T17" fmla="*/ 13 h 76"/>
                <a:gd name="T18" fmla="*/ 41 w 84"/>
                <a:gd name="T19" fmla="*/ 13 h 76"/>
                <a:gd name="T20" fmla="*/ 41 w 84"/>
                <a:gd name="T21" fmla="*/ 20 h 76"/>
                <a:gd name="T22" fmla="*/ 41 w 84"/>
                <a:gd name="T23" fmla="*/ 20 h 76"/>
                <a:gd name="T24" fmla="*/ 41 w 84"/>
                <a:gd name="T25" fmla="*/ 26 h 76"/>
                <a:gd name="T26" fmla="*/ 41 w 84"/>
                <a:gd name="T27" fmla="*/ 26 h 76"/>
                <a:gd name="T28" fmla="*/ 41 w 84"/>
                <a:gd name="T29" fmla="*/ 26 h 76"/>
                <a:gd name="T30" fmla="*/ 34 w 84"/>
                <a:gd name="T31" fmla="*/ 32 h 76"/>
                <a:gd name="T32" fmla="*/ 34 w 84"/>
                <a:gd name="T33" fmla="*/ 32 h 76"/>
                <a:gd name="T34" fmla="*/ 34 w 84"/>
                <a:gd name="T35" fmla="*/ 32 h 76"/>
                <a:gd name="T36" fmla="*/ 34 w 84"/>
                <a:gd name="T37" fmla="*/ 39 h 76"/>
                <a:gd name="T38" fmla="*/ 27 w 84"/>
                <a:gd name="T39" fmla="*/ 39 h 76"/>
                <a:gd name="T40" fmla="*/ 27 w 84"/>
                <a:gd name="T41" fmla="*/ 39 h 76"/>
                <a:gd name="T42" fmla="*/ 21 w 84"/>
                <a:gd name="T43" fmla="*/ 39 h 76"/>
                <a:gd name="T44" fmla="*/ 21 w 84"/>
                <a:gd name="T45" fmla="*/ 39 h 76"/>
                <a:gd name="T46" fmla="*/ 21 w 84"/>
                <a:gd name="T47" fmla="*/ 39 h 76"/>
                <a:gd name="T48" fmla="*/ 13 w 84"/>
                <a:gd name="T49" fmla="*/ 39 h 76"/>
                <a:gd name="T50" fmla="*/ 13 w 84"/>
                <a:gd name="T51" fmla="*/ 39 h 76"/>
                <a:gd name="T52" fmla="*/ 7 w 84"/>
                <a:gd name="T53" fmla="*/ 39 h 76"/>
                <a:gd name="T54" fmla="*/ 7 w 84"/>
                <a:gd name="T55" fmla="*/ 32 h 76"/>
                <a:gd name="T56" fmla="*/ 7 w 84"/>
                <a:gd name="T57" fmla="*/ 32 h 76"/>
                <a:gd name="T58" fmla="*/ 7 w 84"/>
                <a:gd name="T59" fmla="*/ 32 h 76"/>
                <a:gd name="T60" fmla="*/ 0 w 84"/>
                <a:gd name="T61" fmla="*/ 26 h 76"/>
                <a:gd name="T62" fmla="*/ 0 w 84"/>
                <a:gd name="T63" fmla="*/ 26 h 76"/>
                <a:gd name="T64" fmla="*/ 0 w 84"/>
                <a:gd name="T65" fmla="*/ 26 h 76"/>
                <a:gd name="T66" fmla="*/ 0 w 84"/>
                <a:gd name="T67" fmla="*/ 20 h 76"/>
                <a:gd name="T68" fmla="*/ 0 w 84"/>
                <a:gd name="T69" fmla="*/ 20 h 76"/>
                <a:gd name="T70" fmla="*/ 0 w 84"/>
                <a:gd name="T71" fmla="*/ 13 h 76"/>
                <a:gd name="T72" fmla="*/ 0 w 84"/>
                <a:gd name="T73" fmla="*/ 13 h 76"/>
                <a:gd name="T74" fmla="*/ 0 w 84"/>
                <a:gd name="T75" fmla="*/ 13 h 76"/>
                <a:gd name="T76" fmla="*/ 7 w 84"/>
                <a:gd name="T77" fmla="*/ 7 h 76"/>
                <a:gd name="T78" fmla="*/ 7 w 84"/>
                <a:gd name="T79" fmla="*/ 7 h 76"/>
                <a:gd name="T80" fmla="*/ 7 w 84"/>
                <a:gd name="T81" fmla="*/ 7 h 76"/>
                <a:gd name="T82" fmla="*/ 13 w 84"/>
                <a:gd name="T83" fmla="*/ 0 h 76"/>
                <a:gd name="T84" fmla="*/ 13 w 84"/>
                <a:gd name="T85" fmla="*/ 0 h 76"/>
                <a:gd name="T86" fmla="*/ 13 w 84"/>
                <a:gd name="T87" fmla="*/ 0 h 76"/>
                <a:gd name="T88" fmla="*/ 21 w 84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6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9" y="0"/>
                  </a:lnTo>
                  <a:lnTo>
                    <a:pt x="69" y="13"/>
                  </a:lnTo>
                  <a:lnTo>
                    <a:pt x="84" y="25"/>
                  </a:lnTo>
                  <a:lnTo>
                    <a:pt x="84" y="39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69" y="63"/>
                  </a:lnTo>
                  <a:lnTo>
                    <a:pt x="69" y="76"/>
                  </a:lnTo>
                  <a:lnTo>
                    <a:pt x="55" y="76"/>
                  </a:lnTo>
                  <a:lnTo>
                    <a:pt x="42" y="76"/>
                  </a:lnTo>
                  <a:lnTo>
                    <a:pt x="27" y="76"/>
                  </a:lnTo>
                  <a:lnTo>
                    <a:pt x="14" y="76"/>
                  </a:lnTo>
                  <a:lnTo>
                    <a:pt x="14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5"/>
                  </a:lnTo>
                  <a:lnTo>
                    <a:pt x="14" y="13"/>
                  </a:lnTo>
                  <a:lnTo>
                    <a:pt x="14" y="0"/>
                  </a:lnTo>
                  <a:lnTo>
                    <a:pt x="27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5" name="Freeform 233"/>
            <p:cNvSpPr>
              <a:spLocks/>
            </p:cNvSpPr>
            <p:nvPr/>
          </p:nvSpPr>
          <p:spPr bwMode="auto">
            <a:xfrm>
              <a:off x="1902" y="2928"/>
              <a:ext cx="48" cy="43"/>
            </a:xfrm>
            <a:custGeom>
              <a:avLst/>
              <a:gdLst>
                <a:gd name="T0" fmla="*/ 27 w 97"/>
                <a:gd name="T1" fmla="*/ 0 h 88"/>
                <a:gd name="T2" fmla="*/ 27 w 97"/>
                <a:gd name="T3" fmla="*/ 0 h 88"/>
                <a:gd name="T4" fmla="*/ 35 w 97"/>
                <a:gd name="T5" fmla="*/ 0 h 88"/>
                <a:gd name="T6" fmla="*/ 35 w 97"/>
                <a:gd name="T7" fmla="*/ 0 h 88"/>
                <a:gd name="T8" fmla="*/ 42 w 97"/>
                <a:gd name="T9" fmla="*/ 6 h 88"/>
                <a:gd name="T10" fmla="*/ 42 w 97"/>
                <a:gd name="T11" fmla="*/ 6 h 88"/>
                <a:gd name="T12" fmla="*/ 42 w 97"/>
                <a:gd name="T13" fmla="*/ 6 h 88"/>
                <a:gd name="T14" fmla="*/ 48 w 97"/>
                <a:gd name="T15" fmla="*/ 13 h 88"/>
                <a:gd name="T16" fmla="*/ 48 w 97"/>
                <a:gd name="T17" fmla="*/ 13 h 88"/>
                <a:gd name="T18" fmla="*/ 48 w 97"/>
                <a:gd name="T19" fmla="*/ 19 h 88"/>
                <a:gd name="T20" fmla="*/ 48 w 97"/>
                <a:gd name="T21" fmla="*/ 19 h 88"/>
                <a:gd name="T22" fmla="*/ 48 w 97"/>
                <a:gd name="T23" fmla="*/ 24 h 88"/>
                <a:gd name="T24" fmla="*/ 48 w 97"/>
                <a:gd name="T25" fmla="*/ 24 h 88"/>
                <a:gd name="T26" fmla="*/ 48 w 97"/>
                <a:gd name="T27" fmla="*/ 31 h 88"/>
                <a:gd name="T28" fmla="*/ 48 w 97"/>
                <a:gd name="T29" fmla="*/ 31 h 88"/>
                <a:gd name="T30" fmla="*/ 42 w 97"/>
                <a:gd name="T31" fmla="*/ 31 h 88"/>
                <a:gd name="T32" fmla="*/ 42 w 97"/>
                <a:gd name="T33" fmla="*/ 37 h 88"/>
                <a:gd name="T34" fmla="*/ 42 w 97"/>
                <a:gd name="T35" fmla="*/ 37 h 88"/>
                <a:gd name="T36" fmla="*/ 35 w 97"/>
                <a:gd name="T37" fmla="*/ 37 h 88"/>
                <a:gd name="T38" fmla="*/ 35 w 97"/>
                <a:gd name="T39" fmla="*/ 43 h 88"/>
                <a:gd name="T40" fmla="*/ 27 w 97"/>
                <a:gd name="T41" fmla="*/ 43 h 88"/>
                <a:gd name="T42" fmla="*/ 27 w 97"/>
                <a:gd name="T43" fmla="*/ 43 h 88"/>
                <a:gd name="T44" fmla="*/ 27 w 97"/>
                <a:gd name="T45" fmla="*/ 43 h 88"/>
                <a:gd name="T46" fmla="*/ 21 w 97"/>
                <a:gd name="T47" fmla="*/ 43 h 88"/>
                <a:gd name="T48" fmla="*/ 21 w 97"/>
                <a:gd name="T49" fmla="*/ 43 h 88"/>
                <a:gd name="T50" fmla="*/ 14 w 97"/>
                <a:gd name="T51" fmla="*/ 43 h 88"/>
                <a:gd name="T52" fmla="*/ 14 w 97"/>
                <a:gd name="T53" fmla="*/ 37 h 88"/>
                <a:gd name="T54" fmla="*/ 6 w 97"/>
                <a:gd name="T55" fmla="*/ 37 h 88"/>
                <a:gd name="T56" fmla="*/ 6 w 97"/>
                <a:gd name="T57" fmla="*/ 37 h 88"/>
                <a:gd name="T58" fmla="*/ 6 w 97"/>
                <a:gd name="T59" fmla="*/ 31 h 88"/>
                <a:gd name="T60" fmla="*/ 0 w 97"/>
                <a:gd name="T61" fmla="*/ 31 h 88"/>
                <a:gd name="T62" fmla="*/ 0 w 97"/>
                <a:gd name="T63" fmla="*/ 31 h 88"/>
                <a:gd name="T64" fmla="*/ 0 w 97"/>
                <a:gd name="T65" fmla="*/ 24 h 88"/>
                <a:gd name="T66" fmla="*/ 0 w 97"/>
                <a:gd name="T67" fmla="*/ 24 h 88"/>
                <a:gd name="T68" fmla="*/ 0 w 97"/>
                <a:gd name="T69" fmla="*/ 19 h 88"/>
                <a:gd name="T70" fmla="*/ 0 w 97"/>
                <a:gd name="T71" fmla="*/ 19 h 88"/>
                <a:gd name="T72" fmla="*/ 0 w 97"/>
                <a:gd name="T73" fmla="*/ 13 h 88"/>
                <a:gd name="T74" fmla="*/ 0 w 97"/>
                <a:gd name="T75" fmla="*/ 13 h 88"/>
                <a:gd name="T76" fmla="*/ 6 w 97"/>
                <a:gd name="T77" fmla="*/ 6 h 88"/>
                <a:gd name="T78" fmla="*/ 6 w 97"/>
                <a:gd name="T79" fmla="*/ 6 h 88"/>
                <a:gd name="T80" fmla="*/ 6 w 97"/>
                <a:gd name="T81" fmla="*/ 6 h 88"/>
                <a:gd name="T82" fmla="*/ 14 w 97"/>
                <a:gd name="T83" fmla="*/ 0 h 88"/>
                <a:gd name="T84" fmla="*/ 14 w 97"/>
                <a:gd name="T85" fmla="*/ 0 h 88"/>
                <a:gd name="T86" fmla="*/ 21 w 97"/>
                <a:gd name="T87" fmla="*/ 0 h 88"/>
                <a:gd name="T88" fmla="*/ 21 w 97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8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12"/>
                  </a:lnTo>
                  <a:lnTo>
                    <a:pt x="84" y="26"/>
                  </a:lnTo>
                  <a:lnTo>
                    <a:pt x="97" y="26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6"/>
                  </a:lnTo>
                  <a:lnTo>
                    <a:pt x="70" y="76"/>
                  </a:lnTo>
                  <a:lnTo>
                    <a:pt x="70" y="88"/>
                  </a:lnTo>
                  <a:lnTo>
                    <a:pt x="55" y="88"/>
                  </a:lnTo>
                  <a:lnTo>
                    <a:pt x="42" y="88"/>
                  </a:lnTo>
                  <a:lnTo>
                    <a:pt x="28" y="88"/>
                  </a:lnTo>
                  <a:lnTo>
                    <a:pt x="28" y="76"/>
                  </a:lnTo>
                  <a:lnTo>
                    <a:pt x="13" y="76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6" name="Freeform 234"/>
            <p:cNvSpPr>
              <a:spLocks/>
            </p:cNvSpPr>
            <p:nvPr/>
          </p:nvSpPr>
          <p:spPr bwMode="auto">
            <a:xfrm>
              <a:off x="1902" y="2928"/>
              <a:ext cx="42" cy="37"/>
            </a:xfrm>
            <a:custGeom>
              <a:avLst/>
              <a:gdLst>
                <a:gd name="T0" fmla="*/ 21 w 84"/>
                <a:gd name="T1" fmla="*/ 0 h 76"/>
                <a:gd name="T2" fmla="*/ 28 w 84"/>
                <a:gd name="T3" fmla="*/ 0 h 76"/>
                <a:gd name="T4" fmla="*/ 28 w 84"/>
                <a:gd name="T5" fmla="*/ 0 h 76"/>
                <a:gd name="T6" fmla="*/ 28 w 84"/>
                <a:gd name="T7" fmla="*/ 0 h 76"/>
                <a:gd name="T8" fmla="*/ 35 w 84"/>
                <a:gd name="T9" fmla="*/ 6 h 76"/>
                <a:gd name="T10" fmla="*/ 35 w 84"/>
                <a:gd name="T11" fmla="*/ 6 h 76"/>
                <a:gd name="T12" fmla="*/ 35 w 84"/>
                <a:gd name="T13" fmla="*/ 6 h 76"/>
                <a:gd name="T14" fmla="*/ 42 w 84"/>
                <a:gd name="T15" fmla="*/ 13 h 76"/>
                <a:gd name="T16" fmla="*/ 42 w 84"/>
                <a:gd name="T17" fmla="*/ 13 h 76"/>
                <a:gd name="T18" fmla="*/ 42 w 84"/>
                <a:gd name="T19" fmla="*/ 13 h 76"/>
                <a:gd name="T20" fmla="*/ 42 w 84"/>
                <a:gd name="T21" fmla="*/ 19 h 76"/>
                <a:gd name="T22" fmla="*/ 42 w 84"/>
                <a:gd name="T23" fmla="*/ 19 h 76"/>
                <a:gd name="T24" fmla="*/ 42 w 84"/>
                <a:gd name="T25" fmla="*/ 24 h 76"/>
                <a:gd name="T26" fmla="*/ 42 w 84"/>
                <a:gd name="T27" fmla="*/ 24 h 76"/>
                <a:gd name="T28" fmla="*/ 42 w 84"/>
                <a:gd name="T29" fmla="*/ 24 h 76"/>
                <a:gd name="T30" fmla="*/ 35 w 84"/>
                <a:gd name="T31" fmla="*/ 31 h 76"/>
                <a:gd name="T32" fmla="*/ 35 w 84"/>
                <a:gd name="T33" fmla="*/ 31 h 76"/>
                <a:gd name="T34" fmla="*/ 35 w 84"/>
                <a:gd name="T35" fmla="*/ 31 h 76"/>
                <a:gd name="T36" fmla="*/ 35 w 84"/>
                <a:gd name="T37" fmla="*/ 37 h 76"/>
                <a:gd name="T38" fmla="*/ 28 w 84"/>
                <a:gd name="T39" fmla="*/ 37 h 76"/>
                <a:gd name="T40" fmla="*/ 28 w 84"/>
                <a:gd name="T41" fmla="*/ 37 h 76"/>
                <a:gd name="T42" fmla="*/ 21 w 84"/>
                <a:gd name="T43" fmla="*/ 37 h 76"/>
                <a:gd name="T44" fmla="*/ 21 w 84"/>
                <a:gd name="T45" fmla="*/ 37 h 76"/>
                <a:gd name="T46" fmla="*/ 21 w 84"/>
                <a:gd name="T47" fmla="*/ 37 h 76"/>
                <a:gd name="T48" fmla="*/ 14 w 84"/>
                <a:gd name="T49" fmla="*/ 37 h 76"/>
                <a:gd name="T50" fmla="*/ 14 w 84"/>
                <a:gd name="T51" fmla="*/ 37 h 76"/>
                <a:gd name="T52" fmla="*/ 7 w 84"/>
                <a:gd name="T53" fmla="*/ 37 h 76"/>
                <a:gd name="T54" fmla="*/ 7 w 84"/>
                <a:gd name="T55" fmla="*/ 31 h 76"/>
                <a:gd name="T56" fmla="*/ 7 w 84"/>
                <a:gd name="T57" fmla="*/ 31 h 76"/>
                <a:gd name="T58" fmla="*/ 7 w 84"/>
                <a:gd name="T59" fmla="*/ 31 h 76"/>
                <a:gd name="T60" fmla="*/ 0 w 84"/>
                <a:gd name="T61" fmla="*/ 24 h 76"/>
                <a:gd name="T62" fmla="*/ 0 w 84"/>
                <a:gd name="T63" fmla="*/ 24 h 76"/>
                <a:gd name="T64" fmla="*/ 0 w 84"/>
                <a:gd name="T65" fmla="*/ 24 h 76"/>
                <a:gd name="T66" fmla="*/ 0 w 84"/>
                <a:gd name="T67" fmla="*/ 19 h 76"/>
                <a:gd name="T68" fmla="*/ 0 w 84"/>
                <a:gd name="T69" fmla="*/ 19 h 76"/>
                <a:gd name="T70" fmla="*/ 0 w 84"/>
                <a:gd name="T71" fmla="*/ 13 h 76"/>
                <a:gd name="T72" fmla="*/ 0 w 84"/>
                <a:gd name="T73" fmla="*/ 13 h 76"/>
                <a:gd name="T74" fmla="*/ 0 w 84"/>
                <a:gd name="T75" fmla="*/ 13 h 76"/>
                <a:gd name="T76" fmla="*/ 7 w 84"/>
                <a:gd name="T77" fmla="*/ 6 h 76"/>
                <a:gd name="T78" fmla="*/ 7 w 84"/>
                <a:gd name="T79" fmla="*/ 6 h 76"/>
                <a:gd name="T80" fmla="*/ 7 w 84"/>
                <a:gd name="T81" fmla="*/ 6 h 76"/>
                <a:gd name="T82" fmla="*/ 14 w 84"/>
                <a:gd name="T83" fmla="*/ 0 h 76"/>
                <a:gd name="T84" fmla="*/ 14 w 84"/>
                <a:gd name="T85" fmla="*/ 0 h 76"/>
                <a:gd name="T86" fmla="*/ 14 w 84"/>
                <a:gd name="T87" fmla="*/ 0 h 76"/>
                <a:gd name="T88" fmla="*/ 21 w 84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6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26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6"/>
                  </a:lnTo>
                  <a:lnTo>
                    <a:pt x="55" y="76"/>
                  </a:lnTo>
                  <a:lnTo>
                    <a:pt x="42" y="76"/>
                  </a:lnTo>
                  <a:lnTo>
                    <a:pt x="28" y="76"/>
                  </a:lnTo>
                  <a:lnTo>
                    <a:pt x="13" y="76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7" name="Freeform 235"/>
            <p:cNvSpPr>
              <a:spLocks/>
            </p:cNvSpPr>
            <p:nvPr/>
          </p:nvSpPr>
          <p:spPr bwMode="auto">
            <a:xfrm>
              <a:off x="2013" y="2902"/>
              <a:ext cx="50" cy="44"/>
            </a:xfrm>
            <a:custGeom>
              <a:avLst/>
              <a:gdLst>
                <a:gd name="T0" fmla="*/ 29 w 99"/>
                <a:gd name="T1" fmla="*/ 0 h 89"/>
                <a:gd name="T2" fmla="*/ 29 w 99"/>
                <a:gd name="T3" fmla="*/ 0 h 89"/>
                <a:gd name="T4" fmla="*/ 36 w 99"/>
                <a:gd name="T5" fmla="*/ 0 h 89"/>
                <a:gd name="T6" fmla="*/ 36 w 99"/>
                <a:gd name="T7" fmla="*/ 0 h 89"/>
                <a:gd name="T8" fmla="*/ 43 w 99"/>
                <a:gd name="T9" fmla="*/ 7 h 89"/>
                <a:gd name="T10" fmla="*/ 43 w 99"/>
                <a:gd name="T11" fmla="*/ 7 h 89"/>
                <a:gd name="T12" fmla="*/ 43 w 99"/>
                <a:gd name="T13" fmla="*/ 7 h 89"/>
                <a:gd name="T14" fmla="*/ 50 w 99"/>
                <a:gd name="T15" fmla="*/ 13 h 89"/>
                <a:gd name="T16" fmla="*/ 50 w 99"/>
                <a:gd name="T17" fmla="*/ 13 h 89"/>
                <a:gd name="T18" fmla="*/ 50 w 99"/>
                <a:gd name="T19" fmla="*/ 19 h 89"/>
                <a:gd name="T20" fmla="*/ 50 w 99"/>
                <a:gd name="T21" fmla="*/ 19 h 89"/>
                <a:gd name="T22" fmla="*/ 50 w 99"/>
                <a:gd name="T23" fmla="*/ 25 h 89"/>
                <a:gd name="T24" fmla="*/ 50 w 99"/>
                <a:gd name="T25" fmla="*/ 25 h 89"/>
                <a:gd name="T26" fmla="*/ 50 w 99"/>
                <a:gd name="T27" fmla="*/ 31 h 89"/>
                <a:gd name="T28" fmla="*/ 50 w 99"/>
                <a:gd name="T29" fmla="*/ 31 h 89"/>
                <a:gd name="T30" fmla="*/ 43 w 99"/>
                <a:gd name="T31" fmla="*/ 31 h 89"/>
                <a:gd name="T32" fmla="*/ 43 w 99"/>
                <a:gd name="T33" fmla="*/ 38 h 89"/>
                <a:gd name="T34" fmla="*/ 43 w 99"/>
                <a:gd name="T35" fmla="*/ 38 h 89"/>
                <a:gd name="T36" fmla="*/ 36 w 99"/>
                <a:gd name="T37" fmla="*/ 38 h 89"/>
                <a:gd name="T38" fmla="*/ 36 w 99"/>
                <a:gd name="T39" fmla="*/ 44 h 89"/>
                <a:gd name="T40" fmla="*/ 29 w 99"/>
                <a:gd name="T41" fmla="*/ 44 h 89"/>
                <a:gd name="T42" fmla="*/ 29 w 99"/>
                <a:gd name="T43" fmla="*/ 44 h 89"/>
                <a:gd name="T44" fmla="*/ 29 w 99"/>
                <a:gd name="T45" fmla="*/ 44 h 89"/>
                <a:gd name="T46" fmla="*/ 21 w 99"/>
                <a:gd name="T47" fmla="*/ 44 h 89"/>
                <a:gd name="T48" fmla="*/ 21 w 99"/>
                <a:gd name="T49" fmla="*/ 44 h 89"/>
                <a:gd name="T50" fmla="*/ 15 w 99"/>
                <a:gd name="T51" fmla="*/ 44 h 89"/>
                <a:gd name="T52" fmla="*/ 15 w 99"/>
                <a:gd name="T53" fmla="*/ 38 h 89"/>
                <a:gd name="T54" fmla="*/ 8 w 99"/>
                <a:gd name="T55" fmla="*/ 38 h 89"/>
                <a:gd name="T56" fmla="*/ 8 w 99"/>
                <a:gd name="T57" fmla="*/ 38 h 89"/>
                <a:gd name="T58" fmla="*/ 8 w 99"/>
                <a:gd name="T59" fmla="*/ 31 h 89"/>
                <a:gd name="T60" fmla="*/ 0 w 99"/>
                <a:gd name="T61" fmla="*/ 31 h 89"/>
                <a:gd name="T62" fmla="*/ 0 w 99"/>
                <a:gd name="T63" fmla="*/ 31 h 89"/>
                <a:gd name="T64" fmla="*/ 0 w 99"/>
                <a:gd name="T65" fmla="*/ 25 h 89"/>
                <a:gd name="T66" fmla="*/ 0 w 99"/>
                <a:gd name="T67" fmla="*/ 25 h 89"/>
                <a:gd name="T68" fmla="*/ 0 w 99"/>
                <a:gd name="T69" fmla="*/ 19 h 89"/>
                <a:gd name="T70" fmla="*/ 0 w 99"/>
                <a:gd name="T71" fmla="*/ 19 h 89"/>
                <a:gd name="T72" fmla="*/ 0 w 99"/>
                <a:gd name="T73" fmla="*/ 13 h 89"/>
                <a:gd name="T74" fmla="*/ 0 w 99"/>
                <a:gd name="T75" fmla="*/ 13 h 89"/>
                <a:gd name="T76" fmla="*/ 8 w 99"/>
                <a:gd name="T77" fmla="*/ 7 h 89"/>
                <a:gd name="T78" fmla="*/ 8 w 99"/>
                <a:gd name="T79" fmla="*/ 7 h 89"/>
                <a:gd name="T80" fmla="*/ 8 w 99"/>
                <a:gd name="T81" fmla="*/ 7 h 89"/>
                <a:gd name="T82" fmla="*/ 15 w 99"/>
                <a:gd name="T83" fmla="*/ 0 h 89"/>
                <a:gd name="T84" fmla="*/ 15 w 99"/>
                <a:gd name="T85" fmla="*/ 0 h 89"/>
                <a:gd name="T86" fmla="*/ 21 w 99"/>
                <a:gd name="T87" fmla="*/ 0 h 89"/>
                <a:gd name="T88" fmla="*/ 21 w 99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9">
                  <a:moveTo>
                    <a:pt x="57" y="0"/>
                  </a:moveTo>
                  <a:lnTo>
                    <a:pt x="57" y="0"/>
                  </a:lnTo>
                  <a:lnTo>
                    <a:pt x="71" y="0"/>
                  </a:lnTo>
                  <a:lnTo>
                    <a:pt x="71" y="14"/>
                  </a:lnTo>
                  <a:lnTo>
                    <a:pt x="86" y="14"/>
                  </a:lnTo>
                  <a:lnTo>
                    <a:pt x="86" y="26"/>
                  </a:lnTo>
                  <a:lnTo>
                    <a:pt x="99" y="26"/>
                  </a:lnTo>
                  <a:lnTo>
                    <a:pt x="99" y="39"/>
                  </a:lnTo>
                  <a:lnTo>
                    <a:pt x="99" y="51"/>
                  </a:lnTo>
                  <a:lnTo>
                    <a:pt x="99" y="63"/>
                  </a:lnTo>
                  <a:lnTo>
                    <a:pt x="86" y="63"/>
                  </a:lnTo>
                  <a:lnTo>
                    <a:pt x="86" y="77"/>
                  </a:lnTo>
                  <a:lnTo>
                    <a:pt x="71" y="77"/>
                  </a:lnTo>
                  <a:lnTo>
                    <a:pt x="71" y="89"/>
                  </a:lnTo>
                  <a:lnTo>
                    <a:pt x="57" y="89"/>
                  </a:lnTo>
                  <a:lnTo>
                    <a:pt x="42" y="89"/>
                  </a:lnTo>
                  <a:lnTo>
                    <a:pt x="29" y="89"/>
                  </a:lnTo>
                  <a:lnTo>
                    <a:pt x="29" y="77"/>
                  </a:lnTo>
                  <a:lnTo>
                    <a:pt x="15" y="77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15" y="26"/>
                  </a:lnTo>
                  <a:lnTo>
                    <a:pt x="15" y="14"/>
                  </a:lnTo>
                  <a:lnTo>
                    <a:pt x="29" y="14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8" name="Freeform 236"/>
            <p:cNvSpPr>
              <a:spLocks/>
            </p:cNvSpPr>
            <p:nvPr/>
          </p:nvSpPr>
          <p:spPr bwMode="auto">
            <a:xfrm>
              <a:off x="2013" y="2902"/>
              <a:ext cx="43" cy="38"/>
            </a:xfrm>
            <a:custGeom>
              <a:avLst/>
              <a:gdLst>
                <a:gd name="T0" fmla="*/ 21 w 86"/>
                <a:gd name="T1" fmla="*/ 0 h 77"/>
                <a:gd name="T2" fmla="*/ 29 w 86"/>
                <a:gd name="T3" fmla="*/ 0 h 77"/>
                <a:gd name="T4" fmla="*/ 29 w 86"/>
                <a:gd name="T5" fmla="*/ 0 h 77"/>
                <a:gd name="T6" fmla="*/ 29 w 86"/>
                <a:gd name="T7" fmla="*/ 0 h 77"/>
                <a:gd name="T8" fmla="*/ 36 w 86"/>
                <a:gd name="T9" fmla="*/ 7 h 77"/>
                <a:gd name="T10" fmla="*/ 36 w 86"/>
                <a:gd name="T11" fmla="*/ 7 h 77"/>
                <a:gd name="T12" fmla="*/ 36 w 86"/>
                <a:gd name="T13" fmla="*/ 7 h 77"/>
                <a:gd name="T14" fmla="*/ 43 w 86"/>
                <a:gd name="T15" fmla="*/ 13 h 77"/>
                <a:gd name="T16" fmla="*/ 43 w 86"/>
                <a:gd name="T17" fmla="*/ 13 h 77"/>
                <a:gd name="T18" fmla="*/ 43 w 86"/>
                <a:gd name="T19" fmla="*/ 13 h 77"/>
                <a:gd name="T20" fmla="*/ 43 w 86"/>
                <a:gd name="T21" fmla="*/ 19 h 77"/>
                <a:gd name="T22" fmla="*/ 43 w 86"/>
                <a:gd name="T23" fmla="*/ 19 h 77"/>
                <a:gd name="T24" fmla="*/ 43 w 86"/>
                <a:gd name="T25" fmla="*/ 25 h 77"/>
                <a:gd name="T26" fmla="*/ 43 w 86"/>
                <a:gd name="T27" fmla="*/ 25 h 77"/>
                <a:gd name="T28" fmla="*/ 43 w 86"/>
                <a:gd name="T29" fmla="*/ 25 h 77"/>
                <a:gd name="T30" fmla="*/ 36 w 86"/>
                <a:gd name="T31" fmla="*/ 31 h 77"/>
                <a:gd name="T32" fmla="*/ 36 w 86"/>
                <a:gd name="T33" fmla="*/ 31 h 77"/>
                <a:gd name="T34" fmla="*/ 36 w 86"/>
                <a:gd name="T35" fmla="*/ 31 h 77"/>
                <a:gd name="T36" fmla="*/ 36 w 86"/>
                <a:gd name="T37" fmla="*/ 38 h 77"/>
                <a:gd name="T38" fmla="*/ 29 w 86"/>
                <a:gd name="T39" fmla="*/ 38 h 77"/>
                <a:gd name="T40" fmla="*/ 29 w 86"/>
                <a:gd name="T41" fmla="*/ 38 h 77"/>
                <a:gd name="T42" fmla="*/ 21 w 86"/>
                <a:gd name="T43" fmla="*/ 38 h 77"/>
                <a:gd name="T44" fmla="*/ 21 w 86"/>
                <a:gd name="T45" fmla="*/ 38 h 77"/>
                <a:gd name="T46" fmla="*/ 21 w 86"/>
                <a:gd name="T47" fmla="*/ 38 h 77"/>
                <a:gd name="T48" fmla="*/ 15 w 86"/>
                <a:gd name="T49" fmla="*/ 38 h 77"/>
                <a:gd name="T50" fmla="*/ 15 w 86"/>
                <a:gd name="T51" fmla="*/ 38 h 77"/>
                <a:gd name="T52" fmla="*/ 8 w 86"/>
                <a:gd name="T53" fmla="*/ 38 h 77"/>
                <a:gd name="T54" fmla="*/ 8 w 86"/>
                <a:gd name="T55" fmla="*/ 31 h 77"/>
                <a:gd name="T56" fmla="*/ 8 w 86"/>
                <a:gd name="T57" fmla="*/ 31 h 77"/>
                <a:gd name="T58" fmla="*/ 8 w 86"/>
                <a:gd name="T59" fmla="*/ 31 h 77"/>
                <a:gd name="T60" fmla="*/ 0 w 86"/>
                <a:gd name="T61" fmla="*/ 25 h 77"/>
                <a:gd name="T62" fmla="*/ 0 w 86"/>
                <a:gd name="T63" fmla="*/ 25 h 77"/>
                <a:gd name="T64" fmla="*/ 0 w 86"/>
                <a:gd name="T65" fmla="*/ 25 h 77"/>
                <a:gd name="T66" fmla="*/ 0 w 86"/>
                <a:gd name="T67" fmla="*/ 19 h 77"/>
                <a:gd name="T68" fmla="*/ 0 w 86"/>
                <a:gd name="T69" fmla="*/ 19 h 77"/>
                <a:gd name="T70" fmla="*/ 0 w 86"/>
                <a:gd name="T71" fmla="*/ 13 h 77"/>
                <a:gd name="T72" fmla="*/ 0 w 86"/>
                <a:gd name="T73" fmla="*/ 13 h 77"/>
                <a:gd name="T74" fmla="*/ 0 w 86"/>
                <a:gd name="T75" fmla="*/ 13 h 77"/>
                <a:gd name="T76" fmla="*/ 8 w 86"/>
                <a:gd name="T77" fmla="*/ 7 h 77"/>
                <a:gd name="T78" fmla="*/ 8 w 86"/>
                <a:gd name="T79" fmla="*/ 7 h 77"/>
                <a:gd name="T80" fmla="*/ 8 w 86"/>
                <a:gd name="T81" fmla="*/ 7 h 77"/>
                <a:gd name="T82" fmla="*/ 15 w 86"/>
                <a:gd name="T83" fmla="*/ 0 h 77"/>
                <a:gd name="T84" fmla="*/ 15 w 86"/>
                <a:gd name="T85" fmla="*/ 0 h 77"/>
                <a:gd name="T86" fmla="*/ 15 w 86"/>
                <a:gd name="T87" fmla="*/ 0 h 77"/>
                <a:gd name="T88" fmla="*/ 21 w 86"/>
                <a:gd name="T89" fmla="*/ 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" h="77">
                  <a:moveTo>
                    <a:pt x="42" y="0"/>
                  </a:moveTo>
                  <a:lnTo>
                    <a:pt x="42" y="0"/>
                  </a:lnTo>
                  <a:lnTo>
                    <a:pt x="57" y="0"/>
                  </a:lnTo>
                  <a:lnTo>
                    <a:pt x="71" y="0"/>
                  </a:lnTo>
                  <a:lnTo>
                    <a:pt x="71" y="14"/>
                  </a:lnTo>
                  <a:lnTo>
                    <a:pt x="86" y="26"/>
                  </a:lnTo>
                  <a:lnTo>
                    <a:pt x="86" y="39"/>
                  </a:lnTo>
                  <a:lnTo>
                    <a:pt x="86" y="51"/>
                  </a:lnTo>
                  <a:lnTo>
                    <a:pt x="86" y="63"/>
                  </a:lnTo>
                  <a:lnTo>
                    <a:pt x="71" y="63"/>
                  </a:lnTo>
                  <a:lnTo>
                    <a:pt x="71" y="77"/>
                  </a:lnTo>
                  <a:lnTo>
                    <a:pt x="57" y="77"/>
                  </a:lnTo>
                  <a:lnTo>
                    <a:pt x="42" y="77"/>
                  </a:lnTo>
                  <a:lnTo>
                    <a:pt x="29" y="77"/>
                  </a:lnTo>
                  <a:lnTo>
                    <a:pt x="15" y="77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9"/>
                  </a:lnTo>
                  <a:lnTo>
                    <a:pt x="0" y="26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29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19" name="Freeform 237"/>
            <p:cNvSpPr>
              <a:spLocks/>
            </p:cNvSpPr>
            <p:nvPr/>
          </p:nvSpPr>
          <p:spPr bwMode="auto">
            <a:xfrm>
              <a:off x="2111" y="2883"/>
              <a:ext cx="49" cy="45"/>
            </a:xfrm>
            <a:custGeom>
              <a:avLst/>
              <a:gdLst>
                <a:gd name="T0" fmla="*/ 28 w 99"/>
                <a:gd name="T1" fmla="*/ 0 h 88"/>
                <a:gd name="T2" fmla="*/ 28 w 99"/>
                <a:gd name="T3" fmla="*/ 0 h 88"/>
                <a:gd name="T4" fmla="*/ 35 w 99"/>
                <a:gd name="T5" fmla="*/ 0 h 88"/>
                <a:gd name="T6" fmla="*/ 35 w 99"/>
                <a:gd name="T7" fmla="*/ 0 h 88"/>
                <a:gd name="T8" fmla="*/ 42 w 99"/>
                <a:gd name="T9" fmla="*/ 7 h 88"/>
                <a:gd name="T10" fmla="*/ 42 w 99"/>
                <a:gd name="T11" fmla="*/ 7 h 88"/>
                <a:gd name="T12" fmla="*/ 42 w 99"/>
                <a:gd name="T13" fmla="*/ 7 h 88"/>
                <a:gd name="T14" fmla="*/ 49 w 99"/>
                <a:gd name="T15" fmla="*/ 13 h 88"/>
                <a:gd name="T16" fmla="*/ 49 w 99"/>
                <a:gd name="T17" fmla="*/ 13 h 88"/>
                <a:gd name="T18" fmla="*/ 49 w 99"/>
                <a:gd name="T19" fmla="*/ 19 h 88"/>
                <a:gd name="T20" fmla="*/ 49 w 99"/>
                <a:gd name="T21" fmla="*/ 19 h 88"/>
                <a:gd name="T22" fmla="*/ 49 w 99"/>
                <a:gd name="T23" fmla="*/ 26 h 88"/>
                <a:gd name="T24" fmla="*/ 49 w 99"/>
                <a:gd name="T25" fmla="*/ 26 h 88"/>
                <a:gd name="T26" fmla="*/ 49 w 99"/>
                <a:gd name="T27" fmla="*/ 32 h 88"/>
                <a:gd name="T28" fmla="*/ 49 w 99"/>
                <a:gd name="T29" fmla="*/ 32 h 88"/>
                <a:gd name="T30" fmla="*/ 42 w 99"/>
                <a:gd name="T31" fmla="*/ 32 h 88"/>
                <a:gd name="T32" fmla="*/ 42 w 99"/>
                <a:gd name="T33" fmla="*/ 39 h 88"/>
                <a:gd name="T34" fmla="*/ 42 w 99"/>
                <a:gd name="T35" fmla="*/ 39 h 88"/>
                <a:gd name="T36" fmla="*/ 35 w 99"/>
                <a:gd name="T37" fmla="*/ 39 h 88"/>
                <a:gd name="T38" fmla="*/ 35 w 99"/>
                <a:gd name="T39" fmla="*/ 45 h 88"/>
                <a:gd name="T40" fmla="*/ 28 w 99"/>
                <a:gd name="T41" fmla="*/ 45 h 88"/>
                <a:gd name="T42" fmla="*/ 28 w 99"/>
                <a:gd name="T43" fmla="*/ 45 h 88"/>
                <a:gd name="T44" fmla="*/ 28 w 99"/>
                <a:gd name="T45" fmla="*/ 45 h 88"/>
                <a:gd name="T46" fmla="*/ 21 w 99"/>
                <a:gd name="T47" fmla="*/ 45 h 88"/>
                <a:gd name="T48" fmla="*/ 21 w 99"/>
                <a:gd name="T49" fmla="*/ 45 h 88"/>
                <a:gd name="T50" fmla="*/ 14 w 99"/>
                <a:gd name="T51" fmla="*/ 45 h 88"/>
                <a:gd name="T52" fmla="*/ 14 w 99"/>
                <a:gd name="T53" fmla="*/ 39 h 88"/>
                <a:gd name="T54" fmla="*/ 7 w 99"/>
                <a:gd name="T55" fmla="*/ 39 h 88"/>
                <a:gd name="T56" fmla="*/ 7 w 99"/>
                <a:gd name="T57" fmla="*/ 39 h 88"/>
                <a:gd name="T58" fmla="*/ 7 w 99"/>
                <a:gd name="T59" fmla="*/ 32 h 88"/>
                <a:gd name="T60" fmla="*/ 0 w 99"/>
                <a:gd name="T61" fmla="*/ 32 h 88"/>
                <a:gd name="T62" fmla="*/ 0 w 99"/>
                <a:gd name="T63" fmla="*/ 32 h 88"/>
                <a:gd name="T64" fmla="*/ 0 w 99"/>
                <a:gd name="T65" fmla="*/ 26 h 88"/>
                <a:gd name="T66" fmla="*/ 0 w 99"/>
                <a:gd name="T67" fmla="*/ 26 h 88"/>
                <a:gd name="T68" fmla="*/ 0 w 99"/>
                <a:gd name="T69" fmla="*/ 19 h 88"/>
                <a:gd name="T70" fmla="*/ 0 w 99"/>
                <a:gd name="T71" fmla="*/ 19 h 88"/>
                <a:gd name="T72" fmla="*/ 0 w 99"/>
                <a:gd name="T73" fmla="*/ 13 h 88"/>
                <a:gd name="T74" fmla="*/ 0 w 99"/>
                <a:gd name="T75" fmla="*/ 13 h 88"/>
                <a:gd name="T76" fmla="*/ 7 w 99"/>
                <a:gd name="T77" fmla="*/ 7 h 88"/>
                <a:gd name="T78" fmla="*/ 7 w 99"/>
                <a:gd name="T79" fmla="*/ 7 h 88"/>
                <a:gd name="T80" fmla="*/ 7 w 99"/>
                <a:gd name="T81" fmla="*/ 7 h 88"/>
                <a:gd name="T82" fmla="*/ 14 w 99"/>
                <a:gd name="T83" fmla="*/ 0 h 88"/>
                <a:gd name="T84" fmla="*/ 14 w 99"/>
                <a:gd name="T85" fmla="*/ 0 h 88"/>
                <a:gd name="T86" fmla="*/ 21 w 99"/>
                <a:gd name="T87" fmla="*/ 0 h 88"/>
                <a:gd name="T88" fmla="*/ 21 w 99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8">
                  <a:moveTo>
                    <a:pt x="57" y="0"/>
                  </a:moveTo>
                  <a:lnTo>
                    <a:pt x="57" y="0"/>
                  </a:lnTo>
                  <a:lnTo>
                    <a:pt x="70" y="0"/>
                  </a:lnTo>
                  <a:lnTo>
                    <a:pt x="70" y="13"/>
                  </a:lnTo>
                  <a:lnTo>
                    <a:pt x="84" y="13"/>
                  </a:lnTo>
                  <a:lnTo>
                    <a:pt x="84" y="25"/>
                  </a:lnTo>
                  <a:lnTo>
                    <a:pt x="99" y="25"/>
                  </a:lnTo>
                  <a:lnTo>
                    <a:pt x="99" y="37"/>
                  </a:lnTo>
                  <a:lnTo>
                    <a:pt x="99" y="51"/>
                  </a:lnTo>
                  <a:lnTo>
                    <a:pt x="99" y="63"/>
                  </a:lnTo>
                  <a:lnTo>
                    <a:pt x="84" y="63"/>
                  </a:lnTo>
                  <a:lnTo>
                    <a:pt x="84" y="76"/>
                  </a:lnTo>
                  <a:lnTo>
                    <a:pt x="70" y="76"/>
                  </a:lnTo>
                  <a:lnTo>
                    <a:pt x="70" y="88"/>
                  </a:lnTo>
                  <a:lnTo>
                    <a:pt x="57" y="88"/>
                  </a:lnTo>
                  <a:lnTo>
                    <a:pt x="42" y="88"/>
                  </a:lnTo>
                  <a:lnTo>
                    <a:pt x="28" y="88"/>
                  </a:lnTo>
                  <a:lnTo>
                    <a:pt x="28" y="76"/>
                  </a:lnTo>
                  <a:lnTo>
                    <a:pt x="15" y="76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5" y="25"/>
                  </a:lnTo>
                  <a:lnTo>
                    <a:pt x="15" y="13"/>
                  </a:lnTo>
                  <a:lnTo>
                    <a:pt x="28" y="13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0" name="Freeform 238"/>
            <p:cNvSpPr>
              <a:spLocks/>
            </p:cNvSpPr>
            <p:nvPr/>
          </p:nvSpPr>
          <p:spPr bwMode="auto">
            <a:xfrm>
              <a:off x="2111" y="2883"/>
              <a:ext cx="42" cy="39"/>
            </a:xfrm>
            <a:custGeom>
              <a:avLst/>
              <a:gdLst>
                <a:gd name="T0" fmla="*/ 21 w 84"/>
                <a:gd name="T1" fmla="*/ 0 h 76"/>
                <a:gd name="T2" fmla="*/ 29 w 84"/>
                <a:gd name="T3" fmla="*/ 0 h 76"/>
                <a:gd name="T4" fmla="*/ 29 w 84"/>
                <a:gd name="T5" fmla="*/ 0 h 76"/>
                <a:gd name="T6" fmla="*/ 29 w 84"/>
                <a:gd name="T7" fmla="*/ 0 h 76"/>
                <a:gd name="T8" fmla="*/ 35 w 84"/>
                <a:gd name="T9" fmla="*/ 7 h 76"/>
                <a:gd name="T10" fmla="*/ 35 w 84"/>
                <a:gd name="T11" fmla="*/ 7 h 76"/>
                <a:gd name="T12" fmla="*/ 35 w 84"/>
                <a:gd name="T13" fmla="*/ 7 h 76"/>
                <a:gd name="T14" fmla="*/ 42 w 84"/>
                <a:gd name="T15" fmla="*/ 13 h 76"/>
                <a:gd name="T16" fmla="*/ 42 w 84"/>
                <a:gd name="T17" fmla="*/ 13 h 76"/>
                <a:gd name="T18" fmla="*/ 42 w 84"/>
                <a:gd name="T19" fmla="*/ 13 h 76"/>
                <a:gd name="T20" fmla="*/ 42 w 84"/>
                <a:gd name="T21" fmla="*/ 19 h 76"/>
                <a:gd name="T22" fmla="*/ 42 w 84"/>
                <a:gd name="T23" fmla="*/ 19 h 76"/>
                <a:gd name="T24" fmla="*/ 42 w 84"/>
                <a:gd name="T25" fmla="*/ 26 h 76"/>
                <a:gd name="T26" fmla="*/ 42 w 84"/>
                <a:gd name="T27" fmla="*/ 26 h 76"/>
                <a:gd name="T28" fmla="*/ 42 w 84"/>
                <a:gd name="T29" fmla="*/ 26 h 76"/>
                <a:gd name="T30" fmla="*/ 35 w 84"/>
                <a:gd name="T31" fmla="*/ 32 h 76"/>
                <a:gd name="T32" fmla="*/ 35 w 84"/>
                <a:gd name="T33" fmla="*/ 32 h 76"/>
                <a:gd name="T34" fmla="*/ 35 w 84"/>
                <a:gd name="T35" fmla="*/ 32 h 76"/>
                <a:gd name="T36" fmla="*/ 35 w 84"/>
                <a:gd name="T37" fmla="*/ 39 h 76"/>
                <a:gd name="T38" fmla="*/ 29 w 84"/>
                <a:gd name="T39" fmla="*/ 39 h 76"/>
                <a:gd name="T40" fmla="*/ 29 w 84"/>
                <a:gd name="T41" fmla="*/ 39 h 76"/>
                <a:gd name="T42" fmla="*/ 21 w 84"/>
                <a:gd name="T43" fmla="*/ 39 h 76"/>
                <a:gd name="T44" fmla="*/ 21 w 84"/>
                <a:gd name="T45" fmla="*/ 39 h 76"/>
                <a:gd name="T46" fmla="*/ 21 w 84"/>
                <a:gd name="T47" fmla="*/ 39 h 76"/>
                <a:gd name="T48" fmla="*/ 14 w 84"/>
                <a:gd name="T49" fmla="*/ 39 h 76"/>
                <a:gd name="T50" fmla="*/ 14 w 84"/>
                <a:gd name="T51" fmla="*/ 39 h 76"/>
                <a:gd name="T52" fmla="*/ 8 w 84"/>
                <a:gd name="T53" fmla="*/ 39 h 76"/>
                <a:gd name="T54" fmla="*/ 8 w 84"/>
                <a:gd name="T55" fmla="*/ 32 h 76"/>
                <a:gd name="T56" fmla="*/ 8 w 84"/>
                <a:gd name="T57" fmla="*/ 32 h 76"/>
                <a:gd name="T58" fmla="*/ 8 w 84"/>
                <a:gd name="T59" fmla="*/ 32 h 76"/>
                <a:gd name="T60" fmla="*/ 0 w 84"/>
                <a:gd name="T61" fmla="*/ 26 h 76"/>
                <a:gd name="T62" fmla="*/ 0 w 84"/>
                <a:gd name="T63" fmla="*/ 26 h 76"/>
                <a:gd name="T64" fmla="*/ 0 w 84"/>
                <a:gd name="T65" fmla="*/ 26 h 76"/>
                <a:gd name="T66" fmla="*/ 0 w 84"/>
                <a:gd name="T67" fmla="*/ 19 h 76"/>
                <a:gd name="T68" fmla="*/ 0 w 84"/>
                <a:gd name="T69" fmla="*/ 19 h 76"/>
                <a:gd name="T70" fmla="*/ 0 w 84"/>
                <a:gd name="T71" fmla="*/ 13 h 76"/>
                <a:gd name="T72" fmla="*/ 0 w 84"/>
                <a:gd name="T73" fmla="*/ 13 h 76"/>
                <a:gd name="T74" fmla="*/ 0 w 84"/>
                <a:gd name="T75" fmla="*/ 13 h 76"/>
                <a:gd name="T76" fmla="*/ 8 w 84"/>
                <a:gd name="T77" fmla="*/ 7 h 76"/>
                <a:gd name="T78" fmla="*/ 8 w 84"/>
                <a:gd name="T79" fmla="*/ 7 h 76"/>
                <a:gd name="T80" fmla="*/ 8 w 84"/>
                <a:gd name="T81" fmla="*/ 7 h 76"/>
                <a:gd name="T82" fmla="*/ 14 w 84"/>
                <a:gd name="T83" fmla="*/ 0 h 76"/>
                <a:gd name="T84" fmla="*/ 14 w 84"/>
                <a:gd name="T85" fmla="*/ 0 h 76"/>
                <a:gd name="T86" fmla="*/ 14 w 84"/>
                <a:gd name="T87" fmla="*/ 0 h 76"/>
                <a:gd name="T88" fmla="*/ 21 w 84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6">
                  <a:moveTo>
                    <a:pt x="42" y="0"/>
                  </a:moveTo>
                  <a:lnTo>
                    <a:pt x="42" y="0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13"/>
                  </a:lnTo>
                  <a:lnTo>
                    <a:pt x="84" y="25"/>
                  </a:lnTo>
                  <a:lnTo>
                    <a:pt x="84" y="37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6"/>
                  </a:lnTo>
                  <a:lnTo>
                    <a:pt x="57" y="76"/>
                  </a:lnTo>
                  <a:lnTo>
                    <a:pt x="42" y="76"/>
                  </a:lnTo>
                  <a:lnTo>
                    <a:pt x="28" y="76"/>
                  </a:lnTo>
                  <a:lnTo>
                    <a:pt x="15" y="76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5" y="13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1" name="Freeform 239"/>
            <p:cNvSpPr>
              <a:spLocks/>
            </p:cNvSpPr>
            <p:nvPr/>
          </p:nvSpPr>
          <p:spPr bwMode="auto">
            <a:xfrm>
              <a:off x="2188" y="2852"/>
              <a:ext cx="48" cy="44"/>
            </a:xfrm>
            <a:custGeom>
              <a:avLst/>
              <a:gdLst>
                <a:gd name="T0" fmla="*/ 27 w 97"/>
                <a:gd name="T1" fmla="*/ 0 h 87"/>
                <a:gd name="T2" fmla="*/ 27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1 w 97"/>
                <a:gd name="T9" fmla="*/ 6 h 87"/>
                <a:gd name="T10" fmla="*/ 41 w 97"/>
                <a:gd name="T11" fmla="*/ 6 h 87"/>
                <a:gd name="T12" fmla="*/ 41 w 97"/>
                <a:gd name="T13" fmla="*/ 6 h 87"/>
                <a:gd name="T14" fmla="*/ 48 w 97"/>
                <a:gd name="T15" fmla="*/ 12 h 87"/>
                <a:gd name="T16" fmla="*/ 48 w 97"/>
                <a:gd name="T17" fmla="*/ 12 h 87"/>
                <a:gd name="T18" fmla="*/ 48 w 97"/>
                <a:gd name="T19" fmla="*/ 19 h 87"/>
                <a:gd name="T20" fmla="*/ 48 w 97"/>
                <a:gd name="T21" fmla="*/ 19 h 87"/>
                <a:gd name="T22" fmla="*/ 48 w 97"/>
                <a:gd name="T23" fmla="*/ 25 h 87"/>
                <a:gd name="T24" fmla="*/ 48 w 97"/>
                <a:gd name="T25" fmla="*/ 25 h 87"/>
                <a:gd name="T26" fmla="*/ 48 w 97"/>
                <a:gd name="T27" fmla="*/ 31 h 87"/>
                <a:gd name="T28" fmla="*/ 48 w 97"/>
                <a:gd name="T29" fmla="*/ 31 h 87"/>
                <a:gd name="T30" fmla="*/ 41 w 97"/>
                <a:gd name="T31" fmla="*/ 31 h 87"/>
                <a:gd name="T32" fmla="*/ 41 w 97"/>
                <a:gd name="T33" fmla="*/ 38 h 87"/>
                <a:gd name="T34" fmla="*/ 41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7 w 97"/>
                <a:gd name="T41" fmla="*/ 44 h 87"/>
                <a:gd name="T42" fmla="*/ 27 w 97"/>
                <a:gd name="T43" fmla="*/ 44 h 87"/>
                <a:gd name="T44" fmla="*/ 27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6 w 97"/>
                <a:gd name="T55" fmla="*/ 38 h 87"/>
                <a:gd name="T56" fmla="*/ 6 w 97"/>
                <a:gd name="T57" fmla="*/ 38 h 87"/>
                <a:gd name="T58" fmla="*/ 6 w 97"/>
                <a:gd name="T59" fmla="*/ 31 h 87"/>
                <a:gd name="T60" fmla="*/ 0 w 97"/>
                <a:gd name="T61" fmla="*/ 31 h 87"/>
                <a:gd name="T62" fmla="*/ 0 w 97"/>
                <a:gd name="T63" fmla="*/ 31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6 w 97"/>
                <a:gd name="T77" fmla="*/ 6 h 87"/>
                <a:gd name="T78" fmla="*/ 6 w 97"/>
                <a:gd name="T79" fmla="*/ 6 h 87"/>
                <a:gd name="T80" fmla="*/ 6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12"/>
                  </a:lnTo>
                  <a:lnTo>
                    <a:pt x="83" y="24"/>
                  </a:lnTo>
                  <a:lnTo>
                    <a:pt x="97" y="24"/>
                  </a:lnTo>
                  <a:lnTo>
                    <a:pt x="97" y="37"/>
                  </a:lnTo>
                  <a:lnTo>
                    <a:pt x="97" y="50"/>
                  </a:lnTo>
                  <a:lnTo>
                    <a:pt x="97" y="62"/>
                  </a:lnTo>
                  <a:lnTo>
                    <a:pt x="83" y="62"/>
                  </a:lnTo>
                  <a:lnTo>
                    <a:pt x="83" y="75"/>
                  </a:lnTo>
                  <a:lnTo>
                    <a:pt x="70" y="75"/>
                  </a:lnTo>
                  <a:lnTo>
                    <a:pt x="70" y="87"/>
                  </a:lnTo>
                  <a:lnTo>
                    <a:pt x="55" y="87"/>
                  </a:lnTo>
                  <a:lnTo>
                    <a:pt x="42" y="87"/>
                  </a:lnTo>
                  <a:lnTo>
                    <a:pt x="28" y="87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2" name="Freeform 240"/>
            <p:cNvSpPr>
              <a:spLocks/>
            </p:cNvSpPr>
            <p:nvPr/>
          </p:nvSpPr>
          <p:spPr bwMode="auto">
            <a:xfrm>
              <a:off x="2188" y="2852"/>
              <a:ext cx="42" cy="38"/>
            </a:xfrm>
            <a:custGeom>
              <a:avLst/>
              <a:gdLst>
                <a:gd name="T0" fmla="*/ 21 w 83"/>
                <a:gd name="T1" fmla="*/ 0 h 75"/>
                <a:gd name="T2" fmla="*/ 28 w 83"/>
                <a:gd name="T3" fmla="*/ 0 h 75"/>
                <a:gd name="T4" fmla="*/ 28 w 83"/>
                <a:gd name="T5" fmla="*/ 0 h 75"/>
                <a:gd name="T6" fmla="*/ 28 w 83"/>
                <a:gd name="T7" fmla="*/ 0 h 75"/>
                <a:gd name="T8" fmla="*/ 35 w 83"/>
                <a:gd name="T9" fmla="*/ 6 h 75"/>
                <a:gd name="T10" fmla="*/ 35 w 83"/>
                <a:gd name="T11" fmla="*/ 6 h 75"/>
                <a:gd name="T12" fmla="*/ 35 w 83"/>
                <a:gd name="T13" fmla="*/ 6 h 75"/>
                <a:gd name="T14" fmla="*/ 42 w 83"/>
                <a:gd name="T15" fmla="*/ 12 h 75"/>
                <a:gd name="T16" fmla="*/ 42 w 83"/>
                <a:gd name="T17" fmla="*/ 12 h 75"/>
                <a:gd name="T18" fmla="*/ 42 w 83"/>
                <a:gd name="T19" fmla="*/ 12 h 75"/>
                <a:gd name="T20" fmla="*/ 42 w 83"/>
                <a:gd name="T21" fmla="*/ 19 h 75"/>
                <a:gd name="T22" fmla="*/ 42 w 83"/>
                <a:gd name="T23" fmla="*/ 19 h 75"/>
                <a:gd name="T24" fmla="*/ 42 w 83"/>
                <a:gd name="T25" fmla="*/ 25 h 75"/>
                <a:gd name="T26" fmla="*/ 42 w 83"/>
                <a:gd name="T27" fmla="*/ 25 h 75"/>
                <a:gd name="T28" fmla="*/ 42 w 83"/>
                <a:gd name="T29" fmla="*/ 25 h 75"/>
                <a:gd name="T30" fmla="*/ 35 w 83"/>
                <a:gd name="T31" fmla="*/ 31 h 75"/>
                <a:gd name="T32" fmla="*/ 35 w 83"/>
                <a:gd name="T33" fmla="*/ 31 h 75"/>
                <a:gd name="T34" fmla="*/ 35 w 83"/>
                <a:gd name="T35" fmla="*/ 31 h 75"/>
                <a:gd name="T36" fmla="*/ 35 w 83"/>
                <a:gd name="T37" fmla="*/ 38 h 75"/>
                <a:gd name="T38" fmla="*/ 28 w 83"/>
                <a:gd name="T39" fmla="*/ 38 h 75"/>
                <a:gd name="T40" fmla="*/ 28 w 83"/>
                <a:gd name="T41" fmla="*/ 38 h 75"/>
                <a:gd name="T42" fmla="*/ 21 w 83"/>
                <a:gd name="T43" fmla="*/ 38 h 75"/>
                <a:gd name="T44" fmla="*/ 21 w 83"/>
                <a:gd name="T45" fmla="*/ 38 h 75"/>
                <a:gd name="T46" fmla="*/ 21 w 83"/>
                <a:gd name="T47" fmla="*/ 38 h 75"/>
                <a:gd name="T48" fmla="*/ 14 w 83"/>
                <a:gd name="T49" fmla="*/ 38 h 75"/>
                <a:gd name="T50" fmla="*/ 14 w 83"/>
                <a:gd name="T51" fmla="*/ 38 h 75"/>
                <a:gd name="T52" fmla="*/ 7 w 83"/>
                <a:gd name="T53" fmla="*/ 38 h 75"/>
                <a:gd name="T54" fmla="*/ 7 w 83"/>
                <a:gd name="T55" fmla="*/ 31 h 75"/>
                <a:gd name="T56" fmla="*/ 7 w 83"/>
                <a:gd name="T57" fmla="*/ 31 h 75"/>
                <a:gd name="T58" fmla="*/ 7 w 83"/>
                <a:gd name="T59" fmla="*/ 31 h 75"/>
                <a:gd name="T60" fmla="*/ 0 w 83"/>
                <a:gd name="T61" fmla="*/ 25 h 75"/>
                <a:gd name="T62" fmla="*/ 0 w 83"/>
                <a:gd name="T63" fmla="*/ 25 h 75"/>
                <a:gd name="T64" fmla="*/ 0 w 83"/>
                <a:gd name="T65" fmla="*/ 25 h 75"/>
                <a:gd name="T66" fmla="*/ 0 w 83"/>
                <a:gd name="T67" fmla="*/ 19 h 75"/>
                <a:gd name="T68" fmla="*/ 0 w 83"/>
                <a:gd name="T69" fmla="*/ 19 h 75"/>
                <a:gd name="T70" fmla="*/ 0 w 83"/>
                <a:gd name="T71" fmla="*/ 12 h 75"/>
                <a:gd name="T72" fmla="*/ 0 w 83"/>
                <a:gd name="T73" fmla="*/ 12 h 75"/>
                <a:gd name="T74" fmla="*/ 0 w 83"/>
                <a:gd name="T75" fmla="*/ 12 h 75"/>
                <a:gd name="T76" fmla="*/ 7 w 83"/>
                <a:gd name="T77" fmla="*/ 6 h 75"/>
                <a:gd name="T78" fmla="*/ 7 w 83"/>
                <a:gd name="T79" fmla="*/ 6 h 75"/>
                <a:gd name="T80" fmla="*/ 7 w 83"/>
                <a:gd name="T81" fmla="*/ 6 h 75"/>
                <a:gd name="T82" fmla="*/ 14 w 83"/>
                <a:gd name="T83" fmla="*/ 0 h 75"/>
                <a:gd name="T84" fmla="*/ 14 w 83"/>
                <a:gd name="T85" fmla="*/ 0 h 75"/>
                <a:gd name="T86" fmla="*/ 14 w 83"/>
                <a:gd name="T87" fmla="*/ 0 h 75"/>
                <a:gd name="T88" fmla="*/ 21 w 83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24"/>
                  </a:lnTo>
                  <a:lnTo>
                    <a:pt x="83" y="37"/>
                  </a:lnTo>
                  <a:lnTo>
                    <a:pt x="83" y="50"/>
                  </a:lnTo>
                  <a:lnTo>
                    <a:pt x="83" y="62"/>
                  </a:lnTo>
                  <a:lnTo>
                    <a:pt x="70" y="62"/>
                  </a:lnTo>
                  <a:lnTo>
                    <a:pt x="70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7"/>
                  </a:lnTo>
                  <a:lnTo>
                    <a:pt x="0" y="24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3" name="Freeform 241"/>
            <p:cNvSpPr>
              <a:spLocks/>
            </p:cNvSpPr>
            <p:nvPr/>
          </p:nvSpPr>
          <p:spPr bwMode="auto">
            <a:xfrm>
              <a:off x="2265" y="2814"/>
              <a:ext cx="48" cy="44"/>
            </a:xfrm>
            <a:custGeom>
              <a:avLst/>
              <a:gdLst>
                <a:gd name="T0" fmla="*/ 27 w 97"/>
                <a:gd name="T1" fmla="*/ 0 h 89"/>
                <a:gd name="T2" fmla="*/ 27 w 97"/>
                <a:gd name="T3" fmla="*/ 0 h 89"/>
                <a:gd name="T4" fmla="*/ 34 w 97"/>
                <a:gd name="T5" fmla="*/ 0 h 89"/>
                <a:gd name="T6" fmla="*/ 34 w 97"/>
                <a:gd name="T7" fmla="*/ 0 h 89"/>
                <a:gd name="T8" fmla="*/ 41 w 97"/>
                <a:gd name="T9" fmla="*/ 7 h 89"/>
                <a:gd name="T10" fmla="*/ 41 w 97"/>
                <a:gd name="T11" fmla="*/ 7 h 89"/>
                <a:gd name="T12" fmla="*/ 41 w 97"/>
                <a:gd name="T13" fmla="*/ 7 h 89"/>
                <a:gd name="T14" fmla="*/ 48 w 97"/>
                <a:gd name="T15" fmla="*/ 13 h 89"/>
                <a:gd name="T16" fmla="*/ 48 w 97"/>
                <a:gd name="T17" fmla="*/ 13 h 89"/>
                <a:gd name="T18" fmla="*/ 48 w 97"/>
                <a:gd name="T19" fmla="*/ 19 h 89"/>
                <a:gd name="T20" fmla="*/ 48 w 97"/>
                <a:gd name="T21" fmla="*/ 19 h 89"/>
                <a:gd name="T22" fmla="*/ 48 w 97"/>
                <a:gd name="T23" fmla="*/ 25 h 89"/>
                <a:gd name="T24" fmla="*/ 48 w 97"/>
                <a:gd name="T25" fmla="*/ 25 h 89"/>
                <a:gd name="T26" fmla="*/ 48 w 97"/>
                <a:gd name="T27" fmla="*/ 31 h 89"/>
                <a:gd name="T28" fmla="*/ 48 w 97"/>
                <a:gd name="T29" fmla="*/ 31 h 89"/>
                <a:gd name="T30" fmla="*/ 41 w 97"/>
                <a:gd name="T31" fmla="*/ 31 h 89"/>
                <a:gd name="T32" fmla="*/ 41 w 97"/>
                <a:gd name="T33" fmla="*/ 38 h 89"/>
                <a:gd name="T34" fmla="*/ 41 w 97"/>
                <a:gd name="T35" fmla="*/ 38 h 89"/>
                <a:gd name="T36" fmla="*/ 34 w 97"/>
                <a:gd name="T37" fmla="*/ 38 h 89"/>
                <a:gd name="T38" fmla="*/ 34 w 97"/>
                <a:gd name="T39" fmla="*/ 44 h 89"/>
                <a:gd name="T40" fmla="*/ 27 w 97"/>
                <a:gd name="T41" fmla="*/ 44 h 89"/>
                <a:gd name="T42" fmla="*/ 27 w 97"/>
                <a:gd name="T43" fmla="*/ 44 h 89"/>
                <a:gd name="T44" fmla="*/ 27 w 97"/>
                <a:gd name="T45" fmla="*/ 44 h 89"/>
                <a:gd name="T46" fmla="*/ 20 w 97"/>
                <a:gd name="T47" fmla="*/ 44 h 89"/>
                <a:gd name="T48" fmla="*/ 20 w 97"/>
                <a:gd name="T49" fmla="*/ 44 h 89"/>
                <a:gd name="T50" fmla="*/ 13 w 97"/>
                <a:gd name="T51" fmla="*/ 44 h 89"/>
                <a:gd name="T52" fmla="*/ 13 w 97"/>
                <a:gd name="T53" fmla="*/ 38 h 89"/>
                <a:gd name="T54" fmla="*/ 6 w 97"/>
                <a:gd name="T55" fmla="*/ 38 h 89"/>
                <a:gd name="T56" fmla="*/ 6 w 97"/>
                <a:gd name="T57" fmla="*/ 38 h 89"/>
                <a:gd name="T58" fmla="*/ 6 w 97"/>
                <a:gd name="T59" fmla="*/ 31 h 89"/>
                <a:gd name="T60" fmla="*/ 0 w 97"/>
                <a:gd name="T61" fmla="*/ 31 h 89"/>
                <a:gd name="T62" fmla="*/ 0 w 97"/>
                <a:gd name="T63" fmla="*/ 31 h 89"/>
                <a:gd name="T64" fmla="*/ 0 w 97"/>
                <a:gd name="T65" fmla="*/ 25 h 89"/>
                <a:gd name="T66" fmla="*/ 0 w 97"/>
                <a:gd name="T67" fmla="*/ 25 h 89"/>
                <a:gd name="T68" fmla="*/ 0 w 97"/>
                <a:gd name="T69" fmla="*/ 19 h 89"/>
                <a:gd name="T70" fmla="*/ 0 w 97"/>
                <a:gd name="T71" fmla="*/ 19 h 89"/>
                <a:gd name="T72" fmla="*/ 0 w 97"/>
                <a:gd name="T73" fmla="*/ 13 h 89"/>
                <a:gd name="T74" fmla="*/ 0 w 97"/>
                <a:gd name="T75" fmla="*/ 13 h 89"/>
                <a:gd name="T76" fmla="*/ 6 w 97"/>
                <a:gd name="T77" fmla="*/ 7 h 89"/>
                <a:gd name="T78" fmla="*/ 6 w 97"/>
                <a:gd name="T79" fmla="*/ 7 h 89"/>
                <a:gd name="T80" fmla="*/ 6 w 97"/>
                <a:gd name="T81" fmla="*/ 7 h 89"/>
                <a:gd name="T82" fmla="*/ 13 w 97"/>
                <a:gd name="T83" fmla="*/ 0 h 89"/>
                <a:gd name="T84" fmla="*/ 13 w 97"/>
                <a:gd name="T85" fmla="*/ 0 h 89"/>
                <a:gd name="T86" fmla="*/ 20 w 97"/>
                <a:gd name="T87" fmla="*/ 0 h 89"/>
                <a:gd name="T88" fmla="*/ 20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5" y="0"/>
                  </a:moveTo>
                  <a:lnTo>
                    <a:pt x="55" y="0"/>
                  </a:lnTo>
                  <a:lnTo>
                    <a:pt x="68" y="0"/>
                  </a:lnTo>
                  <a:lnTo>
                    <a:pt x="68" y="14"/>
                  </a:lnTo>
                  <a:lnTo>
                    <a:pt x="83" y="14"/>
                  </a:lnTo>
                  <a:lnTo>
                    <a:pt x="83" y="26"/>
                  </a:lnTo>
                  <a:lnTo>
                    <a:pt x="97" y="26"/>
                  </a:lnTo>
                  <a:lnTo>
                    <a:pt x="97" y="38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3" y="63"/>
                  </a:lnTo>
                  <a:lnTo>
                    <a:pt x="83" y="77"/>
                  </a:lnTo>
                  <a:lnTo>
                    <a:pt x="68" y="77"/>
                  </a:lnTo>
                  <a:lnTo>
                    <a:pt x="68" y="89"/>
                  </a:lnTo>
                  <a:lnTo>
                    <a:pt x="55" y="89"/>
                  </a:lnTo>
                  <a:lnTo>
                    <a:pt x="41" y="89"/>
                  </a:lnTo>
                  <a:lnTo>
                    <a:pt x="26" y="89"/>
                  </a:lnTo>
                  <a:lnTo>
                    <a:pt x="26" y="77"/>
                  </a:lnTo>
                  <a:lnTo>
                    <a:pt x="13" y="77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4"/>
                  </a:lnTo>
                  <a:lnTo>
                    <a:pt x="26" y="14"/>
                  </a:lnTo>
                  <a:lnTo>
                    <a:pt x="26" y="0"/>
                  </a:lnTo>
                  <a:lnTo>
                    <a:pt x="41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4" name="Freeform 242"/>
            <p:cNvSpPr>
              <a:spLocks/>
            </p:cNvSpPr>
            <p:nvPr/>
          </p:nvSpPr>
          <p:spPr bwMode="auto">
            <a:xfrm>
              <a:off x="2265" y="2814"/>
              <a:ext cx="42" cy="38"/>
            </a:xfrm>
            <a:custGeom>
              <a:avLst/>
              <a:gdLst>
                <a:gd name="T0" fmla="*/ 21 w 83"/>
                <a:gd name="T1" fmla="*/ 0 h 77"/>
                <a:gd name="T2" fmla="*/ 28 w 83"/>
                <a:gd name="T3" fmla="*/ 0 h 77"/>
                <a:gd name="T4" fmla="*/ 28 w 83"/>
                <a:gd name="T5" fmla="*/ 0 h 77"/>
                <a:gd name="T6" fmla="*/ 28 w 83"/>
                <a:gd name="T7" fmla="*/ 0 h 77"/>
                <a:gd name="T8" fmla="*/ 34 w 83"/>
                <a:gd name="T9" fmla="*/ 7 h 77"/>
                <a:gd name="T10" fmla="*/ 34 w 83"/>
                <a:gd name="T11" fmla="*/ 7 h 77"/>
                <a:gd name="T12" fmla="*/ 34 w 83"/>
                <a:gd name="T13" fmla="*/ 7 h 77"/>
                <a:gd name="T14" fmla="*/ 42 w 83"/>
                <a:gd name="T15" fmla="*/ 13 h 77"/>
                <a:gd name="T16" fmla="*/ 42 w 83"/>
                <a:gd name="T17" fmla="*/ 13 h 77"/>
                <a:gd name="T18" fmla="*/ 42 w 83"/>
                <a:gd name="T19" fmla="*/ 13 h 77"/>
                <a:gd name="T20" fmla="*/ 42 w 83"/>
                <a:gd name="T21" fmla="*/ 19 h 77"/>
                <a:gd name="T22" fmla="*/ 42 w 83"/>
                <a:gd name="T23" fmla="*/ 19 h 77"/>
                <a:gd name="T24" fmla="*/ 42 w 83"/>
                <a:gd name="T25" fmla="*/ 25 h 77"/>
                <a:gd name="T26" fmla="*/ 42 w 83"/>
                <a:gd name="T27" fmla="*/ 25 h 77"/>
                <a:gd name="T28" fmla="*/ 42 w 83"/>
                <a:gd name="T29" fmla="*/ 25 h 77"/>
                <a:gd name="T30" fmla="*/ 34 w 83"/>
                <a:gd name="T31" fmla="*/ 31 h 77"/>
                <a:gd name="T32" fmla="*/ 34 w 83"/>
                <a:gd name="T33" fmla="*/ 31 h 77"/>
                <a:gd name="T34" fmla="*/ 34 w 83"/>
                <a:gd name="T35" fmla="*/ 31 h 77"/>
                <a:gd name="T36" fmla="*/ 34 w 83"/>
                <a:gd name="T37" fmla="*/ 38 h 77"/>
                <a:gd name="T38" fmla="*/ 28 w 83"/>
                <a:gd name="T39" fmla="*/ 38 h 77"/>
                <a:gd name="T40" fmla="*/ 28 w 83"/>
                <a:gd name="T41" fmla="*/ 38 h 77"/>
                <a:gd name="T42" fmla="*/ 21 w 83"/>
                <a:gd name="T43" fmla="*/ 38 h 77"/>
                <a:gd name="T44" fmla="*/ 21 w 83"/>
                <a:gd name="T45" fmla="*/ 38 h 77"/>
                <a:gd name="T46" fmla="*/ 21 w 83"/>
                <a:gd name="T47" fmla="*/ 38 h 77"/>
                <a:gd name="T48" fmla="*/ 13 w 83"/>
                <a:gd name="T49" fmla="*/ 38 h 77"/>
                <a:gd name="T50" fmla="*/ 13 w 83"/>
                <a:gd name="T51" fmla="*/ 38 h 77"/>
                <a:gd name="T52" fmla="*/ 7 w 83"/>
                <a:gd name="T53" fmla="*/ 38 h 77"/>
                <a:gd name="T54" fmla="*/ 7 w 83"/>
                <a:gd name="T55" fmla="*/ 31 h 77"/>
                <a:gd name="T56" fmla="*/ 7 w 83"/>
                <a:gd name="T57" fmla="*/ 31 h 77"/>
                <a:gd name="T58" fmla="*/ 7 w 83"/>
                <a:gd name="T59" fmla="*/ 31 h 77"/>
                <a:gd name="T60" fmla="*/ 0 w 83"/>
                <a:gd name="T61" fmla="*/ 25 h 77"/>
                <a:gd name="T62" fmla="*/ 0 w 83"/>
                <a:gd name="T63" fmla="*/ 25 h 77"/>
                <a:gd name="T64" fmla="*/ 0 w 83"/>
                <a:gd name="T65" fmla="*/ 25 h 77"/>
                <a:gd name="T66" fmla="*/ 0 w 83"/>
                <a:gd name="T67" fmla="*/ 19 h 77"/>
                <a:gd name="T68" fmla="*/ 0 w 83"/>
                <a:gd name="T69" fmla="*/ 19 h 77"/>
                <a:gd name="T70" fmla="*/ 0 w 83"/>
                <a:gd name="T71" fmla="*/ 13 h 77"/>
                <a:gd name="T72" fmla="*/ 0 w 83"/>
                <a:gd name="T73" fmla="*/ 13 h 77"/>
                <a:gd name="T74" fmla="*/ 0 w 83"/>
                <a:gd name="T75" fmla="*/ 13 h 77"/>
                <a:gd name="T76" fmla="*/ 7 w 83"/>
                <a:gd name="T77" fmla="*/ 7 h 77"/>
                <a:gd name="T78" fmla="*/ 7 w 83"/>
                <a:gd name="T79" fmla="*/ 7 h 77"/>
                <a:gd name="T80" fmla="*/ 7 w 83"/>
                <a:gd name="T81" fmla="*/ 7 h 77"/>
                <a:gd name="T82" fmla="*/ 13 w 83"/>
                <a:gd name="T83" fmla="*/ 0 h 77"/>
                <a:gd name="T84" fmla="*/ 13 w 83"/>
                <a:gd name="T85" fmla="*/ 0 h 77"/>
                <a:gd name="T86" fmla="*/ 13 w 83"/>
                <a:gd name="T87" fmla="*/ 0 h 77"/>
                <a:gd name="T88" fmla="*/ 21 w 83"/>
                <a:gd name="T89" fmla="*/ 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7">
                  <a:moveTo>
                    <a:pt x="41" y="0"/>
                  </a:moveTo>
                  <a:lnTo>
                    <a:pt x="41" y="0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68" y="14"/>
                  </a:lnTo>
                  <a:lnTo>
                    <a:pt x="83" y="26"/>
                  </a:lnTo>
                  <a:lnTo>
                    <a:pt x="83" y="38"/>
                  </a:lnTo>
                  <a:lnTo>
                    <a:pt x="83" y="51"/>
                  </a:lnTo>
                  <a:lnTo>
                    <a:pt x="83" y="63"/>
                  </a:lnTo>
                  <a:lnTo>
                    <a:pt x="68" y="63"/>
                  </a:lnTo>
                  <a:lnTo>
                    <a:pt x="68" y="77"/>
                  </a:lnTo>
                  <a:lnTo>
                    <a:pt x="55" y="77"/>
                  </a:lnTo>
                  <a:lnTo>
                    <a:pt x="41" y="77"/>
                  </a:lnTo>
                  <a:lnTo>
                    <a:pt x="26" y="77"/>
                  </a:lnTo>
                  <a:lnTo>
                    <a:pt x="13" y="77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4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1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5" name="Freeform 243"/>
            <p:cNvSpPr>
              <a:spLocks/>
            </p:cNvSpPr>
            <p:nvPr/>
          </p:nvSpPr>
          <p:spPr bwMode="auto">
            <a:xfrm>
              <a:off x="2320" y="2814"/>
              <a:ext cx="49" cy="44"/>
            </a:xfrm>
            <a:custGeom>
              <a:avLst/>
              <a:gdLst>
                <a:gd name="T0" fmla="*/ 28 w 99"/>
                <a:gd name="T1" fmla="*/ 0 h 89"/>
                <a:gd name="T2" fmla="*/ 28 w 99"/>
                <a:gd name="T3" fmla="*/ 0 h 89"/>
                <a:gd name="T4" fmla="*/ 35 w 99"/>
                <a:gd name="T5" fmla="*/ 0 h 89"/>
                <a:gd name="T6" fmla="*/ 35 w 99"/>
                <a:gd name="T7" fmla="*/ 0 h 89"/>
                <a:gd name="T8" fmla="*/ 42 w 99"/>
                <a:gd name="T9" fmla="*/ 7 h 89"/>
                <a:gd name="T10" fmla="*/ 42 w 99"/>
                <a:gd name="T11" fmla="*/ 7 h 89"/>
                <a:gd name="T12" fmla="*/ 42 w 99"/>
                <a:gd name="T13" fmla="*/ 7 h 89"/>
                <a:gd name="T14" fmla="*/ 49 w 99"/>
                <a:gd name="T15" fmla="*/ 13 h 89"/>
                <a:gd name="T16" fmla="*/ 49 w 99"/>
                <a:gd name="T17" fmla="*/ 13 h 89"/>
                <a:gd name="T18" fmla="*/ 49 w 99"/>
                <a:gd name="T19" fmla="*/ 19 h 89"/>
                <a:gd name="T20" fmla="*/ 49 w 99"/>
                <a:gd name="T21" fmla="*/ 19 h 89"/>
                <a:gd name="T22" fmla="*/ 49 w 99"/>
                <a:gd name="T23" fmla="*/ 25 h 89"/>
                <a:gd name="T24" fmla="*/ 49 w 99"/>
                <a:gd name="T25" fmla="*/ 25 h 89"/>
                <a:gd name="T26" fmla="*/ 49 w 99"/>
                <a:gd name="T27" fmla="*/ 31 h 89"/>
                <a:gd name="T28" fmla="*/ 49 w 99"/>
                <a:gd name="T29" fmla="*/ 31 h 89"/>
                <a:gd name="T30" fmla="*/ 42 w 99"/>
                <a:gd name="T31" fmla="*/ 31 h 89"/>
                <a:gd name="T32" fmla="*/ 42 w 99"/>
                <a:gd name="T33" fmla="*/ 38 h 89"/>
                <a:gd name="T34" fmla="*/ 42 w 99"/>
                <a:gd name="T35" fmla="*/ 38 h 89"/>
                <a:gd name="T36" fmla="*/ 35 w 99"/>
                <a:gd name="T37" fmla="*/ 38 h 89"/>
                <a:gd name="T38" fmla="*/ 35 w 99"/>
                <a:gd name="T39" fmla="*/ 44 h 89"/>
                <a:gd name="T40" fmla="*/ 28 w 99"/>
                <a:gd name="T41" fmla="*/ 44 h 89"/>
                <a:gd name="T42" fmla="*/ 28 w 99"/>
                <a:gd name="T43" fmla="*/ 44 h 89"/>
                <a:gd name="T44" fmla="*/ 28 w 99"/>
                <a:gd name="T45" fmla="*/ 44 h 89"/>
                <a:gd name="T46" fmla="*/ 21 w 99"/>
                <a:gd name="T47" fmla="*/ 44 h 89"/>
                <a:gd name="T48" fmla="*/ 21 w 99"/>
                <a:gd name="T49" fmla="*/ 44 h 89"/>
                <a:gd name="T50" fmla="*/ 14 w 99"/>
                <a:gd name="T51" fmla="*/ 44 h 89"/>
                <a:gd name="T52" fmla="*/ 14 w 99"/>
                <a:gd name="T53" fmla="*/ 38 h 89"/>
                <a:gd name="T54" fmla="*/ 7 w 99"/>
                <a:gd name="T55" fmla="*/ 38 h 89"/>
                <a:gd name="T56" fmla="*/ 7 w 99"/>
                <a:gd name="T57" fmla="*/ 38 h 89"/>
                <a:gd name="T58" fmla="*/ 7 w 99"/>
                <a:gd name="T59" fmla="*/ 31 h 89"/>
                <a:gd name="T60" fmla="*/ 0 w 99"/>
                <a:gd name="T61" fmla="*/ 31 h 89"/>
                <a:gd name="T62" fmla="*/ 0 w 99"/>
                <a:gd name="T63" fmla="*/ 31 h 89"/>
                <a:gd name="T64" fmla="*/ 0 w 99"/>
                <a:gd name="T65" fmla="*/ 25 h 89"/>
                <a:gd name="T66" fmla="*/ 0 w 99"/>
                <a:gd name="T67" fmla="*/ 25 h 89"/>
                <a:gd name="T68" fmla="*/ 0 w 99"/>
                <a:gd name="T69" fmla="*/ 19 h 89"/>
                <a:gd name="T70" fmla="*/ 0 w 99"/>
                <a:gd name="T71" fmla="*/ 19 h 89"/>
                <a:gd name="T72" fmla="*/ 0 w 99"/>
                <a:gd name="T73" fmla="*/ 13 h 89"/>
                <a:gd name="T74" fmla="*/ 0 w 99"/>
                <a:gd name="T75" fmla="*/ 13 h 89"/>
                <a:gd name="T76" fmla="*/ 7 w 99"/>
                <a:gd name="T77" fmla="*/ 7 h 89"/>
                <a:gd name="T78" fmla="*/ 7 w 99"/>
                <a:gd name="T79" fmla="*/ 7 h 89"/>
                <a:gd name="T80" fmla="*/ 7 w 99"/>
                <a:gd name="T81" fmla="*/ 7 h 89"/>
                <a:gd name="T82" fmla="*/ 14 w 99"/>
                <a:gd name="T83" fmla="*/ 0 h 89"/>
                <a:gd name="T84" fmla="*/ 14 w 99"/>
                <a:gd name="T85" fmla="*/ 0 h 89"/>
                <a:gd name="T86" fmla="*/ 21 w 99"/>
                <a:gd name="T87" fmla="*/ 0 h 89"/>
                <a:gd name="T88" fmla="*/ 21 w 99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9">
                  <a:moveTo>
                    <a:pt x="57" y="0"/>
                  </a:moveTo>
                  <a:lnTo>
                    <a:pt x="57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84" y="14"/>
                  </a:lnTo>
                  <a:lnTo>
                    <a:pt x="84" y="26"/>
                  </a:lnTo>
                  <a:lnTo>
                    <a:pt x="99" y="26"/>
                  </a:lnTo>
                  <a:lnTo>
                    <a:pt x="99" y="38"/>
                  </a:lnTo>
                  <a:lnTo>
                    <a:pt x="99" y="51"/>
                  </a:lnTo>
                  <a:lnTo>
                    <a:pt x="99" y="63"/>
                  </a:lnTo>
                  <a:lnTo>
                    <a:pt x="84" y="63"/>
                  </a:lnTo>
                  <a:lnTo>
                    <a:pt x="84" y="77"/>
                  </a:lnTo>
                  <a:lnTo>
                    <a:pt x="70" y="77"/>
                  </a:lnTo>
                  <a:lnTo>
                    <a:pt x="70" y="89"/>
                  </a:lnTo>
                  <a:lnTo>
                    <a:pt x="57" y="89"/>
                  </a:lnTo>
                  <a:lnTo>
                    <a:pt x="42" y="89"/>
                  </a:lnTo>
                  <a:lnTo>
                    <a:pt x="28" y="89"/>
                  </a:lnTo>
                  <a:lnTo>
                    <a:pt x="28" y="77"/>
                  </a:lnTo>
                  <a:lnTo>
                    <a:pt x="15" y="77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26"/>
                  </a:lnTo>
                  <a:lnTo>
                    <a:pt x="15" y="14"/>
                  </a:lnTo>
                  <a:lnTo>
                    <a:pt x="28" y="14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6" name="Freeform 244"/>
            <p:cNvSpPr>
              <a:spLocks/>
            </p:cNvSpPr>
            <p:nvPr/>
          </p:nvSpPr>
          <p:spPr bwMode="auto">
            <a:xfrm>
              <a:off x="2320" y="2814"/>
              <a:ext cx="42" cy="38"/>
            </a:xfrm>
            <a:custGeom>
              <a:avLst/>
              <a:gdLst>
                <a:gd name="T0" fmla="*/ 21 w 84"/>
                <a:gd name="T1" fmla="*/ 0 h 77"/>
                <a:gd name="T2" fmla="*/ 29 w 84"/>
                <a:gd name="T3" fmla="*/ 0 h 77"/>
                <a:gd name="T4" fmla="*/ 29 w 84"/>
                <a:gd name="T5" fmla="*/ 0 h 77"/>
                <a:gd name="T6" fmla="*/ 29 w 84"/>
                <a:gd name="T7" fmla="*/ 0 h 77"/>
                <a:gd name="T8" fmla="*/ 35 w 84"/>
                <a:gd name="T9" fmla="*/ 7 h 77"/>
                <a:gd name="T10" fmla="*/ 35 w 84"/>
                <a:gd name="T11" fmla="*/ 7 h 77"/>
                <a:gd name="T12" fmla="*/ 35 w 84"/>
                <a:gd name="T13" fmla="*/ 7 h 77"/>
                <a:gd name="T14" fmla="*/ 42 w 84"/>
                <a:gd name="T15" fmla="*/ 13 h 77"/>
                <a:gd name="T16" fmla="*/ 42 w 84"/>
                <a:gd name="T17" fmla="*/ 13 h 77"/>
                <a:gd name="T18" fmla="*/ 42 w 84"/>
                <a:gd name="T19" fmla="*/ 13 h 77"/>
                <a:gd name="T20" fmla="*/ 42 w 84"/>
                <a:gd name="T21" fmla="*/ 19 h 77"/>
                <a:gd name="T22" fmla="*/ 42 w 84"/>
                <a:gd name="T23" fmla="*/ 19 h 77"/>
                <a:gd name="T24" fmla="*/ 42 w 84"/>
                <a:gd name="T25" fmla="*/ 25 h 77"/>
                <a:gd name="T26" fmla="*/ 42 w 84"/>
                <a:gd name="T27" fmla="*/ 25 h 77"/>
                <a:gd name="T28" fmla="*/ 42 w 84"/>
                <a:gd name="T29" fmla="*/ 25 h 77"/>
                <a:gd name="T30" fmla="*/ 35 w 84"/>
                <a:gd name="T31" fmla="*/ 31 h 77"/>
                <a:gd name="T32" fmla="*/ 35 w 84"/>
                <a:gd name="T33" fmla="*/ 31 h 77"/>
                <a:gd name="T34" fmla="*/ 35 w 84"/>
                <a:gd name="T35" fmla="*/ 31 h 77"/>
                <a:gd name="T36" fmla="*/ 35 w 84"/>
                <a:gd name="T37" fmla="*/ 38 h 77"/>
                <a:gd name="T38" fmla="*/ 29 w 84"/>
                <a:gd name="T39" fmla="*/ 38 h 77"/>
                <a:gd name="T40" fmla="*/ 29 w 84"/>
                <a:gd name="T41" fmla="*/ 38 h 77"/>
                <a:gd name="T42" fmla="*/ 21 w 84"/>
                <a:gd name="T43" fmla="*/ 38 h 77"/>
                <a:gd name="T44" fmla="*/ 21 w 84"/>
                <a:gd name="T45" fmla="*/ 38 h 77"/>
                <a:gd name="T46" fmla="*/ 21 w 84"/>
                <a:gd name="T47" fmla="*/ 38 h 77"/>
                <a:gd name="T48" fmla="*/ 14 w 84"/>
                <a:gd name="T49" fmla="*/ 38 h 77"/>
                <a:gd name="T50" fmla="*/ 14 w 84"/>
                <a:gd name="T51" fmla="*/ 38 h 77"/>
                <a:gd name="T52" fmla="*/ 8 w 84"/>
                <a:gd name="T53" fmla="*/ 38 h 77"/>
                <a:gd name="T54" fmla="*/ 8 w 84"/>
                <a:gd name="T55" fmla="*/ 31 h 77"/>
                <a:gd name="T56" fmla="*/ 8 w 84"/>
                <a:gd name="T57" fmla="*/ 31 h 77"/>
                <a:gd name="T58" fmla="*/ 8 w 84"/>
                <a:gd name="T59" fmla="*/ 31 h 77"/>
                <a:gd name="T60" fmla="*/ 0 w 84"/>
                <a:gd name="T61" fmla="*/ 25 h 77"/>
                <a:gd name="T62" fmla="*/ 0 w 84"/>
                <a:gd name="T63" fmla="*/ 25 h 77"/>
                <a:gd name="T64" fmla="*/ 0 w 84"/>
                <a:gd name="T65" fmla="*/ 25 h 77"/>
                <a:gd name="T66" fmla="*/ 0 w 84"/>
                <a:gd name="T67" fmla="*/ 19 h 77"/>
                <a:gd name="T68" fmla="*/ 0 w 84"/>
                <a:gd name="T69" fmla="*/ 19 h 77"/>
                <a:gd name="T70" fmla="*/ 0 w 84"/>
                <a:gd name="T71" fmla="*/ 13 h 77"/>
                <a:gd name="T72" fmla="*/ 0 w 84"/>
                <a:gd name="T73" fmla="*/ 13 h 77"/>
                <a:gd name="T74" fmla="*/ 0 w 84"/>
                <a:gd name="T75" fmla="*/ 13 h 77"/>
                <a:gd name="T76" fmla="*/ 8 w 84"/>
                <a:gd name="T77" fmla="*/ 7 h 77"/>
                <a:gd name="T78" fmla="*/ 8 w 84"/>
                <a:gd name="T79" fmla="*/ 7 h 77"/>
                <a:gd name="T80" fmla="*/ 8 w 84"/>
                <a:gd name="T81" fmla="*/ 7 h 77"/>
                <a:gd name="T82" fmla="*/ 14 w 84"/>
                <a:gd name="T83" fmla="*/ 0 h 77"/>
                <a:gd name="T84" fmla="*/ 14 w 84"/>
                <a:gd name="T85" fmla="*/ 0 h 77"/>
                <a:gd name="T86" fmla="*/ 14 w 84"/>
                <a:gd name="T87" fmla="*/ 0 h 77"/>
                <a:gd name="T88" fmla="*/ 21 w 84"/>
                <a:gd name="T89" fmla="*/ 0 h 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7">
                  <a:moveTo>
                    <a:pt x="42" y="0"/>
                  </a:moveTo>
                  <a:lnTo>
                    <a:pt x="42" y="0"/>
                  </a:lnTo>
                  <a:lnTo>
                    <a:pt x="57" y="0"/>
                  </a:lnTo>
                  <a:lnTo>
                    <a:pt x="70" y="0"/>
                  </a:lnTo>
                  <a:lnTo>
                    <a:pt x="70" y="14"/>
                  </a:lnTo>
                  <a:lnTo>
                    <a:pt x="84" y="26"/>
                  </a:lnTo>
                  <a:lnTo>
                    <a:pt x="84" y="38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7"/>
                  </a:lnTo>
                  <a:lnTo>
                    <a:pt x="57" y="77"/>
                  </a:lnTo>
                  <a:lnTo>
                    <a:pt x="42" y="77"/>
                  </a:lnTo>
                  <a:lnTo>
                    <a:pt x="28" y="77"/>
                  </a:lnTo>
                  <a:lnTo>
                    <a:pt x="15" y="77"/>
                  </a:lnTo>
                  <a:lnTo>
                    <a:pt x="15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5" y="14"/>
                  </a:lnTo>
                  <a:lnTo>
                    <a:pt x="15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7" name="Freeform 245"/>
            <p:cNvSpPr>
              <a:spLocks/>
            </p:cNvSpPr>
            <p:nvPr/>
          </p:nvSpPr>
          <p:spPr bwMode="auto">
            <a:xfrm>
              <a:off x="2376" y="2808"/>
              <a:ext cx="49" cy="44"/>
            </a:xfrm>
            <a:custGeom>
              <a:avLst/>
              <a:gdLst>
                <a:gd name="T0" fmla="*/ 27 w 99"/>
                <a:gd name="T1" fmla="*/ 0 h 89"/>
                <a:gd name="T2" fmla="*/ 27 w 99"/>
                <a:gd name="T3" fmla="*/ 0 h 89"/>
                <a:gd name="T4" fmla="*/ 35 w 99"/>
                <a:gd name="T5" fmla="*/ 0 h 89"/>
                <a:gd name="T6" fmla="*/ 35 w 99"/>
                <a:gd name="T7" fmla="*/ 0 h 89"/>
                <a:gd name="T8" fmla="*/ 42 w 99"/>
                <a:gd name="T9" fmla="*/ 6 h 89"/>
                <a:gd name="T10" fmla="*/ 42 w 99"/>
                <a:gd name="T11" fmla="*/ 6 h 89"/>
                <a:gd name="T12" fmla="*/ 42 w 99"/>
                <a:gd name="T13" fmla="*/ 6 h 89"/>
                <a:gd name="T14" fmla="*/ 49 w 99"/>
                <a:gd name="T15" fmla="*/ 13 h 89"/>
                <a:gd name="T16" fmla="*/ 49 w 99"/>
                <a:gd name="T17" fmla="*/ 13 h 89"/>
                <a:gd name="T18" fmla="*/ 49 w 99"/>
                <a:gd name="T19" fmla="*/ 19 h 89"/>
                <a:gd name="T20" fmla="*/ 49 w 99"/>
                <a:gd name="T21" fmla="*/ 19 h 89"/>
                <a:gd name="T22" fmla="*/ 49 w 99"/>
                <a:gd name="T23" fmla="*/ 25 h 89"/>
                <a:gd name="T24" fmla="*/ 49 w 99"/>
                <a:gd name="T25" fmla="*/ 25 h 89"/>
                <a:gd name="T26" fmla="*/ 49 w 99"/>
                <a:gd name="T27" fmla="*/ 31 h 89"/>
                <a:gd name="T28" fmla="*/ 49 w 99"/>
                <a:gd name="T29" fmla="*/ 31 h 89"/>
                <a:gd name="T30" fmla="*/ 42 w 99"/>
                <a:gd name="T31" fmla="*/ 31 h 89"/>
                <a:gd name="T32" fmla="*/ 42 w 99"/>
                <a:gd name="T33" fmla="*/ 37 h 89"/>
                <a:gd name="T34" fmla="*/ 42 w 99"/>
                <a:gd name="T35" fmla="*/ 37 h 89"/>
                <a:gd name="T36" fmla="*/ 35 w 99"/>
                <a:gd name="T37" fmla="*/ 37 h 89"/>
                <a:gd name="T38" fmla="*/ 35 w 99"/>
                <a:gd name="T39" fmla="*/ 44 h 89"/>
                <a:gd name="T40" fmla="*/ 27 w 99"/>
                <a:gd name="T41" fmla="*/ 44 h 89"/>
                <a:gd name="T42" fmla="*/ 27 w 99"/>
                <a:gd name="T43" fmla="*/ 44 h 89"/>
                <a:gd name="T44" fmla="*/ 27 w 99"/>
                <a:gd name="T45" fmla="*/ 44 h 89"/>
                <a:gd name="T46" fmla="*/ 21 w 99"/>
                <a:gd name="T47" fmla="*/ 44 h 89"/>
                <a:gd name="T48" fmla="*/ 21 w 99"/>
                <a:gd name="T49" fmla="*/ 44 h 89"/>
                <a:gd name="T50" fmla="*/ 14 w 99"/>
                <a:gd name="T51" fmla="*/ 44 h 89"/>
                <a:gd name="T52" fmla="*/ 14 w 99"/>
                <a:gd name="T53" fmla="*/ 37 h 89"/>
                <a:gd name="T54" fmla="*/ 6 w 99"/>
                <a:gd name="T55" fmla="*/ 37 h 89"/>
                <a:gd name="T56" fmla="*/ 6 w 99"/>
                <a:gd name="T57" fmla="*/ 37 h 89"/>
                <a:gd name="T58" fmla="*/ 6 w 99"/>
                <a:gd name="T59" fmla="*/ 31 h 89"/>
                <a:gd name="T60" fmla="*/ 0 w 99"/>
                <a:gd name="T61" fmla="*/ 31 h 89"/>
                <a:gd name="T62" fmla="*/ 0 w 99"/>
                <a:gd name="T63" fmla="*/ 31 h 89"/>
                <a:gd name="T64" fmla="*/ 0 w 99"/>
                <a:gd name="T65" fmla="*/ 25 h 89"/>
                <a:gd name="T66" fmla="*/ 0 w 99"/>
                <a:gd name="T67" fmla="*/ 25 h 89"/>
                <a:gd name="T68" fmla="*/ 0 w 99"/>
                <a:gd name="T69" fmla="*/ 19 h 89"/>
                <a:gd name="T70" fmla="*/ 0 w 99"/>
                <a:gd name="T71" fmla="*/ 19 h 89"/>
                <a:gd name="T72" fmla="*/ 0 w 99"/>
                <a:gd name="T73" fmla="*/ 13 h 89"/>
                <a:gd name="T74" fmla="*/ 0 w 99"/>
                <a:gd name="T75" fmla="*/ 13 h 89"/>
                <a:gd name="T76" fmla="*/ 6 w 99"/>
                <a:gd name="T77" fmla="*/ 6 h 89"/>
                <a:gd name="T78" fmla="*/ 6 w 99"/>
                <a:gd name="T79" fmla="*/ 6 h 89"/>
                <a:gd name="T80" fmla="*/ 6 w 99"/>
                <a:gd name="T81" fmla="*/ 6 h 89"/>
                <a:gd name="T82" fmla="*/ 14 w 99"/>
                <a:gd name="T83" fmla="*/ 0 h 89"/>
                <a:gd name="T84" fmla="*/ 14 w 99"/>
                <a:gd name="T85" fmla="*/ 0 h 89"/>
                <a:gd name="T86" fmla="*/ 21 w 99"/>
                <a:gd name="T87" fmla="*/ 0 h 89"/>
                <a:gd name="T88" fmla="*/ 21 w 99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9" h="89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12"/>
                  </a:lnTo>
                  <a:lnTo>
                    <a:pt x="84" y="26"/>
                  </a:lnTo>
                  <a:lnTo>
                    <a:pt x="99" y="26"/>
                  </a:lnTo>
                  <a:lnTo>
                    <a:pt x="99" y="38"/>
                  </a:lnTo>
                  <a:lnTo>
                    <a:pt x="99" y="50"/>
                  </a:lnTo>
                  <a:lnTo>
                    <a:pt x="99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70" y="75"/>
                  </a:lnTo>
                  <a:lnTo>
                    <a:pt x="70" y="89"/>
                  </a:lnTo>
                  <a:lnTo>
                    <a:pt x="55" y="89"/>
                  </a:lnTo>
                  <a:lnTo>
                    <a:pt x="42" y="89"/>
                  </a:lnTo>
                  <a:lnTo>
                    <a:pt x="28" y="89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8" name="Freeform 246"/>
            <p:cNvSpPr>
              <a:spLocks/>
            </p:cNvSpPr>
            <p:nvPr/>
          </p:nvSpPr>
          <p:spPr bwMode="auto">
            <a:xfrm>
              <a:off x="2376" y="2808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3 h 75"/>
                <a:gd name="T16" fmla="*/ 42 w 84"/>
                <a:gd name="T17" fmla="*/ 13 h 75"/>
                <a:gd name="T18" fmla="*/ 42 w 84"/>
                <a:gd name="T19" fmla="*/ 13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2 h 75"/>
                <a:gd name="T32" fmla="*/ 35 w 84"/>
                <a:gd name="T33" fmla="*/ 32 h 75"/>
                <a:gd name="T34" fmla="*/ 35 w 84"/>
                <a:gd name="T35" fmla="*/ 32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2 h 75"/>
                <a:gd name="T56" fmla="*/ 7 w 84"/>
                <a:gd name="T57" fmla="*/ 32 h 75"/>
                <a:gd name="T58" fmla="*/ 7 w 84"/>
                <a:gd name="T59" fmla="*/ 32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3 h 75"/>
                <a:gd name="T72" fmla="*/ 0 w 84"/>
                <a:gd name="T73" fmla="*/ 13 h 75"/>
                <a:gd name="T74" fmla="*/ 0 w 84"/>
                <a:gd name="T75" fmla="*/ 13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26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29" name="Freeform 247"/>
            <p:cNvSpPr>
              <a:spLocks/>
            </p:cNvSpPr>
            <p:nvPr/>
          </p:nvSpPr>
          <p:spPr bwMode="auto">
            <a:xfrm>
              <a:off x="2425" y="2795"/>
              <a:ext cx="49" cy="45"/>
            </a:xfrm>
            <a:custGeom>
              <a:avLst/>
              <a:gdLst>
                <a:gd name="T0" fmla="*/ 28 w 97"/>
                <a:gd name="T1" fmla="*/ 0 h 88"/>
                <a:gd name="T2" fmla="*/ 28 w 97"/>
                <a:gd name="T3" fmla="*/ 0 h 88"/>
                <a:gd name="T4" fmla="*/ 34 w 97"/>
                <a:gd name="T5" fmla="*/ 0 h 88"/>
                <a:gd name="T6" fmla="*/ 34 w 97"/>
                <a:gd name="T7" fmla="*/ 0 h 88"/>
                <a:gd name="T8" fmla="*/ 42 w 97"/>
                <a:gd name="T9" fmla="*/ 7 h 88"/>
                <a:gd name="T10" fmla="*/ 42 w 97"/>
                <a:gd name="T11" fmla="*/ 7 h 88"/>
                <a:gd name="T12" fmla="*/ 42 w 97"/>
                <a:gd name="T13" fmla="*/ 7 h 88"/>
                <a:gd name="T14" fmla="*/ 49 w 97"/>
                <a:gd name="T15" fmla="*/ 13 h 88"/>
                <a:gd name="T16" fmla="*/ 49 w 97"/>
                <a:gd name="T17" fmla="*/ 13 h 88"/>
                <a:gd name="T18" fmla="*/ 49 w 97"/>
                <a:gd name="T19" fmla="*/ 19 h 88"/>
                <a:gd name="T20" fmla="*/ 49 w 97"/>
                <a:gd name="T21" fmla="*/ 19 h 88"/>
                <a:gd name="T22" fmla="*/ 49 w 97"/>
                <a:gd name="T23" fmla="*/ 26 h 88"/>
                <a:gd name="T24" fmla="*/ 49 w 97"/>
                <a:gd name="T25" fmla="*/ 26 h 88"/>
                <a:gd name="T26" fmla="*/ 49 w 97"/>
                <a:gd name="T27" fmla="*/ 32 h 88"/>
                <a:gd name="T28" fmla="*/ 49 w 97"/>
                <a:gd name="T29" fmla="*/ 32 h 88"/>
                <a:gd name="T30" fmla="*/ 42 w 97"/>
                <a:gd name="T31" fmla="*/ 32 h 88"/>
                <a:gd name="T32" fmla="*/ 42 w 97"/>
                <a:gd name="T33" fmla="*/ 38 h 88"/>
                <a:gd name="T34" fmla="*/ 42 w 97"/>
                <a:gd name="T35" fmla="*/ 38 h 88"/>
                <a:gd name="T36" fmla="*/ 34 w 97"/>
                <a:gd name="T37" fmla="*/ 38 h 88"/>
                <a:gd name="T38" fmla="*/ 34 w 97"/>
                <a:gd name="T39" fmla="*/ 45 h 88"/>
                <a:gd name="T40" fmla="*/ 28 w 97"/>
                <a:gd name="T41" fmla="*/ 45 h 88"/>
                <a:gd name="T42" fmla="*/ 28 w 97"/>
                <a:gd name="T43" fmla="*/ 45 h 88"/>
                <a:gd name="T44" fmla="*/ 28 w 97"/>
                <a:gd name="T45" fmla="*/ 45 h 88"/>
                <a:gd name="T46" fmla="*/ 21 w 97"/>
                <a:gd name="T47" fmla="*/ 45 h 88"/>
                <a:gd name="T48" fmla="*/ 21 w 97"/>
                <a:gd name="T49" fmla="*/ 45 h 88"/>
                <a:gd name="T50" fmla="*/ 13 w 97"/>
                <a:gd name="T51" fmla="*/ 45 h 88"/>
                <a:gd name="T52" fmla="*/ 13 w 97"/>
                <a:gd name="T53" fmla="*/ 38 h 88"/>
                <a:gd name="T54" fmla="*/ 7 w 97"/>
                <a:gd name="T55" fmla="*/ 38 h 88"/>
                <a:gd name="T56" fmla="*/ 7 w 97"/>
                <a:gd name="T57" fmla="*/ 38 h 88"/>
                <a:gd name="T58" fmla="*/ 7 w 97"/>
                <a:gd name="T59" fmla="*/ 32 h 88"/>
                <a:gd name="T60" fmla="*/ 0 w 97"/>
                <a:gd name="T61" fmla="*/ 32 h 88"/>
                <a:gd name="T62" fmla="*/ 0 w 97"/>
                <a:gd name="T63" fmla="*/ 32 h 88"/>
                <a:gd name="T64" fmla="*/ 0 w 97"/>
                <a:gd name="T65" fmla="*/ 26 h 88"/>
                <a:gd name="T66" fmla="*/ 0 w 97"/>
                <a:gd name="T67" fmla="*/ 26 h 88"/>
                <a:gd name="T68" fmla="*/ 0 w 97"/>
                <a:gd name="T69" fmla="*/ 19 h 88"/>
                <a:gd name="T70" fmla="*/ 0 w 97"/>
                <a:gd name="T71" fmla="*/ 19 h 88"/>
                <a:gd name="T72" fmla="*/ 0 w 97"/>
                <a:gd name="T73" fmla="*/ 13 h 88"/>
                <a:gd name="T74" fmla="*/ 0 w 97"/>
                <a:gd name="T75" fmla="*/ 13 h 88"/>
                <a:gd name="T76" fmla="*/ 7 w 97"/>
                <a:gd name="T77" fmla="*/ 7 h 88"/>
                <a:gd name="T78" fmla="*/ 7 w 97"/>
                <a:gd name="T79" fmla="*/ 7 h 88"/>
                <a:gd name="T80" fmla="*/ 7 w 97"/>
                <a:gd name="T81" fmla="*/ 7 h 88"/>
                <a:gd name="T82" fmla="*/ 13 w 97"/>
                <a:gd name="T83" fmla="*/ 0 h 88"/>
                <a:gd name="T84" fmla="*/ 13 w 97"/>
                <a:gd name="T85" fmla="*/ 0 h 88"/>
                <a:gd name="T86" fmla="*/ 21 w 97"/>
                <a:gd name="T87" fmla="*/ 0 h 88"/>
                <a:gd name="T88" fmla="*/ 21 w 97"/>
                <a:gd name="T89" fmla="*/ 0 h 8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8">
                  <a:moveTo>
                    <a:pt x="55" y="0"/>
                  </a:moveTo>
                  <a:lnTo>
                    <a:pt x="55" y="0"/>
                  </a:lnTo>
                  <a:lnTo>
                    <a:pt x="68" y="0"/>
                  </a:lnTo>
                  <a:lnTo>
                    <a:pt x="68" y="13"/>
                  </a:lnTo>
                  <a:lnTo>
                    <a:pt x="83" y="13"/>
                  </a:lnTo>
                  <a:lnTo>
                    <a:pt x="83" y="25"/>
                  </a:lnTo>
                  <a:lnTo>
                    <a:pt x="97" y="25"/>
                  </a:lnTo>
                  <a:lnTo>
                    <a:pt x="97" y="37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3" y="63"/>
                  </a:lnTo>
                  <a:lnTo>
                    <a:pt x="83" y="75"/>
                  </a:lnTo>
                  <a:lnTo>
                    <a:pt x="68" y="75"/>
                  </a:lnTo>
                  <a:lnTo>
                    <a:pt x="68" y="88"/>
                  </a:lnTo>
                  <a:lnTo>
                    <a:pt x="55" y="88"/>
                  </a:lnTo>
                  <a:lnTo>
                    <a:pt x="42" y="88"/>
                  </a:lnTo>
                  <a:lnTo>
                    <a:pt x="26" y="88"/>
                  </a:lnTo>
                  <a:lnTo>
                    <a:pt x="26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13" y="13"/>
                  </a:lnTo>
                  <a:lnTo>
                    <a:pt x="26" y="13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0" name="Freeform 248"/>
            <p:cNvSpPr>
              <a:spLocks/>
            </p:cNvSpPr>
            <p:nvPr/>
          </p:nvSpPr>
          <p:spPr bwMode="auto">
            <a:xfrm>
              <a:off x="2425" y="2795"/>
              <a:ext cx="42" cy="38"/>
            </a:xfrm>
            <a:custGeom>
              <a:avLst/>
              <a:gdLst>
                <a:gd name="T0" fmla="*/ 21 w 83"/>
                <a:gd name="T1" fmla="*/ 0 h 75"/>
                <a:gd name="T2" fmla="*/ 28 w 83"/>
                <a:gd name="T3" fmla="*/ 0 h 75"/>
                <a:gd name="T4" fmla="*/ 28 w 83"/>
                <a:gd name="T5" fmla="*/ 0 h 75"/>
                <a:gd name="T6" fmla="*/ 28 w 83"/>
                <a:gd name="T7" fmla="*/ 0 h 75"/>
                <a:gd name="T8" fmla="*/ 34 w 83"/>
                <a:gd name="T9" fmla="*/ 7 h 75"/>
                <a:gd name="T10" fmla="*/ 34 w 83"/>
                <a:gd name="T11" fmla="*/ 7 h 75"/>
                <a:gd name="T12" fmla="*/ 34 w 83"/>
                <a:gd name="T13" fmla="*/ 7 h 75"/>
                <a:gd name="T14" fmla="*/ 42 w 83"/>
                <a:gd name="T15" fmla="*/ 13 h 75"/>
                <a:gd name="T16" fmla="*/ 42 w 83"/>
                <a:gd name="T17" fmla="*/ 13 h 75"/>
                <a:gd name="T18" fmla="*/ 42 w 83"/>
                <a:gd name="T19" fmla="*/ 13 h 75"/>
                <a:gd name="T20" fmla="*/ 42 w 83"/>
                <a:gd name="T21" fmla="*/ 19 h 75"/>
                <a:gd name="T22" fmla="*/ 42 w 83"/>
                <a:gd name="T23" fmla="*/ 19 h 75"/>
                <a:gd name="T24" fmla="*/ 42 w 83"/>
                <a:gd name="T25" fmla="*/ 26 h 75"/>
                <a:gd name="T26" fmla="*/ 42 w 83"/>
                <a:gd name="T27" fmla="*/ 26 h 75"/>
                <a:gd name="T28" fmla="*/ 42 w 83"/>
                <a:gd name="T29" fmla="*/ 26 h 75"/>
                <a:gd name="T30" fmla="*/ 34 w 83"/>
                <a:gd name="T31" fmla="*/ 32 h 75"/>
                <a:gd name="T32" fmla="*/ 34 w 83"/>
                <a:gd name="T33" fmla="*/ 32 h 75"/>
                <a:gd name="T34" fmla="*/ 34 w 83"/>
                <a:gd name="T35" fmla="*/ 32 h 75"/>
                <a:gd name="T36" fmla="*/ 34 w 83"/>
                <a:gd name="T37" fmla="*/ 38 h 75"/>
                <a:gd name="T38" fmla="*/ 28 w 83"/>
                <a:gd name="T39" fmla="*/ 38 h 75"/>
                <a:gd name="T40" fmla="*/ 28 w 83"/>
                <a:gd name="T41" fmla="*/ 38 h 75"/>
                <a:gd name="T42" fmla="*/ 21 w 83"/>
                <a:gd name="T43" fmla="*/ 38 h 75"/>
                <a:gd name="T44" fmla="*/ 21 w 83"/>
                <a:gd name="T45" fmla="*/ 38 h 75"/>
                <a:gd name="T46" fmla="*/ 21 w 83"/>
                <a:gd name="T47" fmla="*/ 38 h 75"/>
                <a:gd name="T48" fmla="*/ 13 w 83"/>
                <a:gd name="T49" fmla="*/ 38 h 75"/>
                <a:gd name="T50" fmla="*/ 13 w 83"/>
                <a:gd name="T51" fmla="*/ 38 h 75"/>
                <a:gd name="T52" fmla="*/ 7 w 83"/>
                <a:gd name="T53" fmla="*/ 38 h 75"/>
                <a:gd name="T54" fmla="*/ 7 w 83"/>
                <a:gd name="T55" fmla="*/ 32 h 75"/>
                <a:gd name="T56" fmla="*/ 7 w 83"/>
                <a:gd name="T57" fmla="*/ 32 h 75"/>
                <a:gd name="T58" fmla="*/ 7 w 83"/>
                <a:gd name="T59" fmla="*/ 32 h 75"/>
                <a:gd name="T60" fmla="*/ 0 w 83"/>
                <a:gd name="T61" fmla="*/ 26 h 75"/>
                <a:gd name="T62" fmla="*/ 0 w 83"/>
                <a:gd name="T63" fmla="*/ 26 h 75"/>
                <a:gd name="T64" fmla="*/ 0 w 83"/>
                <a:gd name="T65" fmla="*/ 26 h 75"/>
                <a:gd name="T66" fmla="*/ 0 w 83"/>
                <a:gd name="T67" fmla="*/ 19 h 75"/>
                <a:gd name="T68" fmla="*/ 0 w 83"/>
                <a:gd name="T69" fmla="*/ 19 h 75"/>
                <a:gd name="T70" fmla="*/ 0 w 83"/>
                <a:gd name="T71" fmla="*/ 13 h 75"/>
                <a:gd name="T72" fmla="*/ 0 w 83"/>
                <a:gd name="T73" fmla="*/ 13 h 75"/>
                <a:gd name="T74" fmla="*/ 0 w 83"/>
                <a:gd name="T75" fmla="*/ 13 h 75"/>
                <a:gd name="T76" fmla="*/ 7 w 83"/>
                <a:gd name="T77" fmla="*/ 7 h 75"/>
                <a:gd name="T78" fmla="*/ 7 w 83"/>
                <a:gd name="T79" fmla="*/ 7 h 75"/>
                <a:gd name="T80" fmla="*/ 7 w 83"/>
                <a:gd name="T81" fmla="*/ 7 h 75"/>
                <a:gd name="T82" fmla="*/ 13 w 83"/>
                <a:gd name="T83" fmla="*/ 0 h 75"/>
                <a:gd name="T84" fmla="*/ 13 w 83"/>
                <a:gd name="T85" fmla="*/ 0 h 75"/>
                <a:gd name="T86" fmla="*/ 13 w 83"/>
                <a:gd name="T87" fmla="*/ 0 h 75"/>
                <a:gd name="T88" fmla="*/ 21 w 83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68" y="0"/>
                  </a:lnTo>
                  <a:lnTo>
                    <a:pt x="68" y="13"/>
                  </a:lnTo>
                  <a:lnTo>
                    <a:pt x="83" y="25"/>
                  </a:lnTo>
                  <a:lnTo>
                    <a:pt x="83" y="37"/>
                  </a:lnTo>
                  <a:lnTo>
                    <a:pt x="83" y="51"/>
                  </a:lnTo>
                  <a:lnTo>
                    <a:pt x="83" y="63"/>
                  </a:lnTo>
                  <a:lnTo>
                    <a:pt x="68" y="63"/>
                  </a:lnTo>
                  <a:lnTo>
                    <a:pt x="68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6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7"/>
                  </a:lnTo>
                  <a:lnTo>
                    <a:pt x="0" y="25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1" name="Freeform 249"/>
            <p:cNvSpPr>
              <a:spLocks/>
            </p:cNvSpPr>
            <p:nvPr/>
          </p:nvSpPr>
          <p:spPr bwMode="auto">
            <a:xfrm>
              <a:off x="2474" y="2758"/>
              <a:ext cx="48" cy="44"/>
            </a:xfrm>
            <a:custGeom>
              <a:avLst/>
              <a:gdLst>
                <a:gd name="T0" fmla="*/ 27 w 97"/>
                <a:gd name="T1" fmla="*/ 0 h 89"/>
                <a:gd name="T2" fmla="*/ 27 w 97"/>
                <a:gd name="T3" fmla="*/ 0 h 89"/>
                <a:gd name="T4" fmla="*/ 35 w 97"/>
                <a:gd name="T5" fmla="*/ 0 h 89"/>
                <a:gd name="T6" fmla="*/ 35 w 97"/>
                <a:gd name="T7" fmla="*/ 0 h 89"/>
                <a:gd name="T8" fmla="*/ 41 w 97"/>
                <a:gd name="T9" fmla="*/ 6 h 89"/>
                <a:gd name="T10" fmla="*/ 41 w 97"/>
                <a:gd name="T11" fmla="*/ 6 h 89"/>
                <a:gd name="T12" fmla="*/ 41 w 97"/>
                <a:gd name="T13" fmla="*/ 6 h 89"/>
                <a:gd name="T14" fmla="*/ 48 w 97"/>
                <a:gd name="T15" fmla="*/ 13 h 89"/>
                <a:gd name="T16" fmla="*/ 48 w 97"/>
                <a:gd name="T17" fmla="*/ 13 h 89"/>
                <a:gd name="T18" fmla="*/ 48 w 97"/>
                <a:gd name="T19" fmla="*/ 19 h 89"/>
                <a:gd name="T20" fmla="*/ 48 w 97"/>
                <a:gd name="T21" fmla="*/ 19 h 89"/>
                <a:gd name="T22" fmla="*/ 48 w 97"/>
                <a:gd name="T23" fmla="*/ 25 h 89"/>
                <a:gd name="T24" fmla="*/ 48 w 97"/>
                <a:gd name="T25" fmla="*/ 25 h 89"/>
                <a:gd name="T26" fmla="*/ 48 w 97"/>
                <a:gd name="T27" fmla="*/ 32 h 89"/>
                <a:gd name="T28" fmla="*/ 48 w 97"/>
                <a:gd name="T29" fmla="*/ 32 h 89"/>
                <a:gd name="T30" fmla="*/ 41 w 97"/>
                <a:gd name="T31" fmla="*/ 32 h 89"/>
                <a:gd name="T32" fmla="*/ 41 w 97"/>
                <a:gd name="T33" fmla="*/ 38 h 89"/>
                <a:gd name="T34" fmla="*/ 41 w 97"/>
                <a:gd name="T35" fmla="*/ 38 h 89"/>
                <a:gd name="T36" fmla="*/ 35 w 97"/>
                <a:gd name="T37" fmla="*/ 38 h 89"/>
                <a:gd name="T38" fmla="*/ 35 w 97"/>
                <a:gd name="T39" fmla="*/ 44 h 89"/>
                <a:gd name="T40" fmla="*/ 27 w 97"/>
                <a:gd name="T41" fmla="*/ 44 h 89"/>
                <a:gd name="T42" fmla="*/ 27 w 97"/>
                <a:gd name="T43" fmla="*/ 44 h 89"/>
                <a:gd name="T44" fmla="*/ 27 w 97"/>
                <a:gd name="T45" fmla="*/ 44 h 89"/>
                <a:gd name="T46" fmla="*/ 21 w 97"/>
                <a:gd name="T47" fmla="*/ 44 h 89"/>
                <a:gd name="T48" fmla="*/ 21 w 97"/>
                <a:gd name="T49" fmla="*/ 44 h 89"/>
                <a:gd name="T50" fmla="*/ 14 w 97"/>
                <a:gd name="T51" fmla="*/ 44 h 89"/>
                <a:gd name="T52" fmla="*/ 14 w 97"/>
                <a:gd name="T53" fmla="*/ 38 h 89"/>
                <a:gd name="T54" fmla="*/ 6 w 97"/>
                <a:gd name="T55" fmla="*/ 38 h 89"/>
                <a:gd name="T56" fmla="*/ 6 w 97"/>
                <a:gd name="T57" fmla="*/ 38 h 89"/>
                <a:gd name="T58" fmla="*/ 6 w 97"/>
                <a:gd name="T59" fmla="*/ 32 h 89"/>
                <a:gd name="T60" fmla="*/ 0 w 97"/>
                <a:gd name="T61" fmla="*/ 32 h 89"/>
                <a:gd name="T62" fmla="*/ 0 w 97"/>
                <a:gd name="T63" fmla="*/ 32 h 89"/>
                <a:gd name="T64" fmla="*/ 0 w 97"/>
                <a:gd name="T65" fmla="*/ 25 h 89"/>
                <a:gd name="T66" fmla="*/ 0 w 97"/>
                <a:gd name="T67" fmla="*/ 25 h 89"/>
                <a:gd name="T68" fmla="*/ 0 w 97"/>
                <a:gd name="T69" fmla="*/ 19 h 89"/>
                <a:gd name="T70" fmla="*/ 0 w 97"/>
                <a:gd name="T71" fmla="*/ 19 h 89"/>
                <a:gd name="T72" fmla="*/ 0 w 97"/>
                <a:gd name="T73" fmla="*/ 13 h 89"/>
                <a:gd name="T74" fmla="*/ 0 w 97"/>
                <a:gd name="T75" fmla="*/ 13 h 89"/>
                <a:gd name="T76" fmla="*/ 6 w 97"/>
                <a:gd name="T77" fmla="*/ 6 h 89"/>
                <a:gd name="T78" fmla="*/ 6 w 97"/>
                <a:gd name="T79" fmla="*/ 6 h 89"/>
                <a:gd name="T80" fmla="*/ 6 w 97"/>
                <a:gd name="T81" fmla="*/ 6 h 89"/>
                <a:gd name="T82" fmla="*/ 14 w 97"/>
                <a:gd name="T83" fmla="*/ 0 h 89"/>
                <a:gd name="T84" fmla="*/ 14 w 97"/>
                <a:gd name="T85" fmla="*/ 0 h 89"/>
                <a:gd name="T86" fmla="*/ 21 w 97"/>
                <a:gd name="T87" fmla="*/ 0 h 89"/>
                <a:gd name="T88" fmla="*/ 21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12"/>
                  </a:lnTo>
                  <a:lnTo>
                    <a:pt x="83" y="26"/>
                  </a:lnTo>
                  <a:lnTo>
                    <a:pt x="97" y="26"/>
                  </a:lnTo>
                  <a:lnTo>
                    <a:pt x="97" y="38"/>
                  </a:lnTo>
                  <a:lnTo>
                    <a:pt x="97" y="51"/>
                  </a:lnTo>
                  <a:lnTo>
                    <a:pt x="97" y="64"/>
                  </a:lnTo>
                  <a:lnTo>
                    <a:pt x="83" y="64"/>
                  </a:lnTo>
                  <a:lnTo>
                    <a:pt x="83" y="76"/>
                  </a:lnTo>
                  <a:lnTo>
                    <a:pt x="70" y="76"/>
                  </a:lnTo>
                  <a:lnTo>
                    <a:pt x="70" y="89"/>
                  </a:lnTo>
                  <a:lnTo>
                    <a:pt x="55" y="89"/>
                  </a:lnTo>
                  <a:lnTo>
                    <a:pt x="42" y="89"/>
                  </a:lnTo>
                  <a:lnTo>
                    <a:pt x="28" y="89"/>
                  </a:lnTo>
                  <a:lnTo>
                    <a:pt x="28" y="76"/>
                  </a:lnTo>
                  <a:lnTo>
                    <a:pt x="13" y="76"/>
                  </a:lnTo>
                  <a:lnTo>
                    <a:pt x="13" y="64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2" name="Freeform 250"/>
            <p:cNvSpPr>
              <a:spLocks/>
            </p:cNvSpPr>
            <p:nvPr/>
          </p:nvSpPr>
          <p:spPr bwMode="auto">
            <a:xfrm>
              <a:off x="2474" y="2758"/>
              <a:ext cx="42" cy="37"/>
            </a:xfrm>
            <a:custGeom>
              <a:avLst/>
              <a:gdLst>
                <a:gd name="T0" fmla="*/ 21 w 83"/>
                <a:gd name="T1" fmla="*/ 0 h 76"/>
                <a:gd name="T2" fmla="*/ 28 w 83"/>
                <a:gd name="T3" fmla="*/ 0 h 76"/>
                <a:gd name="T4" fmla="*/ 28 w 83"/>
                <a:gd name="T5" fmla="*/ 0 h 76"/>
                <a:gd name="T6" fmla="*/ 28 w 83"/>
                <a:gd name="T7" fmla="*/ 0 h 76"/>
                <a:gd name="T8" fmla="*/ 35 w 83"/>
                <a:gd name="T9" fmla="*/ 6 h 76"/>
                <a:gd name="T10" fmla="*/ 35 w 83"/>
                <a:gd name="T11" fmla="*/ 6 h 76"/>
                <a:gd name="T12" fmla="*/ 35 w 83"/>
                <a:gd name="T13" fmla="*/ 6 h 76"/>
                <a:gd name="T14" fmla="*/ 42 w 83"/>
                <a:gd name="T15" fmla="*/ 13 h 76"/>
                <a:gd name="T16" fmla="*/ 42 w 83"/>
                <a:gd name="T17" fmla="*/ 13 h 76"/>
                <a:gd name="T18" fmla="*/ 42 w 83"/>
                <a:gd name="T19" fmla="*/ 13 h 76"/>
                <a:gd name="T20" fmla="*/ 42 w 83"/>
                <a:gd name="T21" fmla="*/ 19 h 76"/>
                <a:gd name="T22" fmla="*/ 42 w 83"/>
                <a:gd name="T23" fmla="*/ 19 h 76"/>
                <a:gd name="T24" fmla="*/ 42 w 83"/>
                <a:gd name="T25" fmla="*/ 25 h 76"/>
                <a:gd name="T26" fmla="*/ 42 w 83"/>
                <a:gd name="T27" fmla="*/ 25 h 76"/>
                <a:gd name="T28" fmla="*/ 42 w 83"/>
                <a:gd name="T29" fmla="*/ 25 h 76"/>
                <a:gd name="T30" fmla="*/ 35 w 83"/>
                <a:gd name="T31" fmla="*/ 31 h 76"/>
                <a:gd name="T32" fmla="*/ 35 w 83"/>
                <a:gd name="T33" fmla="*/ 31 h 76"/>
                <a:gd name="T34" fmla="*/ 35 w 83"/>
                <a:gd name="T35" fmla="*/ 31 h 76"/>
                <a:gd name="T36" fmla="*/ 35 w 83"/>
                <a:gd name="T37" fmla="*/ 37 h 76"/>
                <a:gd name="T38" fmla="*/ 28 w 83"/>
                <a:gd name="T39" fmla="*/ 37 h 76"/>
                <a:gd name="T40" fmla="*/ 28 w 83"/>
                <a:gd name="T41" fmla="*/ 37 h 76"/>
                <a:gd name="T42" fmla="*/ 21 w 83"/>
                <a:gd name="T43" fmla="*/ 37 h 76"/>
                <a:gd name="T44" fmla="*/ 21 w 83"/>
                <a:gd name="T45" fmla="*/ 37 h 76"/>
                <a:gd name="T46" fmla="*/ 21 w 83"/>
                <a:gd name="T47" fmla="*/ 37 h 76"/>
                <a:gd name="T48" fmla="*/ 14 w 83"/>
                <a:gd name="T49" fmla="*/ 37 h 76"/>
                <a:gd name="T50" fmla="*/ 14 w 83"/>
                <a:gd name="T51" fmla="*/ 37 h 76"/>
                <a:gd name="T52" fmla="*/ 7 w 83"/>
                <a:gd name="T53" fmla="*/ 37 h 76"/>
                <a:gd name="T54" fmla="*/ 7 w 83"/>
                <a:gd name="T55" fmla="*/ 31 h 76"/>
                <a:gd name="T56" fmla="*/ 7 w 83"/>
                <a:gd name="T57" fmla="*/ 31 h 76"/>
                <a:gd name="T58" fmla="*/ 7 w 83"/>
                <a:gd name="T59" fmla="*/ 31 h 76"/>
                <a:gd name="T60" fmla="*/ 0 w 83"/>
                <a:gd name="T61" fmla="*/ 25 h 76"/>
                <a:gd name="T62" fmla="*/ 0 w 83"/>
                <a:gd name="T63" fmla="*/ 25 h 76"/>
                <a:gd name="T64" fmla="*/ 0 w 83"/>
                <a:gd name="T65" fmla="*/ 25 h 76"/>
                <a:gd name="T66" fmla="*/ 0 w 83"/>
                <a:gd name="T67" fmla="*/ 19 h 76"/>
                <a:gd name="T68" fmla="*/ 0 w 83"/>
                <a:gd name="T69" fmla="*/ 19 h 76"/>
                <a:gd name="T70" fmla="*/ 0 w 83"/>
                <a:gd name="T71" fmla="*/ 13 h 76"/>
                <a:gd name="T72" fmla="*/ 0 w 83"/>
                <a:gd name="T73" fmla="*/ 13 h 76"/>
                <a:gd name="T74" fmla="*/ 0 w 83"/>
                <a:gd name="T75" fmla="*/ 13 h 76"/>
                <a:gd name="T76" fmla="*/ 7 w 83"/>
                <a:gd name="T77" fmla="*/ 6 h 76"/>
                <a:gd name="T78" fmla="*/ 7 w 83"/>
                <a:gd name="T79" fmla="*/ 6 h 76"/>
                <a:gd name="T80" fmla="*/ 7 w 83"/>
                <a:gd name="T81" fmla="*/ 6 h 76"/>
                <a:gd name="T82" fmla="*/ 14 w 83"/>
                <a:gd name="T83" fmla="*/ 0 h 76"/>
                <a:gd name="T84" fmla="*/ 14 w 83"/>
                <a:gd name="T85" fmla="*/ 0 h 76"/>
                <a:gd name="T86" fmla="*/ 14 w 83"/>
                <a:gd name="T87" fmla="*/ 0 h 76"/>
                <a:gd name="T88" fmla="*/ 21 w 83"/>
                <a:gd name="T89" fmla="*/ 0 h 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3" h="76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3" y="26"/>
                  </a:lnTo>
                  <a:lnTo>
                    <a:pt x="83" y="38"/>
                  </a:lnTo>
                  <a:lnTo>
                    <a:pt x="83" y="51"/>
                  </a:lnTo>
                  <a:lnTo>
                    <a:pt x="83" y="64"/>
                  </a:lnTo>
                  <a:lnTo>
                    <a:pt x="70" y="64"/>
                  </a:lnTo>
                  <a:lnTo>
                    <a:pt x="70" y="76"/>
                  </a:lnTo>
                  <a:lnTo>
                    <a:pt x="55" y="76"/>
                  </a:lnTo>
                  <a:lnTo>
                    <a:pt x="42" y="76"/>
                  </a:lnTo>
                  <a:lnTo>
                    <a:pt x="28" y="76"/>
                  </a:lnTo>
                  <a:lnTo>
                    <a:pt x="13" y="76"/>
                  </a:lnTo>
                  <a:lnTo>
                    <a:pt x="13" y="64"/>
                  </a:lnTo>
                  <a:lnTo>
                    <a:pt x="0" y="64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3" name="Freeform 251"/>
            <p:cNvSpPr>
              <a:spLocks/>
            </p:cNvSpPr>
            <p:nvPr/>
          </p:nvSpPr>
          <p:spPr bwMode="auto">
            <a:xfrm>
              <a:off x="2516" y="2802"/>
              <a:ext cx="48" cy="44"/>
            </a:xfrm>
            <a:custGeom>
              <a:avLst/>
              <a:gdLst>
                <a:gd name="T0" fmla="*/ 27 w 97"/>
                <a:gd name="T1" fmla="*/ 0 h 87"/>
                <a:gd name="T2" fmla="*/ 27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8 w 97"/>
                <a:gd name="T15" fmla="*/ 12 h 87"/>
                <a:gd name="T16" fmla="*/ 48 w 97"/>
                <a:gd name="T17" fmla="*/ 12 h 87"/>
                <a:gd name="T18" fmla="*/ 48 w 97"/>
                <a:gd name="T19" fmla="*/ 19 h 87"/>
                <a:gd name="T20" fmla="*/ 48 w 97"/>
                <a:gd name="T21" fmla="*/ 19 h 87"/>
                <a:gd name="T22" fmla="*/ 48 w 97"/>
                <a:gd name="T23" fmla="*/ 25 h 87"/>
                <a:gd name="T24" fmla="*/ 48 w 97"/>
                <a:gd name="T25" fmla="*/ 25 h 87"/>
                <a:gd name="T26" fmla="*/ 48 w 97"/>
                <a:gd name="T27" fmla="*/ 31 h 87"/>
                <a:gd name="T28" fmla="*/ 48 w 97"/>
                <a:gd name="T29" fmla="*/ 31 h 87"/>
                <a:gd name="T30" fmla="*/ 42 w 97"/>
                <a:gd name="T31" fmla="*/ 31 h 87"/>
                <a:gd name="T32" fmla="*/ 42 w 97"/>
                <a:gd name="T33" fmla="*/ 38 h 87"/>
                <a:gd name="T34" fmla="*/ 42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7 w 97"/>
                <a:gd name="T41" fmla="*/ 44 h 87"/>
                <a:gd name="T42" fmla="*/ 27 w 97"/>
                <a:gd name="T43" fmla="*/ 44 h 87"/>
                <a:gd name="T44" fmla="*/ 27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1 h 87"/>
                <a:gd name="T60" fmla="*/ 0 w 97"/>
                <a:gd name="T61" fmla="*/ 31 h 87"/>
                <a:gd name="T62" fmla="*/ 0 w 97"/>
                <a:gd name="T63" fmla="*/ 31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71" y="0"/>
                  </a:lnTo>
                  <a:lnTo>
                    <a:pt x="71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2"/>
                  </a:lnTo>
                  <a:lnTo>
                    <a:pt x="84" y="62"/>
                  </a:lnTo>
                  <a:lnTo>
                    <a:pt x="84" y="75"/>
                  </a:lnTo>
                  <a:lnTo>
                    <a:pt x="71" y="75"/>
                  </a:lnTo>
                  <a:lnTo>
                    <a:pt x="71" y="87"/>
                  </a:lnTo>
                  <a:lnTo>
                    <a:pt x="55" y="87"/>
                  </a:lnTo>
                  <a:lnTo>
                    <a:pt x="42" y="87"/>
                  </a:lnTo>
                  <a:lnTo>
                    <a:pt x="29" y="87"/>
                  </a:lnTo>
                  <a:lnTo>
                    <a:pt x="29" y="75"/>
                  </a:lnTo>
                  <a:lnTo>
                    <a:pt x="14" y="75"/>
                  </a:lnTo>
                  <a:lnTo>
                    <a:pt x="14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24"/>
                  </a:lnTo>
                  <a:lnTo>
                    <a:pt x="14" y="12"/>
                  </a:lnTo>
                  <a:lnTo>
                    <a:pt x="29" y="12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4" name="Freeform 252"/>
            <p:cNvSpPr>
              <a:spLocks/>
            </p:cNvSpPr>
            <p:nvPr/>
          </p:nvSpPr>
          <p:spPr bwMode="auto">
            <a:xfrm>
              <a:off x="2516" y="2802"/>
              <a:ext cx="41" cy="38"/>
            </a:xfrm>
            <a:custGeom>
              <a:avLst/>
              <a:gdLst>
                <a:gd name="T0" fmla="*/ 21 w 84"/>
                <a:gd name="T1" fmla="*/ 0 h 75"/>
                <a:gd name="T2" fmla="*/ 27 w 84"/>
                <a:gd name="T3" fmla="*/ 0 h 75"/>
                <a:gd name="T4" fmla="*/ 27 w 84"/>
                <a:gd name="T5" fmla="*/ 0 h 75"/>
                <a:gd name="T6" fmla="*/ 27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1 w 84"/>
                <a:gd name="T15" fmla="*/ 12 h 75"/>
                <a:gd name="T16" fmla="*/ 41 w 84"/>
                <a:gd name="T17" fmla="*/ 12 h 75"/>
                <a:gd name="T18" fmla="*/ 41 w 84"/>
                <a:gd name="T19" fmla="*/ 12 h 75"/>
                <a:gd name="T20" fmla="*/ 41 w 84"/>
                <a:gd name="T21" fmla="*/ 19 h 75"/>
                <a:gd name="T22" fmla="*/ 41 w 84"/>
                <a:gd name="T23" fmla="*/ 19 h 75"/>
                <a:gd name="T24" fmla="*/ 41 w 84"/>
                <a:gd name="T25" fmla="*/ 25 h 75"/>
                <a:gd name="T26" fmla="*/ 41 w 84"/>
                <a:gd name="T27" fmla="*/ 25 h 75"/>
                <a:gd name="T28" fmla="*/ 41 w 84"/>
                <a:gd name="T29" fmla="*/ 25 h 75"/>
                <a:gd name="T30" fmla="*/ 35 w 84"/>
                <a:gd name="T31" fmla="*/ 31 h 75"/>
                <a:gd name="T32" fmla="*/ 35 w 84"/>
                <a:gd name="T33" fmla="*/ 31 h 75"/>
                <a:gd name="T34" fmla="*/ 35 w 84"/>
                <a:gd name="T35" fmla="*/ 31 h 75"/>
                <a:gd name="T36" fmla="*/ 35 w 84"/>
                <a:gd name="T37" fmla="*/ 38 h 75"/>
                <a:gd name="T38" fmla="*/ 27 w 84"/>
                <a:gd name="T39" fmla="*/ 38 h 75"/>
                <a:gd name="T40" fmla="*/ 27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1 h 75"/>
                <a:gd name="T56" fmla="*/ 7 w 84"/>
                <a:gd name="T57" fmla="*/ 31 h 75"/>
                <a:gd name="T58" fmla="*/ 7 w 84"/>
                <a:gd name="T59" fmla="*/ 31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1" y="0"/>
                  </a:lnTo>
                  <a:lnTo>
                    <a:pt x="71" y="12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2"/>
                  </a:lnTo>
                  <a:lnTo>
                    <a:pt x="71" y="62"/>
                  </a:lnTo>
                  <a:lnTo>
                    <a:pt x="71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9" y="75"/>
                  </a:lnTo>
                  <a:lnTo>
                    <a:pt x="14" y="75"/>
                  </a:lnTo>
                  <a:lnTo>
                    <a:pt x="14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29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5" name="Freeform 253"/>
            <p:cNvSpPr>
              <a:spLocks/>
            </p:cNvSpPr>
            <p:nvPr/>
          </p:nvSpPr>
          <p:spPr bwMode="auto">
            <a:xfrm>
              <a:off x="2557" y="2688"/>
              <a:ext cx="49" cy="45"/>
            </a:xfrm>
            <a:custGeom>
              <a:avLst/>
              <a:gdLst>
                <a:gd name="T0" fmla="*/ 28 w 97"/>
                <a:gd name="T1" fmla="*/ 0 h 89"/>
                <a:gd name="T2" fmla="*/ 28 w 97"/>
                <a:gd name="T3" fmla="*/ 0 h 89"/>
                <a:gd name="T4" fmla="*/ 35 w 97"/>
                <a:gd name="T5" fmla="*/ 0 h 89"/>
                <a:gd name="T6" fmla="*/ 35 w 97"/>
                <a:gd name="T7" fmla="*/ 0 h 89"/>
                <a:gd name="T8" fmla="*/ 42 w 97"/>
                <a:gd name="T9" fmla="*/ 7 h 89"/>
                <a:gd name="T10" fmla="*/ 42 w 97"/>
                <a:gd name="T11" fmla="*/ 7 h 89"/>
                <a:gd name="T12" fmla="*/ 42 w 97"/>
                <a:gd name="T13" fmla="*/ 7 h 89"/>
                <a:gd name="T14" fmla="*/ 49 w 97"/>
                <a:gd name="T15" fmla="*/ 13 h 89"/>
                <a:gd name="T16" fmla="*/ 49 w 97"/>
                <a:gd name="T17" fmla="*/ 13 h 89"/>
                <a:gd name="T18" fmla="*/ 49 w 97"/>
                <a:gd name="T19" fmla="*/ 19 h 89"/>
                <a:gd name="T20" fmla="*/ 49 w 97"/>
                <a:gd name="T21" fmla="*/ 19 h 89"/>
                <a:gd name="T22" fmla="*/ 49 w 97"/>
                <a:gd name="T23" fmla="*/ 26 h 89"/>
                <a:gd name="T24" fmla="*/ 49 w 97"/>
                <a:gd name="T25" fmla="*/ 26 h 89"/>
                <a:gd name="T26" fmla="*/ 49 w 97"/>
                <a:gd name="T27" fmla="*/ 32 h 89"/>
                <a:gd name="T28" fmla="*/ 49 w 97"/>
                <a:gd name="T29" fmla="*/ 32 h 89"/>
                <a:gd name="T30" fmla="*/ 42 w 97"/>
                <a:gd name="T31" fmla="*/ 32 h 89"/>
                <a:gd name="T32" fmla="*/ 42 w 97"/>
                <a:gd name="T33" fmla="*/ 38 h 89"/>
                <a:gd name="T34" fmla="*/ 42 w 97"/>
                <a:gd name="T35" fmla="*/ 38 h 89"/>
                <a:gd name="T36" fmla="*/ 35 w 97"/>
                <a:gd name="T37" fmla="*/ 38 h 89"/>
                <a:gd name="T38" fmla="*/ 35 w 97"/>
                <a:gd name="T39" fmla="*/ 45 h 89"/>
                <a:gd name="T40" fmla="*/ 28 w 97"/>
                <a:gd name="T41" fmla="*/ 45 h 89"/>
                <a:gd name="T42" fmla="*/ 28 w 97"/>
                <a:gd name="T43" fmla="*/ 45 h 89"/>
                <a:gd name="T44" fmla="*/ 28 w 97"/>
                <a:gd name="T45" fmla="*/ 45 h 89"/>
                <a:gd name="T46" fmla="*/ 21 w 97"/>
                <a:gd name="T47" fmla="*/ 45 h 89"/>
                <a:gd name="T48" fmla="*/ 21 w 97"/>
                <a:gd name="T49" fmla="*/ 45 h 89"/>
                <a:gd name="T50" fmla="*/ 14 w 97"/>
                <a:gd name="T51" fmla="*/ 45 h 89"/>
                <a:gd name="T52" fmla="*/ 14 w 97"/>
                <a:gd name="T53" fmla="*/ 38 h 89"/>
                <a:gd name="T54" fmla="*/ 7 w 97"/>
                <a:gd name="T55" fmla="*/ 38 h 89"/>
                <a:gd name="T56" fmla="*/ 7 w 97"/>
                <a:gd name="T57" fmla="*/ 38 h 89"/>
                <a:gd name="T58" fmla="*/ 7 w 97"/>
                <a:gd name="T59" fmla="*/ 32 h 89"/>
                <a:gd name="T60" fmla="*/ 0 w 97"/>
                <a:gd name="T61" fmla="*/ 32 h 89"/>
                <a:gd name="T62" fmla="*/ 0 w 97"/>
                <a:gd name="T63" fmla="*/ 32 h 89"/>
                <a:gd name="T64" fmla="*/ 0 w 97"/>
                <a:gd name="T65" fmla="*/ 26 h 89"/>
                <a:gd name="T66" fmla="*/ 0 w 97"/>
                <a:gd name="T67" fmla="*/ 26 h 89"/>
                <a:gd name="T68" fmla="*/ 0 w 97"/>
                <a:gd name="T69" fmla="*/ 19 h 89"/>
                <a:gd name="T70" fmla="*/ 0 w 97"/>
                <a:gd name="T71" fmla="*/ 19 h 89"/>
                <a:gd name="T72" fmla="*/ 0 w 97"/>
                <a:gd name="T73" fmla="*/ 13 h 89"/>
                <a:gd name="T74" fmla="*/ 0 w 97"/>
                <a:gd name="T75" fmla="*/ 13 h 89"/>
                <a:gd name="T76" fmla="*/ 7 w 97"/>
                <a:gd name="T77" fmla="*/ 7 h 89"/>
                <a:gd name="T78" fmla="*/ 7 w 97"/>
                <a:gd name="T79" fmla="*/ 7 h 89"/>
                <a:gd name="T80" fmla="*/ 7 w 97"/>
                <a:gd name="T81" fmla="*/ 7 h 89"/>
                <a:gd name="T82" fmla="*/ 14 w 97"/>
                <a:gd name="T83" fmla="*/ 0 h 89"/>
                <a:gd name="T84" fmla="*/ 14 w 97"/>
                <a:gd name="T85" fmla="*/ 0 h 89"/>
                <a:gd name="T86" fmla="*/ 21 w 97"/>
                <a:gd name="T87" fmla="*/ 0 h 89"/>
                <a:gd name="T88" fmla="*/ 21 w 97"/>
                <a:gd name="T89" fmla="*/ 0 h 8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9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3"/>
                  </a:lnTo>
                  <a:lnTo>
                    <a:pt x="84" y="13"/>
                  </a:lnTo>
                  <a:lnTo>
                    <a:pt x="84" y="26"/>
                  </a:lnTo>
                  <a:lnTo>
                    <a:pt x="97" y="26"/>
                  </a:lnTo>
                  <a:lnTo>
                    <a:pt x="97" y="38"/>
                  </a:lnTo>
                  <a:lnTo>
                    <a:pt x="97" y="51"/>
                  </a:lnTo>
                  <a:lnTo>
                    <a:pt x="97" y="63"/>
                  </a:lnTo>
                  <a:lnTo>
                    <a:pt x="84" y="63"/>
                  </a:lnTo>
                  <a:lnTo>
                    <a:pt x="84" y="75"/>
                  </a:lnTo>
                  <a:lnTo>
                    <a:pt x="70" y="75"/>
                  </a:lnTo>
                  <a:lnTo>
                    <a:pt x="70" y="89"/>
                  </a:lnTo>
                  <a:lnTo>
                    <a:pt x="55" y="89"/>
                  </a:lnTo>
                  <a:lnTo>
                    <a:pt x="42" y="89"/>
                  </a:lnTo>
                  <a:lnTo>
                    <a:pt x="28" y="89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26"/>
                  </a:lnTo>
                  <a:lnTo>
                    <a:pt x="13" y="13"/>
                  </a:lnTo>
                  <a:lnTo>
                    <a:pt x="28" y="13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6" name="Freeform 254"/>
            <p:cNvSpPr>
              <a:spLocks/>
            </p:cNvSpPr>
            <p:nvPr/>
          </p:nvSpPr>
          <p:spPr bwMode="auto">
            <a:xfrm>
              <a:off x="2557" y="2688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7 h 75"/>
                <a:gd name="T10" fmla="*/ 35 w 84"/>
                <a:gd name="T11" fmla="*/ 7 h 75"/>
                <a:gd name="T12" fmla="*/ 35 w 84"/>
                <a:gd name="T13" fmla="*/ 7 h 75"/>
                <a:gd name="T14" fmla="*/ 42 w 84"/>
                <a:gd name="T15" fmla="*/ 13 h 75"/>
                <a:gd name="T16" fmla="*/ 42 w 84"/>
                <a:gd name="T17" fmla="*/ 13 h 75"/>
                <a:gd name="T18" fmla="*/ 42 w 84"/>
                <a:gd name="T19" fmla="*/ 13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6 h 75"/>
                <a:gd name="T26" fmla="*/ 42 w 84"/>
                <a:gd name="T27" fmla="*/ 26 h 75"/>
                <a:gd name="T28" fmla="*/ 42 w 84"/>
                <a:gd name="T29" fmla="*/ 26 h 75"/>
                <a:gd name="T30" fmla="*/ 35 w 84"/>
                <a:gd name="T31" fmla="*/ 32 h 75"/>
                <a:gd name="T32" fmla="*/ 35 w 84"/>
                <a:gd name="T33" fmla="*/ 32 h 75"/>
                <a:gd name="T34" fmla="*/ 35 w 84"/>
                <a:gd name="T35" fmla="*/ 32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2 h 75"/>
                <a:gd name="T56" fmla="*/ 7 w 84"/>
                <a:gd name="T57" fmla="*/ 32 h 75"/>
                <a:gd name="T58" fmla="*/ 7 w 84"/>
                <a:gd name="T59" fmla="*/ 32 h 75"/>
                <a:gd name="T60" fmla="*/ 0 w 84"/>
                <a:gd name="T61" fmla="*/ 26 h 75"/>
                <a:gd name="T62" fmla="*/ 0 w 84"/>
                <a:gd name="T63" fmla="*/ 26 h 75"/>
                <a:gd name="T64" fmla="*/ 0 w 84"/>
                <a:gd name="T65" fmla="*/ 26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3 h 75"/>
                <a:gd name="T72" fmla="*/ 0 w 84"/>
                <a:gd name="T73" fmla="*/ 13 h 75"/>
                <a:gd name="T74" fmla="*/ 0 w 84"/>
                <a:gd name="T75" fmla="*/ 13 h 75"/>
                <a:gd name="T76" fmla="*/ 7 w 84"/>
                <a:gd name="T77" fmla="*/ 7 h 75"/>
                <a:gd name="T78" fmla="*/ 7 w 84"/>
                <a:gd name="T79" fmla="*/ 7 h 75"/>
                <a:gd name="T80" fmla="*/ 7 w 84"/>
                <a:gd name="T81" fmla="*/ 7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3"/>
                  </a:lnTo>
                  <a:lnTo>
                    <a:pt x="84" y="26"/>
                  </a:lnTo>
                  <a:lnTo>
                    <a:pt x="84" y="38"/>
                  </a:lnTo>
                  <a:lnTo>
                    <a:pt x="84" y="51"/>
                  </a:lnTo>
                  <a:lnTo>
                    <a:pt x="84" y="63"/>
                  </a:lnTo>
                  <a:lnTo>
                    <a:pt x="70" y="63"/>
                  </a:lnTo>
                  <a:lnTo>
                    <a:pt x="70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3"/>
                  </a:lnTo>
                  <a:lnTo>
                    <a:pt x="0" y="63"/>
                  </a:lnTo>
                  <a:lnTo>
                    <a:pt x="0" y="51"/>
                  </a:lnTo>
                  <a:lnTo>
                    <a:pt x="0" y="38"/>
                  </a:lnTo>
                  <a:lnTo>
                    <a:pt x="0" y="26"/>
                  </a:lnTo>
                  <a:lnTo>
                    <a:pt x="13" y="13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7" name="Freeform 255"/>
            <p:cNvSpPr>
              <a:spLocks/>
            </p:cNvSpPr>
            <p:nvPr/>
          </p:nvSpPr>
          <p:spPr bwMode="auto">
            <a:xfrm>
              <a:off x="2557" y="2714"/>
              <a:ext cx="49" cy="44"/>
            </a:xfrm>
            <a:custGeom>
              <a:avLst/>
              <a:gdLst>
                <a:gd name="T0" fmla="*/ 28 w 97"/>
                <a:gd name="T1" fmla="*/ 0 h 87"/>
                <a:gd name="T2" fmla="*/ 28 w 97"/>
                <a:gd name="T3" fmla="*/ 0 h 87"/>
                <a:gd name="T4" fmla="*/ 35 w 97"/>
                <a:gd name="T5" fmla="*/ 0 h 87"/>
                <a:gd name="T6" fmla="*/ 35 w 97"/>
                <a:gd name="T7" fmla="*/ 0 h 87"/>
                <a:gd name="T8" fmla="*/ 42 w 97"/>
                <a:gd name="T9" fmla="*/ 6 h 87"/>
                <a:gd name="T10" fmla="*/ 42 w 97"/>
                <a:gd name="T11" fmla="*/ 6 h 87"/>
                <a:gd name="T12" fmla="*/ 42 w 97"/>
                <a:gd name="T13" fmla="*/ 6 h 87"/>
                <a:gd name="T14" fmla="*/ 49 w 97"/>
                <a:gd name="T15" fmla="*/ 12 h 87"/>
                <a:gd name="T16" fmla="*/ 49 w 97"/>
                <a:gd name="T17" fmla="*/ 12 h 87"/>
                <a:gd name="T18" fmla="*/ 49 w 97"/>
                <a:gd name="T19" fmla="*/ 19 h 87"/>
                <a:gd name="T20" fmla="*/ 49 w 97"/>
                <a:gd name="T21" fmla="*/ 19 h 87"/>
                <a:gd name="T22" fmla="*/ 49 w 97"/>
                <a:gd name="T23" fmla="*/ 25 h 87"/>
                <a:gd name="T24" fmla="*/ 49 w 97"/>
                <a:gd name="T25" fmla="*/ 25 h 87"/>
                <a:gd name="T26" fmla="*/ 49 w 97"/>
                <a:gd name="T27" fmla="*/ 31 h 87"/>
                <a:gd name="T28" fmla="*/ 49 w 97"/>
                <a:gd name="T29" fmla="*/ 31 h 87"/>
                <a:gd name="T30" fmla="*/ 42 w 97"/>
                <a:gd name="T31" fmla="*/ 31 h 87"/>
                <a:gd name="T32" fmla="*/ 42 w 97"/>
                <a:gd name="T33" fmla="*/ 38 h 87"/>
                <a:gd name="T34" fmla="*/ 42 w 97"/>
                <a:gd name="T35" fmla="*/ 38 h 87"/>
                <a:gd name="T36" fmla="*/ 35 w 97"/>
                <a:gd name="T37" fmla="*/ 38 h 87"/>
                <a:gd name="T38" fmla="*/ 35 w 97"/>
                <a:gd name="T39" fmla="*/ 44 h 87"/>
                <a:gd name="T40" fmla="*/ 28 w 97"/>
                <a:gd name="T41" fmla="*/ 44 h 87"/>
                <a:gd name="T42" fmla="*/ 28 w 97"/>
                <a:gd name="T43" fmla="*/ 44 h 87"/>
                <a:gd name="T44" fmla="*/ 28 w 97"/>
                <a:gd name="T45" fmla="*/ 44 h 87"/>
                <a:gd name="T46" fmla="*/ 21 w 97"/>
                <a:gd name="T47" fmla="*/ 44 h 87"/>
                <a:gd name="T48" fmla="*/ 21 w 97"/>
                <a:gd name="T49" fmla="*/ 44 h 87"/>
                <a:gd name="T50" fmla="*/ 14 w 97"/>
                <a:gd name="T51" fmla="*/ 44 h 87"/>
                <a:gd name="T52" fmla="*/ 14 w 97"/>
                <a:gd name="T53" fmla="*/ 38 h 87"/>
                <a:gd name="T54" fmla="*/ 7 w 97"/>
                <a:gd name="T55" fmla="*/ 38 h 87"/>
                <a:gd name="T56" fmla="*/ 7 w 97"/>
                <a:gd name="T57" fmla="*/ 38 h 87"/>
                <a:gd name="T58" fmla="*/ 7 w 97"/>
                <a:gd name="T59" fmla="*/ 31 h 87"/>
                <a:gd name="T60" fmla="*/ 0 w 97"/>
                <a:gd name="T61" fmla="*/ 31 h 87"/>
                <a:gd name="T62" fmla="*/ 0 w 97"/>
                <a:gd name="T63" fmla="*/ 31 h 87"/>
                <a:gd name="T64" fmla="*/ 0 w 97"/>
                <a:gd name="T65" fmla="*/ 25 h 87"/>
                <a:gd name="T66" fmla="*/ 0 w 97"/>
                <a:gd name="T67" fmla="*/ 25 h 87"/>
                <a:gd name="T68" fmla="*/ 0 w 97"/>
                <a:gd name="T69" fmla="*/ 19 h 87"/>
                <a:gd name="T70" fmla="*/ 0 w 97"/>
                <a:gd name="T71" fmla="*/ 19 h 87"/>
                <a:gd name="T72" fmla="*/ 0 w 97"/>
                <a:gd name="T73" fmla="*/ 12 h 87"/>
                <a:gd name="T74" fmla="*/ 0 w 97"/>
                <a:gd name="T75" fmla="*/ 12 h 87"/>
                <a:gd name="T76" fmla="*/ 7 w 97"/>
                <a:gd name="T77" fmla="*/ 6 h 87"/>
                <a:gd name="T78" fmla="*/ 7 w 97"/>
                <a:gd name="T79" fmla="*/ 6 h 87"/>
                <a:gd name="T80" fmla="*/ 7 w 97"/>
                <a:gd name="T81" fmla="*/ 6 h 87"/>
                <a:gd name="T82" fmla="*/ 14 w 97"/>
                <a:gd name="T83" fmla="*/ 0 h 87"/>
                <a:gd name="T84" fmla="*/ 14 w 97"/>
                <a:gd name="T85" fmla="*/ 0 h 87"/>
                <a:gd name="T86" fmla="*/ 21 w 97"/>
                <a:gd name="T87" fmla="*/ 0 h 87"/>
                <a:gd name="T88" fmla="*/ 21 w 97"/>
                <a:gd name="T89" fmla="*/ 0 h 8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7" h="87">
                  <a:moveTo>
                    <a:pt x="55" y="0"/>
                  </a:move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12"/>
                  </a:lnTo>
                  <a:lnTo>
                    <a:pt x="84" y="24"/>
                  </a:lnTo>
                  <a:lnTo>
                    <a:pt x="97" y="24"/>
                  </a:lnTo>
                  <a:lnTo>
                    <a:pt x="97" y="38"/>
                  </a:lnTo>
                  <a:lnTo>
                    <a:pt x="97" y="50"/>
                  </a:lnTo>
                  <a:lnTo>
                    <a:pt x="97" y="62"/>
                  </a:lnTo>
                  <a:lnTo>
                    <a:pt x="84" y="62"/>
                  </a:lnTo>
                  <a:lnTo>
                    <a:pt x="84" y="75"/>
                  </a:lnTo>
                  <a:lnTo>
                    <a:pt x="70" y="75"/>
                  </a:lnTo>
                  <a:lnTo>
                    <a:pt x="70" y="87"/>
                  </a:lnTo>
                  <a:lnTo>
                    <a:pt x="55" y="87"/>
                  </a:lnTo>
                  <a:lnTo>
                    <a:pt x="42" y="87"/>
                  </a:lnTo>
                  <a:lnTo>
                    <a:pt x="28" y="87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lnTo>
                    <a:pt x="28" y="1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8" name="Freeform 256"/>
            <p:cNvSpPr>
              <a:spLocks/>
            </p:cNvSpPr>
            <p:nvPr/>
          </p:nvSpPr>
          <p:spPr bwMode="auto">
            <a:xfrm>
              <a:off x="2557" y="2714"/>
              <a:ext cx="42" cy="38"/>
            </a:xfrm>
            <a:custGeom>
              <a:avLst/>
              <a:gdLst>
                <a:gd name="T0" fmla="*/ 21 w 84"/>
                <a:gd name="T1" fmla="*/ 0 h 75"/>
                <a:gd name="T2" fmla="*/ 28 w 84"/>
                <a:gd name="T3" fmla="*/ 0 h 75"/>
                <a:gd name="T4" fmla="*/ 28 w 84"/>
                <a:gd name="T5" fmla="*/ 0 h 75"/>
                <a:gd name="T6" fmla="*/ 28 w 84"/>
                <a:gd name="T7" fmla="*/ 0 h 75"/>
                <a:gd name="T8" fmla="*/ 35 w 84"/>
                <a:gd name="T9" fmla="*/ 6 h 75"/>
                <a:gd name="T10" fmla="*/ 35 w 84"/>
                <a:gd name="T11" fmla="*/ 6 h 75"/>
                <a:gd name="T12" fmla="*/ 35 w 84"/>
                <a:gd name="T13" fmla="*/ 6 h 75"/>
                <a:gd name="T14" fmla="*/ 42 w 84"/>
                <a:gd name="T15" fmla="*/ 12 h 75"/>
                <a:gd name="T16" fmla="*/ 42 w 84"/>
                <a:gd name="T17" fmla="*/ 12 h 75"/>
                <a:gd name="T18" fmla="*/ 42 w 84"/>
                <a:gd name="T19" fmla="*/ 12 h 75"/>
                <a:gd name="T20" fmla="*/ 42 w 84"/>
                <a:gd name="T21" fmla="*/ 19 h 75"/>
                <a:gd name="T22" fmla="*/ 42 w 84"/>
                <a:gd name="T23" fmla="*/ 19 h 75"/>
                <a:gd name="T24" fmla="*/ 42 w 84"/>
                <a:gd name="T25" fmla="*/ 25 h 75"/>
                <a:gd name="T26" fmla="*/ 42 w 84"/>
                <a:gd name="T27" fmla="*/ 25 h 75"/>
                <a:gd name="T28" fmla="*/ 42 w 84"/>
                <a:gd name="T29" fmla="*/ 25 h 75"/>
                <a:gd name="T30" fmla="*/ 35 w 84"/>
                <a:gd name="T31" fmla="*/ 31 h 75"/>
                <a:gd name="T32" fmla="*/ 35 w 84"/>
                <a:gd name="T33" fmla="*/ 31 h 75"/>
                <a:gd name="T34" fmla="*/ 35 w 84"/>
                <a:gd name="T35" fmla="*/ 31 h 75"/>
                <a:gd name="T36" fmla="*/ 35 w 84"/>
                <a:gd name="T37" fmla="*/ 38 h 75"/>
                <a:gd name="T38" fmla="*/ 28 w 84"/>
                <a:gd name="T39" fmla="*/ 38 h 75"/>
                <a:gd name="T40" fmla="*/ 28 w 84"/>
                <a:gd name="T41" fmla="*/ 38 h 75"/>
                <a:gd name="T42" fmla="*/ 21 w 84"/>
                <a:gd name="T43" fmla="*/ 38 h 75"/>
                <a:gd name="T44" fmla="*/ 21 w 84"/>
                <a:gd name="T45" fmla="*/ 38 h 75"/>
                <a:gd name="T46" fmla="*/ 21 w 84"/>
                <a:gd name="T47" fmla="*/ 38 h 75"/>
                <a:gd name="T48" fmla="*/ 14 w 84"/>
                <a:gd name="T49" fmla="*/ 38 h 75"/>
                <a:gd name="T50" fmla="*/ 14 w 84"/>
                <a:gd name="T51" fmla="*/ 38 h 75"/>
                <a:gd name="T52" fmla="*/ 7 w 84"/>
                <a:gd name="T53" fmla="*/ 38 h 75"/>
                <a:gd name="T54" fmla="*/ 7 w 84"/>
                <a:gd name="T55" fmla="*/ 31 h 75"/>
                <a:gd name="T56" fmla="*/ 7 w 84"/>
                <a:gd name="T57" fmla="*/ 31 h 75"/>
                <a:gd name="T58" fmla="*/ 7 w 84"/>
                <a:gd name="T59" fmla="*/ 31 h 75"/>
                <a:gd name="T60" fmla="*/ 0 w 84"/>
                <a:gd name="T61" fmla="*/ 25 h 75"/>
                <a:gd name="T62" fmla="*/ 0 w 84"/>
                <a:gd name="T63" fmla="*/ 25 h 75"/>
                <a:gd name="T64" fmla="*/ 0 w 84"/>
                <a:gd name="T65" fmla="*/ 25 h 75"/>
                <a:gd name="T66" fmla="*/ 0 w 84"/>
                <a:gd name="T67" fmla="*/ 19 h 75"/>
                <a:gd name="T68" fmla="*/ 0 w 84"/>
                <a:gd name="T69" fmla="*/ 19 h 75"/>
                <a:gd name="T70" fmla="*/ 0 w 84"/>
                <a:gd name="T71" fmla="*/ 12 h 75"/>
                <a:gd name="T72" fmla="*/ 0 w 84"/>
                <a:gd name="T73" fmla="*/ 12 h 75"/>
                <a:gd name="T74" fmla="*/ 0 w 84"/>
                <a:gd name="T75" fmla="*/ 12 h 75"/>
                <a:gd name="T76" fmla="*/ 7 w 84"/>
                <a:gd name="T77" fmla="*/ 6 h 75"/>
                <a:gd name="T78" fmla="*/ 7 w 84"/>
                <a:gd name="T79" fmla="*/ 6 h 75"/>
                <a:gd name="T80" fmla="*/ 7 w 84"/>
                <a:gd name="T81" fmla="*/ 6 h 75"/>
                <a:gd name="T82" fmla="*/ 14 w 84"/>
                <a:gd name="T83" fmla="*/ 0 h 75"/>
                <a:gd name="T84" fmla="*/ 14 w 84"/>
                <a:gd name="T85" fmla="*/ 0 h 75"/>
                <a:gd name="T86" fmla="*/ 14 w 84"/>
                <a:gd name="T87" fmla="*/ 0 h 75"/>
                <a:gd name="T88" fmla="*/ 21 w 84"/>
                <a:gd name="T89" fmla="*/ 0 h 7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4" h="75">
                  <a:moveTo>
                    <a:pt x="42" y="0"/>
                  </a:moveTo>
                  <a:lnTo>
                    <a:pt x="42" y="0"/>
                  </a:lnTo>
                  <a:lnTo>
                    <a:pt x="55" y="0"/>
                  </a:lnTo>
                  <a:lnTo>
                    <a:pt x="70" y="0"/>
                  </a:lnTo>
                  <a:lnTo>
                    <a:pt x="70" y="12"/>
                  </a:lnTo>
                  <a:lnTo>
                    <a:pt x="84" y="24"/>
                  </a:lnTo>
                  <a:lnTo>
                    <a:pt x="84" y="38"/>
                  </a:lnTo>
                  <a:lnTo>
                    <a:pt x="84" y="50"/>
                  </a:lnTo>
                  <a:lnTo>
                    <a:pt x="84" y="62"/>
                  </a:lnTo>
                  <a:lnTo>
                    <a:pt x="70" y="62"/>
                  </a:lnTo>
                  <a:lnTo>
                    <a:pt x="70" y="75"/>
                  </a:lnTo>
                  <a:lnTo>
                    <a:pt x="55" y="75"/>
                  </a:lnTo>
                  <a:lnTo>
                    <a:pt x="42" y="75"/>
                  </a:lnTo>
                  <a:lnTo>
                    <a:pt x="28" y="75"/>
                  </a:lnTo>
                  <a:lnTo>
                    <a:pt x="13" y="75"/>
                  </a:lnTo>
                  <a:lnTo>
                    <a:pt x="13" y="62"/>
                  </a:lnTo>
                  <a:lnTo>
                    <a:pt x="0" y="62"/>
                  </a:lnTo>
                  <a:lnTo>
                    <a:pt x="0" y="50"/>
                  </a:lnTo>
                  <a:lnTo>
                    <a:pt x="0" y="38"/>
                  </a:lnTo>
                  <a:lnTo>
                    <a:pt x="0" y="24"/>
                  </a:lnTo>
                  <a:lnTo>
                    <a:pt x="13" y="12"/>
                  </a:lnTo>
                  <a:lnTo>
                    <a:pt x="13" y="0"/>
                  </a:lnTo>
                  <a:lnTo>
                    <a:pt x="28" y="0"/>
                  </a:lnTo>
                  <a:lnTo>
                    <a:pt x="42" y="0"/>
                  </a:lnTo>
                </a:path>
              </a:pathLst>
            </a:custGeom>
            <a:noFill/>
            <a:ln w="1111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39" name="Freeform 257"/>
            <p:cNvSpPr>
              <a:spLocks/>
            </p:cNvSpPr>
            <p:nvPr/>
          </p:nvSpPr>
          <p:spPr bwMode="auto">
            <a:xfrm>
              <a:off x="1853" y="2877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0" name="Freeform 258"/>
            <p:cNvSpPr>
              <a:spLocks/>
            </p:cNvSpPr>
            <p:nvPr/>
          </p:nvSpPr>
          <p:spPr bwMode="auto">
            <a:xfrm>
              <a:off x="1923" y="2852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1" name="Freeform 259"/>
            <p:cNvSpPr>
              <a:spLocks/>
            </p:cNvSpPr>
            <p:nvPr/>
          </p:nvSpPr>
          <p:spPr bwMode="auto">
            <a:xfrm>
              <a:off x="2034" y="2814"/>
              <a:ext cx="8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8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2" name="Freeform 260"/>
            <p:cNvSpPr>
              <a:spLocks/>
            </p:cNvSpPr>
            <p:nvPr/>
          </p:nvSpPr>
          <p:spPr bwMode="auto">
            <a:xfrm>
              <a:off x="2132" y="2783"/>
              <a:ext cx="7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7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3" name="Freeform 261"/>
            <p:cNvSpPr>
              <a:spLocks/>
            </p:cNvSpPr>
            <p:nvPr/>
          </p:nvSpPr>
          <p:spPr bwMode="auto">
            <a:xfrm>
              <a:off x="2209" y="2752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4" name="Freeform 262"/>
            <p:cNvSpPr>
              <a:spLocks/>
            </p:cNvSpPr>
            <p:nvPr/>
          </p:nvSpPr>
          <p:spPr bwMode="auto">
            <a:xfrm>
              <a:off x="2286" y="2720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5" name="Freeform 263"/>
            <p:cNvSpPr>
              <a:spLocks/>
            </p:cNvSpPr>
            <p:nvPr/>
          </p:nvSpPr>
          <p:spPr bwMode="auto">
            <a:xfrm>
              <a:off x="2341" y="2695"/>
              <a:ext cx="7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7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359" name="Group 264"/>
          <p:cNvGrpSpPr>
            <a:grpSpLocks/>
          </p:cNvGrpSpPr>
          <p:nvPr/>
        </p:nvGrpSpPr>
        <p:grpSpPr bwMode="auto">
          <a:xfrm>
            <a:off x="2797175" y="3540125"/>
            <a:ext cx="2247900" cy="1066800"/>
            <a:chOff x="1762" y="2230"/>
            <a:chExt cx="1416" cy="672"/>
          </a:xfrm>
        </p:grpSpPr>
        <p:sp>
          <p:nvSpPr>
            <p:cNvPr id="10466" name="Freeform 265"/>
            <p:cNvSpPr>
              <a:spLocks/>
            </p:cNvSpPr>
            <p:nvPr/>
          </p:nvSpPr>
          <p:spPr bwMode="auto">
            <a:xfrm>
              <a:off x="2572" y="2569"/>
              <a:ext cx="41" cy="25"/>
            </a:xfrm>
            <a:custGeom>
              <a:avLst/>
              <a:gdLst>
                <a:gd name="T0" fmla="*/ 13 w 84"/>
                <a:gd name="T1" fmla="*/ 25 h 51"/>
                <a:gd name="T2" fmla="*/ 0 w 84"/>
                <a:gd name="T3" fmla="*/ 25 h 51"/>
                <a:gd name="T4" fmla="*/ 0 w 84"/>
                <a:gd name="T5" fmla="*/ 12 h 51"/>
                <a:gd name="T6" fmla="*/ 27 w 84"/>
                <a:gd name="T7" fmla="*/ 0 h 51"/>
                <a:gd name="T8" fmla="*/ 41 w 84"/>
                <a:gd name="T9" fmla="*/ 0 h 51"/>
                <a:gd name="T10" fmla="*/ 41 w 84"/>
                <a:gd name="T11" fmla="*/ 12 h 51"/>
                <a:gd name="T12" fmla="*/ 13 w 84"/>
                <a:gd name="T13" fmla="*/ 2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51">
                  <a:moveTo>
                    <a:pt x="27" y="51"/>
                  </a:moveTo>
                  <a:lnTo>
                    <a:pt x="0" y="51"/>
                  </a:lnTo>
                  <a:lnTo>
                    <a:pt x="0" y="25"/>
                  </a:lnTo>
                  <a:lnTo>
                    <a:pt x="56" y="0"/>
                  </a:lnTo>
                  <a:lnTo>
                    <a:pt x="84" y="0"/>
                  </a:lnTo>
                  <a:lnTo>
                    <a:pt x="84" y="25"/>
                  </a:lnTo>
                  <a:lnTo>
                    <a:pt x="27" y="51"/>
                  </a:lnTo>
                  <a:close/>
                </a:path>
              </a:pathLst>
            </a:custGeom>
            <a:solidFill>
              <a:srgbClr val="000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7" name="Freeform 266"/>
            <p:cNvSpPr>
              <a:spLocks/>
            </p:cNvSpPr>
            <p:nvPr/>
          </p:nvSpPr>
          <p:spPr bwMode="auto">
            <a:xfrm>
              <a:off x="2390" y="2645"/>
              <a:ext cx="63" cy="31"/>
            </a:xfrm>
            <a:custGeom>
              <a:avLst/>
              <a:gdLst>
                <a:gd name="T0" fmla="*/ 14 w 126"/>
                <a:gd name="T1" fmla="*/ 31 h 61"/>
                <a:gd name="T2" fmla="*/ 0 w 126"/>
                <a:gd name="T3" fmla="*/ 31 h 61"/>
                <a:gd name="T4" fmla="*/ 0 w 126"/>
                <a:gd name="T5" fmla="*/ 19 h 61"/>
                <a:gd name="T6" fmla="*/ 49 w 126"/>
                <a:gd name="T7" fmla="*/ 0 h 61"/>
                <a:gd name="T8" fmla="*/ 63 w 126"/>
                <a:gd name="T9" fmla="*/ 0 h 61"/>
                <a:gd name="T10" fmla="*/ 63 w 126"/>
                <a:gd name="T11" fmla="*/ 12 h 61"/>
                <a:gd name="T12" fmla="*/ 14 w 126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61">
                  <a:moveTo>
                    <a:pt x="27" y="61"/>
                  </a:moveTo>
                  <a:lnTo>
                    <a:pt x="0" y="61"/>
                  </a:lnTo>
                  <a:lnTo>
                    <a:pt x="0" y="37"/>
                  </a:lnTo>
                  <a:lnTo>
                    <a:pt x="97" y="0"/>
                  </a:lnTo>
                  <a:lnTo>
                    <a:pt x="126" y="0"/>
                  </a:lnTo>
                  <a:lnTo>
                    <a:pt x="126" y="24"/>
                  </a:lnTo>
                  <a:lnTo>
                    <a:pt x="27" y="61"/>
                  </a:lnTo>
                  <a:close/>
                </a:path>
              </a:pathLst>
            </a:custGeom>
            <a:solidFill>
              <a:srgbClr val="000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8" name="Freeform 267"/>
            <p:cNvSpPr>
              <a:spLocks/>
            </p:cNvSpPr>
            <p:nvPr/>
          </p:nvSpPr>
          <p:spPr bwMode="auto">
            <a:xfrm>
              <a:off x="2446" y="2651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69" name="Freeform 268"/>
            <p:cNvSpPr>
              <a:spLocks/>
            </p:cNvSpPr>
            <p:nvPr/>
          </p:nvSpPr>
          <p:spPr bwMode="auto">
            <a:xfrm>
              <a:off x="2495" y="2632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0" name="Freeform 269"/>
            <p:cNvSpPr>
              <a:spLocks/>
            </p:cNvSpPr>
            <p:nvPr/>
          </p:nvSpPr>
          <p:spPr bwMode="auto">
            <a:xfrm>
              <a:off x="2537" y="2613"/>
              <a:ext cx="6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6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1" name="Freeform 270"/>
            <p:cNvSpPr>
              <a:spLocks/>
            </p:cNvSpPr>
            <p:nvPr/>
          </p:nvSpPr>
          <p:spPr bwMode="auto">
            <a:xfrm>
              <a:off x="2578" y="2588"/>
              <a:ext cx="7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0 h 1"/>
                <a:gd name="T4" fmla="*/ 7 w 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72" name="Freeform 271"/>
            <p:cNvSpPr>
              <a:spLocks/>
            </p:cNvSpPr>
            <p:nvPr/>
          </p:nvSpPr>
          <p:spPr bwMode="auto">
            <a:xfrm>
              <a:off x="2606" y="2576"/>
              <a:ext cx="7" cy="1"/>
            </a:xfrm>
            <a:custGeom>
              <a:avLst/>
              <a:gdLst>
                <a:gd name="T0" fmla="*/ 0 w 9"/>
                <a:gd name="T1" fmla="*/ 0 h 1"/>
                <a:gd name="T2" fmla="*/ 0 w 9"/>
                <a:gd name="T3" fmla="*/ 0 h 1"/>
                <a:gd name="T4" fmla="*/ 7 w 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11113">
              <a:solidFill>
                <a:srgbClr val="0000D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73" name="Group 272"/>
            <p:cNvGrpSpPr>
              <a:grpSpLocks/>
            </p:cNvGrpSpPr>
            <p:nvPr/>
          </p:nvGrpSpPr>
          <p:grpSpPr bwMode="auto">
            <a:xfrm>
              <a:off x="1762" y="2230"/>
              <a:ext cx="1416" cy="672"/>
              <a:chOff x="1762" y="2230"/>
              <a:chExt cx="1416" cy="672"/>
            </a:xfrm>
          </p:grpSpPr>
          <p:sp>
            <p:nvSpPr>
              <p:cNvPr id="10474" name="Freeform 273"/>
              <p:cNvSpPr>
                <a:spLocks/>
              </p:cNvSpPr>
              <p:nvPr/>
            </p:nvSpPr>
            <p:spPr bwMode="auto">
              <a:xfrm>
                <a:off x="1762" y="2871"/>
                <a:ext cx="98" cy="31"/>
              </a:xfrm>
              <a:custGeom>
                <a:avLst/>
                <a:gdLst>
                  <a:gd name="T0" fmla="*/ 14 w 195"/>
                  <a:gd name="T1" fmla="*/ 31 h 62"/>
                  <a:gd name="T2" fmla="*/ 0 w 195"/>
                  <a:gd name="T3" fmla="*/ 31 h 62"/>
                  <a:gd name="T4" fmla="*/ 0 w 195"/>
                  <a:gd name="T5" fmla="*/ 19 h 62"/>
                  <a:gd name="T6" fmla="*/ 84 w 195"/>
                  <a:gd name="T7" fmla="*/ 0 h 62"/>
                  <a:gd name="T8" fmla="*/ 98 w 195"/>
                  <a:gd name="T9" fmla="*/ 0 h 62"/>
                  <a:gd name="T10" fmla="*/ 98 w 195"/>
                  <a:gd name="T11" fmla="*/ 13 h 62"/>
                  <a:gd name="T12" fmla="*/ 14 w 195"/>
                  <a:gd name="T13" fmla="*/ 3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5" h="62">
                    <a:moveTo>
                      <a:pt x="28" y="62"/>
                    </a:moveTo>
                    <a:lnTo>
                      <a:pt x="0" y="62"/>
                    </a:lnTo>
                    <a:lnTo>
                      <a:pt x="0" y="38"/>
                    </a:lnTo>
                    <a:lnTo>
                      <a:pt x="167" y="0"/>
                    </a:lnTo>
                    <a:lnTo>
                      <a:pt x="195" y="0"/>
                    </a:lnTo>
                    <a:lnTo>
                      <a:pt x="195" y="25"/>
                    </a:lnTo>
                    <a:lnTo>
                      <a:pt x="28" y="62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5" name="Freeform 274"/>
              <p:cNvSpPr>
                <a:spLocks/>
              </p:cNvSpPr>
              <p:nvPr/>
            </p:nvSpPr>
            <p:spPr bwMode="auto">
              <a:xfrm>
                <a:off x="2530" y="2582"/>
                <a:ext cx="55" cy="37"/>
              </a:xfrm>
              <a:custGeom>
                <a:avLst/>
                <a:gdLst>
                  <a:gd name="T0" fmla="*/ 13 w 110"/>
                  <a:gd name="T1" fmla="*/ 37 h 76"/>
                  <a:gd name="T2" fmla="*/ 0 w 110"/>
                  <a:gd name="T3" fmla="*/ 37 h 76"/>
                  <a:gd name="T4" fmla="*/ 0 w 110"/>
                  <a:gd name="T5" fmla="*/ 24 h 76"/>
                  <a:gd name="T6" fmla="*/ 42 w 110"/>
                  <a:gd name="T7" fmla="*/ 0 h 76"/>
                  <a:gd name="T8" fmla="*/ 55 w 110"/>
                  <a:gd name="T9" fmla="*/ 0 h 76"/>
                  <a:gd name="T10" fmla="*/ 55 w 110"/>
                  <a:gd name="T11" fmla="*/ 13 h 76"/>
                  <a:gd name="T12" fmla="*/ 13 w 110"/>
                  <a:gd name="T13" fmla="*/ 3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76">
                    <a:moveTo>
                      <a:pt x="26" y="76"/>
                    </a:moveTo>
                    <a:lnTo>
                      <a:pt x="0" y="76"/>
                    </a:lnTo>
                    <a:lnTo>
                      <a:pt x="0" y="50"/>
                    </a:lnTo>
                    <a:lnTo>
                      <a:pt x="83" y="0"/>
                    </a:lnTo>
                    <a:lnTo>
                      <a:pt x="110" y="0"/>
                    </a:lnTo>
                    <a:lnTo>
                      <a:pt x="110" y="26"/>
                    </a:lnTo>
                    <a:lnTo>
                      <a:pt x="26" y="76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6" name="Freeform 275"/>
              <p:cNvSpPr>
                <a:spLocks/>
              </p:cNvSpPr>
              <p:nvPr/>
            </p:nvSpPr>
            <p:spPr bwMode="auto">
              <a:xfrm>
                <a:off x="2599" y="2456"/>
                <a:ext cx="223" cy="126"/>
              </a:xfrm>
              <a:custGeom>
                <a:avLst/>
                <a:gdLst>
                  <a:gd name="T0" fmla="*/ 14 w 446"/>
                  <a:gd name="T1" fmla="*/ 126 h 251"/>
                  <a:gd name="T2" fmla="*/ 0 w 446"/>
                  <a:gd name="T3" fmla="*/ 126 h 251"/>
                  <a:gd name="T4" fmla="*/ 0 w 446"/>
                  <a:gd name="T5" fmla="*/ 113 h 251"/>
                  <a:gd name="T6" fmla="*/ 209 w 446"/>
                  <a:gd name="T7" fmla="*/ 0 h 251"/>
                  <a:gd name="T8" fmla="*/ 223 w 446"/>
                  <a:gd name="T9" fmla="*/ 0 h 251"/>
                  <a:gd name="T10" fmla="*/ 223 w 446"/>
                  <a:gd name="T11" fmla="*/ 12 h 251"/>
                  <a:gd name="T12" fmla="*/ 14 w 446"/>
                  <a:gd name="T13" fmla="*/ 126 h 2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6" h="251">
                    <a:moveTo>
                      <a:pt x="28" y="251"/>
                    </a:moveTo>
                    <a:lnTo>
                      <a:pt x="0" y="251"/>
                    </a:lnTo>
                    <a:lnTo>
                      <a:pt x="0" y="226"/>
                    </a:lnTo>
                    <a:lnTo>
                      <a:pt x="418" y="0"/>
                    </a:lnTo>
                    <a:lnTo>
                      <a:pt x="446" y="0"/>
                    </a:lnTo>
                    <a:lnTo>
                      <a:pt x="446" y="24"/>
                    </a:lnTo>
                    <a:lnTo>
                      <a:pt x="28" y="251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7" name="Freeform 276"/>
              <p:cNvSpPr>
                <a:spLocks/>
              </p:cNvSpPr>
              <p:nvPr/>
            </p:nvSpPr>
            <p:spPr bwMode="auto">
              <a:xfrm>
                <a:off x="2808" y="2324"/>
                <a:ext cx="224" cy="144"/>
              </a:xfrm>
              <a:custGeom>
                <a:avLst/>
                <a:gdLst>
                  <a:gd name="T0" fmla="*/ 14 w 446"/>
                  <a:gd name="T1" fmla="*/ 144 h 289"/>
                  <a:gd name="T2" fmla="*/ 0 w 446"/>
                  <a:gd name="T3" fmla="*/ 144 h 289"/>
                  <a:gd name="T4" fmla="*/ 0 w 446"/>
                  <a:gd name="T5" fmla="*/ 132 h 289"/>
                  <a:gd name="T6" fmla="*/ 210 w 446"/>
                  <a:gd name="T7" fmla="*/ 0 h 289"/>
                  <a:gd name="T8" fmla="*/ 224 w 446"/>
                  <a:gd name="T9" fmla="*/ 0 h 289"/>
                  <a:gd name="T10" fmla="*/ 224 w 446"/>
                  <a:gd name="T11" fmla="*/ 13 h 289"/>
                  <a:gd name="T12" fmla="*/ 14 w 446"/>
                  <a:gd name="T13" fmla="*/ 144 h 2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6" h="289">
                    <a:moveTo>
                      <a:pt x="28" y="289"/>
                    </a:moveTo>
                    <a:lnTo>
                      <a:pt x="0" y="289"/>
                    </a:lnTo>
                    <a:lnTo>
                      <a:pt x="0" y="265"/>
                    </a:lnTo>
                    <a:lnTo>
                      <a:pt x="418" y="0"/>
                    </a:lnTo>
                    <a:lnTo>
                      <a:pt x="446" y="0"/>
                    </a:lnTo>
                    <a:lnTo>
                      <a:pt x="446" y="26"/>
                    </a:lnTo>
                    <a:lnTo>
                      <a:pt x="28" y="289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8" name="Freeform 277"/>
              <p:cNvSpPr>
                <a:spLocks/>
              </p:cNvSpPr>
              <p:nvPr/>
            </p:nvSpPr>
            <p:spPr bwMode="auto">
              <a:xfrm>
                <a:off x="1846" y="2846"/>
                <a:ext cx="84" cy="37"/>
              </a:xfrm>
              <a:custGeom>
                <a:avLst/>
                <a:gdLst>
                  <a:gd name="T0" fmla="*/ 14 w 167"/>
                  <a:gd name="T1" fmla="*/ 37 h 76"/>
                  <a:gd name="T2" fmla="*/ 0 w 167"/>
                  <a:gd name="T3" fmla="*/ 37 h 76"/>
                  <a:gd name="T4" fmla="*/ 0 w 167"/>
                  <a:gd name="T5" fmla="*/ 25 h 76"/>
                  <a:gd name="T6" fmla="*/ 70 w 167"/>
                  <a:gd name="T7" fmla="*/ 0 h 76"/>
                  <a:gd name="T8" fmla="*/ 84 w 167"/>
                  <a:gd name="T9" fmla="*/ 0 h 76"/>
                  <a:gd name="T10" fmla="*/ 84 w 167"/>
                  <a:gd name="T11" fmla="*/ 13 h 76"/>
                  <a:gd name="T12" fmla="*/ 14 w 167"/>
                  <a:gd name="T13" fmla="*/ 3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76">
                    <a:moveTo>
                      <a:pt x="28" y="76"/>
                    </a:moveTo>
                    <a:lnTo>
                      <a:pt x="0" y="76"/>
                    </a:lnTo>
                    <a:lnTo>
                      <a:pt x="0" y="51"/>
                    </a:lnTo>
                    <a:lnTo>
                      <a:pt x="140" y="0"/>
                    </a:lnTo>
                    <a:lnTo>
                      <a:pt x="167" y="0"/>
                    </a:lnTo>
                    <a:lnTo>
                      <a:pt x="167" y="26"/>
                    </a:lnTo>
                    <a:lnTo>
                      <a:pt x="28" y="76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9" name="Freeform 278"/>
              <p:cNvSpPr>
                <a:spLocks/>
              </p:cNvSpPr>
              <p:nvPr/>
            </p:nvSpPr>
            <p:spPr bwMode="auto">
              <a:xfrm>
                <a:off x="1916" y="2808"/>
                <a:ext cx="126" cy="50"/>
              </a:xfrm>
              <a:custGeom>
                <a:avLst/>
                <a:gdLst>
                  <a:gd name="T0" fmla="*/ 14 w 251"/>
                  <a:gd name="T1" fmla="*/ 50 h 101"/>
                  <a:gd name="T2" fmla="*/ 0 w 251"/>
                  <a:gd name="T3" fmla="*/ 50 h 101"/>
                  <a:gd name="T4" fmla="*/ 0 w 251"/>
                  <a:gd name="T5" fmla="*/ 37 h 101"/>
                  <a:gd name="T6" fmla="*/ 112 w 251"/>
                  <a:gd name="T7" fmla="*/ 0 h 101"/>
                  <a:gd name="T8" fmla="*/ 126 w 251"/>
                  <a:gd name="T9" fmla="*/ 0 h 101"/>
                  <a:gd name="T10" fmla="*/ 126 w 251"/>
                  <a:gd name="T11" fmla="*/ 13 h 101"/>
                  <a:gd name="T12" fmla="*/ 14 w 251"/>
                  <a:gd name="T13" fmla="*/ 5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101">
                    <a:moveTo>
                      <a:pt x="27" y="101"/>
                    </a:moveTo>
                    <a:lnTo>
                      <a:pt x="0" y="101"/>
                    </a:lnTo>
                    <a:lnTo>
                      <a:pt x="0" y="75"/>
                    </a:lnTo>
                    <a:lnTo>
                      <a:pt x="223" y="0"/>
                    </a:lnTo>
                    <a:lnTo>
                      <a:pt x="251" y="0"/>
                    </a:lnTo>
                    <a:lnTo>
                      <a:pt x="251" y="26"/>
                    </a:lnTo>
                    <a:lnTo>
                      <a:pt x="27" y="101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0" name="Freeform 279"/>
              <p:cNvSpPr>
                <a:spLocks/>
              </p:cNvSpPr>
              <p:nvPr/>
            </p:nvSpPr>
            <p:spPr bwMode="auto">
              <a:xfrm>
                <a:off x="2027" y="2776"/>
                <a:ext cx="112" cy="45"/>
              </a:xfrm>
              <a:custGeom>
                <a:avLst/>
                <a:gdLst>
                  <a:gd name="T0" fmla="*/ 14 w 224"/>
                  <a:gd name="T1" fmla="*/ 45 h 89"/>
                  <a:gd name="T2" fmla="*/ 0 w 224"/>
                  <a:gd name="T3" fmla="*/ 45 h 89"/>
                  <a:gd name="T4" fmla="*/ 0 w 224"/>
                  <a:gd name="T5" fmla="*/ 32 h 89"/>
                  <a:gd name="T6" fmla="*/ 98 w 224"/>
                  <a:gd name="T7" fmla="*/ 0 h 89"/>
                  <a:gd name="T8" fmla="*/ 112 w 224"/>
                  <a:gd name="T9" fmla="*/ 0 h 89"/>
                  <a:gd name="T10" fmla="*/ 112 w 224"/>
                  <a:gd name="T11" fmla="*/ 13 h 89"/>
                  <a:gd name="T12" fmla="*/ 14 w 224"/>
                  <a:gd name="T13" fmla="*/ 45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4" h="89">
                    <a:moveTo>
                      <a:pt x="28" y="89"/>
                    </a:moveTo>
                    <a:lnTo>
                      <a:pt x="0" y="89"/>
                    </a:lnTo>
                    <a:lnTo>
                      <a:pt x="0" y="63"/>
                    </a:lnTo>
                    <a:lnTo>
                      <a:pt x="195" y="0"/>
                    </a:lnTo>
                    <a:lnTo>
                      <a:pt x="224" y="0"/>
                    </a:lnTo>
                    <a:lnTo>
                      <a:pt x="224" y="26"/>
                    </a:lnTo>
                    <a:lnTo>
                      <a:pt x="28" y="89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1" name="Freeform 280"/>
              <p:cNvSpPr>
                <a:spLocks/>
              </p:cNvSpPr>
              <p:nvPr/>
            </p:nvSpPr>
            <p:spPr bwMode="auto">
              <a:xfrm>
                <a:off x="2125" y="2745"/>
                <a:ext cx="91" cy="44"/>
              </a:xfrm>
              <a:custGeom>
                <a:avLst/>
                <a:gdLst>
                  <a:gd name="T0" fmla="*/ 15 w 181"/>
                  <a:gd name="T1" fmla="*/ 44 h 89"/>
                  <a:gd name="T2" fmla="*/ 0 w 181"/>
                  <a:gd name="T3" fmla="*/ 44 h 89"/>
                  <a:gd name="T4" fmla="*/ 0 w 181"/>
                  <a:gd name="T5" fmla="*/ 31 h 89"/>
                  <a:gd name="T6" fmla="*/ 77 w 181"/>
                  <a:gd name="T7" fmla="*/ 0 h 89"/>
                  <a:gd name="T8" fmla="*/ 91 w 181"/>
                  <a:gd name="T9" fmla="*/ 0 h 89"/>
                  <a:gd name="T10" fmla="*/ 91 w 181"/>
                  <a:gd name="T11" fmla="*/ 12 h 89"/>
                  <a:gd name="T12" fmla="*/ 15 w 181"/>
                  <a:gd name="T13" fmla="*/ 44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89">
                    <a:moveTo>
                      <a:pt x="29" y="89"/>
                    </a:moveTo>
                    <a:lnTo>
                      <a:pt x="0" y="89"/>
                    </a:lnTo>
                    <a:lnTo>
                      <a:pt x="0" y="63"/>
                    </a:lnTo>
                    <a:lnTo>
                      <a:pt x="154" y="0"/>
                    </a:lnTo>
                    <a:lnTo>
                      <a:pt x="181" y="0"/>
                    </a:lnTo>
                    <a:lnTo>
                      <a:pt x="181" y="25"/>
                    </a:lnTo>
                    <a:lnTo>
                      <a:pt x="29" y="89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2" name="Freeform 281"/>
              <p:cNvSpPr>
                <a:spLocks/>
              </p:cNvSpPr>
              <p:nvPr/>
            </p:nvSpPr>
            <p:spPr bwMode="auto">
              <a:xfrm>
                <a:off x="2202" y="2714"/>
                <a:ext cx="90" cy="44"/>
              </a:xfrm>
              <a:custGeom>
                <a:avLst/>
                <a:gdLst>
                  <a:gd name="T0" fmla="*/ 13 w 181"/>
                  <a:gd name="T1" fmla="*/ 44 h 87"/>
                  <a:gd name="T2" fmla="*/ 0 w 181"/>
                  <a:gd name="T3" fmla="*/ 44 h 87"/>
                  <a:gd name="T4" fmla="*/ 0 w 181"/>
                  <a:gd name="T5" fmla="*/ 31 h 87"/>
                  <a:gd name="T6" fmla="*/ 76 w 181"/>
                  <a:gd name="T7" fmla="*/ 0 h 87"/>
                  <a:gd name="T8" fmla="*/ 90 w 181"/>
                  <a:gd name="T9" fmla="*/ 0 h 87"/>
                  <a:gd name="T10" fmla="*/ 90 w 181"/>
                  <a:gd name="T11" fmla="*/ 12 h 87"/>
                  <a:gd name="T12" fmla="*/ 13 w 181"/>
                  <a:gd name="T13" fmla="*/ 44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87">
                    <a:moveTo>
                      <a:pt x="27" y="87"/>
                    </a:moveTo>
                    <a:lnTo>
                      <a:pt x="0" y="87"/>
                    </a:lnTo>
                    <a:lnTo>
                      <a:pt x="0" y="62"/>
                    </a:lnTo>
                    <a:lnTo>
                      <a:pt x="152" y="0"/>
                    </a:lnTo>
                    <a:lnTo>
                      <a:pt x="181" y="0"/>
                    </a:lnTo>
                    <a:lnTo>
                      <a:pt x="181" y="24"/>
                    </a:lnTo>
                    <a:lnTo>
                      <a:pt x="27" y="87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3" name="Freeform 282"/>
              <p:cNvSpPr>
                <a:spLocks/>
              </p:cNvSpPr>
              <p:nvPr/>
            </p:nvSpPr>
            <p:spPr bwMode="auto">
              <a:xfrm>
                <a:off x="2278" y="2688"/>
                <a:ext cx="70" cy="38"/>
              </a:xfrm>
              <a:custGeom>
                <a:avLst/>
                <a:gdLst>
                  <a:gd name="T0" fmla="*/ 14 w 141"/>
                  <a:gd name="T1" fmla="*/ 38 h 75"/>
                  <a:gd name="T2" fmla="*/ 0 w 141"/>
                  <a:gd name="T3" fmla="*/ 38 h 75"/>
                  <a:gd name="T4" fmla="*/ 0 w 141"/>
                  <a:gd name="T5" fmla="*/ 26 h 75"/>
                  <a:gd name="T6" fmla="*/ 56 w 141"/>
                  <a:gd name="T7" fmla="*/ 0 h 75"/>
                  <a:gd name="T8" fmla="*/ 70 w 141"/>
                  <a:gd name="T9" fmla="*/ 0 h 75"/>
                  <a:gd name="T10" fmla="*/ 70 w 141"/>
                  <a:gd name="T11" fmla="*/ 13 h 75"/>
                  <a:gd name="T12" fmla="*/ 14 w 141"/>
                  <a:gd name="T13" fmla="*/ 38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75">
                    <a:moveTo>
                      <a:pt x="29" y="75"/>
                    </a:moveTo>
                    <a:lnTo>
                      <a:pt x="0" y="75"/>
                    </a:lnTo>
                    <a:lnTo>
                      <a:pt x="0" y="51"/>
                    </a:lnTo>
                    <a:lnTo>
                      <a:pt x="112" y="0"/>
                    </a:lnTo>
                    <a:lnTo>
                      <a:pt x="141" y="0"/>
                    </a:lnTo>
                    <a:lnTo>
                      <a:pt x="141" y="26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4" name="Freeform 283"/>
              <p:cNvSpPr>
                <a:spLocks/>
              </p:cNvSpPr>
              <p:nvPr/>
            </p:nvSpPr>
            <p:spPr bwMode="auto">
              <a:xfrm>
                <a:off x="2334" y="2664"/>
                <a:ext cx="70" cy="37"/>
              </a:xfrm>
              <a:custGeom>
                <a:avLst/>
                <a:gdLst>
                  <a:gd name="T0" fmla="*/ 15 w 139"/>
                  <a:gd name="T1" fmla="*/ 37 h 76"/>
                  <a:gd name="T2" fmla="*/ 0 w 139"/>
                  <a:gd name="T3" fmla="*/ 37 h 76"/>
                  <a:gd name="T4" fmla="*/ 0 w 139"/>
                  <a:gd name="T5" fmla="*/ 24 h 76"/>
                  <a:gd name="T6" fmla="*/ 56 w 139"/>
                  <a:gd name="T7" fmla="*/ 0 h 76"/>
                  <a:gd name="T8" fmla="*/ 70 w 139"/>
                  <a:gd name="T9" fmla="*/ 0 h 76"/>
                  <a:gd name="T10" fmla="*/ 70 w 139"/>
                  <a:gd name="T11" fmla="*/ 12 h 76"/>
                  <a:gd name="T12" fmla="*/ 15 w 139"/>
                  <a:gd name="T13" fmla="*/ 3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9" h="76">
                    <a:moveTo>
                      <a:pt x="29" y="76"/>
                    </a:moveTo>
                    <a:lnTo>
                      <a:pt x="0" y="76"/>
                    </a:lnTo>
                    <a:lnTo>
                      <a:pt x="0" y="50"/>
                    </a:lnTo>
                    <a:lnTo>
                      <a:pt x="112" y="0"/>
                    </a:lnTo>
                    <a:lnTo>
                      <a:pt x="139" y="0"/>
                    </a:lnTo>
                    <a:lnTo>
                      <a:pt x="139" y="24"/>
                    </a:lnTo>
                    <a:lnTo>
                      <a:pt x="29" y="76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5" name="Freeform 284"/>
              <p:cNvSpPr>
                <a:spLocks/>
              </p:cNvSpPr>
              <p:nvPr/>
            </p:nvSpPr>
            <p:spPr bwMode="auto">
              <a:xfrm>
                <a:off x="2439" y="2626"/>
                <a:ext cx="62" cy="31"/>
              </a:xfrm>
              <a:custGeom>
                <a:avLst/>
                <a:gdLst>
                  <a:gd name="T0" fmla="*/ 14 w 126"/>
                  <a:gd name="T1" fmla="*/ 31 h 62"/>
                  <a:gd name="T2" fmla="*/ 0 w 126"/>
                  <a:gd name="T3" fmla="*/ 31 h 62"/>
                  <a:gd name="T4" fmla="*/ 0 w 126"/>
                  <a:gd name="T5" fmla="*/ 19 h 62"/>
                  <a:gd name="T6" fmla="*/ 49 w 126"/>
                  <a:gd name="T7" fmla="*/ 0 h 62"/>
                  <a:gd name="T8" fmla="*/ 62 w 126"/>
                  <a:gd name="T9" fmla="*/ 0 h 62"/>
                  <a:gd name="T10" fmla="*/ 62 w 126"/>
                  <a:gd name="T11" fmla="*/ 12 h 62"/>
                  <a:gd name="T12" fmla="*/ 14 w 126"/>
                  <a:gd name="T13" fmla="*/ 31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62">
                    <a:moveTo>
                      <a:pt x="29" y="62"/>
                    </a:moveTo>
                    <a:lnTo>
                      <a:pt x="0" y="62"/>
                    </a:lnTo>
                    <a:lnTo>
                      <a:pt x="0" y="38"/>
                    </a:lnTo>
                    <a:lnTo>
                      <a:pt x="99" y="0"/>
                    </a:lnTo>
                    <a:lnTo>
                      <a:pt x="126" y="0"/>
                    </a:lnTo>
                    <a:lnTo>
                      <a:pt x="126" y="24"/>
                    </a:lnTo>
                    <a:lnTo>
                      <a:pt x="29" y="62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6" name="Freeform 285"/>
              <p:cNvSpPr>
                <a:spLocks/>
              </p:cNvSpPr>
              <p:nvPr/>
            </p:nvSpPr>
            <p:spPr bwMode="auto">
              <a:xfrm>
                <a:off x="2488" y="2606"/>
                <a:ext cx="55" cy="32"/>
              </a:xfrm>
              <a:custGeom>
                <a:avLst/>
                <a:gdLst>
                  <a:gd name="T0" fmla="*/ 14 w 110"/>
                  <a:gd name="T1" fmla="*/ 32 h 63"/>
                  <a:gd name="T2" fmla="*/ 0 w 110"/>
                  <a:gd name="T3" fmla="*/ 32 h 63"/>
                  <a:gd name="T4" fmla="*/ 0 w 110"/>
                  <a:gd name="T5" fmla="*/ 20 h 63"/>
                  <a:gd name="T6" fmla="*/ 42 w 110"/>
                  <a:gd name="T7" fmla="*/ 0 h 63"/>
                  <a:gd name="T8" fmla="*/ 55 w 110"/>
                  <a:gd name="T9" fmla="*/ 0 h 63"/>
                  <a:gd name="T10" fmla="*/ 55 w 110"/>
                  <a:gd name="T11" fmla="*/ 13 h 63"/>
                  <a:gd name="T12" fmla="*/ 14 w 110"/>
                  <a:gd name="T13" fmla="*/ 32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63">
                    <a:moveTo>
                      <a:pt x="27" y="63"/>
                    </a:moveTo>
                    <a:lnTo>
                      <a:pt x="0" y="63"/>
                    </a:lnTo>
                    <a:lnTo>
                      <a:pt x="0" y="39"/>
                    </a:lnTo>
                    <a:lnTo>
                      <a:pt x="84" y="0"/>
                    </a:lnTo>
                    <a:lnTo>
                      <a:pt x="110" y="0"/>
                    </a:lnTo>
                    <a:lnTo>
                      <a:pt x="110" y="26"/>
                    </a:lnTo>
                    <a:lnTo>
                      <a:pt x="27" y="63"/>
                    </a:lnTo>
                    <a:close/>
                  </a:path>
                </a:pathLst>
              </a:custGeom>
              <a:solidFill>
                <a:srgbClr val="0000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7" name="Freeform 286"/>
              <p:cNvSpPr>
                <a:spLocks/>
              </p:cNvSpPr>
              <p:nvPr/>
            </p:nvSpPr>
            <p:spPr bwMode="auto">
              <a:xfrm>
                <a:off x="2397" y="267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0000D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8" name="Freeform 287"/>
              <p:cNvSpPr>
                <a:spLocks/>
              </p:cNvSpPr>
              <p:nvPr/>
            </p:nvSpPr>
            <p:spPr bwMode="auto">
              <a:xfrm>
                <a:off x="2816" y="2462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0000D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89" name="Freeform 288"/>
              <p:cNvSpPr>
                <a:spLocks/>
              </p:cNvSpPr>
              <p:nvPr/>
            </p:nvSpPr>
            <p:spPr bwMode="auto">
              <a:xfrm>
                <a:off x="3025" y="233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0000D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90" name="Freeform 289"/>
              <p:cNvSpPr>
                <a:spLocks/>
              </p:cNvSpPr>
              <p:nvPr/>
            </p:nvSpPr>
            <p:spPr bwMode="auto">
              <a:xfrm>
                <a:off x="3171" y="2230"/>
                <a:ext cx="7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7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11113">
                <a:solidFill>
                  <a:srgbClr val="0000D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360" name="Freeform 290"/>
          <p:cNvSpPr>
            <a:spLocks/>
          </p:cNvSpPr>
          <p:nvPr/>
        </p:nvSpPr>
        <p:spPr bwMode="auto">
          <a:xfrm>
            <a:off x="5210175" y="3389313"/>
            <a:ext cx="12700" cy="1587"/>
          </a:xfrm>
          <a:custGeom>
            <a:avLst/>
            <a:gdLst>
              <a:gd name="T0" fmla="*/ 0 w 9"/>
              <a:gd name="T1" fmla="*/ 0 h 1587"/>
              <a:gd name="T2" fmla="*/ 0 w 9"/>
              <a:gd name="T3" fmla="*/ 0 h 1587"/>
              <a:gd name="T4" fmla="*/ 12700 w 9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7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1" name="Freeform 291"/>
          <p:cNvSpPr>
            <a:spLocks/>
          </p:cNvSpPr>
          <p:nvPr/>
        </p:nvSpPr>
        <p:spPr bwMode="auto">
          <a:xfrm>
            <a:off x="5365750" y="327025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2" name="Freeform 292"/>
          <p:cNvSpPr>
            <a:spLocks/>
          </p:cNvSpPr>
          <p:nvPr/>
        </p:nvSpPr>
        <p:spPr bwMode="auto">
          <a:xfrm>
            <a:off x="5487988" y="3160713"/>
            <a:ext cx="11112" cy="1587"/>
          </a:xfrm>
          <a:custGeom>
            <a:avLst/>
            <a:gdLst>
              <a:gd name="T0" fmla="*/ 0 w 8"/>
              <a:gd name="T1" fmla="*/ 0 h 1587"/>
              <a:gd name="T2" fmla="*/ 0 w 8"/>
              <a:gd name="T3" fmla="*/ 0 h 1587"/>
              <a:gd name="T4" fmla="*/ 11112 w 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7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3" name="Freeform 293"/>
          <p:cNvSpPr>
            <a:spLocks/>
          </p:cNvSpPr>
          <p:nvPr/>
        </p:nvSpPr>
        <p:spPr bwMode="auto">
          <a:xfrm>
            <a:off x="5597525" y="3049588"/>
            <a:ext cx="12700" cy="1587"/>
          </a:xfrm>
          <a:custGeom>
            <a:avLst/>
            <a:gdLst>
              <a:gd name="T0" fmla="*/ 0 w 9"/>
              <a:gd name="T1" fmla="*/ 0 h 1587"/>
              <a:gd name="T2" fmla="*/ 0 w 9"/>
              <a:gd name="T3" fmla="*/ 0 h 1587"/>
              <a:gd name="T4" fmla="*/ 12700 w 9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7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4" name="Freeform 294"/>
          <p:cNvSpPr>
            <a:spLocks/>
          </p:cNvSpPr>
          <p:nvPr/>
        </p:nvSpPr>
        <p:spPr bwMode="auto">
          <a:xfrm>
            <a:off x="5786438" y="28702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5" name="Freeform 295"/>
          <p:cNvSpPr>
            <a:spLocks/>
          </p:cNvSpPr>
          <p:nvPr/>
        </p:nvSpPr>
        <p:spPr bwMode="auto">
          <a:xfrm>
            <a:off x="5942013" y="271145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6" name="Freeform 296"/>
          <p:cNvSpPr>
            <a:spLocks/>
          </p:cNvSpPr>
          <p:nvPr/>
        </p:nvSpPr>
        <p:spPr bwMode="auto">
          <a:xfrm>
            <a:off x="6075363" y="257175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7" name="Freeform 297"/>
          <p:cNvSpPr>
            <a:spLocks/>
          </p:cNvSpPr>
          <p:nvPr/>
        </p:nvSpPr>
        <p:spPr bwMode="auto">
          <a:xfrm>
            <a:off x="6184900" y="243205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8" name="Freeform 298"/>
          <p:cNvSpPr>
            <a:spLocks/>
          </p:cNvSpPr>
          <p:nvPr/>
        </p:nvSpPr>
        <p:spPr bwMode="auto">
          <a:xfrm>
            <a:off x="6284913" y="2322513"/>
            <a:ext cx="11112" cy="1587"/>
          </a:xfrm>
          <a:custGeom>
            <a:avLst/>
            <a:gdLst>
              <a:gd name="T0" fmla="*/ 0 w 9"/>
              <a:gd name="T1" fmla="*/ 0 h 1587"/>
              <a:gd name="T2" fmla="*/ 0 w 9"/>
              <a:gd name="T3" fmla="*/ 0 h 1587"/>
              <a:gd name="T4" fmla="*/ 11112 w 9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7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69" name="Freeform 299"/>
          <p:cNvSpPr>
            <a:spLocks/>
          </p:cNvSpPr>
          <p:nvPr/>
        </p:nvSpPr>
        <p:spPr bwMode="auto">
          <a:xfrm>
            <a:off x="6373813" y="2192338"/>
            <a:ext cx="9525" cy="1587"/>
          </a:xfrm>
          <a:custGeom>
            <a:avLst/>
            <a:gdLst>
              <a:gd name="T0" fmla="*/ 0 w 8"/>
              <a:gd name="T1" fmla="*/ 0 h 1587"/>
              <a:gd name="T2" fmla="*/ 0 w 8"/>
              <a:gd name="T3" fmla="*/ 0 h 1587"/>
              <a:gd name="T4" fmla="*/ 9525 w 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7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0" name="Freeform 300"/>
          <p:cNvSpPr>
            <a:spLocks/>
          </p:cNvSpPr>
          <p:nvPr/>
        </p:nvSpPr>
        <p:spPr bwMode="auto">
          <a:xfrm>
            <a:off x="6450013" y="2081213"/>
            <a:ext cx="12700" cy="1587"/>
          </a:xfrm>
          <a:custGeom>
            <a:avLst/>
            <a:gdLst>
              <a:gd name="T0" fmla="*/ 0 w 9"/>
              <a:gd name="T1" fmla="*/ 0 h 1587"/>
              <a:gd name="T2" fmla="*/ 0 w 9"/>
              <a:gd name="T3" fmla="*/ 0 h 1587"/>
              <a:gd name="T4" fmla="*/ 12700 w 9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7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1" name="Freeform 301"/>
          <p:cNvSpPr>
            <a:spLocks/>
          </p:cNvSpPr>
          <p:nvPr/>
        </p:nvSpPr>
        <p:spPr bwMode="auto">
          <a:xfrm>
            <a:off x="6529388" y="19812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2" name="Freeform 302"/>
          <p:cNvSpPr>
            <a:spLocks/>
          </p:cNvSpPr>
          <p:nvPr/>
        </p:nvSpPr>
        <p:spPr bwMode="auto">
          <a:xfrm>
            <a:off x="6594475" y="1882775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3" name="Freeform 303"/>
          <p:cNvSpPr>
            <a:spLocks/>
          </p:cNvSpPr>
          <p:nvPr/>
        </p:nvSpPr>
        <p:spPr bwMode="auto">
          <a:xfrm>
            <a:off x="6661150" y="1792288"/>
            <a:ext cx="11113" cy="1587"/>
          </a:xfrm>
          <a:custGeom>
            <a:avLst/>
            <a:gdLst>
              <a:gd name="T0" fmla="*/ 0 w 8"/>
              <a:gd name="T1" fmla="*/ 0 h 1587"/>
              <a:gd name="T2" fmla="*/ 0 w 8"/>
              <a:gd name="T3" fmla="*/ 0 h 1587"/>
              <a:gd name="T4" fmla="*/ 11113 w 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7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000D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4" name="Freeform 304"/>
          <p:cNvSpPr>
            <a:spLocks/>
          </p:cNvSpPr>
          <p:nvPr/>
        </p:nvSpPr>
        <p:spPr bwMode="auto">
          <a:xfrm>
            <a:off x="2809875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5" name="Freeform 305"/>
          <p:cNvSpPr>
            <a:spLocks/>
          </p:cNvSpPr>
          <p:nvPr/>
        </p:nvSpPr>
        <p:spPr bwMode="auto">
          <a:xfrm>
            <a:off x="294163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6" name="Freeform 306"/>
          <p:cNvSpPr>
            <a:spLocks/>
          </p:cNvSpPr>
          <p:nvPr/>
        </p:nvSpPr>
        <p:spPr bwMode="auto">
          <a:xfrm>
            <a:off x="3052763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7" name="Freeform 307"/>
          <p:cNvSpPr>
            <a:spLocks/>
          </p:cNvSpPr>
          <p:nvPr/>
        </p:nvSpPr>
        <p:spPr bwMode="auto">
          <a:xfrm>
            <a:off x="3228975" y="347980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8" name="Freeform 308"/>
          <p:cNvSpPr>
            <a:spLocks/>
          </p:cNvSpPr>
          <p:nvPr/>
        </p:nvSpPr>
        <p:spPr bwMode="auto">
          <a:xfrm>
            <a:off x="3384550" y="3479800"/>
            <a:ext cx="11113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1113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79" name="Freeform 309"/>
          <p:cNvSpPr>
            <a:spLocks/>
          </p:cNvSpPr>
          <p:nvPr/>
        </p:nvSpPr>
        <p:spPr bwMode="auto">
          <a:xfrm>
            <a:off x="350678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0" name="Freeform 310"/>
          <p:cNvSpPr>
            <a:spLocks/>
          </p:cNvSpPr>
          <p:nvPr/>
        </p:nvSpPr>
        <p:spPr bwMode="auto">
          <a:xfrm>
            <a:off x="3629025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1" name="Freeform 311"/>
          <p:cNvSpPr>
            <a:spLocks/>
          </p:cNvSpPr>
          <p:nvPr/>
        </p:nvSpPr>
        <p:spPr bwMode="auto">
          <a:xfrm>
            <a:off x="3716338" y="3479800"/>
            <a:ext cx="11112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1112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2" name="Freeform 312"/>
          <p:cNvSpPr>
            <a:spLocks/>
          </p:cNvSpPr>
          <p:nvPr/>
        </p:nvSpPr>
        <p:spPr bwMode="auto">
          <a:xfrm>
            <a:off x="380523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3" name="Freeform 313"/>
          <p:cNvSpPr>
            <a:spLocks/>
          </p:cNvSpPr>
          <p:nvPr/>
        </p:nvSpPr>
        <p:spPr bwMode="auto">
          <a:xfrm>
            <a:off x="3883025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4" name="Freeform 314"/>
          <p:cNvSpPr>
            <a:spLocks/>
          </p:cNvSpPr>
          <p:nvPr/>
        </p:nvSpPr>
        <p:spPr bwMode="auto">
          <a:xfrm>
            <a:off x="3960813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5" name="Freeform 315"/>
          <p:cNvSpPr>
            <a:spLocks/>
          </p:cNvSpPr>
          <p:nvPr/>
        </p:nvSpPr>
        <p:spPr bwMode="auto">
          <a:xfrm>
            <a:off x="4027488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6" name="Freeform 316"/>
          <p:cNvSpPr>
            <a:spLocks/>
          </p:cNvSpPr>
          <p:nvPr/>
        </p:nvSpPr>
        <p:spPr bwMode="auto">
          <a:xfrm>
            <a:off x="4092575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7" name="Freeform 317"/>
          <p:cNvSpPr>
            <a:spLocks/>
          </p:cNvSpPr>
          <p:nvPr/>
        </p:nvSpPr>
        <p:spPr bwMode="auto">
          <a:xfrm>
            <a:off x="4137025" y="3479800"/>
            <a:ext cx="11113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1113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8" name="Freeform 318"/>
          <p:cNvSpPr>
            <a:spLocks/>
          </p:cNvSpPr>
          <p:nvPr/>
        </p:nvSpPr>
        <p:spPr bwMode="auto">
          <a:xfrm>
            <a:off x="4470400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89" name="Freeform 319"/>
          <p:cNvSpPr>
            <a:spLocks/>
          </p:cNvSpPr>
          <p:nvPr/>
        </p:nvSpPr>
        <p:spPr bwMode="auto">
          <a:xfrm>
            <a:off x="480218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0" name="Freeform 320"/>
          <p:cNvSpPr>
            <a:spLocks/>
          </p:cNvSpPr>
          <p:nvPr/>
        </p:nvSpPr>
        <p:spPr bwMode="auto">
          <a:xfrm>
            <a:off x="5033963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1" name="Freeform 321"/>
          <p:cNvSpPr>
            <a:spLocks/>
          </p:cNvSpPr>
          <p:nvPr/>
        </p:nvSpPr>
        <p:spPr bwMode="auto">
          <a:xfrm>
            <a:off x="5210175" y="347980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2" name="Freeform 322"/>
          <p:cNvSpPr>
            <a:spLocks/>
          </p:cNvSpPr>
          <p:nvPr/>
        </p:nvSpPr>
        <p:spPr bwMode="auto">
          <a:xfrm>
            <a:off x="5365750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3" name="Freeform 323"/>
          <p:cNvSpPr>
            <a:spLocks/>
          </p:cNvSpPr>
          <p:nvPr/>
        </p:nvSpPr>
        <p:spPr bwMode="auto">
          <a:xfrm>
            <a:off x="548798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4" name="Freeform 324"/>
          <p:cNvSpPr>
            <a:spLocks/>
          </p:cNvSpPr>
          <p:nvPr/>
        </p:nvSpPr>
        <p:spPr bwMode="auto">
          <a:xfrm>
            <a:off x="5597525" y="347980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5" name="Freeform 325"/>
          <p:cNvSpPr>
            <a:spLocks/>
          </p:cNvSpPr>
          <p:nvPr/>
        </p:nvSpPr>
        <p:spPr bwMode="auto">
          <a:xfrm>
            <a:off x="5786438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6" name="Freeform 326"/>
          <p:cNvSpPr>
            <a:spLocks/>
          </p:cNvSpPr>
          <p:nvPr/>
        </p:nvSpPr>
        <p:spPr bwMode="auto">
          <a:xfrm>
            <a:off x="5942013" y="3479800"/>
            <a:ext cx="11112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2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7" name="Freeform 327"/>
          <p:cNvSpPr>
            <a:spLocks/>
          </p:cNvSpPr>
          <p:nvPr/>
        </p:nvSpPr>
        <p:spPr bwMode="auto">
          <a:xfrm>
            <a:off x="6075363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8" name="Freeform 328"/>
          <p:cNvSpPr>
            <a:spLocks/>
          </p:cNvSpPr>
          <p:nvPr/>
        </p:nvSpPr>
        <p:spPr bwMode="auto">
          <a:xfrm>
            <a:off x="6184900" y="347980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99" name="Freeform 329"/>
          <p:cNvSpPr>
            <a:spLocks/>
          </p:cNvSpPr>
          <p:nvPr/>
        </p:nvSpPr>
        <p:spPr bwMode="auto">
          <a:xfrm>
            <a:off x="6284913" y="3479800"/>
            <a:ext cx="11112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1112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0" name="Freeform 330"/>
          <p:cNvSpPr>
            <a:spLocks/>
          </p:cNvSpPr>
          <p:nvPr/>
        </p:nvSpPr>
        <p:spPr bwMode="auto">
          <a:xfrm>
            <a:off x="6373813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1" name="Freeform 331"/>
          <p:cNvSpPr>
            <a:spLocks/>
          </p:cNvSpPr>
          <p:nvPr/>
        </p:nvSpPr>
        <p:spPr bwMode="auto">
          <a:xfrm>
            <a:off x="6450013" y="3479800"/>
            <a:ext cx="12700" cy="1588"/>
          </a:xfrm>
          <a:custGeom>
            <a:avLst/>
            <a:gdLst>
              <a:gd name="T0" fmla="*/ 0 w 9"/>
              <a:gd name="T1" fmla="*/ 0 h 1588"/>
              <a:gd name="T2" fmla="*/ 0 w 9"/>
              <a:gd name="T3" fmla="*/ 0 h 1588"/>
              <a:gd name="T4" fmla="*/ 12700 w 9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1588">
                <a:moveTo>
                  <a:pt x="0" y="0"/>
                </a:moveTo>
                <a:lnTo>
                  <a:pt x="0" y="0"/>
                </a:lnTo>
                <a:lnTo>
                  <a:pt x="9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2" name="Freeform 332"/>
          <p:cNvSpPr>
            <a:spLocks/>
          </p:cNvSpPr>
          <p:nvPr/>
        </p:nvSpPr>
        <p:spPr bwMode="auto">
          <a:xfrm>
            <a:off x="6529388" y="3479800"/>
            <a:ext cx="9525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9525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3" name="Freeform 333"/>
          <p:cNvSpPr>
            <a:spLocks/>
          </p:cNvSpPr>
          <p:nvPr/>
        </p:nvSpPr>
        <p:spPr bwMode="auto">
          <a:xfrm>
            <a:off x="6594475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4" name="Freeform 334"/>
          <p:cNvSpPr>
            <a:spLocks/>
          </p:cNvSpPr>
          <p:nvPr/>
        </p:nvSpPr>
        <p:spPr bwMode="auto">
          <a:xfrm>
            <a:off x="6661150" y="3479800"/>
            <a:ext cx="11113" cy="1588"/>
          </a:xfrm>
          <a:custGeom>
            <a:avLst/>
            <a:gdLst>
              <a:gd name="T0" fmla="*/ 0 w 8"/>
              <a:gd name="T1" fmla="*/ 0 h 1588"/>
              <a:gd name="T2" fmla="*/ 0 w 8"/>
              <a:gd name="T3" fmla="*/ 0 h 1588"/>
              <a:gd name="T4" fmla="*/ 11113 w 8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8" h="1588">
                <a:moveTo>
                  <a:pt x="0" y="0"/>
                </a:moveTo>
                <a:lnTo>
                  <a:pt x="0" y="0"/>
                </a:lnTo>
                <a:lnTo>
                  <a:pt x="8" y="0"/>
                </a:lnTo>
              </a:path>
            </a:pathLst>
          </a:custGeom>
          <a:noFill/>
          <a:ln w="11113">
            <a:solidFill>
              <a:srgbClr val="07601A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05" name="Rectangle 335"/>
          <p:cNvSpPr>
            <a:spLocks noChangeArrowheads="1"/>
          </p:cNvSpPr>
          <p:nvPr/>
        </p:nvSpPr>
        <p:spPr bwMode="auto">
          <a:xfrm>
            <a:off x="2520950" y="5137150"/>
            <a:ext cx="1127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0</a:t>
            </a:r>
            <a:endParaRPr lang="en-US" altLang="en-US"/>
          </a:p>
        </p:txBody>
      </p:sp>
      <p:sp>
        <p:nvSpPr>
          <p:cNvPr id="10406" name="Rectangle 336"/>
          <p:cNvSpPr>
            <a:spLocks noChangeArrowheads="1"/>
          </p:cNvSpPr>
          <p:nvPr/>
        </p:nvSpPr>
        <p:spPr bwMode="auto">
          <a:xfrm>
            <a:off x="2333625" y="4238625"/>
            <a:ext cx="282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0.5</a:t>
            </a:r>
            <a:endParaRPr lang="en-US" altLang="en-US"/>
          </a:p>
        </p:txBody>
      </p:sp>
      <p:sp>
        <p:nvSpPr>
          <p:cNvPr id="10407" name="Rectangle 337"/>
          <p:cNvSpPr>
            <a:spLocks noChangeArrowheads="1"/>
          </p:cNvSpPr>
          <p:nvPr/>
        </p:nvSpPr>
        <p:spPr bwMode="auto">
          <a:xfrm>
            <a:off x="2520950" y="3340100"/>
            <a:ext cx="1127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1</a:t>
            </a:r>
            <a:endParaRPr lang="en-US" altLang="en-US"/>
          </a:p>
        </p:txBody>
      </p:sp>
      <p:sp>
        <p:nvSpPr>
          <p:cNvPr id="10408" name="Rectangle 338"/>
          <p:cNvSpPr>
            <a:spLocks noChangeArrowheads="1"/>
          </p:cNvSpPr>
          <p:nvPr/>
        </p:nvSpPr>
        <p:spPr bwMode="auto">
          <a:xfrm>
            <a:off x="2333625" y="2441575"/>
            <a:ext cx="282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1.5</a:t>
            </a:r>
            <a:endParaRPr lang="en-US" altLang="en-US"/>
          </a:p>
        </p:txBody>
      </p:sp>
      <p:sp>
        <p:nvSpPr>
          <p:cNvPr id="10409" name="Rectangle 339"/>
          <p:cNvSpPr>
            <a:spLocks noChangeArrowheads="1"/>
          </p:cNvSpPr>
          <p:nvPr/>
        </p:nvSpPr>
        <p:spPr bwMode="auto">
          <a:xfrm>
            <a:off x="2520950" y="1543050"/>
            <a:ext cx="1127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2</a:t>
            </a:r>
            <a:endParaRPr lang="en-US" altLang="en-US"/>
          </a:p>
        </p:txBody>
      </p:sp>
      <p:sp>
        <p:nvSpPr>
          <p:cNvPr id="10410" name="Rectangle 340"/>
          <p:cNvSpPr>
            <a:spLocks noChangeArrowheads="1"/>
          </p:cNvSpPr>
          <p:nvPr/>
        </p:nvSpPr>
        <p:spPr bwMode="auto">
          <a:xfrm>
            <a:off x="3429000" y="5335588"/>
            <a:ext cx="282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0.4</a:t>
            </a:r>
            <a:endParaRPr lang="en-US" altLang="en-US"/>
          </a:p>
        </p:txBody>
      </p:sp>
      <p:sp>
        <p:nvSpPr>
          <p:cNvPr id="10411" name="Rectangle 341"/>
          <p:cNvSpPr>
            <a:spLocks noChangeArrowheads="1"/>
          </p:cNvSpPr>
          <p:nvPr/>
        </p:nvSpPr>
        <p:spPr bwMode="auto">
          <a:xfrm>
            <a:off x="4092575" y="5335588"/>
            <a:ext cx="282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0.7</a:t>
            </a:r>
            <a:endParaRPr lang="en-US" altLang="en-US"/>
          </a:p>
        </p:txBody>
      </p:sp>
      <p:sp>
        <p:nvSpPr>
          <p:cNvPr id="10412" name="Rectangle 342"/>
          <p:cNvSpPr>
            <a:spLocks noChangeArrowheads="1"/>
          </p:cNvSpPr>
          <p:nvPr/>
        </p:nvSpPr>
        <p:spPr bwMode="auto">
          <a:xfrm>
            <a:off x="4602163" y="5335588"/>
            <a:ext cx="1127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1</a:t>
            </a:r>
            <a:endParaRPr lang="en-US" altLang="en-US"/>
          </a:p>
        </p:txBody>
      </p:sp>
      <p:sp>
        <p:nvSpPr>
          <p:cNvPr id="10413" name="Rectangle 343"/>
          <p:cNvSpPr>
            <a:spLocks noChangeArrowheads="1"/>
          </p:cNvSpPr>
          <p:nvPr/>
        </p:nvSpPr>
        <p:spPr bwMode="auto">
          <a:xfrm>
            <a:off x="6229350" y="5335588"/>
            <a:ext cx="11271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Arial" pitchFamily="34" charset="0"/>
              </a:rPr>
              <a:t>4</a:t>
            </a:r>
            <a:endParaRPr lang="en-US" altLang="en-US"/>
          </a:p>
        </p:txBody>
      </p:sp>
      <p:pic>
        <p:nvPicPr>
          <p:cNvPr id="10414" name="Picture 34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2351088"/>
            <a:ext cx="409575" cy="214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15" name="Rectangle 345"/>
          <p:cNvSpPr>
            <a:spLocks noChangeArrowheads="1"/>
          </p:cNvSpPr>
          <p:nvPr/>
        </p:nvSpPr>
        <p:spPr bwMode="auto">
          <a:xfrm>
            <a:off x="4818063" y="5683250"/>
            <a:ext cx="1460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800">
                <a:solidFill>
                  <a:srgbClr val="000000"/>
                </a:solidFill>
                <a:latin typeface="Symbol" pitchFamily="18" charset="2"/>
              </a:rPr>
              <a:t>g</a:t>
            </a:r>
            <a:endParaRPr lang="en-US" altLang="en-US" sz="2800"/>
          </a:p>
        </p:txBody>
      </p:sp>
      <p:sp>
        <p:nvSpPr>
          <p:cNvPr id="10416" name="Line 346"/>
          <p:cNvSpPr>
            <a:spLocks noChangeShapeType="1"/>
          </p:cNvSpPr>
          <p:nvPr/>
        </p:nvSpPr>
        <p:spPr bwMode="auto">
          <a:xfrm>
            <a:off x="2759075" y="3475038"/>
            <a:ext cx="4022725" cy="14287"/>
          </a:xfrm>
          <a:prstGeom prst="line">
            <a:avLst/>
          </a:prstGeom>
          <a:noFill/>
          <a:ln w="28575">
            <a:solidFill>
              <a:srgbClr val="008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17" name="Freeform 347"/>
          <p:cNvSpPr>
            <a:spLocks/>
          </p:cNvSpPr>
          <p:nvPr/>
        </p:nvSpPr>
        <p:spPr bwMode="auto">
          <a:xfrm>
            <a:off x="2776538" y="1681163"/>
            <a:ext cx="100012" cy="1587"/>
          </a:xfrm>
          <a:custGeom>
            <a:avLst/>
            <a:gdLst>
              <a:gd name="T0" fmla="*/ 0 w 75"/>
              <a:gd name="T1" fmla="*/ 0 h 1587"/>
              <a:gd name="T2" fmla="*/ 88011 w 75"/>
              <a:gd name="T3" fmla="*/ 0 h 1587"/>
              <a:gd name="T4" fmla="*/ 100012 w 7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7">
                <a:moveTo>
                  <a:pt x="0" y="0"/>
                </a:moveTo>
                <a:lnTo>
                  <a:pt x="66" y="0"/>
                </a:lnTo>
                <a:lnTo>
                  <a:pt x="75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18" name="Freeform 348"/>
          <p:cNvSpPr>
            <a:spLocks/>
          </p:cNvSpPr>
          <p:nvPr/>
        </p:nvSpPr>
        <p:spPr bwMode="auto">
          <a:xfrm>
            <a:off x="6661150" y="1681163"/>
            <a:ext cx="100013" cy="1587"/>
          </a:xfrm>
          <a:custGeom>
            <a:avLst/>
            <a:gdLst>
              <a:gd name="T0" fmla="*/ 100013 w 75"/>
              <a:gd name="T1" fmla="*/ 0 h 1587"/>
              <a:gd name="T2" fmla="*/ 10668 w 75"/>
              <a:gd name="T3" fmla="*/ 0 h 1587"/>
              <a:gd name="T4" fmla="*/ 0 w 7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5" h="1587">
                <a:moveTo>
                  <a:pt x="75" y="0"/>
                </a:moveTo>
                <a:lnTo>
                  <a:pt x="8" y="0"/>
                </a:lnTo>
                <a:lnTo>
                  <a:pt x="0" y="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19" name="Rectangle 349"/>
          <p:cNvSpPr>
            <a:spLocks noChangeArrowheads="1"/>
          </p:cNvSpPr>
          <p:nvPr/>
        </p:nvSpPr>
        <p:spPr bwMode="auto">
          <a:xfrm>
            <a:off x="2763838" y="1671638"/>
            <a:ext cx="4008437" cy="206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87806" name="Text Box 350"/>
          <p:cNvSpPr txBox="1">
            <a:spLocks noChangeArrowheads="1"/>
          </p:cNvSpPr>
          <p:nvPr/>
        </p:nvSpPr>
        <p:spPr bwMode="auto">
          <a:xfrm>
            <a:off x="6819900" y="998538"/>
            <a:ext cx="2133600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Kinoshita, Wenger, DSW, </a:t>
            </a:r>
            <a:r>
              <a:rPr lang="en-US" altLang="en-US" sz="1600" i="1">
                <a:solidFill>
                  <a:srgbClr val="CC6600"/>
                </a:solidFill>
              </a:rPr>
              <a:t>Science</a:t>
            </a:r>
            <a:r>
              <a:rPr lang="en-US" altLang="en-US" sz="1600">
                <a:solidFill>
                  <a:srgbClr val="CC6600"/>
                </a:solidFill>
              </a:rPr>
              <a:t> </a:t>
            </a:r>
            <a:r>
              <a:rPr lang="en-US" altLang="en-US" sz="1600" b="1">
                <a:solidFill>
                  <a:srgbClr val="CC6600"/>
                </a:solidFill>
                <a:cs typeface="Times New Roman" pitchFamily="18" charset="0"/>
              </a:rPr>
              <a:t>305</a:t>
            </a:r>
            <a:r>
              <a:rPr lang="en-US" altLang="en-US" sz="1600" i="1">
                <a:solidFill>
                  <a:srgbClr val="CC6600"/>
                </a:solidFill>
                <a:cs typeface="Times New Roman" pitchFamily="18" charset="0"/>
              </a:rPr>
              <a:t>,</a:t>
            </a:r>
            <a:r>
              <a:rPr lang="en-US" altLang="en-US" sz="1600">
                <a:solidFill>
                  <a:srgbClr val="CC6600"/>
                </a:solidFill>
                <a:cs typeface="Times New Roman" pitchFamily="18" charset="0"/>
              </a:rPr>
              <a:t> 1125 (2004)</a:t>
            </a:r>
            <a:r>
              <a:rPr lang="en-US" altLang="en-US" sz="1600">
                <a:solidFill>
                  <a:srgbClr val="CC6600"/>
                </a:solidFill>
              </a:rPr>
              <a:t> </a:t>
            </a:r>
          </a:p>
        </p:txBody>
      </p:sp>
      <p:sp>
        <p:nvSpPr>
          <p:cNvPr id="787807" name="Text Box 351"/>
          <p:cNvSpPr txBox="1">
            <a:spLocks noChangeArrowheads="1"/>
          </p:cNvSpPr>
          <p:nvPr/>
        </p:nvSpPr>
        <p:spPr bwMode="auto">
          <a:xfrm>
            <a:off x="314325" y="796925"/>
            <a:ext cx="21415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Exact theory:</a:t>
            </a:r>
          </a:p>
        </p:txBody>
      </p:sp>
      <p:sp>
        <p:nvSpPr>
          <p:cNvPr id="787808" name="Text Box 352"/>
          <p:cNvSpPr txBox="1">
            <a:spLocks noChangeArrowheads="1"/>
          </p:cNvSpPr>
          <p:nvPr/>
        </p:nvSpPr>
        <p:spPr bwMode="auto">
          <a:xfrm>
            <a:off x="5837238" y="1093788"/>
            <a:ext cx="9509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Expt:</a:t>
            </a:r>
          </a:p>
        </p:txBody>
      </p:sp>
      <p:sp>
        <p:nvSpPr>
          <p:cNvPr id="10423" name="Text Box 353"/>
          <p:cNvSpPr txBox="1">
            <a:spLocks noChangeArrowheads="1"/>
          </p:cNvSpPr>
          <p:nvPr/>
        </p:nvSpPr>
        <p:spPr bwMode="auto">
          <a:xfrm>
            <a:off x="2171700" y="5530850"/>
            <a:ext cx="153987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dirty="0">
                <a:solidFill>
                  <a:srgbClr val="0000FF"/>
                </a:solidFill>
              </a:rPr>
              <a:t>weak coupling</a:t>
            </a:r>
          </a:p>
        </p:txBody>
      </p:sp>
      <p:sp>
        <p:nvSpPr>
          <p:cNvPr id="10424" name="Text Box 354"/>
          <p:cNvSpPr txBox="1">
            <a:spLocks noChangeArrowheads="1"/>
          </p:cNvSpPr>
          <p:nvPr/>
        </p:nvSpPr>
        <p:spPr bwMode="auto">
          <a:xfrm>
            <a:off x="5889625" y="5557838"/>
            <a:ext cx="15398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>
                <a:solidFill>
                  <a:srgbClr val="009900"/>
                </a:solidFill>
              </a:rPr>
              <a:t>strong coupling</a:t>
            </a:r>
          </a:p>
        </p:txBody>
      </p:sp>
      <p:grpSp>
        <p:nvGrpSpPr>
          <p:cNvPr id="787811" name="Group 355"/>
          <p:cNvGrpSpPr>
            <a:grpSpLocks/>
          </p:cNvGrpSpPr>
          <p:nvPr/>
        </p:nvGrpSpPr>
        <p:grpSpPr bwMode="auto">
          <a:xfrm>
            <a:off x="3498850" y="6457950"/>
            <a:ext cx="2281238" cy="165100"/>
            <a:chOff x="1536" y="1824"/>
            <a:chExt cx="2278" cy="497"/>
          </a:xfrm>
        </p:grpSpPr>
        <p:grpSp>
          <p:nvGrpSpPr>
            <p:cNvPr id="10454" name="Group 356"/>
            <p:cNvGrpSpPr>
              <a:grpSpLocks/>
            </p:cNvGrpSpPr>
            <p:nvPr/>
          </p:nvGrpSpPr>
          <p:grpSpPr bwMode="auto">
            <a:xfrm>
              <a:off x="2759" y="1824"/>
              <a:ext cx="1055" cy="497"/>
              <a:chOff x="2759" y="1824"/>
              <a:chExt cx="1055" cy="497"/>
            </a:xfrm>
          </p:grpSpPr>
          <p:sp>
            <p:nvSpPr>
              <p:cNvPr id="10464" name="Freeform 357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" name="Freeform 358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55" name="Group 359"/>
            <p:cNvGrpSpPr>
              <a:grpSpLocks/>
            </p:cNvGrpSpPr>
            <p:nvPr/>
          </p:nvGrpSpPr>
          <p:grpSpPr bwMode="auto">
            <a:xfrm>
              <a:off x="2352" y="1824"/>
              <a:ext cx="1055" cy="497"/>
              <a:chOff x="2759" y="1824"/>
              <a:chExt cx="1055" cy="497"/>
            </a:xfrm>
          </p:grpSpPr>
          <p:sp>
            <p:nvSpPr>
              <p:cNvPr id="10462" name="Freeform 360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" name="Freeform 361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56" name="Group 362"/>
            <p:cNvGrpSpPr>
              <a:grpSpLocks/>
            </p:cNvGrpSpPr>
            <p:nvPr/>
          </p:nvGrpSpPr>
          <p:grpSpPr bwMode="auto">
            <a:xfrm>
              <a:off x="1920" y="1824"/>
              <a:ext cx="1055" cy="497"/>
              <a:chOff x="2759" y="1824"/>
              <a:chExt cx="1055" cy="497"/>
            </a:xfrm>
          </p:grpSpPr>
          <p:sp>
            <p:nvSpPr>
              <p:cNvPr id="10460" name="Freeform 363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" name="Freeform 364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57" name="Group 365"/>
            <p:cNvGrpSpPr>
              <a:grpSpLocks/>
            </p:cNvGrpSpPr>
            <p:nvPr/>
          </p:nvGrpSpPr>
          <p:grpSpPr bwMode="auto">
            <a:xfrm>
              <a:off x="1536" y="1824"/>
              <a:ext cx="1055" cy="497"/>
              <a:chOff x="2759" y="1824"/>
              <a:chExt cx="1055" cy="497"/>
            </a:xfrm>
          </p:grpSpPr>
          <p:sp>
            <p:nvSpPr>
              <p:cNvPr id="10458" name="Freeform 36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9" name="Freeform 36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426" name="Group 368"/>
          <p:cNvGrpSpPr>
            <a:grpSpLocks/>
          </p:cNvGrpSpPr>
          <p:nvPr/>
        </p:nvGrpSpPr>
        <p:grpSpPr bwMode="auto">
          <a:xfrm>
            <a:off x="6627813" y="6419850"/>
            <a:ext cx="2478087" cy="165100"/>
            <a:chOff x="1248" y="2713"/>
            <a:chExt cx="3024" cy="288"/>
          </a:xfrm>
        </p:grpSpPr>
        <p:grpSp>
          <p:nvGrpSpPr>
            <p:cNvPr id="10442" name="Group 369"/>
            <p:cNvGrpSpPr>
              <a:grpSpLocks/>
            </p:cNvGrpSpPr>
            <p:nvPr/>
          </p:nvGrpSpPr>
          <p:grpSpPr bwMode="auto">
            <a:xfrm>
              <a:off x="3356" y="2713"/>
              <a:ext cx="916" cy="288"/>
              <a:chOff x="2759" y="1824"/>
              <a:chExt cx="1055" cy="497"/>
            </a:xfrm>
          </p:grpSpPr>
          <p:sp>
            <p:nvSpPr>
              <p:cNvPr id="10452" name="Freeform 370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" name="Freeform 371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43" name="Group 372"/>
            <p:cNvGrpSpPr>
              <a:grpSpLocks/>
            </p:cNvGrpSpPr>
            <p:nvPr/>
          </p:nvGrpSpPr>
          <p:grpSpPr bwMode="auto">
            <a:xfrm>
              <a:off x="2640" y="2713"/>
              <a:ext cx="916" cy="288"/>
              <a:chOff x="2759" y="1824"/>
              <a:chExt cx="1055" cy="497"/>
            </a:xfrm>
          </p:grpSpPr>
          <p:sp>
            <p:nvSpPr>
              <p:cNvPr id="10450" name="Freeform 373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" name="Freeform 374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44" name="Group 375"/>
            <p:cNvGrpSpPr>
              <a:grpSpLocks/>
            </p:cNvGrpSpPr>
            <p:nvPr/>
          </p:nvGrpSpPr>
          <p:grpSpPr bwMode="auto">
            <a:xfrm>
              <a:off x="1920" y="2713"/>
              <a:ext cx="916" cy="288"/>
              <a:chOff x="2759" y="1824"/>
              <a:chExt cx="1055" cy="497"/>
            </a:xfrm>
          </p:grpSpPr>
          <p:sp>
            <p:nvSpPr>
              <p:cNvPr id="10448" name="Freeform 37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9" name="Freeform 37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45" name="Group 378"/>
            <p:cNvGrpSpPr>
              <a:grpSpLocks/>
            </p:cNvGrpSpPr>
            <p:nvPr/>
          </p:nvGrpSpPr>
          <p:grpSpPr bwMode="auto">
            <a:xfrm>
              <a:off x="1248" y="2713"/>
              <a:ext cx="916" cy="288"/>
              <a:chOff x="2759" y="1824"/>
              <a:chExt cx="1055" cy="497"/>
            </a:xfrm>
          </p:grpSpPr>
          <p:sp>
            <p:nvSpPr>
              <p:cNvPr id="10446" name="Freeform 37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7" name="Freeform 38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427" name="Group 381"/>
          <p:cNvGrpSpPr>
            <a:grpSpLocks/>
          </p:cNvGrpSpPr>
          <p:nvPr/>
        </p:nvGrpSpPr>
        <p:grpSpPr bwMode="auto">
          <a:xfrm>
            <a:off x="809625" y="6462713"/>
            <a:ext cx="2162175" cy="173037"/>
            <a:chOff x="1488" y="985"/>
            <a:chExt cx="2640" cy="297"/>
          </a:xfrm>
        </p:grpSpPr>
        <p:grpSp>
          <p:nvGrpSpPr>
            <p:cNvPr id="10430" name="Group 382"/>
            <p:cNvGrpSpPr>
              <a:grpSpLocks/>
            </p:cNvGrpSpPr>
            <p:nvPr/>
          </p:nvGrpSpPr>
          <p:grpSpPr bwMode="auto">
            <a:xfrm>
              <a:off x="1488" y="985"/>
              <a:ext cx="2352" cy="288"/>
              <a:chOff x="2759" y="1824"/>
              <a:chExt cx="1055" cy="497"/>
            </a:xfrm>
          </p:grpSpPr>
          <p:sp>
            <p:nvSpPr>
              <p:cNvPr id="10440" name="Freeform 383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" name="Freeform 384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31" name="Group 385"/>
            <p:cNvGrpSpPr>
              <a:grpSpLocks/>
            </p:cNvGrpSpPr>
            <p:nvPr/>
          </p:nvGrpSpPr>
          <p:grpSpPr bwMode="auto">
            <a:xfrm>
              <a:off x="1584" y="988"/>
              <a:ext cx="2352" cy="288"/>
              <a:chOff x="2759" y="1824"/>
              <a:chExt cx="1055" cy="497"/>
            </a:xfrm>
          </p:grpSpPr>
          <p:sp>
            <p:nvSpPr>
              <p:cNvPr id="10438" name="Freeform 38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" name="Freeform 38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32" name="Group 388"/>
            <p:cNvGrpSpPr>
              <a:grpSpLocks/>
            </p:cNvGrpSpPr>
            <p:nvPr/>
          </p:nvGrpSpPr>
          <p:grpSpPr bwMode="auto">
            <a:xfrm>
              <a:off x="1680" y="991"/>
              <a:ext cx="2352" cy="288"/>
              <a:chOff x="2759" y="1824"/>
              <a:chExt cx="1055" cy="497"/>
            </a:xfrm>
          </p:grpSpPr>
          <p:sp>
            <p:nvSpPr>
              <p:cNvPr id="10436" name="Freeform 38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" name="Freeform 39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33" name="Group 391"/>
            <p:cNvGrpSpPr>
              <a:grpSpLocks/>
            </p:cNvGrpSpPr>
            <p:nvPr/>
          </p:nvGrpSpPr>
          <p:grpSpPr bwMode="auto">
            <a:xfrm>
              <a:off x="1776" y="994"/>
              <a:ext cx="2352" cy="288"/>
              <a:chOff x="2759" y="1824"/>
              <a:chExt cx="1055" cy="497"/>
            </a:xfrm>
          </p:grpSpPr>
          <p:sp>
            <p:nvSpPr>
              <p:cNvPr id="10434" name="Freeform 392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5" name="Freeform 393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87850" name="Text Box 394"/>
          <p:cNvSpPr txBox="1">
            <a:spLocks noChangeArrowheads="1"/>
          </p:cNvSpPr>
          <p:nvPr/>
        </p:nvSpPr>
        <p:spPr bwMode="auto">
          <a:xfrm>
            <a:off x="6815138" y="1816100"/>
            <a:ext cx="2565400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</a:rPr>
              <a:t>no free parameters</a:t>
            </a:r>
          </a:p>
        </p:txBody>
      </p:sp>
      <p:sp>
        <p:nvSpPr>
          <p:cNvPr id="787851" name="Text Box 395"/>
          <p:cNvSpPr txBox="1">
            <a:spLocks noChangeArrowheads="1"/>
          </p:cNvSpPr>
          <p:nvPr/>
        </p:nvSpPr>
        <p:spPr bwMode="auto">
          <a:xfrm>
            <a:off x="0" y="1219200"/>
            <a:ext cx="2695575" cy="1069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CC6600"/>
                </a:solidFill>
              </a:rPr>
              <a:t>Lieb &amp; Liniger, PR </a:t>
            </a:r>
            <a:r>
              <a:rPr lang="en-US" altLang="en-US" sz="1600" b="1">
                <a:solidFill>
                  <a:srgbClr val="CC6600"/>
                </a:solidFill>
              </a:rPr>
              <a:t>130</a:t>
            </a:r>
            <a:r>
              <a:rPr lang="en-US" altLang="en-US" sz="1600">
                <a:solidFill>
                  <a:srgbClr val="CC6600"/>
                </a:solidFill>
              </a:rPr>
              <a:t>, 1605 (1963); Dunjko, Lorent, Olshanii, PRL </a:t>
            </a:r>
            <a:r>
              <a:rPr lang="en-US" altLang="en-US" sz="1600" b="1">
                <a:solidFill>
                  <a:srgbClr val="CC6600"/>
                </a:solidFill>
              </a:rPr>
              <a:t>86</a:t>
            </a:r>
            <a:r>
              <a:rPr lang="en-US" altLang="en-US" sz="1600">
                <a:solidFill>
                  <a:srgbClr val="CC6600"/>
                </a:solidFill>
              </a:rPr>
              <a:t>, 5413 (2001) </a:t>
            </a:r>
          </a:p>
        </p:txBody>
      </p:sp>
    </p:spTree>
    <p:extLst>
      <p:ext uri="{BB962C8B-B14F-4D97-AF65-F5344CB8AC3E}">
        <p14:creationId xmlns:p14="http://schemas.microsoft.com/office/powerpoint/2010/main" val="21345761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349250" y="0"/>
            <a:ext cx="8229600" cy="823913"/>
          </a:xfrm>
        </p:spPr>
        <p:txBody>
          <a:bodyPr/>
          <a:lstStyle/>
          <a:p>
            <a:r>
              <a:rPr lang="en-US" altLang="en-US" u="sng" dirty="0"/>
              <a:t>Experimental 1D gases</a:t>
            </a:r>
          </a:p>
        </p:txBody>
      </p:sp>
      <p:sp>
        <p:nvSpPr>
          <p:cNvPr id="7171" name="Text Box 3"/>
          <p:cNvSpPr txBox="1">
            <a:spLocks noChangeArrowheads="1"/>
          </p:cNvSpPr>
          <p:nvPr/>
        </p:nvSpPr>
        <p:spPr bwMode="auto">
          <a:xfrm>
            <a:off x="565150" y="998538"/>
            <a:ext cx="1841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7172" name="Picture 4" descr="1100700fig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36625"/>
            <a:ext cx="5029200" cy="353695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830469" name="Group 5"/>
          <p:cNvGrpSpPr>
            <a:grpSpLocks/>
          </p:cNvGrpSpPr>
          <p:nvPr/>
        </p:nvGrpSpPr>
        <p:grpSpPr bwMode="auto">
          <a:xfrm>
            <a:off x="4395788" y="4489450"/>
            <a:ext cx="3721100" cy="850900"/>
            <a:chOff x="3163" y="2656"/>
            <a:chExt cx="2344" cy="536"/>
          </a:xfrm>
        </p:grpSpPr>
        <p:grpSp>
          <p:nvGrpSpPr>
            <p:cNvPr id="7234" name="Group 6"/>
            <p:cNvGrpSpPr>
              <a:grpSpLocks/>
            </p:cNvGrpSpPr>
            <p:nvPr/>
          </p:nvGrpSpPr>
          <p:grpSpPr bwMode="auto">
            <a:xfrm>
              <a:off x="3693" y="3031"/>
              <a:ext cx="1286" cy="106"/>
              <a:chOff x="3693" y="3031"/>
              <a:chExt cx="1286" cy="106"/>
            </a:xfrm>
          </p:grpSpPr>
          <p:sp>
            <p:nvSpPr>
              <p:cNvPr id="7249" name="Line 7"/>
              <p:cNvSpPr>
                <a:spLocks noChangeShapeType="1"/>
              </p:cNvSpPr>
              <p:nvPr/>
            </p:nvSpPr>
            <p:spPr bwMode="auto">
              <a:xfrm>
                <a:off x="4691" y="3133"/>
                <a:ext cx="219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50" name="Line 8"/>
              <p:cNvSpPr>
                <a:spLocks noChangeShapeType="1"/>
              </p:cNvSpPr>
              <p:nvPr/>
            </p:nvSpPr>
            <p:spPr bwMode="auto">
              <a:xfrm>
                <a:off x="4622" y="3031"/>
                <a:ext cx="35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51" name="Line 9"/>
              <p:cNvSpPr>
                <a:spLocks noChangeShapeType="1"/>
              </p:cNvSpPr>
              <p:nvPr/>
            </p:nvSpPr>
            <p:spPr bwMode="auto">
              <a:xfrm>
                <a:off x="3762" y="3137"/>
                <a:ext cx="219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7252" name="Line 10"/>
              <p:cNvSpPr>
                <a:spLocks noChangeShapeType="1"/>
              </p:cNvSpPr>
              <p:nvPr/>
            </p:nvSpPr>
            <p:spPr bwMode="auto">
              <a:xfrm>
                <a:off x="3693" y="3035"/>
                <a:ext cx="357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endParaRPr lang="en-US"/>
              </a:p>
            </p:txBody>
          </p:sp>
        </p:grpSp>
        <p:grpSp>
          <p:nvGrpSpPr>
            <p:cNvPr id="7235" name="Group 11"/>
            <p:cNvGrpSpPr>
              <a:grpSpLocks/>
            </p:cNvGrpSpPr>
            <p:nvPr/>
          </p:nvGrpSpPr>
          <p:grpSpPr bwMode="auto">
            <a:xfrm>
              <a:off x="3163" y="2656"/>
              <a:ext cx="2344" cy="536"/>
              <a:chOff x="3360" y="3744"/>
              <a:chExt cx="2344" cy="536"/>
            </a:xfrm>
          </p:grpSpPr>
          <p:sp>
            <p:nvSpPr>
              <p:cNvPr id="7236" name="Freeform 12"/>
              <p:cNvSpPr>
                <a:spLocks/>
              </p:cNvSpPr>
              <p:nvPr/>
            </p:nvSpPr>
            <p:spPr bwMode="auto">
              <a:xfrm>
                <a:off x="3360" y="3746"/>
                <a:ext cx="478" cy="267"/>
              </a:xfrm>
              <a:custGeom>
                <a:avLst/>
                <a:gdLst>
                  <a:gd name="T0" fmla="*/ 466 w 677"/>
                  <a:gd name="T1" fmla="*/ 239 h 554"/>
                  <a:gd name="T2" fmla="*/ 443 w 677"/>
                  <a:gd name="T3" fmla="*/ 189 h 554"/>
                  <a:gd name="T4" fmla="*/ 419 w 677"/>
                  <a:gd name="T5" fmla="*/ 147 h 554"/>
                  <a:gd name="T6" fmla="*/ 397 w 677"/>
                  <a:gd name="T7" fmla="*/ 111 h 554"/>
                  <a:gd name="T8" fmla="*/ 374 w 677"/>
                  <a:gd name="T9" fmla="*/ 80 h 554"/>
                  <a:gd name="T10" fmla="*/ 352 w 677"/>
                  <a:gd name="T11" fmla="*/ 55 h 554"/>
                  <a:gd name="T12" fmla="*/ 329 w 677"/>
                  <a:gd name="T13" fmla="*/ 35 h 554"/>
                  <a:gd name="T14" fmla="*/ 307 w 677"/>
                  <a:gd name="T15" fmla="*/ 20 h 554"/>
                  <a:gd name="T16" fmla="*/ 285 w 677"/>
                  <a:gd name="T17" fmla="*/ 9 h 554"/>
                  <a:gd name="T18" fmla="*/ 264 w 677"/>
                  <a:gd name="T19" fmla="*/ 3 h 554"/>
                  <a:gd name="T20" fmla="*/ 244 w 677"/>
                  <a:gd name="T21" fmla="*/ 0 h 554"/>
                  <a:gd name="T22" fmla="*/ 222 w 677"/>
                  <a:gd name="T23" fmla="*/ 1 h 554"/>
                  <a:gd name="T24" fmla="*/ 203 w 677"/>
                  <a:gd name="T25" fmla="*/ 5 h 554"/>
                  <a:gd name="T26" fmla="*/ 184 w 677"/>
                  <a:gd name="T27" fmla="*/ 13 h 554"/>
                  <a:gd name="T28" fmla="*/ 157 w 677"/>
                  <a:gd name="T29" fmla="*/ 29 h 554"/>
                  <a:gd name="T30" fmla="*/ 124 w 677"/>
                  <a:gd name="T31" fmla="*/ 57 h 554"/>
                  <a:gd name="T32" fmla="*/ 95 w 677"/>
                  <a:gd name="T33" fmla="*/ 91 h 554"/>
                  <a:gd name="T34" fmla="*/ 68 w 677"/>
                  <a:gd name="T35" fmla="*/ 127 h 554"/>
                  <a:gd name="T36" fmla="*/ 47 w 677"/>
                  <a:gd name="T37" fmla="*/ 164 h 554"/>
                  <a:gd name="T38" fmla="*/ 9 w 677"/>
                  <a:gd name="T39" fmla="*/ 241 h 554"/>
                  <a:gd name="T40" fmla="*/ 11 w 677"/>
                  <a:gd name="T41" fmla="*/ 267 h 554"/>
                  <a:gd name="T42" fmla="*/ 49 w 677"/>
                  <a:gd name="T43" fmla="*/ 184 h 554"/>
                  <a:gd name="T44" fmla="*/ 68 w 677"/>
                  <a:gd name="T45" fmla="*/ 149 h 554"/>
                  <a:gd name="T46" fmla="*/ 92 w 677"/>
                  <a:gd name="T47" fmla="*/ 112 h 554"/>
                  <a:gd name="T48" fmla="*/ 119 w 677"/>
                  <a:gd name="T49" fmla="*/ 78 h 554"/>
                  <a:gd name="T50" fmla="*/ 149 w 677"/>
                  <a:gd name="T51" fmla="*/ 47 h 554"/>
                  <a:gd name="T52" fmla="*/ 181 w 677"/>
                  <a:gd name="T53" fmla="*/ 24 h 554"/>
                  <a:gd name="T54" fmla="*/ 199 w 677"/>
                  <a:gd name="T55" fmla="*/ 15 h 554"/>
                  <a:gd name="T56" fmla="*/ 216 w 677"/>
                  <a:gd name="T57" fmla="*/ 10 h 554"/>
                  <a:gd name="T58" fmla="*/ 234 w 677"/>
                  <a:gd name="T59" fmla="*/ 8 h 554"/>
                  <a:gd name="T60" fmla="*/ 251 w 677"/>
                  <a:gd name="T61" fmla="*/ 8 h 554"/>
                  <a:gd name="T62" fmla="*/ 270 w 677"/>
                  <a:gd name="T63" fmla="*/ 12 h 554"/>
                  <a:gd name="T64" fmla="*/ 289 w 677"/>
                  <a:gd name="T65" fmla="*/ 20 h 554"/>
                  <a:gd name="T66" fmla="*/ 310 w 677"/>
                  <a:gd name="T67" fmla="*/ 32 h 554"/>
                  <a:gd name="T68" fmla="*/ 332 w 677"/>
                  <a:gd name="T69" fmla="*/ 49 h 554"/>
                  <a:gd name="T70" fmla="*/ 353 w 677"/>
                  <a:gd name="T71" fmla="*/ 71 h 554"/>
                  <a:gd name="T72" fmla="*/ 375 w 677"/>
                  <a:gd name="T73" fmla="*/ 98 h 554"/>
                  <a:gd name="T74" fmla="*/ 398 w 677"/>
                  <a:gd name="T75" fmla="*/ 131 h 554"/>
                  <a:gd name="T76" fmla="*/ 421 w 677"/>
                  <a:gd name="T77" fmla="*/ 170 h 554"/>
                  <a:gd name="T78" fmla="*/ 444 w 677"/>
                  <a:gd name="T79" fmla="*/ 215 h 554"/>
                  <a:gd name="T80" fmla="*/ 467 w 677"/>
                  <a:gd name="T81" fmla="*/ 267 h 5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7" h="554">
                    <a:moveTo>
                      <a:pt x="677" y="550"/>
                    </a:moveTo>
                    <a:lnTo>
                      <a:pt x="660" y="495"/>
                    </a:lnTo>
                    <a:lnTo>
                      <a:pt x="644" y="441"/>
                    </a:lnTo>
                    <a:lnTo>
                      <a:pt x="627" y="393"/>
                    </a:lnTo>
                    <a:lnTo>
                      <a:pt x="610" y="347"/>
                    </a:lnTo>
                    <a:lnTo>
                      <a:pt x="594" y="305"/>
                    </a:lnTo>
                    <a:lnTo>
                      <a:pt x="577" y="266"/>
                    </a:lnTo>
                    <a:lnTo>
                      <a:pt x="562" y="230"/>
                    </a:lnTo>
                    <a:lnTo>
                      <a:pt x="546" y="197"/>
                    </a:lnTo>
                    <a:lnTo>
                      <a:pt x="529" y="167"/>
                    </a:lnTo>
                    <a:lnTo>
                      <a:pt x="514" y="140"/>
                    </a:lnTo>
                    <a:lnTo>
                      <a:pt x="498" y="115"/>
                    </a:lnTo>
                    <a:lnTo>
                      <a:pt x="483" y="92"/>
                    </a:lnTo>
                    <a:lnTo>
                      <a:pt x="466" y="73"/>
                    </a:lnTo>
                    <a:lnTo>
                      <a:pt x="450" y="55"/>
                    </a:lnTo>
                    <a:lnTo>
                      <a:pt x="435" y="42"/>
                    </a:lnTo>
                    <a:lnTo>
                      <a:pt x="420" y="29"/>
                    </a:lnTo>
                    <a:lnTo>
                      <a:pt x="404" y="19"/>
                    </a:lnTo>
                    <a:lnTo>
                      <a:pt x="389" y="11"/>
                    </a:lnTo>
                    <a:lnTo>
                      <a:pt x="374" y="6"/>
                    </a:lnTo>
                    <a:lnTo>
                      <a:pt x="358" y="2"/>
                    </a:lnTo>
                    <a:lnTo>
                      <a:pt x="345" y="0"/>
                    </a:lnTo>
                    <a:lnTo>
                      <a:pt x="330" y="0"/>
                    </a:lnTo>
                    <a:lnTo>
                      <a:pt x="314" y="2"/>
                    </a:lnTo>
                    <a:lnTo>
                      <a:pt x="301" y="6"/>
                    </a:lnTo>
                    <a:lnTo>
                      <a:pt x="287" y="11"/>
                    </a:lnTo>
                    <a:lnTo>
                      <a:pt x="274" y="19"/>
                    </a:lnTo>
                    <a:lnTo>
                      <a:pt x="260" y="27"/>
                    </a:lnTo>
                    <a:lnTo>
                      <a:pt x="247" y="38"/>
                    </a:lnTo>
                    <a:lnTo>
                      <a:pt x="222" y="61"/>
                    </a:lnTo>
                    <a:lnTo>
                      <a:pt x="199" y="88"/>
                    </a:lnTo>
                    <a:lnTo>
                      <a:pt x="176" y="119"/>
                    </a:lnTo>
                    <a:lnTo>
                      <a:pt x="155" y="153"/>
                    </a:lnTo>
                    <a:lnTo>
                      <a:pt x="134" y="188"/>
                    </a:lnTo>
                    <a:lnTo>
                      <a:pt x="117" y="226"/>
                    </a:lnTo>
                    <a:lnTo>
                      <a:pt x="97" y="264"/>
                    </a:lnTo>
                    <a:lnTo>
                      <a:pt x="82" y="303"/>
                    </a:lnTo>
                    <a:lnTo>
                      <a:pt x="67" y="341"/>
                    </a:lnTo>
                    <a:lnTo>
                      <a:pt x="53" y="378"/>
                    </a:lnTo>
                    <a:lnTo>
                      <a:pt x="13" y="500"/>
                    </a:lnTo>
                    <a:lnTo>
                      <a:pt x="0" y="550"/>
                    </a:lnTo>
                    <a:lnTo>
                      <a:pt x="15" y="554"/>
                    </a:lnTo>
                    <a:lnTo>
                      <a:pt x="28" y="504"/>
                    </a:lnTo>
                    <a:lnTo>
                      <a:pt x="69" y="382"/>
                    </a:lnTo>
                    <a:lnTo>
                      <a:pt x="82" y="347"/>
                    </a:lnTo>
                    <a:lnTo>
                      <a:pt x="97" y="309"/>
                    </a:lnTo>
                    <a:lnTo>
                      <a:pt x="113" y="270"/>
                    </a:lnTo>
                    <a:lnTo>
                      <a:pt x="130" y="232"/>
                    </a:lnTo>
                    <a:lnTo>
                      <a:pt x="149" y="195"/>
                    </a:lnTo>
                    <a:lnTo>
                      <a:pt x="168" y="161"/>
                    </a:lnTo>
                    <a:lnTo>
                      <a:pt x="189" y="128"/>
                    </a:lnTo>
                    <a:lnTo>
                      <a:pt x="211" y="98"/>
                    </a:lnTo>
                    <a:lnTo>
                      <a:pt x="234" y="71"/>
                    </a:lnTo>
                    <a:lnTo>
                      <a:pt x="257" y="50"/>
                    </a:lnTo>
                    <a:lnTo>
                      <a:pt x="268" y="40"/>
                    </a:lnTo>
                    <a:lnTo>
                      <a:pt x="282" y="32"/>
                    </a:lnTo>
                    <a:lnTo>
                      <a:pt x="293" y="27"/>
                    </a:lnTo>
                    <a:lnTo>
                      <a:pt x="306" y="21"/>
                    </a:lnTo>
                    <a:lnTo>
                      <a:pt x="318" y="17"/>
                    </a:lnTo>
                    <a:lnTo>
                      <a:pt x="331" y="17"/>
                    </a:lnTo>
                    <a:lnTo>
                      <a:pt x="343" y="15"/>
                    </a:lnTo>
                    <a:lnTo>
                      <a:pt x="356" y="17"/>
                    </a:lnTo>
                    <a:lnTo>
                      <a:pt x="370" y="21"/>
                    </a:lnTo>
                    <a:lnTo>
                      <a:pt x="383" y="25"/>
                    </a:lnTo>
                    <a:lnTo>
                      <a:pt x="397" y="32"/>
                    </a:lnTo>
                    <a:lnTo>
                      <a:pt x="410" y="42"/>
                    </a:lnTo>
                    <a:lnTo>
                      <a:pt x="425" y="53"/>
                    </a:lnTo>
                    <a:lnTo>
                      <a:pt x="439" y="67"/>
                    </a:lnTo>
                    <a:lnTo>
                      <a:pt x="454" y="84"/>
                    </a:lnTo>
                    <a:lnTo>
                      <a:pt x="470" y="101"/>
                    </a:lnTo>
                    <a:lnTo>
                      <a:pt x="485" y="123"/>
                    </a:lnTo>
                    <a:lnTo>
                      <a:pt x="500" y="147"/>
                    </a:lnTo>
                    <a:lnTo>
                      <a:pt x="516" y="174"/>
                    </a:lnTo>
                    <a:lnTo>
                      <a:pt x="531" y="203"/>
                    </a:lnTo>
                    <a:lnTo>
                      <a:pt x="546" y="238"/>
                    </a:lnTo>
                    <a:lnTo>
                      <a:pt x="564" y="272"/>
                    </a:lnTo>
                    <a:lnTo>
                      <a:pt x="579" y="311"/>
                    </a:lnTo>
                    <a:lnTo>
                      <a:pt x="596" y="353"/>
                    </a:lnTo>
                    <a:lnTo>
                      <a:pt x="612" y="399"/>
                    </a:lnTo>
                    <a:lnTo>
                      <a:pt x="629" y="447"/>
                    </a:lnTo>
                    <a:lnTo>
                      <a:pt x="644" y="499"/>
                    </a:lnTo>
                    <a:lnTo>
                      <a:pt x="661" y="554"/>
                    </a:lnTo>
                    <a:lnTo>
                      <a:pt x="677" y="550"/>
                    </a:lnTo>
                    <a:close/>
                  </a:path>
                </a:pathLst>
              </a:custGeom>
              <a:solidFill>
                <a:srgbClr val="DC2B19"/>
              </a:solidFill>
              <a:ln w="952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7" name="Freeform 13"/>
              <p:cNvSpPr>
                <a:spLocks/>
              </p:cNvSpPr>
              <p:nvPr/>
            </p:nvSpPr>
            <p:spPr bwMode="auto">
              <a:xfrm>
                <a:off x="3827" y="4010"/>
                <a:ext cx="478" cy="268"/>
              </a:xfrm>
              <a:custGeom>
                <a:avLst/>
                <a:gdLst>
                  <a:gd name="T0" fmla="*/ 455 w 678"/>
                  <a:gd name="T1" fmla="*/ 27 h 555"/>
                  <a:gd name="T2" fmla="*/ 431 w 678"/>
                  <a:gd name="T3" fmla="*/ 75 h 555"/>
                  <a:gd name="T4" fmla="*/ 409 w 678"/>
                  <a:gd name="T5" fmla="*/ 118 h 555"/>
                  <a:gd name="T6" fmla="*/ 386 w 678"/>
                  <a:gd name="T7" fmla="*/ 153 h 555"/>
                  <a:gd name="T8" fmla="*/ 364 w 678"/>
                  <a:gd name="T9" fmla="*/ 183 h 555"/>
                  <a:gd name="T10" fmla="*/ 343 w 678"/>
                  <a:gd name="T11" fmla="*/ 209 h 555"/>
                  <a:gd name="T12" fmla="*/ 321 w 678"/>
                  <a:gd name="T13" fmla="*/ 227 h 555"/>
                  <a:gd name="T14" fmla="*/ 300 w 678"/>
                  <a:gd name="T15" fmla="*/ 242 h 555"/>
                  <a:gd name="T16" fmla="*/ 281 w 678"/>
                  <a:gd name="T17" fmla="*/ 252 h 555"/>
                  <a:gd name="T18" fmla="*/ 262 w 678"/>
                  <a:gd name="T19" fmla="*/ 258 h 555"/>
                  <a:gd name="T20" fmla="*/ 243 w 678"/>
                  <a:gd name="T21" fmla="*/ 260 h 555"/>
                  <a:gd name="T22" fmla="*/ 225 w 678"/>
                  <a:gd name="T23" fmla="*/ 259 h 555"/>
                  <a:gd name="T24" fmla="*/ 207 w 678"/>
                  <a:gd name="T25" fmla="*/ 255 h 555"/>
                  <a:gd name="T26" fmla="*/ 191 w 678"/>
                  <a:gd name="T27" fmla="*/ 249 h 555"/>
                  <a:gd name="T28" fmla="*/ 166 w 678"/>
                  <a:gd name="T29" fmla="*/ 234 h 555"/>
                  <a:gd name="T30" fmla="*/ 134 w 678"/>
                  <a:gd name="T31" fmla="*/ 206 h 555"/>
                  <a:gd name="T32" fmla="*/ 106 w 678"/>
                  <a:gd name="T33" fmla="*/ 173 h 555"/>
                  <a:gd name="T34" fmla="*/ 80 w 678"/>
                  <a:gd name="T35" fmla="*/ 137 h 555"/>
                  <a:gd name="T36" fmla="*/ 59 w 678"/>
                  <a:gd name="T37" fmla="*/ 100 h 555"/>
                  <a:gd name="T38" fmla="*/ 20 w 678"/>
                  <a:gd name="T39" fmla="*/ 24 h 555"/>
                  <a:gd name="T40" fmla="*/ 0 w 678"/>
                  <a:gd name="T41" fmla="*/ 2 h 555"/>
                  <a:gd name="T42" fmla="*/ 38 w 678"/>
                  <a:gd name="T43" fmla="*/ 85 h 555"/>
                  <a:gd name="T44" fmla="*/ 59 w 678"/>
                  <a:gd name="T45" fmla="*/ 122 h 555"/>
                  <a:gd name="T46" fmla="*/ 82 w 678"/>
                  <a:gd name="T47" fmla="*/ 158 h 555"/>
                  <a:gd name="T48" fmla="*/ 110 w 678"/>
                  <a:gd name="T49" fmla="*/ 194 h 555"/>
                  <a:gd name="T50" fmla="*/ 141 w 678"/>
                  <a:gd name="T51" fmla="*/ 226 h 555"/>
                  <a:gd name="T52" fmla="*/ 175 w 678"/>
                  <a:gd name="T53" fmla="*/ 249 h 555"/>
                  <a:gd name="T54" fmla="*/ 194 w 678"/>
                  <a:gd name="T55" fmla="*/ 259 h 555"/>
                  <a:gd name="T56" fmla="*/ 213 w 678"/>
                  <a:gd name="T57" fmla="*/ 265 h 555"/>
                  <a:gd name="T58" fmla="*/ 233 w 678"/>
                  <a:gd name="T59" fmla="*/ 268 h 555"/>
                  <a:gd name="T60" fmla="*/ 255 w 678"/>
                  <a:gd name="T61" fmla="*/ 267 h 555"/>
                  <a:gd name="T62" fmla="*/ 275 w 678"/>
                  <a:gd name="T63" fmla="*/ 262 h 555"/>
                  <a:gd name="T64" fmla="*/ 297 w 678"/>
                  <a:gd name="T65" fmla="*/ 254 h 555"/>
                  <a:gd name="T66" fmla="*/ 318 w 678"/>
                  <a:gd name="T67" fmla="*/ 241 h 555"/>
                  <a:gd name="T68" fmla="*/ 341 w 678"/>
                  <a:gd name="T69" fmla="*/ 224 h 555"/>
                  <a:gd name="T70" fmla="*/ 363 w 678"/>
                  <a:gd name="T71" fmla="*/ 200 h 555"/>
                  <a:gd name="T72" fmla="*/ 386 w 678"/>
                  <a:gd name="T73" fmla="*/ 172 h 555"/>
                  <a:gd name="T74" fmla="*/ 407 w 678"/>
                  <a:gd name="T75" fmla="*/ 139 h 555"/>
                  <a:gd name="T76" fmla="*/ 431 w 678"/>
                  <a:gd name="T77" fmla="*/ 100 h 555"/>
                  <a:gd name="T78" fmla="*/ 455 w 678"/>
                  <a:gd name="T79" fmla="*/ 54 h 555"/>
                  <a:gd name="T80" fmla="*/ 478 w 678"/>
                  <a:gd name="T81" fmla="*/ 2 h 55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8" h="555">
                    <a:moveTo>
                      <a:pt x="662" y="0"/>
                    </a:moveTo>
                    <a:lnTo>
                      <a:pt x="645" y="56"/>
                    </a:lnTo>
                    <a:lnTo>
                      <a:pt x="630" y="108"/>
                    </a:lnTo>
                    <a:lnTo>
                      <a:pt x="612" y="156"/>
                    </a:lnTo>
                    <a:lnTo>
                      <a:pt x="597" y="202"/>
                    </a:lnTo>
                    <a:lnTo>
                      <a:pt x="580" y="244"/>
                    </a:lnTo>
                    <a:lnTo>
                      <a:pt x="565" y="282"/>
                    </a:lnTo>
                    <a:lnTo>
                      <a:pt x="547" y="317"/>
                    </a:lnTo>
                    <a:lnTo>
                      <a:pt x="532" y="350"/>
                    </a:lnTo>
                    <a:lnTo>
                      <a:pt x="517" y="380"/>
                    </a:lnTo>
                    <a:lnTo>
                      <a:pt x="501" y="407"/>
                    </a:lnTo>
                    <a:lnTo>
                      <a:pt x="486" y="432"/>
                    </a:lnTo>
                    <a:lnTo>
                      <a:pt x="470" y="453"/>
                    </a:lnTo>
                    <a:lnTo>
                      <a:pt x="455" y="470"/>
                    </a:lnTo>
                    <a:lnTo>
                      <a:pt x="440" y="488"/>
                    </a:lnTo>
                    <a:lnTo>
                      <a:pt x="426" y="501"/>
                    </a:lnTo>
                    <a:lnTo>
                      <a:pt x="411" y="513"/>
                    </a:lnTo>
                    <a:lnTo>
                      <a:pt x="398" y="522"/>
                    </a:lnTo>
                    <a:lnTo>
                      <a:pt x="384" y="530"/>
                    </a:lnTo>
                    <a:lnTo>
                      <a:pt x="371" y="534"/>
                    </a:lnTo>
                    <a:lnTo>
                      <a:pt x="357" y="538"/>
                    </a:lnTo>
                    <a:lnTo>
                      <a:pt x="344" y="539"/>
                    </a:lnTo>
                    <a:lnTo>
                      <a:pt x="332" y="538"/>
                    </a:lnTo>
                    <a:lnTo>
                      <a:pt x="319" y="536"/>
                    </a:lnTo>
                    <a:lnTo>
                      <a:pt x="307" y="534"/>
                    </a:lnTo>
                    <a:lnTo>
                      <a:pt x="294" y="528"/>
                    </a:lnTo>
                    <a:lnTo>
                      <a:pt x="282" y="522"/>
                    </a:lnTo>
                    <a:lnTo>
                      <a:pt x="271" y="515"/>
                    </a:lnTo>
                    <a:lnTo>
                      <a:pt x="258" y="505"/>
                    </a:lnTo>
                    <a:lnTo>
                      <a:pt x="235" y="484"/>
                    </a:lnTo>
                    <a:lnTo>
                      <a:pt x="211" y="457"/>
                    </a:lnTo>
                    <a:lnTo>
                      <a:pt x="190" y="426"/>
                    </a:lnTo>
                    <a:lnTo>
                      <a:pt x="169" y="394"/>
                    </a:lnTo>
                    <a:lnTo>
                      <a:pt x="150" y="359"/>
                    </a:lnTo>
                    <a:lnTo>
                      <a:pt x="131" y="323"/>
                    </a:lnTo>
                    <a:lnTo>
                      <a:pt x="114" y="284"/>
                    </a:lnTo>
                    <a:lnTo>
                      <a:pt x="98" y="246"/>
                    </a:lnTo>
                    <a:lnTo>
                      <a:pt x="83" y="208"/>
                    </a:lnTo>
                    <a:lnTo>
                      <a:pt x="69" y="171"/>
                    </a:lnTo>
                    <a:lnTo>
                      <a:pt x="29" y="50"/>
                    </a:lnTo>
                    <a:lnTo>
                      <a:pt x="16" y="0"/>
                    </a:lnTo>
                    <a:lnTo>
                      <a:pt x="0" y="4"/>
                    </a:lnTo>
                    <a:lnTo>
                      <a:pt x="14" y="54"/>
                    </a:lnTo>
                    <a:lnTo>
                      <a:pt x="54" y="177"/>
                    </a:lnTo>
                    <a:lnTo>
                      <a:pt x="68" y="213"/>
                    </a:lnTo>
                    <a:lnTo>
                      <a:pt x="83" y="252"/>
                    </a:lnTo>
                    <a:lnTo>
                      <a:pt x="98" y="290"/>
                    </a:lnTo>
                    <a:lnTo>
                      <a:pt x="117" y="328"/>
                    </a:lnTo>
                    <a:lnTo>
                      <a:pt x="135" y="367"/>
                    </a:lnTo>
                    <a:lnTo>
                      <a:pt x="156" y="401"/>
                    </a:lnTo>
                    <a:lnTo>
                      <a:pt x="177" y="436"/>
                    </a:lnTo>
                    <a:lnTo>
                      <a:pt x="200" y="467"/>
                    </a:lnTo>
                    <a:lnTo>
                      <a:pt x="223" y="493"/>
                    </a:lnTo>
                    <a:lnTo>
                      <a:pt x="248" y="516"/>
                    </a:lnTo>
                    <a:lnTo>
                      <a:pt x="261" y="528"/>
                    </a:lnTo>
                    <a:lnTo>
                      <a:pt x="275" y="536"/>
                    </a:lnTo>
                    <a:lnTo>
                      <a:pt x="288" y="543"/>
                    </a:lnTo>
                    <a:lnTo>
                      <a:pt x="302" y="549"/>
                    </a:lnTo>
                    <a:lnTo>
                      <a:pt x="315" y="553"/>
                    </a:lnTo>
                    <a:lnTo>
                      <a:pt x="330" y="555"/>
                    </a:lnTo>
                    <a:lnTo>
                      <a:pt x="346" y="555"/>
                    </a:lnTo>
                    <a:lnTo>
                      <a:pt x="361" y="553"/>
                    </a:lnTo>
                    <a:lnTo>
                      <a:pt x="375" y="549"/>
                    </a:lnTo>
                    <a:lnTo>
                      <a:pt x="390" y="543"/>
                    </a:lnTo>
                    <a:lnTo>
                      <a:pt x="405" y="536"/>
                    </a:lnTo>
                    <a:lnTo>
                      <a:pt x="421" y="526"/>
                    </a:lnTo>
                    <a:lnTo>
                      <a:pt x="436" y="513"/>
                    </a:lnTo>
                    <a:lnTo>
                      <a:pt x="451" y="499"/>
                    </a:lnTo>
                    <a:lnTo>
                      <a:pt x="467" y="482"/>
                    </a:lnTo>
                    <a:lnTo>
                      <a:pt x="484" y="463"/>
                    </a:lnTo>
                    <a:lnTo>
                      <a:pt x="499" y="440"/>
                    </a:lnTo>
                    <a:lnTo>
                      <a:pt x="515" y="415"/>
                    </a:lnTo>
                    <a:lnTo>
                      <a:pt x="530" y="388"/>
                    </a:lnTo>
                    <a:lnTo>
                      <a:pt x="547" y="357"/>
                    </a:lnTo>
                    <a:lnTo>
                      <a:pt x="563" y="325"/>
                    </a:lnTo>
                    <a:lnTo>
                      <a:pt x="578" y="288"/>
                    </a:lnTo>
                    <a:lnTo>
                      <a:pt x="595" y="250"/>
                    </a:lnTo>
                    <a:lnTo>
                      <a:pt x="611" y="208"/>
                    </a:lnTo>
                    <a:lnTo>
                      <a:pt x="628" y="162"/>
                    </a:lnTo>
                    <a:lnTo>
                      <a:pt x="645" y="112"/>
                    </a:lnTo>
                    <a:lnTo>
                      <a:pt x="660" y="60"/>
                    </a:lnTo>
                    <a:lnTo>
                      <a:pt x="678" y="4"/>
                    </a:lnTo>
                    <a:lnTo>
                      <a:pt x="662" y="0"/>
                    </a:lnTo>
                    <a:close/>
                  </a:path>
                </a:pathLst>
              </a:custGeom>
              <a:solidFill>
                <a:srgbClr val="DC2B19"/>
              </a:solidFill>
              <a:ln w="952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8" name="Freeform 14"/>
              <p:cNvSpPr>
                <a:spLocks/>
              </p:cNvSpPr>
              <p:nvPr/>
            </p:nvSpPr>
            <p:spPr bwMode="auto">
              <a:xfrm>
                <a:off x="4294" y="3744"/>
                <a:ext cx="478" cy="267"/>
              </a:xfrm>
              <a:custGeom>
                <a:avLst/>
                <a:gdLst>
                  <a:gd name="T0" fmla="*/ 465 w 678"/>
                  <a:gd name="T1" fmla="*/ 239 h 554"/>
                  <a:gd name="T2" fmla="*/ 443 w 678"/>
                  <a:gd name="T3" fmla="*/ 189 h 554"/>
                  <a:gd name="T4" fmla="*/ 419 w 678"/>
                  <a:gd name="T5" fmla="*/ 147 h 554"/>
                  <a:gd name="T6" fmla="*/ 397 w 678"/>
                  <a:gd name="T7" fmla="*/ 111 h 554"/>
                  <a:gd name="T8" fmla="*/ 374 w 678"/>
                  <a:gd name="T9" fmla="*/ 80 h 554"/>
                  <a:gd name="T10" fmla="*/ 350 w 678"/>
                  <a:gd name="T11" fmla="*/ 55 h 554"/>
                  <a:gd name="T12" fmla="*/ 329 w 678"/>
                  <a:gd name="T13" fmla="*/ 35 h 554"/>
                  <a:gd name="T14" fmla="*/ 307 w 678"/>
                  <a:gd name="T15" fmla="*/ 20 h 554"/>
                  <a:gd name="T16" fmla="*/ 286 w 678"/>
                  <a:gd name="T17" fmla="*/ 9 h 554"/>
                  <a:gd name="T18" fmla="*/ 264 w 678"/>
                  <a:gd name="T19" fmla="*/ 3 h 554"/>
                  <a:gd name="T20" fmla="*/ 243 w 678"/>
                  <a:gd name="T21" fmla="*/ 0 h 554"/>
                  <a:gd name="T22" fmla="*/ 222 w 678"/>
                  <a:gd name="T23" fmla="*/ 2 h 554"/>
                  <a:gd name="T24" fmla="*/ 202 w 678"/>
                  <a:gd name="T25" fmla="*/ 5 h 554"/>
                  <a:gd name="T26" fmla="*/ 183 w 678"/>
                  <a:gd name="T27" fmla="*/ 14 h 554"/>
                  <a:gd name="T28" fmla="*/ 157 w 678"/>
                  <a:gd name="T29" fmla="*/ 29 h 554"/>
                  <a:gd name="T30" fmla="*/ 125 w 678"/>
                  <a:gd name="T31" fmla="*/ 57 h 554"/>
                  <a:gd name="T32" fmla="*/ 95 w 678"/>
                  <a:gd name="T33" fmla="*/ 91 h 554"/>
                  <a:gd name="T34" fmla="*/ 69 w 678"/>
                  <a:gd name="T35" fmla="*/ 128 h 554"/>
                  <a:gd name="T36" fmla="*/ 48 w 678"/>
                  <a:gd name="T37" fmla="*/ 164 h 554"/>
                  <a:gd name="T38" fmla="*/ 10 w 678"/>
                  <a:gd name="T39" fmla="*/ 241 h 554"/>
                  <a:gd name="T40" fmla="*/ 11 w 678"/>
                  <a:gd name="T41" fmla="*/ 267 h 554"/>
                  <a:gd name="T42" fmla="*/ 49 w 678"/>
                  <a:gd name="T43" fmla="*/ 185 h 554"/>
                  <a:gd name="T44" fmla="*/ 68 w 678"/>
                  <a:gd name="T45" fmla="*/ 149 h 554"/>
                  <a:gd name="T46" fmla="*/ 92 w 678"/>
                  <a:gd name="T47" fmla="*/ 113 h 554"/>
                  <a:gd name="T48" fmla="*/ 119 w 678"/>
                  <a:gd name="T49" fmla="*/ 78 h 554"/>
                  <a:gd name="T50" fmla="*/ 149 w 678"/>
                  <a:gd name="T51" fmla="*/ 47 h 554"/>
                  <a:gd name="T52" fmla="*/ 181 w 678"/>
                  <a:gd name="T53" fmla="*/ 24 h 554"/>
                  <a:gd name="T54" fmla="*/ 199 w 678"/>
                  <a:gd name="T55" fmla="*/ 16 h 554"/>
                  <a:gd name="T56" fmla="*/ 215 w 678"/>
                  <a:gd name="T57" fmla="*/ 10 h 554"/>
                  <a:gd name="T58" fmla="*/ 233 w 678"/>
                  <a:gd name="T59" fmla="*/ 8 h 554"/>
                  <a:gd name="T60" fmla="*/ 252 w 678"/>
                  <a:gd name="T61" fmla="*/ 8 h 554"/>
                  <a:gd name="T62" fmla="*/ 271 w 678"/>
                  <a:gd name="T63" fmla="*/ 13 h 554"/>
                  <a:gd name="T64" fmla="*/ 290 w 678"/>
                  <a:gd name="T65" fmla="*/ 20 h 554"/>
                  <a:gd name="T66" fmla="*/ 310 w 678"/>
                  <a:gd name="T67" fmla="*/ 32 h 554"/>
                  <a:gd name="T68" fmla="*/ 331 w 678"/>
                  <a:gd name="T69" fmla="*/ 50 h 554"/>
                  <a:gd name="T70" fmla="*/ 353 w 678"/>
                  <a:gd name="T71" fmla="*/ 71 h 554"/>
                  <a:gd name="T72" fmla="*/ 375 w 678"/>
                  <a:gd name="T73" fmla="*/ 99 h 554"/>
                  <a:gd name="T74" fmla="*/ 397 w 678"/>
                  <a:gd name="T75" fmla="*/ 131 h 554"/>
                  <a:gd name="T76" fmla="*/ 419 w 678"/>
                  <a:gd name="T77" fmla="*/ 170 h 554"/>
                  <a:gd name="T78" fmla="*/ 443 w 678"/>
                  <a:gd name="T79" fmla="*/ 215 h 554"/>
                  <a:gd name="T80" fmla="*/ 467 w 678"/>
                  <a:gd name="T81" fmla="*/ 267 h 5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8" h="554">
                    <a:moveTo>
                      <a:pt x="678" y="550"/>
                    </a:moveTo>
                    <a:lnTo>
                      <a:pt x="660" y="495"/>
                    </a:lnTo>
                    <a:lnTo>
                      <a:pt x="643" y="443"/>
                    </a:lnTo>
                    <a:lnTo>
                      <a:pt x="628" y="393"/>
                    </a:lnTo>
                    <a:lnTo>
                      <a:pt x="610" y="347"/>
                    </a:lnTo>
                    <a:lnTo>
                      <a:pt x="595" y="305"/>
                    </a:lnTo>
                    <a:lnTo>
                      <a:pt x="578" y="267"/>
                    </a:lnTo>
                    <a:lnTo>
                      <a:pt x="563" y="230"/>
                    </a:lnTo>
                    <a:lnTo>
                      <a:pt x="545" y="198"/>
                    </a:lnTo>
                    <a:lnTo>
                      <a:pt x="530" y="167"/>
                    </a:lnTo>
                    <a:lnTo>
                      <a:pt x="515" y="140"/>
                    </a:lnTo>
                    <a:lnTo>
                      <a:pt x="497" y="115"/>
                    </a:lnTo>
                    <a:lnTo>
                      <a:pt x="482" y="94"/>
                    </a:lnTo>
                    <a:lnTo>
                      <a:pt x="467" y="73"/>
                    </a:lnTo>
                    <a:lnTo>
                      <a:pt x="451" y="56"/>
                    </a:lnTo>
                    <a:lnTo>
                      <a:pt x="436" y="42"/>
                    </a:lnTo>
                    <a:lnTo>
                      <a:pt x="421" y="29"/>
                    </a:lnTo>
                    <a:lnTo>
                      <a:pt x="405" y="19"/>
                    </a:lnTo>
                    <a:lnTo>
                      <a:pt x="390" y="11"/>
                    </a:lnTo>
                    <a:lnTo>
                      <a:pt x="374" y="6"/>
                    </a:lnTo>
                    <a:lnTo>
                      <a:pt x="359" y="2"/>
                    </a:lnTo>
                    <a:lnTo>
                      <a:pt x="344" y="0"/>
                    </a:lnTo>
                    <a:lnTo>
                      <a:pt x="330" y="0"/>
                    </a:lnTo>
                    <a:lnTo>
                      <a:pt x="315" y="4"/>
                    </a:lnTo>
                    <a:lnTo>
                      <a:pt x="302" y="8"/>
                    </a:lnTo>
                    <a:lnTo>
                      <a:pt x="286" y="11"/>
                    </a:lnTo>
                    <a:lnTo>
                      <a:pt x="273" y="19"/>
                    </a:lnTo>
                    <a:lnTo>
                      <a:pt x="259" y="29"/>
                    </a:lnTo>
                    <a:lnTo>
                      <a:pt x="248" y="38"/>
                    </a:lnTo>
                    <a:lnTo>
                      <a:pt x="223" y="61"/>
                    </a:lnTo>
                    <a:lnTo>
                      <a:pt x="198" y="88"/>
                    </a:lnTo>
                    <a:lnTo>
                      <a:pt x="177" y="119"/>
                    </a:lnTo>
                    <a:lnTo>
                      <a:pt x="156" y="153"/>
                    </a:lnTo>
                    <a:lnTo>
                      <a:pt x="135" y="188"/>
                    </a:lnTo>
                    <a:lnTo>
                      <a:pt x="115" y="226"/>
                    </a:lnTo>
                    <a:lnTo>
                      <a:pt x="98" y="265"/>
                    </a:lnTo>
                    <a:lnTo>
                      <a:pt x="83" y="303"/>
                    </a:lnTo>
                    <a:lnTo>
                      <a:pt x="68" y="341"/>
                    </a:lnTo>
                    <a:lnTo>
                      <a:pt x="54" y="378"/>
                    </a:lnTo>
                    <a:lnTo>
                      <a:pt x="14" y="501"/>
                    </a:lnTo>
                    <a:lnTo>
                      <a:pt x="0" y="550"/>
                    </a:lnTo>
                    <a:lnTo>
                      <a:pt x="16" y="554"/>
                    </a:lnTo>
                    <a:lnTo>
                      <a:pt x="29" y="504"/>
                    </a:lnTo>
                    <a:lnTo>
                      <a:pt x="69" y="384"/>
                    </a:lnTo>
                    <a:lnTo>
                      <a:pt x="83" y="347"/>
                    </a:lnTo>
                    <a:lnTo>
                      <a:pt x="96" y="309"/>
                    </a:lnTo>
                    <a:lnTo>
                      <a:pt x="114" y="270"/>
                    </a:lnTo>
                    <a:lnTo>
                      <a:pt x="131" y="234"/>
                    </a:lnTo>
                    <a:lnTo>
                      <a:pt x="148" y="196"/>
                    </a:lnTo>
                    <a:lnTo>
                      <a:pt x="169" y="161"/>
                    </a:lnTo>
                    <a:lnTo>
                      <a:pt x="190" y="128"/>
                    </a:lnTo>
                    <a:lnTo>
                      <a:pt x="211" y="98"/>
                    </a:lnTo>
                    <a:lnTo>
                      <a:pt x="234" y="73"/>
                    </a:lnTo>
                    <a:lnTo>
                      <a:pt x="257" y="50"/>
                    </a:lnTo>
                    <a:lnTo>
                      <a:pt x="269" y="40"/>
                    </a:lnTo>
                    <a:lnTo>
                      <a:pt x="282" y="33"/>
                    </a:lnTo>
                    <a:lnTo>
                      <a:pt x="294" y="27"/>
                    </a:lnTo>
                    <a:lnTo>
                      <a:pt x="305" y="21"/>
                    </a:lnTo>
                    <a:lnTo>
                      <a:pt x="319" y="19"/>
                    </a:lnTo>
                    <a:lnTo>
                      <a:pt x="330" y="17"/>
                    </a:lnTo>
                    <a:lnTo>
                      <a:pt x="344" y="17"/>
                    </a:lnTo>
                    <a:lnTo>
                      <a:pt x="357" y="17"/>
                    </a:lnTo>
                    <a:lnTo>
                      <a:pt x="371" y="21"/>
                    </a:lnTo>
                    <a:lnTo>
                      <a:pt x="384" y="27"/>
                    </a:lnTo>
                    <a:lnTo>
                      <a:pt x="398" y="33"/>
                    </a:lnTo>
                    <a:lnTo>
                      <a:pt x="411" y="42"/>
                    </a:lnTo>
                    <a:lnTo>
                      <a:pt x="424" y="54"/>
                    </a:lnTo>
                    <a:lnTo>
                      <a:pt x="440" y="67"/>
                    </a:lnTo>
                    <a:lnTo>
                      <a:pt x="455" y="84"/>
                    </a:lnTo>
                    <a:lnTo>
                      <a:pt x="470" y="104"/>
                    </a:lnTo>
                    <a:lnTo>
                      <a:pt x="486" y="125"/>
                    </a:lnTo>
                    <a:lnTo>
                      <a:pt x="501" y="148"/>
                    </a:lnTo>
                    <a:lnTo>
                      <a:pt x="516" y="174"/>
                    </a:lnTo>
                    <a:lnTo>
                      <a:pt x="532" y="205"/>
                    </a:lnTo>
                    <a:lnTo>
                      <a:pt x="547" y="238"/>
                    </a:lnTo>
                    <a:lnTo>
                      <a:pt x="563" y="272"/>
                    </a:lnTo>
                    <a:lnTo>
                      <a:pt x="580" y="311"/>
                    </a:lnTo>
                    <a:lnTo>
                      <a:pt x="595" y="353"/>
                    </a:lnTo>
                    <a:lnTo>
                      <a:pt x="612" y="399"/>
                    </a:lnTo>
                    <a:lnTo>
                      <a:pt x="628" y="447"/>
                    </a:lnTo>
                    <a:lnTo>
                      <a:pt x="645" y="499"/>
                    </a:lnTo>
                    <a:lnTo>
                      <a:pt x="662" y="554"/>
                    </a:lnTo>
                    <a:lnTo>
                      <a:pt x="678" y="550"/>
                    </a:lnTo>
                    <a:close/>
                  </a:path>
                </a:pathLst>
              </a:custGeom>
              <a:solidFill>
                <a:srgbClr val="DC2B19"/>
              </a:solidFill>
              <a:ln w="952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9" name="Freeform 15"/>
              <p:cNvSpPr>
                <a:spLocks/>
              </p:cNvSpPr>
              <p:nvPr/>
            </p:nvSpPr>
            <p:spPr bwMode="auto">
              <a:xfrm>
                <a:off x="5227" y="3745"/>
                <a:ext cx="477" cy="267"/>
              </a:xfrm>
              <a:custGeom>
                <a:avLst/>
                <a:gdLst>
                  <a:gd name="T0" fmla="*/ 466 w 676"/>
                  <a:gd name="T1" fmla="*/ 238 h 554"/>
                  <a:gd name="T2" fmla="*/ 442 w 676"/>
                  <a:gd name="T3" fmla="*/ 188 h 554"/>
                  <a:gd name="T4" fmla="*/ 418 w 676"/>
                  <a:gd name="T5" fmla="*/ 147 h 554"/>
                  <a:gd name="T6" fmla="*/ 395 w 676"/>
                  <a:gd name="T7" fmla="*/ 110 h 554"/>
                  <a:gd name="T8" fmla="*/ 374 w 676"/>
                  <a:gd name="T9" fmla="*/ 80 h 554"/>
                  <a:gd name="T10" fmla="*/ 351 w 676"/>
                  <a:gd name="T11" fmla="*/ 54 h 554"/>
                  <a:gd name="T12" fmla="*/ 329 w 676"/>
                  <a:gd name="T13" fmla="*/ 35 h 554"/>
                  <a:gd name="T14" fmla="*/ 308 w 676"/>
                  <a:gd name="T15" fmla="*/ 19 h 554"/>
                  <a:gd name="T16" fmla="*/ 286 w 676"/>
                  <a:gd name="T17" fmla="*/ 8 h 554"/>
                  <a:gd name="T18" fmla="*/ 264 w 676"/>
                  <a:gd name="T19" fmla="*/ 2 h 554"/>
                  <a:gd name="T20" fmla="*/ 243 w 676"/>
                  <a:gd name="T21" fmla="*/ 0 h 554"/>
                  <a:gd name="T22" fmla="*/ 222 w 676"/>
                  <a:gd name="T23" fmla="*/ 1 h 554"/>
                  <a:gd name="T24" fmla="*/ 202 w 676"/>
                  <a:gd name="T25" fmla="*/ 5 h 554"/>
                  <a:gd name="T26" fmla="*/ 183 w 676"/>
                  <a:gd name="T27" fmla="*/ 13 h 554"/>
                  <a:gd name="T28" fmla="*/ 156 w 676"/>
                  <a:gd name="T29" fmla="*/ 28 h 554"/>
                  <a:gd name="T30" fmla="*/ 123 w 676"/>
                  <a:gd name="T31" fmla="*/ 56 h 554"/>
                  <a:gd name="T32" fmla="*/ 95 w 676"/>
                  <a:gd name="T33" fmla="*/ 91 h 554"/>
                  <a:gd name="T34" fmla="*/ 69 w 676"/>
                  <a:gd name="T35" fmla="*/ 127 h 554"/>
                  <a:gd name="T36" fmla="*/ 47 w 676"/>
                  <a:gd name="T37" fmla="*/ 163 h 554"/>
                  <a:gd name="T38" fmla="*/ 10 w 676"/>
                  <a:gd name="T39" fmla="*/ 240 h 554"/>
                  <a:gd name="T40" fmla="*/ 11 w 676"/>
                  <a:gd name="T41" fmla="*/ 266 h 554"/>
                  <a:gd name="T42" fmla="*/ 47 w 676"/>
                  <a:gd name="T43" fmla="*/ 184 h 554"/>
                  <a:gd name="T44" fmla="*/ 68 w 676"/>
                  <a:gd name="T45" fmla="*/ 148 h 554"/>
                  <a:gd name="T46" fmla="*/ 91 w 676"/>
                  <a:gd name="T47" fmla="*/ 112 h 554"/>
                  <a:gd name="T48" fmla="*/ 118 w 676"/>
                  <a:gd name="T49" fmla="*/ 77 h 554"/>
                  <a:gd name="T50" fmla="*/ 149 w 676"/>
                  <a:gd name="T51" fmla="*/ 47 h 554"/>
                  <a:gd name="T52" fmla="*/ 181 w 676"/>
                  <a:gd name="T53" fmla="*/ 23 h 554"/>
                  <a:gd name="T54" fmla="*/ 198 w 676"/>
                  <a:gd name="T55" fmla="*/ 15 h 554"/>
                  <a:gd name="T56" fmla="*/ 215 w 676"/>
                  <a:gd name="T57" fmla="*/ 10 h 554"/>
                  <a:gd name="T58" fmla="*/ 233 w 676"/>
                  <a:gd name="T59" fmla="*/ 7 h 554"/>
                  <a:gd name="T60" fmla="*/ 250 w 676"/>
                  <a:gd name="T61" fmla="*/ 8 h 554"/>
                  <a:gd name="T62" fmla="*/ 270 w 676"/>
                  <a:gd name="T63" fmla="*/ 12 h 554"/>
                  <a:gd name="T64" fmla="*/ 290 w 676"/>
                  <a:gd name="T65" fmla="*/ 19 h 554"/>
                  <a:gd name="T66" fmla="*/ 310 w 676"/>
                  <a:gd name="T67" fmla="*/ 32 h 554"/>
                  <a:gd name="T68" fmla="*/ 330 w 676"/>
                  <a:gd name="T69" fmla="*/ 49 h 554"/>
                  <a:gd name="T70" fmla="*/ 352 w 676"/>
                  <a:gd name="T71" fmla="*/ 70 h 554"/>
                  <a:gd name="T72" fmla="*/ 375 w 676"/>
                  <a:gd name="T73" fmla="*/ 98 h 554"/>
                  <a:gd name="T74" fmla="*/ 397 w 676"/>
                  <a:gd name="T75" fmla="*/ 131 h 554"/>
                  <a:gd name="T76" fmla="*/ 420 w 676"/>
                  <a:gd name="T77" fmla="*/ 170 h 554"/>
                  <a:gd name="T78" fmla="*/ 443 w 676"/>
                  <a:gd name="T79" fmla="*/ 215 h 554"/>
                  <a:gd name="T80" fmla="*/ 466 w 676"/>
                  <a:gd name="T81" fmla="*/ 267 h 5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6" h="554">
                    <a:moveTo>
                      <a:pt x="676" y="548"/>
                    </a:moveTo>
                    <a:lnTo>
                      <a:pt x="660" y="493"/>
                    </a:lnTo>
                    <a:lnTo>
                      <a:pt x="643" y="441"/>
                    </a:lnTo>
                    <a:lnTo>
                      <a:pt x="626" y="391"/>
                    </a:lnTo>
                    <a:lnTo>
                      <a:pt x="610" y="347"/>
                    </a:lnTo>
                    <a:lnTo>
                      <a:pt x="593" y="305"/>
                    </a:lnTo>
                    <a:lnTo>
                      <a:pt x="578" y="265"/>
                    </a:lnTo>
                    <a:lnTo>
                      <a:pt x="560" y="228"/>
                    </a:lnTo>
                    <a:lnTo>
                      <a:pt x="545" y="196"/>
                    </a:lnTo>
                    <a:lnTo>
                      <a:pt x="530" y="165"/>
                    </a:lnTo>
                    <a:lnTo>
                      <a:pt x="512" y="138"/>
                    </a:lnTo>
                    <a:lnTo>
                      <a:pt x="497" y="113"/>
                    </a:lnTo>
                    <a:lnTo>
                      <a:pt x="482" y="92"/>
                    </a:lnTo>
                    <a:lnTo>
                      <a:pt x="466" y="73"/>
                    </a:lnTo>
                    <a:lnTo>
                      <a:pt x="451" y="55"/>
                    </a:lnTo>
                    <a:lnTo>
                      <a:pt x="436" y="40"/>
                    </a:lnTo>
                    <a:lnTo>
                      <a:pt x="420" y="29"/>
                    </a:lnTo>
                    <a:lnTo>
                      <a:pt x="405" y="17"/>
                    </a:lnTo>
                    <a:lnTo>
                      <a:pt x="390" y="9"/>
                    </a:lnTo>
                    <a:lnTo>
                      <a:pt x="374" y="4"/>
                    </a:lnTo>
                    <a:lnTo>
                      <a:pt x="359" y="0"/>
                    </a:lnTo>
                    <a:lnTo>
                      <a:pt x="344" y="0"/>
                    </a:lnTo>
                    <a:lnTo>
                      <a:pt x="328" y="0"/>
                    </a:lnTo>
                    <a:lnTo>
                      <a:pt x="315" y="2"/>
                    </a:lnTo>
                    <a:lnTo>
                      <a:pt x="300" y="6"/>
                    </a:lnTo>
                    <a:lnTo>
                      <a:pt x="286" y="11"/>
                    </a:lnTo>
                    <a:lnTo>
                      <a:pt x="273" y="17"/>
                    </a:lnTo>
                    <a:lnTo>
                      <a:pt x="259" y="27"/>
                    </a:lnTo>
                    <a:lnTo>
                      <a:pt x="246" y="36"/>
                    </a:lnTo>
                    <a:lnTo>
                      <a:pt x="221" y="59"/>
                    </a:lnTo>
                    <a:lnTo>
                      <a:pt x="198" y="86"/>
                    </a:lnTo>
                    <a:lnTo>
                      <a:pt x="175" y="117"/>
                    </a:lnTo>
                    <a:lnTo>
                      <a:pt x="154" y="151"/>
                    </a:lnTo>
                    <a:lnTo>
                      <a:pt x="135" y="188"/>
                    </a:lnTo>
                    <a:lnTo>
                      <a:pt x="115" y="224"/>
                    </a:lnTo>
                    <a:lnTo>
                      <a:pt x="98" y="263"/>
                    </a:lnTo>
                    <a:lnTo>
                      <a:pt x="81" y="301"/>
                    </a:lnTo>
                    <a:lnTo>
                      <a:pt x="67" y="339"/>
                    </a:lnTo>
                    <a:lnTo>
                      <a:pt x="52" y="376"/>
                    </a:lnTo>
                    <a:lnTo>
                      <a:pt x="14" y="499"/>
                    </a:lnTo>
                    <a:lnTo>
                      <a:pt x="0" y="548"/>
                    </a:lnTo>
                    <a:lnTo>
                      <a:pt x="16" y="552"/>
                    </a:lnTo>
                    <a:lnTo>
                      <a:pt x="29" y="502"/>
                    </a:lnTo>
                    <a:lnTo>
                      <a:pt x="67" y="382"/>
                    </a:lnTo>
                    <a:lnTo>
                      <a:pt x="81" y="345"/>
                    </a:lnTo>
                    <a:lnTo>
                      <a:pt x="96" y="307"/>
                    </a:lnTo>
                    <a:lnTo>
                      <a:pt x="111" y="270"/>
                    </a:lnTo>
                    <a:lnTo>
                      <a:pt x="129" y="232"/>
                    </a:lnTo>
                    <a:lnTo>
                      <a:pt x="148" y="196"/>
                    </a:lnTo>
                    <a:lnTo>
                      <a:pt x="167" y="159"/>
                    </a:lnTo>
                    <a:lnTo>
                      <a:pt x="188" y="126"/>
                    </a:lnTo>
                    <a:lnTo>
                      <a:pt x="211" y="98"/>
                    </a:lnTo>
                    <a:lnTo>
                      <a:pt x="232" y="71"/>
                    </a:lnTo>
                    <a:lnTo>
                      <a:pt x="257" y="48"/>
                    </a:lnTo>
                    <a:lnTo>
                      <a:pt x="269" y="40"/>
                    </a:lnTo>
                    <a:lnTo>
                      <a:pt x="280" y="32"/>
                    </a:lnTo>
                    <a:lnTo>
                      <a:pt x="294" y="25"/>
                    </a:lnTo>
                    <a:lnTo>
                      <a:pt x="305" y="21"/>
                    </a:lnTo>
                    <a:lnTo>
                      <a:pt x="319" y="17"/>
                    </a:lnTo>
                    <a:lnTo>
                      <a:pt x="330" y="15"/>
                    </a:lnTo>
                    <a:lnTo>
                      <a:pt x="344" y="15"/>
                    </a:lnTo>
                    <a:lnTo>
                      <a:pt x="355" y="17"/>
                    </a:lnTo>
                    <a:lnTo>
                      <a:pt x="369" y="19"/>
                    </a:lnTo>
                    <a:lnTo>
                      <a:pt x="382" y="25"/>
                    </a:lnTo>
                    <a:lnTo>
                      <a:pt x="395" y="32"/>
                    </a:lnTo>
                    <a:lnTo>
                      <a:pt x="411" y="40"/>
                    </a:lnTo>
                    <a:lnTo>
                      <a:pt x="424" y="52"/>
                    </a:lnTo>
                    <a:lnTo>
                      <a:pt x="440" y="67"/>
                    </a:lnTo>
                    <a:lnTo>
                      <a:pt x="453" y="82"/>
                    </a:lnTo>
                    <a:lnTo>
                      <a:pt x="468" y="102"/>
                    </a:lnTo>
                    <a:lnTo>
                      <a:pt x="484" y="123"/>
                    </a:lnTo>
                    <a:lnTo>
                      <a:pt x="499" y="146"/>
                    </a:lnTo>
                    <a:lnTo>
                      <a:pt x="514" y="172"/>
                    </a:lnTo>
                    <a:lnTo>
                      <a:pt x="532" y="203"/>
                    </a:lnTo>
                    <a:lnTo>
                      <a:pt x="547" y="236"/>
                    </a:lnTo>
                    <a:lnTo>
                      <a:pt x="562" y="272"/>
                    </a:lnTo>
                    <a:lnTo>
                      <a:pt x="580" y="311"/>
                    </a:lnTo>
                    <a:lnTo>
                      <a:pt x="595" y="353"/>
                    </a:lnTo>
                    <a:lnTo>
                      <a:pt x="612" y="397"/>
                    </a:lnTo>
                    <a:lnTo>
                      <a:pt x="628" y="447"/>
                    </a:lnTo>
                    <a:lnTo>
                      <a:pt x="645" y="499"/>
                    </a:lnTo>
                    <a:lnTo>
                      <a:pt x="660" y="554"/>
                    </a:lnTo>
                    <a:lnTo>
                      <a:pt x="676" y="548"/>
                    </a:lnTo>
                    <a:close/>
                  </a:path>
                </a:pathLst>
              </a:custGeom>
              <a:solidFill>
                <a:srgbClr val="DC2B19"/>
              </a:solidFill>
              <a:ln w="952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40" name="Freeform 16"/>
              <p:cNvSpPr>
                <a:spLocks/>
              </p:cNvSpPr>
              <p:nvPr/>
            </p:nvSpPr>
            <p:spPr bwMode="auto">
              <a:xfrm>
                <a:off x="4760" y="4009"/>
                <a:ext cx="479" cy="267"/>
              </a:xfrm>
              <a:custGeom>
                <a:avLst/>
                <a:gdLst>
                  <a:gd name="T0" fmla="*/ 456 w 678"/>
                  <a:gd name="T1" fmla="*/ 27 h 554"/>
                  <a:gd name="T2" fmla="*/ 432 w 678"/>
                  <a:gd name="T3" fmla="*/ 75 h 554"/>
                  <a:gd name="T4" fmla="*/ 410 w 678"/>
                  <a:gd name="T5" fmla="*/ 117 h 554"/>
                  <a:gd name="T6" fmla="*/ 386 w 678"/>
                  <a:gd name="T7" fmla="*/ 153 h 554"/>
                  <a:gd name="T8" fmla="*/ 365 w 678"/>
                  <a:gd name="T9" fmla="*/ 183 h 554"/>
                  <a:gd name="T10" fmla="*/ 343 w 678"/>
                  <a:gd name="T11" fmla="*/ 208 h 554"/>
                  <a:gd name="T12" fmla="*/ 321 w 678"/>
                  <a:gd name="T13" fmla="*/ 227 h 554"/>
                  <a:gd name="T14" fmla="*/ 301 w 678"/>
                  <a:gd name="T15" fmla="*/ 241 h 554"/>
                  <a:gd name="T16" fmla="*/ 280 w 678"/>
                  <a:gd name="T17" fmla="*/ 251 h 554"/>
                  <a:gd name="T18" fmla="*/ 262 w 678"/>
                  <a:gd name="T19" fmla="*/ 257 h 554"/>
                  <a:gd name="T20" fmla="*/ 243 w 678"/>
                  <a:gd name="T21" fmla="*/ 260 h 554"/>
                  <a:gd name="T22" fmla="*/ 225 w 678"/>
                  <a:gd name="T23" fmla="*/ 259 h 554"/>
                  <a:gd name="T24" fmla="*/ 208 w 678"/>
                  <a:gd name="T25" fmla="*/ 254 h 554"/>
                  <a:gd name="T26" fmla="*/ 190 w 678"/>
                  <a:gd name="T27" fmla="*/ 248 h 554"/>
                  <a:gd name="T28" fmla="*/ 165 w 678"/>
                  <a:gd name="T29" fmla="*/ 233 h 554"/>
                  <a:gd name="T30" fmla="*/ 134 w 678"/>
                  <a:gd name="T31" fmla="*/ 205 h 554"/>
                  <a:gd name="T32" fmla="*/ 106 w 678"/>
                  <a:gd name="T33" fmla="*/ 173 h 554"/>
                  <a:gd name="T34" fmla="*/ 80 w 678"/>
                  <a:gd name="T35" fmla="*/ 136 h 554"/>
                  <a:gd name="T36" fmla="*/ 59 w 678"/>
                  <a:gd name="T37" fmla="*/ 101 h 554"/>
                  <a:gd name="T38" fmla="*/ 20 w 678"/>
                  <a:gd name="T39" fmla="*/ 24 h 554"/>
                  <a:gd name="T40" fmla="*/ 0 w 678"/>
                  <a:gd name="T41" fmla="*/ 1 h 554"/>
                  <a:gd name="T42" fmla="*/ 38 w 678"/>
                  <a:gd name="T43" fmla="*/ 85 h 554"/>
                  <a:gd name="T44" fmla="*/ 59 w 678"/>
                  <a:gd name="T45" fmla="*/ 121 h 554"/>
                  <a:gd name="T46" fmla="*/ 81 w 678"/>
                  <a:gd name="T47" fmla="*/ 158 h 554"/>
                  <a:gd name="T48" fmla="*/ 110 w 678"/>
                  <a:gd name="T49" fmla="*/ 194 h 554"/>
                  <a:gd name="T50" fmla="*/ 140 w 678"/>
                  <a:gd name="T51" fmla="*/ 225 h 554"/>
                  <a:gd name="T52" fmla="*/ 175 w 678"/>
                  <a:gd name="T53" fmla="*/ 250 h 554"/>
                  <a:gd name="T54" fmla="*/ 193 w 678"/>
                  <a:gd name="T55" fmla="*/ 258 h 554"/>
                  <a:gd name="T56" fmla="*/ 213 w 678"/>
                  <a:gd name="T57" fmla="*/ 264 h 554"/>
                  <a:gd name="T58" fmla="*/ 233 w 678"/>
                  <a:gd name="T59" fmla="*/ 267 h 554"/>
                  <a:gd name="T60" fmla="*/ 254 w 678"/>
                  <a:gd name="T61" fmla="*/ 266 h 554"/>
                  <a:gd name="T62" fmla="*/ 276 w 678"/>
                  <a:gd name="T63" fmla="*/ 261 h 554"/>
                  <a:gd name="T64" fmla="*/ 297 w 678"/>
                  <a:gd name="T65" fmla="*/ 253 h 554"/>
                  <a:gd name="T66" fmla="*/ 319 w 678"/>
                  <a:gd name="T67" fmla="*/ 240 h 554"/>
                  <a:gd name="T68" fmla="*/ 341 w 678"/>
                  <a:gd name="T69" fmla="*/ 223 h 554"/>
                  <a:gd name="T70" fmla="*/ 363 w 678"/>
                  <a:gd name="T71" fmla="*/ 200 h 554"/>
                  <a:gd name="T72" fmla="*/ 385 w 678"/>
                  <a:gd name="T73" fmla="*/ 172 h 554"/>
                  <a:gd name="T74" fmla="*/ 408 w 678"/>
                  <a:gd name="T75" fmla="*/ 138 h 554"/>
                  <a:gd name="T76" fmla="*/ 431 w 678"/>
                  <a:gd name="T77" fmla="*/ 100 h 554"/>
                  <a:gd name="T78" fmla="*/ 454 w 678"/>
                  <a:gd name="T79" fmla="*/ 54 h 554"/>
                  <a:gd name="T80" fmla="*/ 479 w 678"/>
                  <a:gd name="T81" fmla="*/ 1 h 5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78" h="554">
                    <a:moveTo>
                      <a:pt x="662" y="0"/>
                    </a:moveTo>
                    <a:lnTo>
                      <a:pt x="645" y="55"/>
                    </a:lnTo>
                    <a:lnTo>
                      <a:pt x="628" y="107"/>
                    </a:lnTo>
                    <a:lnTo>
                      <a:pt x="612" y="155"/>
                    </a:lnTo>
                    <a:lnTo>
                      <a:pt x="595" y="201"/>
                    </a:lnTo>
                    <a:lnTo>
                      <a:pt x="580" y="243"/>
                    </a:lnTo>
                    <a:lnTo>
                      <a:pt x="562" y="282"/>
                    </a:lnTo>
                    <a:lnTo>
                      <a:pt x="547" y="318"/>
                    </a:lnTo>
                    <a:lnTo>
                      <a:pt x="532" y="351"/>
                    </a:lnTo>
                    <a:lnTo>
                      <a:pt x="516" y="379"/>
                    </a:lnTo>
                    <a:lnTo>
                      <a:pt x="501" y="406"/>
                    </a:lnTo>
                    <a:lnTo>
                      <a:pt x="486" y="431"/>
                    </a:lnTo>
                    <a:lnTo>
                      <a:pt x="470" y="452"/>
                    </a:lnTo>
                    <a:lnTo>
                      <a:pt x="455" y="471"/>
                    </a:lnTo>
                    <a:lnTo>
                      <a:pt x="440" y="487"/>
                    </a:lnTo>
                    <a:lnTo>
                      <a:pt x="426" y="500"/>
                    </a:lnTo>
                    <a:lnTo>
                      <a:pt x="411" y="512"/>
                    </a:lnTo>
                    <a:lnTo>
                      <a:pt x="397" y="521"/>
                    </a:lnTo>
                    <a:lnTo>
                      <a:pt x="384" y="529"/>
                    </a:lnTo>
                    <a:lnTo>
                      <a:pt x="371" y="533"/>
                    </a:lnTo>
                    <a:lnTo>
                      <a:pt x="357" y="537"/>
                    </a:lnTo>
                    <a:lnTo>
                      <a:pt x="344" y="539"/>
                    </a:lnTo>
                    <a:lnTo>
                      <a:pt x="330" y="539"/>
                    </a:lnTo>
                    <a:lnTo>
                      <a:pt x="319" y="537"/>
                    </a:lnTo>
                    <a:lnTo>
                      <a:pt x="305" y="533"/>
                    </a:lnTo>
                    <a:lnTo>
                      <a:pt x="294" y="527"/>
                    </a:lnTo>
                    <a:lnTo>
                      <a:pt x="282" y="521"/>
                    </a:lnTo>
                    <a:lnTo>
                      <a:pt x="269" y="514"/>
                    </a:lnTo>
                    <a:lnTo>
                      <a:pt x="257" y="504"/>
                    </a:lnTo>
                    <a:lnTo>
                      <a:pt x="234" y="483"/>
                    </a:lnTo>
                    <a:lnTo>
                      <a:pt x="211" y="456"/>
                    </a:lnTo>
                    <a:lnTo>
                      <a:pt x="190" y="425"/>
                    </a:lnTo>
                    <a:lnTo>
                      <a:pt x="169" y="393"/>
                    </a:lnTo>
                    <a:lnTo>
                      <a:pt x="150" y="358"/>
                    </a:lnTo>
                    <a:lnTo>
                      <a:pt x="131" y="322"/>
                    </a:lnTo>
                    <a:lnTo>
                      <a:pt x="113" y="283"/>
                    </a:lnTo>
                    <a:lnTo>
                      <a:pt x="96" y="245"/>
                    </a:lnTo>
                    <a:lnTo>
                      <a:pt x="83" y="209"/>
                    </a:lnTo>
                    <a:lnTo>
                      <a:pt x="69" y="172"/>
                    </a:lnTo>
                    <a:lnTo>
                      <a:pt x="29" y="49"/>
                    </a:lnTo>
                    <a:lnTo>
                      <a:pt x="16" y="0"/>
                    </a:lnTo>
                    <a:lnTo>
                      <a:pt x="0" y="3"/>
                    </a:lnTo>
                    <a:lnTo>
                      <a:pt x="14" y="55"/>
                    </a:lnTo>
                    <a:lnTo>
                      <a:pt x="54" y="176"/>
                    </a:lnTo>
                    <a:lnTo>
                      <a:pt x="67" y="214"/>
                    </a:lnTo>
                    <a:lnTo>
                      <a:pt x="83" y="251"/>
                    </a:lnTo>
                    <a:lnTo>
                      <a:pt x="98" y="289"/>
                    </a:lnTo>
                    <a:lnTo>
                      <a:pt x="115" y="328"/>
                    </a:lnTo>
                    <a:lnTo>
                      <a:pt x="135" y="366"/>
                    </a:lnTo>
                    <a:lnTo>
                      <a:pt x="156" y="402"/>
                    </a:lnTo>
                    <a:lnTo>
                      <a:pt x="177" y="435"/>
                    </a:lnTo>
                    <a:lnTo>
                      <a:pt x="198" y="466"/>
                    </a:lnTo>
                    <a:lnTo>
                      <a:pt x="223" y="495"/>
                    </a:lnTo>
                    <a:lnTo>
                      <a:pt x="248" y="518"/>
                    </a:lnTo>
                    <a:lnTo>
                      <a:pt x="261" y="527"/>
                    </a:lnTo>
                    <a:lnTo>
                      <a:pt x="273" y="535"/>
                    </a:lnTo>
                    <a:lnTo>
                      <a:pt x="286" y="542"/>
                    </a:lnTo>
                    <a:lnTo>
                      <a:pt x="302" y="548"/>
                    </a:lnTo>
                    <a:lnTo>
                      <a:pt x="315" y="552"/>
                    </a:lnTo>
                    <a:lnTo>
                      <a:pt x="330" y="554"/>
                    </a:lnTo>
                    <a:lnTo>
                      <a:pt x="344" y="554"/>
                    </a:lnTo>
                    <a:lnTo>
                      <a:pt x="359" y="552"/>
                    </a:lnTo>
                    <a:lnTo>
                      <a:pt x="374" y="548"/>
                    </a:lnTo>
                    <a:lnTo>
                      <a:pt x="390" y="542"/>
                    </a:lnTo>
                    <a:lnTo>
                      <a:pt x="405" y="535"/>
                    </a:lnTo>
                    <a:lnTo>
                      <a:pt x="420" y="525"/>
                    </a:lnTo>
                    <a:lnTo>
                      <a:pt x="436" y="514"/>
                    </a:lnTo>
                    <a:lnTo>
                      <a:pt x="451" y="498"/>
                    </a:lnTo>
                    <a:lnTo>
                      <a:pt x="467" y="481"/>
                    </a:lnTo>
                    <a:lnTo>
                      <a:pt x="482" y="462"/>
                    </a:lnTo>
                    <a:lnTo>
                      <a:pt x="497" y="439"/>
                    </a:lnTo>
                    <a:lnTo>
                      <a:pt x="514" y="414"/>
                    </a:lnTo>
                    <a:lnTo>
                      <a:pt x="530" y="387"/>
                    </a:lnTo>
                    <a:lnTo>
                      <a:pt x="545" y="356"/>
                    </a:lnTo>
                    <a:lnTo>
                      <a:pt x="562" y="324"/>
                    </a:lnTo>
                    <a:lnTo>
                      <a:pt x="578" y="287"/>
                    </a:lnTo>
                    <a:lnTo>
                      <a:pt x="595" y="249"/>
                    </a:lnTo>
                    <a:lnTo>
                      <a:pt x="610" y="207"/>
                    </a:lnTo>
                    <a:lnTo>
                      <a:pt x="628" y="161"/>
                    </a:lnTo>
                    <a:lnTo>
                      <a:pt x="643" y="113"/>
                    </a:lnTo>
                    <a:lnTo>
                      <a:pt x="660" y="59"/>
                    </a:lnTo>
                    <a:lnTo>
                      <a:pt x="678" y="3"/>
                    </a:lnTo>
                    <a:lnTo>
                      <a:pt x="662" y="0"/>
                    </a:lnTo>
                    <a:close/>
                  </a:path>
                </a:pathLst>
              </a:custGeom>
              <a:solidFill>
                <a:srgbClr val="DC2B19"/>
              </a:solidFill>
              <a:ln w="9525">
                <a:solidFill>
                  <a:srgbClr val="0000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41" name="Group 17"/>
              <p:cNvGrpSpPr>
                <a:grpSpLocks/>
              </p:cNvGrpSpPr>
              <p:nvPr/>
            </p:nvGrpSpPr>
            <p:grpSpPr bwMode="auto">
              <a:xfrm>
                <a:off x="3990" y="4145"/>
                <a:ext cx="147" cy="135"/>
                <a:chOff x="3990" y="3845"/>
                <a:chExt cx="147" cy="435"/>
              </a:xfrm>
            </p:grpSpPr>
            <p:sp>
              <p:nvSpPr>
                <p:cNvPr id="7246" name="Freeform 18"/>
                <p:cNvSpPr>
                  <a:spLocks/>
                </p:cNvSpPr>
                <p:nvPr/>
              </p:nvSpPr>
              <p:spPr bwMode="auto">
                <a:xfrm>
                  <a:off x="4028" y="3845"/>
                  <a:ext cx="71" cy="200"/>
                </a:xfrm>
                <a:custGeom>
                  <a:avLst/>
                  <a:gdLst>
                    <a:gd name="T0" fmla="*/ 71 w 100"/>
                    <a:gd name="T1" fmla="*/ 199 h 414"/>
                    <a:gd name="T2" fmla="*/ 65 w 100"/>
                    <a:gd name="T3" fmla="*/ 127 h 414"/>
                    <a:gd name="T4" fmla="*/ 60 w 100"/>
                    <a:gd name="T5" fmla="*/ 72 h 414"/>
                    <a:gd name="T6" fmla="*/ 53 w 100"/>
                    <a:gd name="T7" fmla="*/ 35 h 414"/>
                    <a:gd name="T8" fmla="*/ 48 w 100"/>
                    <a:gd name="T9" fmla="*/ 13 h 414"/>
                    <a:gd name="T10" fmla="*/ 45 w 100"/>
                    <a:gd name="T11" fmla="*/ 6 h 414"/>
                    <a:gd name="T12" fmla="*/ 43 w 100"/>
                    <a:gd name="T13" fmla="*/ 2 h 414"/>
                    <a:gd name="T14" fmla="*/ 37 w 100"/>
                    <a:gd name="T15" fmla="*/ 0 h 414"/>
                    <a:gd name="T16" fmla="*/ 33 w 100"/>
                    <a:gd name="T17" fmla="*/ 0 h 414"/>
                    <a:gd name="T18" fmla="*/ 29 w 100"/>
                    <a:gd name="T19" fmla="*/ 2 h 414"/>
                    <a:gd name="T20" fmla="*/ 28 w 100"/>
                    <a:gd name="T21" fmla="*/ 5 h 414"/>
                    <a:gd name="T22" fmla="*/ 22 w 100"/>
                    <a:gd name="T23" fmla="*/ 16 h 414"/>
                    <a:gd name="T24" fmla="*/ 18 w 100"/>
                    <a:gd name="T25" fmla="*/ 33 h 414"/>
                    <a:gd name="T26" fmla="*/ 10 w 100"/>
                    <a:gd name="T27" fmla="*/ 83 h 414"/>
                    <a:gd name="T28" fmla="*/ 4 w 100"/>
                    <a:gd name="T29" fmla="*/ 137 h 414"/>
                    <a:gd name="T30" fmla="*/ 1 w 100"/>
                    <a:gd name="T31" fmla="*/ 182 h 414"/>
                    <a:gd name="T32" fmla="*/ 0 w 100"/>
                    <a:gd name="T33" fmla="*/ 199 h 414"/>
                    <a:gd name="T34" fmla="*/ 11 w 100"/>
                    <a:gd name="T35" fmla="*/ 200 h 414"/>
                    <a:gd name="T36" fmla="*/ 13 w 100"/>
                    <a:gd name="T37" fmla="*/ 182 h 414"/>
                    <a:gd name="T38" fmla="*/ 16 w 100"/>
                    <a:gd name="T39" fmla="*/ 138 h 414"/>
                    <a:gd name="T40" fmla="*/ 22 w 100"/>
                    <a:gd name="T41" fmla="*/ 84 h 414"/>
                    <a:gd name="T42" fmla="*/ 29 w 100"/>
                    <a:gd name="T43" fmla="*/ 34 h 414"/>
                    <a:gd name="T44" fmla="*/ 33 w 100"/>
                    <a:gd name="T45" fmla="*/ 17 h 414"/>
                    <a:gd name="T46" fmla="*/ 38 w 100"/>
                    <a:gd name="T47" fmla="*/ 6 h 414"/>
                    <a:gd name="T48" fmla="*/ 38 w 100"/>
                    <a:gd name="T49" fmla="*/ 6 h 414"/>
                    <a:gd name="T50" fmla="*/ 37 w 100"/>
                    <a:gd name="T51" fmla="*/ 7 h 414"/>
                    <a:gd name="T52" fmla="*/ 34 w 100"/>
                    <a:gd name="T53" fmla="*/ 7 h 414"/>
                    <a:gd name="T54" fmla="*/ 33 w 100"/>
                    <a:gd name="T55" fmla="*/ 6 h 414"/>
                    <a:gd name="T56" fmla="*/ 34 w 100"/>
                    <a:gd name="T57" fmla="*/ 8 h 414"/>
                    <a:gd name="T58" fmla="*/ 37 w 100"/>
                    <a:gd name="T59" fmla="*/ 14 h 414"/>
                    <a:gd name="T60" fmla="*/ 43 w 100"/>
                    <a:gd name="T61" fmla="*/ 36 h 414"/>
                    <a:gd name="T62" fmla="*/ 48 w 100"/>
                    <a:gd name="T63" fmla="*/ 73 h 414"/>
                    <a:gd name="T64" fmla="*/ 55 w 100"/>
                    <a:gd name="T65" fmla="*/ 127 h 414"/>
                    <a:gd name="T66" fmla="*/ 60 w 100"/>
                    <a:gd name="T67" fmla="*/ 200 h 414"/>
                    <a:gd name="T68" fmla="*/ 71 w 100"/>
                    <a:gd name="T69" fmla="*/ 199 h 4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" h="414">
                      <a:moveTo>
                        <a:pt x="100" y="412"/>
                      </a:moveTo>
                      <a:lnTo>
                        <a:pt x="92" y="263"/>
                      </a:lnTo>
                      <a:lnTo>
                        <a:pt x="85" y="150"/>
                      </a:lnTo>
                      <a:lnTo>
                        <a:pt x="75" y="73"/>
                      </a:lnTo>
                      <a:lnTo>
                        <a:pt x="67" y="27"/>
                      </a:lnTo>
                      <a:lnTo>
                        <a:pt x="64" y="12"/>
                      </a:lnTo>
                      <a:lnTo>
                        <a:pt x="60" y="4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9" y="10"/>
                      </a:lnTo>
                      <a:lnTo>
                        <a:pt x="31" y="33"/>
                      </a:lnTo>
                      <a:lnTo>
                        <a:pt x="25" y="69"/>
                      </a:lnTo>
                      <a:lnTo>
                        <a:pt x="14" y="171"/>
                      </a:lnTo>
                      <a:lnTo>
                        <a:pt x="6" y="284"/>
                      </a:lnTo>
                      <a:lnTo>
                        <a:pt x="2" y="376"/>
                      </a:lnTo>
                      <a:lnTo>
                        <a:pt x="0" y="412"/>
                      </a:lnTo>
                      <a:lnTo>
                        <a:pt x="16" y="414"/>
                      </a:lnTo>
                      <a:lnTo>
                        <a:pt x="18" y="376"/>
                      </a:lnTo>
                      <a:lnTo>
                        <a:pt x="23" y="286"/>
                      </a:lnTo>
                      <a:lnTo>
                        <a:pt x="31" y="173"/>
                      </a:lnTo>
                      <a:lnTo>
                        <a:pt x="41" y="71"/>
                      </a:lnTo>
                      <a:lnTo>
                        <a:pt x="46" y="35"/>
                      </a:lnTo>
                      <a:lnTo>
                        <a:pt x="54" y="13"/>
                      </a:lnTo>
                      <a:lnTo>
                        <a:pt x="52" y="15"/>
                      </a:lnTo>
                      <a:lnTo>
                        <a:pt x="48" y="15"/>
                      </a:lnTo>
                      <a:lnTo>
                        <a:pt x="46" y="13"/>
                      </a:lnTo>
                      <a:lnTo>
                        <a:pt x="48" y="17"/>
                      </a:lnTo>
                      <a:lnTo>
                        <a:pt x="52" y="29"/>
                      </a:lnTo>
                      <a:lnTo>
                        <a:pt x="60" y="75"/>
                      </a:lnTo>
                      <a:lnTo>
                        <a:pt x="67" y="152"/>
                      </a:lnTo>
                      <a:lnTo>
                        <a:pt x="77" y="263"/>
                      </a:lnTo>
                      <a:lnTo>
                        <a:pt x="85" y="414"/>
                      </a:lnTo>
                      <a:lnTo>
                        <a:pt x="100" y="412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7" name="Freeform 19"/>
                <p:cNvSpPr>
                  <a:spLocks/>
                </p:cNvSpPr>
                <p:nvPr/>
              </p:nvSpPr>
              <p:spPr bwMode="auto">
                <a:xfrm>
                  <a:off x="4088" y="4041"/>
                  <a:ext cx="49" cy="239"/>
                </a:xfrm>
                <a:custGeom>
                  <a:avLst/>
                  <a:gdLst>
                    <a:gd name="T0" fmla="*/ 38 w 69"/>
                    <a:gd name="T1" fmla="*/ 229 h 495"/>
                    <a:gd name="T2" fmla="*/ 37 w 69"/>
                    <a:gd name="T3" fmla="*/ 232 h 495"/>
                    <a:gd name="T4" fmla="*/ 38 w 69"/>
                    <a:gd name="T5" fmla="*/ 232 h 495"/>
                    <a:gd name="T6" fmla="*/ 42 w 69"/>
                    <a:gd name="T7" fmla="*/ 232 h 495"/>
                    <a:gd name="T8" fmla="*/ 43 w 69"/>
                    <a:gd name="T9" fmla="*/ 232 h 495"/>
                    <a:gd name="T10" fmla="*/ 39 w 69"/>
                    <a:gd name="T11" fmla="*/ 226 h 495"/>
                    <a:gd name="T12" fmla="*/ 37 w 69"/>
                    <a:gd name="T13" fmla="*/ 214 h 495"/>
                    <a:gd name="T14" fmla="*/ 30 w 69"/>
                    <a:gd name="T15" fmla="*/ 178 h 495"/>
                    <a:gd name="T16" fmla="*/ 24 w 69"/>
                    <a:gd name="T17" fmla="*/ 132 h 495"/>
                    <a:gd name="T18" fmla="*/ 19 w 69"/>
                    <a:gd name="T19" fmla="*/ 85 h 495"/>
                    <a:gd name="T20" fmla="*/ 15 w 69"/>
                    <a:gd name="T21" fmla="*/ 42 h 495"/>
                    <a:gd name="T22" fmla="*/ 12 w 69"/>
                    <a:gd name="T23" fmla="*/ 11 h 495"/>
                    <a:gd name="T24" fmla="*/ 11 w 69"/>
                    <a:gd name="T25" fmla="*/ 0 h 495"/>
                    <a:gd name="T26" fmla="*/ 0 w 69"/>
                    <a:gd name="T27" fmla="*/ 0 h 495"/>
                    <a:gd name="T28" fmla="*/ 0 w 69"/>
                    <a:gd name="T29" fmla="*/ 12 h 495"/>
                    <a:gd name="T30" fmla="*/ 4 w 69"/>
                    <a:gd name="T31" fmla="*/ 42 h 495"/>
                    <a:gd name="T32" fmla="*/ 8 w 69"/>
                    <a:gd name="T33" fmla="*/ 85 h 495"/>
                    <a:gd name="T34" fmla="*/ 13 w 69"/>
                    <a:gd name="T35" fmla="*/ 132 h 495"/>
                    <a:gd name="T36" fmla="*/ 19 w 69"/>
                    <a:gd name="T37" fmla="*/ 178 h 495"/>
                    <a:gd name="T38" fmla="*/ 26 w 69"/>
                    <a:gd name="T39" fmla="*/ 215 h 495"/>
                    <a:gd name="T40" fmla="*/ 28 w 69"/>
                    <a:gd name="T41" fmla="*/ 227 h 495"/>
                    <a:gd name="T42" fmla="*/ 33 w 69"/>
                    <a:gd name="T43" fmla="*/ 235 h 495"/>
                    <a:gd name="T44" fmla="*/ 36 w 69"/>
                    <a:gd name="T45" fmla="*/ 239 h 495"/>
                    <a:gd name="T46" fmla="*/ 43 w 69"/>
                    <a:gd name="T47" fmla="*/ 239 h 495"/>
                    <a:gd name="T48" fmla="*/ 48 w 69"/>
                    <a:gd name="T49" fmla="*/ 236 h 495"/>
                    <a:gd name="T50" fmla="*/ 49 w 69"/>
                    <a:gd name="T51" fmla="*/ 231 h 495"/>
                    <a:gd name="T52" fmla="*/ 38 w 69"/>
                    <a:gd name="T53" fmla="*/ 229 h 4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69" h="495">
                      <a:moveTo>
                        <a:pt x="53" y="475"/>
                      </a:moveTo>
                      <a:lnTo>
                        <a:pt x="52" y="481"/>
                      </a:lnTo>
                      <a:lnTo>
                        <a:pt x="53" y="481"/>
                      </a:lnTo>
                      <a:lnTo>
                        <a:pt x="59" y="481"/>
                      </a:lnTo>
                      <a:lnTo>
                        <a:pt x="61" y="481"/>
                      </a:lnTo>
                      <a:lnTo>
                        <a:pt x="55" y="468"/>
                      </a:lnTo>
                      <a:lnTo>
                        <a:pt x="52" y="443"/>
                      </a:lnTo>
                      <a:lnTo>
                        <a:pt x="42" y="368"/>
                      </a:lnTo>
                      <a:lnTo>
                        <a:pt x="34" y="274"/>
                      </a:lnTo>
                      <a:lnTo>
                        <a:pt x="27" y="176"/>
                      </a:lnTo>
                      <a:lnTo>
                        <a:pt x="21" y="88"/>
                      </a:lnTo>
                      <a:lnTo>
                        <a:pt x="17" y="2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5" y="88"/>
                      </a:lnTo>
                      <a:lnTo>
                        <a:pt x="11" y="176"/>
                      </a:lnTo>
                      <a:lnTo>
                        <a:pt x="19" y="274"/>
                      </a:lnTo>
                      <a:lnTo>
                        <a:pt x="27" y="368"/>
                      </a:lnTo>
                      <a:lnTo>
                        <a:pt x="36" y="445"/>
                      </a:lnTo>
                      <a:lnTo>
                        <a:pt x="40" y="470"/>
                      </a:lnTo>
                      <a:lnTo>
                        <a:pt x="46" y="487"/>
                      </a:lnTo>
                      <a:lnTo>
                        <a:pt x="50" y="495"/>
                      </a:lnTo>
                      <a:lnTo>
                        <a:pt x="61" y="495"/>
                      </a:lnTo>
                      <a:lnTo>
                        <a:pt x="67" y="489"/>
                      </a:lnTo>
                      <a:lnTo>
                        <a:pt x="69" y="479"/>
                      </a:lnTo>
                      <a:lnTo>
                        <a:pt x="53" y="475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8" name="Freeform 20"/>
                <p:cNvSpPr>
                  <a:spLocks/>
                </p:cNvSpPr>
                <p:nvPr/>
              </p:nvSpPr>
              <p:spPr bwMode="auto">
                <a:xfrm>
                  <a:off x="3990" y="4038"/>
                  <a:ext cx="50" cy="240"/>
                </a:xfrm>
                <a:custGeom>
                  <a:avLst/>
                  <a:gdLst>
                    <a:gd name="T0" fmla="*/ 0 w 71"/>
                    <a:gd name="T1" fmla="*/ 232 h 497"/>
                    <a:gd name="T2" fmla="*/ 3 w 71"/>
                    <a:gd name="T3" fmla="*/ 236 h 497"/>
                    <a:gd name="T4" fmla="*/ 5 w 71"/>
                    <a:gd name="T5" fmla="*/ 240 h 497"/>
                    <a:gd name="T6" fmla="*/ 13 w 71"/>
                    <a:gd name="T7" fmla="*/ 239 h 497"/>
                    <a:gd name="T8" fmla="*/ 18 w 71"/>
                    <a:gd name="T9" fmla="*/ 236 h 497"/>
                    <a:gd name="T10" fmla="*/ 20 w 71"/>
                    <a:gd name="T11" fmla="*/ 228 h 497"/>
                    <a:gd name="T12" fmla="*/ 24 w 71"/>
                    <a:gd name="T13" fmla="*/ 215 h 497"/>
                    <a:gd name="T14" fmla="*/ 31 w 71"/>
                    <a:gd name="T15" fmla="*/ 179 h 497"/>
                    <a:gd name="T16" fmla="*/ 36 w 71"/>
                    <a:gd name="T17" fmla="*/ 133 h 497"/>
                    <a:gd name="T18" fmla="*/ 42 w 71"/>
                    <a:gd name="T19" fmla="*/ 86 h 497"/>
                    <a:gd name="T20" fmla="*/ 46 w 71"/>
                    <a:gd name="T21" fmla="*/ 43 h 497"/>
                    <a:gd name="T22" fmla="*/ 49 w 71"/>
                    <a:gd name="T23" fmla="*/ 13 h 497"/>
                    <a:gd name="T24" fmla="*/ 50 w 71"/>
                    <a:gd name="T25" fmla="*/ 1 h 497"/>
                    <a:gd name="T26" fmla="*/ 39 w 71"/>
                    <a:gd name="T27" fmla="*/ 0 h 497"/>
                    <a:gd name="T28" fmla="*/ 37 w 71"/>
                    <a:gd name="T29" fmla="*/ 12 h 497"/>
                    <a:gd name="T30" fmla="*/ 35 w 71"/>
                    <a:gd name="T31" fmla="*/ 42 h 497"/>
                    <a:gd name="T32" fmla="*/ 31 w 71"/>
                    <a:gd name="T33" fmla="*/ 85 h 497"/>
                    <a:gd name="T34" fmla="*/ 25 w 71"/>
                    <a:gd name="T35" fmla="*/ 132 h 497"/>
                    <a:gd name="T36" fmla="*/ 19 w 71"/>
                    <a:gd name="T37" fmla="*/ 178 h 497"/>
                    <a:gd name="T38" fmla="*/ 13 w 71"/>
                    <a:gd name="T39" fmla="*/ 214 h 497"/>
                    <a:gd name="T40" fmla="*/ 9 w 71"/>
                    <a:gd name="T41" fmla="*/ 226 h 497"/>
                    <a:gd name="T42" fmla="*/ 6 w 71"/>
                    <a:gd name="T43" fmla="*/ 233 h 497"/>
                    <a:gd name="T44" fmla="*/ 6 w 71"/>
                    <a:gd name="T45" fmla="*/ 233 h 497"/>
                    <a:gd name="T46" fmla="*/ 12 w 71"/>
                    <a:gd name="T47" fmla="*/ 233 h 497"/>
                    <a:gd name="T48" fmla="*/ 12 w 71"/>
                    <a:gd name="T49" fmla="*/ 233 h 497"/>
                    <a:gd name="T50" fmla="*/ 12 w 71"/>
                    <a:gd name="T51" fmla="*/ 231 h 497"/>
                    <a:gd name="T52" fmla="*/ 0 w 71"/>
                    <a:gd name="T53" fmla="*/ 232 h 49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1" h="497">
                      <a:moveTo>
                        <a:pt x="0" y="481"/>
                      </a:moveTo>
                      <a:lnTo>
                        <a:pt x="4" y="489"/>
                      </a:lnTo>
                      <a:lnTo>
                        <a:pt x="7" y="497"/>
                      </a:lnTo>
                      <a:lnTo>
                        <a:pt x="19" y="495"/>
                      </a:lnTo>
                      <a:lnTo>
                        <a:pt x="25" y="489"/>
                      </a:lnTo>
                      <a:lnTo>
                        <a:pt x="28" y="472"/>
                      </a:lnTo>
                      <a:lnTo>
                        <a:pt x="34" y="445"/>
                      </a:lnTo>
                      <a:lnTo>
                        <a:pt x="44" y="370"/>
                      </a:lnTo>
                      <a:lnTo>
                        <a:pt x="51" y="276"/>
                      </a:lnTo>
                      <a:lnTo>
                        <a:pt x="59" y="178"/>
                      </a:lnTo>
                      <a:lnTo>
                        <a:pt x="65" y="90"/>
                      </a:lnTo>
                      <a:lnTo>
                        <a:pt x="69" y="27"/>
                      </a:lnTo>
                      <a:lnTo>
                        <a:pt x="71" y="2"/>
                      </a:lnTo>
                      <a:lnTo>
                        <a:pt x="55" y="0"/>
                      </a:lnTo>
                      <a:lnTo>
                        <a:pt x="53" y="25"/>
                      </a:lnTo>
                      <a:lnTo>
                        <a:pt x="50" y="88"/>
                      </a:lnTo>
                      <a:lnTo>
                        <a:pt x="44" y="176"/>
                      </a:lnTo>
                      <a:lnTo>
                        <a:pt x="36" y="274"/>
                      </a:lnTo>
                      <a:lnTo>
                        <a:pt x="27" y="368"/>
                      </a:lnTo>
                      <a:lnTo>
                        <a:pt x="19" y="443"/>
                      </a:lnTo>
                      <a:lnTo>
                        <a:pt x="13" y="468"/>
                      </a:lnTo>
                      <a:lnTo>
                        <a:pt x="9" y="483"/>
                      </a:lnTo>
                      <a:lnTo>
                        <a:pt x="17" y="483"/>
                      </a:lnTo>
                      <a:lnTo>
                        <a:pt x="17" y="478"/>
                      </a:lnTo>
                      <a:lnTo>
                        <a:pt x="0" y="481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42" name="Group 21"/>
              <p:cNvGrpSpPr>
                <a:grpSpLocks/>
              </p:cNvGrpSpPr>
              <p:nvPr/>
            </p:nvGrpSpPr>
            <p:grpSpPr bwMode="auto">
              <a:xfrm>
                <a:off x="4932" y="4139"/>
                <a:ext cx="147" cy="135"/>
                <a:chOff x="3990" y="3845"/>
                <a:chExt cx="147" cy="435"/>
              </a:xfrm>
            </p:grpSpPr>
            <p:sp>
              <p:nvSpPr>
                <p:cNvPr id="7243" name="Freeform 22"/>
                <p:cNvSpPr>
                  <a:spLocks/>
                </p:cNvSpPr>
                <p:nvPr/>
              </p:nvSpPr>
              <p:spPr bwMode="auto">
                <a:xfrm>
                  <a:off x="4028" y="3845"/>
                  <a:ext cx="71" cy="200"/>
                </a:xfrm>
                <a:custGeom>
                  <a:avLst/>
                  <a:gdLst>
                    <a:gd name="T0" fmla="*/ 71 w 100"/>
                    <a:gd name="T1" fmla="*/ 199 h 414"/>
                    <a:gd name="T2" fmla="*/ 65 w 100"/>
                    <a:gd name="T3" fmla="*/ 127 h 414"/>
                    <a:gd name="T4" fmla="*/ 60 w 100"/>
                    <a:gd name="T5" fmla="*/ 72 h 414"/>
                    <a:gd name="T6" fmla="*/ 53 w 100"/>
                    <a:gd name="T7" fmla="*/ 35 h 414"/>
                    <a:gd name="T8" fmla="*/ 48 w 100"/>
                    <a:gd name="T9" fmla="*/ 13 h 414"/>
                    <a:gd name="T10" fmla="*/ 45 w 100"/>
                    <a:gd name="T11" fmla="*/ 6 h 414"/>
                    <a:gd name="T12" fmla="*/ 43 w 100"/>
                    <a:gd name="T13" fmla="*/ 2 h 414"/>
                    <a:gd name="T14" fmla="*/ 37 w 100"/>
                    <a:gd name="T15" fmla="*/ 0 h 414"/>
                    <a:gd name="T16" fmla="*/ 33 w 100"/>
                    <a:gd name="T17" fmla="*/ 0 h 414"/>
                    <a:gd name="T18" fmla="*/ 29 w 100"/>
                    <a:gd name="T19" fmla="*/ 2 h 414"/>
                    <a:gd name="T20" fmla="*/ 28 w 100"/>
                    <a:gd name="T21" fmla="*/ 5 h 414"/>
                    <a:gd name="T22" fmla="*/ 22 w 100"/>
                    <a:gd name="T23" fmla="*/ 16 h 414"/>
                    <a:gd name="T24" fmla="*/ 18 w 100"/>
                    <a:gd name="T25" fmla="*/ 33 h 414"/>
                    <a:gd name="T26" fmla="*/ 10 w 100"/>
                    <a:gd name="T27" fmla="*/ 83 h 414"/>
                    <a:gd name="T28" fmla="*/ 4 w 100"/>
                    <a:gd name="T29" fmla="*/ 137 h 414"/>
                    <a:gd name="T30" fmla="*/ 1 w 100"/>
                    <a:gd name="T31" fmla="*/ 182 h 414"/>
                    <a:gd name="T32" fmla="*/ 0 w 100"/>
                    <a:gd name="T33" fmla="*/ 199 h 414"/>
                    <a:gd name="T34" fmla="*/ 11 w 100"/>
                    <a:gd name="T35" fmla="*/ 200 h 414"/>
                    <a:gd name="T36" fmla="*/ 13 w 100"/>
                    <a:gd name="T37" fmla="*/ 182 h 414"/>
                    <a:gd name="T38" fmla="*/ 16 w 100"/>
                    <a:gd name="T39" fmla="*/ 138 h 414"/>
                    <a:gd name="T40" fmla="*/ 22 w 100"/>
                    <a:gd name="T41" fmla="*/ 84 h 414"/>
                    <a:gd name="T42" fmla="*/ 29 w 100"/>
                    <a:gd name="T43" fmla="*/ 34 h 414"/>
                    <a:gd name="T44" fmla="*/ 33 w 100"/>
                    <a:gd name="T45" fmla="*/ 17 h 414"/>
                    <a:gd name="T46" fmla="*/ 38 w 100"/>
                    <a:gd name="T47" fmla="*/ 6 h 414"/>
                    <a:gd name="T48" fmla="*/ 38 w 100"/>
                    <a:gd name="T49" fmla="*/ 6 h 414"/>
                    <a:gd name="T50" fmla="*/ 37 w 100"/>
                    <a:gd name="T51" fmla="*/ 7 h 414"/>
                    <a:gd name="T52" fmla="*/ 34 w 100"/>
                    <a:gd name="T53" fmla="*/ 7 h 414"/>
                    <a:gd name="T54" fmla="*/ 33 w 100"/>
                    <a:gd name="T55" fmla="*/ 6 h 414"/>
                    <a:gd name="T56" fmla="*/ 34 w 100"/>
                    <a:gd name="T57" fmla="*/ 8 h 414"/>
                    <a:gd name="T58" fmla="*/ 37 w 100"/>
                    <a:gd name="T59" fmla="*/ 14 h 414"/>
                    <a:gd name="T60" fmla="*/ 43 w 100"/>
                    <a:gd name="T61" fmla="*/ 36 h 414"/>
                    <a:gd name="T62" fmla="*/ 48 w 100"/>
                    <a:gd name="T63" fmla="*/ 73 h 414"/>
                    <a:gd name="T64" fmla="*/ 55 w 100"/>
                    <a:gd name="T65" fmla="*/ 127 h 414"/>
                    <a:gd name="T66" fmla="*/ 60 w 100"/>
                    <a:gd name="T67" fmla="*/ 200 h 414"/>
                    <a:gd name="T68" fmla="*/ 71 w 100"/>
                    <a:gd name="T69" fmla="*/ 199 h 4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00" h="414">
                      <a:moveTo>
                        <a:pt x="100" y="412"/>
                      </a:moveTo>
                      <a:lnTo>
                        <a:pt x="92" y="263"/>
                      </a:lnTo>
                      <a:lnTo>
                        <a:pt x="85" y="150"/>
                      </a:lnTo>
                      <a:lnTo>
                        <a:pt x="75" y="73"/>
                      </a:lnTo>
                      <a:lnTo>
                        <a:pt x="67" y="27"/>
                      </a:lnTo>
                      <a:lnTo>
                        <a:pt x="64" y="12"/>
                      </a:lnTo>
                      <a:lnTo>
                        <a:pt x="60" y="4"/>
                      </a:lnTo>
                      <a:lnTo>
                        <a:pt x="52" y="0"/>
                      </a:lnTo>
                      <a:lnTo>
                        <a:pt x="46" y="0"/>
                      </a:lnTo>
                      <a:lnTo>
                        <a:pt x="41" y="4"/>
                      </a:lnTo>
                      <a:lnTo>
                        <a:pt x="39" y="10"/>
                      </a:lnTo>
                      <a:lnTo>
                        <a:pt x="31" y="33"/>
                      </a:lnTo>
                      <a:lnTo>
                        <a:pt x="25" y="69"/>
                      </a:lnTo>
                      <a:lnTo>
                        <a:pt x="14" y="171"/>
                      </a:lnTo>
                      <a:lnTo>
                        <a:pt x="6" y="284"/>
                      </a:lnTo>
                      <a:lnTo>
                        <a:pt x="2" y="376"/>
                      </a:lnTo>
                      <a:lnTo>
                        <a:pt x="0" y="412"/>
                      </a:lnTo>
                      <a:lnTo>
                        <a:pt x="16" y="414"/>
                      </a:lnTo>
                      <a:lnTo>
                        <a:pt x="18" y="376"/>
                      </a:lnTo>
                      <a:lnTo>
                        <a:pt x="23" y="286"/>
                      </a:lnTo>
                      <a:lnTo>
                        <a:pt x="31" y="173"/>
                      </a:lnTo>
                      <a:lnTo>
                        <a:pt x="41" y="71"/>
                      </a:lnTo>
                      <a:lnTo>
                        <a:pt x="46" y="35"/>
                      </a:lnTo>
                      <a:lnTo>
                        <a:pt x="54" y="13"/>
                      </a:lnTo>
                      <a:lnTo>
                        <a:pt x="52" y="15"/>
                      </a:lnTo>
                      <a:lnTo>
                        <a:pt x="48" y="15"/>
                      </a:lnTo>
                      <a:lnTo>
                        <a:pt x="46" y="13"/>
                      </a:lnTo>
                      <a:lnTo>
                        <a:pt x="48" y="17"/>
                      </a:lnTo>
                      <a:lnTo>
                        <a:pt x="52" y="29"/>
                      </a:lnTo>
                      <a:lnTo>
                        <a:pt x="60" y="75"/>
                      </a:lnTo>
                      <a:lnTo>
                        <a:pt x="67" y="152"/>
                      </a:lnTo>
                      <a:lnTo>
                        <a:pt x="77" y="263"/>
                      </a:lnTo>
                      <a:lnTo>
                        <a:pt x="85" y="414"/>
                      </a:lnTo>
                      <a:lnTo>
                        <a:pt x="100" y="412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4" name="Freeform 23"/>
                <p:cNvSpPr>
                  <a:spLocks/>
                </p:cNvSpPr>
                <p:nvPr/>
              </p:nvSpPr>
              <p:spPr bwMode="auto">
                <a:xfrm>
                  <a:off x="4088" y="4041"/>
                  <a:ext cx="49" cy="239"/>
                </a:xfrm>
                <a:custGeom>
                  <a:avLst/>
                  <a:gdLst>
                    <a:gd name="T0" fmla="*/ 38 w 69"/>
                    <a:gd name="T1" fmla="*/ 229 h 495"/>
                    <a:gd name="T2" fmla="*/ 37 w 69"/>
                    <a:gd name="T3" fmla="*/ 232 h 495"/>
                    <a:gd name="T4" fmla="*/ 38 w 69"/>
                    <a:gd name="T5" fmla="*/ 232 h 495"/>
                    <a:gd name="T6" fmla="*/ 42 w 69"/>
                    <a:gd name="T7" fmla="*/ 232 h 495"/>
                    <a:gd name="T8" fmla="*/ 43 w 69"/>
                    <a:gd name="T9" fmla="*/ 232 h 495"/>
                    <a:gd name="T10" fmla="*/ 39 w 69"/>
                    <a:gd name="T11" fmla="*/ 226 h 495"/>
                    <a:gd name="T12" fmla="*/ 37 w 69"/>
                    <a:gd name="T13" fmla="*/ 214 h 495"/>
                    <a:gd name="T14" fmla="*/ 30 w 69"/>
                    <a:gd name="T15" fmla="*/ 178 h 495"/>
                    <a:gd name="T16" fmla="*/ 24 w 69"/>
                    <a:gd name="T17" fmla="*/ 132 h 495"/>
                    <a:gd name="T18" fmla="*/ 19 w 69"/>
                    <a:gd name="T19" fmla="*/ 85 h 495"/>
                    <a:gd name="T20" fmla="*/ 15 w 69"/>
                    <a:gd name="T21" fmla="*/ 42 h 495"/>
                    <a:gd name="T22" fmla="*/ 12 w 69"/>
                    <a:gd name="T23" fmla="*/ 11 h 495"/>
                    <a:gd name="T24" fmla="*/ 11 w 69"/>
                    <a:gd name="T25" fmla="*/ 0 h 495"/>
                    <a:gd name="T26" fmla="*/ 0 w 69"/>
                    <a:gd name="T27" fmla="*/ 0 h 495"/>
                    <a:gd name="T28" fmla="*/ 0 w 69"/>
                    <a:gd name="T29" fmla="*/ 12 h 495"/>
                    <a:gd name="T30" fmla="*/ 4 w 69"/>
                    <a:gd name="T31" fmla="*/ 42 h 495"/>
                    <a:gd name="T32" fmla="*/ 8 w 69"/>
                    <a:gd name="T33" fmla="*/ 85 h 495"/>
                    <a:gd name="T34" fmla="*/ 13 w 69"/>
                    <a:gd name="T35" fmla="*/ 132 h 495"/>
                    <a:gd name="T36" fmla="*/ 19 w 69"/>
                    <a:gd name="T37" fmla="*/ 178 h 495"/>
                    <a:gd name="T38" fmla="*/ 26 w 69"/>
                    <a:gd name="T39" fmla="*/ 215 h 495"/>
                    <a:gd name="T40" fmla="*/ 28 w 69"/>
                    <a:gd name="T41" fmla="*/ 227 h 495"/>
                    <a:gd name="T42" fmla="*/ 33 w 69"/>
                    <a:gd name="T43" fmla="*/ 235 h 495"/>
                    <a:gd name="T44" fmla="*/ 36 w 69"/>
                    <a:gd name="T45" fmla="*/ 239 h 495"/>
                    <a:gd name="T46" fmla="*/ 43 w 69"/>
                    <a:gd name="T47" fmla="*/ 239 h 495"/>
                    <a:gd name="T48" fmla="*/ 48 w 69"/>
                    <a:gd name="T49" fmla="*/ 236 h 495"/>
                    <a:gd name="T50" fmla="*/ 49 w 69"/>
                    <a:gd name="T51" fmla="*/ 231 h 495"/>
                    <a:gd name="T52" fmla="*/ 38 w 69"/>
                    <a:gd name="T53" fmla="*/ 229 h 49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69" h="495">
                      <a:moveTo>
                        <a:pt x="53" y="475"/>
                      </a:moveTo>
                      <a:lnTo>
                        <a:pt x="52" y="481"/>
                      </a:lnTo>
                      <a:lnTo>
                        <a:pt x="53" y="481"/>
                      </a:lnTo>
                      <a:lnTo>
                        <a:pt x="59" y="481"/>
                      </a:lnTo>
                      <a:lnTo>
                        <a:pt x="61" y="481"/>
                      </a:lnTo>
                      <a:lnTo>
                        <a:pt x="55" y="468"/>
                      </a:lnTo>
                      <a:lnTo>
                        <a:pt x="52" y="443"/>
                      </a:lnTo>
                      <a:lnTo>
                        <a:pt x="42" y="368"/>
                      </a:lnTo>
                      <a:lnTo>
                        <a:pt x="34" y="274"/>
                      </a:lnTo>
                      <a:lnTo>
                        <a:pt x="27" y="176"/>
                      </a:lnTo>
                      <a:lnTo>
                        <a:pt x="21" y="88"/>
                      </a:lnTo>
                      <a:lnTo>
                        <a:pt x="17" y="23"/>
                      </a:lnTo>
                      <a:lnTo>
                        <a:pt x="15" y="0"/>
                      </a:lnTo>
                      <a:lnTo>
                        <a:pt x="0" y="0"/>
                      </a:lnTo>
                      <a:lnTo>
                        <a:pt x="0" y="25"/>
                      </a:lnTo>
                      <a:lnTo>
                        <a:pt x="5" y="88"/>
                      </a:lnTo>
                      <a:lnTo>
                        <a:pt x="11" y="176"/>
                      </a:lnTo>
                      <a:lnTo>
                        <a:pt x="19" y="274"/>
                      </a:lnTo>
                      <a:lnTo>
                        <a:pt x="27" y="368"/>
                      </a:lnTo>
                      <a:lnTo>
                        <a:pt x="36" y="445"/>
                      </a:lnTo>
                      <a:lnTo>
                        <a:pt x="40" y="470"/>
                      </a:lnTo>
                      <a:lnTo>
                        <a:pt x="46" y="487"/>
                      </a:lnTo>
                      <a:lnTo>
                        <a:pt x="50" y="495"/>
                      </a:lnTo>
                      <a:lnTo>
                        <a:pt x="61" y="495"/>
                      </a:lnTo>
                      <a:lnTo>
                        <a:pt x="67" y="489"/>
                      </a:lnTo>
                      <a:lnTo>
                        <a:pt x="69" y="479"/>
                      </a:lnTo>
                      <a:lnTo>
                        <a:pt x="53" y="475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45" name="Freeform 24"/>
                <p:cNvSpPr>
                  <a:spLocks/>
                </p:cNvSpPr>
                <p:nvPr/>
              </p:nvSpPr>
              <p:spPr bwMode="auto">
                <a:xfrm>
                  <a:off x="3990" y="4038"/>
                  <a:ext cx="50" cy="240"/>
                </a:xfrm>
                <a:custGeom>
                  <a:avLst/>
                  <a:gdLst>
                    <a:gd name="T0" fmla="*/ 0 w 71"/>
                    <a:gd name="T1" fmla="*/ 232 h 497"/>
                    <a:gd name="T2" fmla="*/ 3 w 71"/>
                    <a:gd name="T3" fmla="*/ 236 h 497"/>
                    <a:gd name="T4" fmla="*/ 5 w 71"/>
                    <a:gd name="T5" fmla="*/ 240 h 497"/>
                    <a:gd name="T6" fmla="*/ 13 w 71"/>
                    <a:gd name="T7" fmla="*/ 239 h 497"/>
                    <a:gd name="T8" fmla="*/ 18 w 71"/>
                    <a:gd name="T9" fmla="*/ 236 h 497"/>
                    <a:gd name="T10" fmla="*/ 20 w 71"/>
                    <a:gd name="T11" fmla="*/ 228 h 497"/>
                    <a:gd name="T12" fmla="*/ 24 w 71"/>
                    <a:gd name="T13" fmla="*/ 215 h 497"/>
                    <a:gd name="T14" fmla="*/ 31 w 71"/>
                    <a:gd name="T15" fmla="*/ 179 h 497"/>
                    <a:gd name="T16" fmla="*/ 36 w 71"/>
                    <a:gd name="T17" fmla="*/ 133 h 497"/>
                    <a:gd name="T18" fmla="*/ 42 w 71"/>
                    <a:gd name="T19" fmla="*/ 86 h 497"/>
                    <a:gd name="T20" fmla="*/ 46 w 71"/>
                    <a:gd name="T21" fmla="*/ 43 h 497"/>
                    <a:gd name="T22" fmla="*/ 49 w 71"/>
                    <a:gd name="T23" fmla="*/ 13 h 497"/>
                    <a:gd name="T24" fmla="*/ 50 w 71"/>
                    <a:gd name="T25" fmla="*/ 1 h 497"/>
                    <a:gd name="T26" fmla="*/ 39 w 71"/>
                    <a:gd name="T27" fmla="*/ 0 h 497"/>
                    <a:gd name="T28" fmla="*/ 37 w 71"/>
                    <a:gd name="T29" fmla="*/ 12 h 497"/>
                    <a:gd name="T30" fmla="*/ 35 w 71"/>
                    <a:gd name="T31" fmla="*/ 42 h 497"/>
                    <a:gd name="T32" fmla="*/ 31 w 71"/>
                    <a:gd name="T33" fmla="*/ 85 h 497"/>
                    <a:gd name="T34" fmla="*/ 25 w 71"/>
                    <a:gd name="T35" fmla="*/ 132 h 497"/>
                    <a:gd name="T36" fmla="*/ 19 w 71"/>
                    <a:gd name="T37" fmla="*/ 178 h 497"/>
                    <a:gd name="T38" fmla="*/ 13 w 71"/>
                    <a:gd name="T39" fmla="*/ 214 h 497"/>
                    <a:gd name="T40" fmla="*/ 9 w 71"/>
                    <a:gd name="T41" fmla="*/ 226 h 497"/>
                    <a:gd name="T42" fmla="*/ 6 w 71"/>
                    <a:gd name="T43" fmla="*/ 233 h 497"/>
                    <a:gd name="T44" fmla="*/ 6 w 71"/>
                    <a:gd name="T45" fmla="*/ 233 h 497"/>
                    <a:gd name="T46" fmla="*/ 12 w 71"/>
                    <a:gd name="T47" fmla="*/ 233 h 497"/>
                    <a:gd name="T48" fmla="*/ 12 w 71"/>
                    <a:gd name="T49" fmla="*/ 233 h 497"/>
                    <a:gd name="T50" fmla="*/ 12 w 71"/>
                    <a:gd name="T51" fmla="*/ 231 h 497"/>
                    <a:gd name="T52" fmla="*/ 0 w 71"/>
                    <a:gd name="T53" fmla="*/ 232 h 497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71" h="497">
                      <a:moveTo>
                        <a:pt x="0" y="481"/>
                      </a:moveTo>
                      <a:lnTo>
                        <a:pt x="4" y="489"/>
                      </a:lnTo>
                      <a:lnTo>
                        <a:pt x="7" y="497"/>
                      </a:lnTo>
                      <a:lnTo>
                        <a:pt x="19" y="495"/>
                      </a:lnTo>
                      <a:lnTo>
                        <a:pt x="25" y="489"/>
                      </a:lnTo>
                      <a:lnTo>
                        <a:pt x="28" y="472"/>
                      </a:lnTo>
                      <a:lnTo>
                        <a:pt x="34" y="445"/>
                      </a:lnTo>
                      <a:lnTo>
                        <a:pt x="44" y="370"/>
                      </a:lnTo>
                      <a:lnTo>
                        <a:pt x="51" y="276"/>
                      </a:lnTo>
                      <a:lnTo>
                        <a:pt x="59" y="178"/>
                      </a:lnTo>
                      <a:lnTo>
                        <a:pt x="65" y="90"/>
                      </a:lnTo>
                      <a:lnTo>
                        <a:pt x="69" y="27"/>
                      </a:lnTo>
                      <a:lnTo>
                        <a:pt x="71" y="2"/>
                      </a:lnTo>
                      <a:lnTo>
                        <a:pt x="55" y="0"/>
                      </a:lnTo>
                      <a:lnTo>
                        <a:pt x="53" y="25"/>
                      </a:lnTo>
                      <a:lnTo>
                        <a:pt x="50" y="88"/>
                      </a:lnTo>
                      <a:lnTo>
                        <a:pt x="44" y="176"/>
                      </a:lnTo>
                      <a:lnTo>
                        <a:pt x="36" y="274"/>
                      </a:lnTo>
                      <a:lnTo>
                        <a:pt x="27" y="368"/>
                      </a:lnTo>
                      <a:lnTo>
                        <a:pt x="19" y="443"/>
                      </a:lnTo>
                      <a:lnTo>
                        <a:pt x="13" y="468"/>
                      </a:lnTo>
                      <a:lnTo>
                        <a:pt x="9" y="483"/>
                      </a:lnTo>
                      <a:lnTo>
                        <a:pt x="17" y="483"/>
                      </a:lnTo>
                      <a:lnTo>
                        <a:pt x="17" y="478"/>
                      </a:lnTo>
                      <a:lnTo>
                        <a:pt x="0" y="481"/>
                      </a:lnTo>
                      <a:close/>
                    </a:path>
                  </a:pathLst>
                </a:custGeom>
                <a:solidFill>
                  <a:srgbClr val="003300"/>
                </a:solidFill>
                <a:ln w="9525">
                  <a:solidFill>
                    <a:srgbClr val="00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7174" name="Group 25"/>
          <p:cNvGrpSpPr>
            <a:grpSpLocks/>
          </p:cNvGrpSpPr>
          <p:nvPr/>
        </p:nvGrpSpPr>
        <p:grpSpPr bwMode="auto">
          <a:xfrm rot="-5400000">
            <a:off x="6769100" y="702532"/>
            <a:ext cx="952500" cy="2495550"/>
            <a:chOff x="1968" y="1464"/>
            <a:chExt cx="600" cy="1572"/>
          </a:xfrm>
        </p:grpSpPr>
        <p:grpSp>
          <p:nvGrpSpPr>
            <p:cNvPr id="7184" name="Group 26"/>
            <p:cNvGrpSpPr>
              <a:grpSpLocks/>
            </p:cNvGrpSpPr>
            <p:nvPr/>
          </p:nvGrpSpPr>
          <p:grpSpPr bwMode="auto">
            <a:xfrm>
              <a:off x="2208" y="1464"/>
              <a:ext cx="72" cy="1032"/>
              <a:chOff x="210" y="1986"/>
              <a:chExt cx="222" cy="918"/>
            </a:xfrm>
          </p:grpSpPr>
          <p:sp>
            <p:nvSpPr>
              <p:cNvPr id="7231" name="Rectangle 27"/>
              <p:cNvSpPr>
                <a:spLocks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32" name="Oval 28"/>
              <p:cNvSpPr>
                <a:spLocks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33" name="Oval 29"/>
              <p:cNvSpPr>
                <a:spLocks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7185" name="Group 30"/>
            <p:cNvGrpSpPr>
              <a:grpSpLocks/>
            </p:cNvGrpSpPr>
            <p:nvPr/>
          </p:nvGrpSpPr>
          <p:grpSpPr bwMode="auto">
            <a:xfrm>
              <a:off x="2304" y="1560"/>
              <a:ext cx="72" cy="1032"/>
              <a:chOff x="210" y="1986"/>
              <a:chExt cx="222" cy="918"/>
            </a:xfrm>
          </p:grpSpPr>
          <p:sp>
            <p:nvSpPr>
              <p:cNvPr id="7228" name="Rectangle 31"/>
              <p:cNvSpPr>
                <a:spLocks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29" name="Oval 32"/>
              <p:cNvSpPr>
                <a:spLocks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30" name="Oval 33"/>
              <p:cNvSpPr>
                <a:spLocks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7186" name="Group 34"/>
            <p:cNvGrpSpPr>
              <a:grpSpLocks/>
            </p:cNvGrpSpPr>
            <p:nvPr/>
          </p:nvGrpSpPr>
          <p:grpSpPr bwMode="auto">
            <a:xfrm>
              <a:off x="2400" y="1656"/>
              <a:ext cx="72" cy="1032"/>
              <a:chOff x="210" y="1986"/>
              <a:chExt cx="222" cy="918"/>
            </a:xfrm>
          </p:grpSpPr>
          <p:sp>
            <p:nvSpPr>
              <p:cNvPr id="7225" name="Rectangle 35"/>
              <p:cNvSpPr>
                <a:spLocks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26" name="Oval 36"/>
              <p:cNvSpPr>
                <a:spLocks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27" name="Oval 37"/>
              <p:cNvSpPr>
                <a:spLocks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7187" name="Group 38"/>
            <p:cNvGrpSpPr>
              <a:grpSpLocks/>
            </p:cNvGrpSpPr>
            <p:nvPr/>
          </p:nvGrpSpPr>
          <p:grpSpPr bwMode="auto">
            <a:xfrm>
              <a:off x="2496" y="1752"/>
              <a:ext cx="72" cy="1032"/>
              <a:chOff x="210" y="1986"/>
              <a:chExt cx="222" cy="918"/>
            </a:xfrm>
          </p:grpSpPr>
          <p:sp>
            <p:nvSpPr>
              <p:cNvPr id="7222" name="Rectangle 39"/>
              <p:cNvSpPr>
                <a:spLocks noChangeArrowheads="1"/>
              </p:cNvSpPr>
              <p:nvPr/>
            </p:nvSpPr>
            <p:spPr bwMode="auto">
              <a:xfrm>
                <a:off x="210" y="2010"/>
                <a:ext cx="222" cy="876"/>
              </a:xfrm>
              <a:prstGeom prst="rect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23" name="Oval 40"/>
              <p:cNvSpPr>
                <a:spLocks noChangeArrowheads="1"/>
              </p:cNvSpPr>
              <p:nvPr/>
            </p:nvSpPr>
            <p:spPr bwMode="auto">
              <a:xfrm>
                <a:off x="210" y="1986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7224" name="Oval 41"/>
              <p:cNvSpPr>
                <a:spLocks noChangeArrowheads="1"/>
              </p:cNvSpPr>
              <p:nvPr/>
            </p:nvSpPr>
            <p:spPr bwMode="auto">
              <a:xfrm>
                <a:off x="210" y="2844"/>
                <a:ext cx="216" cy="60"/>
              </a:xfrm>
              <a:prstGeom prst="ellipse">
                <a:avLst/>
              </a:prstGeom>
              <a:solidFill>
                <a:srgbClr val="48A9B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7188" name="Group 42"/>
            <p:cNvGrpSpPr>
              <a:grpSpLocks/>
            </p:cNvGrpSpPr>
            <p:nvPr/>
          </p:nvGrpSpPr>
          <p:grpSpPr bwMode="auto">
            <a:xfrm>
              <a:off x="2070" y="1572"/>
              <a:ext cx="360" cy="1320"/>
              <a:chOff x="2070" y="1758"/>
              <a:chExt cx="360" cy="1320"/>
            </a:xfrm>
          </p:grpSpPr>
          <p:grpSp>
            <p:nvGrpSpPr>
              <p:cNvPr id="7206" name="Group 43"/>
              <p:cNvGrpSpPr>
                <a:grpSpLocks/>
              </p:cNvGrpSpPr>
              <p:nvPr/>
            </p:nvGrpSpPr>
            <p:grpSpPr bwMode="auto">
              <a:xfrm>
                <a:off x="2070" y="1758"/>
                <a:ext cx="72" cy="1032"/>
                <a:chOff x="210" y="1986"/>
                <a:chExt cx="222" cy="918"/>
              </a:xfrm>
            </p:grpSpPr>
            <p:sp>
              <p:nvSpPr>
                <p:cNvPr id="7219" name="Rectangle 44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20" name="Oval 45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21" name="Oval 46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207" name="Group 47"/>
              <p:cNvGrpSpPr>
                <a:grpSpLocks/>
              </p:cNvGrpSpPr>
              <p:nvPr/>
            </p:nvGrpSpPr>
            <p:grpSpPr bwMode="auto">
              <a:xfrm>
                <a:off x="2166" y="1854"/>
                <a:ext cx="72" cy="1032"/>
                <a:chOff x="210" y="1986"/>
                <a:chExt cx="222" cy="918"/>
              </a:xfrm>
            </p:grpSpPr>
            <p:sp>
              <p:nvSpPr>
                <p:cNvPr id="7216" name="Rectangle 48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7" name="Oval 49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8" name="Oval 50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208" name="Group 51"/>
              <p:cNvGrpSpPr>
                <a:grpSpLocks/>
              </p:cNvGrpSpPr>
              <p:nvPr/>
            </p:nvGrpSpPr>
            <p:grpSpPr bwMode="auto">
              <a:xfrm>
                <a:off x="2262" y="1950"/>
                <a:ext cx="72" cy="1032"/>
                <a:chOff x="210" y="1986"/>
                <a:chExt cx="222" cy="918"/>
              </a:xfrm>
            </p:grpSpPr>
            <p:sp>
              <p:nvSpPr>
                <p:cNvPr id="7213" name="Rectangle 52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4" name="Oval 53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5" name="Oval 54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209" name="Group 55"/>
              <p:cNvGrpSpPr>
                <a:grpSpLocks/>
              </p:cNvGrpSpPr>
              <p:nvPr/>
            </p:nvGrpSpPr>
            <p:grpSpPr bwMode="auto">
              <a:xfrm>
                <a:off x="2358" y="2046"/>
                <a:ext cx="72" cy="1032"/>
                <a:chOff x="210" y="1986"/>
                <a:chExt cx="222" cy="918"/>
              </a:xfrm>
            </p:grpSpPr>
            <p:sp>
              <p:nvSpPr>
                <p:cNvPr id="7210" name="Rectangle 56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1" name="Oval 57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12" name="Oval 58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  <p:grpSp>
          <p:nvGrpSpPr>
            <p:cNvPr id="7189" name="Group 59"/>
            <p:cNvGrpSpPr>
              <a:grpSpLocks/>
            </p:cNvGrpSpPr>
            <p:nvPr/>
          </p:nvGrpSpPr>
          <p:grpSpPr bwMode="auto">
            <a:xfrm>
              <a:off x="1968" y="1716"/>
              <a:ext cx="360" cy="1320"/>
              <a:chOff x="2070" y="1758"/>
              <a:chExt cx="360" cy="1320"/>
            </a:xfrm>
          </p:grpSpPr>
          <p:grpSp>
            <p:nvGrpSpPr>
              <p:cNvPr id="7190" name="Group 60"/>
              <p:cNvGrpSpPr>
                <a:grpSpLocks/>
              </p:cNvGrpSpPr>
              <p:nvPr/>
            </p:nvGrpSpPr>
            <p:grpSpPr bwMode="auto">
              <a:xfrm>
                <a:off x="2070" y="1758"/>
                <a:ext cx="72" cy="1032"/>
                <a:chOff x="210" y="1986"/>
                <a:chExt cx="222" cy="918"/>
              </a:xfrm>
            </p:grpSpPr>
            <p:sp>
              <p:nvSpPr>
                <p:cNvPr id="7203" name="Rectangle 61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04" name="Oval 62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05" name="Oval 63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191" name="Group 64"/>
              <p:cNvGrpSpPr>
                <a:grpSpLocks/>
              </p:cNvGrpSpPr>
              <p:nvPr/>
            </p:nvGrpSpPr>
            <p:grpSpPr bwMode="auto">
              <a:xfrm>
                <a:off x="2166" y="1854"/>
                <a:ext cx="72" cy="1032"/>
                <a:chOff x="210" y="1986"/>
                <a:chExt cx="222" cy="918"/>
              </a:xfrm>
            </p:grpSpPr>
            <p:sp>
              <p:nvSpPr>
                <p:cNvPr id="7200" name="Rectangle 65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01" name="Oval 66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202" name="Oval 67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192" name="Group 68"/>
              <p:cNvGrpSpPr>
                <a:grpSpLocks/>
              </p:cNvGrpSpPr>
              <p:nvPr/>
            </p:nvGrpSpPr>
            <p:grpSpPr bwMode="auto">
              <a:xfrm>
                <a:off x="2262" y="1950"/>
                <a:ext cx="72" cy="1032"/>
                <a:chOff x="210" y="1986"/>
                <a:chExt cx="222" cy="918"/>
              </a:xfrm>
            </p:grpSpPr>
            <p:sp>
              <p:nvSpPr>
                <p:cNvPr id="7197" name="Rectangle 69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198" name="Oval 70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199" name="Oval 71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  <p:grpSp>
            <p:nvGrpSpPr>
              <p:cNvPr id="7193" name="Group 72"/>
              <p:cNvGrpSpPr>
                <a:grpSpLocks/>
              </p:cNvGrpSpPr>
              <p:nvPr/>
            </p:nvGrpSpPr>
            <p:grpSpPr bwMode="auto">
              <a:xfrm>
                <a:off x="2358" y="2046"/>
                <a:ext cx="72" cy="1032"/>
                <a:chOff x="210" y="1986"/>
                <a:chExt cx="222" cy="918"/>
              </a:xfrm>
            </p:grpSpPr>
            <p:sp>
              <p:nvSpPr>
                <p:cNvPr id="7194" name="Rectangle 73"/>
                <p:cNvSpPr>
                  <a:spLocks noChangeArrowheads="1"/>
                </p:cNvSpPr>
                <p:nvPr/>
              </p:nvSpPr>
              <p:spPr bwMode="auto">
                <a:xfrm>
                  <a:off x="210" y="2010"/>
                  <a:ext cx="222" cy="876"/>
                </a:xfrm>
                <a:prstGeom prst="rect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195" name="Oval 74"/>
                <p:cNvSpPr>
                  <a:spLocks noChangeArrowheads="1"/>
                </p:cNvSpPr>
                <p:nvPr/>
              </p:nvSpPr>
              <p:spPr bwMode="auto">
                <a:xfrm>
                  <a:off x="210" y="1986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  <p:sp>
              <p:nvSpPr>
                <p:cNvPr id="7196" name="Oval 75"/>
                <p:cNvSpPr>
                  <a:spLocks noChangeArrowheads="1"/>
                </p:cNvSpPr>
                <p:nvPr/>
              </p:nvSpPr>
              <p:spPr bwMode="auto">
                <a:xfrm>
                  <a:off x="210" y="2844"/>
                  <a:ext cx="216" cy="60"/>
                </a:xfrm>
                <a:prstGeom prst="ellipse">
                  <a:avLst/>
                </a:prstGeom>
                <a:solidFill>
                  <a:srgbClr val="48A9B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1pPr>
                  <a:lvl2pPr marL="742950" indent="-28575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2pPr>
                  <a:lvl3pPr marL="11430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3pPr>
                  <a:lvl4pPr marL="16002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4pPr>
                  <a:lvl5pPr marL="2057400" indent="-228600" eaLnBrk="0" hangingPunct="0"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accent2"/>
                      </a:solidFill>
                      <a:latin typeface="Comic Sans MS" pitchFamily="66" charset="0"/>
                      <a:cs typeface="Arial" pitchFamily="34" charset="0"/>
                    </a:defRPr>
                  </a:lvl9pPr>
                </a:lstStyle>
                <a:p>
                  <a:pPr eaLnBrk="1" hangingPunct="1"/>
                  <a:endParaRPr lang="en-US" altLang="en-US"/>
                </a:p>
              </p:txBody>
            </p:sp>
          </p:grpSp>
        </p:grpSp>
      </p:grpSp>
      <p:sp>
        <p:nvSpPr>
          <p:cNvPr id="7175" name="AutoShape 76"/>
          <p:cNvSpPr>
            <a:spLocks noChangeArrowheads="1"/>
          </p:cNvSpPr>
          <p:nvPr/>
        </p:nvSpPr>
        <p:spPr bwMode="auto">
          <a:xfrm rot="-5400000">
            <a:off x="1704181" y="2128044"/>
            <a:ext cx="512763" cy="517525"/>
          </a:xfrm>
          <a:prstGeom prst="rtTriangle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76" name="Rectangle 77"/>
          <p:cNvSpPr>
            <a:spLocks noChangeArrowheads="1"/>
          </p:cNvSpPr>
          <p:nvPr/>
        </p:nvSpPr>
        <p:spPr bwMode="auto">
          <a:xfrm rot="2723101">
            <a:off x="1189832" y="1702594"/>
            <a:ext cx="906462" cy="723900"/>
          </a:xfrm>
          <a:prstGeom prst="rect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77" name="AutoShape 78"/>
          <p:cNvSpPr>
            <a:spLocks noChangeArrowheads="1"/>
          </p:cNvSpPr>
          <p:nvPr/>
        </p:nvSpPr>
        <p:spPr bwMode="auto">
          <a:xfrm rot="5400000" flipV="1">
            <a:off x="1729582" y="3336131"/>
            <a:ext cx="512762" cy="517525"/>
          </a:xfrm>
          <a:prstGeom prst="rtTriangle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78" name="Rectangle 79"/>
          <p:cNvSpPr>
            <a:spLocks noChangeArrowheads="1"/>
          </p:cNvSpPr>
          <p:nvPr/>
        </p:nvSpPr>
        <p:spPr bwMode="auto">
          <a:xfrm rot="18876899" flipV="1">
            <a:off x="1215231" y="3555207"/>
            <a:ext cx="906463" cy="723900"/>
          </a:xfrm>
          <a:prstGeom prst="rect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79" name="AutoShape 80"/>
          <p:cNvSpPr>
            <a:spLocks noChangeArrowheads="1"/>
          </p:cNvSpPr>
          <p:nvPr/>
        </p:nvSpPr>
        <p:spPr bwMode="auto">
          <a:xfrm rot="-5400000" flipH="1" flipV="1">
            <a:off x="2915445" y="3336131"/>
            <a:ext cx="512762" cy="517525"/>
          </a:xfrm>
          <a:prstGeom prst="rtTriangle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80" name="Rectangle 81"/>
          <p:cNvSpPr>
            <a:spLocks noChangeArrowheads="1"/>
          </p:cNvSpPr>
          <p:nvPr/>
        </p:nvSpPr>
        <p:spPr bwMode="auto">
          <a:xfrm rot="2723101" flipH="1" flipV="1">
            <a:off x="3036093" y="3555207"/>
            <a:ext cx="906463" cy="723900"/>
          </a:xfrm>
          <a:prstGeom prst="rect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81" name="AutoShape 82"/>
          <p:cNvSpPr>
            <a:spLocks noChangeArrowheads="1"/>
          </p:cNvSpPr>
          <p:nvPr/>
        </p:nvSpPr>
        <p:spPr bwMode="auto">
          <a:xfrm rot="5400000" flipH="1">
            <a:off x="2902744" y="2134394"/>
            <a:ext cx="512763" cy="517525"/>
          </a:xfrm>
          <a:prstGeom prst="rtTriangle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182" name="Rectangle 83"/>
          <p:cNvSpPr>
            <a:spLocks noChangeArrowheads="1"/>
          </p:cNvSpPr>
          <p:nvPr/>
        </p:nvSpPr>
        <p:spPr bwMode="auto">
          <a:xfrm rot="18876899" flipH="1">
            <a:off x="3023394" y="1708944"/>
            <a:ext cx="906462" cy="723900"/>
          </a:xfrm>
          <a:prstGeom prst="rect">
            <a:avLst/>
          </a:prstGeom>
          <a:gradFill rotWithShape="1">
            <a:gsLst>
              <a:gs pos="0">
                <a:srgbClr val="333399">
                  <a:alpha val="20000"/>
                </a:srgbClr>
              </a:gs>
              <a:gs pos="100000">
                <a:srgbClr val="181847">
                  <a:alpha val="20000"/>
                </a:srgbClr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0548" name="Text Box 84"/>
          <p:cNvSpPr txBox="1">
            <a:spLocks noChangeArrowheads="1"/>
          </p:cNvSpPr>
          <p:nvPr/>
        </p:nvSpPr>
        <p:spPr bwMode="auto">
          <a:xfrm>
            <a:off x="4308475" y="5540375"/>
            <a:ext cx="435292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For 1D:all energies &lt; </a:t>
            </a:r>
            <a:r>
              <a:rPr lang="en-US" altLang="en-US" dirty="0">
                <a:solidFill>
                  <a:srgbClr val="0000FF"/>
                </a:solidFill>
                <a:sym typeface="MT Extra" pitchFamily="18" charset="2"/>
              </a:rPr>
              <a:t>ħ</a:t>
            </a:r>
            <a:r>
              <a:rPr lang="el-GR" altLang="en-US" dirty="0">
                <a:solidFill>
                  <a:srgbClr val="0000FF"/>
                </a:solidFill>
                <a:sym typeface="MT Extra" pitchFamily="18" charset="2"/>
              </a:rPr>
              <a:t>ω</a:t>
            </a:r>
            <a:r>
              <a:rPr lang="el-GR" altLang="en-US" baseline="-25000" dirty="0">
                <a:solidFill>
                  <a:srgbClr val="0000FF"/>
                </a:solidFill>
                <a:sym typeface="Symbol" pitchFamily="18" charset="2"/>
              </a:rPr>
              <a:t></a:t>
            </a:r>
            <a:r>
              <a:rPr lang="en-US" altLang="en-US" dirty="0">
                <a:solidFill>
                  <a:srgbClr val="0000FF"/>
                </a:solidFill>
                <a:sym typeface="Symbol" pitchFamily="18" charset="2"/>
              </a:rPr>
              <a:t>;</a:t>
            </a:r>
            <a:endParaRPr lang="el-GR" altLang="en-US" baseline="-25000" dirty="0">
              <a:solidFill>
                <a:srgbClr val="0000FF"/>
              </a:solidFill>
              <a:sym typeface="Symbol" pitchFamily="18" charset="2"/>
            </a:endParaRPr>
          </a:p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	 negligible tunneling</a:t>
            </a:r>
            <a:endParaRPr lang="el-GR" altLang="en-US" dirty="0">
              <a:solidFill>
                <a:srgbClr val="0000F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120747" y="2706552"/>
            <a:ext cx="230704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0-400 atoms/tube</a:t>
            </a:r>
          </a:p>
          <a:p>
            <a:r>
              <a:rPr lang="en-US" dirty="0"/>
              <a:t>~1,000-8000 tubes</a:t>
            </a:r>
          </a:p>
        </p:txBody>
      </p:sp>
    </p:spTree>
    <p:extLst>
      <p:ext uri="{BB962C8B-B14F-4D97-AF65-F5344CB8AC3E}">
        <p14:creationId xmlns:p14="http://schemas.microsoft.com/office/powerpoint/2010/main" val="2304942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30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30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54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187325"/>
            <a:ext cx="8229600" cy="11430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000" u="sng" dirty="0"/>
              <a:t>1D Bose gases with variable point-like interactions</a:t>
            </a:r>
          </a:p>
        </p:txBody>
      </p:sp>
      <p:graphicFrame>
        <p:nvGraphicFramePr>
          <p:cNvPr id="8195" name="Object 3"/>
          <p:cNvGraphicFramePr>
            <a:graphicFrameLocks noGrp="1" noChangeAspect="1"/>
          </p:cNvGraphicFramePr>
          <p:nvPr>
            <p:ph sz="half" idx="1"/>
          </p:nvPr>
        </p:nvGraphicFramePr>
        <p:xfrm>
          <a:off x="2882900" y="2827338"/>
          <a:ext cx="1524000" cy="9525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0" name="Equation" r:id="rId3" imgW="710891" imgH="444307" progId="Equation.DSMT4">
                  <p:embed/>
                </p:oleObj>
              </mc:Choice>
              <mc:Fallback>
                <p:oleObj name="Equation" r:id="rId3" imgW="710891" imgH="444307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882900" y="2827338"/>
                        <a:ext cx="1524000" cy="952500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F0000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196" name="Object 4"/>
          <p:cNvGraphicFramePr>
            <a:graphicFrameLocks noGrp="1" noChangeAspect="1"/>
          </p:cNvGraphicFramePr>
          <p:nvPr>
            <p:ph sz="quarter" idx="2"/>
          </p:nvPr>
        </p:nvGraphicFramePr>
        <p:xfrm>
          <a:off x="4616450" y="2119313"/>
          <a:ext cx="4219575" cy="958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1" name="Equation" r:id="rId5" imgW="2235200" imgH="508000" progId="Equation.DSMT4">
                  <p:embed/>
                </p:oleObj>
              </mc:Choice>
              <mc:Fallback>
                <p:oleObj name="Equation" r:id="rId5" imgW="2235200" imgH="508000" progId="Equation.DSMT4">
                  <p:embed/>
                  <p:pic>
                    <p:nvPicPr>
                      <p:cNvPr id="0" name=""/>
                      <p:cNvPicPr>
                        <a:picLocks noGrp="1"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6450" y="2119313"/>
                        <a:ext cx="4219575" cy="958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197" name="Text Box 6"/>
          <p:cNvSpPr txBox="1">
            <a:spLocks noChangeArrowheads="1"/>
          </p:cNvSpPr>
          <p:nvPr/>
        </p:nvSpPr>
        <p:spPr bwMode="auto">
          <a:xfrm>
            <a:off x="265113" y="1371600"/>
            <a:ext cx="828357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3300"/>
                </a:solidFill>
              </a:rPr>
              <a:t>Elliot Lieb and Werner </a:t>
            </a:r>
            <a:r>
              <a:rPr lang="en-US" altLang="en-US" dirty="0" err="1">
                <a:solidFill>
                  <a:srgbClr val="003300"/>
                </a:solidFill>
              </a:rPr>
              <a:t>Liniger</a:t>
            </a:r>
            <a:r>
              <a:rPr lang="en-US" altLang="en-US" dirty="0">
                <a:solidFill>
                  <a:srgbClr val="003300"/>
                </a:solidFill>
              </a:rPr>
              <a:t>, 1963</a:t>
            </a:r>
            <a:r>
              <a:rPr lang="en-US" altLang="en-US" dirty="0"/>
              <a:t>: </a:t>
            </a:r>
            <a:r>
              <a:rPr lang="en-US" altLang="en-US" dirty="0">
                <a:solidFill>
                  <a:srgbClr val="0000FF"/>
                </a:solidFill>
              </a:rPr>
              <a:t>Exact solutions for 1D Bose gases with</a:t>
            </a:r>
            <a:r>
              <a:rPr lang="en-US" altLang="en-US" dirty="0"/>
              <a:t> </a:t>
            </a:r>
            <a:r>
              <a:rPr lang="en-US" altLang="en-US" dirty="0">
                <a:solidFill>
                  <a:srgbClr val="FF0000"/>
                </a:solidFill>
              </a:rPr>
              <a:t>arbitrary </a:t>
            </a:r>
            <a:r>
              <a:rPr lang="en-US" altLang="en-US" dirty="0">
                <a:solidFill>
                  <a:srgbClr val="FF0000"/>
                </a:solidFill>
                <a:sym typeface="Symbol" pitchFamily="18" charset="2"/>
              </a:rPr>
              <a:t></a:t>
            </a:r>
            <a:r>
              <a:rPr lang="en-US" altLang="en-US" dirty="0">
                <a:solidFill>
                  <a:srgbClr val="FF0000"/>
                </a:solidFill>
              </a:rPr>
              <a:t>(z) interactions</a:t>
            </a:r>
            <a:endParaRPr lang="el-GR" altLang="en-US" dirty="0">
              <a:solidFill>
                <a:srgbClr val="FF0000"/>
              </a:solidFill>
              <a:sym typeface="Symbol" pitchFamily="18" charset="2"/>
            </a:endParaRPr>
          </a:p>
        </p:txBody>
      </p:sp>
      <p:sp>
        <p:nvSpPr>
          <p:cNvPr id="8198" name="Text Box 7"/>
          <p:cNvSpPr txBox="1">
            <a:spLocks noChangeArrowheads="1"/>
          </p:cNvSpPr>
          <p:nvPr/>
        </p:nvSpPr>
        <p:spPr bwMode="auto">
          <a:xfrm>
            <a:off x="0" y="2233613"/>
            <a:ext cx="3833813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  <a:sym typeface="Symbol" pitchFamily="18" charset="2"/>
              </a:rPr>
              <a:t>A Bethe </a:t>
            </a:r>
            <a:r>
              <a:rPr lang="en-US" altLang="en-US" dirty="0" err="1">
                <a:solidFill>
                  <a:srgbClr val="0000FF"/>
                </a:solidFill>
                <a:sym typeface="Symbol" pitchFamily="18" charset="2"/>
              </a:rPr>
              <a:t>ansatz</a:t>
            </a:r>
            <a:r>
              <a:rPr lang="en-US" altLang="en-US" dirty="0">
                <a:solidFill>
                  <a:srgbClr val="0000FF"/>
                </a:solidFill>
                <a:sym typeface="Symbol" pitchFamily="18" charset="2"/>
              </a:rPr>
              <a:t> approach yields solutions parameterized by </a:t>
            </a:r>
            <a:endParaRPr lang="en-US" altLang="en-US" i="1" baseline="-25000" dirty="0">
              <a:solidFill>
                <a:srgbClr val="0000FF"/>
              </a:solidFill>
              <a:sym typeface="Symbol" pitchFamily="18" charset="2"/>
            </a:endParaRPr>
          </a:p>
        </p:txBody>
      </p:sp>
      <p:sp>
        <p:nvSpPr>
          <p:cNvPr id="8199" name="Text Box 8"/>
          <p:cNvSpPr txBox="1">
            <a:spLocks noChangeArrowheads="1"/>
          </p:cNvSpPr>
          <p:nvPr/>
        </p:nvSpPr>
        <p:spPr bwMode="auto">
          <a:xfrm>
            <a:off x="4521200" y="3198297"/>
            <a:ext cx="473075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 err="1">
                <a:solidFill>
                  <a:srgbClr val="CC6600"/>
                </a:solidFill>
              </a:rPr>
              <a:t>Lieb</a:t>
            </a:r>
            <a:r>
              <a:rPr lang="en-US" altLang="en-US" sz="1800" dirty="0">
                <a:solidFill>
                  <a:srgbClr val="CC6600"/>
                </a:solidFill>
              </a:rPr>
              <a:t> &amp; </a:t>
            </a:r>
            <a:r>
              <a:rPr lang="en-US" altLang="en-US" sz="1800" dirty="0" err="1">
                <a:solidFill>
                  <a:srgbClr val="CC6600"/>
                </a:solidFill>
              </a:rPr>
              <a:t>Liniger</a:t>
            </a:r>
            <a:r>
              <a:rPr lang="en-US" altLang="en-US" sz="1800" dirty="0">
                <a:solidFill>
                  <a:srgbClr val="CC6600"/>
                </a:solidFill>
              </a:rPr>
              <a:t>, Phys Rev </a:t>
            </a:r>
            <a:r>
              <a:rPr lang="en-US" altLang="en-US" sz="1800" b="1" dirty="0">
                <a:solidFill>
                  <a:srgbClr val="CC6600"/>
                </a:solidFill>
              </a:rPr>
              <a:t>130</a:t>
            </a:r>
            <a:r>
              <a:rPr lang="en-US" altLang="en-US" sz="1800" dirty="0">
                <a:solidFill>
                  <a:srgbClr val="CC6600"/>
                </a:solidFill>
              </a:rPr>
              <a:t> 1605 (1963)</a:t>
            </a:r>
          </a:p>
        </p:txBody>
      </p:sp>
      <p:sp>
        <p:nvSpPr>
          <p:cNvPr id="8200" name="Text Box 9"/>
          <p:cNvSpPr txBox="1">
            <a:spLocks noChangeArrowheads="1"/>
          </p:cNvSpPr>
          <p:nvPr/>
        </p:nvSpPr>
        <p:spPr bwMode="auto">
          <a:xfrm>
            <a:off x="0" y="3994150"/>
            <a:ext cx="91440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en-US" altLang="en-US" dirty="0">
                <a:solidFill>
                  <a:srgbClr val="FF0000"/>
                </a:solidFill>
              </a:rPr>
              <a:t>L-L is </a:t>
            </a:r>
            <a:r>
              <a:rPr lang="en-US" altLang="en-US" dirty="0" err="1">
                <a:solidFill>
                  <a:srgbClr val="FF0000"/>
                </a:solidFill>
              </a:rPr>
              <a:t>integrable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  <a:r>
              <a:rPr lang="en-US" altLang="en-US" dirty="0">
                <a:solidFill>
                  <a:srgbClr val="FF0000"/>
                </a:solidFill>
                <a:sym typeface="Symbol" panose="05050102010706020507" pitchFamily="18" charset="2"/>
              </a:rPr>
              <a:t></a:t>
            </a:r>
            <a:r>
              <a:rPr lang="en-US" altLang="en-US" dirty="0">
                <a:solidFill>
                  <a:srgbClr val="FF0000"/>
                </a:solidFill>
              </a:rPr>
              <a:t> many extra constants of motion. </a:t>
            </a:r>
            <a:r>
              <a:rPr lang="en-US" altLang="en-US" dirty="0" err="1">
                <a:solidFill>
                  <a:srgbClr val="FF0000"/>
                </a:solidFill>
              </a:rPr>
              <a:t>Wavefunctions</a:t>
            </a:r>
            <a:r>
              <a:rPr lang="en-US" altLang="en-US" dirty="0">
                <a:solidFill>
                  <a:srgbClr val="FF0000"/>
                </a:solidFill>
              </a:rPr>
              <a:t> and all local properties are exactly calculable.</a:t>
            </a:r>
          </a:p>
        </p:txBody>
      </p:sp>
      <p:sp>
        <p:nvSpPr>
          <p:cNvPr id="725066" name="Text Box 74"/>
          <p:cNvSpPr txBox="1">
            <a:spLocks noChangeArrowheads="1"/>
          </p:cNvSpPr>
          <p:nvPr/>
        </p:nvSpPr>
        <p:spPr bwMode="auto">
          <a:xfrm>
            <a:off x="115888" y="4983163"/>
            <a:ext cx="7543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3300"/>
                </a:solidFill>
              </a:rPr>
              <a:t>Maxim </a:t>
            </a:r>
            <a:r>
              <a:rPr lang="en-US" altLang="en-US" dirty="0" err="1">
                <a:solidFill>
                  <a:srgbClr val="003300"/>
                </a:solidFill>
              </a:rPr>
              <a:t>Olshanii</a:t>
            </a:r>
            <a:r>
              <a:rPr lang="en-US" altLang="en-US" dirty="0">
                <a:solidFill>
                  <a:srgbClr val="003300"/>
                </a:solidFill>
              </a:rPr>
              <a:t>, 1998</a:t>
            </a:r>
            <a:r>
              <a:rPr lang="en-US" altLang="en-US" dirty="0"/>
              <a:t>: </a:t>
            </a:r>
            <a:r>
              <a:rPr lang="en-US" altLang="en-US" dirty="0">
                <a:solidFill>
                  <a:srgbClr val="0000FF"/>
                </a:solidFill>
              </a:rPr>
              <a:t>Adaptation to real atoms</a:t>
            </a:r>
            <a:endParaRPr lang="en-US" altLang="en-US" dirty="0">
              <a:solidFill>
                <a:srgbClr val="0000FF"/>
              </a:solidFill>
              <a:sym typeface="Symbol" pitchFamily="18" charset="2"/>
            </a:endParaRPr>
          </a:p>
        </p:txBody>
      </p:sp>
      <p:grpSp>
        <p:nvGrpSpPr>
          <p:cNvPr id="725070" name="Group 78"/>
          <p:cNvGrpSpPr>
            <a:grpSpLocks/>
          </p:cNvGrpSpPr>
          <p:nvPr/>
        </p:nvGrpSpPr>
        <p:grpSpPr bwMode="auto">
          <a:xfrm>
            <a:off x="6656388" y="5013325"/>
            <a:ext cx="2147887" cy="1844675"/>
            <a:chOff x="642" y="2374"/>
            <a:chExt cx="1353" cy="1162"/>
          </a:xfrm>
        </p:grpSpPr>
        <p:grpSp>
          <p:nvGrpSpPr>
            <p:cNvPr id="8208" name="Group 79"/>
            <p:cNvGrpSpPr>
              <a:grpSpLocks/>
            </p:cNvGrpSpPr>
            <p:nvPr/>
          </p:nvGrpSpPr>
          <p:grpSpPr bwMode="auto">
            <a:xfrm>
              <a:off x="642" y="2374"/>
              <a:ext cx="1353" cy="1162"/>
              <a:chOff x="642" y="2374"/>
              <a:chExt cx="1353" cy="1162"/>
            </a:xfrm>
          </p:grpSpPr>
          <p:sp>
            <p:nvSpPr>
              <p:cNvPr id="8275" name="Freeform 80"/>
              <p:cNvSpPr>
                <a:spLocks/>
              </p:cNvSpPr>
              <p:nvPr/>
            </p:nvSpPr>
            <p:spPr bwMode="auto">
              <a:xfrm>
                <a:off x="1064" y="2562"/>
                <a:ext cx="899" cy="897"/>
              </a:xfrm>
              <a:custGeom>
                <a:avLst/>
                <a:gdLst>
                  <a:gd name="T0" fmla="*/ 899 w 899"/>
                  <a:gd name="T1" fmla="*/ 9 h 897"/>
                  <a:gd name="T2" fmla="*/ 890 w 899"/>
                  <a:gd name="T3" fmla="*/ 0 h 897"/>
                  <a:gd name="T4" fmla="*/ 0 w 899"/>
                  <a:gd name="T5" fmla="*/ 888 h 897"/>
                  <a:gd name="T6" fmla="*/ 8 w 899"/>
                  <a:gd name="T7" fmla="*/ 897 h 897"/>
                  <a:gd name="T8" fmla="*/ 899 w 899"/>
                  <a:gd name="T9" fmla="*/ 9 h 897"/>
                  <a:gd name="T10" fmla="*/ 890 w 899"/>
                  <a:gd name="T11" fmla="*/ 0 h 897"/>
                  <a:gd name="T12" fmla="*/ 899 w 899"/>
                  <a:gd name="T13" fmla="*/ 9 h 8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9" h="897">
                    <a:moveTo>
                      <a:pt x="899" y="9"/>
                    </a:moveTo>
                    <a:lnTo>
                      <a:pt x="890" y="0"/>
                    </a:lnTo>
                    <a:lnTo>
                      <a:pt x="0" y="888"/>
                    </a:lnTo>
                    <a:lnTo>
                      <a:pt x="8" y="897"/>
                    </a:lnTo>
                    <a:lnTo>
                      <a:pt x="899" y="9"/>
                    </a:lnTo>
                    <a:lnTo>
                      <a:pt x="890" y="0"/>
                    </a:lnTo>
                    <a:lnTo>
                      <a:pt x="899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6" name="Freeform 81"/>
              <p:cNvSpPr>
                <a:spLocks/>
              </p:cNvSpPr>
              <p:nvPr/>
            </p:nvSpPr>
            <p:spPr bwMode="auto">
              <a:xfrm>
                <a:off x="1949" y="2562"/>
                <a:ext cx="14" cy="14"/>
              </a:xfrm>
              <a:custGeom>
                <a:avLst/>
                <a:gdLst>
                  <a:gd name="T0" fmla="*/ 10 w 14"/>
                  <a:gd name="T1" fmla="*/ 14 h 14"/>
                  <a:gd name="T2" fmla="*/ 10 w 14"/>
                  <a:gd name="T3" fmla="*/ 14 h 14"/>
                  <a:gd name="T4" fmla="*/ 14 w 14"/>
                  <a:gd name="T5" fmla="*/ 9 h 14"/>
                  <a:gd name="T6" fmla="*/ 5 w 14"/>
                  <a:gd name="T7" fmla="*/ 0 h 14"/>
                  <a:gd name="T8" fmla="*/ 0 w 14"/>
                  <a:gd name="T9" fmla="*/ 4 h 14"/>
                  <a:gd name="T10" fmla="*/ 0 w 14"/>
                  <a:gd name="T11" fmla="*/ 3 h 14"/>
                  <a:gd name="T12" fmla="*/ 10 w 14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0" y="14"/>
                    </a:moveTo>
                    <a:lnTo>
                      <a:pt x="10" y="14"/>
                    </a:lnTo>
                    <a:lnTo>
                      <a:pt x="14" y="9"/>
                    </a:lnTo>
                    <a:lnTo>
                      <a:pt x="5" y="0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7" name="Freeform 82"/>
              <p:cNvSpPr>
                <a:spLocks/>
              </p:cNvSpPr>
              <p:nvPr/>
            </p:nvSpPr>
            <p:spPr bwMode="auto">
              <a:xfrm>
                <a:off x="1946" y="2565"/>
                <a:ext cx="13" cy="14"/>
              </a:xfrm>
              <a:custGeom>
                <a:avLst/>
                <a:gdLst>
                  <a:gd name="T0" fmla="*/ 8 w 13"/>
                  <a:gd name="T1" fmla="*/ 14 h 14"/>
                  <a:gd name="T2" fmla="*/ 8 w 13"/>
                  <a:gd name="T3" fmla="*/ 14 h 14"/>
                  <a:gd name="T4" fmla="*/ 13 w 13"/>
                  <a:gd name="T5" fmla="*/ 11 h 14"/>
                  <a:gd name="T6" fmla="*/ 3 w 13"/>
                  <a:gd name="T7" fmla="*/ 0 h 14"/>
                  <a:gd name="T8" fmla="*/ 0 w 13"/>
                  <a:gd name="T9" fmla="*/ 5 h 14"/>
                  <a:gd name="T10" fmla="*/ 0 w 13"/>
                  <a:gd name="T11" fmla="*/ 5 h 14"/>
                  <a:gd name="T12" fmla="*/ 8 w 13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8" y="14"/>
                    </a:moveTo>
                    <a:lnTo>
                      <a:pt x="8" y="14"/>
                    </a:lnTo>
                    <a:lnTo>
                      <a:pt x="13" y="11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8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8" name="Freeform 83"/>
              <p:cNvSpPr>
                <a:spLocks/>
              </p:cNvSpPr>
              <p:nvPr/>
            </p:nvSpPr>
            <p:spPr bwMode="auto">
              <a:xfrm>
                <a:off x="1942" y="2570"/>
                <a:ext cx="12" cy="13"/>
              </a:xfrm>
              <a:custGeom>
                <a:avLst/>
                <a:gdLst>
                  <a:gd name="T0" fmla="*/ 7 w 12"/>
                  <a:gd name="T1" fmla="*/ 13 h 13"/>
                  <a:gd name="T2" fmla="*/ 7 w 12"/>
                  <a:gd name="T3" fmla="*/ 12 h 13"/>
                  <a:gd name="T4" fmla="*/ 12 w 12"/>
                  <a:gd name="T5" fmla="*/ 9 h 13"/>
                  <a:gd name="T6" fmla="*/ 4 w 12"/>
                  <a:gd name="T7" fmla="*/ 0 h 13"/>
                  <a:gd name="T8" fmla="*/ 0 w 12"/>
                  <a:gd name="T9" fmla="*/ 3 h 13"/>
                  <a:gd name="T10" fmla="*/ 0 w 12"/>
                  <a:gd name="T11" fmla="*/ 3 h 13"/>
                  <a:gd name="T12" fmla="*/ 7 w 12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7" y="13"/>
                    </a:moveTo>
                    <a:lnTo>
                      <a:pt x="7" y="12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79" name="Freeform 84"/>
              <p:cNvSpPr>
                <a:spLocks/>
              </p:cNvSpPr>
              <p:nvPr/>
            </p:nvSpPr>
            <p:spPr bwMode="auto">
              <a:xfrm>
                <a:off x="1937" y="2573"/>
                <a:ext cx="12" cy="13"/>
              </a:xfrm>
              <a:custGeom>
                <a:avLst/>
                <a:gdLst>
                  <a:gd name="T0" fmla="*/ 8 w 12"/>
                  <a:gd name="T1" fmla="*/ 13 h 13"/>
                  <a:gd name="T2" fmla="*/ 8 w 12"/>
                  <a:gd name="T3" fmla="*/ 13 h 13"/>
                  <a:gd name="T4" fmla="*/ 12 w 12"/>
                  <a:gd name="T5" fmla="*/ 10 h 13"/>
                  <a:gd name="T6" fmla="*/ 5 w 12"/>
                  <a:gd name="T7" fmla="*/ 0 h 13"/>
                  <a:gd name="T8" fmla="*/ 0 w 12"/>
                  <a:gd name="T9" fmla="*/ 3 h 13"/>
                  <a:gd name="T10" fmla="*/ 0 w 12"/>
                  <a:gd name="T11" fmla="*/ 3 h 13"/>
                  <a:gd name="T12" fmla="*/ 8 w 12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8" y="13"/>
                    </a:moveTo>
                    <a:lnTo>
                      <a:pt x="8" y="13"/>
                    </a:lnTo>
                    <a:lnTo>
                      <a:pt x="12" y="1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0" name="Freeform 85"/>
              <p:cNvSpPr>
                <a:spLocks/>
              </p:cNvSpPr>
              <p:nvPr/>
            </p:nvSpPr>
            <p:spPr bwMode="auto">
              <a:xfrm>
                <a:off x="1933" y="2576"/>
                <a:ext cx="12" cy="13"/>
              </a:xfrm>
              <a:custGeom>
                <a:avLst/>
                <a:gdLst>
                  <a:gd name="T0" fmla="*/ 6 w 12"/>
                  <a:gd name="T1" fmla="*/ 13 h 13"/>
                  <a:gd name="T2" fmla="*/ 7 w 12"/>
                  <a:gd name="T3" fmla="*/ 13 h 13"/>
                  <a:gd name="T4" fmla="*/ 12 w 12"/>
                  <a:gd name="T5" fmla="*/ 10 h 13"/>
                  <a:gd name="T6" fmla="*/ 4 w 12"/>
                  <a:gd name="T7" fmla="*/ 0 h 13"/>
                  <a:gd name="T8" fmla="*/ 0 w 12"/>
                  <a:gd name="T9" fmla="*/ 3 h 13"/>
                  <a:gd name="T10" fmla="*/ 0 w 12"/>
                  <a:gd name="T11" fmla="*/ 3 h 13"/>
                  <a:gd name="T12" fmla="*/ 6 w 12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6" y="13"/>
                    </a:moveTo>
                    <a:lnTo>
                      <a:pt x="7" y="13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1" name="Freeform 86"/>
              <p:cNvSpPr>
                <a:spLocks/>
              </p:cNvSpPr>
              <p:nvPr/>
            </p:nvSpPr>
            <p:spPr bwMode="auto">
              <a:xfrm>
                <a:off x="1928" y="2579"/>
                <a:ext cx="11" cy="14"/>
              </a:xfrm>
              <a:custGeom>
                <a:avLst/>
                <a:gdLst>
                  <a:gd name="T0" fmla="*/ 6 w 11"/>
                  <a:gd name="T1" fmla="*/ 14 h 14"/>
                  <a:gd name="T2" fmla="*/ 6 w 11"/>
                  <a:gd name="T3" fmla="*/ 14 h 14"/>
                  <a:gd name="T4" fmla="*/ 11 w 11"/>
                  <a:gd name="T5" fmla="*/ 10 h 14"/>
                  <a:gd name="T6" fmla="*/ 5 w 11"/>
                  <a:gd name="T7" fmla="*/ 0 h 14"/>
                  <a:gd name="T8" fmla="*/ 0 w 11"/>
                  <a:gd name="T9" fmla="*/ 3 h 14"/>
                  <a:gd name="T10" fmla="*/ 0 w 11"/>
                  <a:gd name="T11" fmla="*/ 3 h 14"/>
                  <a:gd name="T12" fmla="*/ 6 w 11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6" y="14"/>
                    </a:moveTo>
                    <a:lnTo>
                      <a:pt x="6" y="14"/>
                    </a:lnTo>
                    <a:lnTo>
                      <a:pt x="11" y="1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2" name="Freeform 87"/>
              <p:cNvSpPr>
                <a:spLocks/>
              </p:cNvSpPr>
              <p:nvPr/>
            </p:nvSpPr>
            <p:spPr bwMode="auto">
              <a:xfrm>
                <a:off x="1923" y="2582"/>
                <a:ext cx="11" cy="14"/>
              </a:xfrm>
              <a:custGeom>
                <a:avLst/>
                <a:gdLst>
                  <a:gd name="T0" fmla="*/ 6 w 11"/>
                  <a:gd name="T1" fmla="*/ 14 h 14"/>
                  <a:gd name="T2" fmla="*/ 6 w 11"/>
                  <a:gd name="T3" fmla="*/ 14 h 14"/>
                  <a:gd name="T4" fmla="*/ 11 w 11"/>
                  <a:gd name="T5" fmla="*/ 11 h 14"/>
                  <a:gd name="T6" fmla="*/ 5 w 11"/>
                  <a:gd name="T7" fmla="*/ 0 h 14"/>
                  <a:gd name="T8" fmla="*/ 0 w 11"/>
                  <a:gd name="T9" fmla="*/ 1 h 14"/>
                  <a:gd name="T10" fmla="*/ 0 w 11"/>
                  <a:gd name="T11" fmla="*/ 1 h 14"/>
                  <a:gd name="T12" fmla="*/ 6 w 11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6" y="14"/>
                    </a:moveTo>
                    <a:lnTo>
                      <a:pt x="6" y="14"/>
                    </a:lnTo>
                    <a:lnTo>
                      <a:pt x="11" y="1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3" name="Freeform 88"/>
              <p:cNvSpPr>
                <a:spLocks/>
              </p:cNvSpPr>
              <p:nvPr/>
            </p:nvSpPr>
            <p:spPr bwMode="auto">
              <a:xfrm>
                <a:off x="1919" y="2583"/>
                <a:ext cx="10" cy="16"/>
              </a:xfrm>
              <a:custGeom>
                <a:avLst/>
                <a:gdLst>
                  <a:gd name="T0" fmla="*/ 4 w 10"/>
                  <a:gd name="T1" fmla="*/ 16 h 16"/>
                  <a:gd name="T2" fmla="*/ 4 w 10"/>
                  <a:gd name="T3" fmla="*/ 14 h 16"/>
                  <a:gd name="T4" fmla="*/ 10 w 10"/>
                  <a:gd name="T5" fmla="*/ 13 h 16"/>
                  <a:gd name="T6" fmla="*/ 4 w 10"/>
                  <a:gd name="T7" fmla="*/ 0 h 16"/>
                  <a:gd name="T8" fmla="*/ 0 w 10"/>
                  <a:gd name="T9" fmla="*/ 3 h 16"/>
                  <a:gd name="T10" fmla="*/ 0 w 10"/>
                  <a:gd name="T11" fmla="*/ 3 h 16"/>
                  <a:gd name="T12" fmla="*/ 4 w 10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4" y="16"/>
                    </a:moveTo>
                    <a:lnTo>
                      <a:pt x="4" y="14"/>
                    </a:lnTo>
                    <a:lnTo>
                      <a:pt x="10" y="13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4" name="Freeform 89"/>
              <p:cNvSpPr>
                <a:spLocks/>
              </p:cNvSpPr>
              <p:nvPr/>
            </p:nvSpPr>
            <p:spPr bwMode="auto">
              <a:xfrm>
                <a:off x="1913" y="2586"/>
                <a:ext cx="10" cy="14"/>
              </a:xfrm>
              <a:custGeom>
                <a:avLst/>
                <a:gdLst>
                  <a:gd name="T0" fmla="*/ 4 w 10"/>
                  <a:gd name="T1" fmla="*/ 14 h 14"/>
                  <a:gd name="T2" fmla="*/ 6 w 10"/>
                  <a:gd name="T3" fmla="*/ 14 h 14"/>
                  <a:gd name="T4" fmla="*/ 10 w 10"/>
                  <a:gd name="T5" fmla="*/ 13 h 14"/>
                  <a:gd name="T6" fmla="*/ 6 w 10"/>
                  <a:gd name="T7" fmla="*/ 0 h 14"/>
                  <a:gd name="T8" fmla="*/ 0 w 10"/>
                  <a:gd name="T9" fmla="*/ 2 h 14"/>
                  <a:gd name="T10" fmla="*/ 1 w 10"/>
                  <a:gd name="T11" fmla="*/ 2 h 14"/>
                  <a:gd name="T12" fmla="*/ 4 w 10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4" y="14"/>
                    </a:moveTo>
                    <a:lnTo>
                      <a:pt x="6" y="14"/>
                    </a:lnTo>
                    <a:lnTo>
                      <a:pt x="10" y="13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5" name="Freeform 90"/>
              <p:cNvSpPr>
                <a:spLocks/>
              </p:cNvSpPr>
              <p:nvPr/>
            </p:nvSpPr>
            <p:spPr bwMode="auto">
              <a:xfrm>
                <a:off x="1908" y="2588"/>
                <a:ext cx="9" cy="14"/>
              </a:xfrm>
              <a:custGeom>
                <a:avLst/>
                <a:gdLst>
                  <a:gd name="T0" fmla="*/ 5 w 9"/>
                  <a:gd name="T1" fmla="*/ 14 h 14"/>
                  <a:gd name="T2" fmla="*/ 5 w 9"/>
                  <a:gd name="T3" fmla="*/ 14 h 14"/>
                  <a:gd name="T4" fmla="*/ 9 w 9"/>
                  <a:gd name="T5" fmla="*/ 12 h 14"/>
                  <a:gd name="T6" fmla="*/ 6 w 9"/>
                  <a:gd name="T7" fmla="*/ 0 h 14"/>
                  <a:gd name="T8" fmla="*/ 0 w 9"/>
                  <a:gd name="T9" fmla="*/ 3 h 14"/>
                  <a:gd name="T10" fmla="*/ 0 w 9"/>
                  <a:gd name="T11" fmla="*/ 3 h 14"/>
                  <a:gd name="T12" fmla="*/ 5 w 9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5" y="14"/>
                    </a:moveTo>
                    <a:lnTo>
                      <a:pt x="5" y="14"/>
                    </a:lnTo>
                    <a:lnTo>
                      <a:pt x="9" y="12"/>
                    </a:lnTo>
                    <a:lnTo>
                      <a:pt x="6" y="0"/>
                    </a:lnTo>
                    <a:lnTo>
                      <a:pt x="0" y="3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6" name="Freeform 91"/>
              <p:cNvSpPr>
                <a:spLocks/>
              </p:cNvSpPr>
              <p:nvPr/>
            </p:nvSpPr>
            <p:spPr bwMode="auto">
              <a:xfrm>
                <a:off x="1902" y="2591"/>
                <a:ext cx="11" cy="14"/>
              </a:xfrm>
              <a:custGeom>
                <a:avLst/>
                <a:gdLst>
                  <a:gd name="T0" fmla="*/ 4 w 11"/>
                  <a:gd name="T1" fmla="*/ 14 h 14"/>
                  <a:gd name="T2" fmla="*/ 4 w 11"/>
                  <a:gd name="T3" fmla="*/ 14 h 14"/>
                  <a:gd name="T4" fmla="*/ 11 w 11"/>
                  <a:gd name="T5" fmla="*/ 11 h 14"/>
                  <a:gd name="T6" fmla="*/ 6 w 11"/>
                  <a:gd name="T7" fmla="*/ 0 h 14"/>
                  <a:gd name="T8" fmla="*/ 0 w 11"/>
                  <a:gd name="T9" fmla="*/ 2 h 14"/>
                  <a:gd name="T10" fmla="*/ 1 w 11"/>
                  <a:gd name="T11" fmla="*/ 2 h 14"/>
                  <a:gd name="T12" fmla="*/ 4 w 11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4" y="14"/>
                    </a:moveTo>
                    <a:lnTo>
                      <a:pt x="4" y="14"/>
                    </a:lnTo>
                    <a:lnTo>
                      <a:pt x="11" y="11"/>
                    </a:lnTo>
                    <a:lnTo>
                      <a:pt x="6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7" name="Freeform 92"/>
              <p:cNvSpPr>
                <a:spLocks/>
              </p:cNvSpPr>
              <p:nvPr/>
            </p:nvSpPr>
            <p:spPr bwMode="auto">
              <a:xfrm>
                <a:off x="1897" y="2593"/>
                <a:ext cx="9" cy="13"/>
              </a:xfrm>
              <a:custGeom>
                <a:avLst/>
                <a:gdLst>
                  <a:gd name="T0" fmla="*/ 3 w 9"/>
                  <a:gd name="T1" fmla="*/ 13 h 13"/>
                  <a:gd name="T2" fmla="*/ 3 w 9"/>
                  <a:gd name="T3" fmla="*/ 13 h 13"/>
                  <a:gd name="T4" fmla="*/ 9 w 9"/>
                  <a:gd name="T5" fmla="*/ 12 h 13"/>
                  <a:gd name="T6" fmla="*/ 6 w 9"/>
                  <a:gd name="T7" fmla="*/ 0 h 13"/>
                  <a:gd name="T8" fmla="*/ 0 w 9"/>
                  <a:gd name="T9" fmla="*/ 1 h 13"/>
                  <a:gd name="T10" fmla="*/ 0 w 9"/>
                  <a:gd name="T11" fmla="*/ 1 h 13"/>
                  <a:gd name="T12" fmla="*/ 3 w 9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3" y="13"/>
                    </a:moveTo>
                    <a:lnTo>
                      <a:pt x="3" y="13"/>
                    </a:lnTo>
                    <a:lnTo>
                      <a:pt x="9" y="12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8" name="Freeform 93"/>
              <p:cNvSpPr>
                <a:spLocks/>
              </p:cNvSpPr>
              <p:nvPr/>
            </p:nvSpPr>
            <p:spPr bwMode="auto">
              <a:xfrm>
                <a:off x="1891" y="2594"/>
                <a:ext cx="9" cy="14"/>
              </a:xfrm>
              <a:custGeom>
                <a:avLst/>
                <a:gdLst>
                  <a:gd name="T0" fmla="*/ 3 w 9"/>
                  <a:gd name="T1" fmla="*/ 14 h 14"/>
                  <a:gd name="T2" fmla="*/ 3 w 9"/>
                  <a:gd name="T3" fmla="*/ 14 h 14"/>
                  <a:gd name="T4" fmla="*/ 9 w 9"/>
                  <a:gd name="T5" fmla="*/ 12 h 14"/>
                  <a:gd name="T6" fmla="*/ 6 w 9"/>
                  <a:gd name="T7" fmla="*/ 0 h 14"/>
                  <a:gd name="T8" fmla="*/ 0 w 9"/>
                  <a:gd name="T9" fmla="*/ 0 h 14"/>
                  <a:gd name="T10" fmla="*/ 0 w 9"/>
                  <a:gd name="T11" fmla="*/ 0 h 14"/>
                  <a:gd name="T12" fmla="*/ 3 w 9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3" y="14"/>
                    </a:moveTo>
                    <a:lnTo>
                      <a:pt x="3" y="14"/>
                    </a:lnTo>
                    <a:lnTo>
                      <a:pt x="9" y="1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3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9" name="Freeform 94"/>
              <p:cNvSpPr>
                <a:spLocks/>
              </p:cNvSpPr>
              <p:nvPr/>
            </p:nvSpPr>
            <p:spPr bwMode="auto">
              <a:xfrm>
                <a:off x="1887" y="2594"/>
                <a:ext cx="7" cy="14"/>
              </a:xfrm>
              <a:custGeom>
                <a:avLst/>
                <a:gdLst>
                  <a:gd name="T0" fmla="*/ 1 w 7"/>
                  <a:gd name="T1" fmla="*/ 14 h 14"/>
                  <a:gd name="T2" fmla="*/ 1 w 7"/>
                  <a:gd name="T3" fmla="*/ 14 h 14"/>
                  <a:gd name="T4" fmla="*/ 7 w 7"/>
                  <a:gd name="T5" fmla="*/ 14 h 14"/>
                  <a:gd name="T6" fmla="*/ 4 w 7"/>
                  <a:gd name="T7" fmla="*/ 0 h 14"/>
                  <a:gd name="T8" fmla="*/ 0 w 7"/>
                  <a:gd name="T9" fmla="*/ 2 h 14"/>
                  <a:gd name="T10" fmla="*/ 0 w 7"/>
                  <a:gd name="T11" fmla="*/ 2 h 14"/>
                  <a:gd name="T12" fmla="*/ 1 w 7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1" y="14"/>
                    </a:moveTo>
                    <a:lnTo>
                      <a:pt x="1" y="14"/>
                    </a:lnTo>
                    <a:lnTo>
                      <a:pt x="7" y="1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0" name="Freeform 95"/>
              <p:cNvSpPr>
                <a:spLocks/>
              </p:cNvSpPr>
              <p:nvPr/>
            </p:nvSpPr>
            <p:spPr bwMode="auto">
              <a:xfrm>
                <a:off x="1880" y="259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2 w 8"/>
                  <a:gd name="T3" fmla="*/ 13 h 13"/>
                  <a:gd name="T4" fmla="*/ 8 w 8"/>
                  <a:gd name="T5" fmla="*/ 12 h 13"/>
                  <a:gd name="T6" fmla="*/ 7 w 8"/>
                  <a:gd name="T7" fmla="*/ 0 h 13"/>
                  <a:gd name="T8" fmla="*/ 0 w 8"/>
                  <a:gd name="T9" fmla="*/ 0 h 13"/>
                  <a:gd name="T10" fmla="*/ 0 w 8"/>
                  <a:gd name="T11" fmla="*/ 0 h 13"/>
                  <a:gd name="T12" fmla="*/ 2 w 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2" y="13"/>
                    </a:lnTo>
                    <a:lnTo>
                      <a:pt x="8" y="12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1" name="Freeform 96"/>
              <p:cNvSpPr>
                <a:spLocks/>
              </p:cNvSpPr>
              <p:nvPr/>
            </p:nvSpPr>
            <p:spPr bwMode="auto">
              <a:xfrm>
                <a:off x="1874" y="2596"/>
                <a:ext cx="8" cy="13"/>
              </a:xfrm>
              <a:custGeom>
                <a:avLst/>
                <a:gdLst>
                  <a:gd name="T0" fmla="*/ 0 w 8"/>
                  <a:gd name="T1" fmla="*/ 13 h 13"/>
                  <a:gd name="T2" fmla="*/ 2 w 8"/>
                  <a:gd name="T3" fmla="*/ 13 h 13"/>
                  <a:gd name="T4" fmla="*/ 8 w 8"/>
                  <a:gd name="T5" fmla="*/ 13 h 13"/>
                  <a:gd name="T6" fmla="*/ 6 w 8"/>
                  <a:gd name="T7" fmla="*/ 0 h 13"/>
                  <a:gd name="T8" fmla="*/ 0 w 8"/>
                  <a:gd name="T9" fmla="*/ 1 h 13"/>
                  <a:gd name="T10" fmla="*/ 0 w 8"/>
                  <a:gd name="T11" fmla="*/ 1 h 13"/>
                  <a:gd name="T12" fmla="*/ 0 w 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lnTo>
                      <a:pt x="2" y="13"/>
                    </a:lnTo>
                    <a:lnTo>
                      <a:pt x="8" y="13"/>
                    </a:lnTo>
                    <a:lnTo>
                      <a:pt x="6" y="0"/>
                    </a:lnTo>
                    <a:lnTo>
                      <a:pt x="0" y="1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2" name="Freeform 97"/>
              <p:cNvSpPr>
                <a:spLocks/>
              </p:cNvSpPr>
              <p:nvPr/>
            </p:nvSpPr>
            <p:spPr bwMode="auto">
              <a:xfrm>
                <a:off x="1868" y="2597"/>
                <a:ext cx="6" cy="12"/>
              </a:xfrm>
              <a:custGeom>
                <a:avLst/>
                <a:gdLst>
                  <a:gd name="T0" fmla="*/ 0 w 6"/>
                  <a:gd name="T1" fmla="*/ 12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  <a:gd name="T8" fmla="*/ 0 w 6"/>
                  <a:gd name="T9" fmla="*/ 0 h 12"/>
                  <a:gd name="T10" fmla="*/ 0 w 6"/>
                  <a:gd name="T11" fmla="*/ 0 h 12"/>
                  <a:gd name="T12" fmla="*/ 0 w 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3" name="Freeform 98"/>
              <p:cNvSpPr>
                <a:spLocks/>
              </p:cNvSpPr>
              <p:nvPr/>
            </p:nvSpPr>
            <p:spPr bwMode="auto">
              <a:xfrm>
                <a:off x="1862" y="2597"/>
                <a:ext cx="6" cy="12"/>
              </a:xfrm>
              <a:custGeom>
                <a:avLst/>
                <a:gdLst>
                  <a:gd name="T0" fmla="*/ 0 w 6"/>
                  <a:gd name="T1" fmla="*/ 12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  <a:gd name="T8" fmla="*/ 0 w 6"/>
                  <a:gd name="T9" fmla="*/ 0 h 12"/>
                  <a:gd name="T10" fmla="*/ 2 w 6"/>
                  <a:gd name="T11" fmla="*/ 0 h 12"/>
                  <a:gd name="T12" fmla="*/ 0 w 6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" name="Freeform 99"/>
              <p:cNvSpPr>
                <a:spLocks/>
              </p:cNvSpPr>
              <p:nvPr/>
            </p:nvSpPr>
            <p:spPr bwMode="auto">
              <a:xfrm>
                <a:off x="1856" y="2596"/>
                <a:ext cx="8" cy="13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3 h 13"/>
                  <a:gd name="T4" fmla="*/ 6 w 8"/>
                  <a:gd name="T5" fmla="*/ 13 h 13"/>
                  <a:gd name="T6" fmla="*/ 8 w 8"/>
                  <a:gd name="T7" fmla="*/ 1 h 13"/>
                  <a:gd name="T8" fmla="*/ 1 w 8"/>
                  <a:gd name="T9" fmla="*/ 0 h 13"/>
                  <a:gd name="T10" fmla="*/ 1 w 8"/>
                  <a:gd name="T11" fmla="*/ 0 h 13"/>
                  <a:gd name="T12" fmla="*/ 0 w 8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lnTo>
                      <a:pt x="0" y="13"/>
                    </a:lnTo>
                    <a:lnTo>
                      <a:pt x="6" y="13"/>
                    </a:lnTo>
                    <a:lnTo>
                      <a:pt x="8" y="1"/>
                    </a:lnTo>
                    <a:lnTo>
                      <a:pt x="1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" name="Freeform 100"/>
              <p:cNvSpPr>
                <a:spLocks/>
              </p:cNvSpPr>
              <p:nvPr/>
            </p:nvSpPr>
            <p:spPr bwMode="auto">
              <a:xfrm>
                <a:off x="1850" y="2596"/>
                <a:ext cx="7" cy="13"/>
              </a:xfrm>
              <a:custGeom>
                <a:avLst/>
                <a:gdLst>
                  <a:gd name="T0" fmla="*/ 0 w 7"/>
                  <a:gd name="T1" fmla="*/ 12 h 13"/>
                  <a:gd name="T2" fmla="*/ 0 w 7"/>
                  <a:gd name="T3" fmla="*/ 12 h 13"/>
                  <a:gd name="T4" fmla="*/ 6 w 7"/>
                  <a:gd name="T5" fmla="*/ 13 h 13"/>
                  <a:gd name="T6" fmla="*/ 7 w 7"/>
                  <a:gd name="T7" fmla="*/ 0 h 13"/>
                  <a:gd name="T8" fmla="*/ 1 w 7"/>
                  <a:gd name="T9" fmla="*/ 0 h 13"/>
                  <a:gd name="T10" fmla="*/ 1 w 7"/>
                  <a:gd name="T11" fmla="*/ 0 h 13"/>
                  <a:gd name="T12" fmla="*/ 0 w 7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0" y="12"/>
                    </a:moveTo>
                    <a:lnTo>
                      <a:pt x="0" y="12"/>
                    </a:lnTo>
                    <a:lnTo>
                      <a:pt x="6" y="13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" name="Freeform 101"/>
              <p:cNvSpPr>
                <a:spLocks/>
              </p:cNvSpPr>
              <p:nvPr/>
            </p:nvSpPr>
            <p:spPr bwMode="auto">
              <a:xfrm>
                <a:off x="1844" y="2594"/>
                <a:ext cx="7" cy="14"/>
              </a:xfrm>
              <a:custGeom>
                <a:avLst/>
                <a:gdLst>
                  <a:gd name="T0" fmla="*/ 0 w 7"/>
                  <a:gd name="T1" fmla="*/ 14 h 14"/>
                  <a:gd name="T2" fmla="*/ 0 w 7"/>
                  <a:gd name="T3" fmla="*/ 14 h 14"/>
                  <a:gd name="T4" fmla="*/ 6 w 7"/>
                  <a:gd name="T5" fmla="*/ 14 h 14"/>
                  <a:gd name="T6" fmla="*/ 7 w 7"/>
                  <a:gd name="T7" fmla="*/ 2 h 14"/>
                  <a:gd name="T8" fmla="*/ 1 w 7"/>
                  <a:gd name="T9" fmla="*/ 0 h 14"/>
                  <a:gd name="T10" fmla="*/ 1 w 7"/>
                  <a:gd name="T11" fmla="*/ 0 h 14"/>
                  <a:gd name="T12" fmla="*/ 0 w 7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0" y="14"/>
                    </a:moveTo>
                    <a:lnTo>
                      <a:pt x="0" y="14"/>
                    </a:lnTo>
                    <a:lnTo>
                      <a:pt x="6" y="14"/>
                    </a:lnTo>
                    <a:lnTo>
                      <a:pt x="7" y="2"/>
                    </a:lnTo>
                    <a:lnTo>
                      <a:pt x="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" name="Freeform 102"/>
              <p:cNvSpPr>
                <a:spLocks/>
              </p:cNvSpPr>
              <p:nvPr/>
            </p:nvSpPr>
            <p:spPr bwMode="auto">
              <a:xfrm>
                <a:off x="1838" y="2594"/>
                <a:ext cx="7" cy="14"/>
              </a:xfrm>
              <a:custGeom>
                <a:avLst/>
                <a:gdLst>
                  <a:gd name="T0" fmla="*/ 0 w 7"/>
                  <a:gd name="T1" fmla="*/ 12 h 14"/>
                  <a:gd name="T2" fmla="*/ 0 w 7"/>
                  <a:gd name="T3" fmla="*/ 12 h 14"/>
                  <a:gd name="T4" fmla="*/ 6 w 7"/>
                  <a:gd name="T5" fmla="*/ 14 h 14"/>
                  <a:gd name="T6" fmla="*/ 7 w 7"/>
                  <a:gd name="T7" fmla="*/ 0 h 14"/>
                  <a:gd name="T8" fmla="*/ 1 w 7"/>
                  <a:gd name="T9" fmla="*/ 0 h 14"/>
                  <a:gd name="T10" fmla="*/ 3 w 7"/>
                  <a:gd name="T11" fmla="*/ 0 h 14"/>
                  <a:gd name="T12" fmla="*/ 0 w 7"/>
                  <a:gd name="T13" fmla="*/ 1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0" y="12"/>
                    </a:moveTo>
                    <a:lnTo>
                      <a:pt x="0" y="12"/>
                    </a:lnTo>
                    <a:lnTo>
                      <a:pt x="6" y="14"/>
                    </a:lnTo>
                    <a:lnTo>
                      <a:pt x="7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" name="Freeform 103"/>
              <p:cNvSpPr>
                <a:spLocks/>
              </p:cNvSpPr>
              <p:nvPr/>
            </p:nvSpPr>
            <p:spPr bwMode="auto">
              <a:xfrm>
                <a:off x="1831" y="2593"/>
                <a:ext cx="10" cy="13"/>
              </a:xfrm>
              <a:custGeom>
                <a:avLst/>
                <a:gdLst>
                  <a:gd name="T0" fmla="*/ 0 w 10"/>
                  <a:gd name="T1" fmla="*/ 12 h 13"/>
                  <a:gd name="T2" fmla="*/ 0 w 10"/>
                  <a:gd name="T3" fmla="*/ 12 h 13"/>
                  <a:gd name="T4" fmla="*/ 7 w 10"/>
                  <a:gd name="T5" fmla="*/ 13 h 13"/>
                  <a:gd name="T6" fmla="*/ 10 w 10"/>
                  <a:gd name="T7" fmla="*/ 1 h 13"/>
                  <a:gd name="T8" fmla="*/ 4 w 10"/>
                  <a:gd name="T9" fmla="*/ 0 h 13"/>
                  <a:gd name="T10" fmla="*/ 4 w 10"/>
                  <a:gd name="T11" fmla="*/ 0 h 13"/>
                  <a:gd name="T12" fmla="*/ 0 w 10"/>
                  <a:gd name="T13" fmla="*/ 12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0" y="12"/>
                    </a:moveTo>
                    <a:lnTo>
                      <a:pt x="0" y="12"/>
                    </a:lnTo>
                    <a:lnTo>
                      <a:pt x="7" y="13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" name="Freeform 104"/>
              <p:cNvSpPr>
                <a:spLocks/>
              </p:cNvSpPr>
              <p:nvPr/>
            </p:nvSpPr>
            <p:spPr bwMode="auto">
              <a:xfrm>
                <a:off x="1825" y="2591"/>
                <a:ext cx="10" cy="14"/>
              </a:xfrm>
              <a:custGeom>
                <a:avLst/>
                <a:gdLst>
                  <a:gd name="T0" fmla="*/ 0 w 10"/>
                  <a:gd name="T1" fmla="*/ 11 h 14"/>
                  <a:gd name="T2" fmla="*/ 0 w 10"/>
                  <a:gd name="T3" fmla="*/ 11 h 14"/>
                  <a:gd name="T4" fmla="*/ 6 w 10"/>
                  <a:gd name="T5" fmla="*/ 14 h 14"/>
                  <a:gd name="T6" fmla="*/ 10 w 10"/>
                  <a:gd name="T7" fmla="*/ 2 h 14"/>
                  <a:gd name="T8" fmla="*/ 3 w 10"/>
                  <a:gd name="T9" fmla="*/ 0 h 14"/>
                  <a:gd name="T10" fmla="*/ 5 w 10"/>
                  <a:gd name="T11" fmla="*/ 0 h 14"/>
                  <a:gd name="T12" fmla="*/ 0 w 10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lnTo>
                      <a:pt x="0" y="11"/>
                    </a:lnTo>
                    <a:lnTo>
                      <a:pt x="6" y="14"/>
                    </a:lnTo>
                    <a:lnTo>
                      <a:pt x="1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" name="Freeform 105"/>
              <p:cNvSpPr>
                <a:spLocks/>
              </p:cNvSpPr>
              <p:nvPr/>
            </p:nvSpPr>
            <p:spPr bwMode="auto">
              <a:xfrm>
                <a:off x="1819" y="2588"/>
                <a:ext cx="11" cy="14"/>
              </a:xfrm>
              <a:custGeom>
                <a:avLst/>
                <a:gdLst>
                  <a:gd name="T0" fmla="*/ 0 w 11"/>
                  <a:gd name="T1" fmla="*/ 12 h 14"/>
                  <a:gd name="T2" fmla="*/ 0 w 11"/>
                  <a:gd name="T3" fmla="*/ 12 h 14"/>
                  <a:gd name="T4" fmla="*/ 6 w 11"/>
                  <a:gd name="T5" fmla="*/ 14 h 14"/>
                  <a:gd name="T6" fmla="*/ 11 w 11"/>
                  <a:gd name="T7" fmla="*/ 3 h 14"/>
                  <a:gd name="T8" fmla="*/ 5 w 11"/>
                  <a:gd name="T9" fmla="*/ 0 h 14"/>
                  <a:gd name="T10" fmla="*/ 5 w 11"/>
                  <a:gd name="T11" fmla="*/ 0 h 14"/>
                  <a:gd name="T12" fmla="*/ 0 w 11"/>
                  <a:gd name="T13" fmla="*/ 1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0" y="12"/>
                    </a:moveTo>
                    <a:lnTo>
                      <a:pt x="0" y="12"/>
                    </a:lnTo>
                    <a:lnTo>
                      <a:pt x="6" y="14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" name="Freeform 106"/>
              <p:cNvSpPr>
                <a:spLocks/>
              </p:cNvSpPr>
              <p:nvPr/>
            </p:nvSpPr>
            <p:spPr bwMode="auto">
              <a:xfrm>
                <a:off x="1813" y="2586"/>
                <a:ext cx="11" cy="14"/>
              </a:xfrm>
              <a:custGeom>
                <a:avLst/>
                <a:gdLst>
                  <a:gd name="T0" fmla="*/ 0 w 11"/>
                  <a:gd name="T1" fmla="*/ 11 h 14"/>
                  <a:gd name="T2" fmla="*/ 0 w 11"/>
                  <a:gd name="T3" fmla="*/ 13 h 14"/>
                  <a:gd name="T4" fmla="*/ 6 w 11"/>
                  <a:gd name="T5" fmla="*/ 14 h 14"/>
                  <a:gd name="T6" fmla="*/ 11 w 11"/>
                  <a:gd name="T7" fmla="*/ 2 h 14"/>
                  <a:gd name="T8" fmla="*/ 6 w 11"/>
                  <a:gd name="T9" fmla="*/ 0 h 14"/>
                  <a:gd name="T10" fmla="*/ 6 w 11"/>
                  <a:gd name="T11" fmla="*/ 0 h 14"/>
                  <a:gd name="T12" fmla="*/ 0 w 11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0" y="11"/>
                    </a:moveTo>
                    <a:lnTo>
                      <a:pt x="0" y="13"/>
                    </a:lnTo>
                    <a:lnTo>
                      <a:pt x="6" y="1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" name="Freeform 107"/>
              <p:cNvSpPr>
                <a:spLocks/>
              </p:cNvSpPr>
              <p:nvPr/>
            </p:nvSpPr>
            <p:spPr bwMode="auto">
              <a:xfrm>
                <a:off x="1808" y="2583"/>
                <a:ext cx="11" cy="14"/>
              </a:xfrm>
              <a:custGeom>
                <a:avLst/>
                <a:gdLst>
                  <a:gd name="T0" fmla="*/ 0 w 11"/>
                  <a:gd name="T1" fmla="*/ 13 h 14"/>
                  <a:gd name="T2" fmla="*/ 0 w 11"/>
                  <a:gd name="T3" fmla="*/ 13 h 14"/>
                  <a:gd name="T4" fmla="*/ 5 w 11"/>
                  <a:gd name="T5" fmla="*/ 14 h 14"/>
                  <a:gd name="T6" fmla="*/ 11 w 11"/>
                  <a:gd name="T7" fmla="*/ 3 h 14"/>
                  <a:gd name="T8" fmla="*/ 5 w 11"/>
                  <a:gd name="T9" fmla="*/ 0 h 14"/>
                  <a:gd name="T10" fmla="*/ 7 w 11"/>
                  <a:gd name="T11" fmla="*/ 0 h 14"/>
                  <a:gd name="T12" fmla="*/ 0 w 11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0" y="13"/>
                    </a:moveTo>
                    <a:lnTo>
                      <a:pt x="0" y="13"/>
                    </a:lnTo>
                    <a:lnTo>
                      <a:pt x="5" y="14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" name="Freeform 108"/>
              <p:cNvSpPr>
                <a:spLocks/>
              </p:cNvSpPr>
              <p:nvPr/>
            </p:nvSpPr>
            <p:spPr bwMode="auto">
              <a:xfrm>
                <a:off x="1802" y="2582"/>
                <a:ext cx="13" cy="14"/>
              </a:xfrm>
              <a:custGeom>
                <a:avLst/>
                <a:gdLst>
                  <a:gd name="T0" fmla="*/ 0 w 13"/>
                  <a:gd name="T1" fmla="*/ 11 h 14"/>
                  <a:gd name="T2" fmla="*/ 0 w 13"/>
                  <a:gd name="T3" fmla="*/ 11 h 14"/>
                  <a:gd name="T4" fmla="*/ 6 w 13"/>
                  <a:gd name="T5" fmla="*/ 14 h 14"/>
                  <a:gd name="T6" fmla="*/ 13 w 13"/>
                  <a:gd name="T7" fmla="*/ 1 h 14"/>
                  <a:gd name="T8" fmla="*/ 6 w 13"/>
                  <a:gd name="T9" fmla="*/ 0 h 14"/>
                  <a:gd name="T10" fmla="*/ 6 w 13"/>
                  <a:gd name="T11" fmla="*/ 0 h 14"/>
                  <a:gd name="T12" fmla="*/ 0 w 13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0" y="11"/>
                    </a:moveTo>
                    <a:lnTo>
                      <a:pt x="0" y="11"/>
                    </a:lnTo>
                    <a:lnTo>
                      <a:pt x="6" y="14"/>
                    </a:lnTo>
                    <a:lnTo>
                      <a:pt x="13" y="1"/>
                    </a:lnTo>
                    <a:lnTo>
                      <a:pt x="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" name="Freeform 109"/>
              <p:cNvSpPr>
                <a:spLocks/>
              </p:cNvSpPr>
              <p:nvPr/>
            </p:nvSpPr>
            <p:spPr bwMode="auto">
              <a:xfrm>
                <a:off x="1798" y="2579"/>
                <a:ext cx="10" cy="14"/>
              </a:xfrm>
              <a:custGeom>
                <a:avLst/>
                <a:gdLst>
                  <a:gd name="T0" fmla="*/ 0 w 10"/>
                  <a:gd name="T1" fmla="*/ 10 h 14"/>
                  <a:gd name="T2" fmla="*/ 0 w 10"/>
                  <a:gd name="T3" fmla="*/ 10 h 14"/>
                  <a:gd name="T4" fmla="*/ 4 w 10"/>
                  <a:gd name="T5" fmla="*/ 14 h 14"/>
                  <a:gd name="T6" fmla="*/ 10 w 10"/>
                  <a:gd name="T7" fmla="*/ 3 h 14"/>
                  <a:gd name="T8" fmla="*/ 6 w 10"/>
                  <a:gd name="T9" fmla="*/ 0 h 14"/>
                  <a:gd name="T10" fmla="*/ 6 w 10"/>
                  <a:gd name="T11" fmla="*/ 0 h 14"/>
                  <a:gd name="T12" fmla="*/ 0 w 10"/>
                  <a:gd name="T13" fmla="*/ 1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0" y="10"/>
                    </a:moveTo>
                    <a:lnTo>
                      <a:pt x="0" y="10"/>
                    </a:lnTo>
                    <a:lnTo>
                      <a:pt x="4" y="14"/>
                    </a:lnTo>
                    <a:lnTo>
                      <a:pt x="10" y="3"/>
                    </a:lnTo>
                    <a:lnTo>
                      <a:pt x="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" name="Freeform 110"/>
              <p:cNvSpPr>
                <a:spLocks/>
              </p:cNvSpPr>
              <p:nvPr/>
            </p:nvSpPr>
            <p:spPr bwMode="auto">
              <a:xfrm>
                <a:off x="1793" y="2576"/>
                <a:ext cx="11" cy="13"/>
              </a:xfrm>
              <a:custGeom>
                <a:avLst/>
                <a:gdLst>
                  <a:gd name="T0" fmla="*/ 0 w 11"/>
                  <a:gd name="T1" fmla="*/ 10 h 13"/>
                  <a:gd name="T2" fmla="*/ 0 w 11"/>
                  <a:gd name="T3" fmla="*/ 10 h 13"/>
                  <a:gd name="T4" fmla="*/ 5 w 11"/>
                  <a:gd name="T5" fmla="*/ 13 h 13"/>
                  <a:gd name="T6" fmla="*/ 11 w 11"/>
                  <a:gd name="T7" fmla="*/ 3 h 13"/>
                  <a:gd name="T8" fmla="*/ 6 w 11"/>
                  <a:gd name="T9" fmla="*/ 0 h 13"/>
                  <a:gd name="T10" fmla="*/ 8 w 11"/>
                  <a:gd name="T11" fmla="*/ 0 h 13"/>
                  <a:gd name="T12" fmla="*/ 0 w 11"/>
                  <a:gd name="T13" fmla="*/ 1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0" y="10"/>
                    </a:moveTo>
                    <a:lnTo>
                      <a:pt x="0" y="10"/>
                    </a:lnTo>
                    <a:lnTo>
                      <a:pt x="5" y="13"/>
                    </a:lnTo>
                    <a:lnTo>
                      <a:pt x="11" y="3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" name="Freeform 111"/>
              <p:cNvSpPr>
                <a:spLocks/>
              </p:cNvSpPr>
              <p:nvPr/>
            </p:nvSpPr>
            <p:spPr bwMode="auto">
              <a:xfrm>
                <a:off x="1787" y="2573"/>
                <a:ext cx="14" cy="13"/>
              </a:xfrm>
              <a:custGeom>
                <a:avLst/>
                <a:gdLst>
                  <a:gd name="T0" fmla="*/ 0 w 14"/>
                  <a:gd name="T1" fmla="*/ 9 h 13"/>
                  <a:gd name="T2" fmla="*/ 2 w 14"/>
                  <a:gd name="T3" fmla="*/ 10 h 13"/>
                  <a:gd name="T4" fmla="*/ 6 w 14"/>
                  <a:gd name="T5" fmla="*/ 13 h 13"/>
                  <a:gd name="T6" fmla="*/ 14 w 14"/>
                  <a:gd name="T7" fmla="*/ 3 h 13"/>
                  <a:gd name="T8" fmla="*/ 9 w 14"/>
                  <a:gd name="T9" fmla="*/ 0 h 13"/>
                  <a:gd name="T10" fmla="*/ 9 w 14"/>
                  <a:gd name="T11" fmla="*/ 0 h 13"/>
                  <a:gd name="T12" fmla="*/ 0 w 14"/>
                  <a:gd name="T13" fmla="*/ 9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lnTo>
                      <a:pt x="2" y="10"/>
                    </a:lnTo>
                    <a:lnTo>
                      <a:pt x="6" y="13"/>
                    </a:lnTo>
                    <a:lnTo>
                      <a:pt x="14" y="3"/>
                    </a:lnTo>
                    <a:lnTo>
                      <a:pt x="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" name="Freeform 112"/>
              <p:cNvSpPr>
                <a:spLocks/>
              </p:cNvSpPr>
              <p:nvPr/>
            </p:nvSpPr>
            <p:spPr bwMode="auto">
              <a:xfrm>
                <a:off x="1782" y="2570"/>
                <a:ext cx="14" cy="12"/>
              </a:xfrm>
              <a:custGeom>
                <a:avLst/>
                <a:gdLst>
                  <a:gd name="T0" fmla="*/ 0 w 14"/>
                  <a:gd name="T1" fmla="*/ 9 h 12"/>
                  <a:gd name="T2" fmla="*/ 2 w 14"/>
                  <a:gd name="T3" fmla="*/ 9 h 12"/>
                  <a:gd name="T4" fmla="*/ 5 w 14"/>
                  <a:gd name="T5" fmla="*/ 12 h 12"/>
                  <a:gd name="T6" fmla="*/ 14 w 14"/>
                  <a:gd name="T7" fmla="*/ 3 h 12"/>
                  <a:gd name="T8" fmla="*/ 10 w 14"/>
                  <a:gd name="T9" fmla="*/ 0 h 12"/>
                  <a:gd name="T10" fmla="*/ 10 w 14"/>
                  <a:gd name="T11" fmla="*/ 0 h 12"/>
                  <a:gd name="T12" fmla="*/ 0 w 14"/>
                  <a:gd name="T13" fmla="*/ 9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9"/>
                    </a:moveTo>
                    <a:lnTo>
                      <a:pt x="2" y="9"/>
                    </a:lnTo>
                    <a:lnTo>
                      <a:pt x="5" y="12"/>
                    </a:lnTo>
                    <a:lnTo>
                      <a:pt x="14" y="3"/>
                    </a:lnTo>
                    <a:lnTo>
                      <a:pt x="1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" name="Freeform 113"/>
              <p:cNvSpPr>
                <a:spLocks/>
              </p:cNvSpPr>
              <p:nvPr/>
            </p:nvSpPr>
            <p:spPr bwMode="auto">
              <a:xfrm>
                <a:off x="1779" y="2565"/>
                <a:ext cx="13" cy="14"/>
              </a:xfrm>
              <a:custGeom>
                <a:avLst/>
                <a:gdLst>
                  <a:gd name="T0" fmla="*/ 0 w 13"/>
                  <a:gd name="T1" fmla="*/ 11 h 14"/>
                  <a:gd name="T2" fmla="*/ 0 w 13"/>
                  <a:gd name="T3" fmla="*/ 11 h 14"/>
                  <a:gd name="T4" fmla="*/ 3 w 13"/>
                  <a:gd name="T5" fmla="*/ 14 h 14"/>
                  <a:gd name="T6" fmla="*/ 13 w 13"/>
                  <a:gd name="T7" fmla="*/ 5 h 14"/>
                  <a:gd name="T8" fmla="*/ 8 w 13"/>
                  <a:gd name="T9" fmla="*/ 0 h 14"/>
                  <a:gd name="T10" fmla="*/ 8 w 13"/>
                  <a:gd name="T11" fmla="*/ 1 h 14"/>
                  <a:gd name="T12" fmla="*/ 0 w 13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0" y="11"/>
                    </a:moveTo>
                    <a:lnTo>
                      <a:pt x="0" y="11"/>
                    </a:lnTo>
                    <a:lnTo>
                      <a:pt x="3" y="14"/>
                    </a:lnTo>
                    <a:lnTo>
                      <a:pt x="13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" name="Freeform 114"/>
              <p:cNvSpPr>
                <a:spLocks/>
              </p:cNvSpPr>
              <p:nvPr/>
            </p:nvSpPr>
            <p:spPr bwMode="auto">
              <a:xfrm>
                <a:off x="1775" y="2562"/>
                <a:ext cx="12" cy="14"/>
              </a:xfrm>
              <a:custGeom>
                <a:avLst/>
                <a:gdLst>
                  <a:gd name="T0" fmla="*/ 0 w 12"/>
                  <a:gd name="T1" fmla="*/ 9 h 14"/>
                  <a:gd name="T2" fmla="*/ 0 w 12"/>
                  <a:gd name="T3" fmla="*/ 9 h 14"/>
                  <a:gd name="T4" fmla="*/ 4 w 12"/>
                  <a:gd name="T5" fmla="*/ 14 h 14"/>
                  <a:gd name="T6" fmla="*/ 12 w 12"/>
                  <a:gd name="T7" fmla="*/ 4 h 14"/>
                  <a:gd name="T8" fmla="*/ 9 w 12"/>
                  <a:gd name="T9" fmla="*/ 0 h 14"/>
                  <a:gd name="T10" fmla="*/ 9 w 12"/>
                  <a:gd name="T11" fmla="*/ 0 h 14"/>
                  <a:gd name="T12" fmla="*/ 0 w 12"/>
                  <a:gd name="T13" fmla="*/ 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0" y="9"/>
                    </a:moveTo>
                    <a:lnTo>
                      <a:pt x="0" y="9"/>
                    </a:lnTo>
                    <a:lnTo>
                      <a:pt x="4" y="14"/>
                    </a:lnTo>
                    <a:lnTo>
                      <a:pt x="12" y="4"/>
                    </a:lnTo>
                    <a:lnTo>
                      <a:pt x="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" name="Freeform 115"/>
              <p:cNvSpPr>
                <a:spLocks/>
              </p:cNvSpPr>
              <p:nvPr/>
            </p:nvSpPr>
            <p:spPr bwMode="auto">
              <a:xfrm>
                <a:off x="1770" y="2557"/>
                <a:ext cx="14" cy="14"/>
              </a:xfrm>
              <a:custGeom>
                <a:avLst/>
                <a:gdLst>
                  <a:gd name="T0" fmla="*/ 0 w 14"/>
                  <a:gd name="T1" fmla="*/ 9 h 14"/>
                  <a:gd name="T2" fmla="*/ 0 w 14"/>
                  <a:gd name="T3" fmla="*/ 9 h 14"/>
                  <a:gd name="T4" fmla="*/ 5 w 14"/>
                  <a:gd name="T5" fmla="*/ 14 h 14"/>
                  <a:gd name="T6" fmla="*/ 14 w 14"/>
                  <a:gd name="T7" fmla="*/ 5 h 14"/>
                  <a:gd name="T8" fmla="*/ 9 w 14"/>
                  <a:gd name="T9" fmla="*/ 0 h 14"/>
                  <a:gd name="T10" fmla="*/ 11 w 14"/>
                  <a:gd name="T11" fmla="*/ 2 h 14"/>
                  <a:gd name="T12" fmla="*/ 0 w 14"/>
                  <a:gd name="T13" fmla="*/ 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9"/>
                    </a:moveTo>
                    <a:lnTo>
                      <a:pt x="0" y="9"/>
                    </a:lnTo>
                    <a:lnTo>
                      <a:pt x="5" y="14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" name="Freeform 116"/>
              <p:cNvSpPr>
                <a:spLocks/>
              </p:cNvSpPr>
              <p:nvPr/>
            </p:nvSpPr>
            <p:spPr bwMode="auto">
              <a:xfrm>
                <a:off x="1767" y="2554"/>
                <a:ext cx="14" cy="12"/>
              </a:xfrm>
              <a:custGeom>
                <a:avLst/>
                <a:gdLst>
                  <a:gd name="T0" fmla="*/ 0 w 14"/>
                  <a:gd name="T1" fmla="*/ 8 h 12"/>
                  <a:gd name="T2" fmla="*/ 0 w 14"/>
                  <a:gd name="T3" fmla="*/ 8 h 12"/>
                  <a:gd name="T4" fmla="*/ 3 w 14"/>
                  <a:gd name="T5" fmla="*/ 12 h 12"/>
                  <a:gd name="T6" fmla="*/ 14 w 14"/>
                  <a:gd name="T7" fmla="*/ 5 h 12"/>
                  <a:gd name="T8" fmla="*/ 9 w 14"/>
                  <a:gd name="T9" fmla="*/ 0 h 12"/>
                  <a:gd name="T10" fmla="*/ 9 w 14"/>
                  <a:gd name="T11" fmla="*/ 0 h 12"/>
                  <a:gd name="T12" fmla="*/ 0 w 14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lnTo>
                      <a:pt x="0" y="8"/>
                    </a:lnTo>
                    <a:lnTo>
                      <a:pt x="3" y="12"/>
                    </a:lnTo>
                    <a:lnTo>
                      <a:pt x="14" y="5"/>
                    </a:lnTo>
                    <a:lnTo>
                      <a:pt x="9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" name="Freeform 117"/>
              <p:cNvSpPr>
                <a:spLocks/>
              </p:cNvSpPr>
              <p:nvPr/>
            </p:nvSpPr>
            <p:spPr bwMode="auto">
              <a:xfrm>
                <a:off x="1763" y="2550"/>
                <a:ext cx="13" cy="12"/>
              </a:xfrm>
              <a:custGeom>
                <a:avLst/>
                <a:gdLst>
                  <a:gd name="T0" fmla="*/ 0 w 13"/>
                  <a:gd name="T1" fmla="*/ 7 h 12"/>
                  <a:gd name="T2" fmla="*/ 1 w 13"/>
                  <a:gd name="T3" fmla="*/ 7 h 12"/>
                  <a:gd name="T4" fmla="*/ 4 w 13"/>
                  <a:gd name="T5" fmla="*/ 12 h 12"/>
                  <a:gd name="T6" fmla="*/ 13 w 13"/>
                  <a:gd name="T7" fmla="*/ 4 h 12"/>
                  <a:gd name="T8" fmla="*/ 10 w 13"/>
                  <a:gd name="T9" fmla="*/ 0 h 12"/>
                  <a:gd name="T10" fmla="*/ 10 w 13"/>
                  <a:gd name="T11" fmla="*/ 0 h 12"/>
                  <a:gd name="T12" fmla="*/ 0 w 13"/>
                  <a:gd name="T13" fmla="*/ 7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0" y="7"/>
                    </a:moveTo>
                    <a:lnTo>
                      <a:pt x="1" y="7"/>
                    </a:lnTo>
                    <a:lnTo>
                      <a:pt x="4" y="12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" name="Freeform 118"/>
              <p:cNvSpPr>
                <a:spLocks/>
              </p:cNvSpPr>
              <p:nvPr/>
            </p:nvSpPr>
            <p:spPr bwMode="auto">
              <a:xfrm>
                <a:off x="1759" y="2545"/>
                <a:ext cx="14" cy="12"/>
              </a:xfrm>
              <a:custGeom>
                <a:avLst/>
                <a:gdLst>
                  <a:gd name="T0" fmla="*/ 0 w 14"/>
                  <a:gd name="T1" fmla="*/ 8 h 12"/>
                  <a:gd name="T2" fmla="*/ 0 w 14"/>
                  <a:gd name="T3" fmla="*/ 8 h 12"/>
                  <a:gd name="T4" fmla="*/ 4 w 14"/>
                  <a:gd name="T5" fmla="*/ 12 h 12"/>
                  <a:gd name="T6" fmla="*/ 14 w 14"/>
                  <a:gd name="T7" fmla="*/ 5 h 12"/>
                  <a:gd name="T8" fmla="*/ 11 w 14"/>
                  <a:gd name="T9" fmla="*/ 0 h 12"/>
                  <a:gd name="T10" fmla="*/ 11 w 14"/>
                  <a:gd name="T11" fmla="*/ 2 h 12"/>
                  <a:gd name="T12" fmla="*/ 0 w 14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0" y="8"/>
                    </a:moveTo>
                    <a:lnTo>
                      <a:pt x="0" y="8"/>
                    </a:lnTo>
                    <a:lnTo>
                      <a:pt x="4" y="12"/>
                    </a:lnTo>
                    <a:lnTo>
                      <a:pt x="14" y="5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" name="Freeform 119"/>
              <p:cNvSpPr>
                <a:spLocks/>
              </p:cNvSpPr>
              <p:nvPr/>
            </p:nvSpPr>
            <p:spPr bwMode="auto">
              <a:xfrm>
                <a:off x="1756" y="2542"/>
                <a:ext cx="14" cy="11"/>
              </a:xfrm>
              <a:custGeom>
                <a:avLst/>
                <a:gdLst>
                  <a:gd name="T0" fmla="*/ 0 w 14"/>
                  <a:gd name="T1" fmla="*/ 6 h 11"/>
                  <a:gd name="T2" fmla="*/ 0 w 14"/>
                  <a:gd name="T3" fmla="*/ 6 h 11"/>
                  <a:gd name="T4" fmla="*/ 3 w 14"/>
                  <a:gd name="T5" fmla="*/ 11 h 11"/>
                  <a:gd name="T6" fmla="*/ 14 w 14"/>
                  <a:gd name="T7" fmla="*/ 5 h 11"/>
                  <a:gd name="T8" fmla="*/ 11 w 14"/>
                  <a:gd name="T9" fmla="*/ 0 h 11"/>
                  <a:gd name="T10" fmla="*/ 11 w 14"/>
                  <a:gd name="T11" fmla="*/ 0 h 11"/>
                  <a:gd name="T12" fmla="*/ 0 w 14"/>
                  <a:gd name="T13" fmla="*/ 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lnTo>
                      <a:pt x="0" y="6"/>
                    </a:lnTo>
                    <a:lnTo>
                      <a:pt x="3" y="11"/>
                    </a:lnTo>
                    <a:lnTo>
                      <a:pt x="14" y="5"/>
                    </a:lnTo>
                    <a:lnTo>
                      <a:pt x="11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" name="Freeform 120"/>
              <p:cNvSpPr>
                <a:spLocks/>
              </p:cNvSpPr>
              <p:nvPr/>
            </p:nvSpPr>
            <p:spPr bwMode="auto">
              <a:xfrm>
                <a:off x="1753" y="2537"/>
                <a:ext cx="14" cy="11"/>
              </a:xfrm>
              <a:custGeom>
                <a:avLst/>
                <a:gdLst>
                  <a:gd name="T0" fmla="*/ 0 w 14"/>
                  <a:gd name="T1" fmla="*/ 5 h 11"/>
                  <a:gd name="T2" fmla="*/ 0 w 14"/>
                  <a:gd name="T3" fmla="*/ 7 h 11"/>
                  <a:gd name="T4" fmla="*/ 3 w 14"/>
                  <a:gd name="T5" fmla="*/ 11 h 11"/>
                  <a:gd name="T6" fmla="*/ 14 w 14"/>
                  <a:gd name="T7" fmla="*/ 5 h 11"/>
                  <a:gd name="T8" fmla="*/ 13 w 14"/>
                  <a:gd name="T9" fmla="*/ 0 h 11"/>
                  <a:gd name="T10" fmla="*/ 13 w 14"/>
                  <a:gd name="T11" fmla="*/ 0 h 11"/>
                  <a:gd name="T12" fmla="*/ 0 w 14"/>
                  <a:gd name="T13" fmla="*/ 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0" y="5"/>
                    </a:moveTo>
                    <a:lnTo>
                      <a:pt x="0" y="7"/>
                    </a:lnTo>
                    <a:lnTo>
                      <a:pt x="3" y="11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" name="Freeform 121"/>
              <p:cNvSpPr>
                <a:spLocks/>
              </p:cNvSpPr>
              <p:nvPr/>
            </p:nvSpPr>
            <p:spPr bwMode="auto">
              <a:xfrm>
                <a:off x="1752" y="2531"/>
                <a:ext cx="14" cy="11"/>
              </a:xfrm>
              <a:custGeom>
                <a:avLst/>
                <a:gdLst>
                  <a:gd name="T0" fmla="*/ 0 w 14"/>
                  <a:gd name="T1" fmla="*/ 6 h 11"/>
                  <a:gd name="T2" fmla="*/ 0 w 14"/>
                  <a:gd name="T3" fmla="*/ 6 h 11"/>
                  <a:gd name="T4" fmla="*/ 1 w 14"/>
                  <a:gd name="T5" fmla="*/ 11 h 11"/>
                  <a:gd name="T6" fmla="*/ 14 w 14"/>
                  <a:gd name="T7" fmla="*/ 6 h 11"/>
                  <a:gd name="T8" fmla="*/ 11 w 14"/>
                  <a:gd name="T9" fmla="*/ 0 h 11"/>
                  <a:gd name="T10" fmla="*/ 11 w 14"/>
                  <a:gd name="T11" fmla="*/ 2 h 11"/>
                  <a:gd name="T12" fmla="*/ 0 w 14"/>
                  <a:gd name="T13" fmla="*/ 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14" y="6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" name="Freeform 122"/>
              <p:cNvSpPr>
                <a:spLocks/>
              </p:cNvSpPr>
              <p:nvPr/>
            </p:nvSpPr>
            <p:spPr bwMode="auto">
              <a:xfrm>
                <a:off x="1749" y="2527"/>
                <a:ext cx="14" cy="10"/>
              </a:xfrm>
              <a:custGeom>
                <a:avLst/>
                <a:gdLst>
                  <a:gd name="T0" fmla="*/ 0 w 14"/>
                  <a:gd name="T1" fmla="*/ 4 h 10"/>
                  <a:gd name="T2" fmla="*/ 0 w 14"/>
                  <a:gd name="T3" fmla="*/ 6 h 10"/>
                  <a:gd name="T4" fmla="*/ 3 w 14"/>
                  <a:gd name="T5" fmla="*/ 10 h 10"/>
                  <a:gd name="T6" fmla="*/ 14 w 14"/>
                  <a:gd name="T7" fmla="*/ 6 h 10"/>
                  <a:gd name="T8" fmla="*/ 12 w 14"/>
                  <a:gd name="T9" fmla="*/ 0 h 10"/>
                  <a:gd name="T10" fmla="*/ 12 w 14"/>
                  <a:gd name="T11" fmla="*/ 1 h 10"/>
                  <a:gd name="T12" fmla="*/ 0 w 14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4"/>
                    </a:moveTo>
                    <a:lnTo>
                      <a:pt x="0" y="6"/>
                    </a:lnTo>
                    <a:lnTo>
                      <a:pt x="3" y="10"/>
                    </a:lnTo>
                    <a:lnTo>
                      <a:pt x="14" y="6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" name="Freeform 123"/>
              <p:cNvSpPr>
                <a:spLocks/>
              </p:cNvSpPr>
              <p:nvPr/>
            </p:nvSpPr>
            <p:spPr bwMode="auto">
              <a:xfrm>
                <a:off x="1747" y="2522"/>
                <a:ext cx="14" cy="9"/>
              </a:xfrm>
              <a:custGeom>
                <a:avLst/>
                <a:gdLst>
                  <a:gd name="T0" fmla="*/ 0 w 14"/>
                  <a:gd name="T1" fmla="*/ 5 h 9"/>
                  <a:gd name="T2" fmla="*/ 0 w 14"/>
                  <a:gd name="T3" fmla="*/ 5 h 9"/>
                  <a:gd name="T4" fmla="*/ 2 w 14"/>
                  <a:gd name="T5" fmla="*/ 9 h 9"/>
                  <a:gd name="T6" fmla="*/ 14 w 14"/>
                  <a:gd name="T7" fmla="*/ 6 h 9"/>
                  <a:gd name="T8" fmla="*/ 12 w 14"/>
                  <a:gd name="T9" fmla="*/ 0 h 9"/>
                  <a:gd name="T10" fmla="*/ 12 w 14"/>
                  <a:gd name="T11" fmla="*/ 0 h 9"/>
                  <a:gd name="T12" fmla="*/ 0 w 14"/>
                  <a:gd name="T13" fmla="*/ 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0" y="5"/>
                    </a:moveTo>
                    <a:lnTo>
                      <a:pt x="0" y="5"/>
                    </a:lnTo>
                    <a:lnTo>
                      <a:pt x="2" y="9"/>
                    </a:lnTo>
                    <a:lnTo>
                      <a:pt x="14" y="6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" name="Freeform 124"/>
              <p:cNvSpPr>
                <a:spLocks/>
              </p:cNvSpPr>
              <p:nvPr/>
            </p:nvSpPr>
            <p:spPr bwMode="auto">
              <a:xfrm>
                <a:off x="1746" y="2517"/>
                <a:ext cx="13" cy="10"/>
              </a:xfrm>
              <a:custGeom>
                <a:avLst/>
                <a:gdLst>
                  <a:gd name="T0" fmla="*/ 0 w 13"/>
                  <a:gd name="T1" fmla="*/ 4 h 10"/>
                  <a:gd name="T2" fmla="*/ 0 w 13"/>
                  <a:gd name="T3" fmla="*/ 4 h 10"/>
                  <a:gd name="T4" fmla="*/ 1 w 13"/>
                  <a:gd name="T5" fmla="*/ 10 h 10"/>
                  <a:gd name="T6" fmla="*/ 13 w 13"/>
                  <a:gd name="T7" fmla="*/ 5 h 10"/>
                  <a:gd name="T8" fmla="*/ 12 w 13"/>
                  <a:gd name="T9" fmla="*/ 0 h 10"/>
                  <a:gd name="T10" fmla="*/ 12 w 13"/>
                  <a:gd name="T11" fmla="*/ 0 h 10"/>
                  <a:gd name="T12" fmla="*/ 0 w 13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lnTo>
                      <a:pt x="0" y="4"/>
                    </a:lnTo>
                    <a:lnTo>
                      <a:pt x="1" y="10"/>
                    </a:lnTo>
                    <a:lnTo>
                      <a:pt x="13" y="5"/>
                    </a:lnTo>
                    <a:lnTo>
                      <a:pt x="12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" name="Freeform 125"/>
              <p:cNvSpPr>
                <a:spLocks/>
              </p:cNvSpPr>
              <p:nvPr/>
            </p:nvSpPr>
            <p:spPr bwMode="auto">
              <a:xfrm>
                <a:off x="1744" y="2513"/>
                <a:ext cx="14" cy="8"/>
              </a:xfrm>
              <a:custGeom>
                <a:avLst/>
                <a:gdLst>
                  <a:gd name="T0" fmla="*/ 0 w 14"/>
                  <a:gd name="T1" fmla="*/ 1 h 8"/>
                  <a:gd name="T2" fmla="*/ 0 w 14"/>
                  <a:gd name="T3" fmla="*/ 3 h 8"/>
                  <a:gd name="T4" fmla="*/ 2 w 14"/>
                  <a:gd name="T5" fmla="*/ 8 h 8"/>
                  <a:gd name="T6" fmla="*/ 14 w 14"/>
                  <a:gd name="T7" fmla="*/ 4 h 8"/>
                  <a:gd name="T8" fmla="*/ 12 w 14"/>
                  <a:gd name="T9" fmla="*/ 0 h 8"/>
                  <a:gd name="T10" fmla="*/ 12 w 14"/>
                  <a:gd name="T11" fmla="*/ 0 h 8"/>
                  <a:gd name="T12" fmla="*/ 0 w 14"/>
                  <a:gd name="T13" fmla="*/ 1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lnTo>
                      <a:pt x="0" y="3"/>
                    </a:lnTo>
                    <a:lnTo>
                      <a:pt x="2" y="8"/>
                    </a:lnTo>
                    <a:lnTo>
                      <a:pt x="14" y="4"/>
                    </a:lnTo>
                    <a:lnTo>
                      <a:pt x="1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" name="Freeform 126"/>
              <p:cNvSpPr>
                <a:spLocks/>
              </p:cNvSpPr>
              <p:nvPr/>
            </p:nvSpPr>
            <p:spPr bwMode="auto">
              <a:xfrm>
                <a:off x="1743" y="2507"/>
                <a:ext cx="13" cy="7"/>
              </a:xfrm>
              <a:custGeom>
                <a:avLst/>
                <a:gdLst>
                  <a:gd name="T0" fmla="*/ 0 w 13"/>
                  <a:gd name="T1" fmla="*/ 3 h 7"/>
                  <a:gd name="T2" fmla="*/ 0 w 13"/>
                  <a:gd name="T3" fmla="*/ 3 h 7"/>
                  <a:gd name="T4" fmla="*/ 1 w 13"/>
                  <a:gd name="T5" fmla="*/ 7 h 7"/>
                  <a:gd name="T6" fmla="*/ 13 w 13"/>
                  <a:gd name="T7" fmla="*/ 6 h 7"/>
                  <a:gd name="T8" fmla="*/ 12 w 13"/>
                  <a:gd name="T9" fmla="*/ 0 h 7"/>
                  <a:gd name="T10" fmla="*/ 12 w 13"/>
                  <a:gd name="T11" fmla="*/ 0 h 7"/>
                  <a:gd name="T12" fmla="*/ 0 w 13"/>
                  <a:gd name="T13" fmla="*/ 3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0" y="3"/>
                    </a:moveTo>
                    <a:lnTo>
                      <a:pt x="0" y="3"/>
                    </a:lnTo>
                    <a:lnTo>
                      <a:pt x="1" y="7"/>
                    </a:lnTo>
                    <a:lnTo>
                      <a:pt x="13" y="6"/>
                    </a:lnTo>
                    <a:lnTo>
                      <a:pt x="1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2" name="Freeform 127"/>
              <p:cNvSpPr>
                <a:spLocks/>
              </p:cNvSpPr>
              <p:nvPr/>
            </p:nvSpPr>
            <p:spPr bwMode="auto">
              <a:xfrm>
                <a:off x="1743" y="2502"/>
                <a:ext cx="12" cy="8"/>
              </a:xfrm>
              <a:custGeom>
                <a:avLst/>
                <a:gdLst>
                  <a:gd name="T0" fmla="*/ 0 w 12"/>
                  <a:gd name="T1" fmla="*/ 2 h 8"/>
                  <a:gd name="T2" fmla="*/ 0 w 12"/>
                  <a:gd name="T3" fmla="*/ 2 h 8"/>
                  <a:gd name="T4" fmla="*/ 0 w 12"/>
                  <a:gd name="T5" fmla="*/ 8 h 8"/>
                  <a:gd name="T6" fmla="*/ 12 w 12"/>
                  <a:gd name="T7" fmla="*/ 5 h 8"/>
                  <a:gd name="T8" fmla="*/ 12 w 12"/>
                  <a:gd name="T9" fmla="*/ 0 h 8"/>
                  <a:gd name="T10" fmla="*/ 12 w 12"/>
                  <a:gd name="T11" fmla="*/ 0 h 8"/>
                  <a:gd name="T12" fmla="*/ 0 w 12"/>
                  <a:gd name="T13" fmla="*/ 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2"/>
                    </a:moveTo>
                    <a:lnTo>
                      <a:pt x="0" y="2"/>
                    </a:lnTo>
                    <a:lnTo>
                      <a:pt x="0" y="8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3" name="Freeform 128"/>
              <p:cNvSpPr>
                <a:spLocks/>
              </p:cNvSpPr>
              <p:nvPr/>
            </p:nvSpPr>
            <p:spPr bwMode="auto">
              <a:xfrm>
                <a:off x="1741" y="2496"/>
                <a:ext cx="14" cy="8"/>
              </a:xfrm>
              <a:custGeom>
                <a:avLst/>
                <a:gdLst>
                  <a:gd name="T0" fmla="*/ 0 w 14"/>
                  <a:gd name="T1" fmla="*/ 2 h 8"/>
                  <a:gd name="T2" fmla="*/ 0 w 14"/>
                  <a:gd name="T3" fmla="*/ 2 h 8"/>
                  <a:gd name="T4" fmla="*/ 2 w 14"/>
                  <a:gd name="T5" fmla="*/ 8 h 8"/>
                  <a:gd name="T6" fmla="*/ 14 w 14"/>
                  <a:gd name="T7" fmla="*/ 6 h 8"/>
                  <a:gd name="T8" fmla="*/ 14 w 14"/>
                  <a:gd name="T9" fmla="*/ 0 h 8"/>
                  <a:gd name="T10" fmla="*/ 14 w 14"/>
                  <a:gd name="T11" fmla="*/ 2 h 8"/>
                  <a:gd name="T12" fmla="*/ 0 w 14"/>
                  <a:gd name="T13" fmla="*/ 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0" y="2"/>
                    </a:moveTo>
                    <a:lnTo>
                      <a:pt x="0" y="2"/>
                    </a:lnTo>
                    <a:lnTo>
                      <a:pt x="2" y="8"/>
                    </a:lnTo>
                    <a:lnTo>
                      <a:pt x="14" y="6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4" name="Freeform 129"/>
              <p:cNvSpPr>
                <a:spLocks/>
              </p:cNvSpPr>
              <p:nvPr/>
            </p:nvSpPr>
            <p:spPr bwMode="auto">
              <a:xfrm>
                <a:off x="1741" y="2491"/>
                <a:ext cx="14" cy="7"/>
              </a:xfrm>
              <a:custGeom>
                <a:avLst/>
                <a:gdLst>
                  <a:gd name="T0" fmla="*/ 0 w 14"/>
                  <a:gd name="T1" fmla="*/ 0 h 7"/>
                  <a:gd name="T2" fmla="*/ 0 w 14"/>
                  <a:gd name="T3" fmla="*/ 0 h 7"/>
                  <a:gd name="T4" fmla="*/ 0 w 14"/>
                  <a:gd name="T5" fmla="*/ 7 h 7"/>
                  <a:gd name="T6" fmla="*/ 14 w 14"/>
                  <a:gd name="T7" fmla="*/ 7 h 7"/>
                  <a:gd name="T8" fmla="*/ 12 w 14"/>
                  <a:gd name="T9" fmla="*/ 0 h 7"/>
                  <a:gd name="T10" fmla="*/ 12 w 14"/>
                  <a:gd name="T11" fmla="*/ 0 h 7"/>
                  <a:gd name="T12" fmla="*/ 0 w 1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14" y="7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5" name="Freeform 130"/>
              <p:cNvSpPr>
                <a:spLocks/>
              </p:cNvSpPr>
              <p:nvPr/>
            </p:nvSpPr>
            <p:spPr bwMode="auto">
              <a:xfrm>
                <a:off x="1741" y="2485"/>
                <a:ext cx="14" cy="6"/>
              </a:xfrm>
              <a:custGeom>
                <a:avLst/>
                <a:gdLst>
                  <a:gd name="T0" fmla="*/ 0 w 14"/>
                  <a:gd name="T1" fmla="*/ 0 h 6"/>
                  <a:gd name="T2" fmla="*/ 0 w 14"/>
                  <a:gd name="T3" fmla="*/ 0 h 6"/>
                  <a:gd name="T4" fmla="*/ 0 w 14"/>
                  <a:gd name="T5" fmla="*/ 6 h 6"/>
                  <a:gd name="T6" fmla="*/ 12 w 14"/>
                  <a:gd name="T7" fmla="*/ 6 h 6"/>
                  <a:gd name="T8" fmla="*/ 14 w 14"/>
                  <a:gd name="T9" fmla="*/ 0 h 6"/>
                  <a:gd name="T10" fmla="*/ 14 w 14"/>
                  <a:gd name="T11" fmla="*/ 2 h 6"/>
                  <a:gd name="T12" fmla="*/ 0 w 1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2" y="6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6" name="Freeform 131"/>
              <p:cNvSpPr>
                <a:spLocks/>
              </p:cNvSpPr>
              <p:nvPr/>
            </p:nvSpPr>
            <p:spPr bwMode="auto">
              <a:xfrm>
                <a:off x="1741" y="2479"/>
                <a:ext cx="14" cy="8"/>
              </a:xfrm>
              <a:custGeom>
                <a:avLst/>
                <a:gdLst>
                  <a:gd name="T0" fmla="*/ 2 w 14"/>
                  <a:gd name="T1" fmla="*/ 0 h 8"/>
                  <a:gd name="T2" fmla="*/ 2 w 14"/>
                  <a:gd name="T3" fmla="*/ 0 h 8"/>
                  <a:gd name="T4" fmla="*/ 0 w 14"/>
                  <a:gd name="T5" fmla="*/ 6 h 8"/>
                  <a:gd name="T6" fmla="*/ 14 w 14"/>
                  <a:gd name="T7" fmla="*/ 8 h 8"/>
                  <a:gd name="T8" fmla="*/ 14 w 14"/>
                  <a:gd name="T9" fmla="*/ 2 h 8"/>
                  <a:gd name="T10" fmla="*/ 14 w 14"/>
                  <a:gd name="T11" fmla="*/ 2 h 8"/>
                  <a:gd name="T12" fmla="*/ 2 w 1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4" y="8"/>
                    </a:lnTo>
                    <a:lnTo>
                      <a:pt x="14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7" name="Freeform 132"/>
              <p:cNvSpPr>
                <a:spLocks/>
              </p:cNvSpPr>
              <p:nvPr/>
            </p:nvSpPr>
            <p:spPr bwMode="auto">
              <a:xfrm>
                <a:off x="1743" y="2473"/>
                <a:ext cx="12" cy="8"/>
              </a:xfrm>
              <a:custGeom>
                <a:avLst/>
                <a:gdLst>
                  <a:gd name="T0" fmla="*/ 0 w 12"/>
                  <a:gd name="T1" fmla="*/ 0 h 8"/>
                  <a:gd name="T2" fmla="*/ 0 w 12"/>
                  <a:gd name="T3" fmla="*/ 0 h 8"/>
                  <a:gd name="T4" fmla="*/ 0 w 12"/>
                  <a:gd name="T5" fmla="*/ 6 h 8"/>
                  <a:gd name="T6" fmla="*/ 12 w 12"/>
                  <a:gd name="T7" fmla="*/ 8 h 8"/>
                  <a:gd name="T8" fmla="*/ 12 w 12"/>
                  <a:gd name="T9" fmla="*/ 2 h 8"/>
                  <a:gd name="T10" fmla="*/ 12 w 12"/>
                  <a:gd name="T11" fmla="*/ 3 h 8"/>
                  <a:gd name="T12" fmla="*/ 0 w 12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8" name="Freeform 133"/>
              <p:cNvSpPr>
                <a:spLocks/>
              </p:cNvSpPr>
              <p:nvPr/>
            </p:nvSpPr>
            <p:spPr bwMode="auto">
              <a:xfrm>
                <a:off x="1743" y="2467"/>
                <a:ext cx="13" cy="9"/>
              </a:xfrm>
              <a:custGeom>
                <a:avLst/>
                <a:gdLst>
                  <a:gd name="T0" fmla="*/ 1 w 13"/>
                  <a:gd name="T1" fmla="*/ 0 h 9"/>
                  <a:gd name="T2" fmla="*/ 1 w 13"/>
                  <a:gd name="T3" fmla="*/ 0 h 9"/>
                  <a:gd name="T4" fmla="*/ 0 w 13"/>
                  <a:gd name="T5" fmla="*/ 6 h 9"/>
                  <a:gd name="T6" fmla="*/ 12 w 13"/>
                  <a:gd name="T7" fmla="*/ 9 h 9"/>
                  <a:gd name="T8" fmla="*/ 13 w 13"/>
                  <a:gd name="T9" fmla="*/ 3 h 9"/>
                  <a:gd name="T10" fmla="*/ 13 w 13"/>
                  <a:gd name="T11" fmla="*/ 3 h 9"/>
                  <a:gd name="T12" fmla="*/ 1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2" y="9"/>
                    </a:lnTo>
                    <a:lnTo>
                      <a:pt x="13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9" name="Freeform 134"/>
              <p:cNvSpPr>
                <a:spLocks/>
              </p:cNvSpPr>
              <p:nvPr/>
            </p:nvSpPr>
            <p:spPr bwMode="auto">
              <a:xfrm>
                <a:off x="1744" y="2462"/>
                <a:ext cx="14" cy="8"/>
              </a:xfrm>
              <a:custGeom>
                <a:avLst/>
                <a:gdLst>
                  <a:gd name="T0" fmla="*/ 2 w 14"/>
                  <a:gd name="T1" fmla="*/ 0 h 8"/>
                  <a:gd name="T2" fmla="*/ 2 w 14"/>
                  <a:gd name="T3" fmla="*/ 0 h 8"/>
                  <a:gd name="T4" fmla="*/ 0 w 14"/>
                  <a:gd name="T5" fmla="*/ 5 h 8"/>
                  <a:gd name="T6" fmla="*/ 12 w 14"/>
                  <a:gd name="T7" fmla="*/ 8 h 8"/>
                  <a:gd name="T8" fmla="*/ 14 w 14"/>
                  <a:gd name="T9" fmla="*/ 3 h 8"/>
                  <a:gd name="T10" fmla="*/ 14 w 14"/>
                  <a:gd name="T11" fmla="*/ 3 h 8"/>
                  <a:gd name="T12" fmla="*/ 2 w 14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12" y="8"/>
                    </a:lnTo>
                    <a:lnTo>
                      <a:pt x="14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0" name="Freeform 135"/>
              <p:cNvSpPr>
                <a:spLocks/>
              </p:cNvSpPr>
              <p:nvPr/>
            </p:nvSpPr>
            <p:spPr bwMode="auto">
              <a:xfrm>
                <a:off x="1746" y="2456"/>
                <a:ext cx="13" cy="9"/>
              </a:xfrm>
              <a:custGeom>
                <a:avLst/>
                <a:gdLst>
                  <a:gd name="T0" fmla="*/ 1 w 13"/>
                  <a:gd name="T1" fmla="*/ 0 h 9"/>
                  <a:gd name="T2" fmla="*/ 1 w 13"/>
                  <a:gd name="T3" fmla="*/ 0 h 9"/>
                  <a:gd name="T4" fmla="*/ 0 w 13"/>
                  <a:gd name="T5" fmla="*/ 6 h 9"/>
                  <a:gd name="T6" fmla="*/ 12 w 13"/>
                  <a:gd name="T7" fmla="*/ 9 h 9"/>
                  <a:gd name="T8" fmla="*/ 13 w 13"/>
                  <a:gd name="T9" fmla="*/ 5 h 9"/>
                  <a:gd name="T10" fmla="*/ 13 w 13"/>
                  <a:gd name="T11" fmla="*/ 5 h 9"/>
                  <a:gd name="T12" fmla="*/ 1 w 13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" y="0"/>
                    </a:moveTo>
                    <a:lnTo>
                      <a:pt x="1" y="0"/>
                    </a:lnTo>
                    <a:lnTo>
                      <a:pt x="0" y="6"/>
                    </a:lnTo>
                    <a:lnTo>
                      <a:pt x="12" y="9"/>
                    </a:lnTo>
                    <a:lnTo>
                      <a:pt x="13" y="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1" name="Freeform 136"/>
              <p:cNvSpPr>
                <a:spLocks/>
              </p:cNvSpPr>
              <p:nvPr/>
            </p:nvSpPr>
            <p:spPr bwMode="auto">
              <a:xfrm>
                <a:off x="1747" y="2450"/>
                <a:ext cx="14" cy="11"/>
              </a:xfrm>
              <a:custGeom>
                <a:avLst/>
                <a:gdLst>
                  <a:gd name="T0" fmla="*/ 2 w 14"/>
                  <a:gd name="T1" fmla="*/ 0 h 11"/>
                  <a:gd name="T2" fmla="*/ 2 w 14"/>
                  <a:gd name="T3" fmla="*/ 0 h 11"/>
                  <a:gd name="T4" fmla="*/ 0 w 14"/>
                  <a:gd name="T5" fmla="*/ 6 h 11"/>
                  <a:gd name="T6" fmla="*/ 12 w 14"/>
                  <a:gd name="T7" fmla="*/ 11 h 11"/>
                  <a:gd name="T8" fmla="*/ 14 w 14"/>
                  <a:gd name="T9" fmla="*/ 5 h 11"/>
                  <a:gd name="T10" fmla="*/ 14 w 14"/>
                  <a:gd name="T11" fmla="*/ 6 h 11"/>
                  <a:gd name="T12" fmla="*/ 2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2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2" y="11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2" name="Freeform 137"/>
              <p:cNvSpPr>
                <a:spLocks/>
              </p:cNvSpPr>
              <p:nvPr/>
            </p:nvSpPr>
            <p:spPr bwMode="auto">
              <a:xfrm>
                <a:off x="1749" y="2446"/>
                <a:ext cx="14" cy="10"/>
              </a:xfrm>
              <a:custGeom>
                <a:avLst/>
                <a:gdLst>
                  <a:gd name="T0" fmla="*/ 3 w 14"/>
                  <a:gd name="T1" fmla="*/ 0 h 10"/>
                  <a:gd name="T2" fmla="*/ 3 w 14"/>
                  <a:gd name="T3" fmla="*/ 0 h 10"/>
                  <a:gd name="T4" fmla="*/ 0 w 14"/>
                  <a:gd name="T5" fmla="*/ 4 h 10"/>
                  <a:gd name="T6" fmla="*/ 12 w 14"/>
                  <a:gd name="T7" fmla="*/ 10 h 10"/>
                  <a:gd name="T8" fmla="*/ 14 w 14"/>
                  <a:gd name="T9" fmla="*/ 4 h 10"/>
                  <a:gd name="T10" fmla="*/ 14 w 14"/>
                  <a:gd name="T11" fmla="*/ 4 h 10"/>
                  <a:gd name="T12" fmla="*/ 3 w 14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3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2" y="10"/>
                    </a:lnTo>
                    <a:lnTo>
                      <a:pt x="14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3" name="Freeform 138"/>
              <p:cNvSpPr>
                <a:spLocks/>
              </p:cNvSpPr>
              <p:nvPr/>
            </p:nvSpPr>
            <p:spPr bwMode="auto">
              <a:xfrm>
                <a:off x="1752" y="2439"/>
                <a:ext cx="14" cy="11"/>
              </a:xfrm>
              <a:custGeom>
                <a:avLst/>
                <a:gdLst>
                  <a:gd name="T0" fmla="*/ 1 w 14"/>
                  <a:gd name="T1" fmla="*/ 0 h 11"/>
                  <a:gd name="T2" fmla="*/ 1 w 14"/>
                  <a:gd name="T3" fmla="*/ 2 h 11"/>
                  <a:gd name="T4" fmla="*/ 0 w 14"/>
                  <a:gd name="T5" fmla="*/ 7 h 11"/>
                  <a:gd name="T6" fmla="*/ 11 w 14"/>
                  <a:gd name="T7" fmla="*/ 11 h 11"/>
                  <a:gd name="T8" fmla="*/ 14 w 14"/>
                  <a:gd name="T9" fmla="*/ 7 h 11"/>
                  <a:gd name="T10" fmla="*/ 14 w 14"/>
                  <a:gd name="T11" fmla="*/ 7 h 11"/>
                  <a:gd name="T12" fmla="*/ 1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" y="0"/>
                    </a:moveTo>
                    <a:lnTo>
                      <a:pt x="1" y="2"/>
                    </a:lnTo>
                    <a:lnTo>
                      <a:pt x="0" y="7"/>
                    </a:lnTo>
                    <a:lnTo>
                      <a:pt x="11" y="11"/>
                    </a:lnTo>
                    <a:lnTo>
                      <a:pt x="14" y="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4" name="Freeform 139"/>
              <p:cNvSpPr>
                <a:spLocks/>
              </p:cNvSpPr>
              <p:nvPr/>
            </p:nvSpPr>
            <p:spPr bwMode="auto">
              <a:xfrm>
                <a:off x="1753" y="2435"/>
                <a:ext cx="14" cy="11"/>
              </a:xfrm>
              <a:custGeom>
                <a:avLst/>
                <a:gdLst>
                  <a:gd name="T0" fmla="*/ 3 w 14"/>
                  <a:gd name="T1" fmla="*/ 0 h 11"/>
                  <a:gd name="T2" fmla="*/ 3 w 14"/>
                  <a:gd name="T3" fmla="*/ 0 h 11"/>
                  <a:gd name="T4" fmla="*/ 0 w 14"/>
                  <a:gd name="T5" fmla="*/ 4 h 11"/>
                  <a:gd name="T6" fmla="*/ 13 w 14"/>
                  <a:gd name="T7" fmla="*/ 11 h 11"/>
                  <a:gd name="T8" fmla="*/ 14 w 14"/>
                  <a:gd name="T9" fmla="*/ 6 h 11"/>
                  <a:gd name="T10" fmla="*/ 14 w 14"/>
                  <a:gd name="T11" fmla="*/ 6 h 11"/>
                  <a:gd name="T12" fmla="*/ 3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13" y="11"/>
                    </a:lnTo>
                    <a:lnTo>
                      <a:pt x="14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5" name="Freeform 140"/>
              <p:cNvSpPr>
                <a:spLocks/>
              </p:cNvSpPr>
              <p:nvPr/>
            </p:nvSpPr>
            <p:spPr bwMode="auto">
              <a:xfrm>
                <a:off x="1756" y="2430"/>
                <a:ext cx="14" cy="11"/>
              </a:xfrm>
              <a:custGeom>
                <a:avLst/>
                <a:gdLst>
                  <a:gd name="T0" fmla="*/ 3 w 14"/>
                  <a:gd name="T1" fmla="*/ 0 h 11"/>
                  <a:gd name="T2" fmla="*/ 3 w 14"/>
                  <a:gd name="T3" fmla="*/ 0 h 11"/>
                  <a:gd name="T4" fmla="*/ 0 w 14"/>
                  <a:gd name="T5" fmla="*/ 5 h 11"/>
                  <a:gd name="T6" fmla="*/ 11 w 14"/>
                  <a:gd name="T7" fmla="*/ 11 h 11"/>
                  <a:gd name="T8" fmla="*/ 14 w 14"/>
                  <a:gd name="T9" fmla="*/ 6 h 11"/>
                  <a:gd name="T10" fmla="*/ 14 w 14"/>
                  <a:gd name="T11" fmla="*/ 8 h 11"/>
                  <a:gd name="T12" fmla="*/ 3 w 14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11" y="11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6" name="Freeform 141"/>
              <p:cNvSpPr>
                <a:spLocks/>
              </p:cNvSpPr>
              <p:nvPr/>
            </p:nvSpPr>
            <p:spPr bwMode="auto">
              <a:xfrm>
                <a:off x="1759" y="2426"/>
                <a:ext cx="14" cy="12"/>
              </a:xfrm>
              <a:custGeom>
                <a:avLst/>
                <a:gdLst>
                  <a:gd name="T0" fmla="*/ 5 w 14"/>
                  <a:gd name="T1" fmla="*/ 0 h 12"/>
                  <a:gd name="T2" fmla="*/ 4 w 14"/>
                  <a:gd name="T3" fmla="*/ 0 h 12"/>
                  <a:gd name="T4" fmla="*/ 0 w 14"/>
                  <a:gd name="T5" fmla="*/ 4 h 12"/>
                  <a:gd name="T6" fmla="*/ 11 w 14"/>
                  <a:gd name="T7" fmla="*/ 12 h 12"/>
                  <a:gd name="T8" fmla="*/ 14 w 14"/>
                  <a:gd name="T9" fmla="*/ 7 h 12"/>
                  <a:gd name="T10" fmla="*/ 14 w 14"/>
                  <a:gd name="T11" fmla="*/ 7 h 12"/>
                  <a:gd name="T12" fmla="*/ 5 w 14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11" y="12"/>
                    </a:lnTo>
                    <a:lnTo>
                      <a:pt x="14" y="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7" name="Freeform 142"/>
              <p:cNvSpPr>
                <a:spLocks/>
              </p:cNvSpPr>
              <p:nvPr/>
            </p:nvSpPr>
            <p:spPr bwMode="auto">
              <a:xfrm>
                <a:off x="1764" y="2421"/>
                <a:ext cx="12" cy="12"/>
              </a:xfrm>
              <a:custGeom>
                <a:avLst/>
                <a:gdLst>
                  <a:gd name="T0" fmla="*/ 3 w 12"/>
                  <a:gd name="T1" fmla="*/ 0 h 12"/>
                  <a:gd name="T2" fmla="*/ 3 w 12"/>
                  <a:gd name="T3" fmla="*/ 0 h 12"/>
                  <a:gd name="T4" fmla="*/ 0 w 12"/>
                  <a:gd name="T5" fmla="*/ 5 h 12"/>
                  <a:gd name="T6" fmla="*/ 9 w 12"/>
                  <a:gd name="T7" fmla="*/ 12 h 12"/>
                  <a:gd name="T8" fmla="*/ 12 w 12"/>
                  <a:gd name="T9" fmla="*/ 8 h 12"/>
                  <a:gd name="T10" fmla="*/ 12 w 12"/>
                  <a:gd name="T11" fmla="*/ 8 h 12"/>
                  <a:gd name="T12" fmla="*/ 3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9" y="12"/>
                    </a:lnTo>
                    <a:lnTo>
                      <a:pt x="12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8" name="Freeform 143"/>
              <p:cNvSpPr>
                <a:spLocks/>
              </p:cNvSpPr>
              <p:nvPr/>
            </p:nvSpPr>
            <p:spPr bwMode="auto">
              <a:xfrm>
                <a:off x="1767" y="2416"/>
                <a:ext cx="14" cy="13"/>
              </a:xfrm>
              <a:custGeom>
                <a:avLst/>
                <a:gdLst>
                  <a:gd name="T0" fmla="*/ 3 w 14"/>
                  <a:gd name="T1" fmla="*/ 0 h 13"/>
                  <a:gd name="T2" fmla="*/ 3 w 14"/>
                  <a:gd name="T3" fmla="*/ 0 h 13"/>
                  <a:gd name="T4" fmla="*/ 0 w 14"/>
                  <a:gd name="T5" fmla="*/ 5 h 13"/>
                  <a:gd name="T6" fmla="*/ 9 w 14"/>
                  <a:gd name="T7" fmla="*/ 13 h 13"/>
                  <a:gd name="T8" fmla="*/ 14 w 14"/>
                  <a:gd name="T9" fmla="*/ 8 h 13"/>
                  <a:gd name="T10" fmla="*/ 12 w 14"/>
                  <a:gd name="T11" fmla="*/ 8 h 13"/>
                  <a:gd name="T12" fmla="*/ 3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9" y="13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9" name="Freeform 144"/>
              <p:cNvSpPr>
                <a:spLocks/>
              </p:cNvSpPr>
              <p:nvPr/>
            </p:nvSpPr>
            <p:spPr bwMode="auto">
              <a:xfrm>
                <a:off x="1770" y="2412"/>
                <a:ext cx="14" cy="12"/>
              </a:xfrm>
              <a:custGeom>
                <a:avLst/>
                <a:gdLst>
                  <a:gd name="T0" fmla="*/ 5 w 14"/>
                  <a:gd name="T1" fmla="*/ 0 h 12"/>
                  <a:gd name="T2" fmla="*/ 5 w 14"/>
                  <a:gd name="T3" fmla="*/ 0 h 12"/>
                  <a:gd name="T4" fmla="*/ 0 w 14"/>
                  <a:gd name="T5" fmla="*/ 4 h 12"/>
                  <a:gd name="T6" fmla="*/ 9 w 14"/>
                  <a:gd name="T7" fmla="*/ 12 h 12"/>
                  <a:gd name="T8" fmla="*/ 14 w 14"/>
                  <a:gd name="T9" fmla="*/ 9 h 12"/>
                  <a:gd name="T10" fmla="*/ 14 w 14"/>
                  <a:gd name="T11" fmla="*/ 9 h 12"/>
                  <a:gd name="T12" fmla="*/ 5 w 14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5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9" y="12"/>
                    </a:lnTo>
                    <a:lnTo>
                      <a:pt x="14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0" name="Freeform 145"/>
              <p:cNvSpPr>
                <a:spLocks/>
              </p:cNvSpPr>
              <p:nvPr/>
            </p:nvSpPr>
            <p:spPr bwMode="auto">
              <a:xfrm>
                <a:off x="1775" y="2407"/>
                <a:ext cx="12" cy="14"/>
              </a:xfrm>
              <a:custGeom>
                <a:avLst/>
                <a:gdLst>
                  <a:gd name="T0" fmla="*/ 4 w 12"/>
                  <a:gd name="T1" fmla="*/ 0 h 14"/>
                  <a:gd name="T2" fmla="*/ 4 w 12"/>
                  <a:gd name="T3" fmla="*/ 0 h 14"/>
                  <a:gd name="T4" fmla="*/ 0 w 12"/>
                  <a:gd name="T5" fmla="*/ 5 h 14"/>
                  <a:gd name="T6" fmla="*/ 9 w 12"/>
                  <a:gd name="T7" fmla="*/ 14 h 14"/>
                  <a:gd name="T8" fmla="*/ 12 w 12"/>
                  <a:gd name="T9" fmla="*/ 9 h 14"/>
                  <a:gd name="T10" fmla="*/ 12 w 12"/>
                  <a:gd name="T11" fmla="*/ 9 h 14"/>
                  <a:gd name="T12" fmla="*/ 4 w 1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9" y="14"/>
                    </a:lnTo>
                    <a:lnTo>
                      <a:pt x="12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1" name="Freeform 146"/>
              <p:cNvSpPr>
                <a:spLocks/>
              </p:cNvSpPr>
              <p:nvPr/>
            </p:nvSpPr>
            <p:spPr bwMode="auto">
              <a:xfrm>
                <a:off x="1779" y="2404"/>
                <a:ext cx="13" cy="12"/>
              </a:xfrm>
              <a:custGeom>
                <a:avLst/>
                <a:gdLst>
                  <a:gd name="T0" fmla="*/ 5 w 13"/>
                  <a:gd name="T1" fmla="*/ 0 h 12"/>
                  <a:gd name="T2" fmla="*/ 3 w 13"/>
                  <a:gd name="T3" fmla="*/ 0 h 12"/>
                  <a:gd name="T4" fmla="*/ 0 w 13"/>
                  <a:gd name="T5" fmla="*/ 3 h 12"/>
                  <a:gd name="T6" fmla="*/ 8 w 13"/>
                  <a:gd name="T7" fmla="*/ 12 h 12"/>
                  <a:gd name="T8" fmla="*/ 13 w 13"/>
                  <a:gd name="T9" fmla="*/ 9 h 12"/>
                  <a:gd name="T10" fmla="*/ 13 w 13"/>
                  <a:gd name="T11" fmla="*/ 9 h 12"/>
                  <a:gd name="T12" fmla="*/ 5 w 13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8" y="12"/>
                    </a:lnTo>
                    <a:lnTo>
                      <a:pt x="13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2" name="Freeform 147"/>
              <p:cNvSpPr>
                <a:spLocks/>
              </p:cNvSpPr>
              <p:nvPr/>
            </p:nvSpPr>
            <p:spPr bwMode="auto">
              <a:xfrm>
                <a:off x="1784" y="2400"/>
                <a:ext cx="12" cy="13"/>
              </a:xfrm>
              <a:custGeom>
                <a:avLst/>
                <a:gdLst>
                  <a:gd name="T0" fmla="*/ 5 w 12"/>
                  <a:gd name="T1" fmla="*/ 0 h 13"/>
                  <a:gd name="T2" fmla="*/ 3 w 12"/>
                  <a:gd name="T3" fmla="*/ 0 h 13"/>
                  <a:gd name="T4" fmla="*/ 0 w 12"/>
                  <a:gd name="T5" fmla="*/ 4 h 13"/>
                  <a:gd name="T6" fmla="*/ 8 w 12"/>
                  <a:gd name="T7" fmla="*/ 13 h 13"/>
                  <a:gd name="T8" fmla="*/ 12 w 12"/>
                  <a:gd name="T9" fmla="*/ 10 h 13"/>
                  <a:gd name="T10" fmla="*/ 12 w 12"/>
                  <a:gd name="T11" fmla="*/ 10 h 13"/>
                  <a:gd name="T12" fmla="*/ 5 w 12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8" y="13"/>
                    </a:lnTo>
                    <a:lnTo>
                      <a:pt x="12" y="1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3" name="Freeform 148"/>
              <p:cNvSpPr>
                <a:spLocks/>
              </p:cNvSpPr>
              <p:nvPr/>
            </p:nvSpPr>
            <p:spPr bwMode="auto">
              <a:xfrm>
                <a:off x="1789" y="2397"/>
                <a:ext cx="12" cy="13"/>
              </a:xfrm>
              <a:custGeom>
                <a:avLst/>
                <a:gdLst>
                  <a:gd name="T0" fmla="*/ 10 w 12"/>
                  <a:gd name="T1" fmla="*/ 10 h 13"/>
                  <a:gd name="T2" fmla="*/ 4 w 12"/>
                  <a:gd name="T3" fmla="*/ 0 h 13"/>
                  <a:gd name="T4" fmla="*/ 0 w 12"/>
                  <a:gd name="T5" fmla="*/ 3 h 13"/>
                  <a:gd name="T6" fmla="*/ 7 w 12"/>
                  <a:gd name="T7" fmla="*/ 13 h 13"/>
                  <a:gd name="T8" fmla="*/ 12 w 12"/>
                  <a:gd name="T9" fmla="*/ 10 h 13"/>
                  <a:gd name="T10" fmla="*/ 4 w 12"/>
                  <a:gd name="T11" fmla="*/ 0 h 13"/>
                  <a:gd name="T12" fmla="*/ 10 w 12"/>
                  <a:gd name="T13" fmla="*/ 1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0" y="1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7" y="13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4" name="Freeform 149"/>
              <p:cNvSpPr>
                <a:spLocks/>
              </p:cNvSpPr>
              <p:nvPr/>
            </p:nvSpPr>
            <p:spPr bwMode="auto">
              <a:xfrm>
                <a:off x="741" y="2397"/>
                <a:ext cx="1058" cy="735"/>
              </a:xfrm>
              <a:custGeom>
                <a:avLst/>
                <a:gdLst>
                  <a:gd name="T0" fmla="*/ 8 w 1058"/>
                  <a:gd name="T1" fmla="*/ 735 h 735"/>
                  <a:gd name="T2" fmla="*/ 8 w 1058"/>
                  <a:gd name="T3" fmla="*/ 735 h 735"/>
                  <a:gd name="T4" fmla="*/ 1058 w 1058"/>
                  <a:gd name="T5" fmla="*/ 10 h 735"/>
                  <a:gd name="T6" fmla="*/ 1052 w 1058"/>
                  <a:gd name="T7" fmla="*/ 0 h 735"/>
                  <a:gd name="T8" fmla="*/ 0 w 1058"/>
                  <a:gd name="T9" fmla="*/ 724 h 735"/>
                  <a:gd name="T10" fmla="*/ 0 w 1058"/>
                  <a:gd name="T11" fmla="*/ 724 h 735"/>
                  <a:gd name="T12" fmla="*/ 8 w 1058"/>
                  <a:gd name="T13" fmla="*/ 735 h 7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8" h="735">
                    <a:moveTo>
                      <a:pt x="8" y="735"/>
                    </a:moveTo>
                    <a:lnTo>
                      <a:pt x="8" y="735"/>
                    </a:lnTo>
                    <a:lnTo>
                      <a:pt x="1058" y="10"/>
                    </a:lnTo>
                    <a:lnTo>
                      <a:pt x="1052" y="0"/>
                    </a:lnTo>
                    <a:lnTo>
                      <a:pt x="0" y="724"/>
                    </a:lnTo>
                    <a:lnTo>
                      <a:pt x="8" y="73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5" name="Freeform 150"/>
              <p:cNvSpPr>
                <a:spLocks/>
              </p:cNvSpPr>
              <p:nvPr/>
            </p:nvSpPr>
            <p:spPr bwMode="auto">
              <a:xfrm>
                <a:off x="732" y="3121"/>
                <a:ext cx="17" cy="17"/>
              </a:xfrm>
              <a:custGeom>
                <a:avLst/>
                <a:gdLst>
                  <a:gd name="T0" fmla="*/ 8 w 17"/>
                  <a:gd name="T1" fmla="*/ 17 h 17"/>
                  <a:gd name="T2" fmla="*/ 8 w 17"/>
                  <a:gd name="T3" fmla="*/ 17 h 17"/>
                  <a:gd name="T4" fmla="*/ 17 w 17"/>
                  <a:gd name="T5" fmla="*/ 11 h 17"/>
                  <a:gd name="T6" fmla="*/ 9 w 17"/>
                  <a:gd name="T7" fmla="*/ 0 h 17"/>
                  <a:gd name="T8" fmla="*/ 0 w 17"/>
                  <a:gd name="T9" fmla="*/ 6 h 17"/>
                  <a:gd name="T10" fmla="*/ 0 w 17"/>
                  <a:gd name="T11" fmla="*/ 8 h 17"/>
                  <a:gd name="T12" fmla="*/ 8 w 1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17"/>
                    </a:moveTo>
                    <a:lnTo>
                      <a:pt x="8" y="17"/>
                    </a:lnTo>
                    <a:lnTo>
                      <a:pt x="17" y="11"/>
                    </a:lnTo>
                    <a:lnTo>
                      <a:pt x="9" y="0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6" name="Freeform 151"/>
              <p:cNvSpPr>
                <a:spLocks/>
              </p:cNvSpPr>
              <p:nvPr/>
            </p:nvSpPr>
            <p:spPr bwMode="auto">
              <a:xfrm>
                <a:off x="723" y="3129"/>
                <a:ext cx="17" cy="16"/>
              </a:xfrm>
              <a:custGeom>
                <a:avLst/>
                <a:gdLst>
                  <a:gd name="T0" fmla="*/ 7 w 17"/>
                  <a:gd name="T1" fmla="*/ 15 h 16"/>
                  <a:gd name="T2" fmla="*/ 7 w 17"/>
                  <a:gd name="T3" fmla="*/ 16 h 16"/>
                  <a:gd name="T4" fmla="*/ 17 w 17"/>
                  <a:gd name="T5" fmla="*/ 9 h 16"/>
                  <a:gd name="T6" fmla="*/ 9 w 17"/>
                  <a:gd name="T7" fmla="*/ 0 h 16"/>
                  <a:gd name="T8" fmla="*/ 0 w 17"/>
                  <a:gd name="T9" fmla="*/ 6 h 16"/>
                  <a:gd name="T10" fmla="*/ 0 w 17"/>
                  <a:gd name="T11" fmla="*/ 6 h 16"/>
                  <a:gd name="T12" fmla="*/ 7 w 17"/>
                  <a:gd name="T13" fmla="*/ 15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lnTo>
                      <a:pt x="7" y="16"/>
                    </a:lnTo>
                    <a:lnTo>
                      <a:pt x="17" y="9"/>
                    </a:lnTo>
                    <a:lnTo>
                      <a:pt x="9" y="0"/>
                    </a:lnTo>
                    <a:lnTo>
                      <a:pt x="0" y="6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7" name="Freeform 152"/>
              <p:cNvSpPr>
                <a:spLocks/>
              </p:cNvSpPr>
              <p:nvPr/>
            </p:nvSpPr>
            <p:spPr bwMode="auto">
              <a:xfrm>
                <a:off x="714" y="3135"/>
                <a:ext cx="16" cy="16"/>
              </a:xfrm>
              <a:custGeom>
                <a:avLst/>
                <a:gdLst>
                  <a:gd name="T0" fmla="*/ 9 w 16"/>
                  <a:gd name="T1" fmla="*/ 16 h 16"/>
                  <a:gd name="T2" fmla="*/ 9 w 16"/>
                  <a:gd name="T3" fmla="*/ 16 h 16"/>
                  <a:gd name="T4" fmla="*/ 16 w 16"/>
                  <a:gd name="T5" fmla="*/ 9 h 16"/>
                  <a:gd name="T6" fmla="*/ 9 w 16"/>
                  <a:gd name="T7" fmla="*/ 0 h 16"/>
                  <a:gd name="T8" fmla="*/ 0 w 16"/>
                  <a:gd name="T9" fmla="*/ 7 h 16"/>
                  <a:gd name="T10" fmla="*/ 0 w 16"/>
                  <a:gd name="T11" fmla="*/ 7 h 16"/>
                  <a:gd name="T12" fmla="*/ 9 w 16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9" y="16"/>
                    </a:moveTo>
                    <a:lnTo>
                      <a:pt x="9" y="16"/>
                    </a:lnTo>
                    <a:lnTo>
                      <a:pt x="16" y="9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8" name="Freeform 153"/>
              <p:cNvSpPr>
                <a:spLocks/>
              </p:cNvSpPr>
              <p:nvPr/>
            </p:nvSpPr>
            <p:spPr bwMode="auto">
              <a:xfrm>
                <a:off x="706" y="3142"/>
                <a:ext cx="17" cy="17"/>
              </a:xfrm>
              <a:custGeom>
                <a:avLst/>
                <a:gdLst>
                  <a:gd name="T0" fmla="*/ 9 w 17"/>
                  <a:gd name="T1" fmla="*/ 17 h 17"/>
                  <a:gd name="T2" fmla="*/ 9 w 17"/>
                  <a:gd name="T3" fmla="*/ 17 h 17"/>
                  <a:gd name="T4" fmla="*/ 17 w 17"/>
                  <a:gd name="T5" fmla="*/ 9 h 17"/>
                  <a:gd name="T6" fmla="*/ 8 w 17"/>
                  <a:gd name="T7" fmla="*/ 0 h 17"/>
                  <a:gd name="T8" fmla="*/ 0 w 17"/>
                  <a:gd name="T9" fmla="*/ 8 h 17"/>
                  <a:gd name="T10" fmla="*/ 0 w 17"/>
                  <a:gd name="T11" fmla="*/ 8 h 17"/>
                  <a:gd name="T12" fmla="*/ 9 w 1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lnTo>
                      <a:pt x="9" y="17"/>
                    </a:lnTo>
                    <a:lnTo>
                      <a:pt x="17" y="9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49" name="Freeform 154"/>
              <p:cNvSpPr>
                <a:spLocks/>
              </p:cNvSpPr>
              <p:nvPr/>
            </p:nvSpPr>
            <p:spPr bwMode="auto">
              <a:xfrm>
                <a:off x="698" y="3150"/>
                <a:ext cx="17" cy="17"/>
              </a:xfrm>
              <a:custGeom>
                <a:avLst/>
                <a:gdLst>
                  <a:gd name="T0" fmla="*/ 10 w 17"/>
                  <a:gd name="T1" fmla="*/ 17 h 17"/>
                  <a:gd name="T2" fmla="*/ 10 w 17"/>
                  <a:gd name="T3" fmla="*/ 17 h 17"/>
                  <a:gd name="T4" fmla="*/ 17 w 17"/>
                  <a:gd name="T5" fmla="*/ 9 h 17"/>
                  <a:gd name="T6" fmla="*/ 8 w 17"/>
                  <a:gd name="T7" fmla="*/ 0 h 17"/>
                  <a:gd name="T8" fmla="*/ 0 w 17"/>
                  <a:gd name="T9" fmla="*/ 9 h 17"/>
                  <a:gd name="T10" fmla="*/ 0 w 17"/>
                  <a:gd name="T11" fmla="*/ 9 h 17"/>
                  <a:gd name="T12" fmla="*/ 10 w 1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0" y="17"/>
                    </a:moveTo>
                    <a:lnTo>
                      <a:pt x="10" y="17"/>
                    </a:lnTo>
                    <a:lnTo>
                      <a:pt x="17" y="9"/>
                    </a:lnTo>
                    <a:lnTo>
                      <a:pt x="8" y="0"/>
                    </a:lnTo>
                    <a:lnTo>
                      <a:pt x="0" y="9"/>
                    </a:lnTo>
                    <a:lnTo>
                      <a:pt x="10" y="1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0" name="Freeform 155"/>
              <p:cNvSpPr>
                <a:spLocks/>
              </p:cNvSpPr>
              <p:nvPr/>
            </p:nvSpPr>
            <p:spPr bwMode="auto">
              <a:xfrm>
                <a:off x="691" y="3159"/>
                <a:ext cx="17" cy="17"/>
              </a:xfrm>
              <a:custGeom>
                <a:avLst/>
                <a:gdLst>
                  <a:gd name="T0" fmla="*/ 9 w 17"/>
                  <a:gd name="T1" fmla="*/ 17 h 17"/>
                  <a:gd name="T2" fmla="*/ 9 w 17"/>
                  <a:gd name="T3" fmla="*/ 17 h 17"/>
                  <a:gd name="T4" fmla="*/ 17 w 17"/>
                  <a:gd name="T5" fmla="*/ 8 h 17"/>
                  <a:gd name="T6" fmla="*/ 7 w 17"/>
                  <a:gd name="T7" fmla="*/ 0 h 17"/>
                  <a:gd name="T8" fmla="*/ 0 w 17"/>
                  <a:gd name="T9" fmla="*/ 8 h 17"/>
                  <a:gd name="T10" fmla="*/ 0 w 17"/>
                  <a:gd name="T11" fmla="*/ 9 h 17"/>
                  <a:gd name="T12" fmla="*/ 9 w 1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lnTo>
                      <a:pt x="9" y="17"/>
                    </a:lnTo>
                    <a:lnTo>
                      <a:pt x="17" y="8"/>
                    </a:lnTo>
                    <a:lnTo>
                      <a:pt x="7" y="0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9" y="1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1" name="Freeform 156"/>
              <p:cNvSpPr>
                <a:spLocks/>
              </p:cNvSpPr>
              <p:nvPr/>
            </p:nvSpPr>
            <p:spPr bwMode="auto">
              <a:xfrm>
                <a:off x="683" y="3168"/>
                <a:ext cx="17" cy="16"/>
              </a:xfrm>
              <a:custGeom>
                <a:avLst/>
                <a:gdLst>
                  <a:gd name="T0" fmla="*/ 11 w 17"/>
                  <a:gd name="T1" fmla="*/ 16 h 16"/>
                  <a:gd name="T2" fmla="*/ 11 w 17"/>
                  <a:gd name="T3" fmla="*/ 16 h 16"/>
                  <a:gd name="T4" fmla="*/ 17 w 17"/>
                  <a:gd name="T5" fmla="*/ 8 h 16"/>
                  <a:gd name="T6" fmla="*/ 8 w 17"/>
                  <a:gd name="T7" fmla="*/ 0 h 16"/>
                  <a:gd name="T8" fmla="*/ 0 w 17"/>
                  <a:gd name="T9" fmla="*/ 8 h 16"/>
                  <a:gd name="T10" fmla="*/ 0 w 17"/>
                  <a:gd name="T11" fmla="*/ 8 h 16"/>
                  <a:gd name="T12" fmla="*/ 11 w 17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1" y="16"/>
                    </a:moveTo>
                    <a:lnTo>
                      <a:pt x="11" y="16"/>
                    </a:lnTo>
                    <a:lnTo>
                      <a:pt x="17" y="8"/>
                    </a:lnTo>
                    <a:lnTo>
                      <a:pt x="8" y="0"/>
                    </a:lnTo>
                    <a:lnTo>
                      <a:pt x="0" y="8"/>
                    </a:lnTo>
                    <a:lnTo>
                      <a:pt x="11" y="1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2" name="Freeform 157"/>
              <p:cNvSpPr>
                <a:spLocks/>
              </p:cNvSpPr>
              <p:nvPr/>
            </p:nvSpPr>
            <p:spPr bwMode="auto">
              <a:xfrm>
                <a:off x="677" y="3176"/>
                <a:ext cx="17" cy="17"/>
              </a:xfrm>
              <a:custGeom>
                <a:avLst/>
                <a:gdLst>
                  <a:gd name="T0" fmla="*/ 11 w 17"/>
                  <a:gd name="T1" fmla="*/ 17 h 17"/>
                  <a:gd name="T2" fmla="*/ 11 w 17"/>
                  <a:gd name="T3" fmla="*/ 17 h 17"/>
                  <a:gd name="T4" fmla="*/ 17 w 17"/>
                  <a:gd name="T5" fmla="*/ 8 h 17"/>
                  <a:gd name="T6" fmla="*/ 6 w 17"/>
                  <a:gd name="T7" fmla="*/ 0 h 17"/>
                  <a:gd name="T8" fmla="*/ 0 w 17"/>
                  <a:gd name="T9" fmla="*/ 9 h 17"/>
                  <a:gd name="T10" fmla="*/ 0 w 17"/>
                  <a:gd name="T11" fmla="*/ 11 h 17"/>
                  <a:gd name="T12" fmla="*/ 11 w 17"/>
                  <a:gd name="T13" fmla="*/ 1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1" y="17"/>
                    </a:moveTo>
                    <a:lnTo>
                      <a:pt x="11" y="17"/>
                    </a:lnTo>
                    <a:lnTo>
                      <a:pt x="17" y="8"/>
                    </a:lnTo>
                    <a:lnTo>
                      <a:pt x="6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1" y="1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3" name="Freeform 158"/>
              <p:cNvSpPr>
                <a:spLocks/>
              </p:cNvSpPr>
              <p:nvPr/>
            </p:nvSpPr>
            <p:spPr bwMode="auto">
              <a:xfrm>
                <a:off x="671" y="3187"/>
                <a:ext cx="17" cy="15"/>
              </a:xfrm>
              <a:custGeom>
                <a:avLst/>
                <a:gdLst>
                  <a:gd name="T0" fmla="*/ 10 w 17"/>
                  <a:gd name="T1" fmla="*/ 15 h 15"/>
                  <a:gd name="T2" fmla="*/ 10 w 17"/>
                  <a:gd name="T3" fmla="*/ 15 h 15"/>
                  <a:gd name="T4" fmla="*/ 17 w 17"/>
                  <a:gd name="T5" fmla="*/ 6 h 15"/>
                  <a:gd name="T6" fmla="*/ 6 w 17"/>
                  <a:gd name="T7" fmla="*/ 0 h 15"/>
                  <a:gd name="T8" fmla="*/ 0 w 17"/>
                  <a:gd name="T9" fmla="*/ 9 h 15"/>
                  <a:gd name="T10" fmla="*/ 0 w 17"/>
                  <a:gd name="T11" fmla="*/ 9 h 15"/>
                  <a:gd name="T12" fmla="*/ 10 w 1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0" y="15"/>
                    </a:moveTo>
                    <a:lnTo>
                      <a:pt x="10" y="15"/>
                    </a:lnTo>
                    <a:lnTo>
                      <a:pt x="17" y="6"/>
                    </a:lnTo>
                    <a:lnTo>
                      <a:pt x="6" y="0"/>
                    </a:lnTo>
                    <a:lnTo>
                      <a:pt x="0" y="9"/>
                    </a:ln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4" name="Freeform 159"/>
              <p:cNvSpPr>
                <a:spLocks/>
              </p:cNvSpPr>
              <p:nvPr/>
            </p:nvSpPr>
            <p:spPr bwMode="auto">
              <a:xfrm>
                <a:off x="666" y="3196"/>
                <a:ext cx="15" cy="15"/>
              </a:xfrm>
              <a:custGeom>
                <a:avLst/>
                <a:gdLst>
                  <a:gd name="T0" fmla="*/ 11 w 15"/>
                  <a:gd name="T1" fmla="*/ 15 h 15"/>
                  <a:gd name="T2" fmla="*/ 11 w 15"/>
                  <a:gd name="T3" fmla="*/ 15 h 15"/>
                  <a:gd name="T4" fmla="*/ 15 w 15"/>
                  <a:gd name="T5" fmla="*/ 6 h 15"/>
                  <a:gd name="T6" fmla="*/ 5 w 15"/>
                  <a:gd name="T7" fmla="*/ 0 h 15"/>
                  <a:gd name="T8" fmla="*/ 0 w 15"/>
                  <a:gd name="T9" fmla="*/ 9 h 15"/>
                  <a:gd name="T10" fmla="*/ 0 w 15"/>
                  <a:gd name="T11" fmla="*/ 9 h 15"/>
                  <a:gd name="T12" fmla="*/ 11 w 15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1" y="15"/>
                    </a:moveTo>
                    <a:lnTo>
                      <a:pt x="11" y="15"/>
                    </a:lnTo>
                    <a:lnTo>
                      <a:pt x="15" y="6"/>
                    </a:lnTo>
                    <a:lnTo>
                      <a:pt x="5" y="0"/>
                    </a:lnTo>
                    <a:lnTo>
                      <a:pt x="0" y="9"/>
                    </a:ln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5" name="Freeform 160"/>
              <p:cNvSpPr>
                <a:spLocks/>
              </p:cNvSpPr>
              <p:nvPr/>
            </p:nvSpPr>
            <p:spPr bwMode="auto">
              <a:xfrm>
                <a:off x="660" y="3205"/>
                <a:ext cx="17" cy="15"/>
              </a:xfrm>
              <a:custGeom>
                <a:avLst/>
                <a:gdLst>
                  <a:gd name="T0" fmla="*/ 12 w 17"/>
                  <a:gd name="T1" fmla="*/ 15 h 15"/>
                  <a:gd name="T2" fmla="*/ 12 w 17"/>
                  <a:gd name="T3" fmla="*/ 15 h 15"/>
                  <a:gd name="T4" fmla="*/ 17 w 17"/>
                  <a:gd name="T5" fmla="*/ 6 h 15"/>
                  <a:gd name="T6" fmla="*/ 6 w 17"/>
                  <a:gd name="T7" fmla="*/ 0 h 15"/>
                  <a:gd name="T8" fmla="*/ 0 w 17"/>
                  <a:gd name="T9" fmla="*/ 11 h 15"/>
                  <a:gd name="T10" fmla="*/ 0 w 17"/>
                  <a:gd name="T11" fmla="*/ 11 h 15"/>
                  <a:gd name="T12" fmla="*/ 12 w 1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2" y="15"/>
                    </a:moveTo>
                    <a:lnTo>
                      <a:pt x="12" y="15"/>
                    </a:lnTo>
                    <a:lnTo>
                      <a:pt x="17" y="6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12" y="1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6" name="Freeform 161"/>
              <p:cNvSpPr>
                <a:spLocks/>
              </p:cNvSpPr>
              <p:nvPr/>
            </p:nvSpPr>
            <p:spPr bwMode="auto">
              <a:xfrm>
                <a:off x="655" y="3216"/>
                <a:ext cx="17" cy="15"/>
              </a:xfrm>
              <a:custGeom>
                <a:avLst/>
                <a:gdLst>
                  <a:gd name="T0" fmla="*/ 13 w 17"/>
                  <a:gd name="T1" fmla="*/ 15 h 15"/>
                  <a:gd name="T2" fmla="*/ 13 w 17"/>
                  <a:gd name="T3" fmla="*/ 15 h 15"/>
                  <a:gd name="T4" fmla="*/ 17 w 17"/>
                  <a:gd name="T5" fmla="*/ 4 h 15"/>
                  <a:gd name="T6" fmla="*/ 5 w 17"/>
                  <a:gd name="T7" fmla="*/ 0 h 15"/>
                  <a:gd name="T8" fmla="*/ 0 w 17"/>
                  <a:gd name="T9" fmla="*/ 11 h 15"/>
                  <a:gd name="T10" fmla="*/ 0 w 17"/>
                  <a:gd name="T11" fmla="*/ 11 h 15"/>
                  <a:gd name="T12" fmla="*/ 13 w 17"/>
                  <a:gd name="T13" fmla="*/ 1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3" y="15"/>
                    </a:moveTo>
                    <a:lnTo>
                      <a:pt x="13" y="15"/>
                    </a:lnTo>
                    <a:lnTo>
                      <a:pt x="17" y="4"/>
                    </a:lnTo>
                    <a:lnTo>
                      <a:pt x="5" y="0"/>
                    </a:lnTo>
                    <a:lnTo>
                      <a:pt x="0" y="11"/>
                    </a:lnTo>
                    <a:lnTo>
                      <a:pt x="13" y="1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7" name="Freeform 162"/>
              <p:cNvSpPr>
                <a:spLocks/>
              </p:cNvSpPr>
              <p:nvPr/>
            </p:nvSpPr>
            <p:spPr bwMode="auto">
              <a:xfrm>
                <a:off x="652" y="3227"/>
                <a:ext cx="16" cy="13"/>
              </a:xfrm>
              <a:custGeom>
                <a:avLst/>
                <a:gdLst>
                  <a:gd name="T0" fmla="*/ 13 w 16"/>
                  <a:gd name="T1" fmla="*/ 13 h 13"/>
                  <a:gd name="T2" fmla="*/ 13 w 16"/>
                  <a:gd name="T3" fmla="*/ 13 h 13"/>
                  <a:gd name="T4" fmla="*/ 16 w 16"/>
                  <a:gd name="T5" fmla="*/ 4 h 13"/>
                  <a:gd name="T6" fmla="*/ 3 w 16"/>
                  <a:gd name="T7" fmla="*/ 0 h 13"/>
                  <a:gd name="T8" fmla="*/ 0 w 16"/>
                  <a:gd name="T9" fmla="*/ 10 h 13"/>
                  <a:gd name="T10" fmla="*/ 0 w 16"/>
                  <a:gd name="T11" fmla="*/ 10 h 13"/>
                  <a:gd name="T12" fmla="*/ 13 w 16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3" y="13"/>
                    </a:moveTo>
                    <a:lnTo>
                      <a:pt x="13" y="13"/>
                    </a:lnTo>
                    <a:lnTo>
                      <a:pt x="16" y="4"/>
                    </a:lnTo>
                    <a:lnTo>
                      <a:pt x="3" y="0"/>
                    </a:lnTo>
                    <a:lnTo>
                      <a:pt x="0" y="10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8" name="Freeform 163"/>
              <p:cNvSpPr>
                <a:spLocks/>
              </p:cNvSpPr>
              <p:nvPr/>
            </p:nvSpPr>
            <p:spPr bwMode="auto">
              <a:xfrm>
                <a:off x="649" y="3237"/>
                <a:ext cx="16" cy="14"/>
              </a:xfrm>
              <a:custGeom>
                <a:avLst/>
                <a:gdLst>
                  <a:gd name="T0" fmla="*/ 13 w 16"/>
                  <a:gd name="T1" fmla="*/ 14 h 14"/>
                  <a:gd name="T2" fmla="*/ 13 w 16"/>
                  <a:gd name="T3" fmla="*/ 14 h 14"/>
                  <a:gd name="T4" fmla="*/ 16 w 16"/>
                  <a:gd name="T5" fmla="*/ 3 h 14"/>
                  <a:gd name="T6" fmla="*/ 3 w 16"/>
                  <a:gd name="T7" fmla="*/ 0 h 14"/>
                  <a:gd name="T8" fmla="*/ 0 w 16"/>
                  <a:gd name="T9" fmla="*/ 11 h 14"/>
                  <a:gd name="T10" fmla="*/ 0 w 16"/>
                  <a:gd name="T11" fmla="*/ 11 h 14"/>
                  <a:gd name="T12" fmla="*/ 13 w 16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3" y="14"/>
                    </a:moveTo>
                    <a:lnTo>
                      <a:pt x="13" y="14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0" y="11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59" name="Freeform 164"/>
              <p:cNvSpPr>
                <a:spLocks/>
              </p:cNvSpPr>
              <p:nvPr/>
            </p:nvSpPr>
            <p:spPr bwMode="auto">
              <a:xfrm>
                <a:off x="646" y="3248"/>
                <a:ext cx="16" cy="14"/>
              </a:xfrm>
              <a:custGeom>
                <a:avLst/>
                <a:gdLst>
                  <a:gd name="T0" fmla="*/ 13 w 16"/>
                  <a:gd name="T1" fmla="*/ 14 h 14"/>
                  <a:gd name="T2" fmla="*/ 13 w 16"/>
                  <a:gd name="T3" fmla="*/ 14 h 14"/>
                  <a:gd name="T4" fmla="*/ 16 w 16"/>
                  <a:gd name="T5" fmla="*/ 3 h 14"/>
                  <a:gd name="T6" fmla="*/ 3 w 16"/>
                  <a:gd name="T7" fmla="*/ 0 h 14"/>
                  <a:gd name="T8" fmla="*/ 0 w 16"/>
                  <a:gd name="T9" fmla="*/ 11 h 14"/>
                  <a:gd name="T10" fmla="*/ 0 w 16"/>
                  <a:gd name="T11" fmla="*/ 11 h 14"/>
                  <a:gd name="T12" fmla="*/ 13 w 16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3" y="14"/>
                    </a:moveTo>
                    <a:lnTo>
                      <a:pt x="13" y="14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0" y="11"/>
                    </a:lnTo>
                    <a:lnTo>
                      <a:pt x="13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0" name="Freeform 165"/>
              <p:cNvSpPr>
                <a:spLocks/>
              </p:cNvSpPr>
              <p:nvPr/>
            </p:nvSpPr>
            <p:spPr bwMode="auto">
              <a:xfrm>
                <a:off x="643" y="3259"/>
                <a:ext cx="16" cy="13"/>
              </a:xfrm>
              <a:custGeom>
                <a:avLst/>
                <a:gdLst>
                  <a:gd name="T0" fmla="*/ 14 w 16"/>
                  <a:gd name="T1" fmla="*/ 13 h 13"/>
                  <a:gd name="T2" fmla="*/ 14 w 16"/>
                  <a:gd name="T3" fmla="*/ 13 h 13"/>
                  <a:gd name="T4" fmla="*/ 16 w 16"/>
                  <a:gd name="T5" fmla="*/ 3 h 13"/>
                  <a:gd name="T6" fmla="*/ 3 w 16"/>
                  <a:gd name="T7" fmla="*/ 0 h 13"/>
                  <a:gd name="T8" fmla="*/ 0 w 16"/>
                  <a:gd name="T9" fmla="*/ 10 h 13"/>
                  <a:gd name="T10" fmla="*/ 0 w 16"/>
                  <a:gd name="T11" fmla="*/ 12 h 13"/>
                  <a:gd name="T12" fmla="*/ 14 w 16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4" y="13"/>
                    </a:moveTo>
                    <a:lnTo>
                      <a:pt x="14" y="13"/>
                    </a:lnTo>
                    <a:lnTo>
                      <a:pt x="16" y="3"/>
                    </a:lnTo>
                    <a:lnTo>
                      <a:pt x="3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1" name="Freeform 166"/>
              <p:cNvSpPr>
                <a:spLocks/>
              </p:cNvSpPr>
              <p:nvPr/>
            </p:nvSpPr>
            <p:spPr bwMode="auto">
              <a:xfrm>
                <a:off x="642" y="3271"/>
                <a:ext cx="15" cy="12"/>
              </a:xfrm>
              <a:custGeom>
                <a:avLst/>
                <a:gdLst>
                  <a:gd name="T0" fmla="*/ 13 w 15"/>
                  <a:gd name="T1" fmla="*/ 12 h 12"/>
                  <a:gd name="T2" fmla="*/ 13 w 15"/>
                  <a:gd name="T3" fmla="*/ 12 h 12"/>
                  <a:gd name="T4" fmla="*/ 15 w 15"/>
                  <a:gd name="T5" fmla="*/ 1 h 12"/>
                  <a:gd name="T6" fmla="*/ 1 w 15"/>
                  <a:gd name="T7" fmla="*/ 0 h 12"/>
                  <a:gd name="T8" fmla="*/ 0 w 15"/>
                  <a:gd name="T9" fmla="*/ 11 h 12"/>
                  <a:gd name="T10" fmla="*/ 0 w 15"/>
                  <a:gd name="T11" fmla="*/ 11 h 12"/>
                  <a:gd name="T12" fmla="*/ 13 w 15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13" y="12"/>
                    </a:moveTo>
                    <a:lnTo>
                      <a:pt x="13" y="12"/>
                    </a:lnTo>
                    <a:lnTo>
                      <a:pt x="15" y="1"/>
                    </a:lnTo>
                    <a:lnTo>
                      <a:pt x="1" y="0"/>
                    </a:lnTo>
                    <a:lnTo>
                      <a:pt x="0" y="11"/>
                    </a:ln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2" name="Freeform 167"/>
              <p:cNvSpPr>
                <a:spLocks/>
              </p:cNvSpPr>
              <p:nvPr/>
            </p:nvSpPr>
            <p:spPr bwMode="auto">
              <a:xfrm>
                <a:off x="642" y="3282"/>
                <a:ext cx="13" cy="12"/>
              </a:xfrm>
              <a:custGeom>
                <a:avLst/>
                <a:gdLst>
                  <a:gd name="T0" fmla="*/ 12 w 13"/>
                  <a:gd name="T1" fmla="*/ 12 h 12"/>
                  <a:gd name="T2" fmla="*/ 12 w 13"/>
                  <a:gd name="T3" fmla="*/ 12 h 12"/>
                  <a:gd name="T4" fmla="*/ 13 w 13"/>
                  <a:gd name="T5" fmla="*/ 1 h 12"/>
                  <a:gd name="T6" fmla="*/ 0 w 13"/>
                  <a:gd name="T7" fmla="*/ 0 h 12"/>
                  <a:gd name="T8" fmla="*/ 0 w 13"/>
                  <a:gd name="T9" fmla="*/ 10 h 12"/>
                  <a:gd name="T10" fmla="*/ 0 w 13"/>
                  <a:gd name="T11" fmla="*/ 12 h 12"/>
                  <a:gd name="T12" fmla="*/ 12 w 13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2" y="12"/>
                    </a:moveTo>
                    <a:lnTo>
                      <a:pt x="12" y="12"/>
                    </a:lnTo>
                    <a:lnTo>
                      <a:pt x="13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3" name="Freeform 168"/>
              <p:cNvSpPr>
                <a:spLocks/>
              </p:cNvSpPr>
              <p:nvPr/>
            </p:nvSpPr>
            <p:spPr bwMode="auto">
              <a:xfrm>
                <a:off x="642" y="3294"/>
                <a:ext cx="12" cy="11"/>
              </a:xfrm>
              <a:custGeom>
                <a:avLst/>
                <a:gdLst>
                  <a:gd name="T0" fmla="*/ 12 w 12"/>
                  <a:gd name="T1" fmla="*/ 11 h 11"/>
                  <a:gd name="T2" fmla="*/ 12 w 12"/>
                  <a:gd name="T3" fmla="*/ 11 h 11"/>
                  <a:gd name="T4" fmla="*/ 12 w 12"/>
                  <a:gd name="T5" fmla="*/ 0 h 11"/>
                  <a:gd name="T6" fmla="*/ 0 w 12"/>
                  <a:gd name="T7" fmla="*/ 0 h 11"/>
                  <a:gd name="T8" fmla="*/ 0 w 12"/>
                  <a:gd name="T9" fmla="*/ 11 h 11"/>
                  <a:gd name="T10" fmla="*/ 0 w 12"/>
                  <a:gd name="T11" fmla="*/ 11 h 11"/>
                  <a:gd name="T12" fmla="*/ 12 w 12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lnTo>
                      <a:pt x="12" y="11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4" name="Freeform 169"/>
              <p:cNvSpPr>
                <a:spLocks/>
              </p:cNvSpPr>
              <p:nvPr/>
            </p:nvSpPr>
            <p:spPr bwMode="auto">
              <a:xfrm>
                <a:off x="642" y="3305"/>
                <a:ext cx="12" cy="12"/>
              </a:xfrm>
              <a:custGeom>
                <a:avLst/>
                <a:gdLst>
                  <a:gd name="T0" fmla="*/ 12 w 12"/>
                  <a:gd name="T1" fmla="*/ 10 h 12"/>
                  <a:gd name="T2" fmla="*/ 12 w 12"/>
                  <a:gd name="T3" fmla="*/ 12 h 12"/>
                  <a:gd name="T4" fmla="*/ 12 w 12"/>
                  <a:gd name="T5" fmla="*/ 0 h 12"/>
                  <a:gd name="T6" fmla="*/ 0 w 12"/>
                  <a:gd name="T7" fmla="*/ 0 h 12"/>
                  <a:gd name="T8" fmla="*/ 0 w 12"/>
                  <a:gd name="T9" fmla="*/ 12 h 12"/>
                  <a:gd name="T10" fmla="*/ 0 w 12"/>
                  <a:gd name="T11" fmla="*/ 12 h 12"/>
                  <a:gd name="T12" fmla="*/ 12 w 12"/>
                  <a:gd name="T13" fmla="*/ 1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10"/>
                    </a:moveTo>
                    <a:lnTo>
                      <a:pt x="12" y="12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12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5" name="Freeform 170"/>
              <p:cNvSpPr>
                <a:spLocks/>
              </p:cNvSpPr>
              <p:nvPr/>
            </p:nvSpPr>
            <p:spPr bwMode="auto">
              <a:xfrm>
                <a:off x="642" y="3315"/>
                <a:ext cx="13" cy="14"/>
              </a:xfrm>
              <a:custGeom>
                <a:avLst/>
                <a:gdLst>
                  <a:gd name="T0" fmla="*/ 13 w 13"/>
                  <a:gd name="T1" fmla="*/ 13 h 14"/>
                  <a:gd name="T2" fmla="*/ 13 w 13"/>
                  <a:gd name="T3" fmla="*/ 13 h 14"/>
                  <a:gd name="T4" fmla="*/ 12 w 13"/>
                  <a:gd name="T5" fmla="*/ 0 h 14"/>
                  <a:gd name="T6" fmla="*/ 0 w 13"/>
                  <a:gd name="T7" fmla="*/ 2 h 14"/>
                  <a:gd name="T8" fmla="*/ 0 w 13"/>
                  <a:gd name="T9" fmla="*/ 14 h 14"/>
                  <a:gd name="T10" fmla="*/ 0 w 13"/>
                  <a:gd name="T11" fmla="*/ 14 h 14"/>
                  <a:gd name="T12" fmla="*/ 13 w 13"/>
                  <a:gd name="T13" fmla="*/ 1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13" y="13"/>
                    </a:moveTo>
                    <a:lnTo>
                      <a:pt x="13" y="13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0" y="14"/>
                    </a:lnTo>
                    <a:lnTo>
                      <a:pt x="13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6" name="Freeform 171"/>
              <p:cNvSpPr>
                <a:spLocks/>
              </p:cNvSpPr>
              <p:nvPr/>
            </p:nvSpPr>
            <p:spPr bwMode="auto">
              <a:xfrm>
                <a:off x="642" y="3328"/>
                <a:ext cx="15" cy="12"/>
              </a:xfrm>
              <a:custGeom>
                <a:avLst/>
                <a:gdLst>
                  <a:gd name="T0" fmla="*/ 15 w 15"/>
                  <a:gd name="T1" fmla="*/ 10 h 12"/>
                  <a:gd name="T2" fmla="*/ 15 w 15"/>
                  <a:gd name="T3" fmla="*/ 10 h 12"/>
                  <a:gd name="T4" fmla="*/ 13 w 15"/>
                  <a:gd name="T5" fmla="*/ 0 h 12"/>
                  <a:gd name="T6" fmla="*/ 0 w 15"/>
                  <a:gd name="T7" fmla="*/ 1 h 12"/>
                  <a:gd name="T8" fmla="*/ 1 w 15"/>
                  <a:gd name="T9" fmla="*/ 12 h 12"/>
                  <a:gd name="T10" fmla="*/ 1 w 15"/>
                  <a:gd name="T11" fmla="*/ 12 h 12"/>
                  <a:gd name="T12" fmla="*/ 15 w 15"/>
                  <a:gd name="T13" fmla="*/ 1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15" y="10"/>
                    </a:moveTo>
                    <a:lnTo>
                      <a:pt x="15" y="10"/>
                    </a:lnTo>
                    <a:lnTo>
                      <a:pt x="13" y="0"/>
                    </a:lnTo>
                    <a:lnTo>
                      <a:pt x="0" y="1"/>
                    </a:lnTo>
                    <a:lnTo>
                      <a:pt x="1" y="12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7" name="Freeform 172"/>
              <p:cNvSpPr>
                <a:spLocks/>
              </p:cNvSpPr>
              <p:nvPr/>
            </p:nvSpPr>
            <p:spPr bwMode="auto">
              <a:xfrm>
                <a:off x="643" y="3338"/>
                <a:ext cx="16" cy="14"/>
              </a:xfrm>
              <a:custGeom>
                <a:avLst/>
                <a:gdLst>
                  <a:gd name="T0" fmla="*/ 16 w 16"/>
                  <a:gd name="T1" fmla="*/ 11 h 14"/>
                  <a:gd name="T2" fmla="*/ 16 w 16"/>
                  <a:gd name="T3" fmla="*/ 11 h 14"/>
                  <a:gd name="T4" fmla="*/ 14 w 16"/>
                  <a:gd name="T5" fmla="*/ 0 h 14"/>
                  <a:gd name="T6" fmla="*/ 0 w 16"/>
                  <a:gd name="T7" fmla="*/ 2 h 14"/>
                  <a:gd name="T8" fmla="*/ 3 w 16"/>
                  <a:gd name="T9" fmla="*/ 13 h 14"/>
                  <a:gd name="T10" fmla="*/ 3 w 16"/>
                  <a:gd name="T11" fmla="*/ 14 h 14"/>
                  <a:gd name="T12" fmla="*/ 16 w 16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11"/>
                    </a:moveTo>
                    <a:lnTo>
                      <a:pt x="16" y="11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8" name="Freeform 173"/>
              <p:cNvSpPr>
                <a:spLocks/>
              </p:cNvSpPr>
              <p:nvPr/>
            </p:nvSpPr>
            <p:spPr bwMode="auto">
              <a:xfrm>
                <a:off x="646" y="3349"/>
                <a:ext cx="16" cy="14"/>
              </a:xfrm>
              <a:custGeom>
                <a:avLst/>
                <a:gdLst>
                  <a:gd name="T0" fmla="*/ 16 w 16"/>
                  <a:gd name="T1" fmla="*/ 11 h 14"/>
                  <a:gd name="T2" fmla="*/ 16 w 16"/>
                  <a:gd name="T3" fmla="*/ 11 h 14"/>
                  <a:gd name="T4" fmla="*/ 13 w 16"/>
                  <a:gd name="T5" fmla="*/ 0 h 14"/>
                  <a:gd name="T6" fmla="*/ 0 w 16"/>
                  <a:gd name="T7" fmla="*/ 3 h 14"/>
                  <a:gd name="T8" fmla="*/ 3 w 16"/>
                  <a:gd name="T9" fmla="*/ 14 h 14"/>
                  <a:gd name="T10" fmla="*/ 3 w 16"/>
                  <a:gd name="T11" fmla="*/ 14 h 14"/>
                  <a:gd name="T12" fmla="*/ 16 w 16"/>
                  <a:gd name="T13" fmla="*/ 1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11"/>
                    </a:moveTo>
                    <a:lnTo>
                      <a:pt x="16" y="11"/>
                    </a:lnTo>
                    <a:lnTo>
                      <a:pt x="13" y="0"/>
                    </a:lnTo>
                    <a:lnTo>
                      <a:pt x="0" y="3"/>
                    </a:lnTo>
                    <a:lnTo>
                      <a:pt x="3" y="14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9" name="Freeform 174"/>
              <p:cNvSpPr>
                <a:spLocks/>
              </p:cNvSpPr>
              <p:nvPr/>
            </p:nvSpPr>
            <p:spPr bwMode="auto">
              <a:xfrm>
                <a:off x="649" y="3360"/>
                <a:ext cx="16" cy="14"/>
              </a:xfrm>
              <a:custGeom>
                <a:avLst/>
                <a:gdLst>
                  <a:gd name="T0" fmla="*/ 16 w 16"/>
                  <a:gd name="T1" fmla="*/ 9 h 14"/>
                  <a:gd name="T2" fmla="*/ 16 w 16"/>
                  <a:gd name="T3" fmla="*/ 9 h 14"/>
                  <a:gd name="T4" fmla="*/ 13 w 16"/>
                  <a:gd name="T5" fmla="*/ 0 h 14"/>
                  <a:gd name="T6" fmla="*/ 0 w 16"/>
                  <a:gd name="T7" fmla="*/ 3 h 14"/>
                  <a:gd name="T8" fmla="*/ 3 w 16"/>
                  <a:gd name="T9" fmla="*/ 14 h 14"/>
                  <a:gd name="T10" fmla="*/ 3 w 16"/>
                  <a:gd name="T11" fmla="*/ 14 h 14"/>
                  <a:gd name="T12" fmla="*/ 16 w 16"/>
                  <a:gd name="T13" fmla="*/ 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16" y="9"/>
                    </a:moveTo>
                    <a:lnTo>
                      <a:pt x="16" y="9"/>
                    </a:lnTo>
                    <a:lnTo>
                      <a:pt x="13" y="0"/>
                    </a:lnTo>
                    <a:lnTo>
                      <a:pt x="0" y="3"/>
                    </a:lnTo>
                    <a:lnTo>
                      <a:pt x="3" y="14"/>
                    </a:ln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0" name="Freeform 175"/>
              <p:cNvSpPr>
                <a:spLocks/>
              </p:cNvSpPr>
              <p:nvPr/>
            </p:nvSpPr>
            <p:spPr bwMode="auto">
              <a:xfrm>
                <a:off x="652" y="3369"/>
                <a:ext cx="16" cy="15"/>
              </a:xfrm>
              <a:custGeom>
                <a:avLst/>
                <a:gdLst>
                  <a:gd name="T0" fmla="*/ 16 w 16"/>
                  <a:gd name="T1" fmla="*/ 11 h 15"/>
                  <a:gd name="T2" fmla="*/ 16 w 16"/>
                  <a:gd name="T3" fmla="*/ 11 h 15"/>
                  <a:gd name="T4" fmla="*/ 13 w 16"/>
                  <a:gd name="T5" fmla="*/ 0 h 15"/>
                  <a:gd name="T6" fmla="*/ 0 w 16"/>
                  <a:gd name="T7" fmla="*/ 5 h 15"/>
                  <a:gd name="T8" fmla="*/ 3 w 16"/>
                  <a:gd name="T9" fmla="*/ 15 h 15"/>
                  <a:gd name="T10" fmla="*/ 3 w 16"/>
                  <a:gd name="T11" fmla="*/ 15 h 15"/>
                  <a:gd name="T12" fmla="*/ 16 w 16"/>
                  <a:gd name="T13" fmla="*/ 1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16" y="11"/>
                    </a:moveTo>
                    <a:lnTo>
                      <a:pt x="16" y="11"/>
                    </a:lnTo>
                    <a:lnTo>
                      <a:pt x="13" y="0"/>
                    </a:lnTo>
                    <a:lnTo>
                      <a:pt x="0" y="5"/>
                    </a:lnTo>
                    <a:lnTo>
                      <a:pt x="3" y="15"/>
                    </a:lnTo>
                    <a:lnTo>
                      <a:pt x="16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1" name="Freeform 176"/>
              <p:cNvSpPr>
                <a:spLocks/>
              </p:cNvSpPr>
              <p:nvPr/>
            </p:nvSpPr>
            <p:spPr bwMode="auto">
              <a:xfrm>
                <a:off x="655" y="3380"/>
                <a:ext cx="17" cy="15"/>
              </a:xfrm>
              <a:custGeom>
                <a:avLst/>
                <a:gdLst>
                  <a:gd name="T0" fmla="*/ 17 w 17"/>
                  <a:gd name="T1" fmla="*/ 9 h 15"/>
                  <a:gd name="T2" fmla="*/ 17 w 17"/>
                  <a:gd name="T3" fmla="*/ 9 h 15"/>
                  <a:gd name="T4" fmla="*/ 13 w 17"/>
                  <a:gd name="T5" fmla="*/ 0 h 15"/>
                  <a:gd name="T6" fmla="*/ 0 w 17"/>
                  <a:gd name="T7" fmla="*/ 4 h 15"/>
                  <a:gd name="T8" fmla="*/ 5 w 17"/>
                  <a:gd name="T9" fmla="*/ 15 h 15"/>
                  <a:gd name="T10" fmla="*/ 5 w 17"/>
                  <a:gd name="T11" fmla="*/ 15 h 15"/>
                  <a:gd name="T12" fmla="*/ 17 w 17"/>
                  <a:gd name="T13" fmla="*/ 9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7" y="9"/>
                    </a:moveTo>
                    <a:lnTo>
                      <a:pt x="17" y="9"/>
                    </a:lnTo>
                    <a:lnTo>
                      <a:pt x="13" y="0"/>
                    </a:lnTo>
                    <a:lnTo>
                      <a:pt x="0" y="4"/>
                    </a:lnTo>
                    <a:lnTo>
                      <a:pt x="5" y="15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2" name="Freeform 177"/>
              <p:cNvSpPr>
                <a:spLocks/>
              </p:cNvSpPr>
              <p:nvPr/>
            </p:nvSpPr>
            <p:spPr bwMode="auto">
              <a:xfrm>
                <a:off x="660" y="3389"/>
                <a:ext cx="17" cy="17"/>
              </a:xfrm>
              <a:custGeom>
                <a:avLst/>
                <a:gdLst>
                  <a:gd name="T0" fmla="*/ 17 w 17"/>
                  <a:gd name="T1" fmla="*/ 11 h 17"/>
                  <a:gd name="T2" fmla="*/ 17 w 17"/>
                  <a:gd name="T3" fmla="*/ 11 h 17"/>
                  <a:gd name="T4" fmla="*/ 12 w 17"/>
                  <a:gd name="T5" fmla="*/ 0 h 17"/>
                  <a:gd name="T6" fmla="*/ 0 w 17"/>
                  <a:gd name="T7" fmla="*/ 6 h 17"/>
                  <a:gd name="T8" fmla="*/ 6 w 17"/>
                  <a:gd name="T9" fmla="*/ 15 h 17"/>
                  <a:gd name="T10" fmla="*/ 6 w 17"/>
                  <a:gd name="T11" fmla="*/ 17 h 17"/>
                  <a:gd name="T12" fmla="*/ 17 w 17"/>
                  <a:gd name="T13" fmla="*/ 1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11"/>
                    </a:moveTo>
                    <a:lnTo>
                      <a:pt x="17" y="11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17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3" name="Freeform 178"/>
              <p:cNvSpPr>
                <a:spLocks/>
              </p:cNvSpPr>
              <p:nvPr/>
            </p:nvSpPr>
            <p:spPr bwMode="auto">
              <a:xfrm>
                <a:off x="666" y="3400"/>
                <a:ext cx="15" cy="15"/>
              </a:xfrm>
              <a:custGeom>
                <a:avLst/>
                <a:gdLst>
                  <a:gd name="T0" fmla="*/ 15 w 15"/>
                  <a:gd name="T1" fmla="*/ 9 h 15"/>
                  <a:gd name="T2" fmla="*/ 15 w 15"/>
                  <a:gd name="T3" fmla="*/ 9 h 15"/>
                  <a:gd name="T4" fmla="*/ 11 w 15"/>
                  <a:gd name="T5" fmla="*/ 0 h 15"/>
                  <a:gd name="T6" fmla="*/ 0 w 15"/>
                  <a:gd name="T7" fmla="*/ 6 h 15"/>
                  <a:gd name="T8" fmla="*/ 5 w 15"/>
                  <a:gd name="T9" fmla="*/ 15 h 15"/>
                  <a:gd name="T10" fmla="*/ 5 w 15"/>
                  <a:gd name="T11" fmla="*/ 15 h 15"/>
                  <a:gd name="T12" fmla="*/ 15 w 15"/>
                  <a:gd name="T13" fmla="*/ 9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5" y="9"/>
                    </a:moveTo>
                    <a:lnTo>
                      <a:pt x="15" y="9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5" y="15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4" name="Freeform 179"/>
              <p:cNvSpPr>
                <a:spLocks/>
              </p:cNvSpPr>
              <p:nvPr/>
            </p:nvSpPr>
            <p:spPr bwMode="auto">
              <a:xfrm>
                <a:off x="671" y="3409"/>
                <a:ext cx="17" cy="15"/>
              </a:xfrm>
              <a:custGeom>
                <a:avLst/>
                <a:gdLst>
                  <a:gd name="T0" fmla="*/ 17 w 17"/>
                  <a:gd name="T1" fmla="*/ 9 h 15"/>
                  <a:gd name="T2" fmla="*/ 17 w 17"/>
                  <a:gd name="T3" fmla="*/ 9 h 15"/>
                  <a:gd name="T4" fmla="*/ 10 w 17"/>
                  <a:gd name="T5" fmla="*/ 0 h 15"/>
                  <a:gd name="T6" fmla="*/ 0 w 17"/>
                  <a:gd name="T7" fmla="*/ 6 h 15"/>
                  <a:gd name="T8" fmla="*/ 6 w 17"/>
                  <a:gd name="T9" fmla="*/ 15 h 15"/>
                  <a:gd name="T10" fmla="*/ 6 w 17"/>
                  <a:gd name="T11" fmla="*/ 15 h 15"/>
                  <a:gd name="T12" fmla="*/ 17 w 17"/>
                  <a:gd name="T13" fmla="*/ 9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7" y="9"/>
                    </a:moveTo>
                    <a:lnTo>
                      <a:pt x="17" y="9"/>
                    </a:lnTo>
                    <a:lnTo>
                      <a:pt x="10" y="0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5" name="Freeform 180"/>
              <p:cNvSpPr>
                <a:spLocks/>
              </p:cNvSpPr>
              <p:nvPr/>
            </p:nvSpPr>
            <p:spPr bwMode="auto">
              <a:xfrm>
                <a:off x="677" y="3418"/>
                <a:ext cx="17" cy="15"/>
              </a:xfrm>
              <a:custGeom>
                <a:avLst/>
                <a:gdLst>
                  <a:gd name="T0" fmla="*/ 17 w 17"/>
                  <a:gd name="T1" fmla="*/ 8 h 15"/>
                  <a:gd name="T2" fmla="*/ 17 w 17"/>
                  <a:gd name="T3" fmla="*/ 8 h 15"/>
                  <a:gd name="T4" fmla="*/ 11 w 17"/>
                  <a:gd name="T5" fmla="*/ 0 h 15"/>
                  <a:gd name="T6" fmla="*/ 0 w 17"/>
                  <a:gd name="T7" fmla="*/ 6 h 15"/>
                  <a:gd name="T8" fmla="*/ 6 w 17"/>
                  <a:gd name="T9" fmla="*/ 15 h 15"/>
                  <a:gd name="T10" fmla="*/ 6 w 17"/>
                  <a:gd name="T11" fmla="*/ 15 h 15"/>
                  <a:gd name="T12" fmla="*/ 17 w 17"/>
                  <a:gd name="T13" fmla="*/ 8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7" y="8"/>
                    </a:moveTo>
                    <a:lnTo>
                      <a:pt x="17" y="8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6" name="Freeform 181"/>
              <p:cNvSpPr>
                <a:spLocks/>
              </p:cNvSpPr>
              <p:nvPr/>
            </p:nvSpPr>
            <p:spPr bwMode="auto">
              <a:xfrm>
                <a:off x="683" y="3426"/>
                <a:ext cx="17" cy="16"/>
              </a:xfrm>
              <a:custGeom>
                <a:avLst/>
                <a:gdLst>
                  <a:gd name="T0" fmla="*/ 17 w 17"/>
                  <a:gd name="T1" fmla="*/ 9 h 16"/>
                  <a:gd name="T2" fmla="*/ 17 w 17"/>
                  <a:gd name="T3" fmla="*/ 9 h 16"/>
                  <a:gd name="T4" fmla="*/ 11 w 17"/>
                  <a:gd name="T5" fmla="*/ 0 h 16"/>
                  <a:gd name="T6" fmla="*/ 0 w 17"/>
                  <a:gd name="T7" fmla="*/ 7 h 16"/>
                  <a:gd name="T8" fmla="*/ 8 w 17"/>
                  <a:gd name="T9" fmla="*/ 16 h 16"/>
                  <a:gd name="T10" fmla="*/ 8 w 17"/>
                  <a:gd name="T11" fmla="*/ 16 h 16"/>
                  <a:gd name="T12" fmla="*/ 17 w 17"/>
                  <a:gd name="T13" fmla="*/ 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lnTo>
                      <a:pt x="17" y="9"/>
                    </a:lnTo>
                    <a:lnTo>
                      <a:pt x="11" y="0"/>
                    </a:lnTo>
                    <a:lnTo>
                      <a:pt x="0" y="7"/>
                    </a:lnTo>
                    <a:lnTo>
                      <a:pt x="8" y="16"/>
                    </a:ln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7" name="Freeform 182"/>
              <p:cNvSpPr>
                <a:spLocks/>
              </p:cNvSpPr>
              <p:nvPr/>
            </p:nvSpPr>
            <p:spPr bwMode="auto">
              <a:xfrm>
                <a:off x="691" y="3435"/>
                <a:ext cx="17" cy="17"/>
              </a:xfrm>
              <a:custGeom>
                <a:avLst/>
                <a:gdLst>
                  <a:gd name="T0" fmla="*/ 17 w 17"/>
                  <a:gd name="T1" fmla="*/ 7 h 17"/>
                  <a:gd name="T2" fmla="*/ 17 w 17"/>
                  <a:gd name="T3" fmla="*/ 7 h 17"/>
                  <a:gd name="T4" fmla="*/ 9 w 17"/>
                  <a:gd name="T5" fmla="*/ 0 h 17"/>
                  <a:gd name="T6" fmla="*/ 0 w 17"/>
                  <a:gd name="T7" fmla="*/ 7 h 17"/>
                  <a:gd name="T8" fmla="*/ 7 w 17"/>
                  <a:gd name="T9" fmla="*/ 17 h 17"/>
                  <a:gd name="T10" fmla="*/ 7 w 17"/>
                  <a:gd name="T11" fmla="*/ 17 h 17"/>
                  <a:gd name="T12" fmla="*/ 17 w 17"/>
                  <a:gd name="T13" fmla="*/ 7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7"/>
                    </a:moveTo>
                    <a:lnTo>
                      <a:pt x="17" y="7"/>
                    </a:lnTo>
                    <a:lnTo>
                      <a:pt x="9" y="0"/>
                    </a:lnTo>
                    <a:lnTo>
                      <a:pt x="0" y="7"/>
                    </a:lnTo>
                    <a:lnTo>
                      <a:pt x="7" y="17"/>
                    </a:lnTo>
                    <a:lnTo>
                      <a:pt x="17" y="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8" name="Freeform 183"/>
              <p:cNvSpPr>
                <a:spLocks/>
              </p:cNvSpPr>
              <p:nvPr/>
            </p:nvSpPr>
            <p:spPr bwMode="auto">
              <a:xfrm>
                <a:off x="698" y="3442"/>
                <a:ext cx="17" cy="17"/>
              </a:xfrm>
              <a:custGeom>
                <a:avLst/>
                <a:gdLst>
                  <a:gd name="T0" fmla="*/ 17 w 17"/>
                  <a:gd name="T1" fmla="*/ 8 h 17"/>
                  <a:gd name="T2" fmla="*/ 17 w 17"/>
                  <a:gd name="T3" fmla="*/ 10 h 17"/>
                  <a:gd name="T4" fmla="*/ 10 w 17"/>
                  <a:gd name="T5" fmla="*/ 0 h 17"/>
                  <a:gd name="T6" fmla="*/ 0 w 17"/>
                  <a:gd name="T7" fmla="*/ 10 h 17"/>
                  <a:gd name="T8" fmla="*/ 8 w 17"/>
                  <a:gd name="T9" fmla="*/ 17 h 17"/>
                  <a:gd name="T10" fmla="*/ 8 w 17"/>
                  <a:gd name="T11" fmla="*/ 17 h 17"/>
                  <a:gd name="T12" fmla="*/ 17 w 17"/>
                  <a:gd name="T13" fmla="*/ 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10"/>
                    </a:lnTo>
                    <a:lnTo>
                      <a:pt x="10" y="0"/>
                    </a:lnTo>
                    <a:lnTo>
                      <a:pt x="0" y="10"/>
                    </a:lnTo>
                    <a:lnTo>
                      <a:pt x="8" y="17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79" name="Freeform 184"/>
              <p:cNvSpPr>
                <a:spLocks/>
              </p:cNvSpPr>
              <p:nvPr/>
            </p:nvSpPr>
            <p:spPr bwMode="auto">
              <a:xfrm>
                <a:off x="706" y="3450"/>
                <a:ext cx="17" cy="18"/>
              </a:xfrm>
              <a:custGeom>
                <a:avLst/>
                <a:gdLst>
                  <a:gd name="T0" fmla="*/ 17 w 17"/>
                  <a:gd name="T1" fmla="*/ 8 h 18"/>
                  <a:gd name="T2" fmla="*/ 17 w 17"/>
                  <a:gd name="T3" fmla="*/ 9 h 18"/>
                  <a:gd name="T4" fmla="*/ 9 w 17"/>
                  <a:gd name="T5" fmla="*/ 0 h 18"/>
                  <a:gd name="T6" fmla="*/ 0 w 17"/>
                  <a:gd name="T7" fmla="*/ 9 h 18"/>
                  <a:gd name="T8" fmla="*/ 8 w 17"/>
                  <a:gd name="T9" fmla="*/ 17 h 18"/>
                  <a:gd name="T10" fmla="*/ 8 w 17"/>
                  <a:gd name="T11" fmla="*/ 18 h 18"/>
                  <a:gd name="T12" fmla="*/ 17 w 17"/>
                  <a:gd name="T13" fmla="*/ 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7" y="8"/>
                    </a:moveTo>
                    <a:lnTo>
                      <a:pt x="17" y="9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8" y="17"/>
                    </a:lnTo>
                    <a:lnTo>
                      <a:pt x="8" y="18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0" name="Freeform 185"/>
              <p:cNvSpPr>
                <a:spLocks/>
              </p:cNvSpPr>
              <p:nvPr/>
            </p:nvSpPr>
            <p:spPr bwMode="auto">
              <a:xfrm>
                <a:off x="714" y="3458"/>
                <a:ext cx="16" cy="18"/>
              </a:xfrm>
              <a:custGeom>
                <a:avLst/>
                <a:gdLst>
                  <a:gd name="T0" fmla="*/ 16 w 16"/>
                  <a:gd name="T1" fmla="*/ 7 h 18"/>
                  <a:gd name="T2" fmla="*/ 16 w 16"/>
                  <a:gd name="T3" fmla="*/ 7 h 18"/>
                  <a:gd name="T4" fmla="*/ 9 w 16"/>
                  <a:gd name="T5" fmla="*/ 0 h 18"/>
                  <a:gd name="T6" fmla="*/ 0 w 16"/>
                  <a:gd name="T7" fmla="*/ 10 h 18"/>
                  <a:gd name="T8" fmla="*/ 9 w 16"/>
                  <a:gd name="T9" fmla="*/ 17 h 18"/>
                  <a:gd name="T10" fmla="*/ 9 w 16"/>
                  <a:gd name="T11" fmla="*/ 18 h 18"/>
                  <a:gd name="T12" fmla="*/ 16 w 16"/>
                  <a:gd name="T13" fmla="*/ 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6" y="7"/>
                    </a:moveTo>
                    <a:lnTo>
                      <a:pt x="16" y="7"/>
                    </a:lnTo>
                    <a:lnTo>
                      <a:pt x="9" y="0"/>
                    </a:lnTo>
                    <a:lnTo>
                      <a:pt x="0" y="10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1" name="Freeform 186"/>
              <p:cNvSpPr>
                <a:spLocks/>
              </p:cNvSpPr>
              <p:nvPr/>
            </p:nvSpPr>
            <p:spPr bwMode="auto">
              <a:xfrm>
                <a:off x="723" y="3465"/>
                <a:ext cx="17" cy="17"/>
              </a:xfrm>
              <a:custGeom>
                <a:avLst/>
                <a:gdLst>
                  <a:gd name="T0" fmla="*/ 17 w 17"/>
                  <a:gd name="T1" fmla="*/ 8 h 17"/>
                  <a:gd name="T2" fmla="*/ 17 w 17"/>
                  <a:gd name="T3" fmla="*/ 8 h 17"/>
                  <a:gd name="T4" fmla="*/ 7 w 17"/>
                  <a:gd name="T5" fmla="*/ 0 h 17"/>
                  <a:gd name="T6" fmla="*/ 0 w 17"/>
                  <a:gd name="T7" fmla="*/ 11 h 17"/>
                  <a:gd name="T8" fmla="*/ 9 w 17"/>
                  <a:gd name="T9" fmla="*/ 17 h 17"/>
                  <a:gd name="T10" fmla="*/ 9 w 17"/>
                  <a:gd name="T11" fmla="*/ 17 h 17"/>
                  <a:gd name="T12" fmla="*/ 17 w 17"/>
                  <a:gd name="T13" fmla="*/ 8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8"/>
                    </a:moveTo>
                    <a:lnTo>
                      <a:pt x="17" y="8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9" y="17"/>
                    </a:ln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2" name="Freeform 187"/>
              <p:cNvSpPr>
                <a:spLocks/>
              </p:cNvSpPr>
              <p:nvPr/>
            </p:nvSpPr>
            <p:spPr bwMode="auto">
              <a:xfrm>
                <a:off x="732" y="3473"/>
                <a:ext cx="17" cy="17"/>
              </a:xfrm>
              <a:custGeom>
                <a:avLst/>
                <a:gdLst>
                  <a:gd name="T0" fmla="*/ 15 w 17"/>
                  <a:gd name="T1" fmla="*/ 6 h 17"/>
                  <a:gd name="T2" fmla="*/ 17 w 17"/>
                  <a:gd name="T3" fmla="*/ 6 h 17"/>
                  <a:gd name="T4" fmla="*/ 8 w 17"/>
                  <a:gd name="T5" fmla="*/ 0 h 17"/>
                  <a:gd name="T6" fmla="*/ 0 w 17"/>
                  <a:gd name="T7" fmla="*/ 9 h 17"/>
                  <a:gd name="T8" fmla="*/ 9 w 17"/>
                  <a:gd name="T9" fmla="*/ 17 h 17"/>
                  <a:gd name="T10" fmla="*/ 9 w 17"/>
                  <a:gd name="T11" fmla="*/ 17 h 17"/>
                  <a:gd name="T12" fmla="*/ 15 w 17"/>
                  <a:gd name="T13" fmla="*/ 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5" y="6"/>
                    </a:moveTo>
                    <a:lnTo>
                      <a:pt x="17" y="6"/>
                    </a:lnTo>
                    <a:lnTo>
                      <a:pt x="8" y="0"/>
                    </a:lnTo>
                    <a:lnTo>
                      <a:pt x="0" y="9"/>
                    </a:lnTo>
                    <a:lnTo>
                      <a:pt x="9" y="17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3" name="Freeform 188"/>
              <p:cNvSpPr>
                <a:spLocks/>
              </p:cNvSpPr>
              <p:nvPr/>
            </p:nvSpPr>
            <p:spPr bwMode="auto">
              <a:xfrm>
                <a:off x="741" y="3479"/>
                <a:ext cx="17" cy="17"/>
              </a:xfrm>
              <a:custGeom>
                <a:avLst/>
                <a:gdLst>
                  <a:gd name="T0" fmla="*/ 17 w 17"/>
                  <a:gd name="T1" fmla="*/ 6 h 17"/>
                  <a:gd name="T2" fmla="*/ 17 w 17"/>
                  <a:gd name="T3" fmla="*/ 6 h 17"/>
                  <a:gd name="T4" fmla="*/ 6 w 17"/>
                  <a:gd name="T5" fmla="*/ 0 h 17"/>
                  <a:gd name="T6" fmla="*/ 0 w 17"/>
                  <a:gd name="T7" fmla="*/ 11 h 17"/>
                  <a:gd name="T8" fmla="*/ 9 w 17"/>
                  <a:gd name="T9" fmla="*/ 17 h 17"/>
                  <a:gd name="T10" fmla="*/ 9 w 17"/>
                  <a:gd name="T11" fmla="*/ 17 h 17"/>
                  <a:gd name="T12" fmla="*/ 17 w 17"/>
                  <a:gd name="T13" fmla="*/ 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6"/>
                    </a:moveTo>
                    <a:lnTo>
                      <a:pt x="17" y="6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9" y="17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4" name="Freeform 189"/>
              <p:cNvSpPr>
                <a:spLocks/>
              </p:cNvSpPr>
              <p:nvPr/>
            </p:nvSpPr>
            <p:spPr bwMode="auto">
              <a:xfrm>
                <a:off x="750" y="3485"/>
                <a:ext cx="17" cy="17"/>
              </a:xfrm>
              <a:custGeom>
                <a:avLst/>
                <a:gdLst>
                  <a:gd name="T0" fmla="*/ 17 w 17"/>
                  <a:gd name="T1" fmla="*/ 5 h 17"/>
                  <a:gd name="T2" fmla="*/ 17 w 17"/>
                  <a:gd name="T3" fmla="*/ 6 h 17"/>
                  <a:gd name="T4" fmla="*/ 8 w 17"/>
                  <a:gd name="T5" fmla="*/ 0 h 17"/>
                  <a:gd name="T6" fmla="*/ 0 w 17"/>
                  <a:gd name="T7" fmla="*/ 11 h 17"/>
                  <a:gd name="T8" fmla="*/ 11 w 17"/>
                  <a:gd name="T9" fmla="*/ 17 h 17"/>
                  <a:gd name="T10" fmla="*/ 11 w 17"/>
                  <a:gd name="T11" fmla="*/ 17 h 17"/>
                  <a:gd name="T12" fmla="*/ 17 w 17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7" y="5"/>
                    </a:moveTo>
                    <a:lnTo>
                      <a:pt x="17" y="6"/>
                    </a:lnTo>
                    <a:lnTo>
                      <a:pt x="8" y="0"/>
                    </a:lnTo>
                    <a:lnTo>
                      <a:pt x="0" y="11"/>
                    </a:lnTo>
                    <a:lnTo>
                      <a:pt x="11" y="17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5" name="Freeform 190"/>
              <p:cNvSpPr>
                <a:spLocks/>
              </p:cNvSpPr>
              <p:nvPr/>
            </p:nvSpPr>
            <p:spPr bwMode="auto">
              <a:xfrm>
                <a:off x="761" y="3490"/>
                <a:ext cx="15" cy="17"/>
              </a:xfrm>
              <a:custGeom>
                <a:avLst/>
                <a:gdLst>
                  <a:gd name="T0" fmla="*/ 15 w 15"/>
                  <a:gd name="T1" fmla="*/ 6 h 17"/>
                  <a:gd name="T2" fmla="*/ 15 w 15"/>
                  <a:gd name="T3" fmla="*/ 6 h 17"/>
                  <a:gd name="T4" fmla="*/ 6 w 15"/>
                  <a:gd name="T5" fmla="*/ 0 h 17"/>
                  <a:gd name="T6" fmla="*/ 0 w 15"/>
                  <a:gd name="T7" fmla="*/ 12 h 17"/>
                  <a:gd name="T8" fmla="*/ 9 w 15"/>
                  <a:gd name="T9" fmla="*/ 17 h 17"/>
                  <a:gd name="T10" fmla="*/ 11 w 15"/>
                  <a:gd name="T11" fmla="*/ 17 h 17"/>
                  <a:gd name="T12" fmla="*/ 15 w 15"/>
                  <a:gd name="T13" fmla="*/ 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6"/>
                    </a:moveTo>
                    <a:lnTo>
                      <a:pt x="15" y="6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6" name="Freeform 191"/>
              <p:cNvSpPr>
                <a:spLocks/>
              </p:cNvSpPr>
              <p:nvPr/>
            </p:nvSpPr>
            <p:spPr bwMode="auto">
              <a:xfrm>
                <a:off x="772" y="3496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15 w 15"/>
                  <a:gd name="T3" fmla="*/ 5 h 17"/>
                  <a:gd name="T4" fmla="*/ 4 w 15"/>
                  <a:gd name="T5" fmla="*/ 0 h 17"/>
                  <a:gd name="T6" fmla="*/ 0 w 15"/>
                  <a:gd name="T7" fmla="*/ 11 h 17"/>
                  <a:gd name="T8" fmla="*/ 9 w 15"/>
                  <a:gd name="T9" fmla="*/ 17 h 17"/>
                  <a:gd name="T10" fmla="*/ 11 w 15"/>
                  <a:gd name="T11" fmla="*/ 17 h 17"/>
                  <a:gd name="T12" fmla="*/ 15 w 15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lnTo>
                      <a:pt x="15" y="5"/>
                    </a:lnTo>
                    <a:lnTo>
                      <a:pt x="4" y="0"/>
                    </a:lnTo>
                    <a:lnTo>
                      <a:pt x="0" y="11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7" name="Freeform 192"/>
              <p:cNvSpPr>
                <a:spLocks/>
              </p:cNvSpPr>
              <p:nvPr/>
            </p:nvSpPr>
            <p:spPr bwMode="auto">
              <a:xfrm>
                <a:off x="783" y="3501"/>
                <a:ext cx="15" cy="16"/>
              </a:xfrm>
              <a:custGeom>
                <a:avLst/>
                <a:gdLst>
                  <a:gd name="T0" fmla="*/ 15 w 15"/>
                  <a:gd name="T1" fmla="*/ 4 h 16"/>
                  <a:gd name="T2" fmla="*/ 15 w 15"/>
                  <a:gd name="T3" fmla="*/ 4 h 16"/>
                  <a:gd name="T4" fmla="*/ 4 w 15"/>
                  <a:gd name="T5" fmla="*/ 0 h 16"/>
                  <a:gd name="T6" fmla="*/ 0 w 15"/>
                  <a:gd name="T7" fmla="*/ 12 h 16"/>
                  <a:gd name="T8" fmla="*/ 10 w 15"/>
                  <a:gd name="T9" fmla="*/ 16 h 16"/>
                  <a:gd name="T10" fmla="*/ 10 w 15"/>
                  <a:gd name="T11" fmla="*/ 16 h 16"/>
                  <a:gd name="T12" fmla="*/ 15 w 15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15" y="4"/>
                    </a:moveTo>
                    <a:lnTo>
                      <a:pt x="15" y="4"/>
                    </a:lnTo>
                    <a:lnTo>
                      <a:pt x="4" y="0"/>
                    </a:lnTo>
                    <a:lnTo>
                      <a:pt x="0" y="12"/>
                    </a:lnTo>
                    <a:lnTo>
                      <a:pt x="10" y="16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8" name="Freeform 193"/>
              <p:cNvSpPr>
                <a:spLocks/>
              </p:cNvSpPr>
              <p:nvPr/>
            </p:nvSpPr>
            <p:spPr bwMode="auto">
              <a:xfrm>
                <a:off x="793" y="3505"/>
                <a:ext cx="16" cy="16"/>
              </a:xfrm>
              <a:custGeom>
                <a:avLst/>
                <a:gdLst>
                  <a:gd name="T0" fmla="*/ 16 w 16"/>
                  <a:gd name="T1" fmla="*/ 3 h 16"/>
                  <a:gd name="T2" fmla="*/ 16 w 16"/>
                  <a:gd name="T3" fmla="*/ 5 h 16"/>
                  <a:gd name="T4" fmla="*/ 5 w 16"/>
                  <a:gd name="T5" fmla="*/ 0 h 16"/>
                  <a:gd name="T6" fmla="*/ 0 w 16"/>
                  <a:gd name="T7" fmla="*/ 12 h 16"/>
                  <a:gd name="T8" fmla="*/ 11 w 16"/>
                  <a:gd name="T9" fmla="*/ 16 h 16"/>
                  <a:gd name="T10" fmla="*/ 11 w 16"/>
                  <a:gd name="T11" fmla="*/ 16 h 16"/>
                  <a:gd name="T12" fmla="*/ 16 w 16"/>
                  <a:gd name="T13" fmla="*/ 3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6" y="3"/>
                    </a:moveTo>
                    <a:lnTo>
                      <a:pt x="16" y="5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1" y="16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89" name="Freeform 194"/>
              <p:cNvSpPr>
                <a:spLocks/>
              </p:cNvSpPr>
              <p:nvPr/>
            </p:nvSpPr>
            <p:spPr bwMode="auto">
              <a:xfrm>
                <a:off x="804" y="3508"/>
                <a:ext cx="15" cy="17"/>
              </a:xfrm>
              <a:custGeom>
                <a:avLst/>
                <a:gdLst>
                  <a:gd name="T0" fmla="*/ 15 w 15"/>
                  <a:gd name="T1" fmla="*/ 5 h 17"/>
                  <a:gd name="T2" fmla="*/ 15 w 15"/>
                  <a:gd name="T3" fmla="*/ 5 h 17"/>
                  <a:gd name="T4" fmla="*/ 5 w 15"/>
                  <a:gd name="T5" fmla="*/ 0 h 17"/>
                  <a:gd name="T6" fmla="*/ 0 w 15"/>
                  <a:gd name="T7" fmla="*/ 13 h 17"/>
                  <a:gd name="T8" fmla="*/ 11 w 15"/>
                  <a:gd name="T9" fmla="*/ 17 h 17"/>
                  <a:gd name="T10" fmla="*/ 12 w 15"/>
                  <a:gd name="T11" fmla="*/ 17 h 17"/>
                  <a:gd name="T12" fmla="*/ 15 w 15"/>
                  <a:gd name="T13" fmla="*/ 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lnTo>
                      <a:pt x="15" y="5"/>
                    </a:lnTo>
                    <a:lnTo>
                      <a:pt x="5" y="0"/>
                    </a:lnTo>
                    <a:lnTo>
                      <a:pt x="0" y="13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0" name="Freeform 195"/>
              <p:cNvSpPr>
                <a:spLocks/>
              </p:cNvSpPr>
              <p:nvPr/>
            </p:nvSpPr>
            <p:spPr bwMode="auto">
              <a:xfrm>
                <a:off x="816" y="3513"/>
                <a:ext cx="14" cy="15"/>
              </a:xfrm>
              <a:custGeom>
                <a:avLst/>
                <a:gdLst>
                  <a:gd name="T0" fmla="*/ 14 w 14"/>
                  <a:gd name="T1" fmla="*/ 3 h 15"/>
                  <a:gd name="T2" fmla="*/ 14 w 14"/>
                  <a:gd name="T3" fmla="*/ 3 h 15"/>
                  <a:gd name="T4" fmla="*/ 3 w 14"/>
                  <a:gd name="T5" fmla="*/ 0 h 15"/>
                  <a:gd name="T6" fmla="*/ 0 w 14"/>
                  <a:gd name="T7" fmla="*/ 12 h 15"/>
                  <a:gd name="T8" fmla="*/ 11 w 14"/>
                  <a:gd name="T9" fmla="*/ 15 h 15"/>
                  <a:gd name="T10" fmla="*/ 11 w 14"/>
                  <a:gd name="T11" fmla="*/ 15 h 15"/>
                  <a:gd name="T12" fmla="*/ 14 w 14"/>
                  <a:gd name="T13" fmla="*/ 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4" y="3"/>
                    </a:moveTo>
                    <a:lnTo>
                      <a:pt x="14" y="3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11" y="15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1" name="Freeform 196"/>
              <p:cNvSpPr>
                <a:spLocks/>
              </p:cNvSpPr>
              <p:nvPr/>
            </p:nvSpPr>
            <p:spPr bwMode="auto">
              <a:xfrm>
                <a:off x="827" y="3516"/>
                <a:ext cx="15" cy="14"/>
              </a:xfrm>
              <a:custGeom>
                <a:avLst/>
                <a:gdLst>
                  <a:gd name="T0" fmla="*/ 15 w 15"/>
                  <a:gd name="T1" fmla="*/ 1 h 14"/>
                  <a:gd name="T2" fmla="*/ 15 w 15"/>
                  <a:gd name="T3" fmla="*/ 1 h 14"/>
                  <a:gd name="T4" fmla="*/ 3 w 15"/>
                  <a:gd name="T5" fmla="*/ 0 h 14"/>
                  <a:gd name="T6" fmla="*/ 0 w 15"/>
                  <a:gd name="T7" fmla="*/ 12 h 14"/>
                  <a:gd name="T8" fmla="*/ 12 w 15"/>
                  <a:gd name="T9" fmla="*/ 14 h 14"/>
                  <a:gd name="T10" fmla="*/ 12 w 15"/>
                  <a:gd name="T11" fmla="*/ 14 h 14"/>
                  <a:gd name="T12" fmla="*/ 15 w 15"/>
                  <a:gd name="T13" fmla="*/ 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15" y="1"/>
                    </a:moveTo>
                    <a:lnTo>
                      <a:pt x="15" y="1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12" y="14"/>
                    </a:ln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2" name="Freeform 197"/>
              <p:cNvSpPr>
                <a:spLocks/>
              </p:cNvSpPr>
              <p:nvPr/>
            </p:nvSpPr>
            <p:spPr bwMode="auto">
              <a:xfrm>
                <a:off x="839" y="3517"/>
                <a:ext cx="14" cy="16"/>
              </a:xfrm>
              <a:custGeom>
                <a:avLst/>
                <a:gdLst>
                  <a:gd name="T0" fmla="*/ 14 w 14"/>
                  <a:gd name="T1" fmla="*/ 4 h 16"/>
                  <a:gd name="T2" fmla="*/ 14 w 14"/>
                  <a:gd name="T3" fmla="*/ 4 h 16"/>
                  <a:gd name="T4" fmla="*/ 3 w 14"/>
                  <a:gd name="T5" fmla="*/ 0 h 16"/>
                  <a:gd name="T6" fmla="*/ 0 w 14"/>
                  <a:gd name="T7" fmla="*/ 13 h 16"/>
                  <a:gd name="T8" fmla="*/ 12 w 14"/>
                  <a:gd name="T9" fmla="*/ 16 h 16"/>
                  <a:gd name="T10" fmla="*/ 12 w 14"/>
                  <a:gd name="T11" fmla="*/ 16 h 16"/>
                  <a:gd name="T12" fmla="*/ 14 w 14"/>
                  <a:gd name="T13" fmla="*/ 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4" y="4"/>
                    </a:moveTo>
                    <a:lnTo>
                      <a:pt x="14" y="4"/>
                    </a:lnTo>
                    <a:lnTo>
                      <a:pt x="3" y="0"/>
                    </a:lnTo>
                    <a:lnTo>
                      <a:pt x="0" y="13"/>
                    </a:lnTo>
                    <a:lnTo>
                      <a:pt x="12" y="16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3" name="Freeform 198"/>
              <p:cNvSpPr>
                <a:spLocks/>
              </p:cNvSpPr>
              <p:nvPr/>
            </p:nvSpPr>
            <p:spPr bwMode="auto">
              <a:xfrm>
                <a:off x="851" y="3521"/>
                <a:ext cx="14" cy="13"/>
              </a:xfrm>
              <a:custGeom>
                <a:avLst/>
                <a:gdLst>
                  <a:gd name="T0" fmla="*/ 14 w 14"/>
                  <a:gd name="T1" fmla="*/ 0 h 13"/>
                  <a:gd name="T2" fmla="*/ 14 w 14"/>
                  <a:gd name="T3" fmla="*/ 0 h 13"/>
                  <a:gd name="T4" fmla="*/ 2 w 14"/>
                  <a:gd name="T5" fmla="*/ 0 h 13"/>
                  <a:gd name="T6" fmla="*/ 0 w 14"/>
                  <a:gd name="T7" fmla="*/ 12 h 13"/>
                  <a:gd name="T8" fmla="*/ 13 w 14"/>
                  <a:gd name="T9" fmla="*/ 13 h 13"/>
                  <a:gd name="T10" fmla="*/ 13 w 14"/>
                  <a:gd name="T11" fmla="*/ 13 h 13"/>
                  <a:gd name="T12" fmla="*/ 14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13" y="1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4" name="Freeform 199"/>
              <p:cNvSpPr>
                <a:spLocks/>
              </p:cNvSpPr>
              <p:nvPr/>
            </p:nvSpPr>
            <p:spPr bwMode="auto">
              <a:xfrm>
                <a:off x="864" y="3521"/>
                <a:ext cx="13" cy="13"/>
              </a:xfrm>
              <a:custGeom>
                <a:avLst/>
                <a:gdLst>
                  <a:gd name="T0" fmla="*/ 13 w 13"/>
                  <a:gd name="T1" fmla="*/ 1 h 13"/>
                  <a:gd name="T2" fmla="*/ 13 w 13"/>
                  <a:gd name="T3" fmla="*/ 1 h 13"/>
                  <a:gd name="T4" fmla="*/ 1 w 13"/>
                  <a:gd name="T5" fmla="*/ 0 h 13"/>
                  <a:gd name="T6" fmla="*/ 0 w 13"/>
                  <a:gd name="T7" fmla="*/ 13 h 13"/>
                  <a:gd name="T8" fmla="*/ 12 w 13"/>
                  <a:gd name="T9" fmla="*/ 13 h 13"/>
                  <a:gd name="T10" fmla="*/ 12 w 13"/>
                  <a:gd name="T11" fmla="*/ 13 h 13"/>
                  <a:gd name="T12" fmla="*/ 13 w 13"/>
                  <a:gd name="T13" fmla="*/ 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3" y="1"/>
                    </a:moveTo>
                    <a:lnTo>
                      <a:pt x="13" y="1"/>
                    </a:lnTo>
                    <a:lnTo>
                      <a:pt x="1" y="0"/>
                    </a:lnTo>
                    <a:lnTo>
                      <a:pt x="0" y="13"/>
                    </a:lnTo>
                    <a:lnTo>
                      <a:pt x="12" y="13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5" name="Freeform 200"/>
              <p:cNvSpPr>
                <a:spLocks/>
              </p:cNvSpPr>
              <p:nvPr/>
            </p:nvSpPr>
            <p:spPr bwMode="auto">
              <a:xfrm>
                <a:off x="876" y="3522"/>
                <a:ext cx="14" cy="14"/>
              </a:xfrm>
              <a:custGeom>
                <a:avLst/>
                <a:gdLst>
                  <a:gd name="T0" fmla="*/ 14 w 14"/>
                  <a:gd name="T1" fmla="*/ 0 h 14"/>
                  <a:gd name="T2" fmla="*/ 14 w 14"/>
                  <a:gd name="T3" fmla="*/ 0 h 14"/>
                  <a:gd name="T4" fmla="*/ 1 w 14"/>
                  <a:gd name="T5" fmla="*/ 0 h 14"/>
                  <a:gd name="T6" fmla="*/ 0 w 14"/>
                  <a:gd name="T7" fmla="*/ 12 h 14"/>
                  <a:gd name="T8" fmla="*/ 14 w 14"/>
                  <a:gd name="T9" fmla="*/ 14 h 14"/>
                  <a:gd name="T10" fmla="*/ 14 w 14"/>
                  <a:gd name="T11" fmla="*/ 14 h 14"/>
                  <a:gd name="T12" fmla="*/ 14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lnTo>
                      <a:pt x="14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14" y="1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6" name="Freeform 201"/>
              <p:cNvSpPr>
                <a:spLocks/>
              </p:cNvSpPr>
              <p:nvPr/>
            </p:nvSpPr>
            <p:spPr bwMode="auto">
              <a:xfrm>
                <a:off x="890" y="3522"/>
                <a:ext cx="12" cy="14"/>
              </a:xfrm>
              <a:custGeom>
                <a:avLst/>
                <a:gdLst>
                  <a:gd name="T0" fmla="*/ 10 w 12"/>
                  <a:gd name="T1" fmla="*/ 0 h 14"/>
                  <a:gd name="T2" fmla="*/ 12 w 12"/>
                  <a:gd name="T3" fmla="*/ 0 h 14"/>
                  <a:gd name="T4" fmla="*/ 0 w 12"/>
                  <a:gd name="T5" fmla="*/ 0 h 14"/>
                  <a:gd name="T6" fmla="*/ 0 w 12"/>
                  <a:gd name="T7" fmla="*/ 14 h 14"/>
                  <a:gd name="T8" fmla="*/ 12 w 12"/>
                  <a:gd name="T9" fmla="*/ 12 h 14"/>
                  <a:gd name="T10" fmla="*/ 12 w 12"/>
                  <a:gd name="T11" fmla="*/ 12 h 14"/>
                  <a:gd name="T12" fmla="*/ 10 w 12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0" y="14"/>
                    </a:lnTo>
                    <a:lnTo>
                      <a:pt x="12" y="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7" name="Freeform 202"/>
              <p:cNvSpPr>
                <a:spLocks/>
              </p:cNvSpPr>
              <p:nvPr/>
            </p:nvSpPr>
            <p:spPr bwMode="auto">
              <a:xfrm>
                <a:off x="900" y="3521"/>
                <a:ext cx="14" cy="13"/>
              </a:xfrm>
              <a:custGeom>
                <a:avLst/>
                <a:gdLst>
                  <a:gd name="T0" fmla="*/ 13 w 14"/>
                  <a:gd name="T1" fmla="*/ 0 h 13"/>
                  <a:gd name="T2" fmla="*/ 13 w 14"/>
                  <a:gd name="T3" fmla="*/ 0 h 13"/>
                  <a:gd name="T4" fmla="*/ 0 w 14"/>
                  <a:gd name="T5" fmla="*/ 1 h 13"/>
                  <a:gd name="T6" fmla="*/ 2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3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3" y="0"/>
                    </a:moveTo>
                    <a:lnTo>
                      <a:pt x="13" y="0"/>
                    </a:lnTo>
                    <a:lnTo>
                      <a:pt x="0" y="1"/>
                    </a:lnTo>
                    <a:lnTo>
                      <a:pt x="2" y="13"/>
                    </a:lnTo>
                    <a:lnTo>
                      <a:pt x="14" y="13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8" name="Freeform 203"/>
              <p:cNvSpPr>
                <a:spLocks/>
              </p:cNvSpPr>
              <p:nvPr/>
            </p:nvSpPr>
            <p:spPr bwMode="auto">
              <a:xfrm>
                <a:off x="913" y="3521"/>
                <a:ext cx="13" cy="13"/>
              </a:xfrm>
              <a:custGeom>
                <a:avLst/>
                <a:gdLst>
                  <a:gd name="T0" fmla="*/ 12 w 13"/>
                  <a:gd name="T1" fmla="*/ 0 h 13"/>
                  <a:gd name="T2" fmla="*/ 12 w 13"/>
                  <a:gd name="T3" fmla="*/ 0 h 13"/>
                  <a:gd name="T4" fmla="*/ 0 w 13"/>
                  <a:gd name="T5" fmla="*/ 0 h 13"/>
                  <a:gd name="T6" fmla="*/ 1 w 13"/>
                  <a:gd name="T7" fmla="*/ 13 h 13"/>
                  <a:gd name="T8" fmla="*/ 13 w 13"/>
                  <a:gd name="T9" fmla="*/ 12 h 13"/>
                  <a:gd name="T10" fmla="*/ 13 w 13"/>
                  <a:gd name="T11" fmla="*/ 12 h 13"/>
                  <a:gd name="T12" fmla="*/ 12 w 13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2" y="0"/>
                    </a:moveTo>
                    <a:lnTo>
                      <a:pt x="12" y="0"/>
                    </a:lnTo>
                    <a:lnTo>
                      <a:pt x="0" y="0"/>
                    </a:lnTo>
                    <a:lnTo>
                      <a:pt x="1" y="13"/>
                    </a:lnTo>
                    <a:lnTo>
                      <a:pt x="13" y="1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9" name="Freeform 204"/>
              <p:cNvSpPr>
                <a:spLocks/>
              </p:cNvSpPr>
              <p:nvPr/>
            </p:nvSpPr>
            <p:spPr bwMode="auto">
              <a:xfrm>
                <a:off x="925" y="3517"/>
                <a:ext cx="14" cy="16"/>
              </a:xfrm>
              <a:custGeom>
                <a:avLst/>
                <a:gdLst>
                  <a:gd name="T0" fmla="*/ 12 w 14"/>
                  <a:gd name="T1" fmla="*/ 0 h 16"/>
                  <a:gd name="T2" fmla="*/ 12 w 14"/>
                  <a:gd name="T3" fmla="*/ 0 h 16"/>
                  <a:gd name="T4" fmla="*/ 0 w 14"/>
                  <a:gd name="T5" fmla="*/ 4 h 16"/>
                  <a:gd name="T6" fmla="*/ 1 w 14"/>
                  <a:gd name="T7" fmla="*/ 16 h 16"/>
                  <a:gd name="T8" fmla="*/ 14 w 14"/>
                  <a:gd name="T9" fmla="*/ 13 h 16"/>
                  <a:gd name="T10" fmla="*/ 14 w 14"/>
                  <a:gd name="T11" fmla="*/ 13 h 16"/>
                  <a:gd name="T12" fmla="*/ 12 w 1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lnTo>
                      <a:pt x="12" y="0"/>
                    </a:lnTo>
                    <a:lnTo>
                      <a:pt x="0" y="4"/>
                    </a:lnTo>
                    <a:lnTo>
                      <a:pt x="1" y="16"/>
                    </a:lnTo>
                    <a:lnTo>
                      <a:pt x="14" y="1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" name="Freeform 205"/>
              <p:cNvSpPr>
                <a:spLocks/>
              </p:cNvSpPr>
              <p:nvPr/>
            </p:nvSpPr>
            <p:spPr bwMode="auto">
              <a:xfrm>
                <a:off x="937" y="3516"/>
                <a:ext cx="14" cy="14"/>
              </a:xfrm>
              <a:custGeom>
                <a:avLst/>
                <a:gdLst>
                  <a:gd name="T0" fmla="*/ 11 w 14"/>
                  <a:gd name="T1" fmla="*/ 0 h 14"/>
                  <a:gd name="T2" fmla="*/ 11 w 14"/>
                  <a:gd name="T3" fmla="*/ 0 h 14"/>
                  <a:gd name="T4" fmla="*/ 0 w 14"/>
                  <a:gd name="T5" fmla="*/ 1 h 14"/>
                  <a:gd name="T6" fmla="*/ 2 w 14"/>
                  <a:gd name="T7" fmla="*/ 14 h 14"/>
                  <a:gd name="T8" fmla="*/ 14 w 14"/>
                  <a:gd name="T9" fmla="*/ 12 h 14"/>
                  <a:gd name="T10" fmla="*/ 14 w 14"/>
                  <a:gd name="T11" fmla="*/ 12 h 14"/>
                  <a:gd name="T12" fmla="*/ 11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1" y="0"/>
                    </a:moveTo>
                    <a:lnTo>
                      <a:pt x="11" y="0"/>
                    </a:lnTo>
                    <a:lnTo>
                      <a:pt x="0" y="1"/>
                    </a:lnTo>
                    <a:lnTo>
                      <a:pt x="2" y="14"/>
                    </a:lnTo>
                    <a:lnTo>
                      <a:pt x="14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1" name="Freeform 206"/>
              <p:cNvSpPr>
                <a:spLocks/>
              </p:cNvSpPr>
              <p:nvPr/>
            </p:nvSpPr>
            <p:spPr bwMode="auto">
              <a:xfrm>
                <a:off x="948" y="3513"/>
                <a:ext cx="15" cy="15"/>
              </a:xfrm>
              <a:custGeom>
                <a:avLst/>
                <a:gdLst>
                  <a:gd name="T0" fmla="*/ 11 w 15"/>
                  <a:gd name="T1" fmla="*/ 0 h 15"/>
                  <a:gd name="T2" fmla="*/ 11 w 15"/>
                  <a:gd name="T3" fmla="*/ 0 h 15"/>
                  <a:gd name="T4" fmla="*/ 0 w 15"/>
                  <a:gd name="T5" fmla="*/ 3 h 15"/>
                  <a:gd name="T6" fmla="*/ 3 w 15"/>
                  <a:gd name="T7" fmla="*/ 15 h 15"/>
                  <a:gd name="T8" fmla="*/ 15 w 15"/>
                  <a:gd name="T9" fmla="*/ 12 h 15"/>
                  <a:gd name="T10" fmla="*/ 15 w 15"/>
                  <a:gd name="T11" fmla="*/ 12 h 15"/>
                  <a:gd name="T12" fmla="*/ 11 w 15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1" y="0"/>
                    </a:moveTo>
                    <a:lnTo>
                      <a:pt x="11" y="0"/>
                    </a:lnTo>
                    <a:lnTo>
                      <a:pt x="0" y="3"/>
                    </a:lnTo>
                    <a:lnTo>
                      <a:pt x="3" y="15"/>
                    </a:lnTo>
                    <a:lnTo>
                      <a:pt x="15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2" name="Freeform 207"/>
              <p:cNvSpPr>
                <a:spLocks/>
              </p:cNvSpPr>
              <p:nvPr/>
            </p:nvSpPr>
            <p:spPr bwMode="auto">
              <a:xfrm>
                <a:off x="959" y="3508"/>
                <a:ext cx="15" cy="17"/>
              </a:xfrm>
              <a:custGeom>
                <a:avLst/>
                <a:gdLst>
                  <a:gd name="T0" fmla="*/ 10 w 15"/>
                  <a:gd name="T1" fmla="*/ 2 h 17"/>
                  <a:gd name="T2" fmla="*/ 12 w 15"/>
                  <a:gd name="T3" fmla="*/ 0 h 17"/>
                  <a:gd name="T4" fmla="*/ 0 w 15"/>
                  <a:gd name="T5" fmla="*/ 5 h 17"/>
                  <a:gd name="T6" fmla="*/ 4 w 15"/>
                  <a:gd name="T7" fmla="*/ 17 h 17"/>
                  <a:gd name="T8" fmla="*/ 15 w 15"/>
                  <a:gd name="T9" fmla="*/ 13 h 17"/>
                  <a:gd name="T10" fmla="*/ 15 w 15"/>
                  <a:gd name="T11" fmla="*/ 13 h 17"/>
                  <a:gd name="T12" fmla="*/ 10 w 15"/>
                  <a:gd name="T13" fmla="*/ 2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0" y="2"/>
                    </a:moveTo>
                    <a:lnTo>
                      <a:pt x="12" y="0"/>
                    </a:lnTo>
                    <a:lnTo>
                      <a:pt x="0" y="5"/>
                    </a:lnTo>
                    <a:lnTo>
                      <a:pt x="4" y="17"/>
                    </a:lnTo>
                    <a:lnTo>
                      <a:pt x="15" y="13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3" name="Freeform 208"/>
              <p:cNvSpPr>
                <a:spLocks/>
              </p:cNvSpPr>
              <p:nvPr/>
            </p:nvSpPr>
            <p:spPr bwMode="auto">
              <a:xfrm>
                <a:off x="969" y="3505"/>
                <a:ext cx="17" cy="16"/>
              </a:xfrm>
              <a:custGeom>
                <a:avLst/>
                <a:gdLst>
                  <a:gd name="T0" fmla="*/ 11 w 17"/>
                  <a:gd name="T1" fmla="*/ 0 h 16"/>
                  <a:gd name="T2" fmla="*/ 13 w 17"/>
                  <a:gd name="T3" fmla="*/ 0 h 16"/>
                  <a:gd name="T4" fmla="*/ 0 w 17"/>
                  <a:gd name="T5" fmla="*/ 5 h 16"/>
                  <a:gd name="T6" fmla="*/ 5 w 17"/>
                  <a:gd name="T7" fmla="*/ 16 h 16"/>
                  <a:gd name="T8" fmla="*/ 16 w 17"/>
                  <a:gd name="T9" fmla="*/ 12 h 16"/>
                  <a:gd name="T10" fmla="*/ 17 w 17"/>
                  <a:gd name="T11" fmla="*/ 12 h 16"/>
                  <a:gd name="T12" fmla="*/ 11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1" y="0"/>
                    </a:moveTo>
                    <a:lnTo>
                      <a:pt x="13" y="0"/>
                    </a:lnTo>
                    <a:lnTo>
                      <a:pt x="0" y="5"/>
                    </a:lnTo>
                    <a:lnTo>
                      <a:pt x="5" y="16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4" name="Freeform 209"/>
              <p:cNvSpPr>
                <a:spLocks/>
              </p:cNvSpPr>
              <p:nvPr/>
            </p:nvSpPr>
            <p:spPr bwMode="auto">
              <a:xfrm>
                <a:off x="980" y="3501"/>
                <a:ext cx="17" cy="16"/>
              </a:xfrm>
              <a:custGeom>
                <a:avLst/>
                <a:gdLst>
                  <a:gd name="T0" fmla="*/ 11 w 17"/>
                  <a:gd name="T1" fmla="*/ 0 h 16"/>
                  <a:gd name="T2" fmla="*/ 11 w 17"/>
                  <a:gd name="T3" fmla="*/ 0 h 16"/>
                  <a:gd name="T4" fmla="*/ 0 w 17"/>
                  <a:gd name="T5" fmla="*/ 4 h 16"/>
                  <a:gd name="T6" fmla="*/ 6 w 17"/>
                  <a:gd name="T7" fmla="*/ 16 h 16"/>
                  <a:gd name="T8" fmla="*/ 17 w 17"/>
                  <a:gd name="T9" fmla="*/ 12 h 16"/>
                  <a:gd name="T10" fmla="*/ 17 w 17"/>
                  <a:gd name="T11" fmla="*/ 12 h 16"/>
                  <a:gd name="T12" fmla="*/ 11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1" y="0"/>
                    </a:moveTo>
                    <a:lnTo>
                      <a:pt x="11" y="0"/>
                    </a:lnTo>
                    <a:lnTo>
                      <a:pt x="0" y="4"/>
                    </a:lnTo>
                    <a:lnTo>
                      <a:pt x="6" y="16"/>
                    </a:lnTo>
                    <a:lnTo>
                      <a:pt x="17" y="12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5" name="Freeform 210"/>
              <p:cNvSpPr>
                <a:spLocks/>
              </p:cNvSpPr>
              <p:nvPr/>
            </p:nvSpPr>
            <p:spPr bwMode="auto">
              <a:xfrm>
                <a:off x="991" y="3496"/>
                <a:ext cx="17" cy="17"/>
              </a:xfrm>
              <a:custGeom>
                <a:avLst/>
                <a:gdLst>
                  <a:gd name="T0" fmla="*/ 11 w 17"/>
                  <a:gd name="T1" fmla="*/ 0 h 17"/>
                  <a:gd name="T2" fmla="*/ 11 w 17"/>
                  <a:gd name="T3" fmla="*/ 0 h 17"/>
                  <a:gd name="T4" fmla="*/ 0 w 17"/>
                  <a:gd name="T5" fmla="*/ 5 h 17"/>
                  <a:gd name="T6" fmla="*/ 6 w 17"/>
                  <a:gd name="T7" fmla="*/ 17 h 17"/>
                  <a:gd name="T8" fmla="*/ 17 w 17"/>
                  <a:gd name="T9" fmla="*/ 11 h 17"/>
                  <a:gd name="T10" fmla="*/ 17 w 17"/>
                  <a:gd name="T11" fmla="*/ 11 h 17"/>
                  <a:gd name="T12" fmla="*/ 11 w 1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1" y="0"/>
                    </a:moveTo>
                    <a:lnTo>
                      <a:pt x="11" y="0"/>
                    </a:lnTo>
                    <a:lnTo>
                      <a:pt x="0" y="5"/>
                    </a:lnTo>
                    <a:lnTo>
                      <a:pt x="6" y="17"/>
                    </a:lnTo>
                    <a:lnTo>
                      <a:pt x="17" y="1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6" name="Freeform 211"/>
              <p:cNvSpPr>
                <a:spLocks/>
              </p:cNvSpPr>
              <p:nvPr/>
            </p:nvSpPr>
            <p:spPr bwMode="auto">
              <a:xfrm>
                <a:off x="1002" y="3490"/>
                <a:ext cx="16" cy="17"/>
              </a:xfrm>
              <a:custGeom>
                <a:avLst/>
                <a:gdLst>
                  <a:gd name="T0" fmla="*/ 9 w 16"/>
                  <a:gd name="T1" fmla="*/ 1 h 17"/>
                  <a:gd name="T2" fmla="*/ 9 w 16"/>
                  <a:gd name="T3" fmla="*/ 0 h 17"/>
                  <a:gd name="T4" fmla="*/ 0 w 16"/>
                  <a:gd name="T5" fmla="*/ 6 h 17"/>
                  <a:gd name="T6" fmla="*/ 6 w 16"/>
                  <a:gd name="T7" fmla="*/ 17 h 17"/>
                  <a:gd name="T8" fmla="*/ 15 w 16"/>
                  <a:gd name="T9" fmla="*/ 12 h 17"/>
                  <a:gd name="T10" fmla="*/ 16 w 16"/>
                  <a:gd name="T11" fmla="*/ 12 h 17"/>
                  <a:gd name="T12" fmla="*/ 9 w 16"/>
                  <a:gd name="T13" fmla="*/ 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9" y="1"/>
                    </a:moveTo>
                    <a:lnTo>
                      <a:pt x="9" y="0"/>
                    </a:lnTo>
                    <a:lnTo>
                      <a:pt x="0" y="6"/>
                    </a:lnTo>
                    <a:lnTo>
                      <a:pt x="6" y="17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7" name="Freeform 212"/>
              <p:cNvSpPr>
                <a:spLocks/>
              </p:cNvSpPr>
              <p:nvPr/>
            </p:nvSpPr>
            <p:spPr bwMode="auto">
              <a:xfrm>
                <a:off x="1011" y="3485"/>
                <a:ext cx="17" cy="17"/>
              </a:xfrm>
              <a:custGeom>
                <a:avLst/>
                <a:gdLst>
                  <a:gd name="T0" fmla="*/ 10 w 17"/>
                  <a:gd name="T1" fmla="*/ 0 h 17"/>
                  <a:gd name="T2" fmla="*/ 10 w 17"/>
                  <a:gd name="T3" fmla="*/ 0 h 17"/>
                  <a:gd name="T4" fmla="*/ 0 w 17"/>
                  <a:gd name="T5" fmla="*/ 6 h 17"/>
                  <a:gd name="T6" fmla="*/ 7 w 17"/>
                  <a:gd name="T7" fmla="*/ 17 h 17"/>
                  <a:gd name="T8" fmla="*/ 17 w 17"/>
                  <a:gd name="T9" fmla="*/ 11 h 17"/>
                  <a:gd name="T10" fmla="*/ 17 w 17"/>
                  <a:gd name="T11" fmla="*/ 11 h 17"/>
                  <a:gd name="T12" fmla="*/ 10 w 1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10" y="0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7" y="17"/>
                    </a:lnTo>
                    <a:lnTo>
                      <a:pt x="17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8" name="Freeform 213"/>
              <p:cNvSpPr>
                <a:spLocks/>
              </p:cNvSpPr>
              <p:nvPr/>
            </p:nvSpPr>
            <p:spPr bwMode="auto">
              <a:xfrm>
                <a:off x="1021" y="3479"/>
                <a:ext cx="16" cy="17"/>
              </a:xfrm>
              <a:custGeom>
                <a:avLst/>
                <a:gdLst>
                  <a:gd name="T0" fmla="*/ 10 w 16"/>
                  <a:gd name="T1" fmla="*/ 0 h 17"/>
                  <a:gd name="T2" fmla="*/ 10 w 16"/>
                  <a:gd name="T3" fmla="*/ 0 h 17"/>
                  <a:gd name="T4" fmla="*/ 0 w 16"/>
                  <a:gd name="T5" fmla="*/ 6 h 17"/>
                  <a:gd name="T6" fmla="*/ 7 w 16"/>
                  <a:gd name="T7" fmla="*/ 17 h 17"/>
                  <a:gd name="T8" fmla="*/ 16 w 16"/>
                  <a:gd name="T9" fmla="*/ 11 h 17"/>
                  <a:gd name="T10" fmla="*/ 16 w 16"/>
                  <a:gd name="T11" fmla="*/ 11 h 17"/>
                  <a:gd name="T12" fmla="*/ 10 w 16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0" y="0"/>
                    </a:moveTo>
                    <a:lnTo>
                      <a:pt x="10" y="0"/>
                    </a:lnTo>
                    <a:lnTo>
                      <a:pt x="0" y="6"/>
                    </a:lnTo>
                    <a:lnTo>
                      <a:pt x="7" y="17"/>
                    </a:lnTo>
                    <a:lnTo>
                      <a:pt x="16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9" name="Freeform 214"/>
              <p:cNvSpPr>
                <a:spLocks/>
              </p:cNvSpPr>
              <p:nvPr/>
            </p:nvSpPr>
            <p:spPr bwMode="auto">
              <a:xfrm>
                <a:off x="1031" y="3473"/>
                <a:ext cx="16" cy="17"/>
              </a:xfrm>
              <a:custGeom>
                <a:avLst/>
                <a:gdLst>
                  <a:gd name="T0" fmla="*/ 7 w 16"/>
                  <a:gd name="T1" fmla="*/ 0 h 17"/>
                  <a:gd name="T2" fmla="*/ 9 w 16"/>
                  <a:gd name="T3" fmla="*/ 0 h 17"/>
                  <a:gd name="T4" fmla="*/ 0 w 16"/>
                  <a:gd name="T5" fmla="*/ 6 h 17"/>
                  <a:gd name="T6" fmla="*/ 6 w 16"/>
                  <a:gd name="T7" fmla="*/ 17 h 17"/>
                  <a:gd name="T8" fmla="*/ 15 w 16"/>
                  <a:gd name="T9" fmla="*/ 9 h 17"/>
                  <a:gd name="T10" fmla="*/ 16 w 16"/>
                  <a:gd name="T11" fmla="*/ 9 h 17"/>
                  <a:gd name="T12" fmla="*/ 7 w 16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7" y="0"/>
                    </a:moveTo>
                    <a:lnTo>
                      <a:pt x="9" y="0"/>
                    </a:lnTo>
                    <a:lnTo>
                      <a:pt x="0" y="6"/>
                    </a:lnTo>
                    <a:lnTo>
                      <a:pt x="6" y="17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0" name="Freeform 215"/>
              <p:cNvSpPr>
                <a:spLocks/>
              </p:cNvSpPr>
              <p:nvPr/>
            </p:nvSpPr>
            <p:spPr bwMode="auto">
              <a:xfrm>
                <a:off x="1038" y="3465"/>
                <a:ext cx="17" cy="17"/>
              </a:xfrm>
              <a:custGeom>
                <a:avLst/>
                <a:gdLst>
                  <a:gd name="T0" fmla="*/ 9 w 17"/>
                  <a:gd name="T1" fmla="*/ 0 h 17"/>
                  <a:gd name="T2" fmla="*/ 9 w 17"/>
                  <a:gd name="T3" fmla="*/ 0 h 17"/>
                  <a:gd name="T4" fmla="*/ 0 w 17"/>
                  <a:gd name="T5" fmla="*/ 8 h 17"/>
                  <a:gd name="T6" fmla="*/ 9 w 17"/>
                  <a:gd name="T7" fmla="*/ 17 h 17"/>
                  <a:gd name="T8" fmla="*/ 17 w 17"/>
                  <a:gd name="T9" fmla="*/ 11 h 17"/>
                  <a:gd name="T10" fmla="*/ 17 w 17"/>
                  <a:gd name="T11" fmla="*/ 10 h 17"/>
                  <a:gd name="T12" fmla="*/ 9 w 1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lnTo>
                      <a:pt x="9" y="0"/>
                    </a:lnTo>
                    <a:lnTo>
                      <a:pt x="0" y="8"/>
                    </a:lnTo>
                    <a:lnTo>
                      <a:pt x="9" y="17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1" name="Freeform 216"/>
              <p:cNvSpPr>
                <a:spLocks/>
              </p:cNvSpPr>
              <p:nvPr/>
            </p:nvSpPr>
            <p:spPr bwMode="auto">
              <a:xfrm>
                <a:off x="1047" y="3458"/>
                <a:ext cx="17" cy="17"/>
              </a:xfrm>
              <a:custGeom>
                <a:avLst/>
                <a:gdLst>
                  <a:gd name="T0" fmla="*/ 8 w 17"/>
                  <a:gd name="T1" fmla="*/ 1 h 17"/>
                  <a:gd name="T2" fmla="*/ 8 w 17"/>
                  <a:gd name="T3" fmla="*/ 0 h 17"/>
                  <a:gd name="T4" fmla="*/ 0 w 17"/>
                  <a:gd name="T5" fmla="*/ 7 h 17"/>
                  <a:gd name="T6" fmla="*/ 8 w 17"/>
                  <a:gd name="T7" fmla="*/ 17 h 17"/>
                  <a:gd name="T8" fmla="*/ 17 w 17"/>
                  <a:gd name="T9" fmla="*/ 10 h 17"/>
                  <a:gd name="T10" fmla="*/ 17 w 17"/>
                  <a:gd name="T11" fmla="*/ 9 h 17"/>
                  <a:gd name="T12" fmla="*/ 8 w 17"/>
                  <a:gd name="T13" fmla="*/ 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8" y="1"/>
                    </a:moveTo>
                    <a:lnTo>
                      <a:pt x="8" y="0"/>
                    </a:lnTo>
                    <a:lnTo>
                      <a:pt x="0" y="7"/>
                    </a:lnTo>
                    <a:lnTo>
                      <a:pt x="8" y="17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2" name="Freeform 217"/>
              <p:cNvSpPr>
                <a:spLocks/>
              </p:cNvSpPr>
              <p:nvPr/>
            </p:nvSpPr>
            <p:spPr bwMode="auto">
              <a:xfrm>
                <a:off x="1055" y="3450"/>
                <a:ext cx="17" cy="17"/>
              </a:xfrm>
              <a:custGeom>
                <a:avLst/>
                <a:gdLst>
                  <a:gd name="T0" fmla="*/ 9 w 17"/>
                  <a:gd name="T1" fmla="*/ 0 h 17"/>
                  <a:gd name="T2" fmla="*/ 9 w 17"/>
                  <a:gd name="T3" fmla="*/ 0 h 17"/>
                  <a:gd name="T4" fmla="*/ 0 w 17"/>
                  <a:gd name="T5" fmla="*/ 9 h 17"/>
                  <a:gd name="T6" fmla="*/ 9 w 17"/>
                  <a:gd name="T7" fmla="*/ 17 h 17"/>
                  <a:gd name="T8" fmla="*/ 17 w 17"/>
                  <a:gd name="T9" fmla="*/ 9 h 17"/>
                  <a:gd name="T10" fmla="*/ 17 w 17"/>
                  <a:gd name="T11" fmla="*/ 9 h 17"/>
                  <a:gd name="T12" fmla="*/ 9 w 17"/>
                  <a:gd name="T13" fmla="*/ 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lnTo>
                      <a:pt x="9" y="0"/>
                    </a:lnTo>
                    <a:lnTo>
                      <a:pt x="0" y="9"/>
                    </a:lnTo>
                    <a:lnTo>
                      <a:pt x="9" y="17"/>
                    </a:lnTo>
                    <a:lnTo>
                      <a:pt x="17" y="9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3" name="Freeform 218"/>
              <p:cNvSpPr>
                <a:spLocks/>
              </p:cNvSpPr>
              <p:nvPr/>
            </p:nvSpPr>
            <p:spPr bwMode="auto">
              <a:xfrm>
                <a:off x="741" y="2397"/>
                <a:ext cx="1058" cy="735"/>
              </a:xfrm>
              <a:custGeom>
                <a:avLst/>
                <a:gdLst>
                  <a:gd name="T0" fmla="*/ 1052 w 1058"/>
                  <a:gd name="T1" fmla="*/ 0 h 735"/>
                  <a:gd name="T2" fmla="*/ 1052 w 1058"/>
                  <a:gd name="T3" fmla="*/ 0 h 735"/>
                  <a:gd name="T4" fmla="*/ 0 w 1058"/>
                  <a:gd name="T5" fmla="*/ 724 h 735"/>
                  <a:gd name="T6" fmla="*/ 8 w 1058"/>
                  <a:gd name="T7" fmla="*/ 735 h 735"/>
                  <a:gd name="T8" fmla="*/ 1058 w 1058"/>
                  <a:gd name="T9" fmla="*/ 10 h 735"/>
                  <a:gd name="T10" fmla="*/ 1058 w 1058"/>
                  <a:gd name="T11" fmla="*/ 10 h 735"/>
                  <a:gd name="T12" fmla="*/ 1052 w 1058"/>
                  <a:gd name="T13" fmla="*/ 0 h 7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8" h="735">
                    <a:moveTo>
                      <a:pt x="1052" y="0"/>
                    </a:moveTo>
                    <a:lnTo>
                      <a:pt x="1052" y="0"/>
                    </a:lnTo>
                    <a:lnTo>
                      <a:pt x="0" y="724"/>
                    </a:lnTo>
                    <a:lnTo>
                      <a:pt x="8" y="735"/>
                    </a:lnTo>
                    <a:lnTo>
                      <a:pt x="1058" y="10"/>
                    </a:lnTo>
                    <a:lnTo>
                      <a:pt x="1052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4" name="Freeform 219"/>
              <p:cNvSpPr>
                <a:spLocks/>
              </p:cNvSpPr>
              <p:nvPr/>
            </p:nvSpPr>
            <p:spPr bwMode="auto">
              <a:xfrm>
                <a:off x="1793" y="2393"/>
                <a:ext cx="11" cy="14"/>
              </a:xfrm>
              <a:custGeom>
                <a:avLst/>
                <a:gdLst>
                  <a:gd name="T0" fmla="*/ 5 w 11"/>
                  <a:gd name="T1" fmla="*/ 0 h 14"/>
                  <a:gd name="T2" fmla="*/ 5 w 11"/>
                  <a:gd name="T3" fmla="*/ 0 h 14"/>
                  <a:gd name="T4" fmla="*/ 0 w 11"/>
                  <a:gd name="T5" fmla="*/ 4 h 14"/>
                  <a:gd name="T6" fmla="*/ 6 w 11"/>
                  <a:gd name="T7" fmla="*/ 14 h 14"/>
                  <a:gd name="T8" fmla="*/ 11 w 11"/>
                  <a:gd name="T9" fmla="*/ 11 h 14"/>
                  <a:gd name="T10" fmla="*/ 11 w 11"/>
                  <a:gd name="T11" fmla="*/ 11 h 14"/>
                  <a:gd name="T12" fmla="*/ 5 w 11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6" y="14"/>
                    </a:lnTo>
                    <a:lnTo>
                      <a:pt x="11" y="1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5" name="Freeform 220"/>
              <p:cNvSpPr>
                <a:spLocks/>
              </p:cNvSpPr>
              <p:nvPr/>
            </p:nvSpPr>
            <p:spPr bwMode="auto">
              <a:xfrm>
                <a:off x="1798" y="2390"/>
                <a:ext cx="10" cy="14"/>
              </a:xfrm>
              <a:custGeom>
                <a:avLst/>
                <a:gdLst>
                  <a:gd name="T0" fmla="*/ 4 w 10"/>
                  <a:gd name="T1" fmla="*/ 0 h 14"/>
                  <a:gd name="T2" fmla="*/ 4 w 10"/>
                  <a:gd name="T3" fmla="*/ 0 h 14"/>
                  <a:gd name="T4" fmla="*/ 0 w 10"/>
                  <a:gd name="T5" fmla="*/ 3 h 14"/>
                  <a:gd name="T6" fmla="*/ 6 w 10"/>
                  <a:gd name="T7" fmla="*/ 14 h 14"/>
                  <a:gd name="T8" fmla="*/ 10 w 10"/>
                  <a:gd name="T9" fmla="*/ 11 h 14"/>
                  <a:gd name="T10" fmla="*/ 10 w 10"/>
                  <a:gd name="T11" fmla="*/ 11 h 14"/>
                  <a:gd name="T12" fmla="*/ 4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4" y="0"/>
                    </a:moveTo>
                    <a:lnTo>
                      <a:pt x="4" y="0"/>
                    </a:lnTo>
                    <a:lnTo>
                      <a:pt x="0" y="3"/>
                    </a:lnTo>
                    <a:lnTo>
                      <a:pt x="6" y="14"/>
                    </a:lnTo>
                    <a:lnTo>
                      <a:pt x="10" y="1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6" name="Freeform 221"/>
              <p:cNvSpPr>
                <a:spLocks/>
              </p:cNvSpPr>
              <p:nvPr/>
            </p:nvSpPr>
            <p:spPr bwMode="auto">
              <a:xfrm>
                <a:off x="1802" y="2387"/>
                <a:ext cx="13" cy="14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0 h 14"/>
                  <a:gd name="T4" fmla="*/ 0 w 13"/>
                  <a:gd name="T5" fmla="*/ 3 h 14"/>
                  <a:gd name="T6" fmla="*/ 6 w 13"/>
                  <a:gd name="T7" fmla="*/ 14 h 14"/>
                  <a:gd name="T8" fmla="*/ 13 w 13"/>
                  <a:gd name="T9" fmla="*/ 11 h 14"/>
                  <a:gd name="T10" fmla="*/ 11 w 13"/>
                  <a:gd name="T11" fmla="*/ 13 h 14"/>
                  <a:gd name="T12" fmla="*/ 6 w 13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3"/>
                    </a:lnTo>
                    <a:lnTo>
                      <a:pt x="6" y="14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7" name="Freeform 222"/>
              <p:cNvSpPr>
                <a:spLocks/>
              </p:cNvSpPr>
              <p:nvPr/>
            </p:nvSpPr>
            <p:spPr bwMode="auto">
              <a:xfrm>
                <a:off x="1808" y="2384"/>
                <a:ext cx="11" cy="16"/>
              </a:xfrm>
              <a:custGeom>
                <a:avLst/>
                <a:gdLst>
                  <a:gd name="T0" fmla="*/ 5 w 11"/>
                  <a:gd name="T1" fmla="*/ 0 h 16"/>
                  <a:gd name="T2" fmla="*/ 5 w 11"/>
                  <a:gd name="T3" fmla="*/ 0 h 16"/>
                  <a:gd name="T4" fmla="*/ 0 w 11"/>
                  <a:gd name="T5" fmla="*/ 3 h 16"/>
                  <a:gd name="T6" fmla="*/ 5 w 11"/>
                  <a:gd name="T7" fmla="*/ 16 h 16"/>
                  <a:gd name="T8" fmla="*/ 11 w 11"/>
                  <a:gd name="T9" fmla="*/ 13 h 16"/>
                  <a:gd name="T10" fmla="*/ 11 w 11"/>
                  <a:gd name="T11" fmla="*/ 13 h 16"/>
                  <a:gd name="T12" fmla="*/ 5 w 11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6">
                    <a:moveTo>
                      <a:pt x="5" y="0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5" y="16"/>
                    </a:lnTo>
                    <a:lnTo>
                      <a:pt x="11" y="1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8" name="Freeform 223"/>
              <p:cNvSpPr>
                <a:spLocks/>
              </p:cNvSpPr>
              <p:nvPr/>
            </p:nvSpPr>
            <p:spPr bwMode="auto">
              <a:xfrm>
                <a:off x="1813" y="2383"/>
                <a:ext cx="11" cy="14"/>
              </a:xfrm>
              <a:custGeom>
                <a:avLst/>
                <a:gdLst>
                  <a:gd name="T0" fmla="*/ 6 w 11"/>
                  <a:gd name="T1" fmla="*/ 0 h 14"/>
                  <a:gd name="T2" fmla="*/ 6 w 11"/>
                  <a:gd name="T3" fmla="*/ 0 h 14"/>
                  <a:gd name="T4" fmla="*/ 0 w 11"/>
                  <a:gd name="T5" fmla="*/ 1 h 14"/>
                  <a:gd name="T6" fmla="*/ 6 w 11"/>
                  <a:gd name="T7" fmla="*/ 14 h 14"/>
                  <a:gd name="T8" fmla="*/ 11 w 11"/>
                  <a:gd name="T9" fmla="*/ 12 h 14"/>
                  <a:gd name="T10" fmla="*/ 11 w 11"/>
                  <a:gd name="T11" fmla="*/ 12 h 14"/>
                  <a:gd name="T12" fmla="*/ 6 w 11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6" y="14"/>
                    </a:lnTo>
                    <a:lnTo>
                      <a:pt x="11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9" name="Freeform 224"/>
              <p:cNvSpPr>
                <a:spLocks/>
              </p:cNvSpPr>
              <p:nvPr/>
            </p:nvSpPr>
            <p:spPr bwMode="auto">
              <a:xfrm>
                <a:off x="1819" y="2380"/>
                <a:ext cx="11" cy="15"/>
              </a:xfrm>
              <a:custGeom>
                <a:avLst/>
                <a:gdLst>
                  <a:gd name="T0" fmla="*/ 6 w 11"/>
                  <a:gd name="T1" fmla="*/ 0 h 15"/>
                  <a:gd name="T2" fmla="*/ 6 w 11"/>
                  <a:gd name="T3" fmla="*/ 0 h 15"/>
                  <a:gd name="T4" fmla="*/ 0 w 11"/>
                  <a:gd name="T5" fmla="*/ 3 h 15"/>
                  <a:gd name="T6" fmla="*/ 5 w 11"/>
                  <a:gd name="T7" fmla="*/ 15 h 15"/>
                  <a:gd name="T8" fmla="*/ 11 w 11"/>
                  <a:gd name="T9" fmla="*/ 12 h 15"/>
                  <a:gd name="T10" fmla="*/ 9 w 11"/>
                  <a:gd name="T11" fmla="*/ 12 h 15"/>
                  <a:gd name="T12" fmla="*/ 6 w 11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6" y="0"/>
                    </a:moveTo>
                    <a:lnTo>
                      <a:pt x="6" y="0"/>
                    </a:lnTo>
                    <a:lnTo>
                      <a:pt x="0" y="3"/>
                    </a:lnTo>
                    <a:lnTo>
                      <a:pt x="5" y="15"/>
                    </a:lnTo>
                    <a:lnTo>
                      <a:pt x="11" y="12"/>
                    </a:lnTo>
                    <a:lnTo>
                      <a:pt x="9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0" name="Freeform 225"/>
              <p:cNvSpPr>
                <a:spLocks/>
              </p:cNvSpPr>
              <p:nvPr/>
            </p:nvSpPr>
            <p:spPr bwMode="auto">
              <a:xfrm>
                <a:off x="1825" y="2378"/>
                <a:ext cx="10" cy="14"/>
              </a:xfrm>
              <a:custGeom>
                <a:avLst/>
                <a:gdLst>
                  <a:gd name="T0" fmla="*/ 6 w 10"/>
                  <a:gd name="T1" fmla="*/ 0 h 14"/>
                  <a:gd name="T2" fmla="*/ 6 w 10"/>
                  <a:gd name="T3" fmla="*/ 0 h 14"/>
                  <a:gd name="T4" fmla="*/ 0 w 10"/>
                  <a:gd name="T5" fmla="*/ 2 h 14"/>
                  <a:gd name="T6" fmla="*/ 3 w 10"/>
                  <a:gd name="T7" fmla="*/ 14 h 14"/>
                  <a:gd name="T8" fmla="*/ 10 w 10"/>
                  <a:gd name="T9" fmla="*/ 12 h 14"/>
                  <a:gd name="T10" fmla="*/ 10 w 10"/>
                  <a:gd name="T11" fmla="*/ 12 h 14"/>
                  <a:gd name="T12" fmla="*/ 6 w 1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3" y="14"/>
                    </a:lnTo>
                    <a:lnTo>
                      <a:pt x="10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1" name="Freeform 226"/>
              <p:cNvSpPr>
                <a:spLocks/>
              </p:cNvSpPr>
              <p:nvPr/>
            </p:nvSpPr>
            <p:spPr bwMode="auto">
              <a:xfrm>
                <a:off x="1831" y="2377"/>
                <a:ext cx="10" cy="13"/>
              </a:xfrm>
              <a:custGeom>
                <a:avLst/>
                <a:gdLst>
                  <a:gd name="T0" fmla="*/ 7 w 10"/>
                  <a:gd name="T1" fmla="*/ 0 h 13"/>
                  <a:gd name="T2" fmla="*/ 7 w 10"/>
                  <a:gd name="T3" fmla="*/ 0 h 13"/>
                  <a:gd name="T4" fmla="*/ 0 w 10"/>
                  <a:gd name="T5" fmla="*/ 1 h 13"/>
                  <a:gd name="T6" fmla="*/ 4 w 10"/>
                  <a:gd name="T7" fmla="*/ 13 h 13"/>
                  <a:gd name="T8" fmla="*/ 10 w 10"/>
                  <a:gd name="T9" fmla="*/ 12 h 13"/>
                  <a:gd name="T10" fmla="*/ 8 w 10"/>
                  <a:gd name="T11" fmla="*/ 12 h 13"/>
                  <a:gd name="T12" fmla="*/ 7 w 10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7" y="0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4" y="13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2" name="Freeform 227"/>
              <p:cNvSpPr>
                <a:spLocks/>
              </p:cNvSpPr>
              <p:nvPr/>
            </p:nvSpPr>
            <p:spPr bwMode="auto">
              <a:xfrm>
                <a:off x="1838" y="2375"/>
                <a:ext cx="7" cy="14"/>
              </a:xfrm>
              <a:custGeom>
                <a:avLst/>
                <a:gdLst>
                  <a:gd name="T0" fmla="*/ 6 w 7"/>
                  <a:gd name="T1" fmla="*/ 0 h 14"/>
                  <a:gd name="T2" fmla="*/ 6 w 7"/>
                  <a:gd name="T3" fmla="*/ 0 h 14"/>
                  <a:gd name="T4" fmla="*/ 0 w 7"/>
                  <a:gd name="T5" fmla="*/ 2 h 14"/>
                  <a:gd name="T6" fmla="*/ 1 w 7"/>
                  <a:gd name="T7" fmla="*/ 14 h 14"/>
                  <a:gd name="T8" fmla="*/ 7 w 7"/>
                  <a:gd name="T9" fmla="*/ 14 h 14"/>
                  <a:gd name="T10" fmla="*/ 7 w 7"/>
                  <a:gd name="T11" fmla="*/ 14 h 14"/>
                  <a:gd name="T12" fmla="*/ 6 w 7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" y="14"/>
                    </a:lnTo>
                    <a:lnTo>
                      <a:pt x="7" y="1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3" name="Freeform 228"/>
              <p:cNvSpPr>
                <a:spLocks/>
              </p:cNvSpPr>
              <p:nvPr/>
            </p:nvSpPr>
            <p:spPr bwMode="auto">
              <a:xfrm>
                <a:off x="1844" y="2375"/>
                <a:ext cx="7" cy="14"/>
              </a:xfrm>
              <a:custGeom>
                <a:avLst/>
                <a:gdLst>
                  <a:gd name="T0" fmla="*/ 6 w 7"/>
                  <a:gd name="T1" fmla="*/ 0 h 14"/>
                  <a:gd name="T2" fmla="*/ 6 w 7"/>
                  <a:gd name="T3" fmla="*/ 0 h 14"/>
                  <a:gd name="T4" fmla="*/ 0 w 7"/>
                  <a:gd name="T5" fmla="*/ 0 h 14"/>
                  <a:gd name="T6" fmla="*/ 1 w 7"/>
                  <a:gd name="T7" fmla="*/ 14 h 14"/>
                  <a:gd name="T8" fmla="*/ 7 w 7"/>
                  <a:gd name="T9" fmla="*/ 12 h 14"/>
                  <a:gd name="T10" fmla="*/ 7 w 7"/>
                  <a:gd name="T11" fmla="*/ 12 h 14"/>
                  <a:gd name="T12" fmla="*/ 6 w 7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1" y="14"/>
                    </a:lnTo>
                    <a:lnTo>
                      <a:pt x="7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4" name="Freeform 229"/>
              <p:cNvSpPr>
                <a:spLocks/>
              </p:cNvSpPr>
              <p:nvPr/>
            </p:nvSpPr>
            <p:spPr bwMode="auto">
              <a:xfrm>
                <a:off x="1850" y="2374"/>
                <a:ext cx="7" cy="13"/>
              </a:xfrm>
              <a:custGeom>
                <a:avLst/>
                <a:gdLst>
                  <a:gd name="T0" fmla="*/ 6 w 7"/>
                  <a:gd name="T1" fmla="*/ 0 h 13"/>
                  <a:gd name="T2" fmla="*/ 6 w 7"/>
                  <a:gd name="T3" fmla="*/ 0 h 13"/>
                  <a:gd name="T4" fmla="*/ 0 w 7"/>
                  <a:gd name="T5" fmla="*/ 1 h 13"/>
                  <a:gd name="T6" fmla="*/ 1 w 7"/>
                  <a:gd name="T7" fmla="*/ 13 h 13"/>
                  <a:gd name="T8" fmla="*/ 7 w 7"/>
                  <a:gd name="T9" fmla="*/ 12 h 13"/>
                  <a:gd name="T10" fmla="*/ 7 w 7"/>
                  <a:gd name="T11" fmla="*/ 12 h 13"/>
                  <a:gd name="T12" fmla="*/ 6 w 7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6" y="0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1" y="13"/>
                    </a:lnTo>
                    <a:lnTo>
                      <a:pt x="7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5" name="Freeform 230"/>
              <p:cNvSpPr>
                <a:spLocks/>
              </p:cNvSpPr>
              <p:nvPr/>
            </p:nvSpPr>
            <p:spPr bwMode="auto">
              <a:xfrm>
                <a:off x="1856" y="2374"/>
                <a:ext cx="8" cy="12"/>
              </a:xfrm>
              <a:custGeom>
                <a:avLst/>
                <a:gdLst>
                  <a:gd name="T0" fmla="*/ 6 w 8"/>
                  <a:gd name="T1" fmla="*/ 0 h 12"/>
                  <a:gd name="T2" fmla="*/ 6 w 8"/>
                  <a:gd name="T3" fmla="*/ 0 h 12"/>
                  <a:gd name="T4" fmla="*/ 0 w 8"/>
                  <a:gd name="T5" fmla="*/ 0 h 12"/>
                  <a:gd name="T6" fmla="*/ 1 w 8"/>
                  <a:gd name="T7" fmla="*/ 12 h 12"/>
                  <a:gd name="T8" fmla="*/ 8 w 8"/>
                  <a:gd name="T9" fmla="*/ 12 h 12"/>
                  <a:gd name="T10" fmla="*/ 6 w 8"/>
                  <a:gd name="T11" fmla="*/ 12 h 12"/>
                  <a:gd name="T12" fmla="*/ 6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6" name="Freeform 231"/>
              <p:cNvSpPr>
                <a:spLocks/>
              </p:cNvSpPr>
              <p:nvPr/>
            </p:nvSpPr>
            <p:spPr bwMode="auto">
              <a:xfrm>
                <a:off x="1862" y="2374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6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12 h 12"/>
                  <a:gd name="T12" fmla="*/ 6 w 6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7" name="Freeform 232"/>
              <p:cNvSpPr>
                <a:spLocks/>
              </p:cNvSpPr>
              <p:nvPr/>
            </p:nvSpPr>
            <p:spPr bwMode="auto">
              <a:xfrm>
                <a:off x="1868" y="2374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6 w 8"/>
                  <a:gd name="T3" fmla="*/ 0 h 12"/>
                  <a:gd name="T4" fmla="*/ 0 w 8"/>
                  <a:gd name="T5" fmla="*/ 0 h 12"/>
                  <a:gd name="T6" fmla="*/ 0 w 8"/>
                  <a:gd name="T7" fmla="*/ 12 h 12"/>
                  <a:gd name="T8" fmla="*/ 6 w 8"/>
                  <a:gd name="T9" fmla="*/ 12 h 12"/>
                  <a:gd name="T10" fmla="*/ 6 w 8"/>
                  <a:gd name="T11" fmla="*/ 12 h 12"/>
                  <a:gd name="T12" fmla="*/ 8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8" name="Freeform 233"/>
              <p:cNvSpPr>
                <a:spLocks/>
              </p:cNvSpPr>
              <p:nvPr/>
            </p:nvSpPr>
            <p:spPr bwMode="auto">
              <a:xfrm>
                <a:off x="1874" y="2374"/>
                <a:ext cx="8" cy="12"/>
              </a:xfrm>
              <a:custGeom>
                <a:avLst/>
                <a:gdLst>
                  <a:gd name="T0" fmla="*/ 8 w 8"/>
                  <a:gd name="T1" fmla="*/ 0 h 12"/>
                  <a:gd name="T2" fmla="*/ 8 w 8"/>
                  <a:gd name="T3" fmla="*/ 0 h 12"/>
                  <a:gd name="T4" fmla="*/ 2 w 8"/>
                  <a:gd name="T5" fmla="*/ 0 h 12"/>
                  <a:gd name="T6" fmla="*/ 0 w 8"/>
                  <a:gd name="T7" fmla="*/ 12 h 12"/>
                  <a:gd name="T8" fmla="*/ 6 w 8"/>
                  <a:gd name="T9" fmla="*/ 12 h 12"/>
                  <a:gd name="T10" fmla="*/ 6 w 8"/>
                  <a:gd name="T11" fmla="*/ 12 h 12"/>
                  <a:gd name="T12" fmla="*/ 8 w 8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lnTo>
                      <a:pt x="8" y="0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9" name="Freeform 234"/>
              <p:cNvSpPr>
                <a:spLocks/>
              </p:cNvSpPr>
              <p:nvPr/>
            </p:nvSpPr>
            <p:spPr bwMode="auto">
              <a:xfrm>
                <a:off x="1880" y="2374"/>
                <a:ext cx="8" cy="13"/>
              </a:xfrm>
              <a:custGeom>
                <a:avLst/>
                <a:gdLst>
                  <a:gd name="T0" fmla="*/ 8 w 8"/>
                  <a:gd name="T1" fmla="*/ 1 h 13"/>
                  <a:gd name="T2" fmla="*/ 8 w 8"/>
                  <a:gd name="T3" fmla="*/ 1 h 13"/>
                  <a:gd name="T4" fmla="*/ 2 w 8"/>
                  <a:gd name="T5" fmla="*/ 0 h 13"/>
                  <a:gd name="T6" fmla="*/ 0 w 8"/>
                  <a:gd name="T7" fmla="*/ 12 h 13"/>
                  <a:gd name="T8" fmla="*/ 7 w 8"/>
                  <a:gd name="T9" fmla="*/ 13 h 13"/>
                  <a:gd name="T10" fmla="*/ 7 w 8"/>
                  <a:gd name="T11" fmla="*/ 13 h 13"/>
                  <a:gd name="T12" fmla="*/ 8 w 8"/>
                  <a:gd name="T13" fmla="*/ 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3">
                    <a:moveTo>
                      <a:pt x="8" y="1"/>
                    </a:moveTo>
                    <a:lnTo>
                      <a:pt x="8" y="1"/>
                    </a:lnTo>
                    <a:lnTo>
                      <a:pt x="2" y="0"/>
                    </a:lnTo>
                    <a:lnTo>
                      <a:pt x="0" y="12"/>
                    </a:lnTo>
                    <a:lnTo>
                      <a:pt x="7" y="13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0" name="Freeform 235"/>
              <p:cNvSpPr>
                <a:spLocks/>
              </p:cNvSpPr>
              <p:nvPr/>
            </p:nvSpPr>
            <p:spPr bwMode="auto">
              <a:xfrm>
                <a:off x="1887" y="2375"/>
                <a:ext cx="7" cy="14"/>
              </a:xfrm>
              <a:custGeom>
                <a:avLst/>
                <a:gdLst>
                  <a:gd name="T0" fmla="*/ 7 w 7"/>
                  <a:gd name="T1" fmla="*/ 0 h 14"/>
                  <a:gd name="T2" fmla="*/ 7 w 7"/>
                  <a:gd name="T3" fmla="*/ 0 h 14"/>
                  <a:gd name="T4" fmla="*/ 1 w 7"/>
                  <a:gd name="T5" fmla="*/ 0 h 14"/>
                  <a:gd name="T6" fmla="*/ 0 w 7"/>
                  <a:gd name="T7" fmla="*/ 12 h 14"/>
                  <a:gd name="T8" fmla="*/ 4 w 7"/>
                  <a:gd name="T9" fmla="*/ 14 h 14"/>
                  <a:gd name="T10" fmla="*/ 4 w 7"/>
                  <a:gd name="T11" fmla="*/ 14 h 14"/>
                  <a:gd name="T12" fmla="*/ 7 w 7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lnTo>
                      <a:pt x="7" y="0"/>
                    </a:lnTo>
                    <a:lnTo>
                      <a:pt x="1" y="0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1" name="Freeform 236"/>
              <p:cNvSpPr>
                <a:spLocks/>
              </p:cNvSpPr>
              <p:nvPr/>
            </p:nvSpPr>
            <p:spPr bwMode="auto">
              <a:xfrm>
                <a:off x="1891" y="2375"/>
                <a:ext cx="9" cy="14"/>
              </a:xfrm>
              <a:custGeom>
                <a:avLst/>
                <a:gdLst>
                  <a:gd name="T0" fmla="*/ 9 w 9"/>
                  <a:gd name="T1" fmla="*/ 2 h 14"/>
                  <a:gd name="T2" fmla="*/ 9 w 9"/>
                  <a:gd name="T3" fmla="*/ 2 h 14"/>
                  <a:gd name="T4" fmla="*/ 3 w 9"/>
                  <a:gd name="T5" fmla="*/ 0 h 14"/>
                  <a:gd name="T6" fmla="*/ 0 w 9"/>
                  <a:gd name="T7" fmla="*/ 14 h 14"/>
                  <a:gd name="T8" fmla="*/ 6 w 9"/>
                  <a:gd name="T9" fmla="*/ 14 h 14"/>
                  <a:gd name="T10" fmla="*/ 6 w 9"/>
                  <a:gd name="T11" fmla="*/ 14 h 14"/>
                  <a:gd name="T12" fmla="*/ 9 w 9"/>
                  <a:gd name="T13" fmla="*/ 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9" y="2"/>
                    </a:moveTo>
                    <a:lnTo>
                      <a:pt x="9" y="2"/>
                    </a:lnTo>
                    <a:lnTo>
                      <a:pt x="3" y="0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2" name="Freeform 237"/>
              <p:cNvSpPr>
                <a:spLocks/>
              </p:cNvSpPr>
              <p:nvPr/>
            </p:nvSpPr>
            <p:spPr bwMode="auto">
              <a:xfrm>
                <a:off x="1897" y="2377"/>
                <a:ext cx="9" cy="13"/>
              </a:xfrm>
              <a:custGeom>
                <a:avLst/>
                <a:gdLst>
                  <a:gd name="T0" fmla="*/ 9 w 9"/>
                  <a:gd name="T1" fmla="*/ 1 h 13"/>
                  <a:gd name="T2" fmla="*/ 9 w 9"/>
                  <a:gd name="T3" fmla="*/ 1 h 13"/>
                  <a:gd name="T4" fmla="*/ 3 w 9"/>
                  <a:gd name="T5" fmla="*/ 0 h 13"/>
                  <a:gd name="T6" fmla="*/ 0 w 9"/>
                  <a:gd name="T7" fmla="*/ 12 h 13"/>
                  <a:gd name="T8" fmla="*/ 6 w 9"/>
                  <a:gd name="T9" fmla="*/ 13 h 13"/>
                  <a:gd name="T10" fmla="*/ 5 w 9"/>
                  <a:gd name="T11" fmla="*/ 13 h 13"/>
                  <a:gd name="T12" fmla="*/ 9 w 9"/>
                  <a:gd name="T13" fmla="*/ 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1"/>
                    </a:moveTo>
                    <a:lnTo>
                      <a:pt x="9" y="1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3" name="Freeform 238"/>
              <p:cNvSpPr>
                <a:spLocks/>
              </p:cNvSpPr>
              <p:nvPr/>
            </p:nvSpPr>
            <p:spPr bwMode="auto">
              <a:xfrm>
                <a:off x="1902" y="2378"/>
                <a:ext cx="11" cy="14"/>
              </a:xfrm>
              <a:custGeom>
                <a:avLst/>
                <a:gdLst>
                  <a:gd name="T0" fmla="*/ 11 w 11"/>
                  <a:gd name="T1" fmla="*/ 2 h 14"/>
                  <a:gd name="T2" fmla="*/ 11 w 11"/>
                  <a:gd name="T3" fmla="*/ 2 h 14"/>
                  <a:gd name="T4" fmla="*/ 4 w 11"/>
                  <a:gd name="T5" fmla="*/ 0 h 14"/>
                  <a:gd name="T6" fmla="*/ 0 w 11"/>
                  <a:gd name="T7" fmla="*/ 12 h 14"/>
                  <a:gd name="T8" fmla="*/ 6 w 11"/>
                  <a:gd name="T9" fmla="*/ 14 h 14"/>
                  <a:gd name="T10" fmla="*/ 6 w 11"/>
                  <a:gd name="T11" fmla="*/ 14 h 14"/>
                  <a:gd name="T12" fmla="*/ 11 w 11"/>
                  <a:gd name="T13" fmla="*/ 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2"/>
                    </a:moveTo>
                    <a:lnTo>
                      <a:pt x="11" y="2"/>
                    </a:lnTo>
                    <a:lnTo>
                      <a:pt x="4" y="0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4" name="Freeform 239"/>
              <p:cNvSpPr>
                <a:spLocks/>
              </p:cNvSpPr>
              <p:nvPr/>
            </p:nvSpPr>
            <p:spPr bwMode="auto">
              <a:xfrm>
                <a:off x="1908" y="2380"/>
                <a:ext cx="11" cy="15"/>
              </a:xfrm>
              <a:custGeom>
                <a:avLst/>
                <a:gdLst>
                  <a:gd name="T0" fmla="*/ 11 w 11"/>
                  <a:gd name="T1" fmla="*/ 3 h 15"/>
                  <a:gd name="T2" fmla="*/ 9 w 11"/>
                  <a:gd name="T3" fmla="*/ 3 h 15"/>
                  <a:gd name="T4" fmla="*/ 5 w 11"/>
                  <a:gd name="T5" fmla="*/ 0 h 15"/>
                  <a:gd name="T6" fmla="*/ 0 w 11"/>
                  <a:gd name="T7" fmla="*/ 12 h 15"/>
                  <a:gd name="T8" fmla="*/ 6 w 11"/>
                  <a:gd name="T9" fmla="*/ 15 h 15"/>
                  <a:gd name="T10" fmla="*/ 5 w 11"/>
                  <a:gd name="T11" fmla="*/ 15 h 15"/>
                  <a:gd name="T12" fmla="*/ 11 w 11"/>
                  <a:gd name="T13" fmla="*/ 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3"/>
                    </a:moveTo>
                    <a:lnTo>
                      <a:pt x="9" y="3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5" name="Freeform 240"/>
              <p:cNvSpPr>
                <a:spLocks/>
              </p:cNvSpPr>
              <p:nvPr/>
            </p:nvSpPr>
            <p:spPr bwMode="auto">
              <a:xfrm>
                <a:off x="1913" y="2383"/>
                <a:ext cx="10" cy="14"/>
              </a:xfrm>
              <a:custGeom>
                <a:avLst/>
                <a:gdLst>
                  <a:gd name="T0" fmla="*/ 10 w 10"/>
                  <a:gd name="T1" fmla="*/ 1 h 14"/>
                  <a:gd name="T2" fmla="*/ 10 w 10"/>
                  <a:gd name="T3" fmla="*/ 1 h 14"/>
                  <a:gd name="T4" fmla="*/ 6 w 10"/>
                  <a:gd name="T5" fmla="*/ 0 h 14"/>
                  <a:gd name="T6" fmla="*/ 0 w 10"/>
                  <a:gd name="T7" fmla="*/ 12 h 14"/>
                  <a:gd name="T8" fmla="*/ 6 w 10"/>
                  <a:gd name="T9" fmla="*/ 14 h 14"/>
                  <a:gd name="T10" fmla="*/ 6 w 10"/>
                  <a:gd name="T11" fmla="*/ 14 h 14"/>
                  <a:gd name="T12" fmla="*/ 10 w 10"/>
                  <a:gd name="T13" fmla="*/ 1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10" y="1"/>
                    </a:moveTo>
                    <a:lnTo>
                      <a:pt x="10" y="1"/>
                    </a:lnTo>
                    <a:lnTo>
                      <a:pt x="6" y="0"/>
                    </a:lnTo>
                    <a:lnTo>
                      <a:pt x="0" y="12"/>
                    </a:lnTo>
                    <a:lnTo>
                      <a:pt x="6" y="14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6" name="Freeform 241"/>
              <p:cNvSpPr>
                <a:spLocks/>
              </p:cNvSpPr>
              <p:nvPr/>
            </p:nvSpPr>
            <p:spPr bwMode="auto">
              <a:xfrm>
                <a:off x="1919" y="2384"/>
                <a:ext cx="10" cy="16"/>
              </a:xfrm>
              <a:custGeom>
                <a:avLst/>
                <a:gdLst>
                  <a:gd name="T0" fmla="*/ 10 w 10"/>
                  <a:gd name="T1" fmla="*/ 3 h 16"/>
                  <a:gd name="T2" fmla="*/ 10 w 10"/>
                  <a:gd name="T3" fmla="*/ 3 h 16"/>
                  <a:gd name="T4" fmla="*/ 4 w 10"/>
                  <a:gd name="T5" fmla="*/ 0 h 16"/>
                  <a:gd name="T6" fmla="*/ 0 w 10"/>
                  <a:gd name="T7" fmla="*/ 13 h 16"/>
                  <a:gd name="T8" fmla="*/ 4 w 10"/>
                  <a:gd name="T9" fmla="*/ 16 h 16"/>
                  <a:gd name="T10" fmla="*/ 4 w 10"/>
                  <a:gd name="T11" fmla="*/ 14 h 16"/>
                  <a:gd name="T12" fmla="*/ 10 w 10"/>
                  <a:gd name="T13" fmla="*/ 3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10" y="3"/>
                    </a:moveTo>
                    <a:lnTo>
                      <a:pt x="10" y="3"/>
                    </a:lnTo>
                    <a:lnTo>
                      <a:pt x="4" y="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7" name="Freeform 242"/>
              <p:cNvSpPr>
                <a:spLocks/>
              </p:cNvSpPr>
              <p:nvPr/>
            </p:nvSpPr>
            <p:spPr bwMode="auto">
              <a:xfrm>
                <a:off x="1923" y="2387"/>
                <a:ext cx="11" cy="14"/>
              </a:xfrm>
              <a:custGeom>
                <a:avLst/>
                <a:gdLst>
                  <a:gd name="T0" fmla="*/ 11 w 11"/>
                  <a:gd name="T1" fmla="*/ 3 h 14"/>
                  <a:gd name="T2" fmla="*/ 11 w 11"/>
                  <a:gd name="T3" fmla="*/ 3 h 14"/>
                  <a:gd name="T4" fmla="*/ 6 w 11"/>
                  <a:gd name="T5" fmla="*/ 0 h 14"/>
                  <a:gd name="T6" fmla="*/ 0 w 11"/>
                  <a:gd name="T7" fmla="*/ 11 h 14"/>
                  <a:gd name="T8" fmla="*/ 5 w 11"/>
                  <a:gd name="T9" fmla="*/ 14 h 14"/>
                  <a:gd name="T10" fmla="*/ 5 w 11"/>
                  <a:gd name="T11" fmla="*/ 14 h 14"/>
                  <a:gd name="T12" fmla="*/ 11 w 11"/>
                  <a:gd name="T13" fmla="*/ 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lnTo>
                      <a:pt x="11" y="3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8" name="Freeform 243"/>
              <p:cNvSpPr>
                <a:spLocks/>
              </p:cNvSpPr>
              <p:nvPr/>
            </p:nvSpPr>
            <p:spPr bwMode="auto">
              <a:xfrm>
                <a:off x="1928" y="2390"/>
                <a:ext cx="12" cy="14"/>
              </a:xfrm>
              <a:custGeom>
                <a:avLst/>
                <a:gdLst>
                  <a:gd name="T0" fmla="*/ 12 w 12"/>
                  <a:gd name="T1" fmla="*/ 3 h 14"/>
                  <a:gd name="T2" fmla="*/ 11 w 12"/>
                  <a:gd name="T3" fmla="*/ 3 h 14"/>
                  <a:gd name="T4" fmla="*/ 6 w 12"/>
                  <a:gd name="T5" fmla="*/ 0 h 14"/>
                  <a:gd name="T6" fmla="*/ 0 w 12"/>
                  <a:gd name="T7" fmla="*/ 11 h 14"/>
                  <a:gd name="T8" fmla="*/ 5 w 12"/>
                  <a:gd name="T9" fmla="*/ 14 h 14"/>
                  <a:gd name="T10" fmla="*/ 5 w 12"/>
                  <a:gd name="T11" fmla="*/ 14 h 14"/>
                  <a:gd name="T12" fmla="*/ 12 w 12"/>
                  <a:gd name="T13" fmla="*/ 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3"/>
                    </a:moveTo>
                    <a:lnTo>
                      <a:pt x="11" y="3"/>
                    </a:lnTo>
                    <a:lnTo>
                      <a:pt x="6" y="0"/>
                    </a:lnTo>
                    <a:lnTo>
                      <a:pt x="0" y="11"/>
                    </a:lnTo>
                    <a:lnTo>
                      <a:pt x="5" y="14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9" name="Freeform 244"/>
              <p:cNvSpPr>
                <a:spLocks/>
              </p:cNvSpPr>
              <p:nvPr/>
            </p:nvSpPr>
            <p:spPr bwMode="auto">
              <a:xfrm>
                <a:off x="1933" y="2393"/>
                <a:ext cx="12" cy="14"/>
              </a:xfrm>
              <a:custGeom>
                <a:avLst/>
                <a:gdLst>
                  <a:gd name="T0" fmla="*/ 12 w 12"/>
                  <a:gd name="T1" fmla="*/ 4 h 14"/>
                  <a:gd name="T2" fmla="*/ 12 w 12"/>
                  <a:gd name="T3" fmla="*/ 4 h 14"/>
                  <a:gd name="T4" fmla="*/ 7 w 12"/>
                  <a:gd name="T5" fmla="*/ 0 h 14"/>
                  <a:gd name="T6" fmla="*/ 0 w 12"/>
                  <a:gd name="T7" fmla="*/ 11 h 14"/>
                  <a:gd name="T8" fmla="*/ 4 w 12"/>
                  <a:gd name="T9" fmla="*/ 14 h 14"/>
                  <a:gd name="T10" fmla="*/ 4 w 12"/>
                  <a:gd name="T11" fmla="*/ 14 h 14"/>
                  <a:gd name="T12" fmla="*/ 12 w 12"/>
                  <a:gd name="T13" fmla="*/ 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12" y="4"/>
                    </a:moveTo>
                    <a:lnTo>
                      <a:pt x="12" y="4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4" y="1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0" name="Freeform 245"/>
              <p:cNvSpPr>
                <a:spLocks/>
              </p:cNvSpPr>
              <p:nvPr/>
            </p:nvSpPr>
            <p:spPr bwMode="auto">
              <a:xfrm>
                <a:off x="1937" y="2397"/>
                <a:ext cx="12" cy="13"/>
              </a:xfrm>
              <a:custGeom>
                <a:avLst/>
                <a:gdLst>
                  <a:gd name="T0" fmla="*/ 12 w 12"/>
                  <a:gd name="T1" fmla="*/ 3 h 13"/>
                  <a:gd name="T2" fmla="*/ 12 w 12"/>
                  <a:gd name="T3" fmla="*/ 3 h 13"/>
                  <a:gd name="T4" fmla="*/ 8 w 12"/>
                  <a:gd name="T5" fmla="*/ 0 h 13"/>
                  <a:gd name="T6" fmla="*/ 0 w 12"/>
                  <a:gd name="T7" fmla="*/ 10 h 13"/>
                  <a:gd name="T8" fmla="*/ 5 w 12"/>
                  <a:gd name="T9" fmla="*/ 13 h 13"/>
                  <a:gd name="T10" fmla="*/ 5 w 12"/>
                  <a:gd name="T11" fmla="*/ 13 h 13"/>
                  <a:gd name="T12" fmla="*/ 12 w 12"/>
                  <a:gd name="T13" fmla="*/ 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3"/>
                    </a:moveTo>
                    <a:lnTo>
                      <a:pt x="12" y="3"/>
                    </a:lnTo>
                    <a:lnTo>
                      <a:pt x="8" y="0"/>
                    </a:lnTo>
                    <a:lnTo>
                      <a:pt x="0" y="10"/>
                    </a:lnTo>
                    <a:lnTo>
                      <a:pt x="5" y="13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1" name="Freeform 246"/>
              <p:cNvSpPr>
                <a:spLocks/>
              </p:cNvSpPr>
              <p:nvPr/>
            </p:nvSpPr>
            <p:spPr bwMode="auto">
              <a:xfrm>
                <a:off x="1942" y="2400"/>
                <a:ext cx="12" cy="13"/>
              </a:xfrm>
              <a:custGeom>
                <a:avLst/>
                <a:gdLst>
                  <a:gd name="T0" fmla="*/ 12 w 12"/>
                  <a:gd name="T1" fmla="*/ 4 h 13"/>
                  <a:gd name="T2" fmla="*/ 12 w 12"/>
                  <a:gd name="T3" fmla="*/ 4 h 13"/>
                  <a:gd name="T4" fmla="*/ 7 w 12"/>
                  <a:gd name="T5" fmla="*/ 0 h 13"/>
                  <a:gd name="T6" fmla="*/ 0 w 12"/>
                  <a:gd name="T7" fmla="*/ 10 h 13"/>
                  <a:gd name="T8" fmla="*/ 4 w 12"/>
                  <a:gd name="T9" fmla="*/ 13 h 13"/>
                  <a:gd name="T10" fmla="*/ 4 w 12"/>
                  <a:gd name="T11" fmla="*/ 13 h 13"/>
                  <a:gd name="T12" fmla="*/ 12 w 12"/>
                  <a:gd name="T13" fmla="*/ 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12" y="4"/>
                    </a:moveTo>
                    <a:lnTo>
                      <a:pt x="12" y="4"/>
                    </a:lnTo>
                    <a:lnTo>
                      <a:pt x="7" y="0"/>
                    </a:lnTo>
                    <a:lnTo>
                      <a:pt x="0" y="10"/>
                    </a:lnTo>
                    <a:lnTo>
                      <a:pt x="4" y="13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2" name="Freeform 247"/>
              <p:cNvSpPr>
                <a:spLocks/>
              </p:cNvSpPr>
              <p:nvPr/>
            </p:nvSpPr>
            <p:spPr bwMode="auto">
              <a:xfrm>
                <a:off x="1946" y="2404"/>
                <a:ext cx="13" cy="12"/>
              </a:xfrm>
              <a:custGeom>
                <a:avLst/>
                <a:gdLst>
                  <a:gd name="T0" fmla="*/ 13 w 13"/>
                  <a:gd name="T1" fmla="*/ 3 h 12"/>
                  <a:gd name="T2" fmla="*/ 13 w 13"/>
                  <a:gd name="T3" fmla="*/ 3 h 12"/>
                  <a:gd name="T4" fmla="*/ 8 w 13"/>
                  <a:gd name="T5" fmla="*/ 0 h 12"/>
                  <a:gd name="T6" fmla="*/ 0 w 13"/>
                  <a:gd name="T7" fmla="*/ 9 h 12"/>
                  <a:gd name="T8" fmla="*/ 3 w 13"/>
                  <a:gd name="T9" fmla="*/ 12 h 12"/>
                  <a:gd name="T10" fmla="*/ 3 w 13"/>
                  <a:gd name="T11" fmla="*/ 12 h 12"/>
                  <a:gd name="T12" fmla="*/ 13 w 13"/>
                  <a:gd name="T13" fmla="*/ 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3"/>
                    </a:moveTo>
                    <a:lnTo>
                      <a:pt x="13" y="3"/>
                    </a:lnTo>
                    <a:lnTo>
                      <a:pt x="8" y="0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3" name="Freeform 248"/>
              <p:cNvSpPr>
                <a:spLocks/>
              </p:cNvSpPr>
              <p:nvPr/>
            </p:nvSpPr>
            <p:spPr bwMode="auto">
              <a:xfrm>
                <a:off x="1949" y="2407"/>
                <a:ext cx="14" cy="14"/>
              </a:xfrm>
              <a:custGeom>
                <a:avLst/>
                <a:gdLst>
                  <a:gd name="T0" fmla="*/ 14 w 14"/>
                  <a:gd name="T1" fmla="*/ 5 h 14"/>
                  <a:gd name="T2" fmla="*/ 14 w 14"/>
                  <a:gd name="T3" fmla="*/ 5 h 14"/>
                  <a:gd name="T4" fmla="*/ 10 w 14"/>
                  <a:gd name="T5" fmla="*/ 0 h 14"/>
                  <a:gd name="T6" fmla="*/ 0 w 14"/>
                  <a:gd name="T7" fmla="*/ 9 h 14"/>
                  <a:gd name="T8" fmla="*/ 5 w 14"/>
                  <a:gd name="T9" fmla="*/ 14 h 14"/>
                  <a:gd name="T10" fmla="*/ 5 w 14"/>
                  <a:gd name="T11" fmla="*/ 14 h 14"/>
                  <a:gd name="T12" fmla="*/ 14 w 14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4" y="5"/>
                    </a:moveTo>
                    <a:lnTo>
                      <a:pt x="14" y="5"/>
                    </a:lnTo>
                    <a:lnTo>
                      <a:pt x="10" y="0"/>
                    </a:lnTo>
                    <a:lnTo>
                      <a:pt x="0" y="9"/>
                    </a:lnTo>
                    <a:lnTo>
                      <a:pt x="5" y="14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4" name="Freeform 249"/>
              <p:cNvSpPr>
                <a:spLocks/>
              </p:cNvSpPr>
              <p:nvPr/>
            </p:nvSpPr>
            <p:spPr bwMode="auto">
              <a:xfrm>
                <a:off x="1954" y="2412"/>
                <a:ext cx="12" cy="12"/>
              </a:xfrm>
              <a:custGeom>
                <a:avLst/>
                <a:gdLst>
                  <a:gd name="T0" fmla="*/ 12 w 12"/>
                  <a:gd name="T1" fmla="*/ 4 h 12"/>
                  <a:gd name="T2" fmla="*/ 12 w 12"/>
                  <a:gd name="T3" fmla="*/ 4 h 12"/>
                  <a:gd name="T4" fmla="*/ 9 w 12"/>
                  <a:gd name="T5" fmla="*/ 0 h 12"/>
                  <a:gd name="T6" fmla="*/ 0 w 12"/>
                  <a:gd name="T7" fmla="*/ 9 h 12"/>
                  <a:gd name="T8" fmla="*/ 3 w 12"/>
                  <a:gd name="T9" fmla="*/ 12 h 12"/>
                  <a:gd name="T10" fmla="*/ 3 w 12"/>
                  <a:gd name="T11" fmla="*/ 12 h 12"/>
                  <a:gd name="T12" fmla="*/ 12 w 12"/>
                  <a:gd name="T13" fmla="*/ 4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4"/>
                    </a:moveTo>
                    <a:lnTo>
                      <a:pt x="12" y="4"/>
                    </a:lnTo>
                    <a:lnTo>
                      <a:pt x="9" y="0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5" name="Freeform 250"/>
              <p:cNvSpPr>
                <a:spLocks/>
              </p:cNvSpPr>
              <p:nvPr/>
            </p:nvSpPr>
            <p:spPr bwMode="auto">
              <a:xfrm>
                <a:off x="1957" y="2416"/>
                <a:ext cx="14" cy="13"/>
              </a:xfrm>
              <a:custGeom>
                <a:avLst/>
                <a:gdLst>
                  <a:gd name="T0" fmla="*/ 14 w 14"/>
                  <a:gd name="T1" fmla="*/ 5 h 13"/>
                  <a:gd name="T2" fmla="*/ 14 w 14"/>
                  <a:gd name="T3" fmla="*/ 5 h 13"/>
                  <a:gd name="T4" fmla="*/ 9 w 14"/>
                  <a:gd name="T5" fmla="*/ 0 h 13"/>
                  <a:gd name="T6" fmla="*/ 0 w 14"/>
                  <a:gd name="T7" fmla="*/ 8 h 13"/>
                  <a:gd name="T8" fmla="*/ 3 w 14"/>
                  <a:gd name="T9" fmla="*/ 13 h 13"/>
                  <a:gd name="T10" fmla="*/ 3 w 14"/>
                  <a:gd name="T11" fmla="*/ 13 h 13"/>
                  <a:gd name="T12" fmla="*/ 14 w 14"/>
                  <a:gd name="T13" fmla="*/ 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4" y="5"/>
                    </a:moveTo>
                    <a:lnTo>
                      <a:pt x="14" y="5"/>
                    </a:lnTo>
                    <a:lnTo>
                      <a:pt x="9" y="0"/>
                    </a:lnTo>
                    <a:lnTo>
                      <a:pt x="0" y="8"/>
                    </a:lnTo>
                    <a:lnTo>
                      <a:pt x="3" y="13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6" name="Freeform 251"/>
              <p:cNvSpPr>
                <a:spLocks/>
              </p:cNvSpPr>
              <p:nvPr/>
            </p:nvSpPr>
            <p:spPr bwMode="auto">
              <a:xfrm>
                <a:off x="1960" y="2421"/>
                <a:ext cx="14" cy="12"/>
              </a:xfrm>
              <a:custGeom>
                <a:avLst/>
                <a:gdLst>
                  <a:gd name="T0" fmla="*/ 14 w 14"/>
                  <a:gd name="T1" fmla="*/ 5 h 12"/>
                  <a:gd name="T2" fmla="*/ 14 w 14"/>
                  <a:gd name="T3" fmla="*/ 5 h 12"/>
                  <a:gd name="T4" fmla="*/ 11 w 14"/>
                  <a:gd name="T5" fmla="*/ 0 h 12"/>
                  <a:gd name="T6" fmla="*/ 0 w 14"/>
                  <a:gd name="T7" fmla="*/ 8 h 12"/>
                  <a:gd name="T8" fmla="*/ 3 w 14"/>
                  <a:gd name="T9" fmla="*/ 12 h 12"/>
                  <a:gd name="T10" fmla="*/ 3 w 14"/>
                  <a:gd name="T11" fmla="*/ 12 h 12"/>
                  <a:gd name="T12" fmla="*/ 14 w 14"/>
                  <a:gd name="T13" fmla="*/ 5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lnTo>
                      <a:pt x="14" y="5"/>
                    </a:lnTo>
                    <a:lnTo>
                      <a:pt x="11" y="0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7" name="Freeform 252"/>
              <p:cNvSpPr>
                <a:spLocks/>
              </p:cNvSpPr>
              <p:nvPr/>
            </p:nvSpPr>
            <p:spPr bwMode="auto">
              <a:xfrm>
                <a:off x="1963" y="2426"/>
                <a:ext cx="14" cy="12"/>
              </a:xfrm>
              <a:custGeom>
                <a:avLst/>
                <a:gdLst>
                  <a:gd name="T0" fmla="*/ 14 w 14"/>
                  <a:gd name="T1" fmla="*/ 4 h 12"/>
                  <a:gd name="T2" fmla="*/ 14 w 14"/>
                  <a:gd name="T3" fmla="*/ 4 h 12"/>
                  <a:gd name="T4" fmla="*/ 11 w 14"/>
                  <a:gd name="T5" fmla="*/ 0 h 12"/>
                  <a:gd name="T6" fmla="*/ 0 w 14"/>
                  <a:gd name="T7" fmla="*/ 7 h 12"/>
                  <a:gd name="T8" fmla="*/ 3 w 14"/>
                  <a:gd name="T9" fmla="*/ 12 h 12"/>
                  <a:gd name="T10" fmla="*/ 3 w 14"/>
                  <a:gd name="T11" fmla="*/ 10 h 12"/>
                  <a:gd name="T12" fmla="*/ 14 w 14"/>
                  <a:gd name="T13" fmla="*/ 4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4" y="4"/>
                    </a:moveTo>
                    <a:lnTo>
                      <a:pt x="14" y="4"/>
                    </a:lnTo>
                    <a:lnTo>
                      <a:pt x="11" y="0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8" name="Freeform 253"/>
              <p:cNvSpPr>
                <a:spLocks/>
              </p:cNvSpPr>
              <p:nvPr/>
            </p:nvSpPr>
            <p:spPr bwMode="auto">
              <a:xfrm>
                <a:off x="1966" y="2430"/>
                <a:ext cx="14" cy="11"/>
              </a:xfrm>
              <a:custGeom>
                <a:avLst/>
                <a:gdLst>
                  <a:gd name="T0" fmla="*/ 14 w 14"/>
                  <a:gd name="T1" fmla="*/ 5 h 11"/>
                  <a:gd name="T2" fmla="*/ 14 w 14"/>
                  <a:gd name="T3" fmla="*/ 5 h 11"/>
                  <a:gd name="T4" fmla="*/ 11 w 14"/>
                  <a:gd name="T5" fmla="*/ 0 h 11"/>
                  <a:gd name="T6" fmla="*/ 0 w 14"/>
                  <a:gd name="T7" fmla="*/ 6 h 11"/>
                  <a:gd name="T8" fmla="*/ 3 w 14"/>
                  <a:gd name="T9" fmla="*/ 11 h 11"/>
                  <a:gd name="T10" fmla="*/ 3 w 14"/>
                  <a:gd name="T11" fmla="*/ 11 h 11"/>
                  <a:gd name="T12" fmla="*/ 14 w 14"/>
                  <a:gd name="T13" fmla="*/ 5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lnTo>
                      <a:pt x="14" y="5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49" name="Freeform 254"/>
              <p:cNvSpPr>
                <a:spLocks/>
              </p:cNvSpPr>
              <p:nvPr/>
            </p:nvSpPr>
            <p:spPr bwMode="auto">
              <a:xfrm>
                <a:off x="1969" y="2435"/>
                <a:ext cx="14" cy="11"/>
              </a:xfrm>
              <a:custGeom>
                <a:avLst/>
                <a:gdLst>
                  <a:gd name="T0" fmla="*/ 14 w 14"/>
                  <a:gd name="T1" fmla="*/ 6 h 11"/>
                  <a:gd name="T2" fmla="*/ 14 w 14"/>
                  <a:gd name="T3" fmla="*/ 4 h 11"/>
                  <a:gd name="T4" fmla="*/ 11 w 14"/>
                  <a:gd name="T5" fmla="*/ 0 h 11"/>
                  <a:gd name="T6" fmla="*/ 0 w 14"/>
                  <a:gd name="T7" fmla="*/ 6 h 11"/>
                  <a:gd name="T8" fmla="*/ 3 w 14"/>
                  <a:gd name="T9" fmla="*/ 11 h 11"/>
                  <a:gd name="T10" fmla="*/ 3 w 14"/>
                  <a:gd name="T11" fmla="*/ 11 h 11"/>
                  <a:gd name="T12" fmla="*/ 14 w 14"/>
                  <a:gd name="T13" fmla="*/ 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4" y="6"/>
                    </a:moveTo>
                    <a:lnTo>
                      <a:pt x="14" y="4"/>
                    </a:lnTo>
                    <a:lnTo>
                      <a:pt x="11" y="0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0" name="Freeform 255"/>
              <p:cNvSpPr>
                <a:spLocks/>
              </p:cNvSpPr>
              <p:nvPr/>
            </p:nvSpPr>
            <p:spPr bwMode="auto">
              <a:xfrm>
                <a:off x="1972" y="2441"/>
                <a:ext cx="14" cy="9"/>
              </a:xfrm>
              <a:custGeom>
                <a:avLst/>
                <a:gdLst>
                  <a:gd name="T0" fmla="*/ 14 w 14"/>
                  <a:gd name="T1" fmla="*/ 5 h 9"/>
                  <a:gd name="T2" fmla="*/ 14 w 14"/>
                  <a:gd name="T3" fmla="*/ 5 h 9"/>
                  <a:gd name="T4" fmla="*/ 11 w 14"/>
                  <a:gd name="T5" fmla="*/ 0 h 9"/>
                  <a:gd name="T6" fmla="*/ 0 w 14"/>
                  <a:gd name="T7" fmla="*/ 5 h 9"/>
                  <a:gd name="T8" fmla="*/ 2 w 14"/>
                  <a:gd name="T9" fmla="*/ 9 h 9"/>
                  <a:gd name="T10" fmla="*/ 2 w 14"/>
                  <a:gd name="T11" fmla="*/ 9 h 9"/>
                  <a:gd name="T12" fmla="*/ 14 w 14"/>
                  <a:gd name="T13" fmla="*/ 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4" y="5"/>
                    </a:moveTo>
                    <a:lnTo>
                      <a:pt x="14" y="5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1" name="Freeform 256"/>
              <p:cNvSpPr>
                <a:spLocks/>
              </p:cNvSpPr>
              <p:nvPr/>
            </p:nvSpPr>
            <p:spPr bwMode="auto">
              <a:xfrm>
                <a:off x="1974" y="2446"/>
                <a:ext cx="14" cy="10"/>
              </a:xfrm>
              <a:custGeom>
                <a:avLst/>
                <a:gdLst>
                  <a:gd name="T0" fmla="*/ 14 w 14"/>
                  <a:gd name="T1" fmla="*/ 4 h 10"/>
                  <a:gd name="T2" fmla="*/ 14 w 14"/>
                  <a:gd name="T3" fmla="*/ 4 h 10"/>
                  <a:gd name="T4" fmla="*/ 12 w 14"/>
                  <a:gd name="T5" fmla="*/ 0 h 10"/>
                  <a:gd name="T6" fmla="*/ 0 w 14"/>
                  <a:gd name="T7" fmla="*/ 4 h 10"/>
                  <a:gd name="T8" fmla="*/ 3 w 14"/>
                  <a:gd name="T9" fmla="*/ 10 h 10"/>
                  <a:gd name="T10" fmla="*/ 3 w 14"/>
                  <a:gd name="T11" fmla="*/ 9 h 10"/>
                  <a:gd name="T12" fmla="*/ 14 w 14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4" y="4"/>
                    </a:moveTo>
                    <a:lnTo>
                      <a:pt x="14" y="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2" name="Freeform 257"/>
              <p:cNvSpPr>
                <a:spLocks/>
              </p:cNvSpPr>
              <p:nvPr/>
            </p:nvSpPr>
            <p:spPr bwMode="auto">
              <a:xfrm>
                <a:off x="1977" y="2450"/>
                <a:ext cx="14" cy="11"/>
              </a:xfrm>
              <a:custGeom>
                <a:avLst/>
                <a:gdLst>
                  <a:gd name="T0" fmla="*/ 14 w 14"/>
                  <a:gd name="T1" fmla="*/ 6 h 11"/>
                  <a:gd name="T2" fmla="*/ 14 w 14"/>
                  <a:gd name="T3" fmla="*/ 6 h 11"/>
                  <a:gd name="T4" fmla="*/ 11 w 14"/>
                  <a:gd name="T5" fmla="*/ 0 h 11"/>
                  <a:gd name="T6" fmla="*/ 0 w 14"/>
                  <a:gd name="T7" fmla="*/ 5 h 11"/>
                  <a:gd name="T8" fmla="*/ 1 w 14"/>
                  <a:gd name="T9" fmla="*/ 11 h 11"/>
                  <a:gd name="T10" fmla="*/ 1 w 14"/>
                  <a:gd name="T11" fmla="*/ 11 h 11"/>
                  <a:gd name="T12" fmla="*/ 14 w 14"/>
                  <a:gd name="T13" fmla="*/ 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4" y="6"/>
                    </a:moveTo>
                    <a:lnTo>
                      <a:pt x="14" y="6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3" name="Freeform 258"/>
              <p:cNvSpPr>
                <a:spLocks/>
              </p:cNvSpPr>
              <p:nvPr/>
            </p:nvSpPr>
            <p:spPr bwMode="auto">
              <a:xfrm>
                <a:off x="1978" y="2456"/>
                <a:ext cx="14" cy="9"/>
              </a:xfrm>
              <a:custGeom>
                <a:avLst/>
                <a:gdLst>
                  <a:gd name="T0" fmla="*/ 14 w 14"/>
                  <a:gd name="T1" fmla="*/ 6 h 9"/>
                  <a:gd name="T2" fmla="*/ 14 w 14"/>
                  <a:gd name="T3" fmla="*/ 6 h 9"/>
                  <a:gd name="T4" fmla="*/ 13 w 14"/>
                  <a:gd name="T5" fmla="*/ 0 h 9"/>
                  <a:gd name="T6" fmla="*/ 0 w 14"/>
                  <a:gd name="T7" fmla="*/ 5 h 9"/>
                  <a:gd name="T8" fmla="*/ 2 w 14"/>
                  <a:gd name="T9" fmla="*/ 9 h 9"/>
                  <a:gd name="T10" fmla="*/ 2 w 14"/>
                  <a:gd name="T11" fmla="*/ 9 h 9"/>
                  <a:gd name="T12" fmla="*/ 14 w 14"/>
                  <a:gd name="T13" fmla="*/ 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4" y="6"/>
                    </a:moveTo>
                    <a:lnTo>
                      <a:pt x="14" y="6"/>
                    </a:lnTo>
                    <a:lnTo>
                      <a:pt x="13" y="0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14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4" name="Freeform 259"/>
              <p:cNvSpPr>
                <a:spLocks/>
              </p:cNvSpPr>
              <p:nvPr/>
            </p:nvSpPr>
            <p:spPr bwMode="auto">
              <a:xfrm>
                <a:off x="1980" y="2462"/>
                <a:ext cx="14" cy="8"/>
              </a:xfrm>
              <a:custGeom>
                <a:avLst/>
                <a:gdLst>
                  <a:gd name="T0" fmla="*/ 14 w 14"/>
                  <a:gd name="T1" fmla="*/ 5 h 8"/>
                  <a:gd name="T2" fmla="*/ 14 w 14"/>
                  <a:gd name="T3" fmla="*/ 5 h 8"/>
                  <a:gd name="T4" fmla="*/ 12 w 14"/>
                  <a:gd name="T5" fmla="*/ 0 h 8"/>
                  <a:gd name="T6" fmla="*/ 0 w 14"/>
                  <a:gd name="T7" fmla="*/ 3 h 8"/>
                  <a:gd name="T8" fmla="*/ 2 w 14"/>
                  <a:gd name="T9" fmla="*/ 8 h 8"/>
                  <a:gd name="T10" fmla="*/ 2 w 14"/>
                  <a:gd name="T11" fmla="*/ 8 h 8"/>
                  <a:gd name="T12" fmla="*/ 14 w 14"/>
                  <a:gd name="T13" fmla="*/ 5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lnTo>
                      <a:pt x="14" y="5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2" y="8"/>
                    </a:ln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5" name="Freeform 260"/>
              <p:cNvSpPr>
                <a:spLocks/>
              </p:cNvSpPr>
              <p:nvPr/>
            </p:nvSpPr>
            <p:spPr bwMode="auto">
              <a:xfrm>
                <a:off x="1982" y="2467"/>
                <a:ext cx="12" cy="9"/>
              </a:xfrm>
              <a:custGeom>
                <a:avLst/>
                <a:gdLst>
                  <a:gd name="T0" fmla="*/ 12 w 12"/>
                  <a:gd name="T1" fmla="*/ 6 h 9"/>
                  <a:gd name="T2" fmla="*/ 12 w 12"/>
                  <a:gd name="T3" fmla="*/ 6 h 9"/>
                  <a:gd name="T4" fmla="*/ 12 w 12"/>
                  <a:gd name="T5" fmla="*/ 0 h 9"/>
                  <a:gd name="T6" fmla="*/ 0 w 12"/>
                  <a:gd name="T7" fmla="*/ 3 h 9"/>
                  <a:gd name="T8" fmla="*/ 0 w 12"/>
                  <a:gd name="T9" fmla="*/ 9 h 9"/>
                  <a:gd name="T10" fmla="*/ 0 w 12"/>
                  <a:gd name="T11" fmla="*/ 8 h 9"/>
                  <a:gd name="T12" fmla="*/ 12 w 12"/>
                  <a:gd name="T13" fmla="*/ 6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2" y="6"/>
                    </a:moveTo>
                    <a:lnTo>
                      <a:pt x="12" y="6"/>
                    </a:lnTo>
                    <a:lnTo>
                      <a:pt x="12" y="0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6" name="Freeform 261"/>
              <p:cNvSpPr>
                <a:spLocks/>
              </p:cNvSpPr>
              <p:nvPr/>
            </p:nvSpPr>
            <p:spPr bwMode="auto">
              <a:xfrm>
                <a:off x="1982" y="2473"/>
                <a:ext cx="13" cy="8"/>
              </a:xfrm>
              <a:custGeom>
                <a:avLst/>
                <a:gdLst>
                  <a:gd name="T0" fmla="*/ 13 w 13"/>
                  <a:gd name="T1" fmla="*/ 6 h 8"/>
                  <a:gd name="T2" fmla="*/ 13 w 13"/>
                  <a:gd name="T3" fmla="*/ 6 h 8"/>
                  <a:gd name="T4" fmla="*/ 12 w 13"/>
                  <a:gd name="T5" fmla="*/ 0 h 8"/>
                  <a:gd name="T6" fmla="*/ 0 w 13"/>
                  <a:gd name="T7" fmla="*/ 2 h 8"/>
                  <a:gd name="T8" fmla="*/ 1 w 13"/>
                  <a:gd name="T9" fmla="*/ 8 h 8"/>
                  <a:gd name="T10" fmla="*/ 1 w 13"/>
                  <a:gd name="T11" fmla="*/ 8 h 8"/>
                  <a:gd name="T12" fmla="*/ 13 w 13"/>
                  <a:gd name="T13" fmla="*/ 6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3" y="6"/>
                    </a:moveTo>
                    <a:lnTo>
                      <a:pt x="13" y="6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1" y="8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7" name="Freeform 262"/>
              <p:cNvSpPr>
                <a:spLocks/>
              </p:cNvSpPr>
              <p:nvPr/>
            </p:nvSpPr>
            <p:spPr bwMode="auto">
              <a:xfrm>
                <a:off x="1983" y="2479"/>
                <a:ext cx="12" cy="8"/>
              </a:xfrm>
              <a:custGeom>
                <a:avLst/>
                <a:gdLst>
                  <a:gd name="T0" fmla="*/ 12 w 12"/>
                  <a:gd name="T1" fmla="*/ 6 h 8"/>
                  <a:gd name="T2" fmla="*/ 12 w 12"/>
                  <a:gd name="T3" fmla="*/ 6 h 8"/>
                  <a:gd name="T4" fmla="*/ 12 w 12"/>
                  <a:gd name="T5" fmla="*/ 0 h 8"/>
                  <a:gd name="T6" fmla="*/ 0 w 12"/>
                  <a:gd name="T7" fmla="*/ 2 h 8"/>
                  <a:gd name="T8" fmla="*/ 0 w 12"/>
                  <a:gd name="T9" fmla="*/ 8 h 8"/>
                  <a:gd name="T10" fmla="*/ 0 w 12"/>
                  <a:gd name="T11" fmla="*/ 6 h 8"/>
                  <a:gd name="T12" fmla="*/ 12 w 12"/>
                  <a:gd name="T13" fmla="*/ 6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6"/>
                    </a:moveTo>
                    <a:lnTo>
                      <a:pt x="12" y="6"/>
                    </a:lnTo>
                    <a:lnTo>
                      <a:pt x="12" y="0"/>
                    </a:lnTo>
                    <a:lnTo>
                      <a:pt x="0" y="2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8" name="Freeform 263"/>
              <p:cNvSpPr>
                <a:spLocks/>
              </p:cNvSpPr>
              <p:nvPr/>
            </p:nvSpPr>
            <p:spPr bwMode="auto">
              <a:xfrm>
                <a:off x="1983" y="2485"/>
                <a:ext cx="12" cy="6"/>
              </a:xfrm>
              <a:custGeom>
                <a:avLst/>
                <a:gdLst>
                  <a:gd name="T0" fmla="*/ 12 w 12"/>
                  <a:gd name="T1" fmla="*/ 6 h 6"/>
                  <a:gd name="T2" fmla="*/ 12 w 12"/>
                  <a:gd name="T3" fmla="*/ 6 h 6"/>
                  <a:gd name="T4" fmla="*/ 12 w 12"/>
                  <a:gd name="T5" fmla="*/ 0 h 6"/>
                  <a:gd name="T6" fmla="*/ 0 w 12"/>
                  <a:gd name="T7" fmla="*/ 0 h 6"/>
                  <a:gd name="T8" fmla="*/ 0 w 12"/>
                  <a:gd name="T9" fmla="*/ 6 h 6"/>
                  <a:gd name="T10" fmla="*/ 0 w 12"/>
                  <a:gd name="T11" fmla="*/ 6 h 6"/>
                  <a:gd name="T12" fmla="*/ 12 w 12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9" name="Freeform 264"/>
              <p:cNvSpPr>
                <a:spLocks/>
              </p:cNvSpPr>
              <p:nvPr/>
            </p:nvSpPr>
            <p:spPr bwMode="auto">
              <a:xfrm>
                <a:off x="1983" y="2491"/>
                <a:ext cx="12" cy="7"/>
              </a:xfrm>
              <a:custGeom>
                <a:avLst/>
                <a:gdLst>
                  <a:gd name="T0" fmla="*/ 12 w 12"/>
                  <a:gd name="T1" fmla="*/ 7 h 7"/>
                  <a:gd name="T2" fmla="*/ 12 w 12"/>
                  <a:gd name="T3" fmla="*/ 7 h 7"/>
                  <a:gd name="T4" fmla="*/ 12 w 12"/>
                  <a:gd name="T5" fmla="*/ 0 h 7"/>
                  <a:gd name="T6" fmla="*/ 0 w 12"/>
                  <a:gd name="T7" fmla="*/ 0 h 7"/>
                  <a:gd name="T8" fmla="*/ 0 w 12"/>
                  <a:gd name="T9" fmla="*/ 7 h 7"/>
                  <a:gd name="T10" fmla="*/ 0 w 12"/>
                  <a:gd name="T11" fmla="*/ 5 h 7"/>
                  <a:gd name="T12" fmla="*/ 12 w 12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lnTo>
                      <a:pt x="12" y="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0" name="Freeform 265"/>
              <p:cNvSpPr>
                <a:spLocks/>
              </p:cNvSpPr>
              <p:nvPr/>
            </p:nvSpPr>
            <p:spPr bwMode="auto">
              <a:xfrm>
                <a:off x="1983" y="2496"/>
                <a:ext cx="12" cy="8"/>
              </a:xfrm>
              <a:custGeom>
                <a:avLst/>
                <a:gdLst>
                  <a:gd name="T0" fmla="*/ 12 w 12"/>
                  <a:gd name="T1" fmla="*/ 8 h 8"/>
                  <a:gd name="T2" fmla="*/ 12 w 12"/>
                  <a:gd name="T3" fmla="*/ 8 h 8"/>
                  <a:gd name="T4" fmla="*/ 12 w 12"/>
                  <a:gd name="T5" fmla="*/ 2 h 8"/>
                  <a:gd name="T6" fmla="*/ 0 w 12"/>
                  <a:gd name="T7" fmla="*/ 0 h 8"/>
                  <a:gd name="T8" fmla="*/ 0 w 12"/>
                  <a:gd name="T9" fmla="*/ 6 h 8"/>
                  <a:gd name="T10" fmla="*/ 0 w 12"/>
                  <a:gd name="T11" fmla="*/ 6 h 8"/>
                  <a:gd name="T12" fmla="*/ 12 w 12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lnTo>
                      <a:pt x="12" y="8"/>
                    </a:lnTo>
                    <a:lnTo>
                      <a:pt x="12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1" name="Freeform 266"/>
              <p:cNvSpPr>
                <a:spLocks/>
              </p:cNvSpPr>
              <p:nvPr/>
            </p:nvSpPr>
            <p:spPr bwMode="auto">
              <a:xfrm>
                <a:off x="1982" y="2502"/>
                <a:ext cx="13" cy="8"/>
              </a:xfrm>
              <a:custGeom>
                <a:avLst/>
                <a:gdLst>
                  <a:gd name="T0" fmla="*/ 12 w 13"/>
                  <a:gd name="T1" fmla="*/ 8 h 8"/>
                  <a:gd name="T2" fmla="*/ 12 w 13"/>
                  <a:gd name="T3" fmla="*/ 8 h 8"/>
                  <a:gd name="T4" fmla="*/ 13 w 13"/>
                  <a:gd name="T5" fmla="*/ 2 h 8"/>
                  <a:gd name="T6" fmla="*/ 1 w 13"/>
                  <a:gd name="T7" fmla="*/ 0 h 8"/>
                  <a:gd name="T8" fmla="*/ 0 w 13"/>
                  <a:gd name="T9" fmla="*/ 5 h 8"/>
                  <a:gd name="T10" fmla="*/ 0 w 13"/>
                  <a:gd name="T11" fmla="*/ 5 h 8"/>
                  <a:gd name="T12" fmla="*/ 12 w 1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2" y="8"/>
                    </a:moveTo>
                    <a:lnTo>
                      <a:pt x="12" y="8"/>
                    </a:lnTo>
                    <a:lnTo>
                      <a:pt x="13" y="2"/>
                    </a:lnTo>
                    <a:lnTo>
                      <a:pt x="1" y="0"/>
                    </a:lnTo>
                    <a:lnTo>
                      <a:pt x="0" y="5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2" name="Freeform 267"/>
              <p:cNvSpPr>
                <a:spLocks/>
              </p:cNvSpPr>
              <p:nvPr/>
            </p:nvSpPr>
            <p:spPr bwMode="auto">
              <a:xfrm>
                <a:off x="1982" y="2507"/>
                <a:ext cx="12" cy="9"/>
              </a:xfrm>
              <a:custGeom>
                <a:avLst/>
                <a:gdLst>
                  <a:gd name="T0" fmla="*/ 12 w 12"/>
                  <a:gd name="T1" fmla="*/ 9 h 9"/>
                  <a:gd name="T2" fmla="*/ 12 w 12"/>
                  <a:gd name="T3" fmla="*/ 7 h 9"/>
                  <a:gd name="T4" fmla="*/ 12 w 12"/>
                  <a:gd name="T5" fmla="*/ 3 h 9"/>
                  <a:gd name="T6" fmla="*/ 0 w 12"/>
                  <a:gd name="T7" fmla="*/ 0 h 9"/>
                  <a:gd name="T8" fmla="*/ 0 w 12"/>
                  <a:gd name="T9" fmla="*/ 6 h 9"/>
                  <a:gd name="T10" fmla="*/ 0 w 12"/>
                  <a:gd name="T11" fmla="*/ 6 h 9"/>
                  <a:gd name="T12" fmla="*/ 12 w 12"/>
                  <a:gd name="T13" fmla="*/ 9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lnTo>
                      <a:pt x="12" y="7"/>
                    </a:lnTo>
                    <a:lnTo>
                      <a:pt x="12" y="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3" name="Freeform 268"/>
              <p:cNvSpPr>
                <a:spLocks/>
              </p:cNvSpPr>
              <p:nvPr/>
            </p:nvSpPr>
            <p:spPr bwMode="auto">
              <a:xfrm>
                <a:off x="1980" y="2513"/>
                <a:ext cx="14" cy="8"/>
              </a:xfrm>
              <a:custGeom>
                <a:avLst/>
                <a:gdLst>
                  <a:gd name="T0" fmla="*/ 12 w 14"/>
                  <a:gd name="T1" fmla="*/ 8 h 8"/>
                  <a:gd name="T2" fmla="*/ 12 w 14"/>
                  <a:gd name="T3" fmla="*/ 8 h 8"/>
                  <a:gd name="T4" fmla="*/ 14 w 14"/>
                  <a:gd name="T5" fmla="*/ 3 h 8"/>
                  <a:gd name="T6" fmla="*/ 2 w 14"/>
                  <a:gd name="T7" fmla="*/ 0 h 8"/>
                  <a:gd name="T8" fmla="*/ 0 w 14"/>
                  <a:gd name="T9" fmla="*/ 4 h 8"/>
                  <a:gd name="T10" fmla="*/ 0 w 14"/>
                  <a:gd name="T11" fmla="*/ 4 h 8"/>
                  <a:gd name="T12" fmla="*/ 12 w 14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lnTo>
                      <a:pt x="12" y="8"/>
                    </a:lnTo>
                    <a:lnTo>
                      <a:pt x="14" y="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4" name="Freeform 269"/>
              <p:cNvSpPr>
                <a:spLocks/>
              </p:cNvSpPr>
              <p:nvPr/>
            </p:nvSpPr>
            <p:spPr bwMode="auto">
              <a:xfrm>
                <a:off x="1978" y="2517"/>
                <a:ext cx="14" cy="10"/>
              </a:xfrm>
              <a:custGeom>
                <a:avLst/>
                <a:gdLst>
                  <a:gd name="T0" fmla="*/ 13 w 14"/>
                  <a:gd name="T1" fmla="*/ 10 h 10"/>
                  <a:gd name="T2" fmla="*/ 13 w 14"/>
                  <a:gd name="T3" fmla="*/ 10 h 10"/>
                  <a:gd name="T4" fmla="*/ 14 w 14"/>
                  <a:gd name="T5" fmla="*/ 4 h 10"/>
                  <a:gd name="T6" fmla="*/ 2 w 14"/>
                  <a:gd name="T7" fmla="*/ 0 h 10"/>
                  <a:gd name="T8" fmla="*/ 0 w 14"/>
                  <a:gd name="T9" fmla="*/ 5 h 10"/>
                  <a:gd name="T10" fmla="*/ 0 w 14"/>
                  <a:gd name="T11" fmla="*/ 5 h 10"/>
                  <a:gd name="T12" fmla="*/ 13 w 1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3" y="10"/>
                    </a:moveTo>
                    <a:lnTo>
                      <a:pt x="13" y="10"/>
                    </a:lnTo>
                    <a:lnTo>
                      <a:pt x="14" y="4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13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5" name="Freeform 270"/>
              <p:cNvSpPr>
                <a:spLocks/>
              </p:cNvSpPr>
              <p:nvPr/>
            </p:nvSpPr>
            <p:spPr bwMode="auto">
              <a:xfrm>
                <a:off x="1977" y="2522"/>
                <a:ext cx="14" cy="11"/>
              </a:xfrm>
              <a:custGeom>
                <a:avLst/>
                <a:gdLst>
                  <a:gd name="T0" fmla="*/ 11 w 14"/>
                  <a:gd name="T1" fmla="*/ 11 h 11"/>
                  <a:gd name="T2" fmla="*/ 11 w 14"/>
                  <a:gd name="T3" fmla="*/ 9 h 11"/>
                  <a:gd name="T4" fmla="*/ 14 w 14"/>
                  <a:gd name="T5" fmla="*/ 5 h 11"/>
                  <a:gd name="T6" fmla="*/ 1 w 14"/>
                  <a:gd name="T7" fmla="*/ 0 h 11"/>
                  <a:gd name="T8" fmla="*/ 0 w 14"/>
                  <a:gd name="T9" fmla="*/ 6 h 11"/>
                  <a:gd name="T10" fmla="*/ 0 w 14"/>
                  <a:gd name="T11" fmla="*/ 5 h 11"/>
                  <a:gd name="T12" fmla="*/ 11 w 1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1" y="11"/>
                    </a:moveTo>
                    <a:lnTo>
                      <a:pt x="11" y="9"/>
                    </a:lnTo>
                    <a:lnTo>
                      <a:pt x="14" y="5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6" name="Freeform 271"/>
              <p:cNvSpPr>
                <a:spLocks/>
              </p:cNvSpPr>
              <p:nvPr/>
            </p:nvSpPr>
            <p:spPr bwMode="auto">
              <a:xfrm>
                <a:off x="1974" y="2527"/>
                <a:ext cx="14" cy="10"/>
              </a:xfrm>
              <a:custGeom>
                <a:avLst/>
                <a:gdLst>
                  <a:gd name="T0" fmla="*/ 12 w 14"/>
                  <a:gd name="T1" fmla="*/ 10 h 10"/>
                  <a:gd name="T2" fmla="*/ 12 w 14"/>
                  <a:gd name="T3" fmla="*/ 10 h 10"/>
                  <a:gd name="T4" fmla="*/ 14 w 14"/>
                  <a:gd name="T5" fmla="*/ 6 h 10"/>
                  <a:gd name="T6" fmla="*/ 3 w 14"/>
                  <a:gd name="T7" fmla="*/ 0 h 10"/>
                  <a:gd name="T8" fmla="*/ 0 w 14"/>
                  <a:gd name="T9" fmla="*/ 6 h 10"/>
                  <a:gd name="T10" fmla="*/ 0 w 14"/>
                  <a:gd name="T11" fmla="*/ 4 h 10"/>
                  <a:gd name="T12" fmla="*/ 12 w 14"/>
                  <a:gd name="T13" fmla="*/ 1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2" y="10"/>
                    </a:moveTo>
                    <a:lnTo>
                      <a:pt x="12" y="10"/>
                    </a:lnTo>
                    <a:lnTo>
                      <a:pt x="14" y="6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2" y="1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7" name="Freeform 272"/>
              <p:cNvSpPr>
                <a:spLocks/>
              </p:cNvSpPr>
              <p:nvPr/>
            </p:nvSpPr>
            <p:spPr bwMode="auto">
              <a:xfrm>
                <a:off x="1972" y="2531"/>
                <a:ext cx="14" cy="13"/>
              </a:xfrm>
              <a:custGeom>
                <a:avLst/>
                <a:gdLst>
                  <a:gd name="T0" fmla="*/ 11 w 14"/>
                  <a:gd name="T1" fmla="*/ 13 h 13"/>
                  <a:gd name="T2" fmla="*/ 11 w 14"/>
                  <a:gd name="T3" fmla="*/ 11 h 13"/>
                  <a:gd name="T4" fmla="*/ 14 w 14"/>
                  <a:gd name="T5" fmla="*/ 6 h 13"/>
                  <a:gd name="T6" fmla="*/ 2 w 14"/>
                  <a:gd name="T7" fmla="*/ 0 h 13"/>
                  <a:gd name="T8" fmla="*/ 0 w 14"/>
                  <a:gd name="T9" fmla="*/ 6 h 13"/>
                  <a:gd name="T10" fmla="*/ 0 w 14"/>
                  <a:gd name="T11" fmla="*/ 6 h 13"/>
                  <a:gd name="T12" fmla="*/ 11 w 14"/>
                  <a:gd name="T13" fmla="*/ 13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1" y="13"/>
                    </a:moveTo>
                    <a:lnTo>
                      <a:pt x="11" y="11"/>
                    </a:lnTo>
                    <a:lnTo>
                      <a:pt x="14" y="6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8" name="Freeform 273"/>
              <p:cNvSpPr>
                <a:spLocks/>
              </p:cNvSpPr>
              <p:nvPr/>
            </p:nvSpPr>
            <p:spPr bwMode="auto">
              <a:xfrm>
                <a:off x="1969" y="2537"/>
                <a:ext cx="14" cy="11"/>
              </a:xfrm>
              <a:custGeom>
                <a:avLst/>
                <a:gdLst>
                  <a:gd name="T0" fmla="*/ 11 w 14"/>
                  <a:gd name="T1" fmla="*/ 11 h 11"/>
                  <a:gd name="T2" fmla="*/ 11 w 14"/>
                  <a:gd name="T3" fmla="*/ 11 h 11"/>
                  <a:gd name="T4" fmla="*/ 14 w 14"/>
                  <a:gd name="T5" fmla="*/ 7 h 11"/>
                  <a:gd name="T6" fmla="*/ 3 w 14"/>
                  <a:gd name="T7" fmla="*/ 0 h 11"/>
                  <a:gd name="T8" fmla="*/ 0 w 14"/>
                  <a:gd name="T9" fmla="*/ 5 h 11"/>
                  <a:gd name="T10" fmla="*/ 0 w 14"/>
                  <a:gd name="T11" fmla="*/ 5 h 11"/>
                  <a:gd name="T12" fmla="*/ 11 w 1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1" y="11"/>
                    </a:moveTo>
                    <a:lnTo>
                      <a:pt x="11" y="11"/>
                    </a:lnTo>
                    <a:lnTo>
                      <a:pt x="14" y="7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9" name="Freeform 274"/>
              <p:cNvSpPr>
                <a:spLocks/>
              </p:cNvSpPr>
              <p:nvPr/>
            </p:nvSpPr>
            <p:spPr bwMode="auto">
              <a:xfrm>
                <a:off x="1966" y="2542"/>
                <a:ext cx="14" cy="11"/>
              </a:xfrm>
              <a:custGeom>
                <a:avLst/>
                <a:gdLst>
                  <a:gd name="T0" fmla="*/ 11 w 14"/>
                  <a:gd name="T1" fmla="*/ 11 h 11"/>
                  <a:gd name="T2" fmla="*/ 11 w 14"/>
                  <a:gd name="T3" fmla="*/ 11 h 11"/>
                  <a:gd name="T4" fmla="*/ 14 w 14"/>
                  <a:gd name="T5" fmla="*/ 6 h 11"/>
                  <a:gd name="T6" fmla="*/ 3 w 14"/>
                  <a:gd name="T7" fmla="*/ 0 h 11"/>
                  <a:gd name="T8" fmla="*/ 0 w 14"/>
                  <a:gd name="T9" fmla="*/ 5 h 11"/>
                  <a:gd name="T10" fmla="*/ 0 w 14"/>
                  <a:gd name="T11" fmla="*/ 3 h 11"/>
                  <a:gd name="T12" fmla="*/ 11 w 14"/>
                  <a:gd name="T13" fmla="*/ 1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11" y="11"/>
                    </a:moveTo>
                    <a:lnTo>
                      <a:pt x="11" y="11"/>
                    </a:lnTo>
                    <a:lnTo>
                      <a:pt x="14" y="6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0" name="Freeform 275"/>
              <p:cNvSpPr>
                <a:spLocks/>
              </p:cNvSpPr>
              <p:nvPr/>
            </p:nvSpPr>
            <p:spPr bwMode="auto">
              <a:xfrm>
                <a:off x="1963" y="2545"/>
                <a:ext cx="14" cy="12"/>
              </a:xfrm>
              <a:custGeom>
                <a:avLst/>
                <a:gdLst>
                  <a:gd name="T0" fmla="*/ 11 w 14"/>
                  <a:gd name="T1" fmla="*/ 12 h 12"/>
                  <a:gd name="T2" fmla="*/ 11 w 14"/>
                  <a:gd name="T3" fmla="*/ 12 h 12"/>
                  <a:gd name="T4" fmla="*/ 14 w 14"/>
                  <a:gd name="T5" fmla="*/ 8 h 12"/>
                  <a:gd name="T6" fmla="*/ 3 w 14"/>
                  <a:gd name="T7" fmla="*/ 0 h 12"/>
                  <a:gd name="T8" fmla="*/ 0 w 14"/>
                  <a:gd name="T9" fmla="*/ 5 h 12"/>
                  <a:gd name="T10" fmla="*/ 0 w 14"/>
                  <a:gd name="T11" fmla="*/ 5 h 12"/>
                  <a:gd name="T12" fmla="*/ 11 w 14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14" y="8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1" name="Freeform 276"/>
              <p:cNvSpPr>
                <a:spLocks/>
              </p:cNvSpPr>
              <p:nvPr/>
            </p:nvSpPr>
            <p:spPr bwMode="auto">
              <a:xfrm>
                <a:off x="1960" y="2550"/>
                <a:ext cx="14" cy="12"/>
              </a:xfrm>
              <a:custGeom>
                <a:avLst/>
                <a:gdLst>
                  <a:gd name="T0" fmla="*/ 11 w 14"/>
                  <a:gd name="T1" fmla="*/ 12 h 12"/>
                  <a:gd name="T2" fmla="*/ 11 w 14"/>
                  <a:gd name="T3" fmla="*/ 12 h 12"/>
                  <a:gd name="T4" fmla="*/ 14 w 14"/>
                  <a:gd name="T5" fmla="*/ 7 h 12"/>
                  <a:gd name="T6" fmla="*/ 3 w 14"/>
                  <a:gd name="T7" fmla="*/ 0 h 12"/>
                  <a:gd name="T8" fmla="*/ 0 w 14"/>
                  <a:gd name="T9" fmla="*/ 4 h 12"/>
                  <a:gd name="T10" fmla="*/ 0 w 14"/>
                  <a:gd name="T11" fmla="*/ 4 h 12"/>
                  <a:gd name="T12" fmla="*/ 11 w 14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1" y="12"/>
                    </a:moveTo>
                    <a:lnTo>
                      <a:pt x="11" y="12"/>
                    </a:lnTo>
                    <a:lnTo>
                      <a:pt x="14" y="7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11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2" name="Freeform 277"/>
              <p:cNvSpPr>
                <a:spLocks/>
              </p:cNvSpPr>
              <p:nvPr/>
            </p:nvSpPr>
            <p:spPr bwMode="auto">
              <a:xfrm>
                <a:off x="1957" y="2554"/>
                <a:ext cx="14" cy="12"/>
              </a:xfrm>
              <a:custGeom>
                <a:avLst/>
                <a:gdLst>
                  <a:gd name="T0" fmla="*/ 9 w 14"/>
                  <a:gd name="T1" fmla="*/ 12 h 12"/>
                  <a:gd name="T2" fmla="*/ 9 w 14"/>
                  <a:gd name="T3" fmla="*/ 12 h 12"/>
                  <a:gd name="T4" fmla="*/ 14 w 14"/>
                  <a:gd name="T5" fmla="*/ 8 h 12"/>
                  <a:gd name="T6" fmla="*/ 3 w 14"/>
                  <a:gd name="T7" fmla="*/ 0 h 12"/>
                  <a:gd name="T8" fmla="*/ 0 w 14"/>
                  <a:gd name="T9" fmla="*/ 5 h 12"/>
                  <a:gd name="T10" fmla="*/ 0 w 14"/>
                  <a:gd name="T11" fmla="*/ 3 h 12"/>
                  <a:gd name="T12" fmla="*/ 9 w 14"/>
                  <a:gd name="T13" fmla="*/ 12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9" y="12"/>
                    </a:moveTo>
                    <a:lnTo>
                      <a:pt x="9" y="12"/>
                    </a:lnTo>
                    <a:lnTo>
                      <a:pt x="14" y="8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3" name="Freeform 278"/>
              <p:cNvSpPr>
                <a:spLocks/>
              </p:cNvSpPr>
              <p:nvPr/>
            </p:nvSpPr>
            <p:spPr bwMode="auto">
              <a:xfrm>
                <a:off x="1954" y="2557"/>
                <a:ext cx="12" cy="14"/>
              </a:xfrm>
              <a:custGeom>
                <a:avLst/>
                <a:gdLst>
                  <a:gd name="T0" fmla="*/ 9 w 12"/>
                  <a:gd name="T1" fmla="*/ 14 h 14"/>
                  <a:gd name="T2" fmla="*/ 9 w 12"/>
                  <a:gd name="T3" fmla="*/ 14 h 14"/>
                  <a:gd name="T4" fmla="*/ 12 w 12"/>
                  <a:gd name="T5" fmla="*/ 9 h 14"/>
                  <a:gd name="T6" fmla="*/ 3 w 12"/>
                  <a:gd name="T7" fmla="*/ 0 h 14"/>
                  <a:gd name="T8" fmla="*/ 0 w 12"/>
                  <a:gd name="T9" fmla="*/ 5 h 14"/>
                  <a:gd name="T10" fmla="*/ 0 w 12"/>
                  <a:gd name="T11" fmla="*/ 5 h 14"/>
                  <a:gd name="T12" fmla="*/ 9 w 12"/>
                  <a:gd name="T13" fmla="*/ 1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9" y="14"/>
                    </a:moveTo>
                    <a:lnTo>
                      <a:pt x="9" y="14"/>
                    </a:lnTo>
                    <a:lnTo>
                      <a:pt x="12" y="9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9" y="14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4" name="Freeform 279"/>
              <p:cNvSpPr>
                <a:spLocks/>
              </p:cNvSpPr>
              <p:nvPr/>
            </p:nvSpPr>
            <p:spPr bwMode="auto">
              <a:xfrm>
                <a:off x="1063" y="2562"/>
                <a:ext cx="900" cy="897"/>
              </a:xfrm>
              <a:custGeom>
                <a:avLst/>
                <a:gdLst>
                  <a:gd name="T0" fmla="*/ 0 w 900"/>
                  <a:gd name="T1" fmla="*/ 890 h 897"/>
                  <a:gd name="T2" fmla="*/ 9 w 900"/>
                  <a:gd name="T3" fmla="*/ 897 h 897"/>
                  <a:gd name="T4" fmla="*/ 900 w 900"/>
                  <a:gd name="T5" fmla="*/ 9 h 897"/>
                  <a:gd name="T6" fmla="*/ 891 w 900"/>
                  <a:gd name="T7" fmla="*/ 0 h 897"/>
                  <a:gd name="T8" fmla="*/ 1 w 900"/>
                  <a:gd name="T9" fmla="*/ 888 h 897"/>
                  <a:gd name="T10" fmla="*/ 9 w 900"/>
                  <a:gd name="T11" fmla="*/ 897 h 897"/>
                  <a:gd name="T12" fmla="*/ 0 w 900"/>
                  <a:gd name="T13" fmla="*/ 890 h 8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0" h="897">
                    <a:moveTo>
                      <a:pt x="0" y="890"/>
                    </a:moveTo>
                    <a:lnTo>
                      <a:pt x="9" y="897"/>
                    </a:lnTo>
                    <a:lnTo>
                      <a:pt x="900" y="9"/>
                    </a:lnTo>
                    <a:lnTo>
                      <a:pt x="891" y="0"/>
                    </a:lnTo>
                    <a:lnTo>
                      <a:pt x="1" y="888"/>
                    </a:lnTo>
                    <a:lnTo>
                      <a:pt x="9" y="897"/>
                    </a:lnTo>
                    <a:lnTo>
                      <a:pt x="0" y="890"/>
                    </a:lnTo>
                    <a:close/>
                  </a:path>
                </a:pathLst>
              </a:custGeom>
              <a:solidFill>
                <a:srgbClr val="009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09" name="Freeform 280"/>
            <p:cNvSpPr>
              <a:spLocks/>
            </p:cNvSpPr>
            <p:nvPr/>
          </p:nvSpPr>
          <p:spPr bwMode="auto">
            <a:xfrm>
              <a:off x="1063" y="3442"/>
              <a:ext cx="18" cy="17"/>
            </a:xfrm>
            <a:custGeom>
              <a:avLst/>
              <a:gdLst>
                <a:gd name="T0" fmla="*/ 7 w 18"/>
                <a:gd name="T1" fmla="*/ 0 h 17"/>
                <a:gd name="T2" fmla="*/ 7 w 18"/>
                <a:gd name="T3" fmla="*/ 0 h 17"/>
                <a:gd name="T4" fmla="*/ 0 w 18"/>
                <a:gd name="T5" fmla="*/ 10 h 17"/>
                <a:gd name="T6" fmla="*/ 9 w 18"/>
                <a:gd name="T7" fmla="*/ 17 h 17"/>
                <a:gd name="T8" fmla="*/ 17 w 18"/>
                <a:gd name="T9" fmla="*/ 10 h 17"/>
                <a:gd name="T10" fmla="*/ 18 w 18"/>
                <a:gd name="T11" fmla="*/ 10 h 17"/>
                <a:gd name="T12" fmla="*/ 7 w 18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7" y="0"/>
                  </a:moveTo>
                  <a:lnTo>
                    <a:pt x="7" y="0"/>
                  </a:lnTo>
                  <a:lnTo>
                    <a:pt x="0" y="10"/>
                  </a:lnTo>
                  <a:lnTo>
                    <a:pt x="9" y="17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0" name="Freeform 281"/>
            <p:cNvSpPr>
              <a:spLocks/>
            </p:cNvSpPr>
            <p:nvPr/>
          </p:nvSpPr>
          <p:spPr bwMode="auto">
            <a:xfrm>
              <a:off x="1070" y="3435"/>
              <a:ext cx="17" cy="17"/>
            </a:xfrm>
            <a:custGeom>
              <a:avLst/>
              <a:gdLst>
                <a:gd name="T0" fmla="*/ 8 w 17"/>
                <a:gd name="T1" fmla="*/ 0 h 17"/>
                <a:gd name="T2" fmla="*/ 8 w 17"/>
                <a:gd name="T3" fmla="*/ 0 h 17"/>
                <a:gd name="T4" fmla="*/ 0 w 17"/>
                <a:gd name="T5" fmla="*/ 7 h 17"/>
                <a:gd name="T6" fmla="*/ 11 w 17"/>
                <a:gd name="T7" fmla="*/ 17 h 17"/>
                <a:gd name="T8" fmla="*/ 17 w 17"/>
                <a:gd name="T9" fmla="*/ 7 h 17"/>
                <a:gd name="T10" fmla="*/ 17 w 17"/>
                <a:gd name="T11" fmla="*/ 7 h 17"/>
                <a:gd name="T12" fmla="*/ 8 w 17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lnTo>
                    <a:pt x="8" y="0"/>
                  </a:lnTo>
                  <a:lnTo>
                    <a:pt x="0" y="7"/>
                  </a:lnTo>
                  <a:lnTo>
                    <a:pt x="11" y="17"/>
                  </a:lnTo>
                  <a:lnTo>
                    <a:pt x="17" y="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1" name="Freeform 282"/>
            <p:cNvSpPr>
              <a:spLocks/>
            </p:cNvSpPr>
            <p:nvPr/>
          </p:nvSpPr>
          <p:spPr bwMode="auto">
            <a:xfrm>
              <a:off x="1078" y="3426"/>
              <a:ext cx="17" cy="16"/>
            </a:xfrm>
            <a:custGeom>
              <a:avLst/>
              <a:gdLst>
                <a:gd name="T0" fmla="*/ 6 w 17"/>
                <a:gd name="T1" fmla="*/ 0 h 16"/>
                <a:gd name="T2" fmla="*/ 6 w 17"/>
                <a:gd name="T3" fmla="*/ 0 h 16"/>
                <a:gd name="T4" fmla="*/ 0 w 17"/>
                <a:gd name="T5" fmla="*/ 9 h 16"/>
                <a:gd name="T6" fmla="*/ 9 w 17"/>
                <a:gd name="T7" fmla="*/ 16 h 16"/>
                <a:gd name="T8" fmla="*/ 17 w 17"/>
                <a:gd name="T9" fmla="*/ 7 h 16"/>
                <a:gd name="T10" fmla="*/ 17 w 17"/>
                <a:gd name="T11" fmla="*/ 7 h 16"/>
                <a:gd name="T12" fmla="*/ 6 w 17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6" y="0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9" y="16"/>
                  </a:lnTo>
                  <a:lnTo>
                    <a:pt x="17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2" name="Freeform 283"/>
            <p:cNvSpPr>
              <a:spLocks/>
            </p:cNvSpPr>
            <p:nvPr/>
          </p:nvSpPr>
          <p:spPr bwMode="auto">
            <a:xfrm>
              <a:off x="1084" y="3418"/>
              <a:ext cx="17" cy="15"/>
            </a:xfrm>
            <a:custGeom>
              <a:avLst/>
              <a:gdLst>
                <a:gd name="T0" fmla="*/ 6 w 17"/>
                <a:gd name="T1" fmla="*/ 0 h 15"/>
                <a:gd name="T2" fmla="*/ 6 w 17"/>
                <a:gd name="T3" fmla="*/ 0 h 15"/>
                <a:gd name="T4" fmla="*/ 0 w 17"/>
                <a:gd name="T5" fmla="*/ 8 h 15"/>
                <a:gd name="T6" fmla="*/ 11 w 17"/>
                <a:gd name="T7" fmla="*/ 15 h 15"/>
                <a:gd name="T8" fmla="*/ 17 w 17"/>
                <a:gd name="T9" fmla="*/ 6 h 15"/>
                <a:gd name="T10" fmla="*/ 17 w 17"/>
                <a:gd name="T11" fmla="*/ 6 h 15"/>
                <a:gd name="T12" fmla="*/ 6 w 1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lnTo>
                    <a:pt x="6" y="0"/>
                  </a:lnTo>
                  <a:lnTo>
                    <a:pt x="0" y="8"/>
                  </a:lnTo>
                  <a:lnTo>
                    <a:pt x="11" y="15"/>
                  </a:lnTo>
                  <a:lnTo>
                    <a:pt x="17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3" name="Freeform 284"/>
            <p:cNvSpPr>
              <a:spLocks/>
            </p:cNvSpPr>
            <p:nvPr/>
          </p:nvSpPr>
          <p:spPr bwMode="auto">
            <a:xfrm>
              <a:off x="1090" y="3409"/>
              <a:ext cx="17" cy="15"/>
            </a:xfrm>
            <a:custGeom>
              <a:avLst/>
              <a:gdLst>
                <a:gd name="T0" fmla="*/ 6 w 17"/>
                <a:gd name="T1" fmla="*/ 0 h 15"/>
                <a:gd name="T2" fmla="*/ 6 w 17"/>
                <a:gd name="T3" fmla="*/ 0 h 15"/>
                <a:gd name="T4" fmla="*/ 0 w 17"/>
                <a:gd name="T5" fmla="*/ 9 h 15"/>
                <a:gd name="T6" fmla="*/ 11 w 17"/>
                <a:gd name="T7" fmla="*/ 15 h 15"/>
                <a:gd name="T8" fmla="*/ 17 w 17"/>
                <a:gd name="T9" fmla="*/ 6 h 15"/>
                <a:gd name="T10" fmla="*/ 17 w 17"/>
                <a:gd name="T11" fmla="*/ 6 h 15"/>
                <a:gd name="T12" fmla="*/ 6 w 1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6" y="0"/>
                  </a:moveTo>
                  <a:lnTo>
                    <a:pt x="6" y="0"/>
                  </a:lnTo>
                  <a:lnTo>
                    <a:pt x="0" y="9"/>
                  </a:lnTo>
                  <a:lnTo>
                    <a:pt x="11" y="15"/>
                  </a:lnTo>
                  <a:lnTo>
                    <a:pt x="17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4" name="Freeform 285"/>
            <p:cNvSpPr>
              <a:spLocks/>
            </p:cNvSpPr>
            <p:nvPr/>
          </p:nvSpPr>
          <p:spPr bwMode="auto">
            <a:xfrm>
              <a:off x="1096" y="3400"/>
              <a:ext cx="17" cy="15"/>
            </a:xfrm>
            <a:custGeom>
              <a:avLst/>
              <a:gdLst>
                <a:gd name="T0" fmla="*/ 5 w 17"/>
                <a:gd name="T1" fmla="*/ 0 h 15"/>
                <a:gd name="T2" fmla="*/ 5 w 17"/>
                <a:gd name="T3" fmla="*/ 0 h 15"/>
                <a:gd name="T4" fmla="*/ 0 w 17"/>
                <a:gd name="T5" fmla="*/ 9 h 15"/>
                <a:gd name="T6" fmla="*/ 11 w 17"/>
                <a:gd name="T7" fmla="*/ 15 h 15"/>
                <a:gd name="T8" fmla="*/ 17 w 17"/>
                <a:gd name="T9" fmla="*/ 6 h 15"/>
                <a:gd name="T10" fmla="*/ 17 w 17"/>
                <a:gd name="T11" fmla="*/ 4 h 15"/>
                <a:gd name="T12" fmla="*/ 5 w 1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5" y="0"/>
                  </a:moveTo>
                  <a:lnTo>
                    <a:pt x="5" y="0"/>
                  </a:lnTo>
                  <a:lnTo>
                    <a:pt x="0" y="9"/>
                  </a:lnTo>
                  <a:lnTo>
                    <a:pt x="11" y="15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5" name="Freeform 286"/>
            <p:cNvSpPr>
              <a:spLocks/>
            </p:cNvSpPr>
            <p:nvPr/>
          </p:nvSpPr>
          <p:spPr bwMode="auto">
            <a:xfrm>
              <a:off x="1101" y="3389"/>
              <a:ext cx="17" cy="15"/>
            </a:xfrm>
            <a:custGeom>
              <a:avLst/>
              <a:gdLst>
                <a:gd name="T0" fmla="*/ 5 w 17"/>
                <a:gd name="T1" fmla="*/ 0 h 15"/>
                <a:gd name="T2" fmla="*/ 5 w 17"/>
                <a:gd name="T3" fmla="*/ 0 h 15"/>
                <a:gd name="T4" fmla="*/ 0 w 17"/>
                <a:gd name="T5" fmla="*/ 11 h 15"/>
                <a:gd name="T6" fmla="*/ 12 w 17"/>
                <a:gd name="T7" fmla="*/ 15 h 15"/>
                <a:gd name="T8" fmla="*/ 17 w 17"/>
                <a:gd name="T9" fmla="*/ 6 h 15"/>
                <a:gd name="T10" fmla="*/ 17 w 17"/>
                <a:gd name="T11" fmla="*/ 6 h 15"/>
                <a:gd name="T12" fmla="*/ 5 w 1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5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12" y="15"/>
                  </a:lnTo>
                  <a:lnTo>
                    <a:pt x="17" y="6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6" name="Freeform 287"/>
            <p:cNvSpPr>
              <a:spLocks/>
            </p:cNvSpPr>
            <p:nvPr/>
          </p:nvSpPr>
          <p:spPr bwMode="auto">
            <a:xfrm>
              <a:off x="1106" y="3380"/>
              <a:ext cx="16" cy="15"/>
            </a:xfrm>
            <a:custGeom>
              <a:avLst/>
              <a:gdLst>
                <a:gd name="T0" fmla="*/ 4 w 16"/>
                <a:gd name="T1" fmla="*/ 0 h 15"/>
                <a:gd name="T2" fmla="*/ 4 w 16"/>
                <a:gd name="T3" fmla="*/ 0 h 15"/>
                <a:gd name="T4" fmla="*/ 0 w 16"/>
                <a:gd name="T5" fmla="*/ 9 h 15"/>
                <a:gd name="T6" fmla="*/ 12 w 16"/>
                <a:gd name="T7" fmla="*/ 15 h 15"/>
                <a:gd name="T8" fmla="*/ 16 w 16"/>
                <a:gd name="T9" fmla="*/ 4 h 15"/>
                <a:gd name="T10" fmla="*/ 16 w 16"/>
                <a:gd name="T11" fmla="*/ 4 h 15"/>
                <a:gd name="T12" fmla="*/ 4 w 16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4" y="0"/>
                  </a:moveTo>
                  <a:lnTo>
                    <a:pt x="4" y="0"/>
                  </a:lnTo>
                  <a:lnTo>
                    <a:pt x="0" y="9"/>
                  </a:lnTo>
                  <a:lnTo>
                    <a:pt x="12" y="15"/>
                  </a:lnTo>
                  <a:lnTo>
                    <a:pt x="1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7" name="Freeform 288"/>
            <p:cNvSpPr>
              <a:spLocks/>
            </p:cNvSpPr>
            <p:nvPr/>
          </p:nvSpPr>
          <p:spPr bwMode="auto">
            <a:xfrm>
              <a:off x="1110" y="3369"/>
              <a:ext cx="16" cy="15"/>
            </a:xfrm>
            <a:custGeom>
              <a:avLst/>
              <a:gdLst>
                <a:gd name="T0" fmla="*/ 3 w 16"/>
                <a:gd name="T1" fmla="*/ 0 h 15"/>
                <a:gd name="T2" fmla="*/ 5 w 16"/>
                <a:gd name="T3" fmla="*/ 0 h 15"/>
                <a:gd name="T4" fmla="*/ 0 w 16"/>
                <a:gd name="T5" fmla="*/ 11 h 15"/>
                <a:gd name="T6" fmla="*/ 12 w 16"/>
                <a:gd name="T7" fmla="*/ 15 h 15"/>
                <a:gd name="T8" fmla="*/ 16 w 16"/>
                <a:gd name="T9" fmla="*/ 5 h 15"/>
                <a:gd name="T10" fmla="*/ 16 w 16"/>
                <a:gd name="T11" fmla="*/ 5 h 15"/>
                <a:gd name="T12" fmla="*/ 3 w 16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3" y="0"/>
                  </a:moveTo>
                  <a:lnTo>
                    <a:pt x="5" y="0"/>
                  </a:lnTo>
                  <a:lnTo>
                    <a:pt x="0" y="11"/>
                  </a:lnTo>
                  <a:lnTo>
                    <a:pt x="12" y="15"/>
                  </a:lnTo>
                  <a:lnTo>
                    <a:pt x="16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8" name="Freeform 289"/>
            <p:cNvSpPr>
              <a:spLocks/>
            </p:cNvSpPr>
            <p:nvPr/>
          </p:nvSpPr>
          <p:spPr bwMode="auto">
            <a:xfrm>
              <a:off x="1113" y="3360"/>
              <a:ext cx="17" cy="14"/>
            </a:xfrm>
            <a:custGeom>
              <a:avLst/>
              <a:gdLst>
                <a:gd name="T0" fmla="*/ 5 w 17"/>
                <a:gd name="T1" fmla="*/ 0 h 14"/>
                <a:gd name="T2" fmla="*/ 5 w 17"/>
                <a:gd name="T3" fmla="*/ 0 h 14"/>
                <a:gd name="T4" fmla="*/ 0 w 17"/>
                <a:gd name="T5" fmla="*/ 9 h 14"/>
                <a:gd name="T6" fmla="*/ 13 w 17"/>
                <a:gd name="T7" fmla="*/ 14 h 14"/>
                <a:gd name="T8" fmla="*/ 17 w 17"/>
                <a:gd name="T9" fmla="*/ 3 h 14"/>
                <a:gd name="T10" fmla="*/ 17 w 17"/>
                <a:gd name="T11" fmla="*/ 3 h 14"/>
                <a:gd name="T12" fmla="*/ 5 w 17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4">
                  <a:moveTo>
                    <a:pt x="5" y="0"/>
                  </a:moveTo>
                  <a:lnTo>
                    <a:pt x="5" y="0"/>
                  </a:lnTo>
                  <a:lnTo>
                    <a:pt x="0" y="9"/>
                  </a:lnTo>
                  <a:lnTo>
                    <a:pt x="13" y="14"/>
                  </a:lnTo>
                  <a:lnTo>
                    <a:pt x="17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19" name="Freeform 290"/>
            <p:cNvSpPr>
              <a:spLocks/>
            </p:cNvSpPr>
            <p:nvPr/>
          </p:nvSpPr>
          <p:spPr bwMode="auto">
            <a:xfrm>
              <a:off x="1118" y="3349"/>
              <a:ext cx="14" cy="14"/>
            </a:xfrm>
            <a:custGeom>
              <a:avLst/>
              <a:gdLst>
                <a:gd name="T0" fmla="*/ 1 w 14"/>
                <a:gd name="T1" fmla="*/ 0 h 14"/>
                <a:gd name="T2" fmla="*/ 1 w 14"/>
                <a:gd name="T3" fmla="*/ 0 h 14"/>
                <a:gd name="T4" fmla="*/ 0 w 14"/>
                <a:gd name="T5" fmla="*/ 11 h 14"/>
                <a:gd name="T6" fmla="*/ 12 w 14"/>
                <a:gd name="T7" fmla="*/ 14 h 14"/>
                <a:gd name="T8" fmla="*/ 14 w 14"/>
                <a:gd name="T9" fmla="*/ 3 h 14"/>
                <a:gd name="T10" fmla="*/ 14 w 14"/>
                <a:gd name="T11" fmla="*/ 2 h 14"/>
                <a:gd name="T12" fmla="*/ 1 w 14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1" y="0"/>
                  </a:moveTo>
                  <a:lnTo>
                    <a:pt x="1" y="0"/>
                  </a:lnTo>
                  <a:lnTo>
                    <a:pt x="0" y="11"/>
                  </a:lnTo>
                  <a:lnTo>
                    <a:pt x="12" y="1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0" name="Freeform 291"/>
            <p:cNvSpPr>
              <a:spLocks/>
            </p:cNvSpPr>
            <p:nvPr/>
          </p:nvSpPr>
          <p:spPr bwMode="auto">
            <a:xfrm>
              <a:off x="1119" y="3338"/>
              <a:ext cx="16" cy="13"/>
            </a:xfrm>
            <a:custGeom>
              <a:avLst/>
              <a:gdLst>
                <a:gd name="T0" fmla="*/ 3 w 16"/>
                <a:gd name="T1" fmla="*/ 0 h 13"/>
                <a:gd name="T2" fmla="*/ 3 w 16"/>
                <a:gd name="T3" fmla="*/ 0 h 13"/>
                <a:gd name="T4" fmla="*/ 0 w 16"/>
                <a:gd name="T5" fmla="*/ 11 h 13"/>
                <a:gd name="T6" fmla="*/ 13 w 16"/>
                <a:gd name="T7" fmla="*/ 13 h 13"/>
                <a:gd name="T8" fmla="*/ 16 w 16"/>
                <a:gd name="T9" fmla="*/ 2 h 13"/>
                <a:gd name="T10" fmla="*/ 16 w 16"/>
                <a:gd name="T11" fmla="*/ 2 h 13"/>
                <a:gd name="T12" fmla="*/ 3 w 16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3">
                  <a:moveTo>
                    <a:pt x="3" y="0"/>
                  </a:moveTo>
                  <a:lnTo>
                    <a:pt x="3" y="0"/>
                  </a:lnTo>
                  <a:lnTo>
                    <a:pt x="0" y="11"/>
                  </a:lnTo>
                  <a:lnTo>
                    <a:pt x="13" y="13"/>
                  </a:lnTo>
                  <a:lnTo>
                    <a:pt x="16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1" name="Freeform 292"/>
            <p:cNvSpPr>
              <a:spLocks/>
            </p:cNvSpPr>
            <p:nvPr/>
          </p:nvSpPr>
          <p:spPr bwMode="auto">
            <a:xfrm>
              <a:off x="1122" y="3328"/>
              <a:ext cx="14" cy="12"/>
            </a:xfrm>
            <a:custGeom>
              <a:avLst/>
              <a:gdLst>
                <a:gd name="T0" fmla="*/ 2 w 14"/>
                <a:gd name="T1" fmla="*/ 0 h 12"/>
                <a:gd name="T2" fmla="*/ 2 w 14"/>
                <a:gd name="T3" fmla="*/ 0 h 12"/>
                <a:gd name="T4" fmla="*/ 0 w 14"/>
                <a:gd name="T5" fmla="*/ 10 h 12"/>
                <a:gd name="T6" fmla="*/ 13 w 14"/>
                <a:gd name="T7" fmla="*/ 12 h 12"/>
                <a:gd name="T8" fmla="*/ 14 w 14"/>
                <a:gd name="T9" fmla="*/ 1 h 12"/>
                <a:gd name="T10" fmla="*/ 14 w 14"/>
                <a:gd name="T11" fmla="*/ 1 h 12"/>
                <a:gd name="T12" fmla="*/ 2 w 14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2" y="0"/>
                  </a:moveTo>
                  <a:lnTo>
                    <a:pt x="2" y="0"/>
                  </a:lnTo>
                  <a:lnTo>
                    <a:pt x="0" y="10"/>
                  </a:ln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2" name="Freeform 293"/>
            <p:cNvSpPr>
              <a:spLocks/>
            </p:cNvSpPr>
            <p:nvPr/>
          </p:nvSpPr>
          <p:spPr bwMode="auto">
            <a:xfrm>
              <a:off x="1124" y="3315"/>
              <a:ext cx="14" cy="14"/>
            </a:xfrm>
            <a:custGeom>
              <a:avLst/>
              <a:gdLst>
                <a:gd name="T0" fmla="*/ 0 w 14"/>
                <a:gd name="T1" fmla="*/ 2 h 14"/>
                <a:gd name="T2" fmla="*/ 0 w 14"/>
                <a:gd name="T3" fmla="*/ 0 h 14"/>
                <a:gd name="T4" fmla="*/ 0 w 14"/>
                <a:gd name="T5" fmla="*/ 13 h 14"/>
                <a:gd name="T6" fmla="*/ 12 w 14"/>
                <a:gd name="T7" fmla="*/ 14 h 14"/>
                <a:gd name="T8" fmla="*/ 12 w 14"/>
                <a:gd name="T9" fmla="*/ 2 h 14"/>
                <a:gd name="T10" fmla="*/ 14 w 14"/>
                <a:gd name="T11" fmla="*/ 2 h 14"/>
                <a:gd name="T12" fmla="*/ 0 w 14"/>
                <a:gd name="T13" fmla="*/ 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2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12" y="1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3" name="Freeform 294"/>
            <p:cNvSpPr>
              <a:spLocks/>
            </p:cNvSpPr>
            <p:nvPr/>
          </p:nvSpPr>
          <p:spPr bwMode="auto">
            <a:xfrm>
              <a:off x="1124" y="3305"/>
              <a:ext cx="14" cy="12"/>
            </a:xfrm>
            <a:custGeom>
              <a:avLst/>
              <a:gdLst>
                <a:gd name="T0" fmla="*/ 0 w 14"/>
                <a:gd name="T1" fmla="*/ 0 h 12"/>
                <a:gd name="T2" fmla="*/ 0 w 14"/>
                <a:gd name="T3" fmla="*/ 0 h 12"/>
                <a:gd name="T4" fmla="*/ 0 w 14"/>
                <a:gd name="T5" fmla="*/ 12 h 12"/>
                <a:gd name="T6" fmla="*/ 14 w 14"/>
                <a:gd name="T7" fmla="*/ 12 h 12"/>
                <a:gd name="T8" fmla="*/ 14 w 14"/>
                <a:gd name="T9" fmla="*/ 0 h 12"/>
                <a:gd name="T10" fmla="*/ 14 w 14"/>
                <a:gd name="T11" fmla="*/ 0 h 12"/>
                <a:gd name="T12" fmla="*/ 0 w 14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0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4" name="Freeform 295"/>
            <p:cNvSpPr>
              <a:spLocks/>
            </p:cNvSpPr>
            <p:nvPr/>
          </p:nvSpPr>
          <p:spPr bwMode="auto">
            <a:xfrm>
              <a:off x="1124" y="3292"/>
              <a:ext cx="14" cy="13"/>
            </a:xfrm>
            <a:custGeom>
              <a:avLst/>
              <a:gdLst>
                <a:gd name="T0" fmla="*/ 0 w 14"/>
                <a:gd name="T1" fmla="*/ 2 h 13"/>
                <a:gd name="T2" fmla="*/ 0 w 14"/>
                <a:gd name="T3" fmla="*/ 2 h 13"/>
                <a:gd name="T4" fmla="*/ 0 w 14"/>
                <a:gd name="T5" fmla="*/ 13 h 13"/>
                <a:gd name="T6" fmla="*/ 14 w 14"/>
                <a:gd name="T7" fmla="*/ 13 h 13"/>
                <a:gd name="T8" fmla="*/ 14 w 14"/>
                <a:gd name="T9" fmla="*/ 2 h 13"/>
                <a:gd name="T10" fmla="*/ 12 w 14"/>
                <a:gd name="T11" fmla="*/ 0 h 13"/>
                <a:gd name="T12" fmla="*/ 0 w 14"/>
                <a:gd name="T13" fmla="*/ 2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3">
                  <a:moveTo>
                    <a:pt x="0" y="2"/>
                  </a:moveTo>
                  <a:lnTo>
                    <a:pt x="0" y="2"/>
                  </a:lnTo>
                  <a:lnTo>
                    <a:pt x="0" y="13"/>
                  </a:lnTo>
                  <a:lnTo>
                    <a:pt x="14" y="13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5" name="Freeform 296"/>
            <p:cNvSpPr>
              <a:spLocks/>
            </p:cNvSpPr>
            <p:nvPr/>
          </p:nvSpPr>
          <p:spPr bwMode="auto">
            <a:xfrm>
              <a:off x="1124" y="3282"/>
              <a:ext cx="12" cy="12"/>
            </a:xfrm>
            <a:custGeom>
              <a:avLst/>
              <a:gdLst>
                <a:gd name="T0" fmla="*/ 0 w 12"/>
                <a:gd name="T1" fmla="*/ 1 h 12"/>
                <a:gd name="T2" fmla="*/ 0 w 12"/>
                <a:gd name="T3" fmla="*/ 1 h 12"/>
                <a:gd name="T4" fmla="*/ 0 w 12"/>
                <a:gd name="T5" fmla="*/ 12 h 12"/>
                <a:gd name="T6" fmla="*/ 12 w 12"/>
                <a:gd name="T7" fmla="*/ 10 h 12"/>
                <a:gd name="T8" fmla="*/ 12 w 12"/>
                <a:gd name="T9" fmla="*/ 0 h 12"/>
                <a:gd name="T10" fmla="*/ 12 w 12"/>
                <a:gd name="T11" fmla="*/ 0 h 12"/>
                <a:gd name="T12" fmla="*/ 0 w 12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0" y="1"/>
                  </a:moveTo>
                  <a:lnTo>
                    <a:pt x="0" y="1"/>
                  </a:lnTo>
                  <a:lnTo>
                    <a:pt x="0" y="12"/>
                  </a:lnTo>
                  <a:lnTo>
                    <a:pt x="12" y="10"/>
                  </a:lnTo>
                  <a:lnTo>
                    <a:pt x="1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6" name="Freeform 297"/>
            <p:cNvSpPr>
              <a:spLocks/>
            </p:cNvSpPr>
            <p:nvPr/>
          </p:nvSpPr>
          <p:spPr bwMode="auto">
            <a:xfrm>
              <a:off x="1122" y="3269"/>
              <a:ext cx="14" cy="14"/>
            </a:xfrm>
            <a:custGeom>
              <a:avLst/>
              <a:gdLst>
                <a:gd name="T0" fmla="*/ 0 w 14"/>
                <a:gd name="T1" fmla="*/ 3 h 14"/>
                <a:gd name="T2" fmla="*/ 0 w 14"/>
                <a:gd name="T3" fmla="*/ 3 h 14"/>
                <a:gd name="T4" fmla="*/ 2 w 14"/>
                <a:gd name="T5" fmla="*/ 14 h 14"/>
                <a:gd name="T6" fmla="*/ 14 w 14"/>
                <a:gd name="T7" fmla="*/ 13 h 14"/>
                <a:gd name="T8" fmla="*/ 13 w 14"/>
                <a:gd name="T9" fmla="*/ 2 h 14"/>
                <a:gd name="T10" fmla="*/ 13 w 14"/>
                <a:gd name="T11" fmla="*/ 0 h 14"/>
                <a:gd name="T12" fmla="*/ 0 w 14"/>
                <a:gd name="T13" fmla="*/ 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lnTo>
                    <a:pt x="0" y="3"/>
                  </a:lnTo>
                  <a:lnTo>
                    <a:pt x="2" y="14"/>
                  </a:lnTo>
                  <a:lnTo>
                    <a:pt x="14" y="1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7" name="Freeform 298"/>
            <p:cNvSpPr>
              <a:spLocks/>
            </p:cNvSpPr>
            <p:nvPr/>
          </p:nvSpPr>
          <p:spPr bwMode="auto">
            <a:xfrm>
              <a:off x="1119" y="3259"/>
              <a:ext cx="16" cy="13"/>
            </a:xfrm>
            <a:custGeom>
              <a:avLst/>
              <a:gdLst>
                <a:gd name="T0" fmla="*/ 0 w 16"/>
                <a:gd name="T1" fmla="*/ 3 h 13"/>
                <a:gd name="T2" fmla="*/ 0 w 16"/>
                <a:gd name="T3" fmla="*/ 3 h 13"/>
                <a:gd name="T4" fmla="*/ 3 w 16"/>
                <a:gd name="T5" fmla="*/ 13 h 13"/>
                <a:gd name="T6" fmla="*/ 16 w 16"/>
                <a:gd name="T7" fmla="*/ 10 h 13"/>
                <a:gd name="T8" fmla="*/ 13 w 16"/>
                <a:gd name="T9" fmla="*/ 0 h 13"/>
                <a:gd name="T10" fmla="*/ 13 w 16"/>
                <a:gd name="T11" fmla="*/ 0 h 13"/>
                <a:gd name="T12" fmla="*/ 0 w 16"/>
                <a:gd name="T13" fmla="*/ 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3">
                  <a:moveTo>
                    <a:pt x="0" y="3"/>
                  </a:moveTo>
                  <a:lnTo>
                    <a:pt x="0" y="3"/>
                  </a:lnTo>
                  <a:lnTo>
                    <a:pt x="3" y="13"/>
                  </a:lnTo>
                  <a:lnTo>
                    <a:pt x="16" y="10"/>
                  </a:lnTo>
                  <a:lnTo>
                    <a:pt x="1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8" name="Freeform 299"/>
            <p:cNvSpPr>
              <a:spLocks/>
            </p:cNvSpPr>
            <p:nvPr/>
          </p:nvSpPr>
          <p:spPr bwMode="auto">
            <a:xfrm>
              <a:off x="1118" y="3248"/>
              <a:ext cx="14" cy="14"/>
            </a:xfrm>
            <a:custGeom>
              <a:avLst/>
              <a:gdLst>
                <a:gd name="T0" fmla="*/ 0 w 14"/>
                <a:gd name="T1" fmla="*/ 3 h 14"/>
                <a:gd name="T2" fmla="*/ 0 w 14"/>
                <a:gd name="T3" fmla="*/ 3 h 14"/>
                <a:gd name="T4" fmla="*/ 1 w 14"/>
                <a:gd name="T5" fmla="*/ 14 h 14"/>
                <a:gd name="T6" fmla="*/ 14 w 14"/>
                <a:gd name="T7" fmla="*/ 11 h 14"/>
                <a:gd name="T8" fmla="*/ 12 w 14"/>
                <a:gd name="T9" fmla="*/ 0 h 14"/>
                <a:gd name="T10" fmla="*/ 12 w 14"/>
                <a:gd name="T11" fmla="*/ 0 h 14"/>
                <a:gd name="T12" fmla="*/ 0 w 14"/>
                <a:gd name="T13" fmla="*/ 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3"/>
                  </a:moveTo>
                  <a:lnTo>
                    <a:pt x="0" y="3"/>
                  </a:lnTo>
                  <a:lnTo>
                    <a:pt x="1" y="14"/>
                  </a:lnTo>
                  <a:lnTo>
                    <a:pt x="14" y="11"/>
                  </a:lnTo>
                  <a:lnTo>
                    <a:pt x="1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29" name="Freeform 300"/>
            <p:cNvSpPr>
              <a:spLocks/>
            </p:cNvSpPr>
            <p:nvPr/>
          </p:nvSpPr>
          <p:spPr bwMode="auto">
            <a:xfrm>
              <a:off x="1113" y="3237"/>
              <a:ext cx="17" cy="14"/>
            </a:xfrm>
            <a:custGeom>
              <a:avLst/>
              <a:gdLst>
                <a:gd name="T0" fmla="*/ 2 w 17"/>
                <a:gd name="T1" fmla="*/ 3 h 14"/>
                <a:gd name="T2" fmla="*/ 0 w 17"/>
                <a:gd name="T3" fmla="*/ 3 h 14"/>
                <a:gd name="T4" fmla="*/ 5 w 17"/>
                <a:gd name="T5" fmla="*/ 14 h 14"/>
                <a:gd name="T6" fmla="*/ 17 w 17"/>
                <a:gd name="T7" fmla="*/ 11 h 14"/>
                <a:gd name="T8" fmla="*/ 13 w 17"/>
                <a:gd name="T9" fmla="*/ 0 h 14"/>
                <a:gd name="T10" fmla="*/ 13 w 17"/>
                <a:gd name="T11" fmla="*/ 0 h 14"/>
                <a:gd name="T12" fmla="*/ 2 w 17"/>
                <a:gd name="T13" fmla="*/ 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4">
                  <a:moveTo>
                    <a:pt x="2" y="3"/>
                  </a:moveTo>
                  <a:lnTo>
                    <a:pt x="0" y="3"/>
                  </a:lnTo>
                  <a:lnTo>
                    <a:pt x="5" y="14"/>
                  </a:lnTo>
                  <a:lnTo>
                    <a:pt x="17" y="11"/>
                  </a:lnTo>
                  <a:lnTo>
                    <a:pt x="13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0" name="Freeform 301"/>
            <p:cNvSpPr>
              <a:spLocks/>
            </p:cNvSpPr>
            <p:nvPr/>
          </p:nvSpPr>
          <p:spPr bwMode="auto">
            <a:xfrm>
              <a:off x="1110" y="3227"/>
              <a:ext cx="16" cy="13"/>
            </a:xfrm>
            <a:custGeom>
              <a:avLst/>
              <a:gdLst>
                <a:gd name="T0" fmla="*/ 0 w 16"/>
                <a:gd name="T1" fmla="*/ 4 h 13"/>
                <a:gd name="T2" fmla="*/ 0 w 16"/>
                <a:gd name="T3" fmla="*/ 4 h 13"/>
                <a:gd name="T4" fmla="*/ 5 w 16"/>
                <a:gd name="T5" fmla="*/ 13 h 13"/>
                <a:gd name="T6" fmla="*/ 16 w 16"/>
                <a:gd name="T7" fmla="*/ 10 h 13"/>
                <a:gd name="T8" fmla="*/ 12 w 16"/>
                <a:gd name="T9" fmla="*/ 0 h 13"/>
                <a:gd name="T10" fmla="*/ 12 w 16"/>
                <a:gd name="T11" fmla="*/ 0 h 13"/>
                <a:gd name="T12" fmla="*/ 0 w 16"/>
                <a:gd name="T13" fmla="*/ 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3">
                  <a:moveTo>
                    <a:pt x="0" y="4"/>
                  </a:moveTo>
                  <a:lnTo>
                    <a:pt x="0" y="4"/>
                  </a:lnTo>
                  <a:lnTo>
                    <a:pt x="5" y="13"/>
                  </a:lnTo>
                  <a:lnTo>
                    <a:pt x="16" y="10"/>
                  </a:lnTo>
                  <a:lnTo>
                    <a:pt x="1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1" name="Freeform 302"/>
            <p:cNvSpPr>
              <a:spLocks/>
            </p:cNvSpPr>
            <p:nvPr/>
          </p:nvSpPr>
          <p:spPr bwMode="auto">
            <a:xfrm>
              <a:off x="1106" y="3216"/>
              <a:ext cx="16" cy="15"/>
            </a:xfrm>
            <a:custGeom>
              <a:avLst/>
              <a:gdLst>
                <a:gd name="T0" fmla="*/ 0 w 16"/>
                <a:gd name="T1" fmla="*/ 4 h 15"/>
                <a:gd name="T2" fmla="*/ 0 w 16"/>
                <a:gd name="T3" fmla="*/ 4 h 15"/>
                <a:gd name="T4" fmla="*/ 4 w 16"/>
                <a:gd name="T5" fmla="*/ 15 h 15"/>
                <a:gd name="T6" fmla="*/ 16 w 16"/>
                <a:gd name="T7" fmla="*/ 11 h 15"/>
                <a:gd name="T8" fmla="*/ 12 w 16"/>
                <a:gd name="T9" fmla="*/ 0 h 15"/>
                <a:gd name="T10" fmla="*/ 12 w 16"/>
                <a:gd name="T11" fmla="*/ 0 h 15"/>
                <a:gd name="T12" fmla="*/ 0 w 16"/>
                <a:gd name="T13" fmla="*/ 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5">
                  <a:moveTo>
                    <a:pt x="0" y="4"/>
                  </a:moveTo>
                  <a:lnTo>
                    <a:pt x="0" y="4"/>
                  </a:lnTo>
                  <a:lnTo>
                    <a:pt x="4" y="15"/>
                  </a:lnTo>
                  <a:lnTo>
                    <a:pt x="16" y="11"/>
                  </a:lnTo>
                  <a:lnTo>
                    <a:pt x="1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2" name="Freeform 303"/>
            <p:cNvSpPr>
              <a:spLocks/>
            </p:cNvSpPr>
            <p:nvPr/>
          </p:nvSpPr>
          <p:spPr bwMode="auto">
            <a:xfrm>
              <a:off x="1101" y="3205"/>
              <a:ext cx="17" cy="15"/>
            </a:xfrm>
            <a:custGeom>
              <a:avLst/>
              <a:gdLst>
                <a:gd name="T0" fmla="*/ 0 w 17"/>
                <a:gd name="T1" fmla="*/ 6 h 15"/>
                <a:gd name="T2" fmla="*/ 0 w 17"/>
                <a:gd name="T3" fmla="*/ 6 h 15"/>
                <a:gd name="T4" fmla="*/ 5 w 17"/>
                <a:gd name="T5" fmla="*/ 15 h 15"/>
                <a:gd name="T6" fmla="*/ 17 w 17"/>
                <a:gd name="T7" fmla="*/ 11 h 15"/>
                <a:gd name="T8" fmla="*/ 12 w 17"/>
                <a:gd name="T9" fmla="*/ 0 h 15"/>
                <a:gd name="T10" fmla="*/ 12 w 17"/>
                <a:gd name="T11" fmla="*/ 0 h 15"/>
                <a:gd name="T12" fmla="*/ 0 w 17"/>
                <a:gd name="T13" fmla="*/ 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5" y="15"/>
                  </a:lnTo>
                  <a:lnTo>
                    <a:pt x="17" y="11"/>
                  </a:lnTo>
                  <a:lnTo>
                    <a:pt x="12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3" name="Freeform 304"/>
            <p:cNvSpPr>
              <a:spLocks/>
            </p:cNvSpPr>
            <p:nvPr/>
          </p:nvSpPr>
          <p:spPr bwMode="auto">
            <a:xfrm>
              <a:off x="1096" y="3196"/>
              <a:ext cx="17" cy="15"/>
            </a:xfrm>
            <a:custGeom>
              <a:avLst/>
              <a:gdLst>
                <a:gd name="T0" fmla="*/ 0 w 17"/>
                <a:gd name="T1" fmla="*/ 6 h 15"/>
                <a:gd name="T2" fmla="*/ 0 w 17"/>
                <a:gd name="T3" fmla="*/ 6 h 15"/>
                <a:gd name="T4" fmla="*/ 5 w 17"/>
                <a:gd name="T5" fmla="*/ 15 h 15"/>
                <a:gd name="T6" fmla="*/ 17 w 17"/>
                <a:gd name="T7" fmla="*/ 9 h 15"/>
                <a:gd name="T8" fmla="*/ 11 w 17"/>
                <a:gd name="T9" fmla="*/ 0 h 15"/>
                <a:gd name="T10" fmla="*/ 11 w 17"/>
                <a:gd name="T11" fmla="*/ 0 h 15"/>
                <a:gd name="T12" fmla="*/ 0 w 17"/>
                <a:gd name="T13" fmla="*/ 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lnTo>
                    <a:pt x="0" y="6"/>
                  </a:lnTo>
                  <a:lnTo>
                    <a:pt x="5" y="15"/>
                  </a:lnTo>
                  <a:lnTo>
                    <a:pt x="17" y="9"/>
                  </a:lnTo>
                  <a:lnTo>
                    <a:pt x="1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4" name="Freeform 305"/>
            <p:cNvSpPr>
              <a:spLocks/>
            </p:cNvSpPr>
            <p:nvPr/>
          </p:nvSpPr>
          <p:spPr bwMode="auto">
            <a:xfrm>
              <a:off x="1090" y="3185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0 w 17"/>
                <a:gd name="T3" fmla="*/ 8 h 17"/>
                <a:gd name="T4" fmla="*/ 6 w 17"/>
                <a:gd name="T5" fmla="*/ 17 h 17"/>
                <a:gd name="T6" fmla="*/ 17 w 17"/>
                <a:gd name="T7" fmla="*/ 11 h 17"/>
                <a:gd name="T8" fmla="*/ 11 w 17"/>
                <a:gd name="T9" fmla="*/ 2 h 17"/>
                <a:gd name="T10" fmla="*/ 11 w 17"/>
                <a:gd name="T11" fmla="*/ 0 h 17"/>
                <a:gd name="T12" fmla="*/ 0 w 17"/>
                <a:gd name="T13" fmla="*/ 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lnTo>
                    <a:pt x="0" y="8"/>
                  </a:lnTo>
                  <a:lnTo>
                    <a:pt x="6" y="17"/>
                  </a:lnTo>
                  <a:lnTo>
                    <a:pt x="17" y="11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5" name="Freeform 306"/>
            <p:cNvSpPr>
              <a:spLocks/>
            </p:cNvSpPr>
            <p:nvPr/>
          </p:nvSpPr>
          <p:spPr bwMode="auto">
            <a:xfrm>
              <a:off x="1084" y="3176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0 w 17"/>
                <a:gd name="T3" fmla="*/ 8 h 17"/>
                <a:gd name="T4" fmla="*/ 6 w 17"/>
                <a:gd name="T5" fmla="*/ 17 h 17"/>
                <a:gd name="T6" fmla="*/ 17 w 17"/>
                <a:gd name="T7" fmla="*/ 9 h 17"/>
                <a:gd name="T8" fmla="*/ 11 w 17"/>
                <a:gd name="T9" fmla="*/ 0 h 17"/>
                <a:gd name="T10" fmla="*/ 11 w 17"/>
                <a:gd name="T11" fmla="*/ 0 h 17"/>
                <a:gd name="T12" fmla="*/ 0 w 17"/>
                <a:gd name="T13" fmla="*/ 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lnTo>
                    <a:pt x="0" y="8"/>
                  </a:lnTo>
                  <a:lnTo>
                    <a:pt x="6" y="17"/>
                  </a:lnTo>
                  <a:lnTo>
                    <a:pt x="17" y="9"/>
                  </a:lnTo>
                  <a:lnTo>
                    <a:pt x="11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6" name="Freeform 307"/>
            <p:cNvSpPr>
              <a:spLocks/>
            </p:cNvSpPr>
            <p:nvPr/>
          </p:nvSpPr>
          <p:spPr bwMode="auto">
            <a:xfrm>
              <a:off x="1078" y="3167"/>
              <a:ext cx="17" cy="17"/>
            </a:xfrm>
            <a:custGeom>
              <a:avLst/>
              <a:gdLst>
                <a:gd name="T0" fmla="*/ 0 w 17"/>
                <a:gd name="T1" fmla="*/ 9 h 17"/>
                <a:gd name="T2" fmla="*/ 0 w 17"/>
                <a:gd name="T3" fmla="*/ 9 h 17"/>
                <a:gd name="T4" fmla="*/ 6 w 17"/>
                <a:gd name="T5" fmla="*/ 17 h 17"/>
                <a:gd name="T6" fmla="*/ 17 w 17"/>
                <a:gd name="T7" fmla="*/ 9 h 17"/>
                <a:gd name="T8" fmla="*/ 9 w 17"/>
                <a:gd name="T9" fmla="*/ 1 h 17"/>
                <a:gd name="T10" fmla="*/ 9 w 17"/>
                <a:gd name="T11" fmla="*/ 0 h 17"/>
                <a:gd name="T12" fmla="*/ 0 w 17"/>
                <a:gd name="T13" fmla="*/ 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0" y="9"/>
                  </a:lnTo>
                  <a:lnTo>
                    <a:pt x="6" y="17"/>
                  </a:lnTo>
                  <a:lnTo>
                    <a:pt x="17" y="9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7" name="Freeform 308"/>
            <p:cNvSpPr>
              <a:spLocks/>
            </p:cNvSpPr>
            <p:nvPr/>
          </p:nvSpPr>
          <p:spPr bwMode="auto">
            <a:xfrm>
              <a:off x="1070" y="3159"/>
              <a:ext cx="17" cy="17"/>
            </a:xfrm>
            <a:custGeom>
              <a:avLst/>
              <a:gdLst>
                <a:gd name="T0" fmla="*/ 0 w 17"/>
                <a:gd name="T1" fmla="*/ 8 h 17"/>
                <a:gd name="T2" fmla="*/ 0 w 17"/>
                <a:gd name="T3" fmla="*/ 8 h 17"/>
                <a:gd name="T4" fmla="*/ 8 w 17"/>
                <a:gd name="T5" fmla="*/ 17 h 17"/>
                <a:gd name="T6" fmla="*/ 17 w 17"/>
                <a:gd name="T7" fmla="*/ 8 h 17"/>
                <a:gd name="T8" fmla="*/ 11 w 17"/>
                <a:gd name="T9" fmla="*/ 0 h 17"/>
                <a:gd name="T10" fmla="*/ 10 w 17"/>
                <a:gd name="T11" fmla="*/ 0 h 17"/>
                <a:gd name="T12" fmla="*/ 0 w 17"/>
                <a:gd name="T13" fmla="*/ 8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lnTo>
                    <a:pt x="0" y="8"/>
                  </a:lnTo>
                  <a:lnTo>
                    <a:pt x="8" y="17"/>
                  </a:lnTo>
                  <a:lnTo>
                    <a:pt x="17" y="8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8" name="Freeform 309"/>
            <p:cNvSpPr>
              <a:spLocks/>
            </p:cNvSpPr>
            <p:nvPr/>
          </p:nvSpPr>
          <p:spPr bwMode="auto">
            <a:xfrm>
              <a:off x="1063" y="3150"/>
              <a:ext cx="17" cy="17"/>
            </a:xfrm>
            <a:custGeom>
              <a:avLst/>
              <a:gdLst>
                <a:gd name="T0" fmla="*/ 1 w 17"/>
                <a:gd name="T1" fmla="*/ 9 h 17"/>
                <a:gd name="T2" fmla="*/ 0 w 17"/>
                <a:gd name="T3" fmla="*/ 9 h 17"/>
                <a:gd name="T4" fmla="*/ 7 w 17"/>
                <a:gd name="T5" fmla="*/ 17 h 17"/>
                <a:gd name="T6" fmla="*/ 17 w 17"/>
                <a:gd name="T7" fmla="*/ 9 h 17"/>
                <a:gd name="T8" fmla="*/ 9 w 17"/>
                <a:gd name="T9" fmla="*/ 0 h 17"/>
                <a:gd name="T10" fmla="*/ 9 w 17"/>
                <a:gd name="T11" fmla="*/ 0 h 17"/>
                <a:gd name="T12" fmla="*/ 1 w 17"/>
                <a:gd name="T13" fmla="*/ 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lnTo>
                    <a:pt x="0" y="9"/>
                  </a:lnTo>
                  <a:lnTo>
                    <a:pt x="7" y="17"/>
                  </a:lnTo>
                  <a:lnTo>
                    <a:pt x="17" y="9"/>
                  </a:lnTo>
                  <a:lnTo>
                    <a:pt x="9" y="0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39" name="Freeform 310"/>
            <p:cNvSpPr>
              <a:spLocks/>
            </p:cNvSpPr>
            <p:nvPr/>
          </p:nvSpPr>
          <p:spPr bwMode="auto">
            <a:xfrm>
              <a:off x="1055" y="3142"/>
              <a:ext cx="17" cy="17"/>
            </a:xfrm>
            <a:custGeom>
              <a:avLst/>
              <a:gdLst>
                <a:gd name="T0" fmla="*/ 0 w 17"/>
                <a:gd name="T1" fmla="*/ 9 h 17"/>
                <a:gd name="T2" fmla="*/ 0 w 17"/>
                <a:gd name="T3" fmla="*/ 9 h 17"/>
                <a:gd name="T4" fmla="*/ 9 w 17"/>
                <a:gd name="T5" fmla="*/ 17 h 17"/>
                <a:gd name="T6" fmla="*/ 17 w 17"/>
                <a:gd name="T7" fmla="*/ 8 h 17"/>
                <a:gd name="T8" fmla="*/ 9 w 17"/>
                <a:gd name="T9" fmla="*/ 0 h 17"/>
                <a:gd name="T10" fmla="*/ 9 w 17"/>
                <a:gd name="T11" fmla="*/ 0 h 17"/>
                <a:gd name="T12" fmla="*/ 0 w 17"/>
                <a:gd name="T13" fmla="*/ 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lnTo>
                    <a:pt x="0" y="9"/>
                  </a:lnTo>
                  <a:lnTo>
                    <a:pt x="9" y="17"/>
                  </a:lnTo>
                  <a:lnTo>
                    <a:pt x="17" y="8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0" name="Freeform 311"/>
            <p:cNvSpPr>
              <a:spLocks/>
            </p:cNvSpPr>
            <p:nvPr/>
          </p:nvSpPr>
          <p:spPr bwMode="auto">
            <a:xfrm>
              <a:off x="1047" y="3135"/>
              <a:ext cx="17" cy="16"/>
            </a:xfrm>
            <a:custGeom>
              <a:avLst/>
              <a:gdLst>
                <a:gd name="T0" fmla="*/ 0 w 17"/>
                <a:gd name="T1" fmla="*/ 10 h 16"/>
                <a:gd name="T2" fmla="*/ 0 w 17"/>
                <a:gd name="T3" fmla="*/ 9 h 16"/>
                <a:gd name="T4" fmla="*/ 8 w 17"/>
                <a:gd name="T5" fmla="*/ 16 h 16"/>
                <a:gd name="T6" fmla="*/ 17 w 17"/>
                <a:gd name="T7" fmla="*/ 7 h 16"/>
                <a:gd name="T8" fmla="*/ 8 w 17"/>
                <a:gd name="T9" fmla="*/ 0 h 16"/>
                <a:gd name="T10" fmla="*/ 8 w 17"/>
                <a:gd name="T11" fmla="*/ 0 h 16"/>
                <a:gd name="T12" fmla="*/ 0 w 17"/>
                <a:gd name="T13" fmla="*/ 1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lnTo>
                    <a:pt x="0" y="9"/>
                  </a:lnTo>
                  <a:lnTo>
                    <a:pt x="8" y="16"/>
                  </a:lnTo>
                  <a:lnTo>
                    <a:pt x="17" y="7"/>
                  </a:lnTo>
                  <a:lnTo>
                    <a:pt x="8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1" name="Freeform 312"/>
            <p:cNvSpPr>
              <a:spLocks/>
            </p:cNvSpPr>
            <p:nvPr/>
          </p:nvSpPr>
          <p:spPr bwMode="auto">
            <a:xfrm>
              <a:off x="1038" y="3127"/>
              <a:ext cx="17" cy="18"/>
            </a:xfrm>
            <a:custGeom>
              <a:avLst/>
              <a:gdLst>
                <a:gd name="T0" fmla="*/ 2 w 17"/>
                <a:gd name="T1" fmla="*/ 11 h 18"/>
                <a:gd name="T2" fmla="*/ 0 w 17"/>
                <a:gd name="T3" fmla="*/ 11 h 18"/>
                <a:gd name="T4" fmla="*/ 9 w 17"/>
                <a:gd name="T5" fmla="*/ 18 h 18"/>
                <a:gd name="T6" fmla="*/ 17 w 17"/>
                <a:gd name="T7" fmla="*/ 8 h 18"/>
                <a:gd name="T8" fmla="*/ 9 w 17"/>
                <a:gd name="T9" fmla="*/ 2 h 18"/>
                <a:gd name="T10" fmla="*/ 8 w 17"/>
                <a:gd name="T11" fmla="*/ 0 h 18"/>
                <a:gd name="T12" fmla="*/ 2 w 17"/>
                <a:gd name="T13" fmla="*/ 1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8">
                  <a:moveTo>
                    <a:pt x="2" y="11"/>
                  </a:moveTo>
                  <a:lnTo>
                    <a:pt x="0" y="11"/>
                  </a:lnTo>
                  <a:lnTo>
                    <a:pt x="9" y="18"/>
                  </a:lnTo>
                  <a:lnTo>
                    <a:pt x="17" y="8"/>
                  </a:lnTo>
                  <a:lnTo>
                    <a:pt x="9" y="2"/>
                  </a:lnTo>
                  <a:lnTo>
                    <a:pt x="8" y="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2" name="Freeform 313"/>
            <p:cNvSpPr>
              <a:spLocks/>
            </p:cNvSpPr>
            <p:nvPr/>
          </p:nvSpPr>
          <p:spPr bwMode="auto">
            <a:xfrm>
              <a:off x="1031" y="3121"/>
              <a:ext cx="15" cy="17"/>
            </a:xfrm>
            <a:custGeom>
              <a:avLst/>
              <a:gdLst>
                <a:gd name="T0" fmla="*/ 0 w 15"/>
                <a:gd name="T1" fmla="*/ 11 h 17"/>
                <a:gd name="T2" fmla="*/ 0 w 15"/>
                <a:gd name="T3" fmla="*/ 11 h 17"/>
                <a:gd name="T4" fmla="*/ 9 w 15"/>
                <a:gd name="T5" fmla="*/ 17 h 17"/>
                <a:gd name="T6" fmla="*/ 15 w 15"/>
                <a:gd name="T7" fmla="*/ 6 h 17"/>
                <a:gd name="T8" fmla="*/ 6 w 15"/>
                <a:gd name="T9" fmla="*/ 0 h 17"/>
                <a:gd name="T10" fmla="*/ 6 w 15"/>
                <a:gd name="T11" fmla="*/ 0 h 17"/>
                <a:gd name="T12" fmla="*/ 0 w 15"/>
                <a:gd name="T13" fmla="*/ 1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0" y="11"/>
                  </a:moveTo>
                  <a:lnTo>
                    <a:pt x="0" y="11"/>
                  </a:lnTo>
                  <a:lnTo>
                    <a:pt x="9" y="17"/>
                  </a:lnTo>
                  <a:lnTo>
                    <a:pt x="15" y="6"/>
                  </a:lnTo>
                  <a:lnTo>
                    <a:pt x="6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3" name="Freeform 314"/>
            <p:cNvSpPr>
              <a:spLocks/>
            </p:cNvSpPr>
            <p:nvPr/>
          </p:nvSpPr>
          <p:spPr bwMode="auto">
            <a:xfrm>
              <a:off x="1021" y="3115"/>
              <a:ext cx="16" cy="17"/>
            </a:xfrm>
            <a:custGeom>
              <a:avLst/>
              <a:gdLst>
                <a:gd name="T0" fmla="*/ 0 w 16"/>
                <a:gd name="T1" fmla="*/ 10 h 17"/>
                <a:gd name="T2" fmla="*/ 0 w 16"/>
                <a:gd name="T3" fmla="*/ 10 h 17"/>
                <a:gd name="T4" fmla="*/ 10 w 16"/>
                <a:gd name="T5" fmla="*/ 17 h 17"/>
                <a:gd name="T6" fmla="*/ 16 w 16"/>
                <a:gd name="T7" fmla="*/ 6 h 17"/>
                <a:gd name="T8" fmla="*/ 7 w 16"/>
                <a:gd name="T9" fmla="*/ 0 h 17"/>
                <a:gd name="T10" fmla="*/ 7 w 16"/>
                <a:gd name="T11" fmla="*/ 0 h 17"/>
                <a:gd name="T12" fmla="*/ 0 w 16"/>
                <a:gd name="T13" fmla="*/ 1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7">
                  <a:moveTo>
                    <a:pt x="0" y="10"/>
                  </a:moveTo>
                  <a:lnTo>
                    <a:pt x="0" y="10"/>
                  </a:lnTo>
                  <a:lnTo>
                    <a:pt x="10" y="17"/>
                  </a:lnTo>
                  <a:lnTo>
                    <a:pt x="16" y="6"/>
                  </a:lnTo>
                  <a:lnTo>
                    <a:pt x="7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4" name="Freeform 315"/>
            <p:cNvSpPr>
              <a:spLocks/>
            </p:cNvSpPr>
            <p:nvPr/>
          </p:nvSpPr>
          <p:spPr bwMode="auto">
            <a:xfrm>
              <a:off x="1011" y="3109"/>
              <a:ext cx="17" cy="16"/>
            </a:xfrm>
            <a:custGeom>
              <a:avLst/>
              <a:gdLst>
                <a:gd name="T0" fmla="*/ 0 w 17"/>
                <a:gd name="T1" fmla="*/ 10 h 16"/>
                <a:gd name="T2" fmla="*/ 0 w 17"/>
                <a:gd name="T3" fmla="*/ 10 h 16"/>
                <a:gd name="T4" fmla="*/ 10 w 17"/>
                <a:gd name="T5" fmla="*/ 16 h 16"/>
                <a:gd name="T6" fmla="*/ 17 w 17"/>
                <a:gd name="T7" fmla="*/ 6 h 16"/>
                <a:gd name="T8" fmla="*/ 7 w 17"/>
                <a:gd name="T9" fmla="*/ 0 h 16"/>
                <a:gd name="T10" fmla="*/ 6 w 17"/>
                <a:gd name="T11" fmla="*/ 0 h 16"/>
                <a:gd name="T12" fmla="*/ 0 w 17"/>
                <a:gd name="T13" fmla="*/ 1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0"/>
                  </a:moveTo>
                  <a:lnTo>
                    <a:pt x="0" y="10"/>
                  </a:lnTo>
                  <a:lnTo>
                    <a:pt x="10" y="16"/>
                  </a:lnTo>
                  <a:lnTo>
                    <a:pt x="17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5" name="Freeform 316"/>
            <p:cNvSpPr>
              <a:spLocks/>
            </p:cNvSpPr>
            <p:nvPr/>
          </p:nvSpPr>
          <p:spPr bwMode="auto">
            <a:xfrm>
              <a:off x="1002" y="3102"/>
              <a:ext cx="15" cy="17"/>
            </a:xfrm>
            <a:custGeom>
              <a:avLst/>
              <a:gdLst>
                <a:gd name="T0" fmla="*/ 0 w 15"/>
                <a:gd name="T1" fmla="*/ 13 h 17"/>
                <a:gd name="T2" fmla="*/ 0 w 15"/>
                <a:gd name="T3" fmla="*/ 13 h 17"/>
                <a:gd name="T4" fmla="*/ 9 w 15"/>
                <a:gd name="T5" fmla="*/ 17 h 17"/>
                <a:gd name="T6" fmla="*/ 15 w 15"/>
                <a:gd name="T7" fmla="*/ 7 h 17"/>
                <a:gd name="T8" fmla="*/ 6 w 15"/>
                <a:gd name="T9" fmla="*/ 0 h 17"/>
                <a:gd name="T10" fmla="*/ 6 w 15"/>
                <a:gd name="T11" fmla="*/ 0 h 17"/>
                <a:gd name="T12" fmla="*/ 0 w 15"/>
                <a:gd name="T13" fmla="*/ 1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0" y="13"/>
                  </a:moveTo>
                  <a:lnTo>
                    <a:pt x="0" y="13"/>
                  </a:lnTo>
                  <a:lnTo>
                    <a:pt x="9" y="17"/>
                  </a:lnTo>
                  <a:lnTo>
                    <a:pt x="15" y="7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6" name="Freeform 317"/>
            <p:cNvSpPr>
              <a:spLocks/>
            </p:cNvSpPr>
            <p:nvPr/>
          </p:nvSpPr>
          <p:spPr bwMode="auto">
            <a:xfrm>
              <a:off x="991" y="3098"/>
              <a:ext cx="17" cy="17"/>
            </a:xfrm>
            <a:custGeom>
              <a:avLst/>
              <a:gdLst>
                <a:gd name="T0" fmla="*/ 0 w 17"/>
                <a:gd name="T1" fmla="*/ 12 h 17"/>
                <a:gd name="T2" fmla="*/ 0 w 17"/>
                <a:gd name="T3" fmla="*/ 12 h 17"/>
                <a:gd name="T4" fmla="*/ 11 w 17"/>
                <a:gd name="T5" fmla="*/ 17 h 17"/>
                <a:gd name="T6" fmla="*/ 17 w 17"/>
                <a:gd name="T7" fmla="*/ 4 h 17"/>
                <a:gd name="T8" fmla="*/ 6 w 17"/>
                <a:gd name="T9" fmla="*/ 0 h 17"/>
                <a:gd name="T10" fmla="*/ 6 w 17"/>
                <a:gd name="T11" fmla="*/ 0 h 17"/>
                <a:gd name="T12" fmla="*/ 0 w 17"/>
                <a:gd name="T13" fmla="*/ 1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12"/>
                  </a:moveTo>
                  <a:lnTo>
                    <a:pt x="0" y="12"/>
                  </a:lnTo>
                  <a:lnTo>
                    <a:pt x="11" y="17"/>
                  </a:lnTo>
                  <a:lnTo>
                    <a:pt x="17" y="4"/>
                  </a:lnTo>
                  <a:lnTo>
                    <a:pt x="6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7" name="Freeform 318"/>
            <p:cNvSpPr>
              <a:spLocks/>
            </p:cNvSpPr>
            <p:nvPr/>
          </p:nvSpPr>
          <p:spPr bwMode="auto">
            <a:xfrm>
              <a:off x="980" y="3093"/>
              <a:ext cx="17" cy="17"/>
            </a:xfrm>
            <a:custGeom>
              <a:avLst/>
              <a:gdLst>
                <a:gd name="T0" fmla="*/ 2 w 17"/>
                <a:gd name="T1" fmla="*/ 13 h 17"/>
                <a:gd name="T2" fmla="*/ 0 w 17"/>
                <a:gd name="T3" fmla="*/ 13 h 17"/>
                <a:gd name="T4" fmla="*/ 11 w 17"/>
                <a:gd name="T5" fmla="*/ 17 h 17"/>
                <a:gd name="T6" fmla="*/ 17 w 17"/>
                <a:gd name="T7" fmla="*/ 5 h 17"/>
                <a:gd name="T8" fmla="*/ 6 w 17"/>
                <a:gd name="T9" fmla="*/ 0 h 17"/>
                <a:gd name="T10" fmla="*/ 5 w 17"/>
                <a:gd name="T11" fmla="*/ 0 h 17"/>
                <a:gd name="T12" fmla="*/ 2 w 17"/>
                <a:gd name="T13" fmla="*/ 1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2" y="13"/>
                  </a:moveTo>
                  <a:lnTo>
                    <a:pt x="0" y="13"/>
                  </a:lnTo>
                  <a:lnTo>
                    <a:pt x="11" y="17"/>
                  </a:lnTo>
                  <a:lnTo>
                    <a:pt x="17" y="5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8" name="Freeform 319"/>
            <p:cNvSpPr>
              <a:spLocks/>
            </p:cNvSpPr>
            <p:nvPr/>
          </p:nvSpPr>
          <p:spPr bwMode="auto">
            <a:xfrm>
              <a:off x="969" y="3089"/>
              <a:ext cx="16" cy="17"/>
            </a:xfrm>
            <a:custGeom>
              <a:avLst/>
              <a:gdLst>
                <a:gd name="T0" fmla="*/ 2 w 16"/>
                <a:gd name="T1" fmla="*/ 12 h 17"/>
                <a:gd name="T2" fmla="*/ 0 w 16"/>
                <a:gd name="T3" fmla="*/ 12 h 17"/>
                <a:gd name="T4" fmla="*/ 13 w 16"/>
                <a:gd name="T5" fmla="*/ 17 h 17"/>
                <a:gd name="T6" fmla="*/ 16 w 16"/>
                <a:gd name="T7" fmla="*/ 4 h 17"/>
                <a:gd name="T8" fmla="*/ 5 w 16"/>
                <a:gd name="T9" fmla="*/ 0 h 17"/>
                <a:gd name="T10" fmla="*/ 5 w 16"/>
                <a:gd name="T11" fmla="*/ 0 h 17"/>
                <a:gd name="T12" fmla="*/ 2 w 16"/>
                <a:gd name="T13" fmla="*/ 12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7">
                  <a:moveTo>
                    <a:pt x="2" y="12"/>
                  </a:moveTo>
                  <a:lnTo>
                    <a:pt x="0" y="12"/>
                  </a:lnTo>
                  <a:lnTo>
                    <a:pt x="13" y="17"/>
                  </a:lnTo>
                  <a:lnTo>
                    <a:pt x="16" y="4"/>
                  </a:lnTo>
                  <a:lnTo>
                    <a:pt x="5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49" name="Freeform 320"/>
            <p:cNvSpPr>
              <a:spLocks/>
            </p:cNvSpPr>
            <p:nvPr/>
          </p:nvSpPr>
          <p:spPr bwMode="auto">
            <a:xfrm>
              <a:off x="959" y="3086"/>
              <a:ext cx="15" cy="15"/>
            </a:xfrm>
            <a:custGeom>
              <a:avLst/>
              <a:gdLst>
                <a:gd name="T0" fmla="*/ 0 w 15"/>
                <a:gd name="T1" fmla="*/ 12 h 15"/>
                <a:gd name="T2" fmla="*/ 0 w 15"/>
                <a:gd name="T3" fmla="*/ 12 h 15"/>
                <a:gd name="T4" fmla="*/ 12 w 15"/>
                <a:gd name="T5" fmla="*/ 15 h 15"/>
                <a:gd name="T6" fmla="*/ 15 w 15"/>
                <a:gd name="T7" fmla="*/ 3 h 15"/>
                <a:gd name="T8" fmla="*/ 4 w 15"/>
                <a:gd name="T9" fmla="*/ 0 h 15"/>
                <a:gd name="T10" fmla="*/ 4 w 15"/>
                <a:gd name="T11" fmla="*/ 0 h 15"/>
                <a:gd name="T12" fmla="*/ 0 w 15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0" y="12"/>
                  </a:moveTo>
                  <a:lnTo>
                    <a:pt x="0" y="12"/>
                  </a:lnTo>
                  <a:lnTo>
                    <a:pt x="12" y="15"/>
                  </a:lnTo>
                  <a:lnTo>
                    <a:pt x="15" y="3"/>
                  </a:lnTo>
                  <a:lnTo>
                    <a:pt x="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0" name="Freeform 321"/>
            <p:cNvSpPr>
              <a:spLocks/>
            </p:cNvSpPr>
            <p:nvPr/>
          </p:nvSpPr>
          <p:spPr bwMode="auto">
            <a:xfrm>
              <a:off x="948" y="3083"/>
              <a:ext cx="15" cy="15"/>
            </a:xfrm>
            <a:custGeom>
              <a:avLst/>
              <a:gdLst>
                <a:gd name="T0" fmla="*/ 0 w 15"/>
                <a:gd name="T1" fmla="*/ 12 h 15"/>
                <a:gd name="T2" fmla="*/ 0 w 15"/>
                <a:gd name="T3" fmla="*/ 12 h 15"/>
                <a:gd name="T4" fmla="*/ 11 w 15"/>
                <a:gd name="T5" fmla="*/ 15 h 15"/>
                <a:gd name="T6" fmla="*/ 15 w 15"/>
                <a:gd name="T7" fmla="*/ 3 h 15"/>
                <a:gd name="T8" fmla="*/ 3 w 15"/>
                <a:gd name="T9" fmla="*/ 0 h 15"/>
                <a:gd name="T10" fmla="*/ 3 w 15"/>
                <a:gd name="T11" fmla="*/ 0 h 15"/>
                <a:gd name="T12" fmla="*/ 0 w 15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0" y="12"/>
                  </a:moveTo>
                  <a:lnTo>
                    <a:pt x="0" y="12"/>
                  </a:lnTo>
                  <a:lnTo>
                    <a:pt x="11" y="15"/>
                  </a:lnTo>
                  <a:lnTo>
                    <a:pt x="15" y="3"/>
                  </a:lnTo>
                  <a:lnTo>
                    <a:pt x="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1" name="Freeform 322"/>
            <p:cNvSpPr>
              <a:spLocks/>
            </p:cNvSpPr>
            <p:nvPr/>
          </p:nvSpPr>
          <p:spPr bwMode="auto">
            <a:xfrm>
              <a:off x="937" y="3080"/>
              <a:ext cx="14" cy="15"/>
            </a:xfrm>
            <a:custGeom>
              <a:avLst/>
              <a:gdLst>
                <a:gd name="T0" fmla="*/ 0 w 14"/>
                <a:gd name="T1" fmla="*/ 12 h 15"/>
                <a:gd name="T2" fmla="*/ 0 w 14"/>
                <a:gd name="T3" fmla="*/ 12 h 15"/>
                <a:gd name="T4" fmla="*/ 11 w 14"/>
                <a:gd name="T5" fmla="*/ 15 h 15"/>
                <a:gd name="T6" fmla="*/ 14 w 14"/>
                <a:gd name="T7" fmla="*/ 3 h 15"/>
                <a:gd name="T8" fmla="*/ 2 w 14"/>
                <a:gd name="T9" fmla="*/ 0 h 15"/>
                <a:gd name="T10" fmla="*/ 2 w 14"/>
                <a:gd name="T11" fmla="*/ 0 h 15"/>
                <a:gd name="T12" fmla="*/ 0 w 14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0" y="12"/>
                  </a:moveTo>
                  <a:lnTo>
                    <a:pt x="0" y="12"/>
                  </a:lnTo>
                  <a:lnTo>
                    <a:pt x="11" y="15"/>
                  </a:lnTo>
                  <a:lnTo>
                    <a:pt x="14" y="3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2" name="Freeform 323"/>
            <p:cNvSpPr>
              <a:spLocks/>
            </p:cNvSpPr>
            <p:nvPr/>
          </p:nvSpPr>
          <p:spPr bwMode="auto">
            <a:xfrm>
              <a:off x="925" y="3078"/>
              <a:ext cx="14" cy="14"/>
            </a:xfrm>
            <a:custGeom>
              <a:avLst/>
              <a:gdLst>
                <a:gd name="T0" fmla="*/ 0 w 14"/>
                <a:gd name="T1" fmla="*/ 12 h 14"/>
                <a:gd name="T2" fmla="*/ 0 w 14"/>
                <a:gd name="T3" fmla="*/ 12 h 14"/>
                <a:gd name="T4" fmla="*/ 12 w 14"/>
                <a:gd name="T5" fmla="*/ 14 h 14"/>
                <a:gd name="T6" fmla="*/ 14 w 14"/>
                <a:gd name="T7" fmla="*/ 2 h 14"/>
                <a:gd name="T8" fmla="*/ 1 w 14"/>
                <a:gd name="T9" fmla="*/ 0 h 14"/>
                <a:gd name="T10" fmla="*/ 1 w 14"/>
                <a:gd name="T11" fmla="*/ 0 h 14"/>
                <a:gd name="T12" fmla="*/ 0 w 14"/>
                <a:gd name="T13" fmla="*/ 1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0" y="12"/>
                  </a:lnTo>
                  <a:lnTo>
                    <a:pt x="12" y="14"/>
                  </a:lnTo>
                  <a:lnTo>
                    <a:pt x="14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3" name="Freeform 324"/>
            <p:cNvSpPr>
              <a:spLocks/>
            </p:cNvSpPr>
            <p:nvPr/>
          </p:nvSpPr>
          <p:spPr bwMode="auto">
            <a:xfrm>
              <a:off x="913" y="3076"/>
              <a:ext cx="13" cy="14"/>
            </a:xfrm>
            <a:custGeom>
              <a:avLst/>
              <a:gdLst>
                <a:gd name="T0" fmla="*/ 0 w 13"/>
                <a:gd name="T1" fmla="*/ 13 h 14"/>
                <a:gd name="T2" fmla="*/ 0 w 13"/>
                <a:gd name="T3" fmla="*/ 13 h 14"/>
                <a:gd name="T4" fmla="*/ 12 w 13"/>
                <a:gd name="T5" fmla="*/ 14 h 14"/>
                <a:gd name="T6" fmla="*/ 13 w 13"/>
                <a:gd name="T7" fmla="*/ 2 h 14"/>
                <a:gd name="T8" fmla="*/ 1 w 13"/>
                <a:gd name="T9" fmla="*/ 0 h 14"/>
                <a:gd name="T10" fmla="*/ 1 w 13"/>
                <a:gd name="T11" fmla="*/ 0 h 14"/>
                <a:gd name="T12" fmla="*/ 0 w 13"/>
                <a:gd name="T13" fmla="*/ 1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4">
                  <a:moveTo>
                    <a:pt x="0" y="13"/>
                  </a:moveTo>
                  <a:lnTo>
                    <a:pt x="0" y="13"/>
                  </a:ln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4" name="Freeform 325"/>
            <p:cNvSpPr>
              <a:spLocks/>
            </p:cNvSpPr>
            <p:nvPr/>
          </p:nvSpPr>
          <p:spPr bwMode="auto">
            <a:xfrm>
              <a:off x="900" y="3075"/>
              <a:ext cx="14" cy="14"/>
            </a:xfrm>
            <a:custGeom>
              <a:avLst/>
              <a:gdLst>
                <a:gd name="T0" fmla="*/ 2 w 14"/>
                <a:gd name="T1" fmla="*/ 14 h 14"/>
                <a:gd name="T2" fmla="*/ 0 w 14"/>
                <a:gd name="T3" fmla="*/ 14 h 14"/>
                <a:gd name="T4" fmla="*/ 13 w 14"/>
                <a:gd name="T5" fmla="*/ 14 h 14"/>
                <a:gd name="T6" fmla="*/ 14 w 14"/>
                <a:gd name="T7" fmla="*/ 1 h 14"/>
                <a:gd name="T8" fmla="*/ 2 w 14"/>
                <a:gd name="T9" fmla="*/ 0 h 14"/>
                <a:gd name="T10" fmla="*/ 2 w 14"/>
                <a:gd name="T11" fmla="*/ 0 h 14"/>
                <a:gd name="T12" fmla="*/ 2 w 14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2" y="14"/>
                  </a:moveTo>
                  <a:lnTo>
                    <a:pt x="0" y="14"/>
                  </a:lnTo>
                  <a:lnTo>
                    <a:pt x="13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5" name="Freeform 326"/>
            <p:cNvSpPr>
              <a:spLocks/>
            </p:cNvSpPr>
            <p:nvPr/>
          </p:nvSpPr>
          <p:spPr bwMode="auto">
            <a:xfrm>
              <a:off x="890" y="3075"/>
              <a:ext cx="12" cy="14"/>
            </a:xfrm>
            <a:custGeom>
              <a:avLst/>
              <a:gdLst>
                <a:gd name="T0" fmla="*/ 0 w 12"/>
                <a:gd name="T1" fmla="*/ 12 h 14"/>
                <a:gd name="T2" fmla="*/ 0 w 12"/>
                <a:gd name="T3" fmla="*/ 12 h 14"/>
                <a:gd name="T4" fmla="*/ 12 w 12"/>
                <a:gd name="T5" fmla="*/ 14 h 14"/>
                <a:gd name="T6" fmla="*/ 12 w 12"/>
                <a:gd name="T7" fmla="*/ 0 h 14"/>
                <a:gd name="T8" fmla="*/ 0 w 12"/>
                <a:gd name="T9" fmla="*/ 0 h 14"/>
                <a:gd name="T10" fmla="*/ 0 w 12"/>
                <a:gd name="T11" fmla="*/ 0 h 14"/>
                <a:gd name="T12" fmla="*/ 0 w 12"/>
                <a:gd name="T13" fmla="*/ 12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0" y="12"/>
                  </a:lnTo>
                  <a:lnTo>
                    <a:pt x="12" y="1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6" name="Freeform 327"/>
            <p:cNvSpPr>
              <a:spLocks/>
            </p:cNvSpPr>
            <p:nvPr/>
          </p:nvSpPr>
          <p:spPr bwMode="auto">
            <a:xfrm>
              <a:off x="876" y="3075"/>
              <a:ext cx="14" cy="14"/>
            </a:xfrm>
            <a:custGeom>
              <a:avLst/>
              <a:gdLst>
                <a:gd name="T0" fmla="*/ 1 w 14"/>
                <a:gd name="T1" fmla="*/ 14 h 14"/>
                <a:gd name="T2" fmla="*/ 1 w 14"/>
                <a:gd name="T3" fmla="*/ 14 h 14"/>
                <a:gd name="T4" fmla="*/ 14 w 14"/>
                <a:gd name="T5" fmla="*/ 12 h 14"/>
                <a:gd name="T6" fmla="*/ 14 w 14"/>
                <a:gd name="T7" fmla="*/ 0 h 14"/>
                <a:gd name="T8" fmla="*/ 0 w 14"/>
                <a:gd name="T9" fmla="*/ 0 h 14"/>
                <a:gd name="T10" fmla="*/ 0 w 14"/>
                <a:gd name="T11" fmla="*/ 0 h 14"/>
                <a:gd name="T12" fmla="*/ 1 w 14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1" y="14"/>
                  </a:moveTo>
                  <a:lnTo>
                    <a:pt x="1" y="14"/>
                  </a:lnTo>
                  <a:lnTo>
                    <a:pt x="14" y="1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7" name="Freeform 328"/>
            <p:cNvSpPr>
              <a:spLocks/>
            </p:cNvSpPr>
            <p:nvPr/>
          </p:nvSpPr>
          <p:spPr bwMode="auto">
            <a:xfrm>
              <a:off x="864" y="3075"/>
              <a:ext cx="13" cy="14"/>
            </a:xfrm>
            <a:custGeom>
              <a:avLst/>
              <a:gdLst>
                <a:gd name="T0" fmla="*/ 1 w 13"/>
                <a:gd name="T1" fmla="*/ 14 h 14"/>
                <a:gd name="T2" fmla="*/ 1 w 13"/>
                <a:gd name="T3" fmla="*/ 14 h 14"/>
                <a:gd name="T4" fmla="*/ 13 w 13"/>
                <a:gd name="T5" fmla="*/ 14 h 14"/>
                <a:gd name="T6" fmla="*/ 12 w 13"/>
                <a:gd name="T7" fmla="*/ 0 h 14"/>
                <a:gd name="T8" fmla="*/ 0 w 13"/>
                <a:gd name="T9" fmla="*/ 1 h 14"/>
                <a:gd name="T10" fmla="*/ 0 w 13"/>
                <a:gd name="T11" fmla="*/ 1 h 14"/>
                <a:gd name="T12" fmla="*/ 1 w 13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4">
                  <a:moveTo>
                    <a:pt x="1" y="14"/>
                  </a:moveTo>
                  <a:lnTo>
                    <a:pt x="1" y="14"/>
                  </a:lnTo>
                  <a:lnTo>
                    <a:pt x="13" y="14"/>
                  </a:lnTo>
                  <a:lnTo>
                    <a:pt x="12" y="0"/>
                  </a:lnTo>
                  <a:lnTo>
                    <a:pt x="0" y="1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8" name="Freeform 329"/>
            <p:cNvSpPr>
              <a:spLocks/>
            </p:cNvSpPr>
            <p:nvPr/>
          </p:nvSpPr>
          <p:spPr bwMode="auto">
            <a:xfrm>
              <a:off x="851" y="3076"/>
              <a:ext cx="14" cy="14"/>
            </a:xfrm>
            <a:custGeom>
              <a:avLst/>
              <a:gdLst>
                <a:gd name="T0" fmla="*/ 2 w 14"/>
                <a:gd name="T1" fmla="*/ 14 h 14"/>
                <a:gd name="T2" fmla="*/ 2 w 14"/>
                <a:gd name="T3" fmla="*/ 14 h 14"/>
                <a:gd name="T4" fmla="*/ 14 w 14"/>
                <a:gd name="T5" fmla="*/ 13 h 14"/>
                <a:gd name="T6" fmla="*/ 13 w 14"/>
                <a:gd name="T7" fmla="*/ 0 h 14"/>
                <a:gd name="T8" fmla="*/ 0 w 14"/>
                <a:gd name="T9" fmla="*/ 2 h 14"/>
                <a:gd name="T10" fmla="*/ 0 w 14"/>
                <a:gd name="T11" fmla="*/ 2 h 14"/>
                <a:gd name="T12" fmla="*/ 2 w 14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2" y="14"/>
                  </a:moveTo>
                  <a:lnTo>
                    <a:pt x="2" y="14"/>
                  </a:lnTo>
                  <a:lnTo>
                    <a:pt x="14" y="13"/>
                  </a:lnTo>
                  <a:lnTo>
                    <a:pt x="13" y="0"/>
                  </a:lnTo>
                  <a:lnTo>
                    <a:pt x="0" y="2"/>
                  </a:lnTo>
                  <a:lnTo>
                    <a:pt x="2" y="1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59" name="Freeform 330"/>
            <p:cNvSpPr>
              <a:spLocks/>
            </p:cNvSpPr>
            <p:nvPr/>
          </p:nvSpPr>
          <p:spPr bwMode="auto">
            <a:xfrm>
              <a:off x="839" y="3078"/>
              <a:ext cx="14" cy="14"/>
            </a:xfrm>
            <a:custGeom>
              <a:avLst/>
              <a:gdLst>
                <a:gd name="T0" fmla="*/ 3 w 14"/>
                <a:gd name="T1" fmla="*/ 14 h 14"/>
                <a:gd name="T2" fmla="*/ 3 w 14"/>
                <a:gd name="T3" fmla="*/ 14 h 14"/>
                <a:gd name="T4" fmla="*/ 14 w 14"/>
                <a:gd name="T5" fmla="*/ 12 h 14"/>
                <a:gd name="T6" fmla="*/ 12 w 14"/>
                <a:gd name="T7" fmla="*/ 0 h 14"/>
                <a:gd name="T8" fmla="*/ 0 w 14"/>
                <a:gd name="T9" fmla="*/ 2 h 14"/>
                <a:gd name="T10" fmla="*/ 0 w 14"/>
                <a:gd name="T11" fmla="*/ 2 h 14"/>
                <a:gd name="T12" fmla="*/ 3 w 14"/>
                <a:gd name="T13" fmla="*/ 1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3" y="14"/>
                  </a:moveTo>
                  <a:lnTo>
                    <a:pt x="3" y="14"/>
                  </a:lnTo>
                  <a:lnTo>
                    <a:pt x="14" y="12"/>
                  </a:lnTo>
                  <a:lnTo>
                    <a:pt x="12" y="0"/>
                  </a:lnTo>
                  <a:lnTo>
                    <a:pt x="0" y="2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0" name="Freeform 331"/>
            <p:cNvSpPr>
              <a:spLocks/>
            </p:cNvSpPr>
            <p:nvPr/>
          </p:nvSpPr>
          <p:spPr bwMode="auto">
            <a:xfrm>
              <a:off x="827" y="3080"/>
              <a:ext cx="15" cy="15"/>
            </a:xfrm>
            <a:custGeom>
              <a:avLst/>
              <a:gdLst>
                <a:gd name="T0" fmla="*/ 3 w 15"/>
                <a:gd name="T1" fmla="*/ 15 h 15"/>
                <a:gd name="T2" fmla="*/ 3 w 15"/>
                <a:gd name="T3" fmla="*/ 15 h 15"/>
                <a:gd name="T4" fmla="*/ 15 w 15"/>
                <a:gd name="T5" fmla="*/ 12 h 15"/>
                <a:gd name="T6" fmla="*/ 12 w 15"/>
                <a:gd name="T7" fmla="*/ 0 h 15"/>
                <a:gd name="T8" fmla="*/ 0 w 15"/>
                <a:gd name="T9" fmla="*/ 3 h 15"/>
                <a:gd name="T10" fmla="*/ 0 w 15"/>
                <a:gd name="T11" fmla="*/ 3 h 15"/>
                <a:gd name="T12" fmla="*/ 3 w 15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3" y="15"/>
                  </a:moveTo>
                  <a:lnTo>
                    <a:pt x="3" y="15"/>
                  </a:lnTo>
                  <a:lnTo>
                    <a:pt x="15" y="12"/>
                  </a:lnTo>
                  <a:lnTo>
                    <a:pt x="12" y="0"/>
                  </a:lnTo>
                  <a:lnTo>
                    <a:pt x="0" y="3"/>
                  </a:lnTo>
                  <a:lnTo>
                    <a:pt x="3" y="15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1" name="Freeform 332"/>
            <p:cNvSpPr>
              <a:spLocks/>
            </p:cNvSpPr>
            <p:nvPr/>
          </p:nvSpPr>
          <p:spPr bwMode="auto">
            <a:xfrm>
              <a:off x="815" y="3083"/>
              <a:ext cx="15" cy="15"/>
            </a:xfrm>
            <a:custGeom>
              <a:avLst/>
              <a:gdLst>
                <a:gd name="T0" fmla="*/ 4 w 15"/>
                <a:gd name="T1" fmla="*/ 15 h 15"/>
                <a:gd name="T2" fmla="*/ 4 w 15"/>
                <a:gd name="T3" fmla="*/ 15 h 15"/>
                <a:gd name="T4" fmla="*/ 15 w 15"/>
                <a:gd name="T5" fmla="*/ 12 h 15"/>
                <a:gd name="T6" fmla="*/ 12 w 15"/>
                <a:gd name="T7" fmla="*/ 0 h 15"/>
                <a:gd name="T8" fmla="*/ 1 w 15"/>
                <a:gd name="T9" fmla="*/ 3 h 15"/>
                <a:gd name="T10" fmla="*/ 0 w 15"/>
                <a:gd name="T11" fmla="*/ 3 h 15"/>
                <a:gd name="T12" fmla="*/ 4 w 15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4" y="15"/>
                  </a:moveTo>
                  <a:lnTo>
                    <a:pt x="4" y="15"/>
                  </a:lnTo>
                  <a:lnTo>
                    <a:pt x="15" y="12"/>
                  </a:lnTo>
                  <a:lnTo>
                    <a:pt x="12" y="0"/>
                  </a:lnTo>
                  <a:lnTo>
                    <a:pt x="1" y="3"/>
                  </a:lnTo>
                  <a:lnTo>
                    <a:pt x="0" y="3"/>
                  </a:lnTo>
                  <a:lnTo>
                    <a:pt x="4" y="15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2" name="Freeform 333"/>
            <p:cNvSpPr>
              <a:spLocks/>
            </p:cNvSpPr>
            <p:nvPr/>
          </p:nvSpPr>
          <p:spPr bwMode="auto">
            <a:xfrm>
              <a:off x="804" y="3086"/>
              <a:ext cx="15" cy="15"/>
            </a:xfrm>
            <a:custGeom>
              <a:avLst/>
              <a:gdLst>
                <a:gd name="T0" fmla="*/ 5 w 15"/>
                <a:gd name="T1" fmla="*/ 15 h 15"/>
                <a:gd name="T2" fmla="*/ 5 w 15"/>
                <a:gd name="T3" fmla="*/ 15 h 15"/>
                <a:gd name="T4" fmla="*/ 15 w 15"/>
                <a:gd name="T5" fmla="*/ 12 h 15"/>
                <a:gd name="T6" fmla="*/ 11 w 15"/>
                <a:gd name="T7" fmla="*/ 0 h 15"/>
                <a:gd name="T8" fmla="*/ 0 w 15"/>
                <a:gd name="T9" fmla="*/ 3 h 15"/>
                <a:gd name="T10" fmla="*/ 0 w 15"/>
                <a:gd name="T11" fmla="*/ 3 h 15"/>
                <a:gd name="T12" fmla="*/ 5 w 15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5">
                  <a:moveTo>
                    <a:pt x="5" y="15"/>
                  </a:moveTo>
                  <a:lnTo>
                    <a:pt x="5" y="15"/>
                  </a:lnTo>
                  <a:lnTo>
                    <a:pt x="15" y="12"/>
                  </a:lnTo>
                  <a:lnTo>
                    <a:pt x="11" y="0"/>
                  </a:lnTo>
                  <a:lnTo>
                    <a:pt x="0" y="3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3" name="Freeform 334"/>
            <p:cNvSpPr>
              <a:spLocks/>
            </p:cNvSpPr>
            <p:nvPr/>
          </p:nvSpPr>
          <p:spPr bwMode="auto">
            <a:xfrm>
              <a:off x="793" y="3089"/>
              <a:ext cx="16" cy="17"/>
            </a:xfrm>
            <a:custGeom>
              <a:avLst/>
              <a:gdLst>
                <a:gd name="T0" fmla="*/ 5 w 16"/>
                <a:gd name="T1" fmla="*/ 17 h 17"/>
                <a:gd name="T2" fmla="*/ 5 w 16"/>
                <a:gd name="T3" fmla="*/ 17 h 17"/>
                <a:gd name="T4" fmla="*/ 16 w 16"/>
                <a:gd name="T5" fmla="*/ 12 h 17"/>
                <a:gd name="T6" fmla="*/ 11 w 16"/>
                <a:gd name="T7" fmla="*/ 0 h 17"/>
                <a:gd name="T8" fmla="*/ 0 w 16"/>
                <a:gd name="T9" fmla="*/ 4 h 17"/>
                <a:gd name="T10" fmla="*/ 0 w 16"/>
                <a:gd name="T11" fmla="*/ 4 h 17"/>
                <a:gd name="T12" fmla="*/ 5 w 16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7">
                  <a:moveTo>
                    <a:pt x="5" y="17"/>
                  </a:moveTo>
                  <a:lnTo>
                    <a:pt x="5" y="17"/>
                  </a:lnTo>
                  <a:lnTo>
                    <a:pt x="16" y="12"/>
                  </a:lnTo>
                  <a:lnTo>
                    <a:pt x="11" y="0"/>
                  </a:lnTo>
                  <a:lnTo>
                    <a:pt x="0" y="4"/>
                  </a:lnTo>
                  <a:lnTo>
                    <a:pt x="5" y="1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4" name="Freeform 335"/>
            <p:cNvSpPr>
              <a:spLocks/>
            </p:cNvSpPr>
            <p:nvPr/>
          </p:nvSpPr>
          <p:spPr bwMode="auto">
            <a:xfrm>
              <a:off x="781" y="3093"/>
              <a:ext cx="17" cy="17"/>
            </a:xfrm>
            <a:custGeom>
              <a:avLst/>
              <a:gdLst>
                <a:gd name="T0" fmla="*/ 6 w 17"/>
                <a:gd name="T1" fmla="*/ 17 h 17"/>
                <a:gd name="T2" fmla="*/ 6 w 17"/>
                <a:gd name="T3" fmla="*/ 17 h 17"/>
                <a:gd name="T4" fmla="*/ 17 w 17"/>
                <a:gd name="T5" fmla="*/ 13 h 17"/>
                <a:gd name="T6" fmla="*/ 12 w 17"/>
                <a:gd name="T7" fmla="*/ 0 h 17"/>
                <a:gd name="T8" fmla="*/ 2 w 17"/>
                <a:gd name="T9" fmla="*/ 5 h 17"/>
                <a:gd name="T10" fmla="*/ 0 w 17"/>
                <a:gd name="T11" fmla="*/ 5 h 17"/>
                <a:gd name="T12" fmla="*/ 6 w 1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6" y="17"/>
                  </a:moveTo>
                  <a:lnTo>
                    <a:pt x="6" y="17"/>
                  </a:lnTo>
                  <a:lnTo>
                    <a:pt x="17" y="13"/>
                  </a:lnTo>
                  <a:lnTo>
                    <a:pt x="12" y="0"/>
                  </a:lnTo>
                  <a:lnTo>
                    <a:pt x="2" y="5"/>
                  </a:lnTo>
                  <a:lnTo>
                    <a:pt x="0" y="5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5" name="Freeform 336"/>
            <p:cNvSpPr>
              <a:spLocks/>
            </p:cNvSpPr>
            <p:nvPr/>
          </p:nvSpPr>
          <p:spPr bwMode="auto">
            <a:xfrm>
              <a:off x="770" y="3098"/>
              <a:ext cx="17" cy="17"/>
            </a:xfrm>
            <a:custGeom>
              <a:avLst/>
              <a:gdLst>
                <a:gd name="T0" fmla="*/ 6 w 17"/>
                <a:gd name="T1" fmla="*/ 17 h 17"/>
                <a:gd name="T2" fmla="*/ 6 w 17"/>
                <a:gd name="T3" fmla="*/ 17 h 17"/>
                <a:gd name="T4" fmla="*/ 17 w 17"/>
                <a:gd name="T5" fmla="*/ 12 h 17"/>
                <a:gd name="T6" fmla="*/ 11 w 17"/>
                <a:gd name="T7" fmla="*/ 0 h 17"/>
                <a:gd name="T8" fmla="*/ 2 w 17"/>
                <a:gd name="T9" fmla="*/ 4 h 17"/>
                <a:gd name="T10" fmla="*/ 0 w 17"/>
                <a:gd name="T11" fmla="*/ 4 h 17"/>
                <a:gd name="T12" fmla="*/ 6 w 17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6" y="17"/>
                  </a:moveTo>
                  <a:lnTo>
                    <a:pt x="6" y="17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2" y="4"/>
                  </a:lnTo>
                  <a:lnTo>
                    <a:pt x="0" y="4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6" name="Freeform 337"/>
            <p:cNvSpPr>
              <a:spLocks/>
            </p:cNvSpPr>
            <p:nvPr/>
          </p:nvSpPr>
          <p:spPr bwMode="auto">
            <a:xfrm>
              <a:off x="761" y="3102"/>
              <a:ext cx="15" cy="17"/>
            </a:xfrm>
            <a:custGeom>
              <a:avLst/>
              <a:gdLst>
                <a:gd name="T0" fmla="*/ 6 w 15"/>
                <a:gd name="T1" fmla="*/ 17 h 17"/>
                <a:gd name="T2" fmla="*/ 6 w 15"/>
                <a:gd name="T3" fmla="*/ 17 h 17"/>
                <a:gd name="T4" fmla="*/ 15 w 15"/>
                <a:gd name="T5" fmla="*/ 13 h 17"/>
                <a:gd name="T6" fmla="*/ 9 w 15"/>
                <a:gd name="T7" fmla="*/ 0 h 17"/>
                <a:gd name="T8" fmla="*/ 0 w 15"/>
                <a:gd name="T9" fmla="*/ 7 h 17"/>
                <a:gd name="T10" fmla="*/ 0 w 15"/>
                <a:gd name="T11" fmla="*/ 7 h 17"/>
                <a:gd name="T12" fmla="*/ 6 w 15"/>
                <a:gd name="T13" fmla="*/ 1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7">
                  <a:moveTo>
                    <a:pt x="6" y="17"/>
                  </a:moveTo>
                  <a:lnTo>
                    <a:pt x="6" y="17"/>
                  </a:lnTo>
                  <a:lnTo>
                    <a:pt x="15" y="13"/>
                  </a:lnTo>
                  <a:lnTo>
                    <a:pt x="9" y="0"/>
                  </a:lnTo>
                  <a:lnTo>
                    <a:pt x="0" y="7"/>
                  </a:lnTo>
                  <a:lnTo>
                    <a:pt x="6" y="17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7" name="Freeform 338"/>
            <p:cNvSpPr>
              <a:spLocks/>
            </p:cNvSpPr>
            <p:nvPr/>
          </p:nvSpPr>
          <p:spPr bwMode="auto">
            <a:xfrm>
              <a:off x="750" y="3109"/>
              <a:ext cx="17" cy="16"/>
            </a:xfrm>
            <a:custGeom>
              <a:avLst/>
              <a:gdLst>
                <a:gd name="T0" fmla="*/ 8 w 17"/>
                <a:gd name="T1" fmla="*/ 16 h 16"/>
                <a:gd name="T2" fmla="*/ 8 w 17"/>
                <a:gd name="T3" fmla="*/ 16 h 16"/>
                <a:gd name="T4" fmla="*/ 17 w 17"/>
                <a:gd name="T5" fmla="*/ 10 h 16"/>
                <a:gd name="T6" fmla="*/ 11 w 17"/>
                <a:gd name="T7" fmla="*/ 0 h 16"/>
                <a:gd name="T8" fmla="*/ 0 w 17"/>
                <a:gd name="T9" fmla="*/ 6 h 16"/>
                <a:gd name="T10" fmla="*/ 0 w 17"/>
                <a:gd name="T11" fmla="*/ 6 h 16"/>
                <a:gd name="T12" fmla="*/ 8 w 17"/>
                <a:gd name="T13" fmla="*/ 1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8" y="16"/>
                  </a:moveTo>
                  <a:lnTo>
                    <a:pt x="8" y="16"/>
                  </a:lnTo>
                  <a:lnTo>
                    <a:pt x="17" y="10"/>
                  </a:lnTo>
                  <a:lnTo>
                    <a:pt x="11" y="0"/>
                  </a:lnTo>
                  <a:lnTo>
                    <a:pt x="0" y="6"/>
                  </a:lnTo>
                  <a:lnTo>
                    <a:pt x="8" y="1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8" name="Freeform 339"/>
            <p:cNvSpPr>
              <a:spLocks/>
            </p:cNvSpPr>
            <p:nvPr/>
          </p:nvSpPr>
          <p:spPr bwMode="auto">
            <a:xfrm>
              <a:off x="741" y="3115"/>
              <a:ext cx="17" cy="17"/>
            </a:xfrm>
            <a:custGeom>
              <a:avLst/>
              <a:gdLst>
                <a:gd name="T0" fmla="*/ 0 w 17"/>
                <a:gd name="T1" fmla="*/ 6 h 17"/>
                <a:gd name="T2" fmla="*/ 6 w 17"/>
                <a:gd name="T3" fmla="*/ 17 h 17"/>
                <a:gd name="T4" fmla="*/ 17 w 17"/>
                <a:gd name="T5" fmla="*/ 10 h 17"/>
                <a:gd name="T6" fmla="*/ 9 w 17"/>
                <a:gd name="T7" fmla="*/ 0 h 17"/>
                <a:gd name="T8" fmla="*/ 0 w 17"/>
                <a:gd name="T9" fmla="*/ 6 h 17"/>
                <a:gd name="T10" fmla="*/ 8 w 17"/>
                <a:gd name="T11" fmla="*/ 17 h 17"/>
                <a:gd name="T12" fmla="*/ 0 w 17"/>
                <a:gd name="T13" fmla="*/ 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7">
                  <a:moveTo>
                    <a:pt x="0" y="6"/>
                  </a:moveTo>
                  <a:lnTo>
                    <a:pt x="6" y="17"/>
                  </a:lnTo>
                  <a:lnTo>
                    <a:pt x="17" y="10"/>
                  </a:lnTo>
                  <a:lnTo>
                    <a:pt x="9" y="0"/>
                  </a:lnTo>
                  <a:lnTo>
                    <a:pt x="0" y="6"/>
                  </a:lnTo>
                  <a:lnTo>
                    <a:pt x="8" y="1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69" name="Freeform 340"/>
            <p:cNvSpPr>
              <a:spLocks/>
            </p:cNvSpPr>
            <p:nvPr/>
          </p:nvSpPr>
          <p:spPr bwMode="auto">
            <a:xfrm>
              <a:off x="890" y="3075"/>
              <a:ext cx="248" cy="230"/>
            </a:xfrm>
            <a:custGeom>
              <a:avLst/>
              <a:gdLst>
                <a:gd name="T0" fmla="*/ 248 w 248"/>
                <a:gd name="T1" fmla="*/ 230 h 230"/>
                <a:gd name="T2" fmla="*/ 248 w 248"/>
                <a:gd name="T3" fmla="*/ 230 h 230"/>
                <a:gd name="T4" fmla="*/ 246 w 248"/>
                <a:gd name="T5" fmla="*/ 207 h 230"/>
                <a:gd name="T6" fmla="*/ 242 w 248"/>
                <a:gd name="T7" fmla="*/ 184 h 230"/>
                <a:gd name="T8" fmla="*/ 236 w 248"/>
                <a:gd name="T9" fmla="*/ 162 h 230"/>
                <a:gd name="T10" fmla="*/ 228 w 248"/>
                <a:gd name="T11" fmla="*/ 141 h 230"/>
                <a:gd name="T12" fmla="*/ 217 w 248"/>
                <a:gd name="T13" fmla="*/ 121 h 230"/>
                <a:gd name="T14" fmla="*/ 205 w 248"/>
                <a:gd name="T15" fmla="*/ 101 h 230"/>
                <a:gd name="T16" fmla="*/ 190 w 248"/>
                <a:gd name="T17" fmla="*/ 84 h 230"/>
                <a:gd name="T18" fmla="*/ 174 w 248"/>
                <a:gd name="T19" fmla="*/ 67 h 230"/>
                <a:gd name="T20" fmla="*/ 156 w 248"/>
                <a:gd name="T21" fmla="*/ 52 h 230"/>
                <a:gd name="T22" fmla="*/ 138 w 248"/>
                <a:gd name="T23" fmla="*/ 40 h 230"/>
                <a:gd name="T24" fmla="*/ 118 w 248"/>
                <a:gd name="T25" fmla="*/ 27 h 230"/>
                <a:gd name="T26" fmla="*/ 96 w 248"/>
                <a:gd name="T27" fmla="*/ 18 h 230"/>
                <a:gd name="T28" fmla="*/ 73 w 248"/>
                <a:gd name="T29" fmla="*/ 11 h 230"/>
                <a:gd name="T30" fmla="*/ 49 w 248"/>
                <a:gd name="T31" fmla="*/ 5 h 230"/>
                <a:gd name="T32" fmla="*/ 24 w 248"/>
                <a:gd name="T33" fmla="*/ 1 h 230"/>
                <a:gd name="T34" fmla="*/ 0 w 248"/>
                <a:gd name="T35" fmla="*/ 0 h 230"/>
                <a:gd name="T36" fmla="*/ 0 w 248"/>
                <a:gd name="T37" fmla="*/ 12 h 230"/>
                <a:gd name="T38" fmla="*/ 23 w 248"/>
                <a:gd name="T39" fmla="*/ 14 h 230"/>
                <a:gd name="T40" fmla="*/ 47 w 248"/>
                <a:gd name="T41" fmla="*/ 17 h 230"/>
                <a:gd name="T42" fmla="*/ 69 w 248"/>
                <a:gd name="T43" fmla="*/ 23 h 230"/>
                <a:gd name="T44" fmla="*/ 90 w 248"/>
                <a:gd name="T45" fmla="*/ 31 h 230"/>
                <a:gd name="T46" fmla="*/ 112 w 248"/>
                <a:gd name="T47" fmla="*/ 40 h 230"/>
                <a:gd name="T48" fmla="*/ 131 w 248"/>
                <a:gd name="T49" fmla="*/ 50 h 230"/>
                <a:gd name="T50" fmla="*/ 148 w 248"/>
                <a:gd name="T51" fmla="*/ 63 h 230"/>
                <a:gd name="T52" fmla="*/ 165 w 248"/>
                <a:gd name="T53" fmla="*/ 76 h 230"/>
                <a:gd name="T54" fmla="*/ 180 w 248"/>
                <a:gd name="T55" fmla="*/ 92 h 230"/>
                <a:gd name="T56" fmla="*/ 194 w 248"/>
                <a:gd name="T57" fmla="*/ 109 h 230"/>
                <a:gd name="T58" fmla="*/ 206 w 248"/>
                <a:gd name="T59" fmla="*/ 127 h 230"/>
                <a:gd name="T60" fmla="*/ 216 w 248"/>
                <a:gd name="T61" fmla="*/ 145 h 230"/>
                <a:gd name="T62" fmla="*/ 223 w 248"/>
                <a:gd name="T63" fmla="*/ 165 h 230"/>
                <a:gd name="T64" fmla="*/ 229 w 248"/>
                <a:gd name="T65" fmla="*/ 187 h 230"/>
                <a:gd name="T66" fmla="*/ 234 w 248"/>
                <a:gd name="T67" fmla="*/ 208 h 230"/>
                <a:gd name="T68" fmla="*/ 234 w 248"/>
                <a:gd name="T69" fmla="*/ 230 h 230"/>
                <a:gd name="T70" fmla="*/ 234 w 248"/>
                <a:gd name="T71" fmla="*/ 230 h 230"/>
                <a:gd name="T72" fmla="*/ 248 w 248"/>
                <a:gd name="T73" fmla="*/ 230 h 2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8" h="230">
                  <a:moveTo>
                    <a:pt x="248" y="230"/>
                  </a:moveTo>
                  <a:lnTo>
                    <a:pt x="248" y="230"/>
                  </a:lnTo>
                  <a:lnTo>
                    <a:pt x="246" y="207"/>
                  </a:lnTo>
                  <a:lnTo>
                    <a:pt x="242" y="184"/>
                  </a:lnTo>
                  <a:lnTo>
                    <a:pt x="236" y="162"/>
                  </a:lnTo>
                  <a:lnTo>
                    <a:pt x="228" y="141"/>
                  </a:lnTo>
                  <a:lnTo>
                    <a:pt x="217" y="121"/>
                  </a:lnTo>
                  <a:lnTo>
                    <a:pt x="205" y="101"/>
                  </a:lnTo>
                  <a:lnTo>
                    <a:pt x="190" y="84"/>
                  </a:lnTo>
                  <a:lnTo>
                    <a:pt x="174" y="67"/>
                  </a:lnTo>
                  <a:lnTo>
                    <a:pt x="156" y="52"/>
                  </a:lnTo>
                  <a:lnTo>
                    <a:pt x="138" y="40"/>
                  </a:lnTo>
                  <a:lnTo>
                    <a:pt x="118" y="27"/>
                  </a:lnTo>
                  <a:lnTo>
                    <a:pt x="96" y="18"/>
                  </a:lnTo>
                  <a:lnTo>
                    <a:pt x="73" y="11"/>
                  </a:lnTo>
                  <a:lnTo>
                    <a:pt x="49" y="5"/>
                  </a:lnTo>
                  <a:lnTo>
                    <a:pt x="24" y="1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3" y="14"/>
                  </a:lnTo>
                  <a:lnTo>
                    <a:pt x="47" y="17"/>
                  </a:lnTo>
                  <a:lnTo>
                    <a:pt x="69" y="23"/>
                  </a:lnTo>
                  <a:lnTo>
                    <a:pt x="90" y="31"/>
                  </a:lnTo>
                  <a:lnTo>
                    <a:pt x="112" y="40"/>
                  </a:lnTo>
                  <a:lnTo>
                    <a:pt x="131" y="50"/>
                  </a:lnTo>
                  <a:lnTo>
                    <a:pt x="148" y="63"/>
                  </a:lnTo>
                  <a:lnTo>
                    <a:pt x="165" y="76"/>
                  </a:lnTo>
                  <a:lnTo>
                    <a:pt x="180" y="92"/>
                  </a:lnTo>
                  <a:lnTo>
                    <a:pt x="194" y="109"/>
                  </a:lnTo>
                  <a:lnTo>
                    <a:pt x="206" y="127"/>
                  </a:lnTo>
                  <a:lnTo>
                    <a:pt x="216" y="145"/>
                  </a:lnTo>
                  <a:lnTo>
                    <a:pt x="223" y="165"/>
                  </a:lnTo>
                  <a:lnTo>
                    <a:pt x="229" y="187"/>
                  </a:lnTo>
                  <a:lnTo>
                    <a:pt x="234" y="208"/>
                  </a:lnTo>
                  <a:lnTo>
                    <a:pt x="234" y="230"/>
                  </a:lnTo>
                  <a:lnTo>
                    <a:pt x="248" y="23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0" name="Freeform 341"/>
            <p:cNvSpPr>
              <a:spLocks/>
            </p:cNvSpPr>
            <p:nvPr/>
          </p:nvSpPr>
          <p:spPr bwMode="auto">
            <a:xfrm>
              <a:off x="890" y="3305"/>
              <a:ext cx="248" cy="231"/>
            </a:xfrm>
            <a:custGeom>
              <a:avLst/>
              <a:gdLst>
                <a:gd name="T0" fmla="*/ 0 w 248"/>
                <a:gd name="T1" fmla="*/ 231 h 231"/>
                <a:gd name="T2" fmla="*/ 0 w 248"/>
                <a:gd name="T3" fmla="*/ 231 h 231"/>
                <a:gd name="T4" fmla="*/ 24 w 248"/>
                <a:gd name="T5" fmla="*/ 229 h 231"/>
                <a:gd name="T6" fmla="*/ 49 w 248"/>
                <a:gd name="T7" fmla="*/ 225 h 231"/>
                <a:gd name="T8" fmla="*/ 73 w 248"/>
                <a:gd name="T9" fmla="*/ 220 h 231"/>
                <a:gd name="T10" fmla="*/ 96 w 248"/>
                <a:gd name="T11" fmla="*/ 212 h 231"/>
                <a:gd name="T12" fmla="*/ 118 w 248"/>
                <a:gd name="T13" fmla="*/ 202 h 231"/>
                <a:gd name="T14" fmla="*/ 138 w 248"/>
                <a:gd name="T15" fmla="*/ 191 h 231"/>
                <a:gd name="T16" fmla="*/ 156 w 248"/>
                <a:gd name="T17" fmla="*/ 177 h 231"/>
                <a:gd name="T18" fmla="*/ 174 w 248"/>
                <a:gd name="T19" fmla="*/ 163 h 231"/>
                <a:gd name="T20" fmla="*/ 190 w 248"/>
                <a:gd name="T21" fmla="*/ 147 h 231"/>
                <a:gd name="T22" fmla="*/ 205 w 248"/>
                <a:gd name="T23" fmla="*/ 128 h 231"/>
                <a:gd name="T24" fmla="*/ 217 w 248"/>
                <a:gd name="T25" fmla="*/ 110 h 231"/>
                <a:gd name="T26" fmla="*/ 228 w 248"/>
                <a:gd name="T27" fmla="*/ 90 h 231"/>
                <a:gd name="T28" fmla="*/ 236 w 248"/>
                <a:gd name="T29" fmla="*/ 69 h 231"/>
                <a:gd name="T30" fmla="*/ 242 w 248"/>
                <a:gd name="T31" fmla="*/ 47 h 231"/>
                <a:gd name="T32" fmla="*/ 246 w 248"/>
                <a:gd name="T33" fmla="*/ 24 h 231"/>
                <a:gd name="T34" fmla="*/ 248 w 248"/>
                <a:gd name="T35" fmla="*/ 0 h 231"/>
                <a:gd name="T36" fmla="*/ 234 w 248"/>
                <a:gd name="T37" fmla="*/ 0 h 231"/>
                <a:gd name="T38" fmla="*/ 234 w 248"/>
                <a:gd name="T39" fmla="*/ 23 h 231"/>
                <a:gd name="T40" fmla="*/ 229 w 248"/>
                <a:gd name="T41" fmla="*/ 44 h 231"/>
                <a:gd name="T42" fmla="*/ 223 w 248"/>
                <a:gd name="T43" fmla="*/ 64 h 231"/>
                <a:gd name="T44" fmla="*/ 216 w 248"/>
                <a:gd name="T45" fmla="*/ 84 h 231"/>
                <a:gd name="T46" fmla="*/ 206 w 248"/>
                <a:gd name="T47" fmla="*/ 104 h 231"/>
                <a:gd name="T48" fmla="*/ 194 w 248"/>
                <a:gd name="T49" fmla="*/ 121 h 231"/>
                <a:gd name="T50" fmla="*/ 180 w 248"/>
                <a:gd name="T51" fmla="*/ 137 h 231"/>
                <a:gd name="T52" fmla="*/ 165 w 248"/>
                <a:gd name="T53" fmla="*/ 153 h 231"/>
                <a:gd name="T54" fmla="*/ 148 w 248"/>
                <a:gd name="T55" fmla="*/ 168 h 231"/>
                <a:gd name="T56" fmla="*/ 131 w 248"/>
                <a:gd name="T57" fmla="*/ 180 h 231"/>
                <a:gd name="T58" fmla="*/ 112 w 248"/>
                <a:gd name="T59" fmla="*/ 191 h 231"/>
                <a:gd name="T60" fmla="*/ 90 w 248"/>
                <a:gd name="T61" fmla="*/ 200 h 231"/>
                <a:gd name="T62" fmla="*/ 69 w 248"/>
                <a:gd name="T63" fmla="*/ 208 h 231"/>
                <a:gd name="T64" fmla="*/ 47 w 248"/>
                <a:gd name="T65" fmla="*/ 212 h 231"/>
                <a:gd name="T66" fmla="*/ 23 w 248"/>
                <a:gd name="T67" fmla="*/ 216 h 231"/>
                <a:gd name="T68" fmla="*/ 0 w 248"/>
                <a:gd name="T69" fmla="*/ 217 h 231"/>
                <a:gd name="T70" fmla="*/ 0 w 248"/>
                <a:gd name="T71" fmla="*/ 217 h 231"/>
                <a:gd name="T72" fmla="*/ 0 w 248"/>
                <a:gd name="T73" fmla="*/ 231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8" h="231">
                  <a:moveTo>
                    <a:pt x="0" y="231"/>
                  </a:moveTo>
                  <a:lnTo>
                    <a:pt x="0" y="231"/>
                  </a:lnTo>
                  <a:lnTo>
                    <a:pt x="24" y="229"/>
                  </a:lnTo>
                  <a:lnTo>
                    <a:pt x="49" y="225"/>
                  </a:lnTo>
                  <a:lnTo>
                    <a:pt x="73" y="220"/>
                  </a:lnTo>
                  <a:lnTo>
                    <a:pt x="96" y="212"/>
                  </a:lnTo>
                  <a:lnTo>
                    <a:pt x="118" y="202"/>
                  </a:lnTo>
                  <a:lnTo>
                    <a:pt x="138" y="191"/>
                  </a:lnTo>
                  <a:lnTo>
                    <a:pt x="156" y="177"/>
                  </a:lnTo>
                  <a:lnTo>
                    <a:pt x="174" y="163"/>
                  </a:lnTo>
                  <a:lnTo>
                    <a:pt x="190" y="147"/>
                  </a:lnTo>
                  <a:lnTo>
                    <a:pt x="205" y="128"/>
                  </a:lnTo>
                  <a:lnTo>
                    <a:pt x="217" y="110"/>
                  </a:lnTo>
                  <a:lnTo>
                    <a:pt x="228" y="90"/>
                  </a:lnTo>
                  <a:lnTo>
                    <a:pt x="236" y="69"/>
                  </a:lnTo>
                  <a:lnTo>
                    <a:pt x="242" y="47"/>
                  </a:lnTo>
                  <a:lnTo>
                    <a:pt x="246" y="24"/>
                  </a:lnTo>
                  <a:lnTo>
                    <a:pt x="248" y="0"/>
                  </a:lnTo>
                  <a:lnTo>
                    <a:pt x="234" y="0"/>
                  </a:lnTo>
                  <a:lnTo>
                    <a:pt x="234" y="23"/>
                  </a:lnTo>
                  <a:lnTo>
                    <a:pt x="229" y="44"/>
                  </a:lnTo>
                  <a:lnTo>
                    <a:pt x="223" y="64"/>
                  </a:lnTo>
                  <a:lnTo>
                    <a:pt x="216" y="84"/>
                  </a:lnTo>
                  <a:lnTo>
                    <a:pt x="206" y="104"/>
                  </a:lnTo>
                  <a:lnTo>
                    <a:pt x="194" y="121"/>
                  </a:lnTo>
                  <a:lnTo>
                    <a:pt x="180" y="137"/>
                  </a:lnTo>
                  <a:lnTo>
                    <a:pt x="165" y="153"/>
                  </a:lnTo>
                  <a:lnTo>
                    <a:pt x="148" y="168"/>
                  </a:lnTo>
                  <a:lnTo>
                    <a:pt x="131" y="180"/>
                  </a:lnTo>
                  <a:lnTo>
                    <a:pt x="112" y="191"/>
                  </a:lnTo>
                  <a:lnTo>
                    <a:pt x="90" y="200"/>
                  </a:lnTo>
                  <a:lnTo>
                    <a:pt x="69" y="208"/>
                  </a:lnTo>
                  <a:lnTo>
                    <a:pt x="47" y="212"/>
                  </a:lnTo>
                  <a:lnTo>
                    <a:pt x="23" y="216"/>
                  </a:lnTo>
                  <a:lnTo>
                    <a:pt x="0" y="217"/>
                  </a:lnTo>
                  <a:lnTo>
                    <a:pt x="0" y="231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1" name="Freeform 342"/>
            <p:cNvSpPr>
              <a:spLocks/>
            </p:cNvSpPr>
            <p:nvPr/>
          </p:nvSpPr>
          <p:spPr bwMode="auto">
            <a:xfrm>
              <a:off x="642" y="3305"/>
              <a:ext cx="248" cy="231"/>
            </a:xfrm>
            <a:custGeom>
              <a:avLst/>
              <a:gdLst>
                <a:gd name="T0" fmla="*/ 0 w 248"/>
                <a:gd name="T1" fmla="*/ 0 h 231"/>
                <a:gd name="T2" fmla="*/ 0 w 248"/>
                <a:gd name="T3" fmla="*/ 0 h 231"/>
                <a:gd name="T4" fmla="*/ 0 w 248"/>
                <a:gd name="T5" fmla="*/ 24 h 231"/>
                <a:gd name="T6" fmla="*/ 4 w 248"/>
                <a:gd name="T7" fmla="*/ 47 h 231"/>
                <a:gd name="T8" fmla="*/ 10 w 248"/>
                <a:gd name="T9" fmla="*/ 69 h 231"/>
                <a:gd name="T10" fmla="*/ 18 w 248"/>
                <a:gd name="T11" fmla="*/ 90 h 231"/>
                <a:gd name="T12" fmla="*/ 29 w 248"/>
                <a:gd name="T13" fmla="*/ 110 h 231"/>
                <a:gd name="T14" fmla="*/ 41 w 248"/>
                <a:gd name="T15" fmla="*/ 128 h 231"/>
                <a:gd name="T16" fmla="*/ 56 w 248"/>
                <a:gd name="T17" fmla="*/ 147 h 231"/>
                <a:gd name="T18" fmla="*/ 72 w 248"/>
                <a:gd name="T19" fmla="*/ 163 h 231"/>
                <a:gd name="T20" fmla="*/ 90 w 248"/>
                <a:gd name="T21" fmla="*/ 177 h 231"/>
                <a:gd name="T22" fmla="*/ 108 w 248"/>
                <a:gd name="T23" fmla="*/ 191 h 231"/>
                <a:gd name="T24" fmla="*/ 130 w 248"/>
                <a:gd name="T25" fmla="*/ 202 h 231"/>
                <a:gd name="T26" fmla="*/ 151 w 248"/>
                <a:gd name="T27" fmla="*/ 212 h 231"/>
                <a:gd name="T28" fmla="*/ 174 w 248"/>
                <a:gd name="T29" fmla="*/ 220 h 231"/>
                <a:gd name="T30" fmla="*/ 197 w 248"/>
                <a:gd name="T31" fmla="*/ 225 h 231"/>
                <a:gd name="T32" fmla="*/ 222 w 248"/>
                <a:gd name="T33" fmla="*/ 229 h 231"/>
                <a:gd name="T34" fmla="*/ 248 w 248"/>
                <a:gd name="T35" fmla="*/ 231 h 231"/>
                <a:gd name="T36" fmla="*/ 248 w 248"/>
                <a:gd name="T37" fmla="*/ 217 h 231"/>
                <a:gd name="T38" fmla="*/ 223 w 248"/>
                <a:gd name="T39" fmla="*/ 216 h 231"/>
                <a:gd name="T40" fmla="*/ 200 w 248"/>
                <a:gd name="T41" fmla="*/ 212 h 231"/>
                <a:gd name="T42" fmla="*/ 177 w 248"/>
                <a:gd name="T43" fmla="*/ 208 h 231"/>
                <a:gd name="T44" fmla="*/ 156 w 248"/>
                <a:gd name="T45" fmla="*/ 200 h 231"/>
                <a:gd name="T46" fmla="*/ 134 w 248"/>
                <a:gd name="T47" fmla="*/ 191 h 231"/>
                <a:gd name="T48" fmla="*/ 116 w 248"/>
                <a:gd name="T49" fmla="*/ 180 h 231"/>
                <a:gd name="T50" fmla="*/ 98 w 248"/>
                <a:gd name="T51" fmla="*/ 168 h 231"/>
                <a:gd name="T52" fmla="*/ 81 w 248"/>
                <a:gd name="T53" fmla="*/ 153 h 231"/>
                <a:gd name="T54" fmla="*/ 66 w 248"/>
                <a:gd name="T55" fmla="*/ 137 h 231"/>
                <a:gd name="T56" fmla="*/ 52 w 248"/>
                <a:gd name="T57" fmla="*/ 121 h 231"/>
                <a:gd name="T58" fmla="*/ 39 w 248"/>
                <a:gd name="T59" fmla="*/ 104 h 231"/>
                <a:gd name="T60" fmla="*/ 30 w 248"/>
                <a:gd name="T61" fmla="*/ 84 h 231"/>
                <a:gd name="T62" fmla="*/ 23 w 248"/>
                <a:gd name="T63" fmla="*/ 64 h 231"/>
                <a:gd name="T64" fmla="*/ 17 w 248"/>
                <a:gd name="T65" fmla="*/ 44 h 231"/>
                <a:gd name="T66" fmla="*/ 13 w 248"/>
                <a:gd name="T67" fmla="*/ 23 h 231"/>
                <a:gd name="T68" fmla="*/ 12 w 248"/>
                <a:gd name="T69" fmla="*/ 0 h 231"/>
                <a:gd name="T70" fmla="*/ 12 w 248"/>
                <a:gd name="T71" fmla="*/ 0 h 231"/>
                <a:gd name="T72" fmla="*/ 0 w 248"/>
                <a:gd name="T73" fmla="*/ 0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8" h="231">
                  <a:moveTo>
                    <a:pt x="0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4" y="47"/>
                  </a:lnTo>
                  <a:lnTo>
                    <a:pt x="10" y="69"/>
                  </a:lnTo>
                  <a:lnTo>
                    <a:pt x="18" y="90"/>
                  </a:lnTo>
                  <a:lnTo>
                    <a:pt x="29" y="110"/>
                  </a:lnTo>
                  <a:lnTo>
                    <a:pt x="41" y="128"/>
                  </a:lnTo>
                  <a:lnTo>
                    <a:pt x="56" y="147"/>
                  </a:lnTo>
                  <a:lnTo>
                    <a:pt x="72" y="163"/>
                  </a:lnTo>
                  <a:lnTo>
                    <a:pt x="90" y="177"/>
                  </a:lnTo>
                  <a:lnTo>
                    <a:pt x="108" y="191"/>
                  </a:lnTo>
                  <a:lnTo>
                    <a:pt x="130" y="202"/>
                  </a:lnTo>
                  <a:lnTo>
                    <a:pt x="151" y="212"/>
                  </a:lnTo>
                  <a:lnTo>
                    <a:pt x="174" y="220"/>
                  </a:lnTo>
                  <a:lnTo>
                    <a:pt x="197" y="225"/>
                  </a:lnTo>
                  <a:lnTo>
                    <a:pt x="222" y="229"/>
                  </a:lnTo>
                  <a:lnTo>
                    <a:pt x="248" y="231"/>
                  </a:lnTo>
                  <a:lnTo>
                    <a:pt x="248" y="217"/>
                  </a:lnTo>
                  <a:lnTo>
                    <a:pt x="223" y="216"/>
                  </a:lnTo>
                  <a:lnTo>
                    <a:pt x="200" y="212"/>
                  </a:lnTo>
                  <a:lnTo>
                    <a:pt x="177" y="208"/>
                  </a:lnTo>
                  <a:lnTo>
                    <a:pt x="156" y="200"/>
                  </a:lnTo>
                  <a:lnTo>
                    <a:pt x="134" y="191"/>
                  </a:lnTo>
                  <a:lnTo>
                    <a:pt x="116" y="180"/>
                  </a:lnTo>
                  <a:lnTo>
                    <a:pt x="98" y="168"/>
                  </a:lnTo>
                  <a:lnTo>
                    <a:pt x="81" y="153"/>
                  </a:lnTo>
                  <a:lnTo>
                    <a:pt x="66" y="137"/>
                  </a:lnTo>
                  <a:lnTo>
                    <a:pt x="52" y="121"/>
                  </a:lnTo>
                  <a:lnTo>
                    <a:pt x="39" y="104"/>
                  </a:lnTo>
                  <a:lnTo>
                    <a:pt x="30" y="84"/>
                  </a:lnTo>
                  <a:lnTo>
                    <a:pt x="23" y="64"/>
                  </a:lnTo>
                  <a:lnTo>
                    <a:pt x="17" y="44"/>
                  </a:lnTo>
                  <a:lnTo>
                    <a:pt x="13" y="2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2" name="Freeform 343"/>
            <p:cNvSpPr>
              <a:spLocks/>
            </p:cNvSpPr>
            <p:nvPr/>
          </p:nvSpPr>
          <p:spPr bwMode="auto">
            <a:xfrm>
              <a:off x="642" y="3075"/>
              <a:ext cx="248" cy="230"/>
            </a:xfrm>
            <a:custGeom>
              <a:avLst/>
              <a:gdLst>
                <a:gd name="T0" fmla="*/ 248 w 248"/>
                <a:gd name="T1" fmla="*/ 0 h 230"/>
                <a:gd name="T2" fmla="*/ 248 w 248"/>
                <a:gd name="T3" fmla="*/ 0 h 230"/>
                <a:gd name="T4" fmla="*/ 222 w 248"/>
                <a:gd name="T5" fmla="*/ 1 h 230"/>
                <a:gd name="T6" fmla="*/ 197 w 248"/>
                <a:gd name="T7" fmla="*/ 5 h 230"/>
                <a:gd name="T8" fmla="*/ 174 w 248"/>
                <a:gd name="T9" fmla="*/ 11 h 230"/>
                <a:gd name="T10" fmla="*/ 151 w 248"/>
                <a:gd name="T11" fmla="*/ 18 h 230"/>
                <a:gd name="T12" fmla="*/ 130 w 248"/>
                <a:gd name="T13" fmla="*/ 27 h 230"/>
                <a:gd name="T14" fmla="*/ 108 w 248"/>
                <a:gd name="T15" fmla="*/ 40 h 230"/>
                <a:gd name="T16" fmla="*/ 90 w 248"/>
                <a:gd name="T17" fmla="*/ 52 h 230"/>
                <a:gd name="T18" fmla="*/ 72 w 248"/>
                <a:gd name="T19" fmla="*/ 67 h 230"/>
                <a:gd name="T20" fmla="*/ 56 w 248"/>
                <a:gd name="T21" fmla="*/ 84 h 230"/>
                <a:gd name="T22" fmla="*/ 41 w 248"/>
                <a:gd name="T23" fmla="*/ 101 h 230"/>
                <a:gd name="T24" fmla="*/ 29 w 248"/>
                <a:gd name="T25" fmla="*/ 121 h 230"/>
                <a:gd name="T26" fmla="*/ 18 w 248"/>
                <a:gd name="T27" fmla="*/ 141 h 230"/>
                <a:gd name="T28" fmla="*/ 10 w 248"/>
                <a:gd name="T29" fmla="*/ 162 h 230"/>
                <a:gd name="T30" fmla="*/ 4 w 248"/>
                <a:gd name="T31" fmla="*/ 184 h 230"/>
                <a:gd name="T32" fmla="*/ 0 w 248"/>
                <a:gd name="T33" fmla="*/ 207 h 230"/>
                <a:gd name="T34" fmla="*/ 0 w 248"/>
                <a:gd name="T35" fmla="*/ 230 h 230"/>
                <a:gd name="T36" fmla="*/ 12 w 248"/>
                <a:gd name="T37" fmla="*/ 230 h 230"/>
                <a:gd name="T38" fmla="*/ 13 w 248"/>
                <a:gd name="T39" fmla="*/ 208 h 230"/>
                <a:gd name="T40" fmla="*/ 17 w 248"/>
                <a:gd name="T41" fmla="*/ 187 h 230"/>
                <a:gd name="T42" fmla="*/ 23 w 248"/>
                <a:gd name="T43" fmla="*/ 165 h 230"/>
                <a:gd name="T44" fmla="*/ 30 w 248"/>
                <a:gd name="T45" fmla="*/ 145 h 230"/>
                <a:gd name="T46" fmla="*/ 39 w 248"/>
                <a:gd name="T47" fmla="*/ 127 h 230"/>
                <a:gd name="T48" fmla="*/ 52 w 248"/>
                <a:gd name="T49" fmla="*/ 109 h 230"/>
                <a:gd name="T50" fmla="*/ 66 w 248"/>
                <a:gd name="T51" fmla="*/ 92 h 230"/>
                <a:gd name="T52" fmla="*/ 81 w 248"/>
                <a:gd name="T53" fmla="*/ 76 h 230"/>
                <a:gd name="T54" fmla="*/ 98 w 248"/>
                <a:gd name="T55" fmla="*/ 63 h 230"/>
                <a:gd name="T56" fmla="*/ 116 w 248"/>
                <a:gd name="T57" fmla="*/ 50 h 230"/>
                <a:gd name="T58" fmla="*/ 134 w 248"/>
                <a:gd name="T59" fmla="*/ 40 h 230"/>
                <a:gd name="T60" fmla="*/ 156 w 248"/>
                <a:gd name="T61" fmla="*/ 31 h 230"/>
                <a:gd name="T62" fmla="*/ 177 w 248"/>
                <a:gd name="T63" fmla="*/ 23 h 230"/>
                <a:gd name="T64" fmla="*/ 200 w 248"/>
                <a:gd name="T65" fmla="*/ 17 h 230"/>
                <a:gd name="T66" fmla="*/ 223 w 248"/>
                <a:gd name="T67" fmla="*/ 14 h 230"/>
                <a:gd name="T68" fmla="*/ 248 w 248"/>
                <a:gd name="T69" fmla="*/ 12 h 230"/>
                <a:gd name="T70" fmla="*/ 248 w 248"/>
                <a:gd name="T71" fmla="*/ 12 h 230"/>
                <a:gd name="T72" fmla="*/ 248 w 248"/>
                <a:gd name="T73" fmla="*/ 0 h 2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8" h="230">
                  <a:moveTo>
                    <a:pt x="248" y="0"/>
                  </a:moveTo>
                  <a:lnTo>
                    <a:pt x="248" y="0"/>
                  </a:lnTo>
                  <a:lnTo>
                    <a:pt x="222" y="1"/>
                  </a:lnTo>
                  <a:lnTo>
                    <a:pt x="197" y="5"/>
                  </a:lnTo>
                  <a:lnTo>
                    <a:pt x="174" y="11"/>
                  </a:lnTo>
                  <a:lnTo>
                    <a:pt x="151" y="18"/>
                  </a:lnTo>
                  <a:lnTo>
                    <a:pt x="130" y="27"/>
                  </a:lnTo>
                  <a:lnTo>
                    <a:pt x="108" y="40"/>
                  </a:lnTo>
                  <a:lnTo>
                    <a:pt x="90" y="52"/>
                  </a:lnTo>
                  <a:lnTo>
                    <a:pt x="72" y="67"/>
                  </a:lnTo>
                  <a:lnTo>
                    <a:pt x="56" y="84"/>
                  </a:lnTo>
                  <a:lnTo>
                    <a:pt x="41" y="101"/>
                  </a:lnTo>
                  <a:lnTo>
                    <a:pt x="29" y="121"/>
                  </a:lnTo>
                  <a:lnTo>
                    <a:pt x="18" y="141"/>
                  </a:lnTo>
                  <a:lnTo>
                    <a:pt x="10" y="162"/>
                  </a:lnTo>
                  <a:lnTo>
                    <a:pt x="4" y="184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12" y="230"/>
                  </a:lnTo>
                  <a:lnTo>
                    <a:pt x="13" y="208"/>
                  </a:lnTo>
                  <a:lnTo>
                    <a:pt x="17" y="187"/>
                  </a:lnTo>
                  <a:lnTo>
                    <a:pt x="23" y="165"/>
                  </a:lnTo>
                  <a:lnTo>
                    <a:pt x="30" y="145"/>
                  </a:lnTo>
                  <a:lnTo>
                    <a:pt x="39" y="127"/>
                  </a:lnTo>
                  <a:lnTo>
                    <a:pt x="52" y="109"/>
                  </a:lnTo>
                  <a:lnTo>
                    <a:pt x="66" y="92"/>
                  </a:lnTo>
                  <a:lnTo>
                    <a:pt x="81" y="76"/>
                  </a:lnTo>
                  <a:lnTo>
                    <a:pt x="98" y="63"/>
                  </a:lnTo>
                  <a:lnTo>
                    <a:pt x="116" y="50"/>
                  </a:lnTo>
                  <a:lnTo>
                    <a:pt x="134" y="40"/>
                  </a:lnTo>
                  <a:lnTo>
                    <a:pt x="156" y="31"/>
                  </a:lnTo>
                  <a:lnTo>
                    <a:pt x="177" y="23"/>
                  </a:lnTo>
                  <a:lnTo>
                    <a:pt x="200" y="17"/>
                  </a:lnTo>
                  <a:lnTo>
                    <a:pt x="223" y="14"/>
                  </a:lnTo>
                  <a:lnTo>
                    <a:pt x="248" y="1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9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3" name="Freeform 344"/>
            <p:cNvSpPr>
              <a:spLocks/>
            </p:cNvSpPr>
            <p:nvPr/>
          </p:nvSpPr>
          <p:spPr bwMode="auto">
            <a:xfrm>
              <a:off x="898" y="3298"/>
              <a:ext cx="231" cy="27"/>
            </a:xfrm>
            <a:custGeom>
              <a:avLst/>
              <a:gdLst>
                <a:gd name="T0" fmla="*/ 7190684 w 121"/>
                <a:gd name="T1" fmla="*/ 433651 h 14"/>
                <a:gd name="T2" fmla="*/ 7190684 w 121"/>
                <a:gd name="T3" fmla="*/ 0 h 14"/>
                <a:gd name="T4" fmla="*/ 0 w 121"/>
                <a:gd name="T5" fmla="*/ 0 h 14"/>
                <a:gd name="T6" fmla="*/ 0 w 121"/>
                <a:gd name="T7" fmla="*/ 984443 h 14"/>
                <a:gd name="T8" fmla="*/ 7190684 w 121"/>
                <a:gd name="T9" fmla="*/ 984443 h 14"/>
                <a:gd name="T10" fmla="*/ 7190684 w 121"/>
                <a:gd name="T11" fmla="*/ 43365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14">
                  <a:moveTo>
                    <a:pt x="121" y="6"/>
                  </a:moveTo>
                  <a:lnTo>
                    <a:pt x="121" y="0"/>
                  </a:lnTo>
                  <a:lnTo>
                    <a:pt x="0" y="0"/>
                  </a:lnTo>
                  <a:lnTo>
                    <a:pt x="0" y="14"/>
                  </a:lnTo>
                  <a:lnTo>
                    <a:pt x="121" y="14"/>
                  </a:lnTo>
                  <a:lnTo>
                    <a:pt x="121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74" name="Text Box 345"/>
            <p:cNvSpPr txBox="1">
              <a:spLocks noChangeArrowheads="1"/>
            </p:cNvSpPr>
            <p:nvPr/>
          </p:nvSpPr>
          <p:spPr bwMode="auto">
            <a:xfrm>
              <a:off x="765" y="3017"/>
              <a:ext cx="298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dirty="0">
                  <a:solidFill>
                    <a:srgbClr val="0000FF"/>
                  </a:solidFill>
                </a:rPr>
                <a:t>a</a:t>
              </a:r>
              <a:r>
                <a:rPr lang="en-US" altLang="en-US" baseline="-25000" dirty="0">
                  <a:solidFill>
                    <a:srgbClr val="0000FF"/>
                  </a:solidFill>
                  <a:sym typeface="Symbol" pitchFamily="18" charset="2"/>
                </a:rPr>
                <a:t>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295275" y="5453063"/>
            <a:ext cx="5591175" cy="1347787"/>
            <a:chOff x="295275" y="5243513"/>
            <a:chExt cx="5590816" cy="1347788"/>
          </a:xfrm>
        </p:grpSpPr>
        <p:graphicFrame>
          <p:nvGraphicFramePr>
            <p:cNvPr id="8204" name="Object 76"/>
            <p:cNvGraphicFramePr>
              <a:graphicFrameLocks noChangeAspect="1"/>
            </p:cNvGraphicFramePr>
            <p:nvPr/>
          </p:nvGraphicFramePr>
          <p:xfrm>
            <a:off x="295275" y="5276850"/>
            <a:ext cx="2840038" cy="1092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2562" name="Equation" r:id="rId7" imgW="1320800" imgH="508000" progId="Equation.DSMT4">
                    <p:embed/>
                  </p:oleObj>
                </mc:Choice>
                <mc:Fallback>
                  <p:oleObj name="Equation" r:id="rId7" imgW="1320800" imgH="508000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5275" y="5276850"/>
                          <a:ext cx="2840038" cy="1092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205" name="Rectangle 2"/>
            <p:cNvSpPr>
              <a:spLocks noChangeArrowheads="1"/>
            </p:cNvSpPr>
            <p:nvPr/>
          </p:nvSpPr>
          <p:spPr bwMode="auto">
            <a:xfrm>
              <a:off x="1532965" y="5243513"/>
              <a:ext cx="1564248" cy="13477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06" name="TextBox 3"/>
            <p:cNvSpPr txBox="1">
              <a:spLocks noChangeArrowheads="1"/>
            </p:cNvSpPr>
            <p:nvPr/>
          </p:nvSpPr>
          <p:spPr bwMode="auto">
            <a:xfrm>
              <a:off x="497542" y="5589886"/>
              <a:ext cx="352982" cy="4616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b="1" dirty="0">
                  <a:solidFill>
                    <a:srgbClr val="0000FF"/>
                  </a:solidFill>
                  <a:sym typeface="Symbol" pitchFamily="18" charset="2"/>
                </a:rPr>
                <a:t></a:t>
              </a:r>
              <a:endParaRPr lang="en-US" altLang="en-US" b="1" dirty="0">
                <a:solidFill>
                  <a:srgbClr val="0000FF"/>
                </a:solidFill>
              </a:endParaRPr>
            </a:p>
          </p:txBody>
        </p:sp>
        <p:sp>
          <p:nvSpPr>
            <p:cNvPr id="8207" name="Text Box 77"/>
            <p:cNvSpPr txBox="1">
              <a:spLocks noChangeArrowheads="1"/>
            </p:cNvSpPr>
            <p:nvPr/>
          </p:nvSpPr>
          <p:spPr bwMode="auto">
            <a:xfrm>
              <a:off x="1889484" y="5561946"/>
              <a:ext cx="3996607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 dirty="0">
                  <a:solidFill>
                    <a:srgbClr val="0000FF"/>
                  </a:solidFill>
                </a:rPr>
                <a:t>a</a:t>
              </a:r>
              <a:r>
                <a:rPr lang="en-US" altLang="en-US" sz="2000" baseline="-25000" dirty="0">
                  <a:solidFill>
                    <a:srgbClr val="0000FF"/>
                  </a:solidFill>
                </a:rPr>
                <a:t>3D </a:t>
              </a:r>
              <a:r>
                <a:rPr lang="en-US" altLang="en-US" sz="2000" dirty="0">
                  <a:solidFill>
                    <a:srgbClr val="0000FF"/>
                  </a:solidFill>
                </a:rPr>
                <a:t>= 3D scattering length</a:t>
              </a:r>
            </a:p>
            <a:p>
              <a:pPr eaLnBrk="1" hangingPunct="1"/>
              <a:r>
                <a:rPr lang="en-US" altLang="en-US" sz="2000" dirty="0">
                  <a:solidFill>
                    <a:srgbClr val="0000FF"/>
                  </a:solidFill>
                </a:rPr>
                <a:t>a</a:t>
              </a:r>
              <a:r>
                <a:rPr lang="en-US" altLang="en-US" sz="2000" baseline="-25000" dirty="0">
                  <a:solidFill>
                    <a:srgbClr val="0000FF"/>
                  </a:solidFill>
                  <a:sym typeface="Symbol" pitchFamily="18" charset="2"/>
                </a:rPr>
                <a:t> </a:t>
              </a:r>
              <a:r>
                <a:rPr lang="en-US" altLang="en-US" sz="2000" dirty="0">
                  <a:solidFill>
                    <a:srgbClr val="0000FF"/>
                  </a:solidFill>
                  <a:sym typeface="Symbol" pitchFamily="18" charset="2"/>
                </a:rPr>
                <a:t>= transverse oscillator length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30633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725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725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506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312738" y="0"/>
            <a:ext cx="8458200" cy="933450"/>
          </a:xfrm>
        </p:spPr>
        <p:txBody>
          <a:bodyPr>
            <a:normAutofit fontScale="90000"/>
          </a:bodyPr>
          <a:lstStyle/>
          <a:p>
            <a:r>
              <a:rPr lang="en-US" altLang="en-US" sz="4000" u="sng" dirty="0" err="1"/>
              <a:t>Eg</a:t>
            </a:r>
            <a:r>
              <a:rPr lang="en-US" altLang="en-US" sz="4000" u="sng" dirty="0"/>
              <a:t>., Normalized Local Pair Correlations</a:t>
            </a:r>
          </a:p>
        </p:txBody>
      </p:sp>
      <p:sp>
        <p:nvSpPr>
          <p:cNvPr id="11269" name="Text Box 5"/>
          <p:cNvSpPr txBox="1">
            <a:spLocks noChangeArrowheads="1"/>
          </p:cNvSpPr>
          <p:nvPr/>
        </p:nvSpPr>
        <p:spPr bwMode="auto">
          <a:xfrm>
            <a:off x="0" y="1446213"/>
            <a:ext cx="167005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g</a:t>
            </a:r>
            <a:r>
              <a:rPr lang="en-US" altLang="en-US" baseline="-25000" dirty="0">
                <a:solidFill>
                  <a:srgbClr val="0000FF"/>
                </a:solidFill>
              </a:rPr>
              <a:t>2</a:t>
            </a:r>
            <a:r>
              <a:rPr lang="en-US" altLang="en-US" dirty="0">
                <a:solidFill>
                  <a:srgbClr val="0000FF"/>
                </a:solidFill>
              </a:rPr>
              <a:t> of the 3D BEC is 1.</a:t>
            </a:r>
          </a:p>
        </p:txBody>
      </p:sp>
      <p:grpSp>
        <p:nvGrpSpPr>
          <p:cNvPr id="831989" name="Group 501"/>
          <p:cNvGrpSpPr>
            <a:grpSpLocks/>
          </p:cNvGrpSpPr>
          <p:nvPr/>
        </p:nvGrpSpPr>
        <p:grpSpPr bwMode="auto">
          <a:xfrm>
            <a:off x="3009190" y="6259513"/>
            <a:ext cx="2281237" cy="484187"/>
            <a:chOff x="1536" y="1824"/>
            <a:chExt cx="2278" cy="497"/>
          </a:xfrm>
        </p:grpSpPr>
        <p:grpSp>
          <p:nvGrpSpPr>
            <p:cNvPr id="11425" name="Group 502"/>
            <p:cNvGrpSpPr>
              <a:grpSpLocks/>
            </p:cNvGrpSpPr>
            <p:nvPr/>
          </p:nvGrpSpPr>
          <p:grpSpPr bwMode="auto">
            <a:xfrm>
              <a:off x="2759" y="1824"/>
              <a:ext cx="1055" cy="497"/>
              <a:chOff x="2759" y="1824"/>
              <a:chExt cx="1055" cy="497"/>
            </a:xfrm>
          </p:grpSpPr>
          <p:sp>
            <p:nvSpPr>
              <p:cNvPr id="11435" name="Freeform 503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6" name="Freeform 504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26" name="Group 505"/>
            <p:cNvGrpSpPr>
              <a:grpSpLocks/>
            </p:cNvGrpSpPr>
            <p:nvPr/>
          </p:nvGrpSpPr>
          <p:grpSpPr bwMode="auto">
            <a:xfrm>
              <a:off x="2352" y="1824"/>
              <a:ext cx="1055" cy="497"/>
              <a:chOff x="2759" y="1824"/>
              <a:chExt cx="1055" cy="497"/>
            </a:xfrm>
          </p:grpSpPr>
          <p:sp>
            <p:nvSpPr>
              <p:cNvPr id="11433" name="Freeform 50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4" name="Freeform 50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27" name="Group 508"/>
            <p:cNvGrpSpPr>
              <a:grpSpLocks/>
            </p:cNvGrpSpPr>
            <p:nvPr/>
          </p:nvGrpSpPr>
          <p:grpSpPr bwMode="auto">
            <a:xfrm>
              <a:off x="1920" y="1824"/>
              <a:ext cx="1055" cy="497"/>
              <a:chOff x="2759" y="1824"/>
              <a:chExt cx="1055" cy="497"/>
            </a:xfrm>
          </p:grpSpPr>
          <p:sp>
            <p:nvSpPr>
              <p:cNvPr id="11431" name="Freeform 50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2" name="Freeform 51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28" name="Group 511"/>
            <p:cNvGrpSpPr>
              <a:grpSpLocks/>
            </p:cNvGrpSpPr>
            <p:nvPr/>
          </p:nvGrpSpPr>
          <p:grpSpPr bwMode="auto">
            <a:xfrm>
              <a:off x="1536" y="1824"/>
              <a:ext cx="1055" cy="497"/>
              <a:chOff x="2759" y="1824"/>
              <a:chExt cx="1055" cy="497"/>
            </a:xfrm>
          </p:grpSpPr>
          <p:sp>
            <p:nvSpPr>
              <p:cNvPr id="11429" name="Freeform 512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0" name="Freeform 513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2002" name="Group 514"/>
          <p:cNvGrpSpPr>
            <a:grpSpLocks/>
          </p:cNvGrpSpPr>
          <p:nvPr/>
        </p:nvGrpSpPr>
        <p:grpSpPr bwMode="auto">
          <a:xfrm>
            <a:off x="6138152" y="6221413"/>
            <a:ext cx="2478088" cy="484187"/>
            <a:chOff x="1248" y="2713"/>
            <a:chExt cx="3024" cy="288"/>
          </a:xfrm>
        </p:grpSpPr>
        <p:grpSp>
          <p:nvGrpSpPr>
            <p:cNvPr id="11413" name="Group 515"/>
            <p:cNvGrpSpPr>
              <a:grpSpLocks/>
            </p:cNvGrpSpPr>
            <p:nvPr/>
          </p:nvGrpSpPr>
          <p:grpSpPr bwMode="auto">
            <a:xfrm>
              <a:off x="3356" y="2713"/>
              <a:ext cx="916" cy="288"/>
              <a:chOff x="2759" y="1824"/>
              <a:chExt cx="1055" cy="497"/>
            </a:xfrm>
          </p:grpSpPr>
          <p:sp>
            <p:nvSpPr>
              <p:cNvPr id="11423" name="Freeform 516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4" name="Freeform 517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14" name="Group 518"/>
            <p:cNvGrpSpPr>
              <a:grpSpLocks/>
            </p:cNvGrpSpPr>
            <p:nvPr/>
          </p:nvGrpSpPr>
          <p:grpSpPr bwMode="auto">
            <a:xfrm>
              <a:off x="2640" y="2713"/>
              <a:ext cx="916" cy="288"/>
              <a:chOff x="2759" y="1824"/>
              <a:chExt cx="1055" cy="497"/>
            </a:xfrm>
          </p:grpSpPr>
          <p:sp>
            <p:nvSpPr>
              <p:cNvPr id="11421" name="Freeform 51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2" name="Freeform 52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15" name="Group 521"/>
            <p:cNvGrpSpPr>
              <a:grpSpLocks/>
            </p:cNvGrpSpPr>
            <p:nvPr/>
          </p:nvGrpSpPr>
          <p:grpSpPr bwMode="auto">
            <a:xfrm>
              <a:off x="1920" y="2713"/>
              <a:ext cx="916" cy="288"/>
              <a:chOff x="2759" y="1824"/>
              <a:chExt cx="1055" cy="497"/>
            </a:xfrm>
          </p:grpSpPr>
          <p:sp>
            <p:nvSpPr>
              <p:cNvPr id="11419" name="Freeform 522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20" name="Freeform 523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16" name="Group 524"/>
            <p:cNvGrpSpPr>
              <a:grpSpLocks/>
            </p:cNvGrpSpPr>
            <p:nvPr/>
          </p:nvGrpSpPr>
          <p:grpSpPr bwMode="auto">
            <a:xfrm>
              <a:off x="1248" y="2713"/>
              <a:ext cx="916" cy="288"/>
              <a:chOff x="2759" y="1824"/>
              <a:chExt cx="1055" cy="497"/>
            </a:xfrm>
          </p:grpSpPr>
          <p:sp>
            <p:nvSpPr>
              <p:cNvPr id="11417" name="Freeform 525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8" name="Freeform 526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2015" name="Group 527"/>
          <p:cNvGrpSpPr>
            <a:grpSpLocks/>
          </p:cNvGrpSpPr>
          <p:nvPr/>
        </p:nvGrpSpPr>
        <p:grpSpPr bwMode="auto">
          <a:xfrm>
            <a:off x="319965" y="6248937"/>
            <a:ext cx="2162175" cy="507464"/>
            <a:chOff x="1488" y="985"/>
            <a:chExt cx="2640" cy="297"/>
          </a:xfrm>
        </p:grpSpPr>
        <p:grpSp>
          <p:nvGrpSpPr>
            <p:cNvPr id="11401" name="Group 528"/>
            <p:cNvGrpSpPr>
              <a:grpSpLocks/>
            </p:cNvGrpSpPr>
            <p:nvPr/>
          </p:nvGrpSpPr>
          <p:grpSpPr bwMode="auto">
            <a:xfrm>
              <a:off x="1488" y="985"/>
              <a:ext cx="2352" cy="288"/>
              <a:chOff x="2759" y="1824"/>
              <a:chExt cx="1055" cy="497"/>
            </a:xfrm>
          </p:grpSpPr>
          <p:sp>
            <p:nvSpPr>
              <p:cNvPr id="11411" name="Freeform 529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2" name="Freeform 530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02" name="Group 531"/>
            <p:cNvGrpSpPr>
              <a:grpSpLocks/>
            </p:cNvGrpSpPr>
            <p:nvPr/>
          </p:nvGrpSpPr>
          <p:grpSpPr bwMode="auto">
            <a:xfrm>
              <a:off x="1584" y="988"/>
              <a:ext cx="2352" cy="288"/>
              <a:chOff x="2759" y="1824"/>
              <a:chExt cx="1055" cy="497"/>
            </a:xfrm>
          </p:grpSpPr>
          <p:sp>
            <p:nvSpPr>
              <p:cNvPr id="11409" name="Freeform 532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10" name="Freeform 533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03" name="Group 534"/>
            <p:cNvGrpSpPr>
              <a:grpSpLocks/>
            </p:cNvGrpSpPr>
            <p:nvPr/>
          </p:nvGrpSpPr>
          <p:grpSpPr bwMode="auto">
            <a:xfrm>
              <a:off x="1680" y="991"/>
              <a:ext cx="2352" cy="288"/>
              <a:chOff x="2759" y="1824"/>
              <a:chExt cx="1055" cy="497"/>
            </a:xfrm>
          </p:grpSpPr>
          <p:sp>
            <p:nvSpPr>
              <p:cNvPr id="11407" name="Freeform 535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8" name="Freeform 536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04" name="Group 537"/>
            <p:cNvGrpSpPr>
              <a:grpSpLocks/>
            </p:cNvGrpSpPr>
            <p:nvPr/>
          </p:nvGrpSpPr>
          <p:grpSpPr bwMode="auto">
            <a:xfrm>
              <a:off x="1776" y="994"/>
              <a:ext cx="2352" cy="288"/>
              <a:chOff x="2759" y="1824"/>
              <a:chExt cx="1055" cy="497"/>
            </a:xfrm>
          </p:grpSpPr>
          <p:sp>
            <p:nvSpPr>
              <p:cNvPr id="11405" name="Freeform 538"/>
              <p:cNvSpPr>
                <a:spLocks/>
              </p:cNvSpPr>
              <p:nvPr/>
            </p:nvSpPr>
            <p:spPr bwMode="auto">
              <a:xfrm>
                <a:off x="2759" y="1824"/>
                <a:ext cx="880" cy="497"/>
              </a:xfrm>
              <a:custGeom>
                <a:avLst/>
                <a:gdLst>
                  <a:gd name="T0" fmla="*/ 0 w 1375"/>
                  <a:gd name="T1" fmla="*/ 497 h 978"/>
                  <a:gd name="T2" fmla="*/ 19 w 1375"/>
                  <a:gd name="T3" fmla="*/ 490 h 978"/>
                  <a:gd name="T4" fmla="*/ 41 w 1375"/>
                  <a:gd name="T5" fmla="*/ 482 h 978"/>
                  <a:gd name="T6" fmla="*/ 91 w 1375"/>
                  <a:gd name="T7" fmla="*/ 457 h 978"/>
                  <a:gd name="T8" fmla="*/ 132 w 1375"/>
                  <a:gd name="T9" fmla="*/ 428 h 978"/>
                  <a:gd name="T10" fmla="*/ 177 w 1375"/>
                  <a:gd name="T11" fmla="*/ 389 h 978"/>
                  <a:gd name="T12" fmla="*/ 218 w 1375"/>
                  <a:gd name="T13" fmla="*/ 338 h 978"/>
                  <a:gd name="T14" fmla="*/ 268 w 1375"/>
                  <a:gd name="T15" fmla="*/ 277 h 978"/>
                  <a:gd name="T16" fmla="*/ 308 w 1375"/>
                  <a:gd name="T17" fmla="*/ 212 h 978"/>
                  <a:gd name="T18" fmla="*/ 354 w 1375"/>
                  <a:gd name="T19" fmla="*/ 151 h 978"/>
                  <a:gd name="T20" fmla="*/ 399 w 1375"/>
                  <a:gd name="T21" fmla="*/ 86 h 978"/>
                  <a:gd name="T22" fmla="*/ 422 w 1375"/>
                  <a:gd name="T23" fmla="*/ 61 h 978"/>
                  <a:gd name="T24" fmla="*/ 440 w 1375"/>
                  <a:gd name="T25" fmla="*/ 40 h 978"/>
                  <a:gd name="T26" fmla="*/ 463 w 1375"/>
                  <a:gd name="T27" fmla="*/ 22 h 978"/>
                  <a:gd name="T28" fmla="*/ 486 w 1375"/>
                  <a:gd name="T29" fmla="*/ 11 h 978"/>
                  <a:gd name="T30" fmla="*/ 495 w 1375"/>
                  <a:gd name="T31" fmla="*/ 4 h 978"/>
                  <a:gd name="T32" fmla="*/ 499 w 1375"/>
                  <a:gd name="T33" fmla="*/ 4 h 978"/>
                  <a:gd name="T34" fmla="*/ 508 w 1375"/>
                  <a:gd name="T35" fmla="*/ 0 h 978"/>
                  <a:gd name="T36" fmla="*/ 513 w 1375"/>
                  <a:gd name="T37" fmla="*/ 0 h 978"/>
                  <a:gd name="T38" fmla="*/ 517 w 1375"/>
                  <a:gd name="T39" fmla="*/ 0 h 978"/>
                  <a:gd name="T40" fmla="*/ 522 w 1375"/>
                  <a:gd name="T41" fmla="*/ 0 h 978"/>
                  <a:gd name="T42" fmla="*/ 522 w 1375"/>
                  <a:gd name="T43" fmla="*/ 0 h 978"/>
                  <a:gd name="T44" fmla="*/ 522 w 1375"/>
                  <a:gd name="T45" fmla="*/ 0 h 978"/>
                  <a:gd name="T46" fmla="*/ 522 w 1375"/>
                  <a:gd name="T47" fmla="*/ 0 h 978"/>
                  <a:gd name="T48" fmla="*/ 527 w 1375"/>
                  <a:gd name="T49" fmla="*/ 0 h 978"/>
                  <a:gd name="T50" fmla="*/ 527 w 1375"/>
                  <a:gd name="T51" fmla="*/ 0 h 978"/>
                  <a:gd name="T52" fmla="*/ 527 w 1375"/>
                  <a:gd name="T53" fmla="*/ 0 h 978"/>
                  <a:gd name="T54" fmla="*/ 531 w 1375"/>
                  <a:gd name="T55" fmla="*/ 0 h 978"/>
                  <a:gd name="T56" fmla="*/ 531 w 1375"/>
                  <a:gd name="T57" fmla="*/ 0 h 978"/>
                  <a:gd name="T58" fmla="*/ 531 w 1375"/>
                  <a:gd name="T59" fmla="*/ 0 h 978"/>
                  <a:gd name="T60" fmla="*/ 531 w 1375"/>
                  <a:gd name="T61" fmla="*/ 0 h 978"/>
                  <a:gd name="T62" fmla="*/ 531 w 1375"/>
                  <a:gd name="T63" fmla="*/ 0 h 978"/>
                  <a:gd name="T64" fmla="*/ 536 w 1375"/>
                  <a:gd name="T65" fmla="*/ 0 h 978"/>
                  <a:gd name="T66" fmla="*/ 536 w 1375"/>
                  <a:gd name="T67" fmla="*/ 0 h 978"/>
                  <a:gd name="T68" fmla="*/ 540 w 1375"/>
                  <a:gd name="T69" fmla="*/ 0 h 978"/>
                  <a:gd name="T70" fmla="*/ 540 w 1375"/>
                  <a:gd name="T71" fmla="*/ 0 h 978"/>
                  <a:gd name="T72" fmla="*/ 545 w 1375"/>
                  <a:gd name="T73" fmla="*/ 0 h 978"/>
                  <a:gd name="T74" fmla="*/ 549 w 1375"/>
                  <a:gd name="T75" fmla="*/ 0 h 978"/>
                  <a:gd name="T76" fmla="*/ 554 w 1375"/>
                  <a:gd name="T77" fmla="*/ 4 h 978"/>
                  <a:gd name="T78" fmla="*/ 563 w 1375"/>
                  <a:gd name="T79" fmla="*/ 4 h 978"/>
                  <a:gd name="T80" fmla="*/ 572 w 1375"/>
                  <a:gd name="T81" fmla="*/ 7 h 978"/>
                  <a:gd name="T82" fmla="*/ 581 w 1375"/>
                  <a:gd name="T83" fmla="*/ 14 h 978"/>
                  <a:gd name="T84" fmla="*/ 595 w 1375"/>
                  <a:gd name="T85" fmla="*/ 22 h 978"/>
                  <a:gd name="T86" fmla="*/ 617 w 1375"/>
                  <a:gd name="T87" fmla="*/ 40 h 978"/>
                  <a:gd name="T88" fmla="*/ 662 w 1375"/>
                  <a:gd name="T89" fmla="*/ 94 h 978"/>
                  <a:gd name="T90" fmla="*/ 708 w 1375"/>
                  <a:gd name="T91" fmla="*/ 151 h 978"/>
                  <a:gd name="T92" fmla="*/ 749 w 1375"/>
                  <a:gd name="T93" fmla="*/ 216 h 978"/>
                  <a:gd name="T94" fmla="*/ 794 w 1375"/>
                  <a:gd name="T95" fmla="*/ 281 h 978"/>
                  <a:gd name="T96" fmla="*/ 835 w 1375"/>
                  <a:gd name="T97" fmla="*/ 338 h 978"/>
                  <a:gd name="T98" fmla="*/ 880 w 1375"/>
                  <a:gd name="T99" fmla="*/ 389 h 9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75" h="978">
                    <a:moveTo>
                      <a:pt x="0" y="978"/>
                    </a:moveTo>
                    <a:lnTo>
                      <a:pt x="29" y="964"/>
                    </a:lnTo>
                    <a:lnTo>
                      <a:pt x="64" y="949"/>
                    </a:lnTo>
                    <a:lnTo>
                      <a:pt x="142" y="900"/>
                    </a:lnTo>
                    <a:lnTo>
                      <a:pt x="206" y="843"/>
                    </a:lnTo>
                    <a:lnTo>
                      <a:pt x="277" y="765"/>
                    </a:lnTo>
                    <a:lnTo>
                      <a:pt x="341" y="666"/>
                    </a:lnTo>
                    <a:lnTo>
                      <a:pt x="419" y="546"/>
                    </a:lnTo>
                    <a:lnTo>
                      <a:pt x="482" y="418"/>
                    </a:lnTo>
                    <a:lnTo>
                      <a:pt x="553" y="298"/>
                    </a:lnTo>
                    <a:lnTo>
                      <a:pt x="624" y="170"/>
                    </a:lnTo>
                    <a:lnTo>
                      <a:pt x="660" y="120"/>
                    </a:lnTo>
                    <a:lnTo>
                      <a:pt x="688" y="78"/>
                    </a:lnTo>
                    <a:lnTo>
                      <a:pt x="723" y="43"/>
                    </a:lnTo>
                    <a:lnTo>
                      <a:pt x="759" y="21"/>
                    </a:lnTo>
                    <a:lnTo>
                      <a:pt x="773" y="7"/>
                    </a:lnTo>
                    <a:lnTo>
                      <a:pt x="780" y="7"/>
                    </a:lnTo>
                    <a:lnTo>
                      <a:pt x="794" y="0"/>
                    </a:lnTo>
                    <a:lnTo>
                      <a:pt x="801" y="0"/>
                    </a:lnTo>
                    <a:lnTo>
                      <a:pt x="808" y="0"/>
                    </a:lnTo>
                    <a:lnTo>
                      <a:pt x="815" y="0"/>
                    </a:lnTo>
                    <a:lnTo>
                      <a:pt x="823" y="0"/>
                    </a:lnTo>
                    <a:lnTo>
                      <a:pt x="830" y="0"/>
                    </a:lnTo>
                    <a:lnTo>
                      <a:pt x="837" y="0"/>
                    </a:lnTo>
                    <a:lnTo>
                      <a:pt x="844" y="0"/>
                    </a:lnTo>
                    <a:lnTo>
                      <a:pt x="851" y="0"/>
                    </a:lnTo>
                    <a:lnTo>
                      <a:pt x="858" y="0"/>
                    </a:lnTo>
                    <a:lnTo>
                      <a:pt x="865" y="7"/>
                    </a:lnTo>
                    <a:lnTo>
                      <a:pt x="879" y="7"/>
                    </a:lnTo>
                    <a:lnTo>
                      <a:pt x="893" y="14"/>
                    </a:lnTo>
                    <a:lnTo>
                      <a:pt x="908" y="28"/>
                    </a:lnTo>
                    <a:lnTo>
                      <a:pt x="929" y="43"/>
                    </a:lnTo>
                    <a:lnTo>
                      <a:pt x="964" y="78"/>
                    </a:lnTo>
                    <a:lnTo>
                      <a:pt x="1035" y="184"/>
                    </a:lnTo>
                    <a:lnTo>
                      <a:pt x="1106" y="298"/>
                    </a:lnTo>
                    <a:lnTo>
                      <a:pt x="1170" y="425"/>
                    </a:lnTo>
                    <a:lnTo>
                      <a:pt x="1241" y="553"/>
                    </a:lnTo>
                    <a:lnTo>
                      <a:pt x="1304" y="666"/>
                    </a:lnTo>
                    <a:lnTo>
                      <a:pt x="1375" y="765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06" name="Freeform 539"/>
              <p:cNvSpPr>
                <a:spLocks/>
              </p:cNvSpPr>
              <p:nvPr/>
            </p:nvSpPr>
            <p:spPr bwMode="auto">
              <a:xfrm>
                <a:off x="3637" y="2211"/>
                <a:ext cx="177" cy="107"/>
              </a:xfrm>
              <a:custGeom>
                <a:avLst/>
                <a:gdLst>
                  <a:gd name="T0" fmla="*/ 0 w 277"/>
                  <a:gd name="T1" fmla="*/ 0 h 213"/>
                  <a:gd name="T2" fmla="*/ 45 w 277"/>
                  <a:gd name="T3" fmla="*/ 39 h 213"/>
                  <a:gd name="T4" fmla="*/ 91 w 277"/>
                  <a:gd name="T5" fmla="*/ 68 h 213"/>
                  <a:gd name="T6" fmla="*/ 113 w 277"/>
                  <a:gd name="T7" fmla="*/ 82 h 213"/>
                  <a:gd name="T8" fmla="*/ 136 w 277"/>
                  <a:gd name="T9" fmla="*/ 89 h 213"/>
                  <a:gd name="T10" fmla="*/ 177 w 277"/>
                  <a:gd name="T11" fmla="*/ 107 h 213"/>
                  <a:gd name="T12" fmla="*/ 177 w 277"/>
                  <a:gd name="T13" fmla="*/ 107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13">
                    <a:moveTo>
                      <a:pt x="0" y="0"/>
                    </a:moveTo>
                    <a:lnTo>
                      <a:pt x="71" y="78"/>
                    </a:lnTo>
                    <a:lnTo>
                      <a:pt x="142" y="135"/>
                    </a:lnTo>
                    <a:lnTo>
                      <a:pt x="177" y="163"/>
                    </a:lnTo>
                    <a:lnTo>
                      <a:pt x="213" y="177"/>
                    </a:lnTo>
                    <a:lnTo>
                      <a:pt x="277" y="213"/>
                    </a:lnTo>
                  </a:path>
                </a:pathLst>
              </a:custGeom>
              <a:noFill/>
              <a:ln w="28575">
                <a:solidFill>
                  <a:srgbClr val="0033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395" name="Text Box 540"/>
          <p:cNvSpPr txBox="1">
            <a:spLocks noChangeArrowheads="1"/>
          </p:cNvSpPr>
          <p:nvPr/>
        </p:nvSpPr>
        <p:spPr bwMode="auto">
          <a:xfrm>
            <a:off x="2841563" y="1330325"/>
            <a:ext cx="630243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 err="1">
                <a:solidFill>
                  <a:schemeClr val="accent6">
                    <a:lumMod val="75000"/>
                  </a:schemeClr>
                </a:solidFill>
              </a:rPr>
              <a:t>Expt</a:t>
            </a:r>
            <a:r>
              <a:rPr lang="en-US" altLang="en-US" dirty="0">
                <a:solidFill>
                  <a:schemeClr val="accent6">
                    <a:lumMod val="75000"/>
                  </a:schemeClr>
                </a:solidFill>
              </a:rPr>
              <a:t>: 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Kinoshita, Wenger, DSW, PRL </a:t>
            </a:r>
            <a:r>
              <a:rPr lang="en-US" altLang="en-US" sz="1800" b="1" dirty="0">
                <a:solidFill>
                  <a:schemeClr val="accent6">
                    <a:lumMod val="75000"/>
                  </a:schemeClr>
                </a:solidFill>
              </a:rPr>
              <a:t>95 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190406 (2005)</a:t>
            </a:r>
          </a:p>
        </p:txBody>
      </p:sp>
      <p:sp>
        <p:nvSpPr>
          <p:cNvPr id="11396" name="Text Box 541"/>
          <p:cNvSpPr txBox="1">
            <a:spLocks noChangeArrowheads="1"/>
          </p:cNvSpPr>
          <p:nvPr/>
        </p:nvSpPr>
        <p:spPr bwMode="auto">
          <a:xfrm>
            <a:off x="0" y="839788"/>
            <a:ext cx="5260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By photo-association</a:t>
            </a:r>
          </a:p>
        </p:txBody>
      </p:sp>
      <p:sp>
        <p:nvSpPr>
          <p:cNvPr id="11399" name="Text Box 544"/>
          <p:cNvSpPr txBox="1">
            <a:spLocks noChangeArrowheads="1"/>
          </p:cNvSpPr>
          <p:nvPr/>
        </p:nvSpPr>
        <p:spPr bwMode="auto">
          <a:xfrm>
            <a:off x="3302565" y="666247"/>
            <a:ext cx="591978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accent6">
                    <a:lumMod val="75000"/>
                  </a:schemeClr>
                </a:solidFill>
              </a:rPr>
              <a:t>Theory: </a:t>
            </a:r>
            <a:r>
              <a:rPr lang="en-US" altLang="en-US" sz="1800" dirty="0" err="1">
                <a:solidFill>
                  <a:schemeClr val="accent6">
                    <a:lumMod val="75000"/>
                  </a:schemeClr>
                </a:solidFill>
              </a:rPr>
              <a:t>Gangardt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 &amp; </a:t>
            </a:r>
            <a:r>
              <a:rPr lang="en-US" altLang="en-US" sz="1800" dirty="0" err="1">
                <a:solidFill>
                  <a:schemeClr val="accent6">
                    <a:lumMod val="75000"/>
                  </a:schemeClr>
                </a:solidFill>
              </a:rPr>
              <a:t>Shlyapnikov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, PRL </a:t>
            </a:r>
            <a:r>
              <a:rPr lang="en-US" altLang="en-US" sz="1800" b="1" dirty="0">
                <a:solidFill>
                  <a:schemeClr val="accent6">
                    <a:lumMod val="75000"/>
                  </a:schemeClr>
                </a:solidFill>
              </a:rPr>
              <a:t>90 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010401 (2003)</a:t>
            </a:r>
          </a:p>
        </p:txBody>
      </p:sp>
      <p:sp>
        <p:nvSpPr>
          <p:cNvPr id="11400" name="TextBox 1"/>
          <p:cNvSpPr txBox="1">
            <a:spLocks noChangeArrowheads="1"/>
          </p:cNvSpPr>
          <p:nvPr/>
        </p:nvSpPr>
        <p:spPr bwMode="auto">
          <a:xfrm>
            <a:off x="7122704" y="4952645"/>
            <a:ext cx="2200275" cy="70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2000" dirty="0">
                <a:solidFill>
                  <a:srgbClr val="0000FF"/>
                </a:solidFill>
              </a:rPr>
              <a:t>Pauli exclusion for bosons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7343DC8-C771-4B88-8FCE-9657884327D2}"/>
              </a:ext>
            </a:extLst>
          </p:cNvPr>
          <p:cNvGrpSpPr/>
          <p:nvPr/>
        </p:nvGrpSpPr>
        <p:grpSpPr>
          <a:xfrm>
            <a:off x="545437" y="1708150"/>
            <a:ext cx="6376063" cy="4306887"/>
            <a:chOff x="545437" y="1708150"/>
            <a:chExt cx="6376063" cy="4621213"/>
          </a:xfrm>
        </p:grpSpPr>
        <p:graphicFrame>
          <p:nvGraphicFramePr>
            <p:cNvPr id="11268" name="Object 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810241741"/>
                </p:ext>
              </p:extLst>
            </p:nvPr>
          </p:nvGraphicFramePr>
          <p:xfrm>
            <a:off x="4108450" y="5649913"/>
            <a:ext cx="793750" cy="6794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49" name="Equation" r:id="rId4" imgW="266584" imgH="228501" progId="Equation.DSMT4">
                    <p:embed/>
                  </p:oleObj>
                </mc:Choice>
                <mc:Fallback>
                  <p:oleObj name="Equation" r:id="rId4" imgW="266584" imgH="228501" progId="Equation.DSMT4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108450" y="5649913"/>
                          <a:ext cx="793750" cy="6794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270" name="Freeform 6"/>
            <p:cNvSpPr>
              <a:spLocks/>
            </p:cNvSpPr>
            <p:nvPr/>
          </p:nvSpPr>
          <p:spPr bwMode="auto">
            <a:xfrm>
              <a:off x="2035175" y="5656263"/>
              <a:ext cx="4886325" cy="3175"/>
            </a:xfrm>
            <a:custGeom>
              <a:avLst/>
              <a:gdLst>
                <a:gd name="T0" fmla="*/ 0 w 3745"/>
                <a:gd name="T1" fmla="*/ 0 h 3175"/>
                <a:gd name="T2" fmla="*/ 4875887 w 3745"/>
                <a:gd name="T3" fmla="*/ 0 h 3175"/>
                <a:gd name="T4" fmla="*/ 4886325 w 3745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45" h="3175">
                  <a:moveTo>
                    <a:pt x="0" y="0"/>
                  </a:moveTo>
                  <a:lnTo>
                    <a:pt x="3737" y="0"/>
                  </a:lnTo>
                  <a:lnTo>
                    <a:pt x="374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" name="Freeform 7"/>
            <p:cNvSpPr>
              <a:spLocks/>
            </p:cNvSpPr>
            <p:nvPr/>
          </p:nvSpPr>
          <p:spPr bwMode="auto">
            <a:xfrm>
              <a:off x="2035175" y="1857375"/>
              <a:ext cx="4886325" cy="1588"/>
            </a:xfrm>
            <a:custGeom>
              <a:avLst/>
              <a:gdLst>
                <a:gd name="T0" fmla="*/ 0 w 3745"/>
                <a:gd name="T1" fmla="*/ 0 h 1588"/>
                <a:gd name="T2" fmla="*/ 4875887 w 3745"/>
                <a:gd name="T3" fmla="*/ 0 h 1588"/>
                <a:gd name="T4" fmla="*/ 4886325 w 3745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45" h="1588">
                  <a:moveTo>
                    <a:pt x="0" y="0"/>
                  </a:moveTo>
                  <a:lnTo>
                    <a:pt x="3737" y="0"/>
                  </a:lnTo>
                  <a:lnTo>
                    <a:pt x="374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" name="Freeform 8"/>
            <p:cNvSpPr>
              <a:spLocks/>
            </p:cNvSpPr>
            <p:nvPr/>
          </p:nvSpPr>
          <p:spPr bwMode="auto">
            <a:xfrm>
              <a:off x="2035175" y="1857375"/>
              <a:ext cx="1588" cy="3810000"/>
            </a:xfrm>
            <a:custGeom>
              <a:avLst/>
              <a:gdLst>
                <a:gd name="T0" fmla="*/ 0 w 1588"/>
                <a:gd name="T1" fmla="*/ 0 h 2592"/>
                <a:gd name="T2" fmla="*/ 0 w 1588"/>
                <a:gd name="T3" fmla="*/ 3798241 h 2592"/>
                <a:gd name="T4" fmla="*/ 0 w 1588"/>
                <a:gd name="T5" fmla="*/ 3810000 h 25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2592">
                  <a:moveTo>
                    <a:pt x="0" y="0"/>
                  </a:moveTo>
                  <a:lnTo>
                    <a:pt x="0" y="2584"/>
                  </a:lnTo>
                  <a:lnTo>
                    <a:pt x="0" y="259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" name="Freeform 9"/>
            <p:cNvSpPr>
              <a:spLocks/>
            </p:cNvSpPr>
            <p:nvPr/>
          </p:nvSpPr>
          <p:spPr bwMode="auto">
            <a:xfrm>
              <a:off x="6007100" y="4979988"/>
              <a:ext cx="206375" cy="123825"/>
            </a:xfrm>
            <a:custGeom>
              <a:avLst/>
              <a:gdLst>
                <a:gd name="T0" fmla="*/ 0 w 214"/>
                <a:gd name="T1" fmla="*/ 25203 h 113"/>
                <a:gd name="T2" fmla="*/ 0 w 214"/>
                <a:gd name="T3" fmla="*/ 0 h 113"/>
                <a:gd name="T4" fmla="*/ 20252 w 214"/>
                <a:gd name="T5" fmla="*/ 0 h 113"/>
                <a:gd name="T6" fmla="*/ 206375 w 214"/>
                <a:gd name="T7" fmla="*/ 98622 h 113"/>
                <a:gd name="T8" fmla="*/ 206375 w 214"/>
                <a:gd name="T9" fmla="*/ 123825 h 113"/>
                <a:gd name="T10" fmla="*/ 184195 w 214"/>
                <a:gd name="T11" fmla="*/ 123825 h 113"/>
                <a:gd name="T12" fmla="*/ 0 w 214"/>
                <a:gd name="T13" fmla="*/ 25203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4" h="113">
                  <a:moveTo>
                    <a:pt x="0" y="23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214" y="90"/>
                  </a:lnTo>
                  <a:lnTo>
                    <a:pt x="214" y="113"/>
                  </a:lnTo>
                  <a:lnTo>
                    <a:pt x="191" y="11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51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" name="Freeform 10"/>
            <p:cNvSpPr>
              <a:spLocks/>
            </p:cNvSpPr>
            <p:nvPr/>
          </p:nvSpPr>
          <p:spPr bwMode="auto">
            <a:xfrm>
              <a:off x="5538788" y="4697413"/>
              <a:ext cx="1587" cy="98425"/>
            </a:xfrm>
            <a:custGeom>
              <a:avLst/>
              <a:gdLst>
                <a:gd name="T0" fmla="*/ 0 w 1587"/>
                <a:gd name="T1" fmla="*/ 98425 h 67"/>
                <a:gd name="T2" fmla="*/ 0 w 1587"/>
                <a:gd name="T3" fmla="*/ 11752 h 67"/>
                <a:gd name="T4" fmla="*/ 0 w 1587"/>
                <a:gd name="T5" fmla="*/ 0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67">
                  <a:moveTo>
                    <a:pt x="0" y="67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" name="Freeform 11"/>
            <p:cNvSpPr>
              <a:spLocks/>
            </p:cNvSpPr>
            <p:nvPr/>
          </p:nvSpPr>
          <p:spPr bwMode="auto">
            <a:xfrm>
              <a:off x="5516563" y="4708525"/>
              <a:ext cx="55562" cy="3175"/>
            </a:xfrm>
            <a:custGeom>
              <a:avLst/>
              <a:gdLst>
                <a:gd name="T0" fmla="*/ 0 w 42"/>
                <a:gd name="T1" fmla="*/ 0 h 3175"/>
                <a:gd name="T2" fmla="*/ 44979 w 42"/>
                <a:gd name="T3" fmla="*/ 0 h 3175"/>
                <a:gd name="T4" fmla="*/ 55562 w 42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75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" name="Freeform 12"/>
            <p:cNvSpPr>
              <a:spLocks/>
            </p:cNvSpPr>
            <p:nvPr/>
          </p:nvSpPr>
          <p:spPr bwMode="auto">
            <a:xfrm>
              <a:off x="5538788" y="4795838"/>
              <a:ext cx="1587" cy="84137"/>
            </a:xfrm>
            <a:custGeom>
              <a:avLst/>
              <a:gdLst>
                <a:gd name="T0" fmla="*/ 0 w 1587"/>
                <a:gd name="T1" fmla="*/ 0 h 58"/>
                <a:gd name="T2" fmla="*/ 0 w 1587"/>
                <a:gd name="T3" fmla="*/ 72532 h 58"/>
                <a:gd name="T4" fmla="*/ 0 w 1587"/>
                <a:gd name="T5" fmla="*/ 84137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58">
                  <a:moveTo>
                    <a:pt x="0" y="0"/>
                  </a:moveTo>
                  <a:lnTo>
                    <a:pt x="0" y="50"/>
                  </a:lnTo>
                  <a:lnTo>
                    <a:pt x="0" y="58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" name="Freeform 13"/>
            <p:cNvSpPr>
              <a:spLocks/>
            </p:cNvSpPr>
            <p:nvPr/>
          </p:nvSpPr>
          <p:spPr bwMode="auto">
            <a:xfrm>
              <a:off x="5516563" y="4868863"/>
              <a:ext cx="55562" cy="3175"/>
            </a:xfrm>
            <a:custGeom>
              <a:avLst/>
              <a:gdLst>
                <a:gd name="T0" fmla="*/ 0 w 42"/>
                <a:gd name="T1" fmla="*/ 0 h 3175"/>
                <a:gd name="T2" fmla="*/ 44979 w 42"/>
                <a:gd name="T3" fmla="*/ 0 h 3175"/>
                <a:gd name="T4" fmla="*/ 55562 w 42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75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" name="Freeform 14"/>
            <p:cNvSpPr>
              <a:spLocks/>
            </p:cNvSpPr>
            <p:nvPr/>
          </p:nvSpPr>
          <p:spPr bwMode="auto">
            <a:xfrm>
              <a:off x="5776913" y="4759325"/>
              <a:ext cx="1587" cy="84138"/>
            </a:xfrm>
            <a:custGeom>
              <a:avLst/>
              <a:gdLst>
                <a:gd name="T0" fmla="*/ 0 w 1587"/>
                <a:gd name="T1" fmla="*/ 84138 h 58"/>
                <a:gd name="T2" fmla="*/ 0 w 1587"/>
                <a:gd name="T3" fmla="*/ 11605 h 58"/>
                <a:gd name="T4" fmla="*/ 0 w 1587"/>
                <a:gd name="T5" fmla="*/ 0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58">
                  <a:moveTo>
                    <a:pt x="0" y="58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"/>
            <p:cNvSpPr>
              <a:spLocks/>
            </p:cNvSpPr>
            <p:nvPr/>
          </p:nvSpPr>
          <p:spPr bwMode="auto">
            <a:xfrm>
              <a:off x="5756275" y="477202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16"/>
            <p:cNvSpPr>
              <a:spLocks/>
            </p:cNvSpPr>
            <p:nvPr/>
          </p:nvSpPr>
          <p:spPr bwMode="auto">
            <a:xfrm>
              <a:off x="5776913" y="4843463"/>
              <a:ext cx="1587" cy="100012"/>
            </a:xfrm>
            <a:custGeom>
              <a:avLst/>
              <a:gdLst>
                <a:gd name="T0" fmla="*/ 0 w 1587"/>
                <a:gd name="T1" fmla="*/ 0 h 67"/>
                <a:gd name="T2" fmla="*/ 0 w 1587"/>
                <a:gd name="T3" fmla="*/ 88070 h 67"/>
                <a:gd name="T4" fmla="*/ 0 w 1587"/>
                <a:gd name="T5" fmla="*/ 10001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67">
                  <a:moveTo>
                    <a:pt x="0" y="0"/>
                  </a:moveTo>
                  <a:lnTo>
                    <a:pt x="0" y="59"/>
                  </a:lnTo>
                  <a:lnTo>
                    <a:pt x="0" y="67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7"/>
            <p:cNvSpPr>
              <a:spLocks/>
            </p:cNvSpPr>
            <p:nvPr/>
          </p:nvSpPr>
          <p:spPr bwMode="auto">
            <a:xfrm>
              <a:off x="5756275" y="493077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8"/>
            <p:cNvSpPr>
              <a:spLocks/>
            </p:cNvSpPr>
            <p:nvPr/>
          </p:nvSpPr>
          <p:spPr bwMode="auto">
            <a:xfrm>
              <a:off x="5975350" y="4991100"/>
              <a:ext cx="1588" cy="61913"/>
            </a:xfrm>
            <a:custGeom>
              <a:avLst/>
              <a:gdLst>
                <a:gd name="T0" fmla="*/ 0 w 1588"/>
                <a:gd name="T1" fmla="*/ 61913 h 42"/>
                <a:gd name="T2" fmla="*/ 0 w 1588"/>
                <a:gd name="T3" fmla="*/ 13267 h 42"/>
                <a:gd name="T4" fmla="*/ 0 w 158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42">
                  <a:moveTo>
                    <a:pt x="0" y="42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19"/>
            <p:cNvSpPr>
              <a:spLocks/>
            </p:cNvSpPr>
            <p:nvPr/>
          </p:nvSpPr>
          <p:spPr bwMode="auto">
            <a:xfrm>
              <a:off x="5951538" y="5003800"/>
              <a:ext cx="55562" cy="1588"/>
            </a:xfrm>
            <a:custGeom>
              <a:avLst/>
              <a:gdLst>
                <a:gd name="T0" fmla="*/ 0 w 42"/>
                <a:gd name="T1" fmla="*/ 0 h 1588"/>
                <a:gd name="T2" fmla="*/ 43656 w 42"/>
                <a:gd name="T3" fmla="*/ 0 h 1588"/>
                <a:gd name="T4" fmla="*/ 55562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20"/>
            <p:cNvSpPr>
              <a:spLocks/>
            </p:cNvSpPr>
            <p:nvPr/>
          </p:nvSpPr>
          <p:spPr bwMode="auto">
            <a:xfrm>
              <a:off x="5975350" y="5053013"/>
              <a:ext cx="1588" cy="74612"/>
            </a:xfrm>
            <a:custGeom>
              <a:avLst/>
              <a:gdLst>
                <a:gd name="T0" fmla="*/ 0 w 1588"/>
                <a:gd name="T1" fmla="*/ 0 h 50"/>
                <a:gd name="T2" fmla="*/ 0 w 1588"/>
                <a:gd name="T3" fmla="*/ 62674 h 50"/>
                <a:gd name="T4" fmla="*/ 0 w 1588"/>
                <a:gd name="T5" fmla="*/ 7461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50">
                  <a:moveTo>
                    <a:pt x="0" y="0"/>
                  </a:moveTo>
                  <a:lnTo>
                    <a:pt x="0" y="42"/>
                  </a:lnTo>
                  <a:lnTo>
                    <a:pt x="0" y="5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21"/>
            <p:cNvSpPr>
              <a:spLocks/>
            </p:cNvSpPr>
            <p:nvPr/>
          </p:nvSpPr>
          <p:spPr bwMode="auto">
            <a:xfrm>
              <a:off x="5951538" y="5114925"/>
              <a:ext cx="55562" cy="1588"/>
            </a:xfrm>
            <a:custGeom>
              <a:avLst/>
              <a:gdLst>
                <a:gd name="T0" fmla="*/ 0 w 42"/>
                <a:gd name="T1" fmla="*/ 0 h 1588"/>
                <a:gd name="T2" fmla="*/ 43656 w 42"/>
                <a:gd name="T3" fmla="*/ 0 h 1588"/>
                <a:gd name="T4" fmla="*/ 55562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Freeform 22"/>
            <p:cNvSpPr>
              <a:spLocks/>
            </p:cNvSpPr>
            <p:nvPr/>
          </p:nvSpPr>
          <p:spPr bwMode="auto">
            <a:xfrm>
              <a:off x="6126163" y="4991100"/>
              <a:ext cx="3175" cy="61913"/>
            </a:xfrm>
            <a:custGeom>
              <a:avLst/>
              <a:gdLst>
                <a:gd name="T0" fmla="*/ 0 w 3175"/>
                <a:gd name="T1" fmla="*/ 61913 h 42"/>
                <a:gd name="T2" fmla="*/ 0 w 3175"/>
                <a:gd name="T3" fmla="*/ 13267 h 42"/>
                <a:gd name="T4" fmla="*/ 0 w 317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5" h="42">
                  <a:moveTo>
                    <a:pt x="0" y="42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Freeform 23"/>
            <p:cNvSpPr>
              <a:spLocks/>
            </p:cNvSpPr>
            <p:nvPr/>
          </p:nvSpPr>
          <p:spPr bwMode="auto">
            <a:xfrm>
              <a:off x="6105525" y="5003800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8" name="Freeform 24"/>
            <p:cNvSpPr>
              <a:spLocks/>
            </p:cNvSpPr>
            <p:nvPr/>
          </p:nvSpPr>
          <p:spPr bwMode="auto">
            <a:xfrm>
              <a:off x="6126163" y="5053013"/>
              <a:ext cx="3175" cy="74612"/>
            </a:xfrm>
            <a:custGeom>
              <a:avLst/>
              <a:gdLst>
                <a:gd name="T0" fmla="*/ 0 w 3175"/>
                <a:gd name="T1" fmla="*/ 0 h 50"/>
                <a:gd name="T2" fmla="*/ 0 w 3175"/>
                <a:gd name="T3" fmla="*/ 62674 h 50"/>
                <a:gd name="T4" fmla="*/ 0 w 3175"/>
                <a:gd name="T5" fmla="*/ 7461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5" h="50">
                  <a:moveTo>
                    <a:pt x="0" y="0"/>
                  </a:moveTo>
                  <a:lnTo>
                    <a:pt x="0" y="42"/>
                  </a:lnTo>
                  <a:lnTo>
                    <a:pt x="0" y="5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" name="Freeform 25"/>
            <p:cNvSpPr>
              <a:spLocks/>
            </p:cNvSpPr>
            <p:nvPr/>
          </p:nvSpPr>
          <p:spPr bwMode="auto">
            <a:xfrm>
              <a:off x="6105525" y="511492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Freeform 26"/>
            <p:cNvSpPr>
              <a:spLocks/>
            </p:cNvSpPr>
            <p:nvPr/>
          </p:nvSpPr>
          <p:spPr bwMode="auto">
            <a:xfrm>
              <a:off x="6257925" y="5053013"/>
              <a:ext cx="1588" cy="61912"/>
            </a:xfrm>
            <a:custGeom>
              <a:avLst/>
              <a:gdLst>
                <a:gd name="T0" fmla="*/ 0 w 1588"/>
                <a:gd name="T1" fmla="*/ 61912 h 42"/>
                <a:gd name="T2" fmla="*/ 0 w 1588"/>
                <a:gd name="T3" fmla="*/ 13267 h 42"/>
                <a:gd name="T4" fmla="*/ 0 w 158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42">
                  <a:moveTo>
                    <a:pt x="0" y="42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1" name="Freeform 27"/>
            <p:cNvSpPr>
              <a:spLocks/>
            </p:cNvSpPr>
            <p:nvPr/>
          </p:nvSpPr>
          <p:spPr bwMode="auto">
            <a:xfrm>
              <a:off x="6235700" y="5067300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2" name="Freeform 28"/>
            <p:cNvSpPr>
              <a:spLocks/>
            </p:cNvSpPr>
            <p:nvPr/>
          </p:nvSpPr>
          <p:spPr bwMode="auto">
            <a:xfrm>
              <a:off x="6257925" y="5114925"/>
              <a:ext cx="1588" cy="73025"/>
            </a:xfrm>
            <a:custGeom>
              <a:avLst/>
              <a:gdLst>
                <a:gd name="T0" fmla="*/ 0 w 1588"/>
                <a:gd name="T1" fmla="*/ 0 h 50"/>
                <a:gd name="T2" fmla="*/ 0 w 1588"/>
                <a:gd name="T3" fmla="*/ 61341 h 50"/>
                <a:gd name="T4" fmla="*/ 0 w 1588"/>
                <a:gd name="T5" fmla="*/ 7302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50">
                  <a:moveTo>
                    <a:pt x="0" y="0"/>
                  </a:moveTo>
                  <a:lnTo>
                    <a:pt x="0" y="42"/>
                  </a:lnTo>
                  <a:lnTo>
                    <a:pt x="0" y="5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3" name="Freeform 29"/>
            <p:cNvSpPr>
              <a:spLocks/>
            </p:cNvSpPr>
            <p:nvPr/>
          </p:nvSpPr>
          <p:spPr bwMode="auto">
            <a:xfrm>
              <a:off x="6235700" y="5176838"/>
              <a:ext cx="53975" cy="3175"/>
            </a:xfrm>
            <a:custGeom>
              <a:avLst/>
              <a:gdLst>
                <a:gd name="T0" fmla="*/ 0 w 41"/>
                <a:gd name="T1" fmla="*/ 0 h 3175"/>
                <a:gd name="T2" fmla="*/ 43443 w 41"/>
                <a:gd name="T3" fmla="*/ 0 h 3175"/>
                <a:gd name="T4" fmla="*/ 53975 w 41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175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30"/>
            <p:cNvSpPr>
              <a:spLocks/>
            </p:cNvSpPr>
            <p:nvPr/>
          </p:nvSpPr>
          <p:spPr bwMode="auto">
            <a:xfrm>
              <a:off x="6029325" y="4916488"/>
              <a:ext cx="1588" cy="74612"/>
            </a:xfrm>
            <a:custGeom>
              <a:avLst/>
              <a:gdLst>
                <a:gd name="T0" fmla="*/ 0 w 1588"/>
                <a:gd name="T1" fmla="*/ 74612 h 50"/>
                <a:gd name="T2" fmla="*/ 0 w 1588"/>
                <a:gd name="T3" fmla="*/ 13430 h 50"/>
                <a:gd name="T4" fmla="*/ 0 w 158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50">
                  <a:moveTo>
                    <a:pt x="0" y="50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Freeform 31"/>
            <p:cNvSpPr>
              <a:spLocks/>
            </p:cNvSpPr>
            <p:nvPr/>
          </p:nvSpPr>
          <p:spPr bwMode="auto">
            <a:xfrm>
              <a:off x="6007100" y="493077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Freeform 32"/>
            <p:cNvSpPr>
              <a:spLocks/>
            </p:cNvSpPr>
            <p:nvPr/>
          </p:nvSpPr>
          <p:spPr bwMode="auto">
            <a:xfrm>
              <a:off x="6029325" y="4991100"/>
              <a:ext cx="1588" cy="76200"/>
            </a:xfrm>
            <a:custGeom>
              <a:avLst/>
              <a:gdLst>
                <a:gd name="T0" fmla="*/ 0 w 1588"/>
                <a:gd name="T1" fmla="*/ 0 h 51"/>
                <a:gd name="T2" fmla="*/ 0 w 1588"/>
                <a:gd name="T3" fmla="*/ 62753 h 51"/>
                <a:gd name="T4" fmla="*/ 0 w 1588"/>
                <a:gd name="T5" fmla="*/ 7620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51">
                  <a:moveTo>
                    <a:pt x="0" y="0"/>
                  </a:moveTo>
                  <a:lnTo>
                    <a:pt x="0" y="42"/>
                  </a:lnTo>
                  <a:lnTo>
                    <a:pt x="0" y="51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Freeform 33"/>
            <p:cNvSpPr>
              <a:spLocks/>
            </p:cNvSpPr>
            <p:nvPr/>
          </p:nvSpPr>
          <p:spPr bwMode="auto">
            <a:xfrm>
              <a:off x="6007100" y="5053013"/>
              <a:ext cx="53975" cy="3175"/>
            </a:xfrm>
            <a:custGeom>
              <a:avLst/>
              <a:gdLst>
                <a:gd name="T0" fmla="*/ 0 w 41"/>
                <a:gd name="T1" fmla="*/ 0 h 3175"/>
                <a:gd name="T2" fmla="*/ 43443 w 41"/>
                <a:gd name="T3" fmla="*/ 0 h 3175"/>
                <a:gd name="T4" fmla="*/ 53975 w 41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175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34"/>
            <p:cNvSpPr>
              <a:spLocks/>
            </p:cNvSpPr>
            <p:nvPr/>
          </p:nvSpPr>
          <p:spPr bwMode="auto">
            <a:xfrm>
              <a:off x="6278563" y="4991100"/>
              <a:ext cx="1587" cy="76200"/>
            </a:xfrm>
            <a:custGeom>
              <a:avLst/>
              <a:gdLst>
                <a:gd name="T0" fmla="*/ 0 w 1587"/>
                <a:gd name="T1" fmla="*/ 76200 h 51"/>
                <a:gd name="T2" fmla="*/ 0 w 1587"/>
                <a:gd name="T3" fmla="*/ 13447 h 51"/>
                <a:gd name="T4" fmla="*/ 0 w 158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51">
                  <a:moveTo>
                    <a:pt x="0" y="51"/>
                  </a:moveTo>
                  <a:lnTo>
                    <a:pt x="0" y="9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35"/>
            <p:cNvSpPr>
              <a:spLocks/>
            </p:cNvSpPr>
            <p:nvPr/>
          </p:nvSpPr>
          <p:spPr bwMode="auto">
            <a:xfrm>
              <a:off x="6257925" y="5003800"/>
              <a:ext cx="52388" cy="1588"/>
            </a:xfrm>
            <a:custGeom>
              <a:avLst/>
              <a:gdLst>
                <a:gd name="T0" fmla="*/ 0 w 42"/>
                <a:gd name="T1" fmla="*/ 0 h 1588"/>
                <a:gd name="T2" fmla="*/ 42409 w 42"/>
                <a:gd name="T3" fmla="*/ 0 h 1588"/>
                <a:gd name="T4" fmla="*/ 52388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36"/>
            <p:cNvSpPr>
              <a:spLocks/>
            </p:cNvSpPr>
            <p:nvPr/>
          </p:nvSpPr>
          <p:spPr bwMode="auto">
            <a:xfrm>
              <a:off x="6278563" y="5067300"/>
              <a:ext cx="1587" cy="60325"/>
            </a:xfrm>
            <a:custGeom>
              <a:avLst/>
              <a:gdLst>
                <a:gd name="T0" fmla="*/ 0 w 1587"/>
                <a:gd name="T1" fmla="*/ 0 h 41"/>
                <a:gd name="T2" fmla="*/ 0 w 1587"/>
                <a:gd name="T3" fmla="*/ 48554 h 41"/>
                <a:gd name="T4" fmla="*/ 0 w 1587"/>
                <a:gd name="T5" fmla="*/ 60325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41">
                  <a:moveTo>
                    <a:pt x="0" y="0"/>
                  </a:moveTo>
                  <a:lnTo>
                    <a:pt x="0" y="33"/>
                  </a:lnTo>
                  <a:lnTo>
                    <a:pt x="0" y="41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37"/>
            <p:cNvSpPr>
              <a:spLocks/>
            </p:cNvSpPr>
            <p:nvPr/>
          </p:nvSpPr>
          <p:spPr bwMode="auto">
            <a:xfrm>
              <a:off x="6257925" y="5114925"/>
              <a:ext cx="52388" cy="1588"/>
            </a:xfrm>
            <a:custGeom>
              <a:avLst/>
              <a:gdLst>
                <a:gd name="T0" fmla="*/ 0 w 42"/>
                <a:gd name="T1" fmla="*/ 0 h 1588"/>
                <a:gd name="T2" fmla="*/ 42409 w 42"/>
                <a:gd name="T3" fmla="*/ 0 h 1588"/>
                <a:gd name="T4" fmla="*/ 52388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38"/>
            <p:cNvSpPr>
              <a:spLocks/>
            </p:cNvSpPr>
            <p:nvPr/>
          </p:nvSpPr>
          <p:spPr bwMode="auto">
            <a:xfrm>
              <a:off x="6464300" y="5114925"/>
              <a:ext cx="1588" cy="61913"/>
            </a:xfrm>
            <a:custGeom>
              <a:avLst/>
              <a:gdLst>
                <a:gd name="T0" fmla="*/ 0 w 1588"/>
                <a:gd name="T1" fmla="*/ 61913 h 42"/>
                <a:gd name="T2" fmla="*/ 0 w 1588"/>
                <a:gd name="T3" fmla="*/ 11793 h 42"/>
                <a:gd name="T4" fmla="*/ 0 w 158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42">
                  <a:moveTo>
                    <a:pt x="0" y="42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39"/>
            <p:cNvSpPr>
              <a:spLocks/>
            </p:cNvSpPr>
            <p:nvPr/>
          </p:nvSpPr>
          <p:spPr bwMode="auto">
            <a:xfrm>
              <a:off x="6442075" y="5127625"/>
              <a:ext cx="55563" cy="1588"/>
            </a:xfrm>
            <a:custGeom>
              <a:avLst/>
              <a:gdLst>
                <a:gd name="T0" fmla="*/ 0 w 42"/>
                <a:gd name="T1" fmla="*/ 0 h 1588"/>
                <a:gd name="T2" fmla="*/ 44980 w 42"/>
                <a:gd name="T3" fmla="*/ 0 h 1588"/>
                <a:gd name="T4" fmla="*/ 55563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40"/>
            <p:cNvSpPr>
              <a:spLocks/>
            </p:cNvSpPr>
            <p:nvPr/>
          </p:nvSpPr>
          <p:spPr bwMode="auto">
            <a:xfrm>
              <a:off x="6464300" y="5176838"/>
              <a:ext cx="1588" cy="47625"/>
            </a:xfrm>
            <a:custGeom>
              <a:avLst/>
              <a:gdLst>
                <a:gd name="T0" fmla="*/ 0 w 1588"/>
                <a:gd name="T1" fmla="*/ 0 h 33"/>
                <a:gd name="T2" fmla="*/ 0 w 1588"/>
                <a:gd name="T3" fmla="*/ 36080 h 33"/>
                <a:gd name="T4" fmla="*/ 0 w 1588"/>
                <a:gd name="T5" fmla="*/ 4762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33">
                  <a:moveTo>
                    <a:pt x="0" y="0"/>
                  </a:moveTo>
                  <a:lnTo>
                    <a:pt x="0" y="25"/>
                  </a:lnTo>
                  <a:lnTo>
                    <a:pt x="0" y="33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Freeform 41"/>
            <p:cNvSpPr>
              <a:spLocks/>
            </p:cNvSpPr>
            <p:nvPr/>
          </p:nvSpPr>
          <p:spPr bwMode="auto">
            <a:xfrm>
              <a:off x="6442075" y="5214938"/>
              <a:ext cx="55563" cy="1587"/>
            </a:xfrm>
            <a:custGeom>
              <a:avLst/>
              <a:gdLst>
                <a:gd name="T0" fmla="*/ 0 w 42"/>
                <a:gd name="T1" fmla="*/ 0 h 1587"/>
                <a:gd name="T2" fmla="*/ 44980 w 42"/>
                <a:gd name="T3" fmla="*/ 0 h 1587"/>
                <a:gd name="T4" fmla="*/ 55563 w 4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7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6" name="Freeform 42"/>
            <p:cNvSpPr>
              <a:spLocks/>
            </p:cNvSpPr>
            <p:nvPr/>
          </p:nvSpPr>
          <p:spPr bwMode="auto">
            <a:xfrm>
              <a:off x="6616700" y="5114925"/>
              <a:ext cx="1588" cy="61913"/>
            </a:xfrm>
            <a:custGeom>
              <a:avLst/>
              <a:gdLst>
                <a:gd name="T0" fmla="*/ 0 w 1588"/>
                <a:gd name="T1" fmla="*/ 61913 h 42"/>
                <a:gd name="T2" fmla="*/ 0 w 1588"/>
                <a:gd name="T3" fmla="*/ 11793 h 42"/>
                <a:gd name="T4" fmla="*/ 0 w 1588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42">
                  <a:moveTo>
                    <a:pt x="0" y="42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7" name="Freeform 43"/>
            <p:cNvSpPr>
              <a:spLocks/>
            </p:cNvSpPr>
            <p:nvPr/>
          </p:nvSpPr>
          <p:spPr bwMode="auto">
            <a:xfrm>
              <a:off x="6594475" y="5127625"/>
              <a:ext cx="53975" cy="1588"/>
            </a:xfrm>
            <a:custGeom>
              <a:avLst/>
              <a:gdLst>
                <a:gd name="T0" fmla="*/ 0 w 42"/>
                <a:gd name="T1" fmla="*/ 0 h 1588"/>
                <a:gd name="T2" fmla="*/ 42409 w 42"/>
                <a:gd name="T3" fmla="*/ 0 h 1588"/>
                <a:gd name="T4" fmla="*/ 53975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8" name="Freeform 44"/>
            <p:cNvSpPr>
              <a:spLocks/>
            </p:cNvSpPr>
            <p:nvPr/>
          </p:nvSpPr>
          <p:spPr bwMode="auto">
            <a:xfrm>
              <a:off x="6616700" y="5176838"/>
              <a:ext cx="1588" cy="61912"/>
            </a:xfrm>
            <a:custGeom>
              <a:avLst/>
              <a:gdLst>
                <a:gd name="T0" fmla="*/ 0 w 1588"/>
                <a:gd name="T1" fmla="*/ 0 h 42"/>
                <a:gd name="T2" fmla="*/ 0 w 1588"/>
                <a:gd name="T3" fmla="*/ 48645 h 42"/>
                <a:gd name="T4" fmla="*/ 0 w 1588"/>
                <a:gd name="T5" fmla="*/ 6191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42">
                  <a:moveTo>
                    <a:pt x="0" y="0"/>
                  </a:moveTo>
                  <a:lnTo>
                    <a:pt x="0" y="33"/>
                  </a:lnTo>
                  <a:lnTo>
                    <a:pt x="0" y="42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9" name="Freeform 45"/>
            <p:cNvSpPr>
              <a:spLocks/>
            </p:cNvSpPr>
            <p:nvPr/>
          </p:nvSpPr>
          <p:spPr bwMode="auto">
            <a:xfrm>
              <a:off x="6594475" y="5224463"/>
              <a:ext cx="53975" cy="3175"/>
            </a:xfrm>
            <a:custGeom>
              <a:avLst/>
              <a:gdLst>
                <a:gd name="T0" fmla="*/ 0 w 42"/>
                <a:gd name="T1" fmla="*/ 0 h 3175"/>
                <a:gd name="T2" fmla="*/ 42409 w 42"/>
                <a:gd name="T3" fmla="*/ 0 h 3175"/>
                <a:gd name="T4" fmla="*/ 53975 w 42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75">
                  <a:moveTo>
                    <a:pt x="0" y="0"/>
                  </a:moveTo>
                  <a:lnTo>
                    <a:pt x="33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Freeform 46"/>
            <p:cNvSpPr>
              <a:spLocks/>
            </p:cNvSpPr>
            <p:nvPr/>
          </p:nvSpPr>
          <p:spPr bwMode="auto">
            <a:xfrm>
              <a:off x="6757988" y="5164138"/>
              <a:ext cx="1587" cy="60325"/>
            </a:xfrm>
            <a:custGeom>
              <a:avLst/>
              <a:gdLst>
                <a:gd name="T0" fmla="*/ 0 w 1587"/>
                <a:gd name="T1" fmla="*/ 60325 h 41"/>
                <a:gd name="T2" fmla="*/ 0 w 1587"/>
                <a:gd name="T3" fmla="*/ 11771 h 41"/>
                <a:gd name="T4" fmla="*/ 0 w 1587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41">
                  <a:moveTo>
                    <a:pt x="0" y="41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47"/>
            <p:cNvSpPr>
              <a:spLocks/>
            </p:cNvSpPr>
            <p:nvPr/>
          </p:nvSpPr>
          <p:spPr bwMode="auto">
            <a:xfrm>
              <a:off x="6735763" y="5176838"/>
              <a:ext cx="55562" cy="3175"/>
            </a:xfrm>
            <a:custGeom>
              <a:avLst/>
              <a:gdLst>
                <a:gd name="T0" fmla="*/ 0 w 42"/>
                <a:gd name="T1" fmla="*/ 0 h 3175"/>
                <a:gd name="T2" fmla="*/ 44979 w 42"/>
                <a:gd name="T3" fmla="*/ 0 h 3175"/>
                <a:gd name="T4" fmla="*/ 55562 w 42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75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48"/>
            <p:cNvSpPr>
              <a:spLocks/>
            </p:cNvSpPr>
            <p:nvPr/>
          </p:nvSpPr>
          <p:spPr bwMode="auto">
            <a:xfrm>
              <a:off x="6757988" y="5224463"/>
              <a:ext cx="1587" cy="50800"/>
            </a:xfrm>
            <a:custGeom>
              <a:avLst/>
              <a:gdLst>
                <a:gd name="T0" fmla="*/ 0 w 1587"/>
                <a:gd name="T1" fmla="*/ 0 h 34"/>
                <a:gd name="T2" fmla="*/ 0 w 1587"/>
                <a:gd name="T3" fmla="*/ 37353 h 34"/>
                <a:gd name="T4" fmla="*/ 0 w 1587"/>
                <a:gd name="T5" fmla="*/ 5080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34">
                  <a:moveTo>
                    <a:pt x="0" y="0"/>
                  </a:moveTo>
                  <a:lnTo>
                    <a:pt x="0" y="25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49"/>
            <p:cNvSpPr>
              <a:spLocks/>
            </p:cNvSpPr>
            <p:nvPr/>
          </p:nvSpPr>
          <p:spPr bwMode="auto">
            <a:xfrm>
              <a:off x="6735763" y="5262563"/>
              <a:ext cx="55562" cy="1587"/>
            </a:xfrm>
            <a:custGeom>
              <a:avLst/>
              <a:gdLst>
                <a:gd name="T0" fmla="*/ 0 w 42"/>
                <a:gd name="T1" fmla="*/ 0 h 1587"/>
                <a:gd name="T2" fmla="*/ 44979 w 42"/>
                <a:gd name="T3" fmla="*/ 0 h 1587"/>
                <a:gd name="T4" fmla="*/ 55562 w 42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7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50"/>
            <p:cNvSpPr>
              <a:spLocks/>
            </p:cNvSpPr>
            <p:nvPr/>
          </p:nvSpPr>
          <p:spPr bwMode="auto">
            <a:xfrm>
              <a:off x="6702425" y="5200650"/>
              <a:ext cx="1588" cy="50800"/>
            </a:xfrm>
            <a:custGeom>
              <a:avLst/>
              <a:gdLst>
                <a:gd name="T0" fmla="*/ 0 w 1588"/>
                <a:gd name="T1" fmla="*/ 50800 h 33"/>
                <a:gd name="T2" fmla="*/ 0 w 1588"/>
                <a:gd name="T3" fmla="*/ 12315 h 33"/>
                <a:gd name="T4" fmla="*/ 0 w 1588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33">
                  <a:moveTo>
                    <a:pt x="0" y="33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51"/>
            <p:cNvSpPr>
              <a:spLocks/>
            </p:cNvSpPr>
            <p:nvPr/>
          </p:nvSpPr>
          <p:spPr bwMode="auto">
            <a:xfrm>
              <a:off x="6681788" y="5214938"/>
              <a:ext cx="53975" cy="1587"/>
            </a:xfrm>
            <a:custGeom>
              <a:avLst/>
              <a:gdLst>
                <a:gd name="T0" fmla="*/ 0 w 41"/>
                <a:gd name="T1" fmla="*/ 0 h 1587"/>
                <a:gd name="T2" fmla="*/ 43443 w 41"/>
                <a:gd name="T3" fmla="*/ 0 h 1587"/>
                <a:gd name="T4" fmla="*/ 53975 w 41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7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Freeform 52"/>
            <p:cNvSpPr>
              <a:spLocks/>
            </p:cNvSpPr>
            <p:nvPr/>
          </p:nvSpPr>
          <p:spPr bwMode="auto">
            <a:xfrm>
              <a:off x="6702425" y="5251450"/>
              <a:ext cx="1588" cy="49213"/>
            </a:xfrm>
            <a:custGeom>
              <a:avLst/>
              <a:gdLst>
                <a:gd name="T0" fmla="*/ 0 w 1588"/>
                <a:gd name="T1" fmla="*/ 0 h 34"/>
                <a:gd name="T2" fmla="*/ 0 w 1588"/>
                <a:gd name="T3" fmla="*/ 36186 h 34"/>
                <a:gd name="T4" fmla="*/ 0 w 1588"/>
                <a:gd name="T5" fmla="*/ 49213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8" h="34">
                  <a:moveTo>
                    <a:pt x="0" y="0"/>
                  </a:moveTo>
                  <a:lnTo>
                    <a:pt x="0" y="25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7" name="Freeform 53"/>
            <p:cNvSpPr>
              <a:spLocks/>
            </p:cNvSpPr>
            <p:nvPr/>
          </p:nvSpPr>
          <p:spPr bwMode="auto">
            <a:xfrm>
              <a:off x="6681788" y="528637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8" name="Freeform 54"/>
            <p:cNvSpPr>
              <a:spLocks/>
            </p:cNvSpPr>
            <p:nvPr/>
          </p:nvSpPr>
          <p:spPr bwMode="auto">
            <a:xfrm>
              <a:off x="6538913" y="5103813"/>
              <a:ext cx="3175" cy="60325"/>
            </a:xfrm>
            <a:custGeom>
              <a:avLst/>
              <a:gdLst>
                <a:gd name="T0" fmla="*/ 0 w 3175"/>
                <a:gd name="T1" fmla="*/ 60325 h 42"/>
                <a:gd name="T2" fmla="*/ 0 w 3175"/>
                <a:gd name="T3" fmla="*/ 11490 h 42"/>
                <a:gd name="T4" fmla="*/ 0 w 3175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5" h="42">
                  <a:moveTo>
                    <a:pt x="0" y="42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55"/>
            <p:cNvSpPr>
              <a:spLocks/>
            </p:cNvSpPr>
            <p:nvPr/>
          </p:nvSpPr>
          <p:spPr bwMode="auto">
            <a:xfrm>
              <a:off x="6518275" y="5114925"/>
              <a:ext cx="53975" cy="1588"/>
            </a:xfrm>
            <a:custGeom>
              <a:avLst/>
              <a:gdLst>
                <a:gd name="T0" fmla="*/ 0 w 41"/>
                <a:gd name="T1" fmla="*/ 0 h 1588"/>
                <a:gd name="T2" fmla="*/ 43443 w 41"/>
                <a:gd name="T3" fmla="*/ 0 h 1588"/>
                <a:gd name="T4" fmla="*/ 53975 w 4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88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Freeform 56"/>
            <p:cNvSpPr>
              <a:spLocks/>
            </p:cNvSpPr>
            <p:nvPr/>
          </p:nvSpPr>
          <p:spPr bwMode="auto">
            <a:xfrm>
              <a:off x="6538913" y="5164138"/>
              <a:ext cx="3175" cy="50800"/>
            </a:xfrm>
            <a:custGeom>
              <a:avLst/>
              <a:gdLst>
                <a:gd name="T0" fmla="*/ 0 w 3175"/>
                <a:gd name="T1" fmla="*/ 0 h 33"/>
                <a:gd name="T2" fmla="*/ 0 w 3175"/>
                <a:gd name="T3" fmla="*/ 38485 h 33"/>
                <a:gd name="T4" fmla="*/ 0 w 3175"/>
                <a:gd name="T5" fmla="*/ 5080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75" h="33">
                  <a:moveTo>
                    <a:pt x="0" y="0"/>
                  </a:moveTo>
                  <a:lnTo>
                    <a:pt x="0" y="25"/>
                  </a:lnTo>
                  <a:lnTo>
                    <a:pt x="0" y="33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1" name="Freeform 57"/>
            <p:cNvSpPr>
              <a:spLocks/>
            </p:cNvSpPr>
            <p:nvPr/>
          </p:nvSpPr>
          <p:spPr bwMode="auto">
            <a:xfrm>
              <a:off x="6518275" y="5200650"/>
              <a:ext cx="53975" cy="3175"/>
            </a:xfrm>
            <a:custGeom>
              <a:avLst/>
              <a:gdLst>
                <a:gd name="T0" fmla="*/ 0 w 41"/>
                <a:gd name="T1" fmla="*/ 0 h 3175"/>
                <a:gd name="T2" fmla="*/ 43443 w 41"/>
                <a:gd name="T3" fmla="*/ 0 h 3175"/>
                <a:gd name="T4" fmla="*/ 53975 w 41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175">
                  <a:moveTo>
                    <a:pt x="0" y="0"/>
                  </a:moveTo>
                  <a:lnTo>
                    <a:pt x="33" y="0"/>
                  </a:lnTo>
                  <a:lnTo>
                    <a:pt x="41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2" name="Freeform 58"/>
            <p:cNvSpPr>
              <a:spLocks/>
            </p:cNvSpPr>
            <p:nvPr/>
          </p:nvSpPr>
          <p:spPr bwMode="auto">
            <a:xfrm>
              <a:off x="6367463" y="5003800"/>
              <a:ext cx="1587" cy="63500"/>
            </a:xfrm>
            <a:custGeom>
              <a:avLst/>
              <a:gdLst>
                <a:gd name="T0" fmla="*/ 0 w 1587"/>
                <a:gd name="T1" fmla="*/ 63500 h 42"/>
                <a:gd name="T2" fmla="*/ 0 w 1587"/>
                <a:gd name="T3" fmla="*/ 12095 h 42"/>
                <a:gd name="T4" fmla="*/ 0 w 158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42">
                  <a:moveTo>
                    <a:pt x="0" y="42"/>
                  </a:move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3" name="Freeform 59"/>
            <p:cNvSpPr>
              <a:spLocks/>
            </p:cNvSpPr>
            <p:nvPr/>
          </p:nvSpPr>
          <p:spPr bwMode="auto">
            <a:xfrm>
              <a:off x="6343650" y="5016500"/>
              <a:ext cx="55563" cy="3175"/>
            </a:xfrm>
            <a:custGeom>
              <a:avLst/>
              <a:gdLst>
                <a:gd name="T0" fmla="*/ 0 w 42"/>
                <a:gd name="T1" fmla="*/ 0 h 3175"/>
                <a:gd name="T2" fmla="*/ 44980 w 42"/>
                <a:gd name="T3" fmla="*/ 0 h 3175"/>
                <a:gd name="T4" fmla="*/ 55563 w 42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175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60"/>
            <p:cNvSpPr>
              <a:spLocks/>
            </p:cNvSpPr>
            <p:nvPr/>
          </p:nvSpPr>
          <p:spPr bwMode="auto">
            <a:xfrm>
              <a:off x="6367463" y="5067300"/>
              <a:ext cx="1587" cy="73025"/>
            </a:xfrm>
            <a:custGeom>
              <a:avLst/>
              <a:gdLst>
                <a:gd name="T0" fmla="*/ 0 w 1587"/>
                <a:gd name="T1" fmla="*/ 0 h 50"/>
                <a:gd name="T2" fmla="*/ 0 w 1587"/>
                <a:gd name="T3" fmla="*/ 59881 h 50"/>
                <a:gd name="T4" fmla="*/ 0 w 1587"/>
                <a:gd name="T5" fmla="*/ 7302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87" h="50">
                  <a:moveTo>
                    <a:pt x="0" y="0"/>
                  </a:moveTo>
                  <a:lnTo>
                    <a:pt x="0" y="41"/>
                  </a:lnTo>
                  <a:lnTo>
                    <a:pt x="0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61"/>
            <p:cNvSpPr>
              <a:spLocks/>
            </p:cNvSpPr>
            <p:nvPr/>
          </p:nvSpPr>
          <p:spPr bwMode="auto">
            <a:xfrm>
              <a:off x="6343650" y="5127625"/>
              <a:ext cx="55563" cy="1588"/>
            </a:xfrm>
            <a:custGeom>
              <a:avLst/>
              <a:gdLst>
                <a:gd name="T0" fmla="*/ 0 w 42"/>
                <a:gd name="T1" fmla="*/ 0 h 1588"/>
                <a:gd name="T2" fmla="*/ 44980 w 42"/>
                <a:gd name="T3" fmla="*/ 0 h 1588"/>
                <a:gd name="T4" fmla="*/ 55563 w 4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588">
                  <a:moveTo>
                    <a:pt x="0" y="0"/>
                  </a:moveTo>
                  <a:lnTo>
                    <a:pt x="34" y="0"/>
                  </a:lnTo>
                  <a:lnTo>
                    <a:pt x="42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62"/>
            <p:cNvSpPr>
              <a:spLocks/>
            </p:cNvSpPr>
            <p:nvPr/>
          </p:nvSpPr>
          <p:spPr bwMode="auto">
            <a:xfrm>
              <a:off x="2035175" y="5656263"/>
              <a:ext cx="77788" cy="3175"/>
            </a:xfrm>
            <a:custGeom>
              <a:avLst/>
              <a:gdLst>
                <a:gd name="T0" fmla="*/ 0 w 59"/>
                <a:gd name="T1" fmla="*/ 0 h 3175"/>
                <a:gd name="T2" fmla="*/ 65922 w 59"/>
                <a:gd name="T3" fmla="*/ 0 h 3175"/>
                <a:gd name="T4" fmla="*/ 77788 w 59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175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63"/>
            <p:cNvSpPr>
              <a:spLocks/>
            </p:cNvSpPr>
            <p:nvPr/>
          </p:nvSpPr>
          <p:spPr bwMode="auto">
            <a:xfrm>
              <a:off x="2035175" y="5176838"/>
              <a:ext cx="77788" cy="3175"/>
            </a:xfrm>
            <a:custGeom>
              <a:avLst/>
              <a:gdLst>
                <a:gd name="T0" fmla="*/ 0 w 59"/>
                <a:gd name="T1" fmla="*/ 0 h 3175"/>
                <a:gd name="T2" fmla="*/ 65922 w 59"/>
                <a:gd name="T3" fmla="*/ 0 h 3175"/>
                <a:gd name="T4" fmla="*/ 77788 w 59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175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Freeform 64"/>
            <p:cNvSpPr>
              <a:spLocks/>
            </p:cNvSpPr>
            <p:nvPr/>
          </p:nvSpPr>
          <p:spPr bwMode="auto">
            <a:xfrm>
              <a:off x="2035175" y="4708525"/>
              <a:ext cx="77788" cy="3175"/>
            </a:xfrm>
            <a:custGeom>
              <a:avLst/>
              <a:gdLst>
                <a:gd name="T0" fmla="*/ 0 w 59"/>
                <a:gd name="T1" fmla="*/ 0 h 3175"/>
                <a:gd name="T2" fmla="*/ 65922 w 59"/>
                <a:gd name="T3" fmla="*/ 0 h 3175"/>
                <a:gd name="T4" fmla="*/ 77788 w 59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175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Freeform 65"/>
            <p:cNvSpPr>
              <a:spLocks/>
            </p:cNvSpPr>
            <p:nvPr/>
          </p:nvSpPr>
          <p:spPr bwMode="auto">
            <a:xfrm>
              <a:off x="2035175" y="4229100"/>
              <a:ext cx="77788" cy="3175"/>
            </a:xfrm>
            <a:custGeom>
              <a:avLst/>
              <a:gdLst>
                <a:gd name="T0" fmla="*/ 0 w 59"/>
                <a:gd name="T1" fmla="*/ 0 h 3175"/>
                <a:gd name="T2" fmla="*/ 65922 w 59"/>
                <a:gd name="T3" fmla="*/ 0 h 3175"/>
                <a:gd name="T4" fmla="*/ 77788 w 59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175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Freeform 66"/>
            <p:cNvSpPr>
              <a:spLocks/>
            </p:cNvSpPr>
            <p:nvPr/>
          </p:nvSpPr>
          <p:spPr bwMode="auto">
            <a:xfrm>
              <a:off x="2035175" y="3763963"/>
              <a:ext cx="77788" cy="1587"/>
            </a:xfrm>
            <a:custGeom>
              <a:avLst/>
              <a:gdLst>
                <a:gd name="T0" fmla="*/ 0 w 59"/>
                <a:gd name="T1" fmla="*/ 0 h 1587"/>
                <a:gd name="T2" fmla="*/ 65922 w 59"/>
                <a:gd name="T3" fmla="*/ 0 h 1587"/>
                <a:gd name="T4" fmla="*/ 77788 w 59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87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67"/>
            <p:cNvSpPr>
              <a:spLocks/>
            </p:cNvSpPr>
            <p:nvPr/>
          </p:nvSpPr>
          <p:spPr bwMode="auto">
            <a:xfrm>
              <a:off x="2035175" y="3284538"/>
              <a:ext cx="77788" cy="1587"/>
            </a:xfrm>
            <a:custGeom>
              <a:avLst/>
              <a:gdLst>
                <a:gd name="T0" fmla="*/ 0 w 59"/>
                <a:gd name="T1" fmla="*/ 0 h 1587"/>
                <a:gd name="T2" fmla="*/ 65922 w 59"/>
                <a:gd name="T3" fmla="*/ 0 h 1587"/>
                <a:gd name="T4" fmla="*/ 77788 w 59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87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68"/>
            <p:cNvSpPr>
              <a:spLocks/>
            </p:cNvSpPr>
            <p:nvPr/>
          </p:nvSpPr>
          <p:spPr bwMode="auto">
            <a:xfrm>
              <a:off x="2035175" y="2805113"/>
              <a:ext cx="77788" cy="1587"/>
            </a:xfrm>
            <a:custGeom>
              <a:avLst/>
              <a:gdLst>
                <a:gd name="T0" fmla="*/ 0 w 59"/>
                <a:gd name="T1" fmla="*/ 0 h 1587"/>
                <a:gd name="T2" fmla="*/ 65922 w 59"/>
                <a:gd name="T3" fmla="*/ 0 h 1587"/>
                <a:gd name="T4" fmla="*/ 77788 w 59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87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Freeform 69"/>
            <p:cNvSpPr>
              <a:spLocks/>
            </p:cNvSpPr>
            <p:nvPr/>
          </p:nvSpPr>
          <p:spPr bwMode="auto">
            <a:xfrm>
              <a:off x="2035175" y="2336800"/>
              <a:ext cx="77788" cy="1588"/>
            </a:xfrm>
            <a:custGeom>
              <a:avLst/>
              <a:gdLst>
                <a:gd name="T0" fmla="*/ 0 w 59"/>
                <a:gd name="T1" fmla="*/ 0 h 1588"/>
                <a:gd name="T2" fmla="*/ 65922 w 59"/>
                <a:gd name="T3" fmla="*/ 0 h 1588"/>
                <a:gd name="T4" fmla="*/ 77788 w 59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88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Freeform 70"/>
            <p:cNvSpPr>
              <a:spLocks/>
            </p:cNvSpPr>
            <p:nvPr/>
          </p:nvSpPr>
          <p:spPr bwMode="auto">
            <a:xfrm>
              <a:off x="2035175" y="1857375"/>
              <a:ext cx="77788" cy="1588"/>
            </a:xfrm>
            <a:custGeom>
              <a:avLst/>
              <a:gdLst>
                <a:gd name="T0" fmla="*/ 0 w 59"/>
                <a:gd name="T1" fmla="*/ 0 h 1588"/>
                <a:gd name="T2" fmla="*/ 65922 w 59"/>
                <a:gd name="T3" fmla="*/ 0 h 1588"/>
                <a:gd name="T4" fmla="*/ 77788 w 59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588">
                  <a:moveTo>
                    <a:pt x="0" y="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71"/>
            <p:cNvSpPr>
              <a:spLocks/>
            </p:cNvSpPr>
            <p:nvPr/>
          </p:nvSpPr>
          <p:spPr bwMode="auto">
            <a:xfrm>
              <a:off x="2035175" y="5556250"/>
              <a:ext cx="44450" cy="3175"/>
            </a:xfrm>
            <a:custGeom>
              <a:avLst/>
              <a:gdLst>
                <a:gd name="T0" fmla="*/ 0 w 34"/>
                <a:gd name="T1" fmla="*/ 0 h 3175"/>
                <a:gd name="T2" fmla="*/ 32684 w 34"/>
                <a:gd name="T3" fmla="*/ 0 h 3175"/>
                <a:gd name="T4" fmla="*/ 44450 w 3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75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Freeform 72"/>
            <p:cNvSpPr>
              <a:spLocks/>
            </p:cNvSpPr>
            <p:nvPr/>
          </p:nvSpPr>
          <p:spPr bwMode="auto">
            <a:xfrm>
              <a:off x="2035175" y="5472113"/>
              <a:ext cx="44450" cy="1587"/>
            </a:xfrm>
            <a:custGeom>
              <a:avLst/>
              <a:gdLst>
                <a:gd name="T0" fmla="*/ 0 w 34"/>
                <a:gd name="T1" fmla="*/ 0 h 1587"/>
                <a:gd name="T2" fmla="*/ 32684 w 34"/>
                <a:gd name="T3" fmla="*/ 0 h 1587"/>
                <a:gd name="T4" fmla="*/ 44450 w 34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87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Freeform 73"/>
            <p:cNvSpPr>
              <a:spLocks/>
            </p:cNvSpPr>
            <p:nvPr/>
          </p:nvSpPr>
          <p:spPr bwMode="auto">
            <a:xfrm>
              <a:off x="2035175" y="5372100"/>
              <a:ext cx="44450" cy="3175"/>
            </a:xfrm>
            <a:custGeom>
              <a:avLst/>
              <a:gdLst>
                <a:gd name="T0" fmla="*/ 0 w 34"/>
                <a:gd name="T1" fmla="*/ 0 h 3175"/>
                <a:gd name="T2" fmla="*/ 32684 w 34"/>
                <a:gd name="T3" fmla="*/ 0 h 3175"/>
                <a:gd name="T4" fmla="*/ 44450 w 3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75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74"/>
            <p:cNvSpPr>
              <a:spLocks/>
            </p:cNvSpPr>
            <p:nvPr/>
          </p:nvSpPr>
          <p:spPr bwMode="auto">
            <a:xfrm>
              <a:off x="2035175" y="5275263"/>
              <a:ext cx="44450" cy="1587"/>
            </a:xfrm>
            <a:custGeom>
              <a:avLst/>
              <a:gdLst>
                <a:gd name="T0" fmla="*/ 0 w 34"/>
                <a:gd name="T1" fmla="*/ 0 h 1587"/>
                <a:gd name="T2" fmla="*/ 32684 w 34"/>
                <a:gd name="T3" fmla="*/ 0 h 1587"/>
                <a:gd name="T4" fmla="*/ 44450 w 34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87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75"/>
            <p:cNvSpPr>
              <a:spLocks/>
            </p:cNvSpPr>
            <p:nvPr/>
          </p:nvSpPr>
          <p:spPr bwMode="auto">
            <a:xfrm>
              <a:off x="2035175" y="5091113"/>
              <a:ext cx="44450" cy="1587"/>
            </a:xfrm>
            <a:custGeom>
              <a:avLst/>
              <a:gdLst>
                <a:gd name="T0" fmla="*/ 0 w 34"/>
                <a:gd name="T1" fmla="*/ 0 h 1587"/>
                <a:gd name="T2" fmla="*/ 32684 w 34"/>
                <a:gd name="T3" fmla="*/ 0 h 1587"/>
                <a:gd name="T4" fmla="*/ 44450 w 34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87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76"/>
            <p:cNvSpPr>
              <a:spLocks/>
            </p:cNvSpPr>
            <p:nvPr/>
          </p:nvSpPr>
          <p:spPr bwMode="auto">
            <a:xfrm>
              <a:off x="2035175" y="4991100"/>
              <a:ext cx="44450" cy="1588"/>
            </a:xfrm>
            <a:custGeom>
              <a:avLst/>
              <a:gdLst>
                <a:gd name="T0" fmla="*/ 0 w 34"/>
                <a:gd name="T1" fmla="*/ 0 h 1588"/>
                <a:gd name="T2" fmla="*/ 32684 w 34"/>
                <a:gd name="T3" fmla="*/ 0 h 1588"/>
                <a:gd name="T4" fmla="*/ 44450 w 3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588">
                  <a:moveTo>
                    <a:pt x="0" y="0"/>
                  </a:moveTo>
                  <a:lnTo>
                    <a:pt x="25" y="0"/>
                  </a:lnTo>
                  <a:lnTo>
                    <a:pt x="3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41" name="Group 77"/>
            <p:cNvGrpSpPr>
              <a:grpSpLocks/>
            </p:cNvGrpSpPr>
            <p:nvPr/>
          </p:nvGrpSpPr>
          <p:grpSpPr bwMode="auto">
            <a:xfrm>
              <a:off x="2035175" y="1846263"/>
              <a:ext cx="4886325" cy="3813175"/>
              <a:chOff x="1945" y="1836"/>
              <a:chExt cx="2545" cy="1758"/>
            </a:xfrm>
          </p:grpSpPr>
          <p:sp>
            <p:nvSpPr>
              <p:cNvPr id="11610" name="Freeform 78"/>
              <p:cNvSpPr>
                <a:spLocks/>
              </p:cNvSpPr>
              <p:nvPr/>
            </p:nvSpPr>
            <p:spPr bwMode="auto">
              <a:xfrm>
                <a:off x="1945" y="3241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1" name="Freeform 79"/>
              <p:cNvSpPr>
                <a:spLocks/>
              </p:cNvSpPr>
              <p:nvPr/>
            </p:nvSpPr>
            <p:spPr bwMode="auto">
              <a:xfrm>
                <a:off x="1945" y="3201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2" name="Freeform 80"/>
              <p:cNvSpPr>
                <a:spLocks/>
              </p:cNvSpPr>
              <p:nvPr/>
            </p:nvSpPr>
            <p:spPr bwMode="auto">
              <a:xfrm>
                <a:off x="1945" y="3111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3" name="Freeform 81"/>
              <p:cNvSpPr>
                <a:spLocks/>
              </p:cNvSpPr>
              <p:nvPr/>
            </p:nvSpPr>
            <p:spPr bwMode="auto">
              <a:xfrm>
                <a:off x="1945" y="3065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4" name="Freeform 82"/>
              <p:cNvSpPr>
                <a:spLocks/>
              </p:cNvSpPr>
              <p:nvPr/>
            </p:nvSpPr>
            <p:spPr bwMode="auto">
              <a:xfrm>
                <a:off x="1945" y="3026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5" name="Freeform 83"/>
              <p:cNvSpPr>
                <a:spLocks/>
              </p:cNvSpPr>
              <p:nvPr/>
            </p:nvSpPr>
            <p:spPr bwMode="auto">
              <a:xfrm>
                <a:off x="1945" y="2981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6" name="Freeform 84"/>
              <p:cNvSpPr>
                <a:spLocks/>
              </p:cNvSpPr>
              <p:nvPr/>
            </p:nvSpPr>
            <p:spPr bwMode="auto">
              <a:xfrm>
                <a:off x="1945" y="2895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7" name="Freeform 85"/>
              <p:cNvSpPr>
                <a:spLocks/>
              </p:cNvSpPr>
              <p:nvPr/>
            </p:nvSpPr>
            <p:spPr bwMode="auto">
              <a:xfrm>
                <a:off x="1945" y="2850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8" name="Freeform 86"/>
              <p:cNvSpPr>
                <a:spLocks/>
              </p:cNvSpPr>
              <p:nvPr/>
            </p:nvSpPr>
            <p:spPr bwMode="auto">
              <a:xfrm>
                <a:off x="1945" y="2805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19" name="Freeform 87"/>
              <p:cNvSpPr>
                <a:spLocks/>
              </p:cNvSpPr>
              <p:nvPr/>
            </p:nvSpPr>
            <p:spPr bwMode="auto">
              <a:xfrm>
                <a:off x="1945" y="2760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0" name="Freeform 88"/>
              <p:cNvSpPr>
                <a:spLocks/>
              </p:cNvSpPr>
              <p:nvPr/>
            </p:nvSpPr>
            <p:spPr bwMode="auto">
              <a:xfrm>
                <a:off x="1945" y="2674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1" name="Freeform 89"/>
              <p:cNvSpPr>
                <a:spLocks/>
              </p:cNvSpPr>
              <p:nvPr/>
            </p:nvSpPr>
            <p:spPr bwMode="auto">
              <a:xfrm>
                <a:off x="1945" y="2629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2" name="Freeform 90"/>
              <p:cNvSpPr>
                <a:spLocks/>
              </p:cNvSpPr>
              <p:nvPr/>
            </p:nvSpPr>
            <p:spPr bwMode="auto">
              <a:xfrm>
                <a:off x="1945" y="2584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3" name="Freeform 91"/>
              <p:cNvSpPr>
                <a:spLocks/>
              </p:cNvSpPr>
              <p:nvPr/>
            </p:nvSpPr>
            <p:spPr bwMode="auto">
              <a:xfrm>
                <a:off x="1945" y="2544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4" name="Freeform 92"/>
              <p:cNvSpPr>
                <a:spLocks/>
              </p:cNvSpPr>
              <p:nvPr/>
            </p:nvSpPr>
            <p:spPr bwMode="auto">
              <a:xfrm>
                <a:off x="1945" y="2453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5" name="Freeform 93"/>
              <p:cNvSpPr>
                <a:spLocks/>
              </p:cNvSpPr>
              <p:nvPr/>
            </p:nvSpPr>
            <p:spPr bwMode="auto">
              <a:xfrm>
                <a:off x="1945" y="2414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6" name="Freeform 94"/>
              <p:cNvSpPr>
                <a:spLocks/>
              </p:cNvSpPr>
              <p:nvPr/>
            </p:nvSpPr>
            <p:spPr bwMode="auto">
              <a:xfrm>
                <a:off x="1945" y="2368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7" name="Freeform 95"/>
              <p:cNvSpPr>
                <a:spLocks/>
              </p:cNvSpPr>
              <p:nvPr/>
            </p:nvSpPr>
            <p:spPr bwMode="auto">
              <a:xfrm>
                <a:off x="1945" y="2323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8" name="Freeform 96"/>
              <p:cNvSpPr>
                <a:spLocks/>
              </p:cNvSpPr>
              <p:nvPr/>
            </p:nvSpPr>
            <p:spPr bwMode="auto">
              <a:xfrm>
                <a:off x="1945" y="2278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29" name="Freeform 97"/>
              <p:cNvSpPr>
                <a:spLocks/>
              </p:cNvSpPr>
              <p:nvPr/>
            </p:nvSpPr>
            <p:spPr bwMode="auto">
              <a:xfrm>
                <a:off x="1945" y="2238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0" name="Freeform 98"/>
              <p:cNvSpPr>
                <a:spLocks/>
              </p:cNvSpPr>
              <p:nvPr/>
            </p:nvSpPr>
            <p:spPr bwMode="auto">
              <a:xfrm>
                <a:off x="1945" y="2193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1" name="Freeform 99"/>
              <p:cNvSpPr>
                <a:spLocks/>
              </p:cNvSpPr>
              <p:nvPr/>
            </p:nvSpPr>
            <p:spPr bwMode="auto">
              <a:xfrm>
                <a:off x="1945" y="2147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2" name="Freeform 100"/>
              <p:cNvSpPr>
                <a:spLocks/>
              </p:cNvSpPr>
              <p:nvPr/>
            </p:nvSpPr>
            <p:spPr bwMode="auto">
              <a:xfrm>
                <a:off x="1945" y="2102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3" name="Freeform 101"/>
              <p:cNvSpPr>
                <a:spLocks/>
              </p:cNvSpPr>
              <p:nvPr/>
            </p:nvSpPr>
            <p:spPr bwMode="auto">
              <a:xfrm>
                <a:off x="1945" y="2017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4" name="Freeform 102"/>
              <p:cNvSpPr>
                <a:spLocks/>
              </p:cNvSpPr>
              <p:nvPr/>
            </p:nvSpPr>
            <p:spPr bwMode="auto">
              <a:xfrm>
                <a:off x="1945" y="1972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5" name="Freeform 103"/>
              <p:cNvSpPr>
                <a:spLocks/>
              </p:cNvSpPr>
              <p:nvPr/>
            </p:nvSpPr>
            <p:spPr bwMode="auto">
              <a:xfrm>
                <a:off x="1945" y="1932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6" name="Freeform 104"/>
              <p:cNvSpPr>
                <a:spLocks/>
              </p:cNvSpPr>
              <p:nvPr/>
            </p:nvSpPr>
            <p:spPr bwMode="auto">
              <a:xfrm>
                <a:off x="1945" y="1886"/>
                <a:ext cx="23" cy="1"/>
              </a:xfrm>
              <a:custGeom>
                <a:avLst/>
                <a:gdLst>
                  <a:gd name="T0" fmla="*/ 0 w 34"/>
                  <a:gd name="T1" fmla="*/ 0 h 1"/>
                  <a:gd name="T2" fmla="*/ 17 w 34"/>
                  <a:gd name="T3" fmla="*/ 0 h 1"/>
                  <a:gd name="T4" fmla="*/ 23 w 3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">
                    <a:moveTo>
                      <a:pt x="0" y="0"/>
                    </a:moveTo>
                    <a:lnTo>
                      <a:pt x="25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7" name="Freeform 105"/>
              <p:cNvSpPr>
                <a:spLocks/>
              </p:cNvSpPr>
              <p:nvPr/>
            </p:nvSpPr>
            <p:spPr bwMode="auto">
              <a:xfrm>
                <a:off x="2772" y="3553"/>
                <a:ext cx="1" cy="40"/>
              </a:xfrm>
              <a:custGeom>
                <a:avLst/>
                <a:gdLst>
                  <a:gd name="T0" fmla="*/ 0 w 1"/>
                  <a:gd name="T1" fmla="*/ 40 h 59"/>
                  <a:gd name="T2" fmla="*/ 0 w 1"/>
                  <a:gd name="T3" fmla="*/ 6 h 59"/>
                  <a:gd name="T4" fmla="*/ 0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8" name="Freeform 106"/>
              <p:cNvSpPr>
                <a:spLocks/>
              </p:cNvSpPr>
              <p:nvPr/>
            </p:nvSpPr>
            <p:spPr bwMode="auto">
              <a:xfrm>
                <a:off x="4359" y="3553"/>
                <a:ext cx="1" cy="40"/>
              </a:xfrm>
              <a:custGeom>
                <a:avLst/>
                <a:gdLst>
                  <a:gd name="T0" fmla="*/ 0 w 1"/>
                  <a:gd name="T1" fmla="*/ 40 h 59"/>
                  <a:gd name="T2" fmla="*/ 0 w 1"/>
                  <a:gd name="T3" fmla="*/ 6 h 59"/>
                  <a:gd name="T4" fmla="*/ 0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39" name="Freeform 107"/>
              <p:cNvSpPr>
                <a:spLocks/>
              </p:cNvSpPr>
              <p:nvPr/>
            </p:nvSpPr>
            <p:spPr bwMode="auto">
              <a:xfrm>
                <a:off x="1945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0" name="Freeform 108"/>
              <p:cNvSpPr>
                <a:spLocks/>
              </p:cNvSpPr>
              <p:nvPr/>
            </p:nvSpPr>
            <p:spPr bwMode="auto">
              <a:xfrm>
                <a:off x="2143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1" name="Freeform 109"/>
              <p:cNvSpPr>
                <a:spLocks/>
              </p:cNvSpPr>
              <p:nvPr/>
            </p:nvSpPr>
            <p:spPr bwMode="auto">
              <a:xfrm>
                <a:off x="2296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2" name="Freeform 110"/>
              <p:cNvSpPr>
                <a:spLocks/>
              </p:cNvSpPr>
              <p:nvPr/>
            </p:nvSpPr>
            <p:spPr bwMode="auto">
              <a:xfrm>
                <a:off x="2421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3" name="Freeform 111"/>
              <p:cNvSpPr>
                <a:spLocks/>
              </p:cNvSpPr>
              <p:nvPr/>
            </p:nvSpPr>
            <p:spPr bwMode="auto">
              <a:xfrm>
                <a:off x="2528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4" name="Freeform 112"/>
              <p:cNvSpPr>
                <a:spLocks/>
              </p:cNvSpPr>
              <p:nvPr/>
            </p:nvSpPr>
            <p:spPr bwMode="auto">
              <a:xfrm>
                <a:off x="2619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5" name="Freeform 113"/>
              <p:cNvSpPr>
                <a:spLocks/>
              </p:cNvSpPr>
              <p:nvPr/>
            </p:nvSpPr>
            <p:spPr bwMode="auto">
              <a:xfrm>
                <a:off x="2699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6" name="Freeform 114"/>
              <p:cNvSpPr>
                <a:spLocks/>
              </p:cNvSpPr>
              <p:nvPr/>
            </p:nvSpPr>
            <p:spPr bwMode="auto">
              <a:xfrm>
                <a:off x="3249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7" name="Freeform 115"/>
              <p:cNvSpPr>
                <a:spLocks/>
              </p:cNvSpPr>
              <p:nvPr/>
            </p:nvSpPr>
            <p:spPr bwMode="auto">
              <a:xfrm>
                <a:off x="3532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8" name="Freeform 116"/>
              <p:cNvSpPr>
                <a:spLocks/>
              </p:cNvSpPr>
              <p:nvPr/>
            </p:nvSpPr>
            <p:spPr bwMode="auto">
              <a:xfrm>
                <a:off x="3730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49" name="Freeform 117"/>
              <p:cNvSpPr>
                <a:spLocks/>
              </p:cNvSpPr>
              <p:nvPr/>
            </p:nvSpPr>
            <p:spPr bwMode="auto">
              <a:xfrm>
                <a:off x="3883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0" name="Freeform 118"/>
              <p:cNvSpPr>
                <a:spLocks/>
              </p:cNvSpPr>
              <p:nvPr/>
            </p:nvSpPr>
            <p:spPr bwMode="auto">
              <a:xfrm>
                <a:off x="4008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1" name="Freeform 119"/>
              <p:cNvSpPr>
                <a:spLocks/>
              </p:cNvSpPr>
              <p:nvPr/>
            </p:nvSpPr>
            <p:spPr bwMode="auto">
              <a:xfrm>
                <a:off x="4116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2" name="Freeform 120"/>
              <p:cNvSpPr>
                <a:spLocks/>
              </p:cNvSpPr>
              <p:nvPr/>
            </p:nvSpPr>
            <p:spPr bwMode="auto">
              <a:xfrm>
                <a:off x="4206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3" name="Freeform 121"/>
              <p:cNvSpPr>
                <a:spLocks/>
              </p:cNvSpPr>
              <p:nvPr/>
            </p:nvSpPr>
            <p:spPr bwMode="auto">
              <a:xfrm>
                <a:off x="4286" y="3570"/>
                <a:ext cx="1" cy="23"/>
              </a:xfrm>
              <a:custGeom>
                <a:avLst/>
                <a:gdLst>
                  <a:gd name="T0" fmla="*/ 0 w 1"/>
                  <a:gd name="T1" fmla="*/ 23 h 33"/>
                  <a:gd name="T2" fmla="*/ 0 w 1"/>
                  <a:gd name="T3" fmla="*/ 6 h 33"/>
                  <a:gd name="T4" fmla="*/ 0 w 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3">
                    <a:moveTo>
                      <a:pt x="0" y="33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4" name="Freeform 122"/>
              <p:cNvSpPr>
                <a:spLocks/>
              </p:cNvSpPr>
              <p:nvPr/>
            </p:nvSpPr>
            <p:spPr bwMode="auto">
              <a:xfrm>
                <a:off x="2772" y="1841"/>
                <a:ext cx="1" cy="40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34 h 59"/>
                  <a:gd name="T4" fmla="*/ 0 w 1"/>
                  <a:gd name="T5" fmla="*/ 4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5" name="Freeform 123"/>
              <p:cNvSpPr>
                <a:spLocks/>
              </p:cNvSpPr>
              <p:nvPr/>
            </p:nvSpPr>
            <p:spPr bwMode="auto">
              <a:xfrm>
                <a:off x="4359" y="1841"/>
                <a:ext cx="1" cy="40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34 h 59"/>
                  <a:gd name="T4" fmla="*/ 0 w 1"/>
                  <a:gd name="T5" fmla="*/ 4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6" name="Freeform 124"/>
              <p:cNvSpPr>
                <a:spLocks/>
              </p:cNvSpPr>
              <p:nvPr/>
            </p:nvSpPr>
            <p:spPr bwMode="auto">
              <a:xfrm>
                <a:off x="1945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7" name="Freeform 125"/>
              <p:cNvSpPr>
                <a:spLocks/>
              </p:cNvSpPr>
              <p:nvPr/>
            </p:nvSpPr>
            <p:spPr bwMode="auto">
              <a:xfrm>
                <a:off x="2143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8" name="Freeform 126"/>
              <p:cNvSpPr>
                <a:spLocks/>
              </p:cNvSpPr>
              <p:nvPr/>
            </p:nvSpPr>
            <p:spPr bwMode="auto">
              <a:xfrm>
                <a:off x="2296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59" name="Freeform 127"/>
              <p:cNvSpPr>
                <a:spLocks/>
              </p:cNvSpPr>
              <p:nvPr/>
            </p:nvSpPr>
            <p:spPr bwMode="auto">
              <a:xfrm>
                <a:off x="2421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0" name="Freeform 128"/>
              <p:cNvSpPr>
                <a:spLocks/>
              </p:cNvSpPr>
              <p:nvPr/>
            </p:nvSpPr>
            <p:spPr bwMode="auto">
              <a:xfrm>
                <a:off x="2528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1" name="Freeform 129"/>
              <p:cNvSpPr>
                <a:spLocks/>
              </p:cNvSpPr>
              <p:nvPr/>
            </p:nvSpPr>
            <p:spPr bwMode="auto">
              <a:xfrm>
                <a:off x="2619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2" name="Freeform 130"/>
              <p:cNvSpPr>
                <a:spLocks/>
              </p:cNvSpPr>
              <p:nvPr/>
            </p:nvSpPr>
            <p:spPr bwMode="auto">
              <a:xfrm>
                <a:off x="2699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3" name="Freeform 131"/>
              <p:cNvSpPr>
                <a:spLocks/>
              </p:cNvSpPr>
              <p:nvPr/>
            </p:nvSpPr>
            <p:spPr bwMode="auto">
              <a:xfrm>
                <a:off x="3249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4" name="Freeform 132"/>
              <p:cNvSpPr>
                <a:spLocks/>
              </p:cNvSpPr>
              <p:nvPr/>
            </p:nvSpPr>
            <p:spPr bwMode="auto">
              <a:xfrm>
                <a:off x="3532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5" name="Freeform 133"/>
              <p:cNvSpPr>
                <a:spLocks/>
              </p:cNvSpPr>
              <p:nvPr/>
            </p:nvSpPr>
            <p:spPr bwMode="auto">
              <a:xfrm>
                <a:off x="3730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6" name="Freeform 134"/>
              <p:cNvSpPr>
                <a:spLocks/>
              </p:cNvSpPr>
              <p:nvPr/>
            </p:nvSpPr>
            <p:spPr bwMode="auto">
              <a:xfrm>
                <a:off x="3883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7" name="Freeform 135"/>
              <p:cNvSpPr>
                <a:spLocks/>
              </p:cNvSpPr>
              <p:nvPr/>
            </p:nvSpPr>
            <p:spPr bwMode="auto">
              <a:xfrm>
                <a:off x="4008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8" name="Freeform 136"/>
              <p:cNvSpPr>
                <a:spLocks/>
              </p:cNvSpPr>
              <p:nvPr/>
            </p:nvSpPr>
            <p:spPr bwMode="auto">
              <a:xfrm>
                <a:off x="4116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69" name="Freeform 137"/>
              <p:cNvSpPr>
                <a:spLocks/>
              </p:cNvSpPr>
              <p:nvPr/>
            </p:nvSpPr>
            <p:spPr bwMode="auto">
              <a:xfrm>
                <a:off x="4206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0" name="Freeform 138"/>
              <p:cNvSpPr>
                <a:spLocks/>
              </p:cNvSpPr>
              <p:nvPr/>
            </p:nvSpPr>
            <p:spPr bwMode="auto">
              <a:xfrm>
                <a:off x="4286" y="1841"/>
                <a:ext cx="1" cy="23"/>
              </a:xfrm>
              <a:custGeom>
                <a:avLst/>
                <a:gdLst>
                  <a:gd name="T0" fmla="*/ 0 w 1"/>
                  <a:gd name="T1" fmla="*/ 0 h 34"/>
                  <a:gd name="T2" fmla="*/ 0 w 1"/>
                  <a:gd name="T3" fmla="*/ 17 h 34"/>
                  <a:gd name="T4" fmla="*/ 0 w 1"/>
                  <a:gd name="T5" fmla="*/ 2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lnTo>
                      <a:pt x="0" y="25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1" name="Freeform 139"/>
              <p:cNvSpPr>
                <a:spLocks/>
              </p:cNvSpPr>
              <p:nvPr/>
            </p:nvSpPr>
            <p:spPr bwMode="auto">
              <a:xfrm>
                <a:off x="1945" y="1836"/>
                <a:ext cx="1" cy="1757"/>
              </a:xfrm>
              <a:custGeom>
                <a:avLst/>
                <a:gdLst>
                  <a:gd name="T0" fmla="*/ 0 w 1"/>
                  <a:gd name="T1" fmla="*/ 1757 h 2592"/>
                  <a:gd name="T2" fmla="*/ 0 w 1"/>
                  <a:gd name="T3" fmla="*/ 5 h 2592"/>
                  <a:gd name="T4" fmla="*/ 0 w 1"/>
                  <a:gd name="T5" fmla="*/ 0 h 25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592">
                    <a:moveTo>
                      <a:pt x="0" y="2592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2" name="Freeform 140"/>
              <p:cNvSpPr>
                <a:spLocks/>
              </p:cNvSpPr>
              <p:nvPr/>
            </p:nvSpPr>
            <p:spPr bwMode="auto">
              <a:xfrm>
                <a:off x="4484" y="1836"/>
                <a:ext cx="1" cy="1757"/>
              </a:xfrm>
              <a:custGeom>
                <a:avLst/>
                <a:gdLst>
                  <a:gd name="T0" fmla="*/ 0 w 1"/>
                  <a:gd name="T1" fmla="*/ 1757 h 2592"/>
                  <a:gd name="T2" fmla="*/ 0 w 1"/>
                  <a:gd name="T3" fmla="*/ 5 h 2592"/>
                  <a:gd name="T4" fmla="*/ 0 w 1"/>
                  <a:gd name="T5" fmla="*/ 0 h 25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592">
                    <a:moveTo>
                      <a:pt x="0" y="2592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3" name="Freeform 141"/>
              <p:cNvSpPr>
                <a:spLocks/>
              </p:cNvSpPr>
              <p:nvPr/>
            </p:nvSpPr>
            <p:spPr bwMode="auto">
              <a:xfrm>
                <a:off x="1945" y="3593"/>
                <a:ext cx="2545" cy="1"/>
              </a:xfrm>
              <a:custGeom>
                <a:avLst/>
                <a:gdLst>
                  <a:gd name="T0" fmla="*/ 0 w 3745"/>
                  <a:gd name="T1" fmla="*/ 0 h 1"/>
                  <a:gd name="T2" fmla="*/ 2540 w 3745"/>
                  <a:gd name="T3" fmla="*/ 0 h 1"/>
                  <a:gd name="T4" fmla="*/ 2545 w 374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45" h="1">
                    <a:moveTo>
                      <a:pt x="0" y="0"/>
                    </a:moveTo>
                    <a:lnTo>
                      <a:pt x="3737" y="0"/>
                    </a:lnTo>
                    <a:lnTo>
                      <a:pt x="374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4" name="Freeform 142"/>
              <p:cNvSpPr>
                <a:spLocks/>
              </p:cNvSpPr>
              <p:nvPr/>
            </p:nvSpPr>
            <p:spPr bwMode="auto">
              <a:xfrm>
                <a:off x="1945" y="1841"/>
                <a:ext cx="2545" cy="1"/>
              </a:xfrm>
              <a:custGeom>
                <a:avLst/>
                <a:gdLst>
                  <a:gd name="T0" fmla="*/ 0 w 3745"/>
                  <a:gd name="T1" fmla="*/ 0 h 1"/>
                  <a:gd name="T2" fmla="*/ 2540 w 3745"/>
                  <a:gd name="T3" fmla="*/ 0 h 1"/>
                  <a:gd name="T4" fmla="*/ 2545 w 374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45" h="1">
                    <a:moveTo>
                      <a:pt x="0" y="0"/>
                    </a:moveTo>
                    <a:lnTo>
                      <a:pt x="3737" y="0"/>
                    </a:lnTo>
                    <a:lnTo>
                      <a:pt x="3745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" name="Freeform 143"/>
              <p:cNvSpPr>
                <a:spLocks/>
              </p:cNvSpPr>
              <p:nvPr/>
            </p:nvSpPr>
            <p:spPr bwMode="auto">
              <a:xfrm>
                <a:off x="1945" y="2074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" name="Freeform 144"/>
              <p:cNvSpPr>
                <a:spLocks/>
              </p:cNvSpPr>
              <p:nvPr/>
            </p:nvSpPr>
            <p:spPr bwMode="auto">
              <a:xfrm>
                <a:off x="1968" y="207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" name="Freeform 145"/>
              <p:cNvSpPr>
                <a:spLocks/>
              </p:cNvSpPr>
              <p:nvPr/>
            </p:nvSpPr>
            <p:spPr bwMode="auto">
              <a:xfrm>
                <a:off x="1985" y="209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" name="Freeform 146"/>
              <p:cNvSpPr>
                <a:spLocks/>
              </p:cNvSpPr>
              <p:nvPr/>
            </p:nvSpPr>
            <p:spPr bwMode="auto">
              <a:xfrm>
                <a:off x="2002" y="209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" name="Freeform 147"/>
              <p:cNvSpPr>
                <a:spLocks/>
              </p:cNvSpPr>
              <p:nvPr/>
            </p:nvSpPr>
            <p:spPr bwMode="auto">
              <a:xfrm>
                <a:off x="2019" y="210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" name="Freeform 148"/>
              <p:cNvSpPr>
                <a:spLocks/>
              </p:cNvSpPr>
              <p:nvPr/>
            </p:nvSpPr>
            <p:spPr bwMode="auto">
              <a:xfrm>
                <a:off x="2036" y="2107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" name="Freeform 149"/>
              <p:cNvSpPr>
                <a:spLocks/>
              </p:cNvSpPr>
              <p:nvPr/>
            </p:nvSpPr>
            <p:spPr bwMode="auto">
              <a:xfrm>
                <a:off x="2053" y="2119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2" name="Freeform 150"/>
              <p:cNvSpPr>
                <a:spLocks/>
              </p:cNvSpPr>
              <p:nvPr/>
            </p:nvSpPr>
            <p:spPr bwMode="auto">
              <a:xfrm>
                <a:off x="2070" y="213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3" name="Freeform 151"/>
              <p:cNvSpPr>
                <a:spLocks/>
              </p:cNvSpPr>
              <p:nvPr/>
            </p:nvSpPr>
            <p:spPr bwMode="auto">
              <a:xfrm>
                <a:off x="2087" y="213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4" name="Freeform 152"/>
              <p:cNvSpPr>
                <a:spLocks/>
              </p:cNvSpPr>
              <p:nvPr/>
            </p:nvSpPr>
            <p:spPr bwMode="auto">
              <a:xfrm>
                <a:off x="2104" y="2147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5" name="Freeform 153"/>
              <p:cNvSpPr>
                <a:spLocks/>
              </p:cNvSpPr>
              <p:nvPr/>
            </p:nvSpPr>
            <p:spPr bwMode="auto">
              <a:xfrm>
                <a:off x="2121" y="2158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6" name="Freeform 154"/>
              <p:cNvSpPr>
                <a:spLocks/>
              </p:cNvSpPr>
              <p:nvPr/>
            </p:nvSpPr>
            <p:spPr bwMode="auto">
              <a:xfrm>
                <a:off x="2138" y="216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7" name="Freeform 155"/>
              <p:cNvSpPr>
                <a:spLocks/>
              </p:cNvSpPr>
              <p:nvPr/>
            </p:nvSpPr>
            <p:spPr bwMode="auto">
              <a:xfrm>
                <a:off x="2155" y="216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8" name="Freeform 156"/>
              <p:cNvSpPr>
                <a:spLocks/>
              </p:cNvSpPr>
              <p:nvPr/>
            </p:nvSpPr>
            <p:spPr bwMode="auto">
              <a:xfrm>
                <a:off x="2172" y="217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9" name="Freeform 157"/>
              <p:cNvSpPr>
                <a:spLocks/>
              </p:cNvSpPr>
              <p:nvPr/>
            </p:nvSpPr>
            <p:spPr bwMode="auto">
              <a:xfrm>
                <a:off x="2189" y="2187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0" name="Freeform 158"/>
              <p:cNvSpPr>
                <a:spLocks/>
              </p:cNvSpPr>
              <p:nvPr/>
            </p:nvSpPr>
            <p:spPr bwMode="auto">
              <a:xfrm>
                <a:off x="2211" y="2193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1" name="Freeform 159"/>
              <p:cNvSpPr>
                <a:spLocks/>
              </p:cNvSpPr>
              <p:nvPr/>
            </p:nvSpPr>
            <p:spPr bwMode="auto">
              <a:xfrm>
                <a:off x="2228" y="2193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2" name="Freeform 160"/>
              <p:cNvSpPr>
                <a:spLocks/>
              </p:cNvSpPr>
              <p:nvPr/>
            </p:nvSpPr>
            <p:spPr bwMode="auto">
              <a:xfrm>
                <a:off x="2245" y="221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3" name="Freeform 161"/>
              <p:cNvSpPr>
                <a:spLocks/>
              </p:cNvSpPr>
              <p:nvPr/>
            </p:nvSpPr>
            <p:spPr bwMode="auto">
              <a:xfrm>
                <a:off x="2262" y="221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4" name="Freeform 162"/>
              <p:cNvSpPr>
                <a:spLocks/>
              </p:cNvSpPr>
              <p:nvPr/>
            </p:nvSpPr>
            <p:spPr bwMode="auto">
              <a:xfrm>
                <a:off x="2279" y="222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5" name="Freeform 163"/>
              <p:cNvSpPr>
                <a:spLocks/>
              </p:cNvSpPr>
              <p:nvPr/>
            </p:nvSpPr>
            <p:spPr bwMode="auto">
              <a:xfrm>
                <a:off x="2296" y="2232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6" name="Freeform 164"/>
              <p:cNvSpPr>
                <a:spLocks/>
              </p:cNvSpPr>
              <p:nvPr/>
            </p:nvSpPr>
            <p:spPr bwMode="auto">
              <a:xfrm>
                <a:off x="2313" y="2244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7" name="Freeform 165"/>
              <p:cNvSpPr>
                <a:spLocks/>
              </p:cNvSpPr>
              <p:nvPr/>
            </p:nvSpPr>
            <p:spPr bwMode="auto">
              <a:xfrm>
                <a:off x="2330" y="2249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8" name="Freeform 166"/>
              <p:cNvSpPr>
                <a:spLocks/>
              </p:cNvSpPr>
              <p:nvPr/>
            </p:nvSpPr>
            <p:spPr bwMode="auto">
              <a:xfrm>
                <a:off x="2347" y="226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99" name="Freeform 167"/>
              <p:cNvSpPr>
                <a:spLocks/>
              </p:cNvSpPr>
              <p:nvPr/>
            </p:nvSpPr>
            <p:spPr bwMode="auto">
              <a:xfrm>
                <a:off x="2365" y="227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0" name="Freeform 168"/>
              <p:cNvSpPr>
                <a:spLocks/>
              </p:cNvSpPr>
              <p:nvPr/>
            </p:nvSpPr>
            <p:spPr bwMode="auto">
              <a:xfrm>
                <a:off x="2382" y="2278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1" name="Freeform 169"/>
              <p:cNvSpPr>
                <a:spLocks/>
              </p:cNvSpPr>
              <p:nvPr/>
            </p:nvSpPr>
            <p:spPr bwMode="auto">
              <a:xfrm>
                <a:off x="2399" y="2289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2" name="Freeform 170"/>
              <p:cNvSpPr>
                <a:spLocks/>
              </p:cNvSpPr>
              <p:nvPr/>
            </p:nvSpPr>
            <p:spPr bwMode="auto">
              <a:xfrm>
                <a:off x="2416" y="2295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3" name="Freeform 171"/>
              <p:cNvSpPr>
                <a:spLocks/>
              </p:cNvSpPr>
              <p:nvPr/>
            </p:nvSpPr>
            <p:spPr bwMode="auto">
              <a:xfrm>
                <a:off x="2438" y="230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4" name="Freeform 172"/>
              <p:cNvSpPr>
                <a:spLocks/>
              </p:cNvSpPr>
              <p:nvPr/>
            </p:nvSpPr>
            <p:spPr bwMode="auto">
              <a:xfrm>
                <a:off x="2455" y="2318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5" name="Freeform 173"/>
              <p:cNvSpPr>
                <a:spLocks/>
              </p:cNvSpPr>
              <p:nvPr/>
            </p:nvSpPr>
            <p:spPr bwMode="auto">
              <a:xfrm>
                <a:off x="2472" y="2323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6" name="Freeform 174"/>
              <p:cNvSpPr>
                <a:spLocks/>
              </p:cNvSpPr>
              <p:nvPr/>
            </p:nvSpPr>
            <p:spPr bwMode="auto">
              <a:xfrm>
                <a:off x="2489" y="2335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7" name="Freeform 175"/>
              <p:cNvSpPr>
                <a:spLocks/>
              </p:cNvSpPr>
              <p:nvPr/>
            </p:nvSpPr>
            <p:spPr bwMode="auto">
              <a:xfrm>
                <a:off x="2506" y="2345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8" name="Freeform 176"/>
              <p:cNvSpPr>
                <a:spLocks/>
              </p:cNvSpPr>
              <p:nvPr/>
            </p:nvSpPr>
            <p:spPr bwMode="auto">
              <a:xfrm>
                <a:off x="2523" y="235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09" name="Freeform 177"/>
              <p:cNvSpPr>
                <a:spLocks/>
              </p:cNvSpPr>
              <p:nvPr/>
            </p:nvSpPr>
            <p:spPr bwMode="auto">
              <a:xfrm>
                <a:off x="2540" y="236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0" name="Freeform 178"/>
              <p:cNvSpPr>
                <a:spLocks/>
              </p:cNvSpPr>
              <p:nvPr/>
            </p:nvSpPr>
            <p:spPr bwMode="auto">
              <a:xfrm>
                <a:off x="2557" y="237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1" name="Freeform 179"/>
              <p:cNvSpPr>
                <a:spLocks/>
              </p:cNvSpPr>
              <p:nvPr/>
            </p:nvSpPr>
            <p:spPr bwMode="auto">
              <a:xfrm>
                <a:off x="2574" y="2380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2" name="Freeform 180"/>
              <p:cNvSpPr>
                <a:spLocks/>
              </p:cNvSpPr>
              <p:nvPr/>
            </p:nvSpPr>
            <p:spPr bwMode="auto">
              <a:xfrm>
                <a:off x="2591" y="239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3" name="Freeform 181"/>
              <p:cNvSpPr>
                <a:spLocks/>
              </p:cNvSpPr>
              <p:nvPr/>
            </p:nvSpPr>
            <p:spPr bwMode="auto">
              <a:xfrm>
                <a:off x="2608" y="240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4" name="Freeform 182"/>
              <p:cNvSpPr>
                <a:spLocks/>
              </p:cNvSpPr>
              <p:nvPr/>
            </p:nvSpPr>
            <p:spPr bwMode="auto">
              <a:xfrm>
                <a:off x="2625" y="2408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5" name="Freeform 183"/>
              <p:cNvSpPr>
                <a:spLocks/>
              </p:cNvSpPr>
              <p:nvPr/>
            </p:nvSpPr>
            <p:spPr bwMode="auto">
              <a:xfrm>
                <a:off x="2642" y="243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6" name="Freeform 184"/>
              <p:cNvSpPr>
                <a:spLocks/>
              </p:cNvSpPr>
              <p:nvPr/>
            </p:nvSpPr>
            <p:spPr bwMode="auto">
              <a:xfrm>
                <a:off x="2665" y="243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7" name="Freeform 185"/>
              <p:cNvSpPr>
                <a:spLocks/>
              </p:cNvSpPr>
              <p:nvPr/>
            </p:nvSpPr>
            <p:spPr bwMode="auto">
              <a:xfrm>
                <a:off x="2682" y="2448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8" name="Freeform 186"/>
              <p:cNvSpPr>
                <a:spLocks/>
              </p:cNvSpPr>
              <p:nvPr/>
            </p:nvSpPr>
            <p:spPr bwMode="auto">
              <a:xfrm>
                <a:off x="2699" y="2459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19" name="Freeform 187"/>
              <p:cNvSpPr>
                <a:spLocks/>
              </p:cNvSpPr>
              <p:nvPr/>
            </p:nvSpPr>
            <p:spPr bwMode="auto">
              <a:xfrm>
                <a:off x="2716" y="2465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0" name="Freeform 188"/>
              <p:cNvSpPr>
                <a:spLocks/>
              </p:cNvSpPr>
              <p:nvPr/>
            </p:nvSpPr>
            <p:spPr bwMode="auto">
              <a:xfrm>
                <a:off x="2733" y="247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1" name="Freeform 189"/>
              <p:cNvSpPr>
                <a:spLocks/>
              </p:cNvSpPr>
              <p:nvPr/>
            </p:nvSpPr>
            <p:spPr bwMode="auto">
              <a:xfrm>
                <a:off x="2750" y="2487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2" name="Freeform 190"/>
              <p:cNvSpPr>
                <a:spLocks/>
              </p:cNvSpPr>
              <p:nvPr/>
            </p:nvSpPr>
            <p:spPr bwMode="auto">
              <a:xfrm>
                <a:off x="2767" y="2505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3" name="Freeform 191"/>
              <p:cNvSpPr>
                <a:spLocks/>
              </p:cNvSpPr>
              <p:nvPr/>
            </p:nvSpPr>
            <p:spPr bwMode="auto">
              <a:xfrm>
                <a:off x="2784" y="251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4" name="Freeform 192"/>
              <p:cNvSpPr>
                <a:spLocks/>
              </p:cNvSpPr>
              <p:nvPr/>
            </p:nvSpPr>
            <p:spPr bwMode="auto">
              <a:xfrm>
                <a:off x="2801" y="252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5" name="Freeform 193"/>
              <p:cNvSpPr>
                <a:spLocks/>
              </p:cNvSpPr>
              <p:nvPr/>
            </p:nvSpPr>
            <p:spPr bwMode="auto">
              <a:xfrm>
                <a:off x="2818" y="253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6" name="Freeform 194"/>
              <p:cNvSpPr>
                <a:spLocks/>
              </p:cNvSpPr>
              <p:nvPr/>
            </p:nvSpPr>
            <p:spPr bwMode="auto">
              <a:xfrm>
                <a:off x="2835" y="254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7" name="Freeform 195"/>
              <p:cNvSpPr>
                <a:spLocks/>
              </p:cNvSpPr>
              <p:nvPr/>
            </p:nvSpPr>
            <p:spPr bwMode="auto">
              <a:xfrm>
                <a:off x="2852" y="2549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8" name="Freeform 196"/>
              <p:cNvSpPr>
                <a:spLocks/>
              </p:cNvSpPr>
              <p:nvPr/>
            </p:nvSpPr>
            <p:spPr bwMode="auto">
              <a:xfrm>
                <a:off x="2869" y="2572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29" name="Freeform 197"/>
              <p:cNvSpPr>
                <a:spLocks/>
              </p:cNvSpPr>
              <p:nvPr/>
            </p:nvSpPr>
            <p:spPr bwMode="auto">
              <a:xfrm>
                <a:off x="2891" y="2578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0" name="Freeform 198"/>
              <p:cNvSpPr>
                <a:spLocks/>
              </p:cNvSpPr>
              <p:nvPr/>
            </p:nvSpPr>
            <p:spPr bwMode="auto">
              <a:xfrm>
                <a:off x="2908" y="2589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1" name="Freeform 199"/>
              <p:cNvSpPr>
                <a:spLocks/>
              </p:cNvSpPr>
              <p:nvPr/>
            </p:nvSpPr>
            <p:spPr bwMode="auto">
              <a:xfrm>
                <a:off x="2925" y="260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2" name="Freeform 200"/>
              <p:cNvSpPr>
                <a:spLocks/>
              </p:cNvSpPr>
              <p:nvPr/>
            </p:nvSpPr>
            <p:spPr bwMode="auto">
              <a:xfrm>
                <a:off x="2942" y="260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3" name="Freeform 201"/>
              <p:cNvSpPr>
                <a:spLocks/>
              </p:cNvSpPr>
              <p:nvPr/>
            </p:nvSpPr>
            <p:spPr bwMode="auto">
              <a:xfrm>
                <a:off x="2959" y="2629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4" name="Freeform 202"/>
              <p:cNvSpPr>
                <a:spLocks/>
              </p:cNvSpPr>
              <p:nvPr/>
            </p:nvSpPr>
            <p:spPr bwMode="auto">
              <a:xfrm>
                <a:off x="2976" y="263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5" name="Freeform 203"/>
              <p:cNvSpPr>
                <a:spLocks/>
              </p:cNvSpPr>
              <p:nvPr/>
            </p:nvSpPr>
            <p:spPr bwMode="auto">
              <a:xfrm>
                <a:off x="2993" y="264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6" name="Freeform 204"/>
              <p:cNvSpPr>
                <a:spLocks/>
              </p:cNvSpPr>
              <p:nvPr/>
            </p:nvSpPr>
            <p:spPr bwMode="auto">
              <a:xfrm>
                <a:off x="3010" y="2657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7" name="Freeform 205"/>
              <p:cNvSpPr>
                <a:spLocks/>
              </p:cNvSpPr>
              <p:nvPr/>
            </p:nvSpPr>
            <p:spPr bwMode="auto">
              <a:xfrm>
                <a:off x="3027" y="2663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8" name="Freeform 206"/>
              <p:cNvSpPr>
                <a:spLocks/>
              </p:cNvSpPr>
              <p:nvPr/>
            </p:nvSpPr>
            <p:spPr bwMode="auto">
              <a:xfrm>
                <a:off x="3044" y="268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9" name="Freeform 207"/>
              <p:cNvSpPr>
                <a:spLocks/>
              </p:cNvSpPr>
              <p:nvPr/>
            </p:nvSpPr>
            <p:spPr bwMode="auto">
              <a:xfrm>
                <a:off x="3061" y="269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0" name="Freeform 208"/>
              <p:cNvSpPr>
                <a:spLocks/>
              </p:cNvSpPr>
              <p:nvPr/>
            </p:nvSpPr>
            <p:spPr bwMode="auto">
              <a:xfrm>
                <a:off x="3078" y="2703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1" name="Freeform 209"/>
              <p:cNvSpPr>
                <a:spLocks/>
              </p:cNvSpPr>
              <p:nvPr/>
            </p:nvSpPr>
            <p:spPr bwMode="auto">
              <a:xfrm>
                <a:off x="3095" y="2714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2" name="Freeform 210"/>
              <p:cNvSpPr>
                <a:spLocks/>
              </p:cNvSpPr>
              <p:nvPr/>
            </p:nvSpPr>
            <p:spPr bwMode="auto">
              <a:xfrm>
                <a:off x="3118" y="273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3" name="Freeform 211"/>
              <p:cNvSpPr>
                <a:spLocks/>
              </p:cNvSpPr>
              <p:nvPr/>
            </p:nvSpPr>
            <p:spPr bwMode="auto">
              <a:xfrm>
                <a:off x="3135" y="274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4" name="Freeform 212"/>
              <p:cNvSpPr>
                <a:spLocks/>
              </p:cNvSpPr>
              <p:nvPr/>
            </p:nvSpPr>
            <p:spPr bwMode="auto">
              <a:xfrm>
                <a:off x="3152" y="2748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5" name="Freeform 213"/>
              <p:cNvSpPr>
                <a:spLocks/>
              </p:cNvSpPr>
              <p:nvPr/>
            </p:nvSpPr>
            <p:spPr bwMode="auto">
              <a:xfrm>
                <a:off x="3169" y="2760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6" name="Freeform 214"/>
              <p:cNvSpPr>
                <a:spLocks/>
              </p:cNvSpPr>
              <p:nvPr/>
            </p:nvSpPr>
            <p:spPr bwMode="auto">
              <a:xfrm>
                <a:off x="3186" y="277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7" name="Freeform 215"/>
              <p:cNvSpPr>
                <a:spLocks/>
              </p:cNvSpPr>
              <p:nvPr/>
            </p:nvSpPr>
            <p:spPr bwMode="auto">
              <a:xfrm>
                <a:off x="3203" y="2788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8" name="Freeform 216"/>
              <p:cNvSpPr>
                <a:spLocks/>
              </p:cNvSpPr>
              <p:nvPr/>
            </p:nvSpPr>
            <p:spPr bwMode="auto">
              <a:xfrm>
                <a:off x="3220" y="2799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49" name="Freeform 217"/>
              <p:cNvSpPr>
                <a:spLocks/>
              </p:cNvSpPr>
              <p:nvPr/>
            </p:nvSpPr>
            <p:spPr bwMode="auto">
              <a:xfrm>
                <a:off x="3237" y="2805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0" name="Freeform 218"/>
              <p:cNvSpPr>
                <a:spLocks/>
              </p:cNvSpPr>
              <p:nvPr/>
            </p:nvSpPr>
            <p:spPr bwMode="auto">
              <a:xfrm>
                <a:off x="3254" y="2816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1" name="Freeform 219"/>
              <p:cNvSpPr>
                <a:spLocks/>
              </p:cNvSpPr>
              <p:nvPr/>
            </p:nvSpPr>
            <p:spPr bwMode="auto">
              <a:xfrm>
                <a:off x="3271" y="283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2" name="Freeform 220"/>
              <p:cNvSpPr>
                <a:spLocks/>
              </p:cNvSpPr>
              <p:nvPr/>
            </p:nvSpPr>
            <p:spPr bwMode="auto">
              <a:xfrm>
                <a:off x="3288" y="2844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3" name="Freeform 221"/>
              <p:cNvSpPr>
                <a:spLocks/>
              </p:cNvSpPr>
              <p:nvPr/>
            </p:nvSpPr>
            <p:spPr bwMode="auto">
              <a:xfrm>
                <a:off x="3305" y="285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4" name="Freeform 222"/>
              <p:cNvSpPr>
                <a:spLocks/>
              </p:cNvSpPr>
              <p:nvPr/>
            </p:nvSpPr>
            <p:spPr bwMode="auto">
              <a:xfrm>
                <a:off x="3322" y="2861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5" name="Freeform 223"/>
              <p:cNvSpPr>
                <a:spLocks/>
              </p:cNvSpPr>
              <p:nvPr/>
            </p:nvSpPr>
            <p:spPr bwMode="auto">
              <a:xfrm>
                <a:off x="3344" y="2884"/>
                <a:ext cx="7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7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6" name="Freeform 224"/>
              <p:cNvSpPr>
                <a:spLocks/>
              </p:cNvSpPr>
              <p:nvPr/>
            </p:nvSpPr>
            <p:spPr bwMode="auto">
              <a:xfrm>
                <a:off x="3361" y="2890"/>
                <a:ext cx="7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7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7" name="Freeform 225"/>
              <p:cNvSpPr>
                <a:spLocks/>
              </p:cNvSpPr>
              <p:nvPr/>
            </p:nvSpPr>
            <p:spPr bwMode="auto">
              <a:xfrm>
                <a:off x="3378" y="2901"/>
                <a:ext cx="7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7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8" name="Freeform 226"/>
              <p:cNvSpPr>
                <a:spLocks/>
              </p:cNvSpPr>
              <p:nvPr/>
            </p:nvSpPr>
            <p:spPr bwMode="auto">
              <a:xfrm>
                <a:off x="3395" y="2913"/>
                <a:ext cx="7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7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59" name="Freeform 227"/>
              <p:cNvSpPr>
                <a:spLocks/>
              </p:cNvSpPr>
              <p:nvPr/>
            </p:nvSpPr>
            <p:spPr bwMode="auto">
              <a:xfrm>
                <a:off x="3413" y="2930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0" name="Freeform 228"/>
              <p:cNvSpPr>
                <a:spLocks/>
              </p:cNvSpPr>
              <p:nvPr/>
            </p:nvSpPr>
            <p:spPr bwMode="auto">
              <a:xfrm>
                <a:off x="3430" y="294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1" name="Freeform 229"/>
              <p:cNvSpPr>
                <a:spLocks/>
              </p:cNvSpPr>
              <p:nvPr/>
            </p:nvSpPr>
            <p:spPr bwMode="auto">
              <a:xfrm>
                <a:off x="3447" y="2947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2" name="Freeform 230"/>
              <p:cNvSpPr>
                <a:spLocks/>
              </p:cNvSpPr>
              <p:nvPr/>
            </p:nvSpPr>
            <p:spPr bwMode="auto">
              <a:xfrm>
                <a:off x="3464" y="2957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3" name="Freeform 231"/>
              <p:cNvSpPr>
                <a:spLocks/>
              </p:cNvSpPr>
              <p:nvPr/>
            </p:nvSpPr>
            <p:spPr bwMode="auto">
              <a:xfrm>
                <a:off x="3481" y="2969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4" name="Freeform 232"/>
              <p:cNvSpPr>
                <a:spLocks/>
              </p:cNvSpPr>
              <p:nvPr/>
            </p:nvSpPr>
            <p:spPr bwMode="auto">
              <a:xfrm>
                <a:off x="3498" y="2986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5" name="Freeform 233"/>
              <p:cNvSpPr>
                <a:spLocks/>
              </p:cNvSpPr>
              <p:nvPr/>
            </p:nvSpPr>
            <p:spPr bwMode="auto">
              <a:xfrm>
                <a:off x="3515" y="2997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6" name="Freeform 234"/>
              <p:cNvSpPr>
                <a:spLocks/>
              </p:cNvSpPr>
              <p:nvPr/>
            </p:nvSpPr>
            <p:spPr bwMode="auto">
              <a:xfrm>
                <a:off x="3532" y="3003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7" name="Freeform 235"/>
              <p:cNvSpPr>
                <a:spLocks/>
              </p:cNvSpPr>
              <p:nvPr/>
            </p:nvSpPr>
            <p:spPr bwMode="auto">
              <a:xfrm>
                <a:off x="3549" y="301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8" name="Freeform 236"/>
              <p:cNvSpPr>
                <a:spLocks/>
              </p:cNvSpPr>
              <p:nvPr/>
            </p:nvSpPr>
            <p:spPr bwMode="auto">
              <a:xfrm>
                <a:off x="3571" y="3026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69" name="Freeform 237"/>
              <p:cNvSpPr>
                <a:spLocks/>
              </p:cNvSpPr>
              <p:nvPr/>
            </p:nvSpPr>
            <p:spPr bwMode="auto">
              <a:xfrm>
                <a:off x="3588" y="304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0" name="Freeform 238"/>
              <p:cNvSpPr>
                <a:spLocks/>
              </p:cNvSpPr>
              <p:nvPr/>
            </p:nvSpPr>
            <p:spPr bwMode="auto">
              <a:xfrm>
                <a:off x="3605" y="3054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1" name="Freeform 239"/>
              <p:cNvSpPr>
                <a:spLocks/>
              </p:cNvSpPr>
              <p:nvPr/>
            </p:nvSpPr>
            <p:spPr bwMode="auto">
              <a:xfrm>
                <a:off x="3622" y="3060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2" name="Freeform 240"/>
              <p:cNvSpPr>
                <a:spLocks/>
              </p:cNvSpPr>
              <p:nvPr/>
            </p:nvSpPr>
            <p:spPr bwMode="auto">
              <a:xfrm>
                <a:off x="3639" y="307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3" name="Freeform 241"/>
              <p:cNvSpPr>
                <a:spLocks/>
              </p:cNvSpPr>
              <p:nvPr/>
            </p:nvSpPr>
            <p:spPr bwMode="auto">
              <a:xfrm>
                <a:off x="3656" y="3082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4" name="Freeform 242"/>
              <p:cNvSpPr>
                <a:spLocks/>
              </p:cNvSpPr>
              <p:nvPr/>
            </p:nvSpPr>
            <p:spPr bwMode="auto">
              <a:xfrm>
                <a:off x="3673" y="3100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5" name="Freeform 243"/>
              <p:cNvSpPr>
                <a:spLocks/>
              </p:cNvSpPr>
              <p:nvPr/>
            </p:nvSpPr>
            <p:spPr bwMode="auto">
              <a:xfrm>
                <a:off x="3690" y="3111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6" name="Freeform 244"/>
              <p:cNvSpPr>
                <a:spLocks/>
              </p:cNvSpPr>
              <p:nvPr/>
            </p:nvSpPr>
            <p:spPr bwMode="auto">
              <a:xfrm>
                <a:off x="3707" y="3117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7" name="Freeform 245"/>
              <p:cNvSpPr>
                <a:spLocks/>
              </p:cNvSpPr>
              <p:nvPr/>
            </p:nvSpPr>
            <p:spPr bwMode="auto">
              <a:xfrm>
                <a:off x="3724" y="3128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" name="Freeform 246"/>
              <p:cNvSpPr>
                <a:spLocks/>
              </p:cNvSpPr>
              <p:nvPr/>
            </p:nvSpPr>
            <p:spPr bwMode="auto">
              <a:xfrm>
                <a:off x="3741" y="3139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" name="Freeform 247"/>
              <p:cNvSpPr>
                <a:spLocks/>
              </p:cNvSpPr>
              <p:nvPr/>
            </p:nvSpPr>
            <p:spPr bwMode="auto">
              <a:xfrm>
                <a:off x="3758" y="314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" name="Freeform 248"/>
              <p:cNvSpPr>
                <a:spLocks/>
              </p:cNvSpPr>
              <p:nvPr/>
            </p:nvSpPr>
            <p:spPr bwMode="auto">
              <a:xfrm>
                <a:off x="3775" y="315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" name="Freeform 249"/>
              <p:cNvSpPr>
                <a:spLocks/>
              </p:cNvSpPr>
              <p:nvPr/>
            </p:nvSpPr>
            <p:spPr bwMode="auto">
              <a:xfrm>
                <a:off x="3798" y="3168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" name="Freeform 250"/>
              <p:cNvSpPr>
                <a:spLocks/>
              </p:cNvSpPr>
              <p:nvPr/>
            </p:nvSpPr>
            <p:spPr bwMode="auto">
              <a:xfrm>
                <a:off x="3815" y="317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" name="Freeform 251"/>
              <p:cNvSpPr>
                <a:spLocks/>
              </p:cNvSpPr>
              <p:nvPr/>
            </p:nvSpPr>
            <p:spPr bwMode="auto">
              <a:xfrm>
                <a:off x="3832" y="3185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4" name="Freeform 252"/>
              <p:cNvSpPr>
                <a:spLocks/>
              </p:cNvSpPr>
              <p:nvPr/>
            </p:nvSpPr>
            <p:spPr bwMode="auto">
              <a:xfrm>
                <a:off x="3849" y="3196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5" name="Freeform 253"/>
              <p:cNvSpPr>
                <a:spLocks/>
              </p:cNvSpPr>
              <p:nvPr/>
            </p:nvSpPr>
            <p:spPr bwMode="auto">
              <a:xfrm>
                <a:off x="3866" y="321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6" name="Freeform 254"/>
              <p:cNvSpPr>
                <a:spLocks/>
              </p:cNvSpPr>
              <p:nvPr/>
            </p:nvSpPr>
            <p:spPr bwMode="auto">
              <a:xfrm>
                <a:off x="3883" y="3224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7" name="Freeform 255"/>
              <p:cNvSpPr>
                <a:spLocks/>
              </p:cNvSpPr>
              <p:nvPr/>
            </p:nvSpPr>
            <p:spPr bwMode="auto">
              <a:xfrm>
                <a:off x="3900" y="3230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8" name="Freeform 256"/>
              <p:cNvSpPr>
                <a:spLocks/>
              </p:cNvSpPr>
              <p:nvPr/>
            </p:nvSpPr>
            <p:spPr bwMode="auto">
              <a:xfrm>
                <a:off x="3917" y="3230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9" name="Freeform 257"/>
              <p:cNvSpPr>
                <a:spLocks/>
              </p:cNvSpPr>
              <p:nvPr/>
            </p:nvSpPr>
            <p:spPr bwMode="auto">
              <a:xfrm>
                <a:off x="3934" y="324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0" name="Freeform 258"/>
              <p:cNvSpPr>
                <a:spLocks/>
              </p:cNvSpPr>
              <p:nvPr/>
            </p:nvSpPr>
            <p:spPr bwMode="auto">
              <a:xfrm>
                <a:off x="3951" y="3252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1" name="Freeform 259"/>
              <p:cNvSpPr>
                <a:spLocks/>
              </p:cNvSpPr>
              <p:nvPr/>
            </p:nvSpPr>
            <p:spPr bwMode="auto">
              <a:xfrm>
                <a:off x="3968" y="3258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2" name="Freeform 260"/>
              <p:cNvSpPr>
                <a:spLocks/>
              </p:cNvSpPr>
              <p:nvPr/>
            </p:nvSpPr>
            <p:spPr bwMode="auto">
              <a:xfrm>
                <a:off x="3985" y="3269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3" name="Freeform 261"/>
              <p:cNvSpPr>
                <a:spLocks/>
              </p:cNvSpPr>
              <p:nvPr/>
            </p:nvSpPr>
            <p:spPr bwMode="auto">
              <a:xfrm>
                <a:off x="4002" y="3281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4" name="Freeform 262"/>
              <p:cNvSpPr>
                <a:spLocks/>
              </p:cNvSpPr>
              <p:nvPr/>
            </p:nvSpPr>
            <p:spPr bwMode="auto">
              <a:xfrm>
                <a:off x="4019" y="3286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5" name="Freeform 263"/>
              <p:cNvSpPr>
                <a:spLocks/>
              </p:cNvSpPr>
              <p:nvPr/>
            </p:nvSpPr>
            <p:spPr bwMode="auto">
              <a:xfrm>
                <a:off x="4042" y="3298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6" name="Freeform 264"/>
              <p:cNvSpPr>
                <a:spLocks/>
              </p:cNvSpPr>
              <p:nvPr/>
            </p:nvSpPr>
            <p:spPr bwMode="auto">
              <a:xfrm>
                <a:off x="4059" y="3309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7" name="Freeform 265"/>
              <p:cNvSpPr>
                <a:spLocks/>
              </p:cNvSpPr>
              <p:nvPr/>
            </p:nvSpPr>
            <p:spPr bwMode="auto">
              <a:xfrm>
                <a:off x="4076" y="331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8" name="Freeform 266"/>
              <p:cNvSpPr>
                <a:spLocks/>
              </p:cNvSpPr>
              <p:nvPr/>
            </p:nvSpPr>
            <p:spPr bwMode="auto">
              <a:xfrm>
                <a:off x="4093" y="332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99" name="Freeform 267"/>
              <p:cNvSpPr>
                <a:spLocks/>
              </p:cNvSpPr>
              <p:nvPr/>
            </p:nvSpPr>
            <p:spPr bwMode="auto">
              <a:xfrm>
                <a:off x="4110" y="332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0" name="Freeform 268"/>
              <p:cNvSpPr>
                <a:spLocks/>
              </p:cNvSpPr>
              <p:nvPr/>
            </p:nvSpPr>
            <p:spPr bwMode="auto">
              <a:xfrm>
                <a:off x="4127" y="3338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1" name="Freeform 269"/>
              <p:cNvSpPr>
                <a:spLocks/>
              </p:cNvSpPr>
              <p:nvPr/>
            </p:nvSpPr>
            <p:spPr bwMode="auto">
              <a:xfrm>
                <a:off x="4144" y="3343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2" name="Freeform 270"/>
              <p:cNvSpPr>
                <a:spLocks/>
              </p:cNvSpPr>
              <p:nvPr/>
            </p:nvSpPr>
            <p:spPr bwMode="auto">
              <a:xfrm>
                <a:off x="4161" y="3355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3" name="Freeform 271"/>
              <p:cNvSpPr>
                <a:spLocks/>
              </p:cNvSpPr>
              <p:nvPr/>
            </p:nvSpPr>
            <p:spPr bwMode="auto">
              <a:xfrm>
                <a:off x="4178" y="336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4" name="Freeform 272"/>
              <p:cNvSpPr>
                <a:spLocks/>
              </p:cNvSpPr>
              <p:nvPr/>
            </p:nvSpPr>
            <p:spPr bwMode="auto">
              <a:xfrm>
                <a:off x="4195" y="3366"/>
                <a:ext cx="6" cy="1"/>
              </a:xfrm>
              <a:custGeom>
                <a:avLst/>
                <a:gdLst>
                  <a:gd name="T0" fmla="*/ 0 w 9"/>
                  <a:gd name="T1" fmla="*/ 0 h 1"/>
                  <a:gd name="T2" fmla="*/ 0 w 9"/>
                  <a:gd name="T3" fmla="*/ 0 h 1"/>
                  <a:gd name="T4" fmla="*/ 6 w 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0" y="0"/>
                    </a:lnTo>
                    <a:lnTo>
                      <a:pt x="9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5" name="Freeform 273"/>
              <p:cNvSpPr>
                <a:spLocks/>
              </p:cNvSpPr>
              <p:nvPr/>
            </p:nvSpPr>
            <p:spPr bwMode="auto">
              <a:xfrm>
                <a:off x="4212" y="3372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6" name="Freeform 274"/>
              <p:cNvSpPr>
                <a:spLocks/>
              </p:cNvSpPr>
              <p:nvPr/>
            </p:nvSpPr>
            <p:spPr bwMode="auto">
              <a:xfrm>
                <a:off x="4229" y="3383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7" name="Freeform 275"/>
              <p:cNvSpPr>
                <a:spLocks/>
              </p:cNvSpPr>
              <p:nvPr/>
            </p:nvSpPr>
            <p:spPr bwMode="auto">
              <a:xfrm>
                <a:off x="4246" y="3394"/>
                <a:ext cx="6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6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8" name="Freeform 276"/>
              <p:cNvSpPr>
                <a:spLocks/>
              </p:cNvSpPr>
              <p:nvPr/>
            </p:nvSpPr>
            <p:spPr bwMode="auto">
              <a:xfrm>
                <a:off x="4269" y="3394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09" name="Freeform 277"/>
              <p:cNvSpPr>
                <a:spLocks/>
              </p:cNvSpPr>
              <p:nvPr/>
            </p:nvSpPr>
            <p:spPr bwMode="auto">
              <a:xfrm>
                <a:off x="4286" y="3400"/>
                <a:ext cx="5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0 h 1"/>
                  <a:gd name="T4" fmla="*/ 5 w 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</a:path>
                </a:pathLst>
              </a:custGeom>
              <a:noFill/>
              <a:ln w="7938">
                <a:solidFill>
                  <a:srgbClr val="51AE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42" name="Freeform 278"/>
            <p:cNvSpPr>
              <a:spLocks/>
            </p:cNvSpPr>
            <p:nvPr/>
          </p:nvSpPr>
          <p:spPr bwMode="auto">
            <a:xfrm>
              <a:off x="6562725" y="5262563"/>
              <a:ext cx="9525" cy="1587"/>
            </a:xfrm>
            <a:custGeom>
              <a:avLst/>
              <a:gdLst>
                <a:gd name="T0" fmla="*/ 0 w 8"/>
                <a:gd name="T1" fmla="*/ 0 h 1587"/>
                <a:gd name="T2" fmla="*/ 0 w 8"/>
                <a:gd name="T3" fmla="*/ 0 h 1587"/>
                <a:gd name="T4" fmla="*/ 9525 w 8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7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279"/>
            <p:cNvSpPr>
              <a:spLocks/>
            </p:cNvSpPr>
            <p:nvPr/>
          </p:nvSpPr>
          <p:spPr bwMode="auto">
            <a:xfrm>
              <a:off x="6594475" y="5262563"/>
              <a:ext cx="9525" cy="1587"/>
            </a:xfrm>
            <a:custGeom>
              <a:avLst/>
              <a:gdLst>
                <a:gd name="T0" fmla="*/ 0 w 8"/>
                <a:gd name="T1" fmla="*/ 0 h 1587"/>
                <a:gd name="T2" fmla="*/ 0 w 8"/>
                <a:gd name="T3" fmla="*/ 0 h 1587"/>
                <a:gd name="T4" fmla="*/ 9525 w 8"/>
                <a:gd name="T5" fmla="*/ 0 h 15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7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280"/>
            <p:cNvSpPr>
              <a:spLocks/>
            </p:cNvSpPr>
            <p:nvPr/>
          </p:nvSpPr>
          <p:spPr bwMode="auto">
            <a:xfrm>
              <a:off x="6627813" y="5286375"/>
              <a:ext cx="9525" cy="1588"/>
            </a:xfrm>
            <a:custGeom>
              <a:avLst/>
              <a:gdLst>
                <a:gd name="T0" fmla="*/ 0 w 8"/>
                <a:gd name="T1" fmla="*/ 0 h 1588"/>
                <a:gd name="T2" fmla="*/ 0 w 8"/>
                <a:gd name="T3" fmla="*/ 0 h 1588"/>
                <a:gd name="T4" fmla="*/ 9525 w 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281"/>
            <p:cNvSpPr>
              <a:spLocks/>
            </p:cNvSpPr>
            <p:nvPr/>
          </p:nvSpPr>
          <p:spPr bwMode="auto">
            <a:xfrm>
              <a:off x="6661150" y="5286375"/>
              <a:ext cx="9525" cy="1588"/>
            </a:xfrm>
            <a:custGeom>
              <a:avLst/>
              <a:gdLst>
                <a:gd name="T0" fmla="*/ 0 w 8"/>
                <a:gd name="T1" fmla="*/ 0 h 1588"/>
                <a:gd name="T2" fmla="*/ 0 w 8"/>
                <a:gd name="T3" fmla="*/ 0 h 1588"/>
                <a:gd name="T4" fmla="*/ 9525 w 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282"/>
            <p:cNvSpPr>
              <a:spLocks/>
            </p:cNvSpPr>
            <p:nvPr/>
          </p:nvSpPr>
          <p:spPr bwMode="auto">
            <a:xfrm>
              <a:off x="6692900" y="5302250"/>
              <a:ext cx="9525" cy="1588"/>
            </a:xfrm>
            <a:custGeom>
              <a:avLst/>
              <a:gdLst>
                <a:gd name="T0" fmla="*/ 0 w 8"/>
                <a:gd name="T1" fmla="*/ 0 h 1588"/>
                <a:gd name="T2" fmla="*/ 0 w 8"/>
                <a:gd name="T3" fmla="*/ 0 h 1588"/>
                <a:gd name="T4" fmla="*/ 9525 w 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283"/>
            <p:cNvSpPr>
              <a:spLocks/>
            </p:cNvSpPr>
            <p:nvPr/>
          </p:nvSpPr>
          <p:spPr bwMode="auto">
            <a:xfrm>
              <a:off x="6726238" y="5322888"/>
              <a:ext cx="9525" cy="3175"/>
            </a:xfrm>
            <a:custGeom>
              <a:avLst/>
              <a:gdLst>
                <a:gd name="T0" fmla="*/ 0 w 8"/>
                <a:gd name="T1" fmla="*/ 0 h 3175"/>
                <a:gd name="T2" fmla="*/ 0 w 8"/>
                <a:gd name="T3" fmla="*/ 0 h 3175"/>
                <a:gd name="T4" fmla="*/ 9525 w 8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75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284"/>
            <p:cNvSpPr>
              <a:spLocks/>
            </p:cNvSpPr>
            <p:nvPr/>
          </p:nvSpPr>
          <p:spPr bwMode="auto">
            <a:xfrm>
              <a:off x="6757988" y="5322888"/>
              <a:ext cx="9525" cy="3175"/>
            </a:xfrm>
            <a:custGeom>
              <a:avLst/>
              <a:gdLst>
                <a:gd name="T0" fmla="*/ 0 w 8"/>
                <a:gd name="T1" fmla="*/ 0 h 3175"/>
                <a:gd name="T2" fmla="*/ 0 w 8"/>
                <a:gd name="T3" fmla="*/ 0 h 3175"/>
                <a:gd name="T4" fmla="*/ 9525 w 8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75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285"/>
            <p:cNvSpPr>
              <a:spLocks/>
            </p:cNvSpPr>
            <p:nvPr/>
          </p:nvSpPr>
          <p:spPr bwMode="auto">
            <a:xfrm>
              <a:off x="6791325" y="5349875"/>
              <a:ext cx="9525" cy="1588"/>
            </a:xfrm>
            <a:custGeom>
              <a:avLst/>
              <a:gdLst>
                <a:gd name="T0" fmla="*/ 0 w 8"/>
                <a:gd name="T1" fmla="*/ 0 h 1588"/>
                <a:gd name="T2" fmla="*/ 0 w 8"/>
                <a:gd name="T3" fmla="*/ 0 h 1588"/>
                <a:gd name="T4" fmla="*/ 9525 w 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Freeform 286"/>
            <p:cNvSpPr>
              <a:spLocks/>
            </p:cNvSpPr>
            <p:nvPr/>
          </p:nvSpPr>
          <p:spPr bwMode="auto">
            <a:xfrm>
              <a:off x="6823075" y="5349875"/>
              <a:ext cx="9525" cy="1588"/>
            </a:xfrm>
            <a:custGeom>
              <a:avLst/>
              <a:gdLst>
                <a:gd name="T0" fmla="*/ 0 w 8"/>
                <a:gd name="T1" fmla="*/ 0 h 1588"/>
                <a:gd name="T2" fmla="*/ 0 w 8"/>
                <a:gd name="T3" fmla="*/ 0 h 1588"/>
                <a:gd name="T4" fmla="*/ 9525 w 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8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1" name="Freeform 287"/>
            <p:cNvSpPr>
              <a:spLocks/>
            </p:cNvSpPr>
            <p:nvPr/>
          </p:nvSpPr>
          <p:spPr bwMode="auto">
            <a:xfrm>
              <a:off x="6856413" y="5359400"/>
              <a:ext cx="9525" cy="3175"/>
            </a:xfrm>
            <a:custGeom>
              <a:avLst/>
              <a:gdLst>
                <a:gd name="T0" fmla="*/ 0 w 8"/>
                <a:gd name="T1" fmla="*/ 0 h 3175"/>
                <a:gd name="T2" fmla="*/ 0 w 8"/>
                <a:gd name="T3" fmla="*/ 0 h 3175"/>
                <a:gd name="T4" fmla="*/ 9525 w 8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75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2" name="Freeform 288"/>
            <p:cNvSpPr>
              <a:spLocks/>
            </p:cNvSpPr>
            <p:nvPr/>
          </p:nvSpPr>
          <p:spPr bwMode="auto">
            <a:xfrm>
              <a:off x="6888163" y="5359400"/>
              <a:ext cx="12700" cy="3175"/>
            </a:xfrm>
            <a:custGeom>
              <a:avLst/>
              <a:gdLst>
                <a:gd name="T0" fmla="*/ 0 w 9"/>
                <a:gd name="T1" fmla="*/ 0 h 3175"/>
                <a:gd name="T2" fmla="*/ 0 w 9"/>
                <a:gd name="T3" fmla="*/ 0 h 3175"/>
                <a:gd name="T4" fmla="*/ 12700 w 9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175">
                  <a:moveTo>
                    <a:pt x="0" y="0"/>
                  </a:move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noFill/>
            <a:ln w="7938">
              <a:solidFill>
                <a:srgbClr val="51AE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3" name="Freeform 289"/>
            <p:cNvSpPr>
              <a:spLocks/>
            </p:cNvSpPr>
            <p:nvPr/>
          </p:nvSpPr>
          <p:spPr bwMode="auto">
            <a:xfrm>
              <a:off x="4441825" y="3911600"/>
              <a:ext cx="65088" cy="73025"/>
            </a:xfrm>
            <a:custGeom>
              <a:avLst/>
              <a:gdLst>
                <a:gd name="T0" fmla="*/ 0 w 68"/>
                <a:gd name="T1" fmla="*/ 36513 h 68"/>
                <a:gd name="T2" fmla="*/ 32544 w 68"/>
                <a:gd name="T3" fmla="*/ 0 h 68"/>
                <a:gd name="T4" fmla="*/ 65088 w 68"/>
                <a:gd name="T5" fmla="*/ 36513 h 68"/>
                <a:gd name="T6" fmla="*/ 32544 w 68"/>
                <a:gd name="T7" fmla="*/ 73025 h 68"/>
                <a:gd name="T8" fmla="*/ 0 w 68"/>
                <a:gd name="T9" fmla="*/ 3651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68">
                  <a:moveTo>
                    <a:pt x="0" y="34"/>
                  </a:moveTo>
                  <a:lnTo>
                    <a:pt x="34" y="0"/>
                  </a:lnTo>
                  <a:lnTo>
                    <a:pt x="68" y="34"/>
                  </a:lnTo>
                  <a:lnTo>
                    <a:pt x="34" y="68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54" name="Group 290"/>
            <p:cNvGrpSpPr>
              <a:grpSpLocks/>
            </p:cNvGrpSpPr>
            <p:nvPr/>
          </p:nvGrpSpPr>
          <p:grpSpPr bwMode="auto">
            <a:xfrm>
              <a:off x="3830638" y="3616325"/>
              <a:ext cx="1611312" cy="1276350"/>
              <a:chOff x="2413" y="2278"/>
              <a:chExt cx="1015" cy="804"/>
            </a:xfrm>
          </p:grpSpPr>
          <p:sp>
            <p:nvSpPr>
              <p:cNvPr id="11549" name="Freeform 291"/>
              <p:cNvSpPr>
                <a:spLocks/>
              </p:cNvSpPr>
              <p:nvPr/>
            </p:nvSpPr>
            <p:spPr bwMode="auto">
              <a:xfrm>
                <a:off x="2859" y="2494"/>
                <a:ext cx="130" cy="116"/>
              </a:xfrm>
              <a:custGeom>
                <a:avLst/>
                <a:gdLst>
                  <a:gd name="T0" fmla="*/ 0 w 215"/>
                  <a:gd name="T1" fmla="*/ 16 h 169"/>
                  <a:gd name="T2" fmla="*/ 0 w 215"/>
                  <a:gd name="T3" fmla="*/ 0 h 169"/>
                  <a:gd name="T4" fmla="*/ 13 w 215"/>
                  <a:gd name="T5" fmla="*/ 0 h 169"/>
                  <a:gd name="T6" fmla="*/ 130 w 215"/>
                  <a:gd name="T7" fmla="*/ 102 h 169"/>
                  <a:gd name="T8" fmla="*/ 130 w 215"/>
                  <a:gd name="T9" fmla="*/ 116 h 169"/>
                  <a:gd name="T10" fmla="*/ 116 w 215"/>
                  <a:gd name="T11" fmla="*/ 116 h 169"/>
                  <a:gd name="T12" fmla="*/ 0 w 215"/>
                  <a:gd name="T13" fmla="*/ 16 h 1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5" h="169">
                    <a:moveTo>
                      <a:pt x="0" y="23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215" y="148"/>
                    </a:lnTo>
                    <a:lnTo>
                      <a:pt x="215" y="169"/>
                    </a:lnTo>
                    <a:lnTo>
                      <a:pt x="192" y="16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51AE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0" name="Freeform 292"/>
              <p:cNvSpPr>
                <a:spLocks/>
              </p:cNvSpPr>
              <p:nvPr/>
            </p:nvSpPr>
            <p:spPr bwMode="auto">
              <a:xfrm>
                <a:off x="2900" y="2440"/>
                <a:ext cx="2" cy="108"/>
              </a:xfrm>
              <a:custGeom>
                <a:avLst/>
                <a:gdLst>
                  <a:gd name="T0" fmla="*/ 0 w 2"/>
                  <a:gd name="T1" fmla="*/ 108 h 117"/>
                  <a:gd name="T2" fmla="*/ 0 w 2"/>
                  <a:gd name="T3" fmla="*/ 7 h 117"/>
                  <a:gd name="T4" fmla="*/ 0 w 2"/>
                  <a:gd name="T5" fmla="*/ 0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17">
                    <a:moveTo>
                      <a:pt x="0" y="117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1" name="Freeform 293"/>
              <p:cNvSpPr>
                <a:spLocks/>
              </p:cNvSpPr>
              <p:nvPr/>
            </p:nvSpPr>
            <p:spPr bwMode="auto">
              <a:xfrm>
                <a:off x="2886" y="2447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2" name="Freeform 294"/>
              <p:cNvSpPr>
                <a:spLocks/>
              </p:cNvSpPr>
              <p:nvPr/>
            </p:nvSpPr>
            <p:spPr bwMode="auto">
              <a:xfrm>
                <a:off x="2900" y="2548"/>
                <a:ext cx="2" cy="101"/>
              </a:xfrm>
              <a:custGeom>
                <a:avLst/>
                <a:gdLst>
                  <a:gd name="T0" fmla="*/ 0 w 2"/>
                  <a:gd name="T1" fmla="*/ 0 h 108"/>
                  <a:gd name="T2" fmla="*/ 0 w 2"/>
                  <a:gd name="T3" fmla="*/ 94 h 108"/>
                  <a:gd name="T4" fmla="*/ 0 w 2"/>
                  <a:gd name="T5" fmla="*/ 101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08">
                    <a:moveTo>
                      <a:pt x="0" y="0"/>
                    </a:moveTo>
                    <a:lnTo>
                      <a:pt x="0" y="100"/>
                    </a:lnTo>
                    <a:lnTo>
                      <a:pt x="0" y="108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3" name="Freeform 295"/>
              <p:cNvSpPr>
                <a:spLocks/>
              </p:cNvSpPr>
              <p:nvPr/>
            </p:nvSpPr>
            <p:spPr bwMode="auto">
              <a:xfrm>
                <a:off x="2886" y="2641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4" name="Freeform 296"/>
              <p:cNvSpPr>
                <a:spLocks/>
              </p:cNvSpPr>
              <p:nvPr/>
            </p:nvSpPr>
            <p:spPr bwMode="auto">
              <a:xfrm>
                <a:off x="2818" y="2371"/>
                <a:ext cx="1" cy="116"/>
              </a:xfrm>
              <a:custGeom>
                <a:avLst/>
                <a:gdLst>
                  <a:gd name="T0" fmla="*/ 0 w 1"/>
                  <a:gd name="T1" fmla="*/ 116 h 126"/>
                  <a:gd name="T2" fmla="*/ 0 w 1"/>
                  <a:gd name="T3" fmla="*/ 8 h 126"/>
                  <a:gd name="T4" fmla="*/ 0 w 1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26">
                    <a:moveTo>
                      <a:pt x="0" y="126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5" name="Freeform 297"/>
              <p:cNvSpPr>
                <a:spLocks/>
              </p:cNvSpPr>
              <p:nvPr/>
            </p:nvSpPr>
            <p:spPr bwMode="auto">
              <a:xfrm>
                <a:off x="2804" y="2379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6" name="Freeform 298"/>
              <p:cNvSpPr>
                <a:spLocks/>
              </p:cNvSpPr>
              <p:nvPr/>
            </p:nvSpPr>
            <p:spPr bwMode="auto">
              <a:xfrm>
                <a:off x="2818" y="2487"/>
                <a:ext cx="1" cy="108"/>
              </a:xfrm>
              <a:custGeom>
                <a:avLst/>
                <a:gdLst>
                  <a:gd name="T0" fmla="*/ 0 w 1"/>
                  <a:gd name="T1" fmla="*/ 0 h 117"/>
                  <a:gd name="T2" fmla="*/ 0 w 1"/>
                  <a:gd name="T3" fmla="*/ 100 h 117"/>
                  <a:gd name="T4" fmla="*/ 0 w 1"/>
                  <a:gd name="T5" fmla="*/ 108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7">
                    <a:moveTo>
                      <a:pt x="0" y="0"/>
                    </a:moveTo>
                    <a:lnTo>
                      <a:pt x="0" y="108"/>
                    </a:lnTo>
                    <a:lnTo>
                      <a:pt x="0" y="11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7" name="Freeform 299"/>
              <p:cNvSpPr>
                <a:spLocks/>
              </p:cNvSpPr>
              <p:nvPr/>
            </p:nvSpPr>
            <p:spPr bwMode="auto">
              <a:xfrm>
                <a:off x="2804" y="2587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8" name="Freeform 300"/>
              <p:cNvSpPr>
                <a:spLocks/>
              </p:cNvSpPr>
              <p:nvPr/>
            </p:nvSpPr>
            <p:spPr bwMode="auto">
              <a:xfrm>
                <a:off x="2714" y="2331"/>
                <a:ext cx="1" cy="116"/>
              </a:xfrm>
              <a:custGeom>
                <a:avLst/>
                <a:gdLst>
                  <a:gd name="T0" fmla="*/ 0 w 1"/>
                  <a:gd name="T1" fmla="*/ 116 h 126"/>
                  <a:gd name="T2" fmla="*/ 0 w 1"/>
                  <a:gd name="T3" fmla="*/ 8 h 126"/>
                  <a:gd name="T4" fmla="*/ 0 w 1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26">
                    <a:moveTo>
                      <a:pt x="0" y="126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59" name="Freeform 301"/>
              <p:cNvSpPr>
                <a:spLocks/>
              </p:cNvSpPr>
              <p:nvPr/>
            </p:nvSpPr>
            <p:spPr bwMode="auto">
              <a:xfrm>
                <a:off x="2701" y="2339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0" name="Freeform 302"/>
              <p:cNvSpPr>
                <a:spLocks/>
              </p:cNvSpPr>
              <p:nvPr/>
            </p:nvSpPr>
            <p:spPr bwMode="auto">
              <a:xfrm>
                <a:off x="2714" y="2447"/>
                <a:ext cx="1" cy="109"/>
              </a:xfrm>
              <a:custGeom>
                <a:avLst/>
                <a:gdLst>
                  <a:gd name="T0" fmla="*/ 0 w 1"/>
                  <a:gd name="T1" fmla="*/ 0 h 117"/>
                  <a:gd name="T2" fmla="*/ 0 w 1"/>
                  <a:gd name="T3" fmla="*/ 102 h 117"/>
                  <a:gd name="T4" fmla="*/ 0 w 1"/>
                  <a:gd name="T5" fmla="*/ 109 h 1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17">
                    <a:moveTo>
                      <a:pt x="0" y="0"/>
                    </a:moveTo>
                    <a:lnTo>
                      <a:pt x="0" y="109"/>
                    </a:lnTo>
                    <a:lnTo>
                      <a:pt x="0" y="117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1" name="Freeform 303"/>
              <p:cNvSpPr>
                <a:spLocks/>
              </p:cNvSpPr>
              <p:nvPr/>
            </p:nvSpPr>
            <p:spPr bwMode="auto">
              <a:xfrm>
                <a:off x="2701" y="2548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2" name="Freeform 304"/>
              <p:cNvSpPr>
                <a:spLocks/>
              </p:cNvSpPr>
              <p:nvPr/>
            </p:nvSpPr>
            <p:spPr bwMode="auto">
              <a:xfrm>
                <a:off x="2591" y="2324"/>
                <a:ext cx="1" cy="116"/>
              </a:xfrm>
              <a:custGeom>
                <a:avLst/>
                <a:gdLst>
                  <a:gd name="T0" fmla="*/ 0 w 1"/>
                  <a:gd name="T1" fmla="*/ 116 h 126"/>
                  <a:gd name="T2" fmla="*/ 0 w 1"/>
                  <a:gd name="T3" fmla="*/ 7 h 126"/>
                  <a:gd name="T4" fmla="*/ 0 w 1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26">
                    <a:moveTo>
                      <a:pt x="0" y="126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3" name="Freeform 305"/>
              <p:cNvSpPr>
                <a:spLocks/>
              </p:cNvSpPr>
              <p:nvPr/>
            </p:nvSpPr>
            <p:spPr bwMode="auto">
              <a:xfrm>
                <a:off x="2577" y="2331"/>
                <a:ext cx="34" cy="1"/>
              </a:xfrm>
              <a:custGeom>
                <a:avLst/>
                <a:gdLst>
                  <a:gd name="T0" fmla="*/ 0 w 41"/>
                  <a:gd name="T1" fmla="*/ 0 h 1"/>
                  <a:gd name="T2" fmla="*/ 27 w 41"/>
                  <a:gd name="T3" fmla="*/ 0 h 1"/>
                  <a:gd name="T4" fmla="*/ 34 w 4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4" name="Freeform 306"/>
              <p:cNvSpPr>
                <a:spLocks/>
              </p:cNvSpPr>
              <p:nvPr/>
            </p:nvSpPr>
            <p:spPr bwMode="auto">
              <a:xfrm>
                <a:off x="2591" y="2440"/>
                <a:ext cx="1" cy="116"/>
              </a:xfrm>
              <a:custGeom>
                <a:avLst/>
                <a:gdLst>
                  <a:gd name="T0" fmla="*/ 0 w 1"/>
                  <a:gd name="T1" fmla="*/ 0 h 125"/>
                  <a:gd name="T2" fmla="*/ 0 w 1"/>
                  <a:gd name="T3" fmla="*/ 109 h 125"/>
                  <a:gd name="T4" fmla="*/ 0 w 1"/>
                  <a:gd name="T5" fmla="*/ 116 h 1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25">
                    <a:moveTo>
                      <a:pt x="0" y="0"/>
                    </a:moveTo>
                    <a:lnTo>
                      <a:pt x="0" y="117"/>
                    </a:lnTo>
                    <a:lnTo>
                      <a:pt x="0" y="12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5" name="Freeform 307"/>
              <p:cNvSpPr>
                <a:spLocks/>
              </p:cNvSpPr>
              <p:nvPr/>
            </p:nvSpPr>
            <p:spPr bwMode="auto">
              <a:xfrm>
                <a:off x="2577" y="2548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6" name="Freeform 308"/>
              <p:cNvSpPr>
                <a:spLocks/>
              </p:cNvSpPr>
              <p:nvPr/>
            </p:nvSpPr>
            <p:spPr bwMode="auto">
              <a:xfrm>
                <a:off x="3106" y="2626"/>
                <a:ext cx="1" cy="85"/>
              </a:xfrm>
              <a:custGeom>
                <a:avLst/>
                <a:gdLst>
                  <a:gd name="T0" fmla="*/ 0 w 1"/>
                  <a:gd name="T1" fmla="*/ 85 h 92"/>
                  <a:gd name="T2" fmla="*/ 0 w 1"/>
                  <a:gd name="T3" fmla="*/ 8 h 92"/>
                  <a:gd name="T4" fmla="*/ 0 w 1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2">
                    <a:moveTo>
                      <a:pt x="0" y="92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7" name="Freeform 309"/>
              <p:cNvSpPr>
                <a:spLocks/>
              </p:cNvSpPr>
              <p:nvPr/>
            </p:nvSpPr>
            <p:spPr bwMode="auto">
              <a:xfrm>
                <a:off x="3091" y="2634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8" name="Freeform 310"/>
              <p:cNvSpPr>
                <a:spLocks/>
              </p:cNvSpPr>
              <p:nvPr/>
            </p:nvSpPr>
            <p:spPr bwMode="auto">
              <a:xfrm>
                <a:off x="3106" y="2711"/>
                <a:ext cx="1" cy="84"/>
              </a:xfrm>
              <a:custGeom>
                <a:avLst/>
                <a:gdLst>
                  <a:gd name="T0" fmla="*/ 0 w 1"/>
                  <a:gd name="T1" fmla="*/ 0 h 92"/>
                  <a:gd name="T2" fmla="*/ 0 w 1"/>
                  <a:gd name="T3" fmla="*/ 77 h 92"/>
                  <a:gd name="T4" fmla="*/ 0 w 1"/>
                  <a:gd name="T5" fmla="*/ 84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2">
                    <a:moveTo>
                      <a:pt x="0" y="0"/>
                    </a:moveTo>
                    <a:lnTo>
                      <a:pt x="0" y="84"/>
                    </a:lnTo>
                    <a:lnTo>
                      <a:pt x="0" y="92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69" name="Freeform 311"/>
              <p:cNvSpPr>
                <a:spLocks/>
              </p:cNvSpPr>
              <p:nvPr/>
            </p:nvSpPr>
            <p:spPr bwMode="auto">
              <a:xfrm>
                <a:off x="3091" y="2789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0" name="Freeform 312"/>
              <p:cNvSpPr>
                <a:spLocks/>
              </p:cNvSpPr>
              <p:nvPr/>
            </p:nvSpPr>
            <p:spPr bwMode="auto">
              <a:xfrm>
                <a:off x="3228" y="2711"/>
                <a:ext cx="1" cy="78"/>
              </a:xfrm>
              <a:custGeom>
                <a:avLst/>
                <a:gdLst>
                  <a:gd name="T0" fmla="*/ 0 w 1"/>
                  <a:gd name="T1" fmla="*/ 78 h 84"/>
                  <a:gd name="T2" fmla="*/ 0 w 1"/>
                  <a:gd name="T3" fmla="*/ 8 h 84"/>
                  <a:gd name="T4" fmla="*/ 0 w 1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84">
                    <a:moveTo>
                      <a:pt x="0" y="84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" name="Freeform 313"/>
              <p:cNvSpPr>
                <a:spLocks/>
              </p:cNvSpPr>
              <p:nvPr/>
            </p:nvSpPr>
            <p:spPr bwMode="auto">
              <a:xfrm>
                <a:off x="3215" y="2719"/>
                <a:ext cx="34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4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" name="Freeform 314"/>
              <p:cNvSpPr>
                <a:spLocks/>
              </p:cNvSpPr>
              <p:nvPr/>
            </p:nvSpPr>
            <p:spPr bwMode="auto">
              <a:xfrm>
                <a:off x="3228" y="2789"/>
                <a:ext cx="1" cy="84"/>
              </a:xfrm>
              <a:custGeom>
                <a:avLst/>
                <a:gdLst>
                  <a:gd name="T0" fmla="*/ 0 w 1"/>
                  <a:gd name="T1" fmla="*/ 0 h 92"/>
                  <a:gd name="T2" fmla="*/ 0 w 1"/>
                  <a:gd name="T3" fmla="*/ 76 h 92"/>
                  <a:gd name="T4" fmla="*/ 0 w 1"/>
                  <a:gd name="T5" fmla="*/ 84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2">
                    <a:moveTo>
                      <a:pt x="0" y="0"/>
                    </a:moveTo>
                    <a:lnTo>
                      <a:pt x="0" y="83"/>
                    </a:lnTo>
                    <a:lnTo>
                      <a:pt x="0" y="92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" name="Freeform 315"/>
              <p:cNvSpPr>
                <a:spLocks/>
              </p:cNvSpPr>
              <p:nvPr/>
            </p:nvSpPr>
            <p:spPr bwMode="auto">
              <a:xfrm>
                <a:off x="3215" y="2865"/>
                <a:ext cx="34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4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" name="Freeform 316"/>
              <p:cNvSpPr>
                <a:spLocks/>
              </p:cNvSpPr>
              <p:nvPr/>
            </p:nvSpPr>
            <p:spPr bwMode="auto">
              <a:xfrm>
                <a:off x="3325" y="2772"/>
                <a:ext cx="1" cy="78"/>
              </a:xfrm>
              <a:custGeom>
                <a:avLst/>
                <a:gdLst>
                  <a:gd name="T0" fmla="*/ 0 w 1"/>
                  <a:gd name="T1" fmla="*/ 78 h 84"/>
                  <a:gd name="T2" fmla="*/ 0 w 1"/>
                  <a:gd name="T3" fmla="*/ 7 h 84"/>
                  <a:gd name="T4" fmla="*/ 0 w 1"/>
                  <a:gd name="T5" fmla="*/ 0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84">
                    <a:moveTo>
                      <a:pt x="0" y="8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" name="Freeform 317"/>
              <p:cNvSpPr>
                <a:spLocks/>
              </p:cNvSpPr>
              <p:nvPr/>
            </p:nvSpPr>
            <p:spPr bwMode="auto">
              <a:xfrm>
                <a:off x="3310" y="2780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" name="Freeform 318"/>
              <p:cNvSpPr>
                <a:spLocks/>
              </p:cNvSpPr>
              <p:nvPr/>
            </p:nvSpPr>
            <p:spPr bwMode="auto">
              <a:xfrm>
                <a:off x="3325" y="2850"/>
                <a:ext cx="1" cy="78"/>
              </a:xfrm>
              <a:custGeom>
                <a:avLst/>
                <a:gdLst>
                  <a:gd name="T0" fmla="*/ 0 w 1"/>
                  <a:gd name="T1" fmla="*/ 0 h 83"/>
                  <a:gd name="T2" fmla="*/ 0 w 1"/>
                  <a:gd name="T3" fmla="*/ 70 h 83"/>
                  <a:gd name="T4" fmla="*/ 0 w 1"/>
                  <a:gd name="T5" fmla="*/ 78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83">
                    <a:moveTo>
                      <a:pt x="0" y="0"/>
                    </a:moveTo>
                    <a:lnTo>
                      <a:pt x="0" y="75"/>
                    </a:lnTo>
                    <a:lnTo>
                      <a:pt x="0" y="83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7" name="Freeform 319"/>
              <p:cNvSpPr>
                <a:spLocks/>
              </p:cNvSpPr>
              <p:nvPr/>
            </p:nvSpPr>
            <p:spPr bwMode="auto">
              <a:xfrm>
                <a:off x="3310" y="2920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3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8" name="Freeform 320"/>
              <p:cNvSpPr>
                <a:spLocks/>
              </p:cNvSpPr>
              <p:nvPr/>
            </p:nvSpPr>
            <p:spPr bwMode="auto">
              <a:xfrm>
                <a:off x="3407" y="2966"/>
                <a:ext cx="1" cy="62"/>
              </a:xfrm>
              <a:custGeom>
                <a:avLst/>
                <a:gdLst>
                  <a:gd name="T0" fmla="*/ 0 w 1"/>
                  <a:gd name="T1" fmla="*/ 62 h 67"/>
                  <a:gd name="T2" fmla="*/ 0 w 1"/>
                  <a:gd name="T3" fmla="*/ 7 h 67"/>
                  <a:gd name="T4" fmla="*/ 0 w 1"/>
                  <a:gd name="T5" fmla="*/ 0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7">
                    <a:moveTo>
                      <a:pt x="0" y="67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9" name="Freeform 321"/>
              <p:cNvSpPr>
                <a:spLocks/>
              </p:cNvSpPr>
              <p:nvPr/>
            </p:nvSpPr>
            <p:spPr bwMode="auto">
              <a:xfrm>
                <a:off x="3393" y="2974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0" name="Freeform 322"/>
              <p:cNvSpPr>
                <a:spLocks/>
              </p:cNvSpPr>
              <p:nvPr/>
            </p:nvSpPr>
            <p:spPr bwMode="auto">
              <a:xfrm>
                <a:off x="3407" y="3028"/>
                <a:ext cx="1" cy="54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46 h 59"/>
                  <a:gd name="T4" fmla="*/ 0 w 1"/>
                  <a:gd name="T5" fmla="*/ 54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1" name="Freeform 323"/>
              <p:cNvSpPr>
                <a:spLocks/>
              </p:cNvSpPr>
              <p:nvPr/>
            </p:nvSpPr>
            <p:spPr bwMode="auto">
              <a:xfrm>
                <a:off x="3393" y="3074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2" name="Freeform 324"/>
              <p:cNvSpPr>
                <a:spLocks/>
              </p:cNvSpPr>
              <p:nvPr/>
            </p:nvSpPr>
            <p:spPr bwMode="auto">
              <a:xfrm>
                <a:off x="2880" y="2525"/>
                <a:ext cx="41" cy="47"/>
              </a:xfrm>
              <a:custGeom>
                <a:avLst/>
                <a:gdLst>
                  <a:gd name="T0" fmla="*/ 0 w 68"/>
                  <a:gd name="T1" fmla="*/ 24 h 68"/>
                  <a:gd name="T2" fmla="*/ 21 w 68"/>
                  <a:gd name="T3" fmla="*/ 0 h 68"/>
                  <a:gd name="T4" fmla="*/ 41 w 68"/>
                  <a:gd name="T5" fmla="*/ 24 h 68"/>
                  <a:gd name="T6" fmla="*/ 21 w 68"/>
                  <a:gd name="T7" fmla="*/ 47 h 68"/>
                  <a:gd name="T8" fmla="*/ 0 w 68"/>
                  <a:gd name="T9" fmla="*/ 2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0" y="34"/>
                    </a:moveTo>
                    <a:lnTo>
                      <a:pt x="34" y="0"/>
                    </a:lnTo>
                    <a:lnTo>
                      <a:pt x="68" y="34"/>
                    </a:lnTo>
                    <a:lnTo>
                      <a:pt x="34" y="6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3" name="Freeform 325"/>
              <p:cNvSpPr>
                <a:spLocks/>
              </p:cNvSpPr>
              <p:nvPr/>
            </p:nvSpPr>
            <p:spPr bwMode="auto">
              <a:xfrm>
                <a:off x="2880" y="2525"/>
                <a:ext cx="41" cy="47"/>
              </a:xfrm>
              <a:custGeom>
                <a:avLst/>
                <a:gdLst>
                  <a:gd name="T0" fmla="*/ 0 w 68"/>
                  <a:gd name="T1" fmla="*/ 24 h 68"/>
                  <a:gd name="T2" fmla="*/ 21 w 68"/>
                  <a:gd name="T3" fmla="*/ 0 h 68"/>
                  <a:gd name="T4" fmla="*/ 41 w 68"/>
                  <a:gd name="T5" fmla="*/ 24 h 68"/>
                  <a:gd name="T6" fmla="*/ 21 w 68"/>
                  <a:gd name="T7" fmla="*/ 47 h 68"/>
                  <a:gd name="T8" fmla="*/ 0 w 68"/>
                  <a:gd name="T9" fmla="*/ 24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0" y="34"/>
                    </a:moveTo>
                    <a:lnTo>
                      <a:pt x="34" y="0"/>
                    </a:lnTo>
                    <a:lnTo>
                      <a:pt x="68" y="34"/>
                    </a:lnTo>
                    <a:lnTo>
                      <a:pt x="34" y="68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4" name="Freeform 326"/>
              <p:cNvSpPr>
                <a:spLocks/>
              </p:cNvSpPr>
              <p:nvPr/>
            </p:nvSpPr>
            <p:spPr bwMode="auto">
              <a:xfrm>
                <a:off x="2798" y="2464"/>
                <a:ext cx="41" cy="46"/>
              </a:xfrm>
              <a:custGeom>
                <a:avLst/>
                <a:gdLst>
                  <a:gd name="T0" fmla="*/ 0 w 68"/>
                  <a:gd name="T1" fmla="*/ 23 h 68"/>
                  <a:gd name="T2" fmla="*/ 21 w 68"/>
                  <a:gd name="T3" fmla="*/ 0 h 68"/>
                  <a:gd name="T4" fmla="*/ 41 w 68"/>
                  <a:gd name="T5" fmla="*/ 23 h 68"/>
                  <a:gd name="T6" fmla="*/ 21 w 68"/>
                  <a:gd name="T7" fmla="*/ 46 h 68"/>
                  <a:gd name="T8" fmla="*/ 0 w 68"/>
                  <a:gd name="T9" fmla="*/ 2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0" y="34"/>
                    </a:moveTo>
                    <a:lnTo>
                      <a:pt x="34" y="0"/>
                    </a:lnTo>
                    <a:lnTo>
                      <a:pt x="68" y="34"/>
                    </a:lnTo>
                    <a:lnTo>
                      <a:pt x="34" y="6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5" name="Freeform 327"/>
              <p:cNvSpPr>
                <a:spLocks/>
              </p:cNvSpPr>
              <p:nvPr/>
            </p:nvSpPr>
            <p:spPr bwMode="auto">
              <a:xfrm>
                <a:off x="2694" y="2425"/>
                <a:ext cx="42" cy="46"/>
              </a:xfrm>
              <a:custGeom>
                <a:avLst/>
                <a:gdLst>
                  <a:gd name="T0" fmla="*/ 0 w 69"/>
                  <a:gd name="T1" fmla="*/ 23 h 68"/>
                  <a:gd name="T2" fmla="*/ 21 w 69"/>
                  <a:gd name="T3" fmla="*/ 0 h 68"/>
                  <a:gd name="T4" fmla="*/ 42 w 69"/>
                  <a:gd name="T5" fmla="*/ 23 h 68"/>
                  <a:gd name="T6" fmla="*/ 21 w 69"/>
                  <a:gd name="T7" fmla="*/ 46 h 68"/>
                  <a:gd name="T8" fmla="*/ 0 w 69"/>
                  <a:gd name="T9" fmla="*/ 2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8">
                    <a:moveTo>
                      <a:pt x="0" y="34"/>
                    </a:moveTo>
                    <a:lnTo>
                      <a:pt x="34" y="0"/>
                    </a:lnTo>
                    <a:lnTo>
                      <a:pt x="69" y="34"/>
                    </a:lnTo>
                    <a:lnTo>
                      <a:pt x="34" y="68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6" name="Freeform 328"/>
              <p:cNvSpPr>
                <a:spLocks/>
              </p:cNvSpPr>
              <p:nvPr/>
            </p:nvSpPr>
            <p:spPr bwMode="auto">
              <a:xfrm>
                <a:off x="2694" y="2425"/>
                <a:ext cx="42" cy="46"/>
              </a:xfrm>
              <a:custGeom>
                <a:avLst/>
                <a:gdLst>
                  <a:gd name="T0" fmla="*/ 0 w 69"/>
                  <a:gd name="T1" fmla="*/ 23 h 68"/>
                  <a:gd name="T2" fmla="*/ 21 w 69"/>
                  <a:gd name="T3" fmla="*/ 0 h 68"/>
                  <a:gd name="T4" fmla="*/ 42 w 69"/>
                  <a:gd name="T5" fmla="*/ 23 h 68"/>
                  <a:gd name="T6" fmla="*/ 21 w 69"/>
                  <a:gd name="T7" fmla="*/ 46 h 68"/>
                  <a:gd name="T8" fmla="*/ 0 w 69"/>
                  <a:gd name="T9" fmla="*/ 2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68">
                    <a:moveTo>
                      <a:pt x="0" y="34"/>
                    </a:moveTo>
                    <a:lnTo>
                      <a:pt x="34" y="0"/>
                    </a:lnTo>
                    <a:lnTo>
                      <a:pt x="69" y="34"/>
                    </a:lnTo>
                    <a:lnTo>
                      <a:pt x="34" y="68"/>
                    </a:lnTo>
                    <a:lnTo>
                      <a:pt x="0" y="34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7" name="Freeform 329"/>
              <p:cNvSpPr>
                <a:spLocks/>
              </p:cNvSpPr>
              <p:nvPr/>
            </p:nvSpPr>
            <p:spPr bwMode="auto">
              <a:xfrm>
                <a:off x="2570" y="2416"/>
                <a:ext cx="41" cy="48"/>
              </a:xfrm>
              <a:custGeom>
                <a:avLst/>
                <a:gdLst>
                  <a:gd name="T0" fmla="*/ 0 w 68"/>
                  <a:gd name="T1" fmla="*/ 24 h 69"/>
                  <a:gd name="T2" fmla="*/ 21 w 68"/>
                  <a:gd name="T3" fmla="*/ 0 h 69"/>
                  <a:gd name="T4" fmla="*/ 41 w 68"/>
                  <a:gd name="T5" fmla="*/ 24 h 69"/>
                  <a:gd name="T6" fmla="*/ 21 w 68"/>
                  <a:gd name="T7" fmla="*/ 48 h 69"/>
                  <a:gd name="T8" fmla="*/ 0 w 68"/>
                  <a:gd name="T9" fmla="*/ 2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9">
                    <a:moveTo>
                      <a:pt x="0" y="35"/>
                    </a:moveTo>
                    <a:lnTo>
                      <a:pt x="34" y="0"/>
                    </a:lnTo>
                    <a:lnTo>
                      <a:pt x="68" y="35"/>
                    </a:lnTo>
                    <a:lnTo>
                      <a:pt x="34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88" name="Freeform 330"/>
              <p:cNvSpPr>
                <a:spLocks/>
              </p:cNvSpPr>
              <p:nvPr/>
            </p:nvSpPr>
            <p:spPr bwMode="auto">
              <a:xfrm>
                <a:off x="2570" y="2416"/>
                <a:ext cx="41" cy="48"/>
              </a:xfrm>
              <a:custGeom>
                <a:avLst/>
                <a:gdLst>
                  <a:gd name="T0" fmla="*/ 0 w 68"/>
                  <a:gd name="T1" fmla="*/ 24 h 69"/>
                  <a:gd name="T2" fmla="*/ 21 w 68"/>
                  <a:gd name="T3" fmla="*/ 0 h 69"/>
                  <a:gd name="T4" fmla="*/ 41 w 68"/>
                  <a:gd name="T5" fmla="*/ 24 h 69"/>
                  <a:gd name="T6" fmla="*/ 21 w 68"/>
                  <a:gd name="T7" fmla="*/ 48 h 69"/>
                  <a:gd name="T8" fmla="*/ 0 w 68"/>
                  <a:gd name="T9" fmla="*/ 24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69">
                    <a:moveTo>
                      <a:pt x="0" y="35"/>
                    </a:moveTo>
                    <a:lnTo>
                      <a:pt x="34" y="0"/>
                    </a:lnTo>
                    <a:lnTo>
                      <a:pt x="68" y="35"/>
                    </a:lnTo>
                    <a:lnTo>
                      <a:pt x="34" y="69"/>
                    </a:lnTo>
                    <a:lnTo>
                      <a:pt x="0" y="35"/>
                    </a:lnTo>
                  </a:path>
                </a:pathLst>
              </a:custGeom>
              <a:noFill/>
              <a:ln w="79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589" name="Group 331"/>
              <p:cNvGrpSpPr>
                <a:grpSpLocks/>
              </p:cNvGrpSpPr>
              <p:nvPr/>
            </p:nvGrpSpPr>
            <p:grpSpPr bwMode="auto">
              <a:xfrm>
                <a:off x="2413" y="2278"/>
                <a:ext cx="41" cy="232"/>
                <a:chOff x="2413" y="2278"/>
                <a:chExt cx="41" cy="232"/>
              </a:xfrm>
            </p:grpSpPr>
            <p:sp>
              <p:nvSpPr>
                <p:cNvPr id="11604" name="Freeform 332"/>
                <p:cNvSpPr>
                  <a:spLocks/>
                </p:cNvSpPr>
                <p:nvPr/>
              </p:nvSpPr>
              <p:spPr bwMode="auto">
                <a:xfrm>
                  <a:off x="2434" y="2278"/>
                  <a:ext cx="1" cy="115"/>
                </a:xfrm>
                <a:custGeom>
                  <a:avLst/>
                  <a:gdLst>
                    <a:gd name="T0" fmla="*/ 0 w 1"/>
                    <a:gd name="T1" fmla="*/ 115 h 125"/>
                    <a:gd name="T2" fmla="*/ 0 w 1"/>
                    <a:gd name="T3" fmla="*/ 7 h 125"/>
                    <a:gd name="T4" fmla="*/ 0 w 1"/>
                    <a:gd name="T5" fmla="*/ 0 h 125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25">
                      <a:moveTo>
                        <a:pt x="0" y="125"/>
                      </a:moveTo>
                      <a:lnTo>
                        <a:pt x="0" y="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5" name="Freeform 333"/>
                <p:cNvSpPr>
                  <a:spLocks/>
                </p:cNvSpPr>
                <p:nvPr/>
              </p:nvSpPr>
              <p:spPr bwMode="auto">
                <a:xfrm>
                  <a:off x="2420" y="2285"/>
                  <a:ext cx="34" cy="1"/>
                </a:xfrm>
                <a:custGeom>
                  <a:avLst/>
                  <a:gdLst>
                    <a:gd name="T0" fmla="*/ 0 w 42"/>
                    <a:gd name="T1" fmla="*/ 0 h 1"/>
                    <a:gd name="T2" fmla="*/ 27 w 42"/>
                    <a:gd name="T3" fmla="*/ 0 h 1"/>
                    <a:gd name="T4" fmla="*/ 34 w 4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1">
                      <a:moveTo>
                        <a:pt x="0" y="0"/>
                      </a:moveTo>
                      <a:lnTo>
                        <a:pt x="33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6" name="Freeform 334"/>
                <p:cNvSpPr>
                  <a:spLocks/>
                </p:cNvSpPr>
                <p:nvPr/>
              </p:nvSpPr>
              <p:spPr bwMode="auto">
                <a:xfrm>
                  <a:off x="2434" y="2393"/>
                  <a:ext cx="1" cy="117"/>
                </a:xfrm>
                <a:custGeom>
                  <a:avLst/>
                  <a:gdLst>
                    <a:gd name="T0" fmla="*/ 0 w 1"/>
                    <a:gd name="T1" fmla="*/ 0 h 126"/>
                    <a:gd name="T2" fmla="*/ 0 w 1"/>
                    <a:gd name="T3" fmla="*/ 109 h 126"/>
                    <a:gd name="T4" fmla="*/ 0 w 1"/>
                    <a:gd name="T5" fmla="*/ 117 h 126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26">
                      <a:moveTo>
                        <a:pt x="0" y="0"/>
                      </a:moveTo>
                      <a:lnTo>
                        <a:pt x="0" y="117"/>
                      </a:lnTo>
                      <a:lnTo>
                        <a:pt x="0" y="126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7" name="Freeform 335"/>
                <p:cNvSpPr>
                  <a:spLocks/>
                </p:cNvSpPr>
                <p:nvPr/>
              </p:nvSpPr>
              <p:spPr bwMode="auto">
                <a:xfrm>
                  <a:off x="2420" y="2502"/>
                  <a:ext cx="34" cy="1"/>
                </a:xfrm>
                <a:custGeom>
                  <a:avLst/>
                  <a:gdLst>
                    <a:gd name="T0" fmla="*/ 0 w 42"/>
                    <a:gd name="T1" fmla="*/ 0 h 1"/>
                    <a:gd name="T2" fmla="*/ 27 w 42"/>
                    <a:gd name="T3" fmla="*/ 0 h 1"/>
                    <a:gd name="T4" fmla="*/ 34 w 4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1">
                      <a:moveTo>
                        <a:pt x="0" y="0"/>
                      </a:moveTo>
                      <a:lnTo>
                        <a:pt x="33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8" name="Freeform 336"/>
                <p:cNvSpPr>
                  <a:spLocks/>
                </p:cNvSpPr>
                <p:nvPr/>
              </p:nvSpPr>
              <p:spPr bwMode="auto">
                <a:xfrm>
                  <a:off x="2413" y="2371"/>
                  <a:ext cx="41" cy="45"/>
                </a:xfrm>
                <a:custGeom>
                  <a:avLst/>
                  <a:gdLst>
                    <a:gd name="T0" fmla="*/ 0 w 68"/>
                    <a:gd name="T1" fmla="*/ 23 h 68"/>
                    <a:gd name="T2" fmla="*/ 21 w 68"/>
                    <a:gd name="T3" fmla="*/ 0 h 68"/>
                    <a:gd name="T4" fmla="*/ 41 w 68"/>
                    <a:gd name="T5" fmla="*/ 23 h 68"/>
                    <a:gd name="T6" fmla="*/ 21 w 68"/>
                    <a:gd name="T7" fmla="*/ 45 h 68"/>
                    <a:gd name="T8" fmla="*/ 0 w 68"/>
                    <a:gd name="T9" fmla="*/ 23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" h="68">
                      <a:moveTo>
                        <a:pt x="0" y="34"/>
                      </a:moveTo>
                      <a:lnTo>
                        <a:pt x="34" y="0"/>
                      </a:lnTo>
                      <a:lnTo>
                        <a:pt x="68" y="34"/>
                      </a:lnTo>
                      <a:lnTo>
                        <a:pt x="34" y="68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9" name="Freeform 337"/>
                <p:cNvSpPr>
                  <a:spLocks/>
                </p:cNvSpPr>
                <p:nvPr/>
              </p:nvSpPr>
              <p:spPr bwMode="auto">
                <a:xfrm>
                  <a:off x="2413" y="2371"/>
                  <a:ext cx="41" cy="45"/>
                </a:xfrm>
                <a:custGeom>
                  <a:avLst/>
                  <a:gdLst>
                    <a:gd name="T0" fmla="*/ 0 w 68"/>
                    <a:gd name="T1" fmla="*/ 23 h 68"/>
                    <a:gd name="T2" fmla="*/ 21 w 68"/>
                    <a:gd name="T3" fmla="*/ 0 h 68"/>
                    <a:gd name="T4" fmla="*/ 41 w 68"/>
                    <a:gd name="T5" fmla="*/ 23 h 68"/>
                    <a:gd name="T6" fmla="*/ 21 w 68"/>
                    <a:gd name="T7" fmla="*/ 45 h 68"/>
                    <a:gd name="T8" fmla="*/ 0 w 68"/>
                    <a:gd name="T9" fmla="*/ 23 h 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68" h="68">
                      <a:moveTo>
                        <a:pt x="0" y="34"/>
                      </a:moveTo>
                      <a:lnTo>
                        <a:pt x="34" y="0"/>
                      </a:lnTo>
                      <a:lnTo>
                        <a:pt x="68" y="34"/>
                      </a:lnTo>
                      <a:lnTo>
                        <a:pt x="34" y="68"/>
                      </a:lnTo>
                      <a:lnTo>
                        <a:pt x="0" y="34"/>
                      </a:lnTo>
                    </a:path>
                  </a:pathLst>
                </a:custGeom>
                <a:noFill/>
                <a:ln w="7938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590" name="Group 338"/>
              <p:cNvGrpSpPr>
                <a:grpSpLocks/>
              </p:cNvGrpSpPr>
              <p:nvPr/>
            </p:nvGrpSpPr>
            <p:grpSpPr bwMode="auto">
              <a:xfrm>
                <a:off x="2927" y="2479"/>
                <a:ext cx="41" cy="202"/>
                <a:chOff x="2927" y="2479"/>
                <a:chExt cx="41" cy="202"/>
              </a:xfrm>
            </p:grpSpPr>
            <p:sp>
              <p:nvSpPr>
                <p:cNvPr id="11599" name="Freeform 339"/>
                <p:cNvSpPr>
                  <a:spLocks/>
                </p:cNvSpPr>
                <p:nvPr/>
              </p:nvSpPr>
              <p:spPr bwMode="auto">
                <a:xfrm>
                  <a:off x="2948" y="2479"/>
                  <a:ext cx="1" cy="101"/>
                </a:xfrm>
                <a:custGeom>
                  <a:avLst/>
                  <a:gdLst>
                    <a:gd name="T0" fmla="*/ 0 w 1"/>
                    <a:gd name="T1" fmla="*/ 101 h 109"/>
                    <a:gd name="T2" fmla="*/ 0 w 1"/>
                    <a:gd name="T3" fmla="*/ 8 h 109"/>
                    <a:gd name="T4" fmla="*/ 0 w 1"/>
                    <a:gd name="T5" fmla="*/ 0 h 10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9">
                      <a:moveTo>
                        <a:pt x="0" y="109"/>
                      </a:move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BD50D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0" name="Freeform 340"/>
                <p:cNvSpPr>
                  <a:spLocks/>
                </p:cNvSpPr>
                <p:nvPr/>
              </p:nvSpPr>
              <p:spPr bwMode="auto">
                <a:xfrm>
                  <a:off x="2933" y="2487"/>
                  <a:ext cx="35" cy="1"/>
                </a:xfrm>
                <a:custGeom>
                  <a:avLst/>
                  <a:gdLst>
                    <a:gd name="T0" fmla="*/ 0 w 42"/>
                    <a:gd name="T1" fmla="*/ 0 h 1"/>
                    <a:gd name="T2" fmla="*/ 28 w 42"/>
                    <a:gd name="T3" fmla="*/ 0 h 1"/>
                    <a:gd name="T4" fmla="*/ 35 w 4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1">
                      <a:moveTo>
                        <a:pt x="0" y="0"/>
                      </a:moveTo>
                      <a:lnTo>
                        <a:pt x="34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7938">
                  <a:solidFill>
                    <a:srgbClr val="BD50D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1" name="Freeform 341"/>
                <p:cNvSpPr>
                  <a:spLocks/>
                </p:cNvSpPr>
                <p:nvPr/>
              </p:nvSpPr>
              <p:spPr bwMode="auto">
                <a:xfrm>
                  <a:off x="2948" y="2580"/>
                  <a:ext cx="1" cy="101"/>
                </a:xfrm>
                <a:custGeom>
                  <a:avLst/>
                  <a:gdLst>
                    <a:gd name="T0" fmla="*/ 0 w 1"/>
                    <a:gd name="T1" fmla="*/ 0 h 109"/>
                    <a:gd name="T2" fmla="*/ 0 w 1"/>
                    <a:gd name="T3" fmla="*/ 93 h 109"/>
                    <a:gd name="T4" fmla="*/ 0 w 1"/>
                    <a:gd name="T5" fmla="*/ 101 h 109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09">
                      <a:moveTo>
                        <a:pt x="0" y="0"/>
                      </a:moveTo>
                      <a:lnTo>
                        <a:pt x="0" y="100"/>
                      </a:lnTo>
                      <a:lnTo>
                        <a:pt x="0" y="109"/>
                      </a:lnTo>
                    </a:path>
                  </a:pathLst>
                </a:custGeom>
                <a:noFill/>
                <a:ln w="7938">
                  <a:solidFill>
                    <a:srgbClr val="BD50D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2" name="Freeform 342"/>
                <p:cNvSpPr>
                  <a:spLocks/>
                </p:cNvSpPr>
                <p:nvPr/>
              </p:nvSpPr>
              <p:spPr bwMode="auto">
                <a:xfrm>
                  <a:off x="2933" y="2673"/>
                  <a:ext cx="35" cy="1"/>
                </a:xfrm>
                <a:custGeom>
                  <a:avLst/>
                  <a:gdLst>
                    <a:gd name="T0" fmla="*/ 0 w 42"/>
                    <a:gd name="T1" fmla="*/ 0 h 1"/>
                    <a:gd name="T2" fmla="*/ 28 w 42"/>
                    <a:gd name="T3" fmla="*/ 0 h 1"/>
                    <a:gd name="T4" fmla="*/ 35 w 4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1">
                      <a:moveTo>
                        <a:pt x="0" y="0"/>
                      </a:moveTo>
                      <a:lnTo>
                        <a:pt x="34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7938">
                  <a:solidFill>
                    <a:srgbClr val="BD50D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03" name="Freeform 343"/>
                <p:cNvSpPr>
                  <a:spLocks/>
                </p:cNvSpPr>
                <p:nvPr/>
              </p:nvSpPr>
              <p:spPr bwMode="auto">
                <a:xfrm>
                  <a:off x="2927" y="2557"/>
                  <a:ext cx="41" cy="46"/>
                </a:xfrm>
                <a:custGeom>
                  <a:avLst/>
                  <a:gdLst>
                    <a:gd name="T0" fmla="*/ 0 w 68"/>
                    <a:gd name="T1" fmla="*/ 46 h 67"/>
                    <a:gd name="T2" fmla="*/ 21 w 68"/>
                    <a:gd name="T3" fmla="*/ 0 h 67"/>
                    <a:gd name="T4" fmla="*/ 41 w 68"/>
                    <a:gd name="T5" fmla="*/ 46 h 67"/>
                    <a:gd name="T6" fmla="*/ 0 w 68"/>
                    <a:gd name="T7" fmla="*/ 46 h 6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68" h="67">
                      <a:moveTo>
                        <a:pt x="0" y="67"/>
                      </a:moveTo>
                      <a:lnTo>
                        <a:pt x="34" y="0"/>
                      </a:lnTo>
                      <a:lnTo>
                        <a:pt x="68" y="67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BD50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91" name="Freeform 344"/>
              <p:cNvSpPr>
                <a:spLocks/>
              </p:cNvSpPr>
              <p:nvPr/>
            </p:nvSpPr>
            <p:spPr bwMode="auto">
              <a:xfrm>
                <a:off x="3085" y="2688"/>
                <a:ext cx="41" cy="46"/>
              </a:xfrm>
              <a:custGeom>
                <a:avLst/>
                <a:gdLst>
                  <a:gd name="T0" fmla="*/ 0 w 68"/>
                  <a:gd name="T1" fmla="*/ 46 h 68"/>
                  <a:gd name="T2" fmla="*/ 21 w 68"/>
                  <a:gd name="T3" fmla="*/ 0 h 68"/>
                  <a:gd name="T4" fmla="*/ 41 w 68"/>
                  <a:gd name="T5" fmla="*/ 46 h 68"/>
                  <a:gd name="T6" fmla="*/ 0 w 68"/>
                  <a:gd name="T7" fmla="*/ 46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BD5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2" name="Freeform 345"/>
              <p:cNvSpPr>
                <a:spLocks/>
              </p:cNvSpPr>
              <p:nvPr/>
            </p:nvSpPr>
            <p:spPr bwMode="auto">
              <a:xfrm>
                <a:off x="3085" y="2688"/>
                <a:ext cx="41" cy="46"/>
              </a:xfrm>
              <a:custGeom>
                <a:avLst/>
                <a:gdLst>
                  <a:gd name="T0" fmla="*/ 0 w 68"/>
                  <a:gd name="T1" fmla="*/ 46 h 68"/>
                  <a:gd name="T2" fmla="*/ 21 w 68"/>
                  <a:gd name="T3" fmla="*/ 0 h 68"/>
                  <a:gd name="T4" fmla="*/ 41 w 68"/>
                  <a:gd name="T5" fmla="*/ 46 h 68"/>
                  <a:gd name="T6" fmla="*/ 0 w 68"/>
                  <a:gd name="T7" fmla="*/ 46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3" name="Freeform 346"/>
              <p:cNvSpPr>
                <a:spLocks/>
              </p:cNvSpPr>
              <p:nvPr/>
            </p:nvSpPr>
            <p:spPr bwMode="auto">
              <a:xfrm>
                <a:off x="3208" y="2766"/>
                <a:ext cx="41" cy="46"/>
              </a:xfrm>
              <a:custGeom>
                <a:avLst/>
                <a:gdLst>
                  <a:gd name="T0" fmla="*/ 0 w 68"/>
                  <a:gd name="T1" fmla="*/ 46 h 68"/>
                  <a:gd name="T2" fmla="*/ 21 w 68"/>
                  <a:gd name="T3" fmla="*/ 0 h 68"/>
                  <a:gd name="T4" fmla="*/ 41 w 68"/>
                  <a:gd name="T5" fmla="*/ 46 h 68"/>
                  <a:gd name="T6" fmla="*/ 0 w 68"/>
                  <a:gd name="T7" fmla="*/ 46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BD5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4" name="Freeform 347"/>
              <p:cNvSpPr>
                <a:spLocks/>
              </p:cNvSpPr>
              <p:nvPr/>
            </p:nvSpPr>
            <p:spPr bwMode="auto">
              <a:xfrm>
                <a:off x="3208" y="2766"/>
                <a:ext cx="41" cy="46"/>
              </a:xfrm>
              <a:custGeom>
                <a:avLst/>
                <a:gdLst>
                  <a:gd name="T0" fmla="*/ 0 w 68"/>
                  <a:gd name="T1" fmla="*/ 46 h 68"/>
                  <a:gd name="T2" fmla="*/ 21 w 68"/>
                  <a:gd name="T3" fmla="*/ 0 h 68"/>
                  <a:gd name="T4" fmla="*/ 41 w 68"/>
                  <a:gd name="T5" fmla="*/ 46 h 68"/>
                  <a:gd name="T6" fmla="*/ 0 w 68"/>
                  <a:gd name="T7" fmla="*/ 46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5" name="Freeform 348"/>
              <p:cNvSpPr>
                <a:spLocks/>
              </p:cNvSpPr>
              <p:nvPr/>
            </p:nvSpPr>
            <p:spPr bwMode="auto">
              <a:xfrm>
                <a:off x="3304" y="2827"/>
                <a:ext cx="41" cy="47"/>
              </a:xfrm>
              <a:custGeom>
                <a:avLst/>
                <a:gdLst>
                  <a:gd name="T0" fmla="*/ 0 w 68"/>
                  <a:gd name="T1" fmla="*/ 47 h 68"/>
                  <a:gd name="T2" fmla="*/ 21 w 68"/>
                  <a:gd name="T3" fmla="*/ 0 h 68"/>
                  <a:gd name="T4" fmla="*/ 41 w 68"/>
                  <a:gd name="T5" fmla="*/ 47 h 68"/>
                  <a:gd name="T6" fmla="*/ 0 w 68"/>
                  <a:gd name="T7" fmla="*/ 4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BD5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6" name="Freeform 349"/>
              <p:cNvSpPr>
                <a:spLocks/>
              </p:cNvSpPr>
              <p:nvPr/>
            </p:nvSpPr>
            <p:spPr bwMode="auto">
              <a:xfrm>
                <a:off x="3304" y="2827"/>
                <a:ext cx="41" cy="47"/>
              </a:xfrm>
              <a:custGeom>
                <a:avLst/>
                <a:gdLst>
                  <a:gd name="T0" fmla="*/ 0 w 68"/>
                  <a:gd name="T1" fmla="*/ 47 h 68"/>
                  <a:gd name="T2" fmla="*/ 21 w 68"/>
                  <a:gd name="T3" fmla="*/ 0 h 68"/>
                  <a:gd name="T4" fmla="*/ 41 w 68"/>
                  <a:gd name="T5" fmla="*/ 47 h 68"/>
                  <a:gd name="T6" fmla="*/ 0 w 68"/>
                  <a:gd name="T7" fmla="*/ 4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7" name="Freeform 350"/>
              <p:cNvSpPr>
                <a:spLocks/>
              </p:cNvSpPr>
              <p:nvPr/>
            </p:nvSpPr>
            <p:spPr bwMode="auto">
              <a:xfrm>
                <a:off x="3386" y="3006"/>
                <a:ext cx="42" cy="45"/>
              </a:xfrm>
              <a:custGeom>
                <a:avLst/>
                <a:gdLst>
                  <a:gd name="T0" fmla="*/ 0 w 68"/>
                  <a:gd name="T1" fmla="*/ 45 h 68"/>
                  <a:gd name="T2" fmla="*/ 21 w 68"/>
                  <a:gd name="T3" fmla="*/ 0 h 68"/>
                  <a:gd name="T4" fmla="*/ 42 w 68"/>
                  <a:gd name="T5" fmla="*/ 45 h 68"/>
                  <a:gd name="T6" fmla="*/ 0 w 68"/>
                  <a:gd name="T7" fmla="*/ 45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BD5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98" name="Freeform 351"/>
              <p:cNvSpPr>
                <a:spLocks/>
              </p:cNvSpPr>
              <p:nvPr/>
            </p:nvSpPr>
            <p:spPr bwMode="auto">
              <a:xfrm>
                <a:off x="3386" y="3006"/>
                <a:ext cx="42" cy="45"/>
              </a:xfrm>
              <a:custGeom>
                <a:avLst/>
                <a:gdLst>
                  <a:gd name="T0" fmla="*/ 0 w 68"/>
                  <a:gd name="T1" fmla="*/ 45 h 68"/>
                  <a:gd name="T2" fmla="*/ 21 w 68"/>
                  <a:gd name="T3" fmla="*/ 0 h 68"/>
                  <a:gd name="T4" fmla="*/ 42 w 68"/>
                  <a:gd name="T5" fmla="*/ 45 h 68"/>
                  <a:gd name="T6" fmla="*/ 0 w 68"/>
                  <a:gd name="T7" fmla="*/ 45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68"/>
                    </a:moveTo>
                    <a:lnTo>
                      <a:pt x="34" y="0"/>
                    </a:lnTo>
                    <a:lnTo>
                      <a:pt x="68" y="68"/>
                    </a:lnTo>
                    <a:lnTo>
                      <a:pt x="0" y="68"/>
                    </a:lnTo>
                  </a:path>
                </a:pathLst>
              </a:custGeom>
              <a:noFill/>
              <a:ln w="7938">
                <a:solidFill>
                  <a:srgbClr val="BD50D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55" name="Freeform 352"/>
            <p:cNvSpPr>
              <a:spLocks/>
            </p:cNvSpPr>
            <p:nvPr/>
          </p:nvSpPr>
          <p:spPr bwMode="auto">
            <a:xfrm>
              <a:off x="5507038" y="4759325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6" name="Freeform 353"/>
            <p:cNvSpPr>
              <a:spLocks/>
            </p:cNvSpPr>
            <p:nvPr/>
          </p:nvSpPr>
          <p:spPr bwMode="auto">
            <a:xfrm>
              <a:off x="5507038" y="4759325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7" name="Freeform 354"/>
            <p:cNvSpPr>
              <a:spLocks/>
            </p:cNvSpPr>
            <p:nvPr/>
          </p:nvSpPr>
          <p:spPr bwMode="auto">
            <a:xfrm>
              <a:off x="5745163" y="4806950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355"/>
            <p:cNvSpPr>
              <a:spLocks/>
            </p:cNvSpPr>
            <p:nvPr/>
          </p:nvSpPr>
          <p:spPr bwMode="auto">
            <a:xfrm>
              <a:off x="5942013" y="5018088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356"/>
            <p:cNvSpPr>
              <a:spLocks/>
            </p:cNvSpPr>
            <p:nvPr/>
          </p:nvSpPr>
          <p:spPr bwMode="auto">
            <a:xfrm>
              <a:off x="5942013" y="5018088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206B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357"/>
            <p:cNvSpPr>
              <a:spLocks/>
            </p:cNvSpPr>
            <p:nvPr/>
          </p:nvSpPr>
          <p:spPr bwMode="auto">
            <a:xfrm>
              <a:off x="6094413" y="5018088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358"/>
            <p:cNvSpPr>
              <a:spLocks/>
            </p:cNvSpPr>
            <p:nvPr/>
          </p:nvSpPr>
          <p:spPr bwMode="auto">
            <a:xfrm>
              <a:off x="6224588" y="5078413"/>
              <a:ext cx="65087" cy="73025"/>
            </a:xfrm>
            <a:custGeom>
              <a:avLst/>
              <a:gdLst>
                <a:gd name="T0" fmla="*/ 0 w 68"/>
                <a:gd name="T1" fmla="*/ 0 h 68"/>
                <a:gd name="T2" fmla="*/ 32544 w 68"/>
                <a:gd name="T3" fmla="*/ 73025 h 68"/>
                <a:gd name="T4" fmla="*/ 65087 w 68"/>
                <a:gd name="T5" fmla="*/ 0 h 68"/>
                <a:gd name="T6" fmla="*/ 0 w 6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68">
                  <a:moveTo>
                    <a:pt x="0" y="0"/>
                  </a:moveTo>
                  <a:lnTo>
                    <a:pt x="34" y="68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06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62" name="Group 359"/>
            <p:cNvGrpSpPr>
              <a:grpSpLocks/>
            </p:cNvGrpSpPr>
            <p:nvPr/>
          </p:nvGrpSpPr>
          <p:grpSpPr bwMode="auto">
            <a:xfrm>
              <a:off x="2024063" y="2336800"/>
              <a:ext cx="4897437" cy="3048000"/>
              <a:chOff x="1711" y="1462"/>
              <a:chExt cx="3085" cy="1920"/>
            </a:xfrm>
          </p:grpSpPr>
          <p:grpSp>
            <p:nvGrpSpPr>
              <p:cNvPr id="11516" name="Group 360"/>
              <p:cNvGrpSpPr>
                <a:grpSpLocks/>
              </p:cNvGrpSpPr>
              <p:nvPr/>
            </p:nvGrpSpPr>
            <p:grpSpPr bwMode="auto">
              <a:xfrm>
                <a:off x="1711" y="1462"/>
                <a:ext cx="3085" cy="1920"/>
                <a:chOff x="1711" y="1462"/>
                <a:chExt cx="3085" cy="1920"/>
              </a:xfrm>
            </p:grpSpPr>
            <p:sp>
              <p:nvSpPr>
                <p:cNvPr id="11518" name="Freeform 361"/>
                <p:cNvSpPr>
                  <a:spLocks/>
                </p:cNvSpPr>
                <p:nvPr/>
              </p:nvSpPr>
              <p:spPr bwMode="auto">
                <a:xfrm>
                  <a:off x="3987" y="2988"/>
                  <a:ext cx="129" cy="84"/>
                </a:xfrm>
                <a:custGeom>
                  <a:avLst/>
                  <a:gdLst>
                    <a:gd name="T0" fmla="*/ 0 w 214"/>
                    <a:gd name="T1" fmla="*/ 15 h 125"/>
                    <a:gd name="T2" fmla="*/ 0 w 214"/>
                    <a:gd name="T3" fmla="*/ 0 h 125"/>
                    <a:gd name="T4" fmla="*/ 14 w 214"/>
                    <a:gd name="T5" fmla="*/ 0 h 125"/>
                    <a:gd name="T6" fmla="*/ 129 w 214"/>
                    <a:gd name="T7" fmla="*/ 69 h 125"/>
                    <a:gd name="T8" fmla="*/ 129 w 214"/>
                    <a:gd name="T9" fmla="*/ 84 h 125"/>
                    <a:gd name="T10" fmla="*/ 116 w 214"/>
                    <a:gd name="T11" fmla="*/ 84 h 125"/>
                    <a:gd name="T12" fmla="*/ 0 w 214"/>
                    <a:gd name="T13" fmla="*/ 15 h 1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0" t="0" r="r" b="b"/>
                  <a:pathLst>
                    <a:path w="214" h="125">
                      <a:moveTo>
                        <a:pt x="0" y="22"/>
                      </a:move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14" y="102"/>
                      </a:lnTo>
                      <a:lnTo>
                        <a:pt x="214" y="125"/>
                      </a:lnTo>
                      <a:lnTo>
                        <a:pt x="193" y="125"/>
                      </a:lnTo>
                      <a:lnTo>
                        <a:pt x="0" y="22"/>
                      </a:lnTo>
                      <a:close/>
                    </a:path>
                  </a:pathLst>
                </a:custGeom>
                <a:solidFill>
                  <a:srgbClr val="51AE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519" name="Group 362"/>
                <p:cNvGrpSpPr>
                  <a:grpSpLocks/>
                </p:cNvGrpSpPr>
                <p:nvPr/>
              </p:nvGrpSpPr>
              <p:grpSpPr bwMode="auto">
                <a:xfrm>
                  <a:off x="1711" y="1462"/>
                  <a:ext cx="3085" cy="1920"/>
                  <a:chOff x="1711" y="1462"/>
                  <a:chExt cx="3085" cy="1920"/>
                </a:xfrm>
              </p:grpSpPr>
              <p:sp>
                <p:nvSpPr>
                  <p:cNvPr id="11520" name="Freeform 363"/>
                  <p:cNvSpPr>
                    <a:spLocks/>
                  </p:cNvSpPr>
                  <p:nvPr/>
                </p:nvSpPr>
                <p:spPr bwMode="auto">
                  <a:xfrm>
                    <a:off x="3754" y="2832"/>
                    <a:ext cx="130" cy="101"/>
                  </a:xfrm>
                  <a:custGeom>
                    <a:avLst/>
                    <a:gdLst>
                      <a:gd name="T0" fmla="*/ 0 w 216"/>
                      <a:gd name="T1" fmla="*/ 16 h 148"/>
                      <a:gd name="T2" fmla="*/ 0 w 216"/>
                      <a:gd name="T3" fmla="*/ 0 h 148"/>
                      <a:gd name="T4" fmla="*/ 14 w 216"/>
                      <a:gd name="T5" fmla="*/ 0 h 148"/>
                      <a:gd name="T6" fmla="*/ 130 w 216"/>
                      <a:gd name="T7" fmla="*/ 85 h 148"/>
                      <a:gd name="T8" fmla="*/ 130 w 216"/>
                      <a:gd name="T9" fmla="*/ 101 h 148"/>
                      <a:gd name="T10" fmla="*/ 116 w 216"/>
                      <a:gd name="T11" fmla="*/ 101 h 148"/>
                      <a:gd name="T12" fmla="*/ 0 w 216"/>
                      <a:gd name="T13" fmla="*/ 16 h 14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6" h="148">
                        <a:moveTo>
                          <a:pt x="0" y="24"/>
                        </a:move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216" y="125"/>
                        </a:lnTo>
                        <a:lnTo>
                          <a:pt x="216" y="148"/>
                        </a:lnTo>
                        <a:lnTo>
                          <a:pt x="193" y="148"/>
                        </a:lnTo>
                        <a:lnTo>
                          <a:pt x="0" y="24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1" name="Freeform 364"/>
                  <p:cNvSpPr>
                    <a:spLocks/>
                  </p:cNvSpPr>
                  <p:nvPr/>
                </p:nvSpPr>
                <p:spPr bwMode="auto">
                  <a:xfrm>
                    <a:off x="3870" y="2918"/>
                    <a:ext cx="130" cy="85"/>
                  </a:xfrm>
                  <a:custGeom>
                    <a:avLst/>
                    <a:gdLst>
                      <a:gd name="T0" fmla="*/ 0 w 216"/>
                      <a:gd name="T1" fmla="*/ 16 h 125"/>
                      <a:gd name="T2" fmla="*/ 0 w 216"/>
                      <a:gd name="T3" fmla="*/ 0 h 125"/>
                      <a:gd name="T4" fmla="*/ 14 w 216"/>
                      <a:gd name="T5" fmla="*/ 0 h 125"/>
                      <a:gd name="T6" fmla="*/ 130 w 216"/>
                      <a:gd name="T7" fmla="*/ 70 h 125"/>
                      <a:gd name="T8" fmla="*/ 130 w 216"/>
                      <a:gd name="T9" fmla="*/ 85 h 125"/>
                      <a:gd name="T10" fmla="*/ 116 w 216"/>
                      <a:gd name="T11" fmla="*/ 85 h 125"/>
                      <a:gd name="T12" fmla="*/ 0 w 216"/>
                      <a:gd name="T13" fmla="*/ 16 h 12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6" h="125">
                        <a:moveTo>
                          <a:pt x="0" y="23"/>
                        </a:move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216" y="103"/>
                        </a:lnTo>
                        <a:lnTo>
                          <a:pt x="216" y="125"/>
                        </a:lnTo>
                        <a:lnTo>
                          <a:pt x="193" y="125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2" name="Freeform 365"/>
                  <p:cNvSpPr>
                    <a:spLocks/>
                  </p:cNvSpPr>
                  <p:nvPr/>
                </p:nvSpPr>
                <p:spPr bwMode="auto">
                  <a:xfrm>
                    <a:off x="4103" y="3057"/>
                    <a:ext cx="131" cy="85"/>
                  </a:xfrm>
                  <a:custGeom>
                    <a:avLst/>
                    <a:gdLst>
                      <a:gd name="T0" fmla="*/ 0 w 214"/>
                      <a:gd name="T1" fmla="*/ 16 h 125"/>
                      <a:gd name="T2" fmla="*/ 0 w 214"/>
                      <a:gd name="T3" fmla="*/ 0 h 125"/>
                      <a:gd name="T4" fmla="*/ 13 w 214"/>
                      <a:gd name="T5" fmla="*/ 0 h 125"/>
                      <a:gd name="T6" fmla="*/ 131 w 214"/>
                      <a:gd name="T7" fmla="*/ 69 h 125"/>
                      <a:gd name="T8" fmla="*/ 131 w 214"/>
                      <a:gd name="T9" fmla="*/ 85 h 125"/>
                      <a:gd name="T10" fmla="*/ 118 w 214"/>
                      <a:gd name="T11" fmla="*/ 85 h 125"/>
                      <a:gd name="T12" fmla="*/ 0 w 214"/>
                      <a:gd name="T13" fmla="*/ 16 h 125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4" h="125">
                        <a:moveTo>
                          <a:pt x="0" y="23"/>
                        </a:moveTo>
                        <a:lnTo>
                          <a:pt x="0" y="0"/>
                        </a:lnTo>
                        <a:lnTo>
                          <a:pt x="21" y="0"/>
                        </a:lnTo>
                        <a:lnTo>
                          <a:pt x="214" y="102"/>
                        </a:lnTo>
                        <a:lnTo>
                          <a:pt x="214" y="125"/>
                        </a:lnTo>
                        <a:lnTo>
                          <a:pt x="193" y="125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3" name="Freeform 366"/>
                  <p:cNvSpPr>
                    <a:spLocks/>
                  </p:cNvSpPr>
                  <p:nvPr/>
                </p:nvSpPr>
                <p:spPr bwMode="auto">
                  <a:xfrm>
                    <a:off x="4336" y="3188"/>
                    <a:ext cx="131" cy="70"/>
                  </a:xfrm>
                  <a:custGeom>
                    <a:avLst/>
                    <a:gdLst>
                      <a:gd name="T0" fmla="*/ 0 w 216"/>
                      <a:gd name="T1" fmla="*/ 16 h 102"/>
                      <a:gd name="T2" fmla="*/ 0 w 216"/>
                      <a:gd name="T3" fmla="*/ 0 h 102"/>
                      <a:gd name="T4" fmla="*/ 14 w 216"/>
                      <a:gd name="T5" fmla="*/ 0 h 102"/>
                      <a:gd name="T6" fmla="*/ 131 w 216"/>
                      <a:gd name="T7" fmla="*/ 55 h 102"/>
                      <a:gd name="T8" fmla="*/ 131 w 216"/>
                      <a:gd name="T9" fmla="*/ 70 h 102"/>
                      <a:gd name="T10" fmla="*/ 117 w 216"/>
                      <a:gd name="T11" fmla="*/ 70 h 102"/>
                      <a:gd name="T12" fmla="*/ 0 w 216"/>
                      <a:gd name="T13" fmla="*/ 16 h 10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6" h="102">
                        <a:moveTo>
                          <a:pt x="0" y="23"/>
                        </a:move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216" y="80"/>
                        </a:lnTo>
                        <a:lnTo>
                          <a:pt x="216" y="102"/>
                        </a:lnTo>
                        <a:lnTo>
                          <a:pt x="193" y="102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4" name="Freeform 367"/>
                  <p:cNvSpPr>
                    <a:spLocks/>
                  </p:cNvSpPr>
                  <p:nvPr/>
                </p:nvSpPr>
                <p:spPr bwMode="auto">
                  <a:xfrm>
                    <a:off x="4453" y="3243"/>
                    <a:ext cx="130" cy="70"/>
                  </a:xfrm>
                  <a:custGeom>
                    <a:avLst/>
                    <a:gdLst>
                      <a:gd name="T0" fmla="*/ 0 w 216"/>
                      <a:gd name="T1" fmla="*/ 15 h 102"/>
                      <a:gd name="T2" fmla="*/ 0 w 216"/>
                      <a:gd name="T3" fmla="*/ 0 h 102"/>
                      <a:gd name="T4" fmla="*/ 14 w 216"/>
                      <a:gd name="T5" fmla="*/ 0 h 102"/>
                      <a:gd name="T6" fmla="*/ 130 w 216"/>
                      <a:gd name="T7" fmla="*/ 54 h 102"/>
                      <a:gd name="T8" fmla="*/ 130 w 216"/>
                      <a:gd name="T9" fmla="*/ 70 h 102"/>
                      <a:gd name="T10" fmla="*/ 116 w 216"/>
                      <a:gd name="T11" fmla="*/ 70 h 102"/>
                      <a:gd name="T12" fmla="*/ 0 w 216"/>
                      <a:gd name="T13" fmla="*/ 15 h 102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6" h="102">
                        <a:moveTo>
                          <a:pt x="0" y="22"/>
                        </a:move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216" y="79"/>
                        </a:lnTo>
                        <a:lnTo>
                          <a:pt x="216" y="102"/>
                        </a:lnTo>
                        <a:lnTo>
                          <a:pt x="193" y="102"/>
                        </a:lnTo>
                        <a:lnTo>
                          <a:pt x="0" y="22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5" name="Freeform 368"/>
                  <p:cNvSpPr>
                    <a:spLocks/>
                  </p:cNvSpPr>
                  <p:nvPr/>
                </p:nvSpPr>
                <p:spPr bwMode="auto">
                  <a:xfrm>
                    <a:off x="4570" y="3298"/>
                    <a:ext cx="129" cy="54"/>
                  </a:xfrm>
                  <a:custGeom>
                    <a:avLst/>
                    <a:gdLst>
                      <a:gd name="T0" fmla="*/ 0 w 215"/>
                      <a:gd name="T1" fmla="*/ 16 h 80"/>
                      <a:gd name="T2" fmla="*/ 0 w 215"/>
                      <a:gd name="T3" fmla="*/ 0 h 80"/>
                      <a:gd name="T4" fmla="*/ 14 w 215"/>
                      <a:gd name="T5" fmla="*/ 0 h 80"/>
                      <a:gd name="T6" fmla="*/ 129 w 215"/>
                      <a:gd name="T7" fmla="*/ 38 h 80"/>
                      <a:gd name="T8" fmla="*/ 129 w 215"/>
                      <a:gd name="T9" fmla="*/ 54 h 80"/>
                      <a:gd name="T10" fmla="*/ 116 w 215"/>
                      <a:gd name="T11" fmla="*/ 54 h 80"/>
                      <a:gd name="T12" fmla="*/ 0 w 215"/>
                      <a:gd name="T13" fmla="*/ 16 h 8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215" h="80">
                        <a:moveTo>
                          <a:pt x="0" y="23"/>
                        </a:moveTo>
                        <a:lnTo>
                          <a:pt x="0" y="0"/>
                        </a:lnTo>
                        <a:lnTo>
                          <a:pt x="23" y="0"/>
                        </a:lnTo>
                        <a:lnTo>
                          <a:pt x="215" y="57"/>
                        </a:lnTo>
                        <a:lnTo>
                          <a:pt x="215" y="80"/>
                        </a:lnTo>
                        <a:lnTo>
                          <a:pt x="193" y="80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6" name="Freeform 369"/>
                  <p:cNvSpPr>
                    <a:spLocks/>
                  </p:cNvSpPr>
                  <p:nvPr/>
                </p:nvSpPr>
                <p:spPr bwMode="auto">
                  <a:xfrm>
                    <a:off x="4686" y="3336"/>
                    <a:ext cx="110" cy="46"/>
                  </a:xfrm>
                  <a:custGeom>
                    <a:avLst/>
                    <a:gdLst>
                      <a:gd name="T0" fmla="*/ 0 w 181"/>
                      <a:gd name="T1" fmla="*/ 16 h 68"/>
                      <a:gd name="T2" fmla="*/ 0 w 181"/>
                      <a:gd name="T3" fmla="*/ 0 h 68"/>
                      <a:gd name="T4" fmla="*/ 13 w 181"/>
                      <a:gd name="T5" fmla="*/ 0 h 68"/>
                      <a:gd name="T6" fmla="*/ 110 w 181"/>
                      <a:gd name="T7" fmla="*/ 30 h 68"/>
                      <a:gd name="T8" fmla="*/ 110 w 181"/>
                      <a:gd name="T9" fmla="*/ 46 h 68"/>
                      <a:gd name="T10" fmla="*/ 97 w 181"/>
                      <a:gd name="T11" fmla="*/ 46 h 68"/>
                      <a:gd name="T12" fmla="*/ 0 w 181"/>
                      <a:gd name="T13" fmla="*/ 16 h 68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0" t="0" r="r" b="b"/>
                    <a:pathLst>
                      <a:path w="181" h="68">
                        <a:moveTo>
                          <a:pt x="0" y="23"/>
                        </a:move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181" y="45"/>
                        </a:lnTo>
                        <a:lnTo>
                          <a:pt x="181" y="68"/>
                        </a:lnTo>
                        <a:lnTo>
                          <a:pt x="159" y="68"/>
                        </a:lnTo>
                        <a:lnTo>
                          <a:pt x="0" y="23"/>
                        </a:lnTo>
                        <a:close/>
                      </a:path>
                    </a:pathLst>
                  </a:custGeom>
                  <a:solidFill>
                    <a:srgbClr val="51AE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1527" name="Group 370"/>
                  <p:cNvGrpSpPr>
                    <a:grpSpLocks/>
                  </p:cNvGrpSpPr>
                  <p:nvPr/>
                </p:nvGrpSpPr>
                <p:grpSpPr bwMode="auto">
                  <a:xfrm>
                    <a:off x="1711" y="1462"/>
                    <a:ext cx="2056" cy="1386"/>
                    <a:chOff x="1711" y="1462"/>
                    <a:chExt cx="2056" cy="1386"/>
                  </a:xfrm>
                </p:grpSpPr>
                <p:grpSp>
                  <p:nvGrpSpPr>
                    <p:cNvPr id="11530" name="Group 371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1711" y="1462"/>
                      <a:ext cx="432" cy="240"/>
                      <a:chOff x="1711" y="1462"/>
                      <a:chExt cx="432" cy="240"/>
                    </a:xfrm>
                  </p:grpSpPr>
                  <p:sp>
                    <p:nvSpPr>
                      <p:cNvPr id="11545" name="Freeform 37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11" y="1462"/>
                        <a:ext cx="89" cy="46"/>
                      </a:xfrm>
                      <a:custGeom>
                        <a:avLst/>
                        <a:gdLst>
                          <a:gd name="T0" fmla="*/ 0 w 147"/>
                          <a:gd name="T1" fmla="*/ 16 h 68"/>
                          <a:gd name="T2" fmla="*/ 0 w 147"/>
                          <a:gd name="T3" fmla="*/ 0 h 68"/>
                          <a:gd name="T4" fmla="*/ 14 w 147"/>
                          <a:gd name="T5" fmla="*/ 0 h 68"/>
                          <a:gd name="T6" fmla="*/ 89 w 147"/>
                          <a:gd name="T7" fmla="*/ 31 h 68"/>
                          <a:gd name="T8" fmla="*/ 89 w 147"/>
                          <a:gd name="T9" fmla="*/ 46 h 68"/>
                          <a:gd name="T10" fmla="*/ 76 w 147"/>
                          <a:gd name="T11" fmla="*/ 46 h 68"/>
                          <a:gd name="T12" fmla="*/ 0 w 147"/>
                          <a:gd name="T13" fmla="*/ 16 h 68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0" t="0" r="r" b="b"/>
                        <a:pathLst>
                          <a:path w="147" h="68">
                            <a:moveTo>
                              <a:pt x="0" y="23"/>
                            </a:moveTo>
                            <a:lnTo>
                              <a:pt x="0" y="0"/>
                            </a:lnTo>
                            <a:lnTo>
                              <a:pt x="23" y="0"/>
                            </a:lnTo>
                            <a:lnTo>
                              <a:pt x="147" y="46"/>
                            </a:lnTo>
                            <a:lnTo>
                              <a:pt x="147" y="68"/>
                            </a:lnTo>
                            <a:lnTo>
                              <a:pt x="125" y="68"/>
                            </a:lnTo>
                            <a:lnTo>
                              <a:pt x="0" y="23"/>
                            </a:lnTo>
                            <a:close/>
                          </a:path>
                        </a:pathLst>
                      </a:custGeom>
                      <a:solidFill>
                        <a:srgbClr val="51AEF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546" name="Freeform 373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787" y="1493"/>
                        <a:ext cx="130" cy="93"/>
                      </a:xfrm>
                      <a:custGeom>
                        <a:avLst/>
                        <a:gdLst>
                          <a:gd name="T0" fmla="*/ 0 w 215"/>
                          <a:gd name="T1" fmla="*/ 15 h 136"/>
                          <a:gd name="T2" fmla="*/ 0 w 215"/>
                          <a:gd name="T3" fmla="*/ 0 h 136"/>
                          <a:gd name="T4" fmla="*/ 13 w 215"/>
                          <a:gd name="T5" fmla="*/ 0 h 136"/>
                          <a:gd name="T6" fmla="*/ 130 w 215"/>
                          <a:gd name="T7" fmla="*/ 77 h 136"/>
                          <a:gd name="T8" fmla="*/ 130 w 215"/>
                          <a:gd name="T9" fmla="*/ 93 h 136"/>
                          <a:gd name="T10" fmla="*/ 117 w 215"/>
                          <a:gd name="T11" fmla="*/ 93 h 136"/>
                          <a:gd name="T12" fmla="*/ 0 w 215"/>
                          <a:gd name="T13" fmla="*/ 15 h 136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0" t="0" r="r" b="b"/>
                        <a:pathLst>
                          <a:path w="215" h="136">
                            <a:moveTo>
                              <a:pt x="0" y="22"/>
                            </a:moveTo>
                            <a:lnTo>
                              <a:pt x="0" y="0"/>
                            </a:lnTo>
                            <a:lnTo>
                              <a:pt x="22" y="0"/>
                            </a:lnTo>
                            <a:lnTo>
                              <a:pt x="215" y="113"/>
                            </a:lnTo>
                            <a:lnTo>
                              <a:pt x="215" y="136"/>
                            </a:lnTo>
                            <a:lnTo>
                              <a:pt x="193" y="136"/>
                            </a:lnTo>
                            <a:lnTo>
                              <a:pt x="0" y="22"/>
                            </a:lnTo>
                            <a:close/>
                          </a:path>
                        </a:pathLst>
                      </a:custGeom>
                      <a:solidFill>
                        <a:srgbClr val="51AEF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547" name="Freeform 374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903" y="1570"/>
                        <a:ext cx="131" cy="71"/>
                      </a:xfrm>
                      <a:custGeom>
                        <a:avLst/>
                        <a:gdLst>
                          <a:gd name="T0" fmla="*/ 0 w 215"/>
                          <a:gd name="T1" fmla="*/ 16 h 103"/>
                          <a:gd name="T2" fmla="*/ 0 w 215"/>
                          <a:gd name="T3" fmla="*/ 0 h 103"/>
                          <a:gd name="T4" fmla="*/ 13 w 215"/>
                          <a:gd name="T5" fmla="*/ 0 h 103"/>
                          <a:gd name="T6" fmla="*/ 131 w 215"/>
                          <a:gd name="T7" fmla="*/ 55 h 103"/>
                          <a:gd name="T8" fmla="*/ 131 w 215"/>
                          <a:gd name="T9" fmla="*/ 71 h 103"/>
                          <a:gd name="T10" fmla="*/ 117 w 215"/>
                          <a:gd name="T11" fmla="*/ 71 h 103"/>
                          <a:gd name="T12" fmla="*/ 0 w 215"/>
                          <a:gd name="T13" fmla="*/ 16 h 103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0" t="0" r="r" b="b"/>
                        <a:pathLst>
                          <a:path w="215" h="103">
                            <a:moveTo>
                              <a:pt x="0" y="23"/>
                            </a:moveTo>
                            <a:lnTo>
                              <a:pt x="0" y="0"/>
                            </a:lnTo>
                            <a:lnTo>
                              <a:pt x="22" y="0"/>
                            </a:lnTo>
                            <a:lnTo>
                              <a:pt x="215" y="80"/>
                            </a:lnTo>
                            <a:lnTo>
                              <a:pt x="215" y="103"/>
                            </a:lnTo>
                            <a:lnTo>
                              <a:pt x="192" y="103"/>
                            </a:lnTo>
                            <a:lnTo>
                              <a:pt x="0" y="23"/>
                            </a:lnTo>
                            <a:close/>
                          </a:path>
                        </a:pathLst>
                      </a:custGeom>
                      <a:solidFill>
                        <a:srgbClr val="51AEF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1548" name="Freeform 375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2019" y="1624"/>
                        <a:ext cx="124" cy="78"/>
                      </a:xfrm>
                      <a:custGeom>
                        <a:avLst/>
                        <a:gdLst>
                          <a:gd name="T0" fmla="*/ 0 w 204"/>
                          <a:gd name="T1" fmla="*/ 16 h 114"/>
                          <a:gd name="T2" fmla="*/ 0 w 204"/>
                          <a:gd name="T3" fmla="*/ 0 h 114"/>
                          <a:gd name="T4" fmla="*/ 14 w 204"/>
                          <a:gd name="T5" fmla="*/ 0 h 114"/>
                          <a:gd name="T6" fmla="*/ 124 w 204"/>
                          <a:gd name="T7" fmla="*/ 62 h 114"/>
                          <a:gd name="T8" fmla="*/ 124 w 204"/>
                          <a:gd name="T9" fmla="*/ 78 h 114"/>
                          <a:gd name="T10" fmla="*/ 111 w 204"/>
                          <a:gd name="T11" fmla="*/ 78 h 114"/>
                          <a:gd name="T12" fmla="*/ 0 w 204"/>
                          <a:gd name="T13" fmla="*/ 16 h 114"/>
                          <a:gd name="T14" fmla="*/ 0 60000 65536"/>
                          <a:gd name="T15" fmla="*/ 0 60000 65536"/>
                          <a:gd name="T16" fmla="*/ 0 60000 65536"/>
                          <a:gd name="T17" fmla="*/ 0 60000 65536"/>
                          <a:gd name="T18" fmla="*/ 0 60000 65536"/>
                          <a:gd name="T19" fmla="*/ 0 60000 65536"/>
                          <a:gd name="T20" fmla="*/ 0 60000 65536"/>
                        </a:gdLst>
                        <a:ahLst/>
                        <a:cxnLst>
                          <a:cxn ang="T14">
                            <a:pos x="T0" y="T1"/>
                          </a:cxn>
                          <a:cxn ang="T15">
                            <a:pos x="T2" y="T3"/>
                          </a:cxn>
                          <a:cxn ang="T16">
                            <a:pos x="T4" y="T5"/>
                          </a:cxn>
                          <a:cxn ang="T17">
                            <a:pos x="T6" y="T7"/>
                          </a:cxn>
                          <a:cxn ang="T18">
                            <a:pos x="T8" y="T9"/>
                          </a:cxn>
                          <a:cxn ang="T19">
                            <a:pos x="T10" y="T11"/>
                          </a:cxn>
                          <a:cxn ang="T20">
                            <a:pos x="T12" y="T13"/>
                          </a:cxn>
                        </a:cxnLst>
                        <a:rect l="0" t="0" r="r" b="b"/>
                        <a:pathLst>
                          <a:path w="204" h="114">
                            <a:moveTo>
                              <a:pt x="0" y="23"/>
                            </a:moveTo>
                            <a:lnTo>
                              <a:pt x="0" y="0"/>
                            </a:lnTo>
                            <a:lnTo>
                              <a:pt x="23" y="0"/>
                            </a:lnTo>
                            <a:lnTo>
                              <a:pt x="204" y="91"/>
                            </a:lnTo>
                            <a:lnTo>
                              <a:pt x="204" y="114"/>
                            </a:lnTo>
                            <a:lnTo>
                              <a:pt x="182" y="114"/>
                            </a:lnTo>
                            <a:lnTo>
                              <a:pt x="0" y="23"/>
                            </a:lnTo>
                            <a:close/>
                          </a:path>
                        </a:pathLst>
                      </a:custGeom>
                      <a:solidFill>
                        <a:srgbClr val="51AEFF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1531" name="Freeform 376"/>
                    <p:cNvSpPr>
                      <a:spLocks/>
                    </p:cNvSpPr>
                    <p:nvPr/>
                  </p:nvSpPr>
                  <p:spPr bwMode="auto">
                    <a:xfrm>
                      <a:off x="2129" y="1687"/>
                      <a:ext cx="130" cy="85"/>
                    </a:xfrm>
                    <a:custGeom>
                      <a:avLst/>
                      <a:gdLst>
                        <a:gd name="T0" fmla="*/ 0 w 215"/>
                        <a:gd name="T1" fmla="*/ 16 h 124"/>
                        <a:gd name="T2" fmla="*/ 0 w 215"/>
                        <a:gd name="T3" fmla="*/ 0 h 124"/>
                        <a:gd name="T4" fmla="*/ 13 w 215"/>
                        <a:gd name="T5" fmla="*/ 0 h 124"/>
                        <a:gd name="T6" fmla="*/ 130 w 215"/>
                        <a:gd name="T7" fmla="*/ 69 h 124"/>
                        <a:gd name="T8" fmla="*/ 130 w 215"/>
                        <a:gd name="T9" fmla="*/ 85 h 124"/>
                        <a:gd name="T10" fmla="*/ 117 w 215"/>
                        <a:gd name="T11" fmla="*/ 85 h 124"/>
                        <a:gd name="T12" fmla="*/ 0 w 215"/>
                        <a:gd name="T13" fmla="*/ 16 h 124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5" h="124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2" y="0"/>
                          </a:lnTo>
                          <a:lnTo>
                            <a:pt x="215" y="101"/>
                          </a:lnTo>
                          <a:lnTo>
                            <a:pt x="215" y="124"/>
                          </a:lnTo>
                          <a:lnTo>
                            <a:pt x="193" y="124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2" name="Freeform 377"/>
                    <p:cNvSpPr>
                      <a:spLocks/>
                    </p:cNvSpPr>
                    <p:nvPr/>
                  </p:nvSpPr>
                  <p:spPr bwMode="auto">
                    <a:xfrm>
                      <a:off x="2247" y="1757"/>
                      <a:ext cx="129" cy="85"/>
                    </a:xfrm>
                    <a:custGeom>
                      <a:avLst/>
                      <a:gdLst>
                        <a:gd name="T0" fmla="*/ 0 w 215"/>
                        <a:gd name="T1" fmla="*/ 16 h 125"/>
                        <a:gd name="T2" fmla="*/ 0 w 215"/>
                        <a:gd name="T3" fmla="*/ 0 h 125"/>
                        <a:gd name="T4" fmla="*/ 13 w 215"/>
                        <a:gd name="T5" fmla="*/ 0 h 125"/>
                        <a:gd name="T6" fmla="*/ 129 w 215"/>
                        <a:gd name="T7" fmla="*/ 69 h 125"/>
                        <a:gd name="T8" fmla="*/ 129 w 215"/>
                        <a:gd name="T9" fmla="*/ 85 h 125"/>
                        <a:gd name="T10" fmla="*/ 115 w 215"/>
                        <a:gd name="T11" fmla="*/ 85 h 125"/>
                        <a:gd name="T12" fmla="*/ 0 w 215"/>
                        <a:gd name="T13" fmla="*/ 16 h 12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5" h="125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2" y="0"/>
                          </a:lnTo>
                          <a:lnTo>
                            <a:pt x="215" y="102"/>
                          </a:lnTo>
                          <a:lnTo>
                            <a:pt x="215" y="125"/>
                          </a:lnTo>
                          <a:lnTo>
                            <a:pt x="192" y="125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3" name="Freeform 378"/>
                    <p:cNvSpPr>
                      <a:spLocks/>
                    </p:cNvSpPr>
                    <p:nvPr/>
                  </p:nvSpPr>
                  <p:spPr bwMode="auto">
                    <a:xfrm>
                      <a:off x="2362" y="1825"/>
                      <a:ext cx="130" cy="86"/>
                    </a:xfrm>
                    <a:custGeom>
                      <a:avLst/>
                      <a:gdLst>
                        <a:gd name="T0" fmla="*/ 0 w 216"/>
                        <a:gd name="T1" fmla="*/ 16 h 125"/>
                        <a:gd name="T2" fmla="*/ 0 w 216"/>
                        <a:gd name="T3" fmla="*/ 0 h 125"/>
                        <a:gd name="T4" fmla="*/ 14 w 216"/>
                        <a:gd name="T5" fmla="*/ 0 h 125"/>
                        <a:gd name="T6" fmla="*/ 130 w 216"/>
                        <a:gd name="T7" fmla="*/ 71 h 125"/>
                        <a:gd name="T8" fmla="*/ 130 w 216"/>
                        <a:gd name="T9" fmla="*/ 86 h 125"/>
                        <a:gd name="T10" fmla="*/ 116 w 216"/>
                        <a:gd name="T11" fmla="*/ 86 h 125"/>
                        <a:gd name="T12" fmla="*/ 0 w 216"/>
                        <a:gd name="T13" fmla="*/ 16 h 12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25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03"/>
                          </a:lnTo>
                          <a:lnTo>
                            <a:pt x="216" y="125"/>
                          </a:lnTo>
                          <a:lnTo>
                            <a:pt x="193" y="125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4" name="Freeform 379"/>
                    <p:cNvSpPr>
                      <a:spLocks/>
                    </p:cNvSpPr>
                    <p:nvPr/>
                  </p:nvSpPr>
                  <p:spPr bwMode="auto">
                    <a:xfrm>
                      <a:off x="2479" y="1896"/>
                      <a:ext cx="131" cy="100"/>
                    </a:xfrm>
                    <a:custGeom>
                      <a:avLst/>
                      <a:gdLst>
                        <a:gd name="T0" fmla="*/ 0 w 216"/>
                        <a:gd name="T1" fmla="*/ 15 h 146"/>
                        <a:gd name="T2" fmla="*/ 0 w 216"/>
                        <a:gd name="T3" fmla="*/ 0 h 146"/>
                        <a:gd name="T4" fmla="*/ 14 w 216"/>
                        <a:gd name="T5" fmla="*/ 0 h 146"/>
                        <a:gd name="T6" fmla="*/ 131 w 216"/>
                        <a:gd name="T7" fmla="*/ 86 h 146"/>
                        <a:gd name="T8" fmla="*/ 131 w 216"/>
                        <a:gd name="T9" fmla="*/ 100 h 146"/>
                        <a:gd name="T10" fmla="*/ 117 w 216"/>
                        <a:gd name="T11" fmla="*/ 100 h 146"/>
                        <a:gd name="T12" fmla="*/ 0 w 216"/>
                        <a:gd name="T13" fmla="*/ 15 h 14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46">
                          <a:moveTo>
                            <a:pt x="0" y="22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25"/>
                          </a:lnTo>
                          <a:lnTo>
                            <a:pt x="216" y="146"/>
                          </a:lnTo>
                          <a:lnTo>
                            <a:pt x="193" y="146"/>
                          </a:lnTo>
                          <a:lnTo>
                            <a:pt x="0" y="22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5" name="Freeform 380"/>
                    <p:cNvSpPr>
                      <a:spLocks/>
                    </p:cNvSpPr>
                    <p:nvPr/>
                  </p:nvSpPr>
                  <p:spPr bwMode="auto">
                    <a:xfrm>
                      <a:off x="2595" y="1981"/>
                      <a:ext cx="131" cy="101"/>
                    </a:xfrm>
                    <a:custGeom>
                      <a:avLst/>
                      <a:gdLst>
                        <a:gd name="T0" fmla="*/ 0 w 214"/>
                        <a:gd name="T1" fmla="*/ 15 h 146"/>
                        <a:gd name="T2" fmla="*/ 0 w 214"/>
                        <a:gd name="T3" fmla="*/ 0 h 146"/>
                        <a:gd name="T4" fmla="*/ 14 w 214"/>
                        <a:gd name="T5" fmla="*/ 0 h 146"/>
                        <a:gd name="T6" fmla="*/ 131 w 214"/>
                        <a:gd name="T7" fmla="*/ 86 h 146"/>
                        <a:gd name="T8" fmla="*/ 131 w 214"/>
                        <a:gd name="T9" fmla="*/ 101 h 146"/>
                        <a:gd name="T10" fmla="*/ 118 w 214"/>
                        <a:gd name="T11" fmla="*/ 101 h 146"/>
                        <a:gd name="T12" fmla="*/ 0 w 214"/>
                        <a:gd name="T13" fmla="*/ 15 h 14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4" h="146">
                          <a:moveTo>
                            <a:pt x="0" y="21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4" y="124"/>
                          </a:lnTo>
                          <a:lnTo>
                            <a:pt x="214" y="146"/>
                          </a:lnTo>
                          <a:lnTo>
                            <a:pt x="193" y="146"/>
                          </a:lnTo>
                          <a:lnTo>
                            <a:pt x="0" y="21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6" name="Freeform 381"/>
                    <p:cNvSpPr>
                      <a:spLocks/>
                    </p:cNvSpPr>
                    <p:nvPr/>
                  </p:nvSpPr>
                  <p:spPr bwMode="auto">
                    <a:xfrm>
                      <a:off x="2712" y="2067"/>
                      <a:ext cx="130" cy="92"/>
                    </a:xfrm>
                    <a:custGeom>
                      <a:avLst/>
                      <a:gdLst>
                        <a:gd name="T0" fmla="*/ 0 w 214"/>
                        <a:gd name="T1" fmla="*/ 15 h 136"/>
                        <a:gd name="T2" fmla="*/ 0 w 214"/>
                        <a:gd name="T3" fmla="*/ 0 h 136"/>
                        <a:gd name="T4" fmla="*/ 13 w 214"/>
                        <a:gd name="T5" fmla="*/ 0 h 136"/>
                        <a:gd name="T6" fmla="*/ 130 w 214"/>
                        <a:gd name="T7" fmla="*/ 76 h 136"/>
                        <a:gd name="T8" fmla="*/ 130 w 214"/>
                        <a:gd name="T9" fmla="*/ 92 h 136"/>
                        <a:gd name="T10" fmla="*/ 116 w 214"/>
                        <a:gd name="T11" fmla="*/ 92 h 136"/>
                        <a:gd name="T12" fmla="*/ 0 w 214"/>
                        <a:gd name="T13" fmla="*/ 15 h 136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4" h="136">
                          <a:moveTo>
                            <a:pt x="0" y="22"/>
                          </a:moveTo>
                          <a:lnTo>
                            <a:pt x="0" y="0"/>
                          </a:lnTo>
                          <a:lnTo>
                            <a:pt x="21" y="0"/>
                          </a:lnTo>
                          <a:lnTo>
                            <a:pt x="214" y="113"/>
                          </a:lnTo>
                          <a:lnTo>
                            <a:pt x="214" y="136"/>
                          </a:lnTo>
                          <a:lnTo>
                            <a:pt x="191" y="136"/>
                          </a:lnTo>
                          <a:lnTo>
                            <a:pt x="0" y="22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7" name="Freeform 382"/>
                    <p:cNvSpPr>
                      <a:spLocks/>
                    </p:cNvSpPr>
                    <p:nvPr/>
                  </p:nvSpPr>
                  <p:spPr bwMode="auto">
                    <a:xfrm>
                      <a:off x="2828" y="2143"/>
                      <a:ext cx="131" cy="108"/>
                    </a:xfrm>
                    <a:custGeom>
                      <a:avLst/>
                      <a:gdLst>
                        <a:gd name="T0" fmla="*/ 0 w 216"/>
                        <a:gd name="T1" fmla="*/ 16 h 158"/>
                        <a:gd name="T2" fmla="*/ 0 w 216"/>
                        <a:gd name="T3" fmla="*/ 0 h 158"/>
                        <a:gd name="T4" fmla="*/ 14 w 216"/>
                        <a:gd name="T5" fmla="*/ 0 h 158"/>
                        <a:gd name="T6" fmla="*/ 131 w 216"/>
                        <a:gd name="T7" fmla="*/ 92 h 158"/>
                        <a:gd name="T8" fmla="*/ 131 w 216"/>
                        <a:gd name="T9" fmla="*/ 108 h 158"/>
                        <a:gd name="T10" fmla="*/ 117 w 216"/>
                        <a:gd name="T11" fmla="*/ 108 h 158"/>
                        <a:gd name="T12" fmla="*/ 0 w 216"/>
                        <a:gd name="T13" fmla="*/ 16 h 158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58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35"/>
                          </a:lnTo>
                          <a:lnTo>
                            <a:pt x="216" y="158"/>
                          </a:lnTo>
                          <a:lnTo>
                            <a:pt x="193" y="158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8" name="Freeform 383"/>
                    <p:cNvSpPr>
                      <a:spLocks/>
                    </p:cNvSpPr>
                    <p:nvPr/>
                  </p:nvSpPr>
                  <p:spPr bwMode="auto">
                    <a:xfrm>
                      <a:off x="2945" y="2236"/>
                      <a:ext cx="130" cy="93"/>
                    </a:xfrm>
                    <a:custGeom>
                      <a:avLst/>
                      <a:gdLst>
                        <a:gd name="T0" fmla="*/ 0 w 216"/>
                        <a:gd name="T1" fmla="*/ 16 h 137"/>
                        <a:gd name="T2" fmla="*/ 0 w 216"/>
                        <a:gd name="T3" fmla="*/ 0 h 137"/>
                        <a:gd name="T4" fmla="*/ 14 w 216"/>
                        <a:gd name="T5" fmla="*/ 0 h 137"/>
                        <a:gd name="T6" fmla="*/ 130 w 216"/>
                        <a:gd name="T7" fmla="*/ 77 h 137"/>
                        <a:gd name="T8" fmla="*/ 130 w 216"/>
                        <a:gd name="T9" fmla="*/ 93 h 137"/>
                        <a:gd name="T10" fmla="*/ 116 w 216"/>
                        <a:gd name="T11" fmla="*/ 93 h 137"/>
                        <a:gd name="T12" fmla="*/ 0 w 216"/>
                        <a:gd name="T13" fmla="*/ 16 h 137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37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14"/>
                          </a:lnTo>
                          <a:lnTo>
                            <a:pt x="216" y="137"/>
                          </a:lnTo>
                          <a:lnTo>
                            <a:pt x="193" y="137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39" name="Freeform 384"/>
                    <p:cNvSpPr>
                      <a:spLocks/>
                    </p:cNvSpPr>
                    <p:nvPr/>
                  </p:nvSpPr>
                  <p:spPr bwMode="auto">
                    <a:xfrm>
                      <a:off x="3062" y="2314"/>
                      <a:ext cx="130" cy="101"/>
                    </a:xfrm>
                    <a:custGeom>
                      <a:avLst/>
                      <a:gdLst>
                        <a:gd name="T0" fmla="*/ 0 w 216"/>
                        <a:gd name="T1" fmla="*/ 16 h 148"/>
                        <a:gd name="T2" fmla="*/ 0 w 216"/>
                        <a:gd name="T3" fmla="*/ 0 h 148"/>
                        <a:gd name="T4" fmla="*/ 14 w 216"/>
                        <a:gd name="T5" fmla="*/ 0 h 148"/>
                        <a:gd name="T6" fmla="*/ 130 w 216"/>
                        <a:gd name="T7" fmla="*/ 85 h 148"/>
                        <a:gd name="T8" fmla="*/ 130 w 216"/>
                        <a:gd name="T9" fmla="*/ 101 h 148"/>
                        <a:gd name="T10" fmla="*/ 116 w 216"/>
                        <a:gd name="T11" fmla="*/ 101 h 148"/>
                        <a:gd name="T12" fmla="*/ 0 w 216"/>
                        <a:gd name="T13" fmla="*/ 16 h 148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48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25"/>
                          </a:lnTo>
                          <a:lnTo>
                            <a:pt x="216" y="148"/>
                          </a:lnTo>
                          <a:lnTo>
                            <a:pt x="193" y="148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40" name="Freeform 385"/>
                    <p:cNvSpPr>
                      <a:spLocks/>
                    </p:cNvSpPr>
                    <p:nvPr/>
                  </p:nvSpPr>
                  <p:spPr bwMode="auto">
                    <a:xfrm>
                      <a:off x="3178" y="2399"/>
                      <a:ext cx="131" cy="101"/>
                    </a:xfrm>
                    <a:custGeom>
                      <a:avLst/>
                      <a:gdLst>
                        <a:gd name="T0" fmla="*/ 0 w 215"/>
                        <a:gd name="T1" fmla="*/ 16 h 148"/>
                        <a:gd name="T2" fmla="*/ 0 w 215"/>
                        <a:gd name="T3" fmla="*/ 0 h 148"/>
                        <a:gd name="T4" fmla="*/ 14 w 215"/>
                        <a:gd name="T5" fmla="*/ 0 h 148"/>
                        <a:gd name="T6" fmla="*/ 131 w 215"/>
                        <a:gd name="T7" fmla="*/ 85 h 148"/>
                        <a:gd name="T8" fmla="*/ 131 w 215"/>
                        <a:gd name="T9" fmla="*/ 101 h 148"/>
                        <a:gd name="T10" fmla="*/ 118 w 215"/>
                        <a:gd name="T11" fmla="*/ 101 h 148"/>
                        <a:gd name="T12" fmla="*/ 0 w 215"/>
                        <a:gd name="T13" fmla="*/ 16 h 148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5" h="148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5" y="125"/>
                          </a:lnTo>
                          <a:lnTo>
                            <a:pt x="215" y="148"/>
                          </a:lnTo>
                          <a:lnTo>
                            <a:pt x="193" y="148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41" name="Freeform 386"/>
                    <p:cNvSpPr>
                      <a:spLocks/>
                    </p:cNvSpPr>
                    <p:nvPr/>
                  </p:nvSpPr>
                  <p:spPr bwMode="auto">
                    <a:xfrm>
                      <a:off x="3410" y="2585"/>
                      <a:ext cx="132" cy="93"/>
                    </a:xfrm>
                    <a:custGeom>
                      <a:avLst/>
                      <a:gdLst>
                        <a:gd name="T0" fmla="*/ 0 w 216"/>
                        <a:gd name="T1" fmla="*/ 14 h 135"/>
                        <a:gd name="T2" fmla="*/ 0 w 216"/>
                        <a:gd name="T3" fmla="*/ 0 h 135"/>
                        <a:gd name="T4" fmla="*/ 14 w 216"/>
                        <a:gd name="T5" fmla="*/ 0 h 135"/>
                        <a:gd name="T6" fmla="*/ 132 w 216"/>
                        <a:gd name="T7" fmla="*/ 77 h 135"/>
                        <a:gd name="T8" fmla="*/ 132 w 216"/>
                        <a:gd name="T9" fmla="*/ 93 h 135"/>
                        <a:gd name="T10" fmla="*/ 118 w 216"/>
                        <a:gd name="T11" fmla="*/ 93 h 135"/>
                        <a:gd name="T12" fmla="*/ 0 w 216"/>
                        <a:gd name="T13" fmla="*/ 14 h 135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35">
                          <a:moveTo>
                            <a:pt x="0" y="21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12"/>
                          </a:lnTo>
                          <a:lnTo>
                            <a:pt x="216" y="135"/>
                          </a:lnTo>
                          <a:lnTo>
                            <a:pt x="193" y="135"/>
                          </a:lnTo>
                          <a:lnTo>
                            <a:pt x="0" y="21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42" name="Freeform 387"/>
                    <p:cNvSpPr>
                      <a:spLocks/>
                    </p:cNvSpPr>
                    <p:nvPr/>
                  </p:nvSpPr>
                  <p:spPr bwMode="auto">
                    <a:xfrm>
                      <a:off x="3527" y="2663"/>
                      <a:ext cx="131" cy="99"/>
                    </a:xfrm>
                    <a:custGeom>
                      <a:avLst/>
                      <a:gdLst>
                        <a:gd name="T0" fmla="*/ 0 w 216"/>
                        <a:gd name="T1" fmla="*/ 15 h 148"/>
                        <a:gd name="T2" fmla="*/ 0 w 216"/>
                        <a:gd name="T3" fmla="*/ 0 h 148"/>
                        <a:gd name="T4" fmla="*/ 14 w 216"/>
                        <a:gd name="T5" fmla="*/ 0 h 148"/>
                        <a:gd name="T6" fmla="*/ 131 w 216"/>
                        <a:gd name="T7" fmla="*/ 84 h 148"/>
                        <a:gd name="T8" fmla="*/ 131 w 216"/>
                        <a:gd name="T9" fmla="*/ 99 h 148"/>
                        <a:gd name="T10" fmla="*/ 117 w 216"/>
                        <a:gd name="T11" fmla="*/ 99 h 148"/>
                        <a:gd name="T12" fmla="*/ 0 w 216"/>
                        <a:gd name="T13" fmla="*/ 15 h 148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16" h="148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16" y="125"/>
                          </a:lnTo>
                          <a:lnTo>
                            <a:pt x="216" y="148"/>
                          </a:lnTo>
                          <a:lnTo>
                            <a:pt x="193" y="148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43" name="Freeform 388"/>
                    <p:cNvSpPr>
                      <a:spLocks/>
                    </p:cNvSpPr>
                    <p:nvPr/>
                  </p:nvSpPr>
                  <p:spPr bwMode="auto">
                    <a:xfrm>
                      <a:off x="3644" y="2747"/>
                      <a:ext cx="123" cy="101"/>
                    </a:xfrm>
                    <a:custGeom>
                      <a:avLst/>
                      <a:gdLst>
                        <a:gd name="T0" fmla="*/ 0 w 204"/>
                        <a:gd name="T1" fmla="*/ 16 h 148"/>
                        <a:gd name="T2" fmla="*/ 0 w 204"/>
                        <a:gd name="T3" fmla="*/ 0 h 148"/>
                        <a:gd name="T4" fmla="*/ 14 w 204"/>
                        <a:gd name="T5" fmla="*/ 0 h 148"/>
                        <a:gd name="T6" fmla="*/ 123 w 204"/>
                        <a:gd name="T7" fmla="*/ 85 h 148"/>
                        <a:gd name="T8" fmla="*/ 123 w 204"/>
                        <a:gd name="T9" fmla="*/ 101 h 148"/>
                        <a:gd name="T10" fmla="*/ 109 w 204"/>
                        <a:gd name="T11" fmla="*/ 101 h 148"/>
                        <a:gd name="T12" fmla="*/ 0 w 204"/>
                        <a:gd name="T13" fmla="*/ 16 h 148"/>
                        <a:gd name="T14" fmla="*/ 0 60000 65536"/>
                        <a:gd name="T15" fmla="*/ 0 60000 65536"/>
                        <a:gd name="T16" fmla="*/ 0 60000 65536"/>
                        <a:gd name="T17" fmla="*/ 0 60000 65536"/>
                        <a:gd name="T18" fmla="*/ 0 60000 65536"/>
                        <a:gd name="T19" fmla="*/ 0 60000 65536"/>
                        <a:gd name="T20" fmla="*/ 0 60000 65536"/>
                      </a:gdLst>
                      <a:ahLst/>
                      <a:cxnLst>
                        <a:cxn ang="T14">
                          <a:pos x="T0" y="T1"/>
                        </a:cxn>
                        <a:cxn ang="T15">
                          <a:pos x="T2" y="T3"/>
                        </a:cxn>
                        <a:cxn ang="T16">
                          <a:pos x="T4" y="T5"/>
                        </a:cxn>
                        <a:cxn ang="T17">
                          <a:pos x="T6" y="T7"/>
                        </a:cxn>
                        <a:cxn ang="T18">
                          <a:pos x="T8" y="T9"/>
                        </a:cxn>
                        <a:cxn ang="T19">
                          <a:pos x="T10" y="T11"/>
                        </a:cxn>
                        <a:cxn ang="T20">
                          <a:pos x="T12" y="T13"/>
                        </a:cxn>
                      </a:cxnLst>
                      <a:rect l="0" t="0" r="r" b="b"/>
                      <a:pathLst>
                        <a:path w="204" h="148">
                          <a:moveTo>
                            <a:pt x="0" y="23"/>
                          </a:moveTo>
                          <a:lnTo>
                            <a:pt x="0" y="0"/>
                          </a:lnTo>
                          <a:lnTo>
                            <a:pt x="23" y="0"/>
                          </a:lnTo>
                          <a:lnTo>
                            <a:pt x="204" y="124"/>
                          </a:lnTo>
                          <a:lnTo>
                            <a:pt x="204" y="148"/>
                          </a:lnTo>
                          <a:lnTo>
                            <a:pt x="181" y="148"/>
                          </a:lnTo>
                          <a:lnTo>
                            <a:pt x="0" y="23"/>
                          </a:lnTo>
                          <a:close/>
                        </a:path>
                      </a:pathLst>
                    </a:custGeom>
                    <a:solidFill>
                      <a:srgbClr val="51AEFF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544" name="Freeform 389"/>
                    <p:cNvSpPr>
                      <a:spLocks/>
                    </p:cNvSpPr>
                    <p:nvPr/>
                  </p:nvSpPr>
                  <p:spPr bwMode="auto">
                    <a:xfrm>
                      <a:off x="3363" y="2547"/>
                      <a:ext cx="41" cy="46"/>
                    </a:xfrm>
                    <a:custGeom>
                      <a:avLst/>
                      <a:gdLst>
                        <a:gd name="T0" fmla="*/ 0 w 68"/>
                        <a:gd name="T1" fmla="*/ 46 h 67"/>
                        <a:gd name="T2" fmla="*/ 21 w 68"/>
                        <a:gd name="T3" fmla="*/ 0 h 67"/>
                        <a:gd name="T4" fmla="*/ 41 w 68"/>
                        <a:gd name="T5" fmla="*/ 46 h 67"/>
                        <a:gd name="T6" fmla="*/ 0 w 68"/>
                        <a:gd name="T7" fmla="*/ 46 h 67"/>
                        <a:gd name="T8" fmla="*/ 0 60000 65536"/>
                        <a:gd name="T9" fmla="*/ 0 60000 65536"/>
                        <a:gd name="T10" fmla="*/ 0 60000 65536"/>
                        <a:gd name="T11" fmla="*/ 0 60000 65536"/>
                      </a:gdLst>
                      <a:ahLst/>
                      <a:cxnLst>
                        <a:cxn ang="T8">
                          <a:pos x="T0" y="T1"/>
                        </a:cxn>
                        <a:cxn ang="T9">
                          <a:pos x="T2" y="T3"/>
                        </a:cxn>
                        <a:cxn ang="T10">
                          <a:pos x="T4" y="T5"/>
                        </a:cxn>
                        <a:cxn ang="T11">
                          <a:pos x="T6" y="T7"/>
                        </a:cxn>
                      </a:cxnLst>
                      <a:rect l="0" t="0" r="r" b="b"/>
                      <a:pathLst>
                        <a:path w="68" h="67">
                          <a:moveTo>
                            <a:pt x="0" y="67"/>
                          </a:moveTo>
                          <a:lnTo>
                            <a:pt x="34" y="0"/>
                          </a:lnTo>
                          <a:lnTo>
                            <a:pt x="68" y="67"/>
                          </a:lnTo>
                          <a:lnTo>
                            <a:pt x="0" y="67"/>
                          </a:lnTo>
                        </a:path>
                      </a:pathLst>
                    </a:custGeom>
                    <a:noFill/>
                    <a:ln w="7938">
                      <a:solidFill>
                        <a:srgbClr val="BD50D9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528" name="Freeform 390"/>
                  <p:cNvSpPr>
                    <a:spLocks/>
                  </p:cNvSpPr>
                  <p:nvPr/>
                </p:nvSpPr>
                <p:spPr bwMode="auto">
                  <a:xfrm>
                    <a:off x="4055" y="3018"/>
                    <a:ext cx="41" cy="46"/>
                  </a:xfrm>
                  <a:custGeom>
                    <a:avLst/>
                    <a:gdLst>
                      <a:gd name="T0" fmla="*/ 0 w 68"/>
                      <a:gd name="T1" fmla="*/ 0 h 68"/>
                      <a:gd name="T2" fmla="*/ 21 w 68"/>
                      <a:gd name="T3" fmla="*/ 46 h 68"/>
                      <a:gd name="T4" fmla="*/ 41 w 68"/>
                      <a:gd name="T5" fmla="*/ 0 h 68"/>
                      <a:gd name="T6" fmla="*/ 0 w 68"/>
                      <a:gd name="T7" fmla="*/ 0 h 6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68" h="68">
                        <a:moveTo>
                          <a:pt x="0" y="0"/>
                        </a:moveTo>
                        <a:lnTo>
                          <a:pt x="34" y="68"/>
                        </a:lnTo>
                        <a:lnTo>
                          <a:pt x="6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7938">
                    <a:solidFill>
                      <a:srgbClr val="206B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529" name="Freeform 391"/>
                  <p:cNvSpPr>
                    <a:spLocks/>
                  </p:cNvSpPr>
                  <p:nvPr/>
                </p:nvSpPr>
                <p:spPr bwMode="auto">
                  <a:xfrm>
                    <a:off x="4275" y="3151"/>
                    <a:ext cx="41" cy="46"/>
                  </a:xfrm>
                  <a:custGeom>
                    <a:avLst/>
                    <a:gdLst>
                      <a:gd name="T0" fmla="*/ 0 w 68"/>
                      <a:gd name="T1" fmla="*/ 0 h 68"/>
                      <a:gd name="T2" fmla="*/ 21 w 68"/>
                      <a:gd name="T3" fmla="*/ 46 h 68"/>
                      <a:gd name="T4" fmla="*/ 41 w 68"/>
                      <a:gd name="T5" fmla="*/ 0 h 68"/>
                      <a:gd name="T6" fmla="*/ 0 w 68"/>
                      <a:gd name="T7" fmla="*/ 0 h 68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68" h="68">
                        <a:moveTo>
                          <a:pt x="0" y="0"/>
                        </a:moveTo>
                        <a:lnTo>
                          <a:pt x="34" y="68"/>
                        </a:lnTo>
                        <a:lnTo>
                          <a:pt x="68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7938">
                    <a:solidFill>
                      <a:srgbClr val="206BFF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1517" name="Freeform 392"/>
              <p:cNvSpPr>
                <a:spLocks/>
              </p:cNvSpPr>
              <p:nvPr/>
            </p:nvSpPr>
            <p:spPr bwMode="auto">
              <a:xfrm>
                <a:off x="4357" y="3189"/>
                <a:ext cx="41" cy="46"/>
              </a:xfrm>
              <a:custGeom>
                <a:avLst/>
                <a:gdLst>
                  <a:gd name="T0" fmla="*/ 0 w 68"/>
                  <a:gd name="T1" fmla="*/ 0 h 68"/>
                  <a:gd name="T2" fmla="*/ 21 w 68"/>
                  <a:gd name="T3" fmla="*/ 46 h 68"/>
                  <a:gd name="T4" fmla="*/ 41 w 68"/>
                  <a:gd name="T5" fmla="*/ 0 h 68"/>
                  <a:gd name="T6" fmla="*/ 0 w 68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68">
                    <a:moveTo>
                      <a:pt x="0" y="0"/>
                    </a:moveTo>
                    <a:lnTo>
                      <a:pt x="34" y="68"/>
                    </a:lnTo>
                    <a:lnTo>
                      <a:pt x="6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206B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363" name="Freeform 393"/>
            <p:cNvSpPr>
              <a:spLocks/>
            </p:cNvSpPr>
            <p:nvPr/>
          </p:nvSpPr>
          <p:spPr bwMode="auto">
            <a:xfrm>
              <a:off x="5995988" y="4954588"/>
              <a:ext cx="76200" cy="76200"/>
            </a:xfrm>
            <a:custGeom>
              <a:avLst/>
              <a:gdLst>
                <a:gd name="T0" fmla="*/ 0 w 59"/>
                <a:gd name="T1" fmla="*/ 76200 h 51"/>
                <a:gd name="T2" fmla="*/ 64576 w 59"/>
                <a:gd name="T3" fmla="*/ 0 h 51"/>
                <a:gd name="T4" fmla="*/ 76200 w 59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1">
                  <a:moveTo>
                    <a:pt x="0" y="51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394"/>
            <p:cNvSpPr>
              <a:spLocks/>
            </p:cNvSpPr>
            <p:nvPr/>
          </p:nvSpPr>
          <p:spPr bwMode="auto">
            <a:xfrm>
              <a:off x="5995988" y="4954588"/>
              <a:ext cx="76200" cy="76200"/>
            </a:xfrm>
            <a:custGeom>
              <a:avLst/>
              <a:gdLst>
                <a:gd name="T0" fmla="*/ 0 w 59"/>
                <a:gd name="T1" fmla="*/ 0 h 51"/>
                <a:gd name="T2" fmla="*/ 64576 w 59"/>
                <a:gd name="T3" fmla="*/ 76200 h 51"/>
                <a:gd name="T4" fmla="*/ 76200 w 59"/>
                <a:gd name="T5" fmla="*/ 7620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1">
                  <a:moveTo>
                    <a:pt x="0" y="0"/>
                  </a:moveTo>
                  <a:lnTo>
                    <a:pt x="50" y="51"/>
                  </a:lnTo>
                  <a:lnTo>
                    <a:pt x="59" y="51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395"/>
            <p:cNvSpPr>
              <a:spLocks/>
            </p:cNvSpPr>
            <p:nvPr/>
          </p:nvSpPr>
          <p:spPr bwMode="auto">
            <a:xfrm>
              <a:off x="6245225" y="5030788"/>
              <a:ext cx="77788" cy="73025"/>
            </a:xfrm>
            <a:custGeom>
              <a:avLst/>
              <a:gdLst>
                <a:gd name="T0" fmla="*/ 0 w 58"/>
                <a:gd name="T1" fmla="*/ 73025 h 50"/>
                <a:gd name="T2" fmla="*/ 67059 w 58"/>
                <a:gd name="T3" fmla="*/ 0 h 50"/>
                <a:gd name="T4" fmla="*/ 77788 w 5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50" y="0"/>
                  </a:lnTo>
                  <a:lnTo>
                    <a:pt x="58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396"/>
            <p:cNvSpPr>
              <a:spLocks/>
            </p:cNvSpPr>
            <p:nvPr/>
          </p:nvSpPr>
          <p:spPr bwMode="auto">
            <a:xfrm>
              <a:off x="6245225" y="5030788"/>
              <a:ext cx="77788" cy="73025"/>
            </a:xfrm>
            <a:custGeom>
              <a:avLst/>
              <a:gdLst>
                <a:gd name="T0" fmla="*/ 0 w 58"/>
                <a:gd name="T1" fmla="*/ 0 h 50"/>
                <a:gd name="T2" fmla="*/ 67059 w 58"/>
                <a:gd name="T3" fmla="*/ 73025 h 50"/>
                <a:gd name="T4" fmla="*/ 77788 w 58"/>
                <a:gd name="T5" fmla="*/ 7302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lnTo>
                    <a:pt x="50" y="50"/>
                  </a:lnTo>
                  <a:lnTo>
                    <a:pt x="58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Freeform 397"/>
            <p:cNvSpPr>
              <a:spLocks/>
            </p:cNvSpPr>
            <p:nvPr/>
          </p:nvSpPr>
          <p:spPr bwMode="auto">
            <a:xfrm>
              <a:off x="6432550" y="5140325"/>
              <a:ext cx="74613" cy="74613"/>
            </a:xfrm>
            <a:custGeom>
              <a:avLst/>
              <a:gdLst>
                <a:gd name="T0" fmla="*/ 0 w 58"/>
                <a:gd name="T1" fmla="*/ 74613 h 50"/>
                <a:gd name="T2" fmla="*/ 64322 w 58"/>
                <a:gd name="T3" fmla="*/ 0 h 50"/>
                <a:gd name="T4" fmla="*/ 74613 w 5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50" y="0"/>
                  </a:lnTo>
                  <a:lnTo>
                    <a:pt x="58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" name="Freeform 398"/>
            <p:cNvSpPr>
              <a:spLocks/>
            </p:cNvSpPr>
            <p:nvPr/>
          </p:nvSpPr>
          <p:spPr bwMode="auto">
            <a:xfrm>
              <a:off x="6432550" y="5140325"/>
              <a:ext cx="74613" cy="74613"/>
            </a:xfrm>
            <a:custGeom>
              <a:avLst/>
              <a:gdLst>
                <a:gd name="T0" fmla="*/ 0 w 58"/>
                <a:gd name="T1" fmla="*/ 0 h 50"/>
                <a:gd name="T2" fmla="*/ 64322 w 58"/>
                <a:gd name="T3" fmla="*/ 74613 h 50"/>
                <a:gd name="T4" fmla="*/ 74613 w 58"/>
                <a:gd name="T5" fmla="*/ 74613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lnTo>
                    <a:pt x="50" y="50"/>
                  </a:lnTo>
                  <a:lnTo>
                    <a:pt x="58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9" name="Freeform 399"/>
            <p:cNvSpPr>
              <a:spLocks/>
            </p:cNvSpPr>
            <p:nvPr/>
          </p:nvSpPr>
          <p:spPr bwMode="auto">
            <a:xfrm>
              <a:off x="6583363" y="5140325"/>
              <a:ext cx="77787" cy="74613"/>
            </a:xfrm>
            <a:custGeom>
              <a:avLst/>
              <a:gdLst>
                <a:gd name="T0" fmla="*/ 0 w 58"/>
                <a:gd name="T1" fmla="*/ 74613 h 50"/>
                <a:gd name="T2" fmla="*/ 67058 w 58"/>
                <a:gd name="T3" fmla="*/ 0 h 50"/>
                <a:gd name="T4" fmla="*/ 77787 w 5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50" y="0"/>
                  </a:lnTo>
                  <a:lnTo>
                    <a:pt x="58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" name="Freeform 400"/>
            <p:cNvSpPr>
              <a:spLocks/>
            </p:cNvSpPr>
            <p:nvPr/>
          </p:nvSpPr>
          <p:spPr bwMode="auto">
            <a:xfrm>
              <a:off x="6583363" y="5140325"/>
              <a:ext cx="77787" cy="74613"/>
            </a:xfrm>
            <a:custGeom>
              <a:avLst/>
              <a:gdLst>
                <a:gd name="T0" fmla="*/ 0 w 58"/>
                <a:gd name="T1" fmla="*/ 0 h 50"/>
                <a:gd name="T2" fmla="*/ 67058 w 58"/>
                <a:gd name="T3" fmla="*/ 74613 h 50"/>
                <a:gd name="T4" fmla="*/ 77787 w 58"/>
                <a:gd name="T5" fmla="*/ 74613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lnTo>
                    <a:pt x="50" y="50"/>
                  </a:lnTo>
                  <a:lnTo>
                    <a:pt x="58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" name="Freeform 401"/>
            <p:cNvSpPr>
              <a:spLocks/>
            </p:cNvSpPr>
            <p:nvPr/>
          </p:nvSpPr>
          <p:spPr bwMode="auto">
            <a:xfrm>
              <a:off x="6726238" y="5187950"/>
              <a:ext cx="74612" cy="74613"/>
            </a:xfrm>
            <a:custGeom>
              <a:avLst/>
              <a:gdLst>
                <a:gd name="T0" fmla="*/ 0 w 58"/>
                <a:gd name="T1" fmla="*/ 74613 h 50"/>
                <a:gd name="T2" fmla="*/ 64321 w 58"/>
                <a:gd name="T3" fmla="*/ 0 h 50"/>
                <a:gd name="T4" fmla="*/ 74612 w 5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50" y="0"/>
                  </a:lnTo>
                  <a:lnTo>
                    <a:pt x="58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Freeform 402"/>
            <p:cNvSpPr>
              <a:spLocks/>
            </p:cNvSpPr>
            <p:nvPr/>
          </p:nvSpPr>
          <p:spPr bwMode="auto">
            <a:xfrm>
              <a:off x="6726238" y="5187950"/>
              <a:ext cx="74612" cy="74613"/>
            </a:xfrm>
            <a:custGeom>
              <a:avLst/>
              <a:gdLst>
                <a:gd name="T0" fmla="*/ 0 w 58"/>
                <a:gd name="T1" fmla="*/ 0 h 50"/>
                <a:gd name="T2" fmla="*/ 64321 w 58"/>
                <a:gd name="T3" fmla="*/ 74613 h 50"/>
                <a:gd name="T4" fmla="*/ 74612 w 58"/>
                <a:gd name="T5" fmla="*/ 74613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lnTo>
                    <a:pt x="50" y="50"/>
                  </a:lnTo>
                  <a:lnTo>
                    <a:pt x="58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" name="Freeform 403"/>
            <p:cNvSpPr>
              <a:spLocks/>
            </p:cNvSpPr>
            <p:nvPr/>
          </p:nvSpPr>
          <p:spPr bwMode="auto">
            <a:xfrm>
              <a:off x="6670675" y="5214938"/>
              <a:ext cx="76200" cy="71437"/>
            </a:xfrm>
            <a:custGeom>
              <a:avLst/>
              <a:gdLst>
                <a:gd name="T0" fmla="*/ 0 w 59"/>
                <a:gd name="T1" fmla="*/ 71437 h 50"/>
                <a:gd name="T2" fmla="*/ 64576 w 59"/>
                <a:gd name="T3" fmla="*/ 0 h 50"/>
                <a:gd name="T4" fmla="*/ 76200 w 59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0">
                  <a:moveTo>
                    <a:pt x="0" y="50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Freeform 404"/>
            <p:cNvSpPr>
              <a:spLocks/>
            </p:cNvSpPr>
            <p:nvPr/>
          </p:nvSpPr>
          <p:spPr bwMode="auto">
            <a:xfrm>
              <a:off x="6670675" y="5214938"/>
              <a:ext cx="76200" cy="71437"/>
            </a:xfrm>
            <a:custGeom>
              <a:avLst/>
              <a:gdLst>
                <a:gd name="T0" fmla="*/ 0 w 59"/>
                <a:gd name="T1" fmla="*/ 0 h 50"/>
                <a:gd name="T2" fmla="*/ 64576 w 59"/>
                <a:gd name="T3" fmla="*/ 71437 h 50"/>
                <a:gd name="T4" fmla="*/ 76200 w 59"/>
                <a:gd name="T5" fmla="*/ 71437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0">
                  <a:moveTo>
                    <a:pt x="0" y="0"/>
                  </a:moveTo>
                  <a:lnTo>
                    <a:pt x="50" y="50"/>
                  </a:lnTo>
                  <a:lnTo>
                    <a:pt x="59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405"/>
            <p:cNvSpPr>
              <a:spLocks/>
            </p:cNvSpPr>
            <p:nvPr/>
          </p:nvSpPr>
          <p:spPr bwMode="auto">
            <a:xfrm>
              <a:off x="6507163" y="5127625"/>
              <a:ext cx="76200" cy="74613"/>
            </a:xfrm>
            <a:custGeom>
              <a:avLst/>
              <a:gdLst>
                <a:gd name="T0" fmla="*/ 0 w 59"/>
                <a:gd name="T1" fmla="*/ 74613 h 51"/>
                <a:gd name="T2" fmla="*/ 64576 w 59"/>
                <a:gd name="T3" fmla="*/ 0 h 51"/>
                <a:gd name="T4" fmla="*/ 76200 w 59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1">
                  <a:moveTo>
                    <a:pt x="0" y="51"/>
                  </a:moveTo>
                  <a:lnTo>
                    <a:pt x="50" y="0"/>
                  </a:lnTo>
                  <a:lnTo>
                    <a:pt x="59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406"/>
            <p:cNvSpPr>
              <a:spLocks/>
            </p:cNvSpPr>
            <p:nvPr/>
          </p:nvSpPr>
          <p:spPr bwMode="auto">
            <a:xfrm>
              <a:off x="6507163" y="5127625"/>
              <a:ext cx="76200" cy="74613"/>
            </a:xfrm>
            <a:custGeom>
              <a:avLst/>
              <a:gdLst>
                <a:gd name="T0" fmla="*/ 0 w 59"/>
                <a:gd name="T1" fmla="*/ 0 h 51"/>
                <a:gd name="T2" fmla="*/ 64576 w 59"/>
                <a:gd name="T3" fmla="*/ 74613 h 51"/>
                <a:gd name="T4" fmla="*/ 76200 w 59"/>
                <a:gd name="T5" fmla="*/ 7461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1">
                  <a:moveTo>
                    <a:pt x="0" y="0"/>
                  </a:moveTo>
                  <a:lnTo>
                    <a:pt x="50" y="51"/>
                  </a:lnTo>
                  <a:lnTo>
                    <a:pt x="59" y="51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407"/>
            <p:cNvSpPr>
              <a:spLocks/>
            </p:cNvSpPr>
            <p:nvPr/>
          </p:nvSpPr>
          <p:spPr bwMode="auto">
            <a:xfrm>
              <a:off x="6334125" y="5030788"/>
              <a:ext cx="74613" cy="73025"/>
            </a:xfrm>
            <a:custGeom>
              <a:avLst/>
              <a:gdLst>
                <a:gd name="T0" fmla="*/ 0 w 58"/>
                <a:gd name="T1" fmla="*/ 73025 h 50"/>
                <a:gd name="T2" fmla="*/ 64322 w 58"/>
                <a:gd name="T3" fmla="*/ 0 h 50"/>
                <a:gd name="T4" fmla="*/ 74613 w 58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50"/>
                  </a:moveTo>
                  <a:lnTo>
                    <a:pt x="50" y="0"/>
                  </a:lnTo>
                  <a:lnTo>
                    <a:pt x="58" y="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408"/>
            <p:cNvSpPr>
              <a:spLocks/>
            </p:cNvSpPr>
            <p:nvPr/>
          </p:nvSpPr>
          <p:spPr bwMode="auto">
            <a:xfrm>
              <a:off x="6334125" y="5030788"/>
              <a:ext cx="74613" cy="73025"/>
            </a:xfrm>
            <a:custGeom>
              <a:avLst/>
              <a:gdLst>
                <a:gd name="T0" fmla="*/ 0 w 58"/>
                <a:gd name="T1" fmla="*/ 0 h 50"/>
                <a:gd name="T2" fmla="*/ 64322 w 58"/>
                <a:gd name="T3" fmla="*/ 73025 h 50"/>
                <a:gd name="T4" fmla="*/ 74613 w 58"/>
                <a:gd name="T5" fmla="*/ 73025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50">
                  <a:moveTo>
                    <a:pt x="0" y="0"/>
                  </a:moveTo>
                  <a:lnTo>
                    <a:pt x="50" y="50"/>
                  </a:lnTo>
                  <a:lnTo>
                    <a:pt x="58" y="50"/>
                  </a:lnTo>
                </a:path>
              </a:pathLst>
            </a:custGeom>
            <a:noFill/>
            <a:ln w="7938">
              <a:solidFill>
                <a:srgbClr val="FF070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9" name="Group 409"/>
            <p:cNvGrpSpPr>
              <a:grpSpLocks/>
            </p:cNvGrpSpPr>
            <p:nvPr/>
          </p:nvGrpSpPr>
          <p:grpSpPr bwMode="auto">
            <a:xfrm>
              <a:off x="2243138" y="1944688"/>
              <a:ext cx="869950" cy="1363662"/>
              <a:chOff x="1413" y="1225"/>
              <a:chExt cx="548" cy="859"/>
            </a:xfrm>
          </p:grpSpPr>
          <p:sp>
            <p:nvSpPr>
              <p:cNvPr id="11470" name="Freeform 410"/>
              <p:cNvSpPr>
                <a:spLocks/>
              </p:cNvSpPr>
              <p:nvPr/>
            </p:nvSpPr>
            <p:spPr bwMode="auto">
              <a:xfrm>
                <a:off x="1920" y="1759"/>
                <a:ext cx="1" cy="162"/>
              </a:xfrm>
              <a:custGeom>
                <a:avLst/>
                <a:gdLst>
                  <a:gd name="T0" fmla="*/ 0 w 1"/>
                  <a:gd name="T1" fmla="*/ 162 h 175"/>
                  <a:gd name="T2" fmla="*/ 0 w 1"/>
                  <a:gd name="T3" fmla="*/ 7 h 175"/>
                  <a:gd name="T4" fmla="*/ 0 w 1"/>
                  <a:gd name="T5" fmla="*/ 0 h 1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75">
                    <a:moveTo>
                      <a:pt x="0" y="175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" name="Freeform 411"/>
              <p:cNvSpPr>
                <a:spLocks/>
              </p:cNvSpPr>
              <p:nvPr/>
            </p:nvSpPr>
            <p:spPr bwMode="auto">
              <a:xfrm>
                <a:off x="1905" y="1767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" name="Freeform 412"/>
              <p:cNvSpPr>
                <a:spLocks/>
              </p:cNvSpPr>
              <p:nvPr/>
            </p:nvSpPr>
            <p:spPr bwMode="auto">
              <a:xfrm>
                <a:off x="1920" y="1921"/>
                <a:ext cx="1" cy="163"/>
              </a:xfrm>
              <a:custGeom>
                <a:avLst/>
                <a:gdLst>
                  <a:gd name="T0" fmla="*/ 0 w 1"/>
                  <a:gd name="T1" fmla="*/ 0 h 176"/>
                  <a:gd name="T2" fmla="*/ 0 w 1"/>
                  <a:gd name="T3" fmla="*/ 156 h 176"/>
                  <a:gd name="T4" fmla="*/ 0 w 1"/>
                  <a:gd name="T5" fmla="*/ 163 h 1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76">
                    <a:moveTo>
                      <a:pt x="0" y="0"/>
                    </a:moveTo>
                    <a:lnTo>
                      <a:pt x="0" y="168"/>
                    </a:lnTo>
                    <a:lnTo>
                      <a:pt x="0" y="176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" name="Freeform 413"/>
              <p:cNvSpPr>
                <a:spLocks/>
              </p:cNvSpPr>
              <p:nvPr/>
            </p:nvSpPr>
            <p:spPr bwMode="auto">
              <a:xfrm>
                <a:off x="1905" y="2077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" name="Freeform 414"/>
              <p:cNvSpPr>
                <a:spLocks/>
              </p:cNvSpPr>
              <p:nvPr/>
            </p:nvSpPr>
            <p:spPr bwMode="auto">
              <a:xfrm>
                <a:off x="1837" y="1643"/>
                <a:ext cx="2" cy="179"/>
              </a:xfrm>
              <a:custGeom>
                <a:avLst/>
                <a:gdLst>
                  <a:gd name="T0" fmla="*/ 0 w 2"/>
                  <a:gd name="T1" fmla="*/ 179 h 193"/>
                  <a:gd name="T2" fmla="*/ 0 w 2"/>
                  <a:gd name="T3" fmla="*/ 8 h 193"/>
                  <a:gd name="T4" fmla="*/ 0 w 2"/>
                  <a:gd name="T5" fmla="*/ 0 h 1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93">
                    <a:moveTo>
                      <a:pt x="0" y="193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" name="Freeform 415"/>
              <p:cNvSpPr>
                <a:spLocks/>
              </p:cNvSpPr>
              <p:nvPr/>
            </p:nvSpPr>
            <p:spPr bwMode="auto">
              <a:xfrm>
                <a:off x="1823" y="1651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6" name="Freeform 416"/>
              <p:cNvSpPr>
                <a:spLocks/>
              </p:cNvSpPr>
              <p:nvPr/>
            </p:nvSpPr>
            <p:spPr bwMode="auto">
              <a:xfrm>
                <a:off x="1837" y="1822"/>
                <a:ext cx="2" cy="169"/>
              </a:xfrm>
              <a:custGeom>
                <a:avLst/>
                <a:gdLst>
                  <a:gd name="T0" fmla="*/ 0 w 2"/>
                  <a:gd name="T1" fmla="*/ 0 h 184"/>
                  <a:gd name="T2" fmla="*/ 0 w 2"/>
                  <a:gd name="T3" fmla="*/ 161 h 184"/>
                  <a:gd name="T4" fmla="*/ 0 w 2"/>
                  <a:gd name="T5" fmla="*/ 169 h 1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84">
                    <a:moveTo>
                      <a:pt x="0" y="0"/>
                    </a:moveTo>
                    <a:lnTo>
                      <a:pt x="0" y="175"/>
                    </a:lnTo>
                    <a:lnTo>
                      <a:pt x="0" y="184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" name="Freeform 417"/>
              <p:cNvSpPr>
                <a:spLocks/>
              </p:cNvSpPr>
              <p:nvPr/>
            </p:nvSpPr>
            <p:spPr bwMode="auto">
              <a:xfrm>
                <a:off x="1823" y="1983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8" name="Freeform 418"/>
              <p:cNvSpPr>
                <a:spLocks/>
              </p:cNvSpPr>
              <p:nvPr/>
            </p:nvSpPr>
            <p:spPr bwMode="auto">
              <a:xfrm>
                <a:off x="1727" y="1557"/>
                <a:ext cx="1" cy="179"/>
              </a:xfrm>
              <a:custGeom>
                <a:avLst/>
                <a:gdLst>
                  <a:gd name="T0" fmla="*/ 0 w 1"/>
                  <a:gd name="T1" fmla="*/ 179 h 193"/>
                  <a:gd name="T2" fmla="*/ 0 w 1"/>
                  <a:gd name="T3" fmla="*/ 8 h 193"/>
                  <a:gd name="T4" fmla="*/ 0 w 1"/>
                  <a:gd name="T5" fmla="*/ 0 h 1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3">
                    <a:moveTo>
                      <a:pt x="0" y="193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9" name="Freeform 419"/>
              <p:cNvSpPr>
                <a:spLocks/>
              </p:cNvSpPr>
              <p:nvPr/>
            </p:nvSpPr>
            <p:spPr bwMode="auto">
              <a:xfrm>
                <a:off x="1714" y="1566"/>
                <a:ext cx="34" cy="1"/>
              </a:xfrm>
              <a:custGeom>
                <a:avLst/>
                <a:gdLst>
                  <a:gd name="T0" fmla="*/ 0 w 41"/>
                  <a:gd name="T1" fmla="*/ 0 h 1"/>
                  <a:gd name="T2" fmla="*/ 27 w 41"/>
                  <a:gd name="T3" fmla="*/ 0 h 1"/>
                  <a:gd name="T4" fmla="*/ 34 w 4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0" name="Freeform 420"/>
              <p:cNvSpPr>
                <a:spLocks/>
              </p:cNvSpPr>
              <p:nvPr/>
            </p:nvSpPr>
            <p:spPr bwMode="auto">
              <a:xfrm>
                <a:off x="1727" y="1736"/>
                <a:ext cx="1" cy="177"/>
              </a:xfrm>
              <a:custGeom>
                <a:avLst/>
                <a:gdLst>
                  <a:gd name="T0" fmla="*/ 0 w 1"/>
                  <a:gd name="T1" fmla="*/ 0 h 192"/>
                  <a:gd name="T2" fmla="*/ 0 w 1"/>
                  <a:gd name="T3" fmla="*/ 170 h 192"/>
                  <a:gd name="T4" fmla="*/ 0 w 1"/>
                  <a:gd name="T5" fmla="*/ 177 h 1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2">
                    <a:moveTo>
                      <a:pt x="0" y="0"/>
                    </a:moveTo>
                    <a:lnTo>
                      <a:pt x="0" y="184"/>
                    </a:lnTo>
                    <a:lnTo>
                      <a:pt x="0" y="192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1" name="Freeform 421"/>
              <p:cNvSpPr>
                <a:spLocks/>
              </p:cNvSpPr>
              <p:nvPr/>
            </p:nvSpPr>
            <p:spPr bwMode="auto">
              <a:xfrm>
                <a:off x="1714" y="1906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2" name="Freeform 422"/>
              <p:cNvSpPr>
                <a:spLocks/>
              </p:cNvSpPr>
              <p:nvPr/>
            </p:nvSpPr>
            <p:spPr bwMode="auto">
              <a:xfrm>
                <a:off x="1604" y="1480"/>
                <a:ext cx="1" cy="186"/>
              </a:xfrm>
              <a:custGeom>
                <a:avLst/>
                <a:gdLst>
                  <a:gd name="T0" fmla="*/ 0 w 1"/>
                  <a:gd name="T1" fmla="*/ 186 h 200"/>
                  <a:gd name="T2" fmla="*/ 0 w 1"/>
                  <a:gd name="T3" fmla="*/ 7 h 200"/>
                  <a:gd name="T4" fmla="*/ 0 w 1"/>
                  <a:gd name="T5" fmla="*/ 0 h 2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0">
                    <a:moveTo>
                      <a:pt x="0" y="200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3" name="Freeform 423"/>
              <p:cNvSpPr>
                <a:spLocks/>
              </p:cNvSpPr>
              <p:nvPr/>
            </p:nvSpPr>
            <p:spPr bwMode="auto">
              <a:xfrm>
                <a:off x="1591" y="1488"/>
                <a:ext cx="33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3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4" name="Freeform 424"/>
              <p:cNvSpPr>
                <a:spLocks/>
              </p:cNvSpPr>
              <p:nvPr/>
            </p:nvSpPr>
            <p:spPr bwMode="auto">
              <a:xfrm>
                <a:off x="1604" y="1666"/>
                <a:ext cx="1" cy="186"/>
              </a:xfrm>
              <a:custGeom>
                <a:avLst/>
                <a:gdLst>
                  <a:gd name="T0" fmla="*/ 0 w 1"/>
                  <a:gd name="T1" fmla="*/ 0 h 201"/>
                  <a:gd name="T2" fmla="*/ 0 w 1"/>
                  <a:gd name="T3" fmla="*/ 179 h 201"/>
                  <a:gd name="T4" fmla="*/ 0 w 1"/>
                  <a:gd name="T5" fmla="*/ 186 h 2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1">
                    <a:moveTo>
                      <a:pt x="0" y="0"/>
                    </a:moveTo>
                    <a:lnTo>
                      <a:pt x="0" y="193"/>
                    </a:lnTo>
                    <a:lnTo>
                      <a:pt x="0" y="201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5" name="Freeform 425"/>
              <p:cNvSpPr>
                <a:spLocks/>
              </p:cNvSpPr>
              <p:nvPr/>
            </p:nvSpPr>
            <p:spPr bwMode="auto">
              <a:xfrm>
                <a:off x="1591" y="1845"/>
                <a:ext cx="33" cy="1"/>
              </a:xfrm>
              <a:custGeom>
                <a:avLst/>
                <a:gdLst>
                  <a:gd name="T0" fmla="*/ 0 w 41"/>
                  <a:gd name="T1" fmla="*/ 0 h 1"/>
                  <a:gd name="T2" fmla="*/ 27 w 41"/>
                  <a:gd name="T3" fmla="*/ 0 h 1"/>
                  <a:gd name="T4" fmla="*/ 33 w 4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6" name="Freeform 426"/>
              <p:cNvSpPr>
                <a:spLocks/>
              </p:cNvSpPr>
              <p:nvPr/>
            </p:nvSpPr>
            <p:spPr bwMode="auto">
              <a:xfrm>
                <a:off x="1439" y="1225"/>
                <a:ext cx="2" cy="209"/>
              </a:xfrm>
              <a:custGeom>
                <a:avLst/>
                <a:gdLst>
                  <a:gd name="T0" fmla="*/ 0 w 2"/>
                  <a:gd name="T1" fmla="*/ 209 h 225"/>
                  <a:gd name="T2" fmla="*/ 0 w 2"/>
                  <a:gd name="T3" fmla="*/ 7 h 225"/>
                  <a:gd name="T4" fmla="*/ 0 w 2"/>
                  <a:gd name="T5" fmla="*/ 0 h 2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25">
                    <a:moveTo>
                      <a:pt x="0" y="225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7" name="Freeform 427"/>
              <p:cNvSpPr>
                <a:spLocks/>
              </p:cNvSpPr>
              <p:nvPr/>
            </p:nvSpPr>
            <p:spPr bwMode="auto">
              <a:xfrm>
                <a:off x="1426" y="1231"/>
                <a:ext cx="34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4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8" name="Freeform 428"/>
              <p:cNvSpPr>
                <a:spLocks/>
              </p:cNvSpPr>
              <p:nvPr/>
            </p:nvSpPr>
            <p:spPr bwMode="auto">
              <a:xfrm>
                <a:off x="1439" y="1434"/>
                <a:ext cx="2" cy="209"/>
              </a:xfrm>
              <a:custGeom>
                <a:avLst/>
                <a:gdLst>
                  <a:gd name="T0" fmla="*/ 0 w 2"/>
                  <a:gd name="T1" fmla="*/ 0 h 226"/>
                  <a:gd name="T2" fmla="*/ 0 w 2"/>
                  <a:gd name="T3" fmla="*/ 202 h 226"/>
                  <a:gd name="T4" fmla="*/ 0 w 2"/>
                  <a:gd name="T5" fmla="*/ 209 h 2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26">
                    <a:moveTo>
                      <a:pt x="0" y="0"/>
                    </a:moveTo>
                    <a:lnTo>
                      <a:pt x="0" y="218"/>
                    </a:lnTo>
                    <a:lnTo>
                      <a:pt x="0" y="226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89" name="Freeform 429"/>
              <p:cNvSpPr>
                <a:spLocks/>
              </p:cNvSpPr>
              <p:nvPr/>
            </p:nvSpPr>
            <p:spPr bwMode="auto">
              <a:xfrm>
                <a:off x="1426" y="1634"/>
                <a:ext cx="34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4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0" name="Freeform 430"/>
              <p:cNvSpPr>
                <a:spLocks/>
              </p:cNvSpPr>
              <p:nvPr/>
            </p:nvSpPr>
            <p:spPr bwMode="auto">
              <a:xfrm>
                <a:off x="1926" y="1858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1" name="Rectangle 431"/>
              <p:cNvSpPr>
                <a:spLocks noChangeArrowheads="1"/>
              </p:cNvSpPr>
              <p:nvPr/>
            </p:nvSpPr>
            <p:spPr bwMode="auto">
              <a:xfrm>
                <a:off x="1899" y="1898"/>
                <a:ext cx="56" cy="63"/>
              </a:xfrm>
              <a:prstGeom prst="rect">
                <a:avLst/>
              </a:prstGeom>
              <a:solidFill>
                <a:srgbClr val="008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492" name="Freeform 432"/>
              <p:cNvSpPr>
                <a:spLocks/>
              </p:cNvSpPr>
              <p:nvPr/>
            </p:nvSpPr>
            <p:spPr bwMode="auto">
              <a:xfrm>
                <a:off x="1899" y="1898"/>
                <a:ext cx="1" cy="55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47 h 59"/>
                  <a:gd name="T4" fmla="*/ 0 w 1"/>
                  <a:gd name="T5" fmla="*/ 55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3" name="Freeform 433"/>
              <p:cNvSpPr>
                <a:spLocks/>
              </p:cNvSpPr>
              <p:nvPr/>
            </p:nvSpPr>
            <p:spPr bwMode="auto">
              <a:xfrm>
                <a:off x="1899" y="1944"/>
                <a:ext cx="47" cy="2"/>
              </a:xfrm>
              <a:custGeom>
                <a:avLst/>
                <a:gdLst>
                  <a:gd name="T0" fmla="*/ 0 w 58"/>
                  <a:gd name="T1" fmla="*/ 0 h 2"/>
                  <a:gd name="T2" fmla="*/ 41 w 58"/>
                  <a:gd name="T3" fmla="*/ 0 h 2"/>
                  <a:gd name="T4" fmla="*/ 47 w 58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">
                    <a:moveTo>
                      <a:pt x="0" y="0"/>
                    </a:moveTo>
                    <a:lnTo>
                      <a:pt x="50" y="0"/>
                    </a:lnTo>
                    <a:lnTo>
                      <a:pt x="58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" name="Freeform 434"/>
              <p:cNvSpPr>
                <a:spLocks/>
              </p:cNvSpPr>
              <p:nvPr/>
            </p:nvSpPr>
            <p:spPr bwMode="auto">
              <a:xfrm>
                <a:off x="1940" y="1890"/>
                <a:ext cx="1" cy="54"/>
              </a:xfrm>
              <a:custGeom>
                <a:avLst/>
                <a:gdLst>
                  <a:gd name="T0" fmla="*/ 0 w 1"/>
                  <a:gd name="T1" fmla="*/ 54 h 58"/>
                  <a:gd name="T2" fmla="*/ 0 w 1"/>
                  <a:gd name="T3" fmla="*/ 7 h 58"/>
                  <a:gd name="T4" fmla="*/ 0 w 1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8">
                    <a:moveTo>
                      <a:pt x="0" y="58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5" name="Freeform 435"/>
              <p:cNvSpPr>
                <a:spLocks/>
              </p:cNvSpPr>
              <p:nvPr/>
            </p:nvSpPr>
            <p:spPr bwMode="auto">
              <a:xfrm>
                <a:off x="1893" y="1898"/>
                <a:ext cx="47" cy="1"/>
              </a:xfrm>
              <a:custGeom>
                <a:avLst/>
                <a:gdLst>
                  <a:gd name="T0" fmla="*/ 47 w 58"/>
                  <a:gd name="T1" fmla="*/ 0 h 1"/>
                  <a:gd name="T2" fmla="*/ 6 w 58"/>
                  <a:gd name="T3" fmla="*/ 0 h 1"/>
                  <a:gd name="T4" fmla="*/ 0 w 5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">
                    <a:moveTo>
                      <a:pt x="58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6" name="Rectangle 436"/>
              <p:cNvSpPr>
                <a:spLocks noChangeArrowheads="1"/>
              </p:cNvSpPr>
              <p:nvPr/>
            </p:nvSpPr>
            <p:spPr bwMode="auto">
              <a:xfrm>
                <a:off x="1817" y="1797"/>
                <a:ext cx="55" cy="63"/>
              </a:xfrm>
              <a:prstGeom prst="rect">
                <a:avLst/>
              </a:prstGeom>
              <a:solidFill>
                <a:srgbClr val="008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497" name="Freeform 437"/>
              <p:cNvSpPr>
                <a:spLocks/>
              </p:cNvSpPr>
              <p:nvPr/>
            </p:nvSpPr>
            <p:spPr bwMode="auto">
              <a:xfrm>
                <a:off x="1817" y="1797"/>
                <a:ext cx="1" cy="55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48 h 59"/>
                  <a:gd name="T4" fmla="*/ 0 w 1"/>
                  <a:gd name="T5" fmla="*/ 55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1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8" name="Freeform 438"/>
              <p:cNvSpPr>
                <a:spLocks/>
              </p:cNvSpPr>
              <p:nvPr/>
            </p:nvSpPr>
            <p:spPr bwMode="auto">
              <a:xfrm>
                <a:off x="1817" y="1845"/>
                <a:ext cx="47" cy="1"/>
              </a:xfrm>
              <a:custGeom>
                <a:avLst/>
                <a:gdLst>
                  <a:gd name="T0" fmla="*/ 0 w 58"/>
                  <a:gd name="T1" fmla="*/ 0 h 1"/>
                  <a:gd name="T2" fmla="*/ 41 w 58"/>
                  <a:gd name="T3" fmla="*/ 0 h 1"/>
                  <a:gd name="T4" fmla="*/ 47 w 5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">
                    <a:moveTo>
                      <a:pt x="0" y="0"/>
                    </a:moveTo>
                    <a:lnTo>
                      <a:pt x="50" y="0"/>
                    </a:lnTo>
                    <a:lnTo>
                      <a:pt x="58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9" name="Freeform 439"/>
              <p:cNvSpPr>
                <a:spLocks/>
              </p:cNvSpPr>
              <p:nvPr/>
            </p:nvSpPr>
            <p:spPr bwMode="auto">
              <a:xfrm flipH="1">
                <a:off x="1831" y="1790"/>
                <a:ext cx="27" cy="27"/>
              </a:xfrm>
              <a:custGeom>
                <a:avLst/>
                <a:gdLst>
                  <a:gd name="T0" fmla="*/ 0 w 27"/>
                  <a:gd name="T1" fmla="*/ 27 h 59"/>
                  <a:gd name="T2" fmla="*/ 0 w 27"/>
                  <a:gd name="T3" fmla="*/ 4 h 59"/>
                  <a:gd name="T4" fmla="*/ 0 w 27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59">
                    <a:moveTo>
                      <a:pt x="0" y="59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0" name="Freeform 440"/>
              <p:cNvSpPr>
                <a:spLocks/>
              </p:cNvSpPr>
              <p:nvPr/>
            </p:nvSpPr>
            <p:spPr bwMode="auto">
              <a:xfrm>
                <a:off x="1811" y="1797"/>
                <a:ext cx="47" cy="1"/>
              </a:xfrm>
              <a:custGeom>
                <a:avLst/>
                <a:gdLst>
                  <a:gd name="T0" fmla="*/ 47 w 58"/>
                  <a:gd name="T1" fmla="*/ 0 h 1"/>
                  <a:gd name="T2" fmla="*/ 6 w 58"/>
                  <a:gd name="T3" fmla="*/ 0 h 1"/>
                  <a:gd name="T4" fmla="*/ 0 w 5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">
                    <a:moveTo>
                      <a:pt x="58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1" name="Rectangle 441"/>
              <p:cNvSpPr>
                <a:spLocks noChangeArrowheads="1"/>
              </p:cNvSpPr>
              <p:nvPr/>
            </p:nvSpPr>
            <p:spPr bwMode="auto">
              <a:xfrm>
                <a:off x="1707" y="1712"/>
                <a:ext cx="55" cy="63"/>
              </a:xfrm>
              <a:prstGeom prst="rect">
                <a:avLst/>
              </a:prstGeom>
              <a:solidFill>
                <a:srgbClr val="008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502" name="Freeform 442"/>
              <p:cNvSpPr>
                <a:spLocks/>
              </p:cNvSpPr>
              <p:nvPr/>
            </p:nvSpPr>
            <p:spPr bwMode="auto">
              <a:xfrm>
                <a:off x="1707" y="1712"/>
                <a:ext cx="1" cy="55"/>
              </a:xfrm>
              <a:custGeom>
                <a:avLst/>
                <a:gdLst>
                  <a:gd name="T0" fmla="*/ 0 w 1"/>
                  <a:gd name="T1" fmla="*/ 0 h 58"/>
                  <a:gd name="T2" fmla="*/ 0 w 1"/>
                  <a:gd name="T3" fmla="*/ 47 h 58"/>
                  <a:gd name="T4" fmla="*/ 0 w 1"/>
                  <a:gd name="T5" fmla="*/ 55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8">
                    <a:moveTo>
                      <a:pt x="0" y="0"/>
                    </a:moveTo>
                    <a:lnTo>
                      <a:pt x="0" y="50"/>
                    </a:lnTo>
                    <a:lnTo>
                      <a:pt x="0" y="58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3" name="Freeform 443"/>
              <p:cNvSpPr>
                <a:spLocks/>
              </p:cNvSpPr>
              <p:nvPr/>
            </p:nvSpPr>
            <p:spPr bwMode="auto">
              <a:xfrm>
                <a:off x="1707" y="1759"/>
                <a:ext cx="48" cy="1"/>
              </a:xfrm>
              <a:custGeom>
                <a:avLst/>
                <a:gdLst>
                  <a:gd name="T0" fmla="*/ 0 w 59"/>
                  <a:gd name="T1" fmla="*/ 0 h 1"/>
                  <a:gd name="T2" fmla="*/ 41 w 59"/>
                  <a:gd name="T3" fmla="*/ 0 h 1"/>
                  <a:gd name="T4" fmla="*/ 48 w 5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">
                    <a:moveTo>
                      <a:pt x="0" y="0"/>
                    </a:moveTo>
                    <a:lnTo>
                      <a:pt x="50" y="0"/>
                    </a:lnTo>
                    <a:lnTo>
                      <a:pt x="59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4" name="Freeform 444"/>
              <p:cNvSpPr>
                <a:spLocks/>
              </p:cNvSpPr>
              <p:nvPr/>
            </p:nvSpPr>
            <p:spPr bwMode="auto">
              <a:xfrm>
                <a:off x="1748" y="1704"/>
                <a:ext cx="1" cy="55"/>
              </a:xfrm>
              <a:custGeom>
                <a:avLst/>
                <a:gdLst>
                  <a:gd name="T0" fmla="*/ 0 w 1"/>
                  <a:gd name="T1" fmla="*/ 55 h 59"/>
                  <a:gd name="T2" fmla="*/ 0 w 1"/>
                  <a:gd name="T3" fmla="*/ 8 h 59"/>
                  <a:gd name="T4" fmla="*/ 0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5" name="Freeform 445"/>
              <p:cNvSpPr>
                <a:spLocks/>
              </p:cNvSpPr>
              <p:nvPr/>
            </p:nvSpPr>
            <p:spPr bwMode="auto">
              <a:xfrm>
                <a:off x="1699" y="1712"/>
                <a:ext cx="49" cy="2"/>
              </a:xfrm>
              <a:custGeom>
                <a:avLst/>
                <a:gdLst>
                  <a:gd name="T0" fmla="*/ 49 w 58"/>
                  <a:gd name="T1" fmla="*/ 0 h 2"/>
                  <a:gd name="T2" fmla="*/ 7 w 58"/>
                  <a:gd name="T3" fmla="*/ 0 h 2"/>
                  <a:gd name="T4" fmla="*/ 0 w 58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">
                    <a:moveTo>
                      <a:pt x="58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6" name="Rectangle 446"/>
              <p:cNvSpPr>
                <a:spLocks noChangeArrowheads="1"/>
              </p:cNvSpPr>
              <p:nvPr/>
            </p:nvSpPr>
            <p:spPr bwMode="auto">
              <a:xfrm>
                <a:off x="1583" y="1642"/>
                <a:ext cx="56" cy="63"/>
              </a:xfrm>
              <a:prstGeom prst="rect">
                <a:avLst/>
              </a:prstGeom>
              <a:solidFill>
                <a:srgbClr val="008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507" name="Freeform 447"/>
              <p:cNvSpPr>
                <a:spLocks/>
              </p:cNvSpPr>
              <p:nvPr/>
            </p:nvSpPr>
            <p:spPr bwMode="auto">
              <a:xfrm>
                <a:off x="1583" y="1642"/>
                <a:ext cx="2" cy="55"/>
              </a:xfrm>
              <a:custGeom>
                <a:avLst/>
                <a:gdLst>
                  <a:gd name="T0" fmla="*/ 0 w 2"/>
                  <a:gd name="T1" fmla="*/ 0 h 59"/>
                  <a:gd name="T2" fmla="*/ 0 w 2"/>
                  <a:gd name="T3" fmla="*/ 47 h 59"/>
                  <a:gd name="T4" fmla="*/ 0 w 2"/>
                  <a:gd name="T5" fmla="*/ 55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9">
                    <a:moveTo>
                      <a:pt x="0" y="0"/>
                    </a:moveTo>
                    <a:lnTo>
                      <a:pt x="0" y="50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8" name="Freeform 448"/>
              <p:cNvSpPr>
                <a:spLocks/>
              </p:cNvSpPr>
              <p:nvPr/>
            </p:nvSpPr>
            <p:spPr bwMode="auto">
              <a:xfrm>
                <a:off x="1583" y="1689"/>
                <a:ext cx="49" cy="1"/>
              </a:xfrm>
              <a:custGeom>
                <a:avLst/>
                <a:gdLst>
                  <a:gd name="T0" fmla="*/ 0 w 59"/>
                  <a:gd name="T1" fmla="*/ 0 h 1"/>
                  <a:gd name="T2" fmla="*/ 42 w 59"/>
                  <a:gd name="T3" fmla="*/ 0 h 1"/>
                  <a:gd name="T4" fmla="*/ 49 w 5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">
                    <a:moveTo>
                      <a:pt x="0" y="0"/>
                    </a:moveTo>
                    <a:lnTo>
                      <a:pt x="50" y="0"/>
                    </a:lnTo>
                    <a:lnTo>
                      <a:pt x="59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09" name="Freeform 449"/>
              <p:cNvSpPr>
                <a:spLocks/>
              </p:cNvSpPr>
              <p:nvPr/>
            </p:nvSpPr>
            <p:spPr bwMode="auto">
              <a:xfrm>
                <a:off x="1625" y="1634"/>
                <a:ext cx="1" cy="55"/>
              </a:xfrm>
              <a:custGeom>
                <a:avLst/>
                <a:gdLst>
                  <a:gd name="T0" fmla="*/ 0 w 1"/>
                  <a:gd name="T1" fmla="*/ 55 h 58"/>
                  <a:gd name="T2" fmla="*/ 0 w 1"/>
                  <a:gd name="T3" fmla="*/ 8 h 58"/>
                  <a:gd name="T4" fmla="*/ 0 w 1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8">
                    <a:moveTo>
                      <a:pt x="0" y="58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0" name="Freeform 450"/>
              <p:cNvSpPr>
                <a:spLocks/>
              </p:cNvSpPr>
              <p:nvPr/>
            </p:nvSpPr>
            <p:spPr bwMode="auto">
              <a:xfrm>
                <a:off x="1577" y="1642"/>
                <a:ext cx="48" cy="2"/>
              </a:xfrm>
              <a:custGeom>
                <a:avLst/>
                <a:gdLst>
                  <a:gd name="T0" fmla="*/ 48 w 58"/>
                  <a:gd name="T1" fmla="*/ 0 h 2"/>
                  <a:gd name="T2" fmla="*/ 7 w 58"/>
                  <a:gd name="T3" fmla="*/ 0 h 2"/>
                  <a:gd name="T4" fmla="*/ 0 w 58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">
                    <a:moveTo>
                      <a:pt x="58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1" name="Rectangle 451"/>
              <p:cNvSpPr>
                <a:spLocks noChangeArrowheads="1"/>
              </p:cNvSpPr>
              <p:nvPr/>
            </p:nvSpPr>
            <p:spPr bwMode="auto">
              <a:xfrm>
                <a:off x="1419" y="1410"/>
                <a:ext cx="56" cy="63"/>
              </a:xfrm>
              <a:prstGeom prst="rect">
                <a:avLst/>
              </a:prstGeom>
              <a:solidFill>
                <a:srgbClr val="0080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1pPr>
                <a:lvl2pPr marL="742950" indent="-28575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2pPr>
                <a:lvl3pPr marL="11430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3pPr>
                <a:lvl4pPr marL="16002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4pPr>
                <a:lvl5pPr marL="2057400" indent="-228600" eaLnBrk="0" hangingPunct="0"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accent2"/>
                    </a:solidFill>
                    <a:latin typeface="Comic Sans MS" pitchFamily="66" charset="0"/>
                    <a:cs typeface="Arial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512" name="Freeform 452"/>
              <p:cNvSpPr>
                <a:spLocks/>
              </p:cNvSpPr>
              <p:nvPr/>
            </p:nvSpPr>
            <p:spPr bwMode="auto">
              <a:xfrm>
                <a:off x="1419" y="1410"/>
                <a:ext cx="1" cy="55"/>
              </a:xfrm>
              <a:custGeom>
                <a:avLst/>
                <a:gdLst>
                  <a:gd name="T0" fmla="*/ 0 w 1"/>
                  <a:gd name="T1" fmla="*/ 0 h 59"/>
                  <a:gd name="T2" fmla="*/ 0 w 1"/>
                  <a:gd name="T3" fmla="*/ 48 h 59"/>
                  <a:gd name="T4" fmla="*/ 0 w 1"/>
                  <a:gd name="T5" fmla="*/ 55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0"/>
                    </a:moveTo>
                    <a:lnTo>
                      <a:pt x="0" y="51"/>
                    </a:lnTo>
                    <a:lnTo>
                      <a:pt x="0" y="59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3" name="Freeform 453"/>
              <p:cNvSpPr>
                <a:spLocks/>
              </p:cNvSpPr>
              <p:nvPr/>
            </p:nvSpPr>
            <p:spPr bwMode="auto">
              <a:xfrm>
                <a:off x="1419" y="1457"/>
                <a:ext cx="48" cy="1"/>
              </a:xfrm>
              <a:custGeom>
                <a:avLst/>
                <a:gdLst>
                  <a:gd name="T0" fmla="*/ 0 w 59"/>
                  <a:gd name="T1" fmla="*/ 0 h 1"/>
                  <a:gd name="T2" fmla="*/ 41 w 59"/>
                  <a:gd name="T3" fmla="*/ 0 h 1"/>
                  <a:gd name="T4" fmla="*/ 48 w 59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1">
                    <a:moveTo>
                      <a:pt x="0" y="0"/>
                    </a:moveTo>
                    <a:lnTo>
                      <a:pt x="50" y="0"/>
                    </a:lnTo>
                    <a:lnTo>
                      <a:pt x="59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4" name="Freeform 454"/>
              <p:cNvSpPr>
                <a:spLocks/>
              </p:cNvSpPr>
              <p:nvPr/>
            </p:nvSpPr>
            <p:spPr bwMode="auto">
              <a:xfrm>
                <a:off x="1460" y="1402"/>
                <a:ext cx="1" cy="55"/>
              </a:xfrm>
              <a:custGeom>
                <a:avLst/>
                <a:gdLst>
                  <a:gd name="T0" fmla="*/ 0 w 1"/>
                  <a:gd name="T1" fmla="*/ 55 h 59"/>
                  <a:gd name="T2" fmla="*/ 0 w 1"/>
                  <a:gd name="T3" fmla="*/ 7 h 59"/>
                  <a:gd name="T4" fmla="*/ 0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15" name="Freeform 455"/>
              <p:cNvSpPr>
                <a:spLocks/>
              </p:cNvSpPr>
              <p:nvPr/>
            </p:nvSpPr>
            <p:spPr bwMode="auto">
              <a:xfrm>
                <a:off x="1413" y="1410"/>
                <a:ext cx="47" cy="2"/>
              </a:xfrm>
              <a:custGeom>
                <a:avLst/>
                <a:gdLst>
                  <a:gd name="T0" fmla="*/ 47 w 58"/>
                  <a:gd name="T1" fmla="*/ 0 h 2"/>
                  <a:gd name="T2" fmla="*/ 6 w 58"/>
                  <a:gd name="T3" fmla="*/ 0 h 2"/>
                  <a:gd name="T4" fmla="*/ 0 w 58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">
                    <a:moveTo>
                      <a:pt x="58" y="0"/>
                    </a:move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00801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80" name="Group 456"/>
            <p:cNvGrpSpPr>
              <a:grpSpLocks/>
            </p:cNvGrpSpPr>
            <p:nvPr/>
          </p:nvGrpSpPr>
          <p:grpSpPr bwMode="auto">
            <a:xfrm>
              <a:off x="3048000" y="2755900"/>
              <a:ext cx="836613" cy="908050"/>
              <a:chOff x="1920" y="1736"/>
              <a:chExt cx="527" cy="572"/>
            </a:xfrm>
          </p:grpSpPr>
          <p:sp>
            <p:nvSpPr>
              <p:cNvPr id="11437" name="Freeform 457"/>
              <p:cNvSpPr>
                <a:spLocks/>
              </p:cNvSpPr>
              <p:nvPr/>
            </p:nvSpPr>
            <p:spPr bwMode="auto">
              <a:xfrm>
                <a:off x="2406" y="2037"/>
                <a:ext cx="35" cy="2"/>
              </a:xfrm>
              <a:custGeom>
                <a:avLst/>
                <a:gdLst>
                  <a:gd name="T0" fmla="*/ 0 w 42"/>
                  <a:gd name="T1" fmla="*/ 0 h 2"/>
                  <a:gd name="T2" fmla="*/ 28 w 42"/>
                  <a:gd name="T3" fmla="*/ 0 h 2"/>
                  <a:gd name="T4" fmla="*/ 35 w 4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8" name="Freeform 458"/>
              <p:cNvSpPr>
                <a:spLocks/>
              </p:cNvSpPr>
              <p:nvPr/>
            </p:nvSpPr>
            <p:spPr bwMode="auto">
              <a:xfrm>
                <a:off x="2331" y="1828"/>
                <a:ext cx="1" cy="155"/>
              </a:xfrm>
              <a:custGeom>
                <a:avLst/>
                <a:gdLst>
                  <a:gd name="T0" fmla="*/ 0 w 1"/>
                  <a:gd name="T1" fmla="*/ 155 h 167"/>
                  <a:gd name="T2" fmla="*/ 0 w 1"/>
                  <a:gd name="T3" fmla="*/ 7 h 167"/>
                  <a:gd name="T4" fmla="*/ 0 w 1"/>
                  <a:gd name="T5" fmla="*/ 0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67">
                    <a:moveTo>
                      <a:pt x="0" y="167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39" name="Freeform 459"/>
              <p:cNvSpPr>
                <a:spLocks/>
              </p:cNvSpPr>
              <p:nvPr/>
            </p:nvSpPr>
            <p:spPr bwMode="auto">
              <a:xfrm>
                <a:off x="2317" y="1835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0" name="Freeform 460"/>
              <p:cNvSpPr>
                <a:spLocks/>
              </p:cNvSpPr>
              <p:nvPr/>
            </p:nvSpPr>
            <p:spPr bwMode="auto">
              <a:xfrm>
                <a:off x="2331" y="1983"/>
                <a:ext cx="1" cy="154"/>
              </a:xfrm>
              <a:custGeom>
                <a:avLst/>
                <a:gdLst>
                  <a:gd name="T0" fmla="*/ 0 w 1"/>
                  <a:gd name="T1" fmla="*/ 0 h 167"/>
                  <a:gd name="T2" fmla="*/ 0 w 1"/>
                  <a:gd name="T3" fmla="*/ 147 h 167"/>
                  <a:gd name="T4" fmla="*/ 0 w 1"/>
                  <a:gd name="T5" fmla="*/ 154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67">
                    <a:moveTo>
                      <a:pt x="0" y="0"/>
                    </a:moveTo>
                    <a:lnTo>
                      <a:pt x="0" y="159"/>
                    </a:lnTo>
                    <a:lnTo>
                      <a:pt x="0" y="167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1" name="Freeform 461"/>
              <p:cNvSpPr>
                <a:spLocks/>
              </p:cNvSpPr>
              <p:nvPr/>
            </p:nvSpPr>
            <p:spPr bwMode="auto">
              <a:xfrm>
                <a:off x="2317" y="2130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2" name="Freeform 462"/>
              <p:cNvSpPr>
                <a:spLocks/>
              </p:cNvSpPr>
              <p:nvPr/>
            </p:nvSpPr>
            <p:spPr bwMode="auto">
              <a:xfrm>
                <a:off x="2228" y="1822"/>
                <a:ext cx="1" cy="154"/>
              </a:xfrm>
              <a:custGeom>
                <a:avLst/>
                <a:gdLst>
                  <a:gd name="T0" fmla="*/ 0 w 1"/>
                  <a:gd name="T1" fmla="*/ 154 h 167"/>
                  <a:gd name="T2" fmla="*/ 0 w 1"/>
                  <a:gd name="T3" fmla="*/ 7 h 167"/>
                  <a:gd name="T4" fmla="*/ 0 w 1"/>
                  <a:gd name="T5" fmla="*/ 0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67">
                    <a:moveTo>
                      <a:pt x="0" y="167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3" name="Freeform 463"/>
              <p:cNvSpPr>
                <a:spLocks/>
              </p:cNvSpPr>
              <p:nvPr/>
            </p:nvSpPr>
            <p:spPr bwMode="auto">
              <a:xfrm>
                <a:off x="2215" y="1828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4" name="Freeform 464"/>
              <p:cNvSpPr>
                <a:spLocks/>
              </p:cNvSpPr>
              <p:nvPr/>
            </p:nvSpPr>
            <p:spPr bwMode="auto">
              <a:xfrm>
                <a:off x="2228" y="1976"/>
                <a:ext cx="1" cy="154"/>
              </a:xfrm>
              <a:custGeom>
                <a:avLst/>
                <a:gdLst>
                  <a:gd name="T0" fmla="*/ 0 w 1"/>
                  <a:gd name="T1" fmla="*/ 0 h 167"/>
                  <a:gd name="T2" fmla="*/ 0 w 1"/>
                  <a:gd name="T3" fmla="*/ 147 h 167"/>
                  <a:gd name="T4" fmla="*/ 0 w 1"/>
                  <a:gd name="T5" fmla="*/ 154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67">
                    <a:moveTo>
                      <a:pt x="0" y="0"/>
                    </a:moveTo>
                    <a:lnTo>
                      <a:pt x="0" y="159"/>
                    </a:lnTo>
                    <a:lnTo>
                      <a:pt x="0" y="167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5" name="Freeform 465"/>
              <p:cNvSpPr>
                <a:spLocks/>
              </p:cNvSpPr>
              <p:nvPr/>
            </p:nvSpPr>
            <p:spPr bwMode="auto">
              <a:xfrm>
                <a:off x="2215" y="2123"/>
                <a:ext cx="34" cy="2"/>
              </a:xfrm>
              <a:custGeom>
                <a:avLst/>
                <a:gdLst>
                  <a:gd name="T0" fmla="*/ 0 w 41"/>
                  <a:gd name="T1" fmla="*/ 0 h 2"/>
                  <a:gd name="T2" fmla="*/ 27 w 41"/>
                  <a:gd name="T3" fmla="*/ 0 h 2"/>
                  <a:gd name="T4" fmla="*/ 34 w 4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">
                    <a:moveTo>
                      <a:pt x="0" y="0"/>
                    </a:moveTo>
                    <a:lnTo>
                      <a:pt x="33" y="0"/>
                    </a:lnTo>
                    <a:lnTo>
                      <a:pt x="41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6" name="Freeform 466"/>
              <p:cNvSpPr>
                <a:spLocks/>
              </p:cNvSpPr>
              <p:nvPr/>
            </p:nvSpPr>
            <p:spPr bwMode="auto">
              <a:xfrm>
                <a:off x="2105" y="1736"/>
                <a:ext cx="1" cy="170"/>
              </a:xfrm>
              <a:custGeom>
                <a:avLst/>
                <a:gdLst>
                  <a:gd name="T0" fmla="*/ 0 w 1"/>
                  <a:gd name="T1" fmla="*/ 170 h 184"/>
                  <a:gd name="T2" fmla="*/ 0 w 1"/>
                  <a:gd name="T3" fmla="*/ 7 h 184"/>
                  <a:gd name="T4" fmla="*/ 0 w 1"/>
                  <a:gd name="T5" fmla="*/ 0 h 1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84">
                    <a:moveTo>
                      <a:pt x="0" y="18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7" name="Freeform 467"/>
              <p:cNvSpPr>
                <a:spLocks/>
              </p:cNvSpPr>
              <p:nvPr/>
            </p:nvSpPr>
            <p:spPr bwMode="auto">
              <a:xfrm>
                <a:off x="2090" y="1744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8" name="Freeform 468"/>
              <p:cNvSpPr>
                <a:spLocks/>
              </p:cNvSpPr>
              <p:nvPr/>
            </p:nvSpPr>
            <p:spPr bwMode="auto">
              <a:xfrm>
                <a:off x="2105" y="1906"/>
                <a:ext cx="1" cy="163"/>
              </a:xfrm>
              <a:custGeom>
                <a:avLst/>
                <a:gdLst>
                  <a:gd name="T0" fmla="*/ 0 w 1"/>
                  <a:gd name="T1" fmla="*/ 0 h 175"/>
                  <a:gd name="T2" fmla="*/ 0 w 1"/>
                  <a:gd name="T3" fmla="*/ 156 h 175"/>
                  <a:gd name="T4" fmla="*/ 0 w 1"/>
                  <a:gd name="T5" fmla="*/ 163 h 1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75">
                    <a:moveTo>
                      <a:pt x="0" y="0"/>
                    </a:moveTo>
                    <a:lnTo>
                      <a:pt x="0" y="167"/>
                    </a:lnTo>
                    <a:lnTo>
                      <a:pt x="0" y="175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49" name="Freeform 469"/>
              <p:cNvSpPr>
                <a:spLocks/>
              </p:cNvSpPr>
              <p:nvPr/>
            </p:nvSpPr>
            <p:spPr bwMode="auto">
              <a:xfrm>
                <a:off x="2090" y="2061"/>
                <a:ext cx="35" cy="1"/>
              </a:xfrm>
              <a:custGeom>
                <a:avLst/>
                <a:gdLst>
                  <a:gd name="T0" fmla="*/ 0 w 42"/>
                  <a:gd name="T1" fmla="*/ 0 h 1"/>
                  <a:gd name="T2" fmla="*/ 28 w 42"/>
                  <a:gd name="T3" fmla="*/ 0 h 1"/>
                  <a:gd name="T4" fmla="*/ 35 w 4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">
                    <a:moveTo>
                      <a:pt x="0" y="0"/>
                    </a:moveTo>
                    <a:lnTo>
                      <a:pt x="34" y="0"/>
                    </a:lnTo>
                    <a:lnTo>
                      <a:pt x="42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0" name="Freeform 470"/>
              <p:cNvSpPr>
                <a:spLocks/>
              </p:cNvSpPr>
              <p:nvPr/>
            </p:nvSpPr>
            <p:spPr bwMode="auto">
              <a:xfrm>
                <a:off x="2400" y="2147"/>
                <a:ext cx="47" cy="53"/>
              </a:xfrm>
              <a:custGeom>
                <a:avLst/>
                <a:gdLst>
                  <a:gd name="T0" fmla="*/ 27 w 78"/>
                  <a:gd name="T1" fmla="*/ 0 h 79"/>
                  <a:gd name="T2" fmla="*/ 27 w 78"/>
                  <a:gd name="T3" fmla="*/ 0 h 79"/>
                  <a:gd name="T4" fmla="*/ 34 w 78"/>
                  <a:gd name="T5" fmla="*/ 0 h 79"/>
                  <a:gd name="T6" fmla="*/ 34 w 78"/>
                  <a:gd name="T7" fmla="*/ 0 h 79"/>
                  <a:gd name="T8" fmla="*/ 41 w 78"/>
                  <a:gd name="T9" fmla="*/ 7 h 79"/>
                  <a:gd name="T10" fmla="*/ 41 w 78"/>
                  <a:gd name="T11" fmla="*/ 7 h 79"/>
                  <a:gd name="T12" fmla="*/ 41 w 78"/>
                  <a:gd name="T13" fmla="*/ 7 h 79"/>
                  <a:gd name="T14" fmla="*/ 47 w 78"/>
                  <a:gd name="T15" fmla="*/ 15 h 79"/>
                  <a:gd name="T16" fmla="*/ 47 w 78"/>
                  <a:gd name="T17" fmla="*/ 15 h 79"/>
                  <a:gd name="T18" fmla="*/ 47 w 78"/>
                  <a:gd name="T19" fmla="*/ 23 h 79"/>
                  <a:gd name="T20" fmla="*/ 47 w 78"/>
                  <a:gd name="T21" fmla="*/ 23 h 79"/>
                  <a:gd name="T22" fmla="*/ 47 w 78"/>
                  <a:gd name="T23" fmla="*/ 30 h 79"/>
                  <a:gd name="T24" fmla="*/ 47 w 78"/>
                  <a:gd name="T25" fmla="*/ 30 h 79"/>
                  <a:gd name="T26" fmla="*/ 47 w 78"/>
                  <a:gd name="T27" fmla="*/ 38 h 79"/>
                  <a:gd name="T28" fmla="*/ 47 w 78"/>
                  <a:gd name="T29" fmla="*/ 38 h 79"/>
                  <a:gd name="T30" fmla="*/ 41 w 78"/>
                  <a:gd name="T31" fmla="*/ 38 h 79"/>
                  <a:gd name="T32" fmla="*/ 41 w 78"/>
                  <a:gd name="T33" fmla="*/ 46 h 79"/>
                  <a:gd name="T34" fmla="*/ 41 w 78"/>
                  <a:gd name="T35" fmla="*/ 46 h 79"/>
                  <a:gd name="T36" fmla="*/ 34 w 78"/>
                  <a:gd name="T37" fmla="*/ 46 h 79"/>
                  <a:gd name="T38" fmla="*/ 34 w 78"/>
                  <a:gd name="T39" fmla="*/ 53 h 79"/>
                  <a:gd name="T40" fmla="*/ 27 w 78"/>
                  <a:gd name="T41" fmla="*/ 53 h 79"/>
                  <a:gd name="T42" fmla="*/ 27 w 78"/>
                  <a:gd name="T43" fmla="*/ 53 h 79"/>
                  <a:gd name="T44" fmla="*/ 27 w 78"/>
                  <a:gd name="T45" fmla="*/ 53 h 79"/>
                  <a:gd name="T46" fmla="*/ 20 w 78"/>
                  <a:gd name="T47" fmla="*/ 53 h 79"/>
                  <a:gd name="T48" fmla="*/ 20 w 78"/>
                  <a:gd name="T49" fmla="*/ 53 h 79"/>
                  <a:gd name="T50" fmla="*/ 14 w 78"/>
                  <a:gd name="T51" fmla="*/ 53 h 79"/>
                  <a:gd name="T52" fmla="*/ 14 w 78"/>
                  <a:gd name="T53" fmla="*/ 46 h 79"/>
                  <a:gd name="T54" fmla="*/ 6 w 78"/>
                  <a:gd name="T55" fmla="*/ 46 h 79"/>
                  <a:gd name="T56" fmla="*/ 6 w 78"/>
                  <a:gd name="T57" fmla="*/ 46 h 79"/>
                  <a:gd name="T58" fmla="*/ 6 w 78"/>
                  <a:gd name="T59" fmla="*/ 38 h 79"/>
                  <a:gd name="T60" fmla="*/ 0 w 78"/>
                  <a:gd name="T61" fmla="*/ 38 h 79"/>
                  <a:gd name="T62" fmla="*/ 0 w 78"/>
                  <a:gd name="T63" fmla="*/ 38 h 79"/>
                  <a:gd name="T64" fmla="*/ 0 w 78"/>
                  <a:gd name="T65" fmla="*/ 30 h 79"/>
                  <a:gd name="T66" fmla="*/ 0 w 78"/>
                  <a:gd name="T67" fmla="*/ 30 h 79"/>
                  <a:gd name="T68" fmla="*/ 0 w 78"/>
                  <a:gd name="T69" fmla="*/ 23 h 79"/>
                  <a:gd name="T70" fmla="*/ 0 w 78"/>
                  <a:gd name="T71" fmla="*/ 23 h 79"/>
                  <a:gd name="T72" fmla="*/ 0 w 78"/>
                  <a:gd name="T73" fmla="*/ 15 h 79"/>
                  <a:gd name="T74" fmla="*/ 0 w 78"/>
                  <a:gd name="T75" fmla="*/ 15 h 79"/>
                  <a:gd name="T76" fmla="*/ 6 w 78"/>
                  <a:gd name="T77" fmla="*/ 7 h 79"/>
                  <a:gd name="T78" fmla="*/ 6 w 78"/>
                  <a:gd name="T79" fmla="*/ 7 h 79"/>
                  <a:gd name="T80" fmla="*/ 6 w 78"/>
                  <a:gd name="T81" fmla="*/ 7 h 79"/>
                  <a:gd name="T82" fmla="*/ 14 w 78"/>
                  <a:gd name="T83" fmla="*/ 0 h 79"/>
                  <a:gd name="T84" fmla="*/ 14 w 78"/>
                  <a:gd name="T85" fmla="*/ 0 h 79"/>
                  <a:gd name="T86" fmla="*/ 20 w 78"/>
                  <a:gd name="T87" fmla="*/ 0 h 79"/>
                  <a:gd name="T88" fmla="*/ 20 w 78"/>
                  <a:gd name="T89" fmla="*/ 0 h 7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8" h="79">
                    <a:moveTo>
                      <a:pt x="44" y="0"/>
                    </a:moveTo>
                    <a:lnTo>
                      <a:pt x="44" y="0"/>
                    </a:lnTo>
                    <a:lnTo>
                      <a:pt x="57" y="0"/>
                    </a:lnTo>
                    <a:lnTo>
                      <a:pt x="57" y="11"/>
                    </a:lnTo>
                    <a:lnTo>
                      <a:pt x="68" y="11"/>
                    </a:lnTo>
                    <a:lnTo>
                      <a:pt x="68" y="23"/>
                    </a:lnTo>
                    <a:lnTo>
                      <a:pt x="78" y="23"/>
                    </a:lnTo>
                    <a:lnTo>
                      <a:pt x="78" y="34"/>
                    </a:lnTo>
                    <a:lnTo>
                      <a:pt x="78" y="45"/>
                    </a:lnTo>
                    <a:lnTo>
                      <a:pt x="78" y="57"/>
                    </a:lnTo>
                    <a:lnTo>
                      <a:pt x="68" y="57"/>
                    </a:lnTo>
                    <a:lnTo>
                      <a:pt x="68" y="68"/>
                    </a:lnTo>
                    <a:lnTo>
                      <a:pt x="57" y="68"/>
                    </a:lnTo>
                    <a:lnTo>
                      <a:pt x="57" y="79"/>
                    </a:lnTo>
                    <a:lnTo>
                      <a:pt x="44" y="79"/>
                    </a:lnTo>
                    <a:lnTo>
                      <a:pt x="34" y="79"/>
                    </a:lnTo>
                    <a:lnTo>
                      <a:pt x="23" y="79"/>
                    </a:lnTo>
                    <a:lnTo>
                      <a:pt x="23" y="68"/>
                    </a:lnTo>
                    <a:lnTo>
                      <a:pt x="10" y="68"/>
                    </a:lnTo>
                    <a:lnTo>
                      <a:pt x="10" y="57"/>
                    </a:lnTo>
                    <a:lnTo>
                      <a:pt x="0" y="57"/>
                    </a:lnTo>
                    <a:lnTo>
                      <a:pt x="0" y="45"/>
                    </a:lnTo>
                    <a:lnTo>
                      <a:pt x="0" y="34"/>
                    </a:lnTo>
                    <a:lnTo>
                      <a:pt x="0" y="23"/>
                    </a:lnTo>
                    <a:lnTo>
                      <a:pt x="10" y="23"/>
                    </a:lnTo>
                    <a:lnTo>
                      <a:pt x="10" y="11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8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51" name="Group 471"/>
              <p:cNvGrpSpPr>
                <a:grpSpLocks/>
              </p:cNvGrpSpPr>
              <p:nvPr/>
            </p:nvGrpSpPr>
            <p:grpSpPr bwMode="auto">
              <a:xfrm>
                <a:off x="2400" y="2029"/>
                <a:ext cx="41" cy="279"/>
                <a:chOff x="2400" y="2029"/>
                <a:chExt cx="41" cy="279"/>
              </a:xfrm>
            </p:grpSpPr>
            <p:sp>
              <p:nvSpPr>
                <p:cNvPr id="11466" name="Freeform 472"/>
                <p:cNvSpPr>
                  <a:spLocks/>
                </p:cNvSpPr>
                <p:nvPr/>
              </p:nvSpPr>
              <p:spPr bwMode="auto">
                <a:xfrm>
                  <a:off x="2420" y="2029"/>
                  <a:ext cx="1" cy="140"/>
                </a:xfrm>
                <a:custGeom>
                  <a:avLst/>
                  <a:gdLst>
                    <a:gd name="T0" fmla="*/ 0 w 1"/>
                    <a:gd name="T1" fmla="*/ 140 h 151"/>
                    <a:gd name="T2" fmla="*/ 0 w 1"/>
                    <a:gd name="T3" fmla="*/ 8 h 151"/>
                    <a:gd name="T4" fmla="*/ 0 w 1"/>
                    <a:gd name="T5" fmla="*/ 0 h 15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51">
                      <a:moveTo>
                        <a:pt x="0" y="151"/>
                      </a:moveTo>
                      <a:lnTo>
                        <a:pt x="0" y="9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FF8B1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7" name="Freeform 473"/>
                <p:cNvSpPr>
                  <a:spLocks/>
                </p:cNvSpPr>
                <p:nvPr/>
              </p:nvSpPr>
              <p:spPr bwMode="auto">
                <a:xfrm>
                  <a:off x="2420" y="2169"/>
                  <a:ext cx="1" cy="139"/>
                </a:xfrm>
                <a:custGeom>
                  <a:avLst/>
                  <a:gdLst>
                    <a:gd name="T0" fmla="*/ 0 w 1"/>
                    <a:gd name="T1" fmla="*/ 0 h 150"/>
                    <a:gd name="T2" fmla="*/ 0 w 1"/>
                    <a:gd name="T3" fmla="*/ 132 h 150"/>
                    <a:gd name="T4" fmla="*/ 0 w 1"/>
                    <a:gd name="T5" fmla="*/ 139 h 15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1" h="150">
                      <a:moveTo>
                        <a:pt x="0" y="0"/>
                      </a:moveTo>
                      <a:lnTo>
                        <a:pt x="0" y="142"/>
                      </a:lnTo>
                      <a:lnTo>
                        <a:pt x="0" y="150"/>
                      </a:lnTo>
                    </a:path>
                  </a:pathLst>
                </a:custGeom>
                <a:noFill/>
                <a:ln w="7938">
                  <a:solidFill>
                    <a:srgbClr val="FF8B1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8" name="Freeform 474"/>
                <p:cNvSpPr>
                  <a:spLocks/>
                </p:cNvSpPr>
                <p:nvPr/>
              </p:nvSpPr>
              <p:spPr bwMode="auto">
                <a:xfrm>
                  <a:off x="2406" y="2301"/>
                  <a:ext cx="35" cy="1"/>
                </a:xfrm>
                <a:custGeom>
                  <a:avLst/>
                  <a:gdLst>
                    <a:gd name="T0" fmla="*/ 0 w 42"/>
                    <a:gd name="T1" fmla="*/ 0 h 1"/>
                    <a:gd name="T2" fmla="*/ 28 w 42"/>
                    <a:gd name="T3" fmla="*/ 0 h 1"/>
                    <a:gd name="T4" fmla="*/ 35 w 42"/>
                    <a:gd name="T5" fmla="*/ 0 h 1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42" h="1">
                      <a:moveTo>
                        <a:pt x="0" y="0"/>
                      </a:moveTo>
                      <a:lnTo>
                        <a:pt x="34" y="0"/>
                      </a:lnTo>
                      <a:lnTo>
                        <a:pt x="42" y="0"/>
                      </a:lnTo>
                    </a:path>
                  </a:pathLst>
                </a:custGeom>
                <a:noFill/>
                <a:ln w="7938">
                  <a:solidFill>
                    <a:srgbClr val="FF8B1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69" name="Freeform 475"/>
                <p:cNvSpPr>
                  <a:spLocks/>
                </p:cNvSpPr>
                <p:nvPr/>
              </p:nvSpPr>
              <p:spPr bwMode="auto">
                <a:xfrm>
                  <a:off x="2400" y="2147"/>
                  <a:ext cx="41" cy="45"/>
                </a:xfrm>
                <a:custGeom>
                  <a:avLst/>
                  <a:gdLst>
                    <a:gd name="T0" fmla="*/ 21 w 68"/>
                    <a:gd name="T1" fmla="*/ 0 h 68"/>
                    <a:gd name="T2" fmla="*/ 27 w 68"/>
                    <a:gd name="T3" fmla="*/ 0 h 68"/>
                    <a:gd name="T4" fmla="*/ 27 w 68"/>
                    <a:gd name="T5" fmla="*/ 0 h 68"/>
                    <a:gd name="T6" fmla="*/ 27 w 68"/>
                    <a:gd name="T7" fmla="*/ 0 h 68"/>
                    <a:gd name="T8" fmla="*/ 34 w 68"/>
                    <a:gd name="T9" fmla="*/ 7 h 68"/>
                    <a:gd name="T10" fmla="*/ 34 w 68"/>
                    <a:gd name="T11" fmla="*/ 7 h 68"/>
                    <a:gd name="T12" fmla="*/ 34 w 68"/>
                    <a:gd name="T13" fmla="*/ 7 h 68"/>
                    <a:gd name="T14" fmla="*/ 41 w 68"/>
                    <a:gd name="T15" fmla="*/ 15 h 68"/>
                    <a:gd name="T16" fmla="*/ 41 w 68"/>
                    <a:gd name="T17" fmla="*/ 15 h 68"/>
                    <a:gd name="T18" fmla="*/ 41 w 68"/>
                    <a:gd name="T19" fmla="*/ 15 h 68"/>
                    <a:gd name="T20" fmla="*/ 41 w 68"/>
                    <a:gd name="T21" fmla="*/ 23 h 68"/>
                    <a:gd name="T22" fmla="*/ 41 w 68"/>
                    <a:gd name="T23" fmla="*/ 23 h 68"/>
                    <a:gd name="T24" fmla="*/ 41 w 68"/>
                    <a:gd name="T25" fmla="*/ 30 h 68"/>
                    <a:gd name="T26" fmla="*/ 41 w 68"/>
                    <a:gd name="T27" fmla="*/ 30 h 68"/>
                    <a:gd name="T28" fmla="*/ 41 w 68"/>
                    <a:gd name="T29" fmla="*/ 30 h 68"/>
                    <a:gd name="T30" fmla="*/ 34 w 68"/>
                    <a:gd name="T31" fmla="*/ 38 h 68"/>
                    <a:gd name="T32" fmla="*/ 34 w 68"/>
                    <a:gd name="T33" fmla="*/ 38 h 68"/>
                    <a:gd name="T34" fmla="*/ 34 w 68"/>
                    <a:gd name="T35" fmla="*/ 38 h 68"/>
                    <a:gd name="T36" fmla="*/ 34 w 68"/>
                    <a:gd name="T37" fmla="*/ 45 h 68"/>
                    <a:gd name="T38" fmla="*/ 27 w 68"/>
                    <a:gd name="T39" fmla="*/ 45 h 68"/>
                    <a:gd name="T40" fmla="*/ 27 w 68"/>
                    <a:gd name="T41" fmla="*/ 45 h 68"/>
                    <a:gd name="T42" fmla="*/ 21 w 68"/>
                    <a:gd name="T43" fmla="*/ 45 h 68"/>
                    <a:gd name="T44" fmla="*/ 21 w 68"/>
                    <a:gd name="T45" fmla="*/ 45 h 68"/>
                    <a:gd name="T46" fmla="*/ 21 w 68"/>
                    <a:gd name="T47" fmla="*/ 45 h 68"/>
                    <a:gd name="T48" fmla="*/ 14 w 68"/>
                    <a:gd name="T49" fmla="*/ 45 h 68"/>
                    <a:gd name="T50" fmla="*/ 14 w 68"/>
                    <a:gd name="T51" fmla="*/ 45 h 68"/>
                    <a:gd name="T52" fmla="*/ 6 w 68"/>
                    <a:gd name="T53" fmla="*/ 45 h 68"/>
                    <a:gd name="T54" fmla="*/ 6 w 68"/>
                    <a:gd name="T55" fmla="*/ 38 h 68"/>
                    <a:gd name="T56" fmla="*/ 6 w 68"/>
                    <a:gd name="T57" fmla="*/ 38 h 68"/>
                    <a:gd name="T58" fmla="*/ 6 w 68"/>
                    <a:gd name="T59" fmla="*/ 38 h 68"/>
                    <a:gd name="T60" fmla="*/ 0 w 68"/>
                    <a:gd name="T61" fmla="*/ 30 h 68"/>
                    <a:gd name="T62" fmla="*/ 0 w 68"/>
                    <a:gd name="T63" fmla="*/ 30 h 68"/>
                    <a:gd name="T64" fmla="*/ 0 w 68"/>
                    <a:gd name="T65" fmla="*/ 30 h 68"/>
                    <a:gd name="T66" fmla="*/ 0 w 68"/>
                    <a:gd name="T67" fmla="*/ 23 h 68"/>
                    <a:gd name="T68" fmla="*/ 0 w 68"/>
                    <a:gd name="T69" fmla="*/ 23 h 68"/>
                    <a:gd name="T70" fmla="*/ 0 w 68"/>
                    <a:gd name="T71" fmla="*/ 15 h 68"/>
                    <a:gd name="T72" fmla="*/ 0 w 68"/>
                    <a:gd name="T73" fmla="*/ 15 h 68"/>
                    <a:gd name="T74" fmla="*/ 0 w 68"/>
                    <a:gd name="T75" fmla="*/ 15 h 68"/>
                    <a:gd name="T76" fmla="*/ 6 w 68"/>
                    <a:gd name="T77" fmla="*/ 7 h 68"/>
                    <a:gd name="T78" fmla="*/ 6 w 68"/>
                    <a:gd name="T79" fmla="*/ 7 h 68"/>
                    <a:gd name="T80" fmla="*/ 6 w 68"/>
                    <a:gd name="T81" fmla="*/ 7 h 68"/>
                    <a:gd name="T82" fmla="*/ 14 w 68"/>
                    <a:gd name="T83" fmla="*/ 0 h 68"/>
                    <a:gd name="T84" fmla="*/ 14 w 68"/>
                    <a:gd name="T85" fmla="*/ 0 h 68"/>
                    <a:gd name="T86" fmla="*/ 14 w 68"/>
                    <a:gd name="T87" fmla="*/ 0 h 68"/>
                    <a:gd name="T88" fmla="*/ 21 w 68"/>
                    <a:gd name="T89" fmla="*/ 0 h 6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68" h="68">
                      <a:moveTo>
                        <a:pt x="34" y="0"/>
                      </a:moveTo>
                      <a:lnTo>
                        <a:pt x="34" y="0"/>
                      </a:lnTo>
                      <a:lnTo>
                        <a:pt x="44" y="0"/>
                      </a:lnTo>
                      <a:lnTo>
                        <a:pt x="57" y="0"/>
                      </a:lnTo>
                      <a:lnTo>
                        <a:pt x="57" y="11"/>
                      </a:lnTo>
                      <a:lnTo>
                        <a:pt x="68" y="23"/>
                      </a:lnTo>
                      <a:lnTo>
                        <a:pt x="68" y="34"/>
                      </a:lnTo>
                      <a:lnTo>
                        <a:pt x="68" y="45"/>
                      </a:lnTo>
                      <a:lnTo>
                        <a:pt x="68" y="57"/>
                      </a:lnTo>
                      <a:lnTo>
                        <a:pt x="57" y="57"/>
                      </a:lnTo>
                      <a:lnTo>
                        <a:pt x="57" y="68"/>
                      </a:lnTo>
                      <a:lnTo>
                        <a:pt x="44" y="68"/>
                      </a:lnTo>
                      <a:lnTo>
                        <a:pt x="34" y="68"/>
                      </a:lnTo>
                      <a:lnTo>
                        <a:pt x="23" y="68"/>
                      </a:lnTo>
                      <a:lnTo>
                        <a:pt x="10" y="68"/>
                      </a:lnTo>
                      <a:lnTo>
                        <a:pt x="10" y="57"/>
                      </a:lnTo>
                      <a:lnTo>
                        <a:pt x="0" y="57"/>
                      </a:lnTo>
                      <a:lnTo>
                        <a:pt x="0" y="45"/>
                      </a:lnTo>
                      <a:lnTo>
                        <a:pt x="0" y="34"/>
                      </a:lnTo>
                      <a:lnTo>
                        <a:pt x="0" y="23"/>
                      </a:lnTo>
                      <a:lnTo>
                        <a:pt x="10" y="11"/>
                      </a:lnTo>
                      <a:lnTo>
                        <a:pt x="10" y="0"/>
                      </a:lnTo>
                      <a:lnTo>
                        <a:pt x="23" y="0"/>
                      </a:lnTo>
                      <a:lnTo>
                        <a:pt x="34" y="0"/>
                      </a:lnTo>
                    </a:path>
                  </a:pathLst>
                </a:custGeom>
                <a:noFill/>
                <a:ln w="7938">
                  <a:solidFill>
                    <a:srgbClr val="FF8B1A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452" name="Freeform 476"/>
              <p:cNvSpPr>
                <a:spLocks/>
              </p:cNvSpPr>
              <p:nvPr/>
            </p:nvSpPr>
            <p:spPr bwMode="auto">
              <a:xfrm>
                <a:off x="2310" y="1959"/>
                <a:ext cx="49" cy="55"/>
              </a:xfrm>
              <a:custGeom>
                <a:avLst/>
                <a:gdLst>
                  <a:gd name="T0" fmla="*/ 28 w 81"/>
                  <a:gd name="T1" fmla="*/ 0 h 80"/>
                  <a:gd name="T2" fmla="*/ 28 w 81"/>
                  <a:gd name="T3" fmla="*/ 0 h 80"/>
                  <a:gd name="T4" fmla="*/ 35 w 81"/>
                  <a:gd name="T5" fmla="*/ 0 h 80"/>
                  <a:gd name="T6" fmla="*/ 35 w 81"/>
                  <a:gd name="T7" fmla="*/ 0 h 80"/>
                  <a:gd name="T8" fmla="*/ 41 w 81"/>
                  <a:gd name="T9" fmla="*/ 7 h 80"/>
                  <a:gd name="T10" fmla="*/ 41 w 81"/>
                  <a:gd name="T11" fmla="*/ 7 h 80"/>
                  <a:gd name="T12" fmla="*/ 41 w 81"/>
                  <a:gd name="T13" fmla="*/ 7 h 80"/>
                  <a:gd name="T14" fmla="*/ 49 w 81"/>
                  <a:gd name="T15" fmla="*/ 16 h 80"/>
                  <a:gd name="T16" fmla="*/ 49 w 81"/>
                  <a:gd name="T17" fmla="*/ 16 h 80"/>
                  <a:gd name="T18" fmla="*/ 49 w 81"/>
                  <a:gd name="T19" fmla="*/ 23 h 80"/>
                  <a:gd name="T20" fmla="*/ 49 w 81"/>
                  <a:gd name="T21" fmla="*/ 23 h 80"/>
                  <a:gd name="T22" fmla="*/ 49 w 81"/>
                  <a:gd name="T23" fmla="*/ 32 h 80"/>
                  <a:gd name="T24" fmla="*/ 49 w 81"/>
                  <a:gd name="T25" fmla="*/ 32 h 80"/>
                  <a:gd name="T26" fmla="*/ 49 w 81"/>
                  <a:gd name="T27" fmla="*/ 39 h 80"/>
                  <a:gd name="T28" fmla="*/ 49 w 81"/>
                  <a:gd name="T29" fmla="*/ 39 h 80"/>
                  <a:gd name="T30" fmla="*/ 41 w 81"/>
                  <a:gd name="T31" fmla="*/ 39 h 80"/>
                  <a:gd name="T32" fmla="*/ 41 w 81"/>
                  <a:gd name="T33" fmla="*/ 46 h 80"/>
                  <a:gd name="T34" fmla="*/ 41 w 81"/>
                  <a:gd name="T35" fmla="*/ 46 h 80"/>
                  <a:gd name="T36" fmla="*/ 35 w 81"/>
                  <a:gd name="T37" fmla="*/ 46 h 80"/>
                  <a:gd name="T38" fmla="*/ 35 w 81"/>
                  <a:gd name="T39" fmla="*/ 55 h 80"/>
                  <a:gd name="T40" fmla="*/ 28 w 81"/>
                  <a:gd name="T41" fmla="*/ 55 h 80"/>
                  <a:gd name="T42" fmla="*/ 28 w 81"/>
                  <a:gd name="T43" fmla="*/ 55 h 80"/>
                  <a:gd name="T44" fmla="*/ 28 w 81"/>
                  <a:gd name="T45" fmla="*/ 55 h 80"/>
                  <a:gd name="T46" fmla="*/ 21 w 81"/>
                  <a:gd name="T47" fmla="*/ 55 h 80"/>
                  <a:gd name="T48" fmla="*/ 21 w 81"/>
                  <a:gd name="T49" fmla="*/ 55 h 80"/>
                  <a:gd name="T50" fmla="*/ 15 w 81"/>
                  <a:gd name="T51" fmla="*/ 55 h 80"/>
                  <a:gd name="T52" fmla="*/ 15 w 81"/>
                  <a:gd name="T53" fmla="*/ 46 h 80"/>
                  <a:gd name="T54" fmla="*/ 8 w 81"/>
                  <a:gd name="T55" fmla="*/ 46 h 80"/>
                  <a:gd name="T56" fmla="*/ 8 w 81"/>
                  <a:gd name="T57" fmla="*/ 46 h 80"/>
                  <a:gd name="T58" fmla="*/ 8 w 81"/>
                  <a:gd name="T59" fmla="*/ 39 h 80"/>
                  <a:gd name="T60" fmla="*/ 0 w 81"/>
                  <a:gd name="T61" fmla="*/ 39 h 80"/>
                  <a:gd name="T62" fmla="*/ 0 w 81"/>
                  <a:gd name="T63" fmla="*/ 39 h 80"/>
                  <a:gd name="T64" fmla="*/ 0 w 81"/>
                  <a:gd name="T65" fmla="*/ 32 h 80"/>
                  <a:gd name="T66" fmla="*/ 0 w 81"/>
                  <a:gd name="T67" fmla="*/ 32 h 80"/>
                  <a:gd name="T68" fmla="*/ 0 w 81"/>
                  <a:gd name="T69" fmla="*/ 23 h 80"/>
                  <a:gd name="T70" fmla="*/ 0 w 81"/>
                  <a:gd name="T71" fmla="*/ 23 h 80"/>
                  <a:gd name="T72" fmla="*/ 0 w 81"/>
                  <a:gd name="T73" fmla="*/ 16 h 80"/>
                  <a:gd name="T74" fmla="*/ 0 w 81"/>
                  <a:gd name="T75" fmla="*/ 16 h 80"/>
                  <a:gd name="T76" fmla="*/ 8 w 81"/>
                  <a:gd name="T77" fmla="*/ 7 h 80"/>
                  <a:gd name="T78" fmla="*/ 8 w 81"/>
                  <a:gd name="T79" fmla="*/ 7 h 80"/>
                  <a:gd name="T80" fmla="*/ 8 w 81"/>
                  <a:gd name="T81" fmla="*/ 7 h 80"/>
                  <a:gd name="T82" fmla="*/ 15 w 81"/>
                  <a:gd name="T83" fmla="*/ 0 h 80"/>
                  <a:gd name="T84" fmla="*/ 15 w 81"/>
                  <a:gd name="T85" fmla="*/ 0 h 80"/>
                  <a:gd name="T86" fmla="*/ 21 w 81"/>
                  <a:gd name="T87" fmla="*/ 0 h 80"/>
                  <a:gd name="T88" fmla="*/ 21 w 81"/>
                  <a:gd name="T89" fmla="*/ 0 h 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1" h="80">
                    <a:moveTo>
                      <a:pt x="47" y="0"/>
                    </a:moveTo>
                    <a:lnTo>
                      <a:pt x="47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68" y="10"/>
                    </a:lnTo>
                    <a:lnTo>
                      <a:pt x="68" y="23"/>
                    </a:lnTo>
                    <a:lnTo>
                      <a:pt x="81" y="23"/>
                    </a:lnTo>
                    <a:lnTo>
                      <a:pt x="81" y="33"/>
                    </a:lnTo>
                    <a:lnTo>
                      <a:pt x="81" y="46"/>
                    </a:lnTo>
                    <a:lnTo>
                      <a:pt x="81" y="56"/>
                    </a:lnTo>
                    <a:lnTo>
                      <a:pt x="68" y="56"/>
                    </a:lnTo>
                    <a:lnTo>
                      <a:pt x="68" y="67"/>
                    </a:lnTo>
                    <a:lnTo>
                      <a:pt x="58" y="67"/>
                    </a:lnTo>
                    <a:lnTo>
                      <a:pt x="58" y="80"/>
                    </a:lnTo>
                    <a:lnTo>
                      <a:pt x="47" y="80"/>
                    </a:lnTo>
                    <a:lnTo>
                      <a:pt x="34" y="80"/>
                    </a:lnTo>
                    <a:lnTo>
                      <a:pt x="24" y="80"/>
                    </a:lnTo>
                    <a:lnTo>
                      <a:pt x="24" y="67"/>
                    </a:lnTo>
                    <a:lnTo>
                      <a:pt x="13" y="67"/>
                    </a:lnTo>
                    <a:lnTo>
                      <a:pt x="13" y="56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13" y="23"/>
                    </a:lnTo>
                    <a:lnTo>
                      <a:pt x="13" y="10"/>
                    </a:lnTo>
                    <a:lnTo>
                      <a:pt x="24" y="10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8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3" name="Freeform 477"/>
              <p:cNvSpPr>
                <a:spLocks/>
              </p:cNvSpPr>
              <p:nvPr/>
            </p:nvSpPr>
            <p:spPr bwMode="auto">
              <a:xfrm>
                <a:off x="2310" y="1959"/>
                <a:ext cx="41" cy="47"/>
              </a:xfrm>
              <a:custGeom>
                <a:avLst/>
                <a:gdLst>
                  <a:gd name="T0" fmla="*/ 21 w 68"/>
                  <a:gd name="T1" fmla="*/ 0 h 67"/>
                  <a:gd name="T2" fmla="*/ 28 w 68"/>
                  <a:gd name="T3" fmla="*/ 0 h 67"/>
                  <a:gd name="T4" fmla="*/ 28 w 68"/>
                  <a:gd name="T5" fmla="*/ 0 h 67"/>
                  <a:gd name="T6" fmla="*/ 28 w 68"/>
                  <a:gd name="T7" fmla="*/ 0 h 67"/>
                  <a:gd name="T8" fmla="*/ 35 w 68"/>
                  <a:gd name="T9" fmla="*/ 7 h 67"/>
                  <a:gd name="T10" fmla="*/ 35 w 68"/>
                  <a:gd name="T11" fmla="*/ 7 h 67"/>
                  <a:gd name="T12" fmla="*/ 35 w 68"/>
                  <a:gd name="T13" fmla="*/ 7 h 67"/>
                  <a:gd name="T14" fmla="*/ 41 w 68"/>
                  <a:gd name="T15" fmla="*/ 16 h 67"/>
                  <a:gd name="T16" fmla="*/ 41 w 68"/>
                  <a:gd name="T17" fmla="*/ 16 h 67"/>
                  <a:gd name="T18" fmla="*/ 41 w 68"/>
                  <a:gd name="T19" fmla="*/ 16 h 67"/>
                  <a:gd name="T20" fmla="*/ 41 w 68"/>
                  <a:gd name="T21" fmla="*/ 23 h 67"/>
                  <a:gd name="T22" fmla="*/ 41 w 68"/>
                  <a:gd name="T23" fmla="*/ 23 h 67"/>
                  <a:gd name="T24" fmla="*/ 41 w 68"/>
                  <a:gd name="T25" fmla="*/ 32 h 67"/>
                  <a:gd name="T26" fmla="*/ 41 w 68"/>
                  <a:gd name="T27" fmla="*/ 32 h 67"/>
                  <a:gd name="T28" fmla="*/ 41 w 68"/>
                  <a:gd name="T29" fmla="*/ 32 h 67"/>
                  <a:gd name="T30" fmla="*/ 35 w 68"/>
                  <a:gd name="T31" fmla="*/ 39 h 67"/>
                  <a:gd name="T32" fmla="*/ 35 w 68"/>
                  <a:gd name="T33" fmla="*/ 39 h 67"/>
                  <a:gd name="T34" fmla="*/ 35 w 68"/>
                  <a:gd name="T35" fmla="*/ 39 h 67"/>
                  <a:gd name="T36" fmla="*/ 35 w 68"/>
                  <a:gd name="T37" fmla="*/ 47 h 67"/>
                  <a:gd name="T38" fmla="*/ 28 w 68"/>
                  <a:gd name="T39" fmla="*/ 47 h 67"/>
                  <a:gd name="T40" fmla="*/ 28 w 68"/>
                  <a:gd name="T41" fmla="*/ 47 h 67"/>
                  <a:gd name="T42" fmla="*/ 21 w 68"/>
                  <a:gd name="T43" fmla="*/ 47 h 67"/>
                  <a:gd name="T44" fmla="*/ 21 w 68"/>
                  <a:gd name="T45" fmla="*/ 47 h 67"/>
                  <a:gd name="T46" fmla="*/ 21 w 68"/>
                  <a:gd name="T47" fmla="*/ 47 h 67"/>
                  <a:gd name="T48" fmla="*/ 14 w 68"/>
                  <a:gd name="T49" fmla="*/ 47 h 67"/>
                  <a:gd name="T50" fmla="*/ 14 w 68"/>
                  <a:gd name="T51" fmla="*/ 47 h 67"/>
                  <a:gd name="T52" fmla="*/ 8 w 68"/>
                  <a:gd name="T53" fmla="*/ 47 h 67"/>
                  <a:gd name="T54" fmla="*/ 8 w 68"/>
                  <a:gd name="T55" fmla="*/ 39 h 67"/>
                  <a:gd name="T56" fmla="*/ 8 w 68"/>
                  <a:gd name="T57" fmla="*/ 39 h 67"/>
                  <a:gd name="T58" fmla="*/ 8 w 68"/>
                  <a:gd name="T59" fmla="*/ 39 h 67"/>
                  <a:gd name="T60" fmla="*/ 0 w 68"/>
                  <a:gd name="T61" fmla="*/ 32 h 67"/>
                  <a:gd name="T62" fmla="*/ 0 w 68"/>
                  <a:gd name="T63" fmla="*/ 32 h 67"/>
                  <a:gd name="T64" fmla="*/ 0 w 68"/>
                  <a:gd name="T65" fmla="*/ 32 h 67"/>
                  <a:gd name="T66" fmla="*/ 0 w 68"/>
                  <a:gd name="T67" fmla="*/ 23 h 67"/>
                  <a:gd name="T68" fmla="*/ 0 w 68"/>
                  <a:gd name="T69" fmla="*/ 23 h 67"/>
                  <a:gd name="T70" fmla="*/ 0 w 68"/>
                  <a:gd name="T71" fmla="*/ 16 h 67"/>
                  <a:gd name="T72" fmla="*/ 0 w 68"/>
                  <a:gd name="T73" fmla="*/ 16 h 67"/>
                  <a:gd name="T74" fmla="*/ 0 w 68"/>
                  <a:gd name="T75" fmla="*/ 16 h 67"/>
                  <a:gd name="T76" fmla="*/ 8 w 68"/>
                  <a:gd name="T77" fmla="*/ 7 h 67"/>
                  <a:gd name="T78" fmla="*/ 8 w 68"/>
                  <a:gd name="T79" fmla="*/ 7 h 67"/>
                  <a:gd name="T80" fmla="*/ 8 w 68"/>
                  <a:gd name="T81" fmla="*/ 7 h 67"/>
                  <a:gd name="T82" fmla="*/ 14 w 68"/>
                  <a:gd name="T83" fmla="*/ 0 h 67"/>
                  <a:gd name="T84" fmla="*/ 14 w 68"/>
                  <a:gd name="T85" fmla="*/ 0 h 67"/>
                  <a:gd name="T86" fmla="*/ 14 w 68"/>
                  <a:gd name="T87" fmla="*/ 0 h 67"/>
                  <a:gd name="T88" fmla="*/ 21 w 68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" h="67">
                    <a:moveTo>
                      <a:pt x="34" y="0"/>
                    </a:moveTo>
                    <a:lnTo>
                      <a:pt x="34" y="0"/>
                    </a:lnTo>
                    <a:lnTo>
                      <a:pt x="47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68" y="23"/>
                    </a:lnTo>
                    <a:lnTo>
                      <a:pt x="68" y="33"/>
                    </a:lnTo>
                    <a:lnTo>
                      <a:pt x="68" y="46"/>
                    </a:lnTo>
                    <a:lnTo>
                      <a:pt x="68" y="56"/>
                    </a:lnTo>
                    <a:lnTo>
                      <a:pt x="58" y="56"/>
                    </a:lnTo>
                    <a:lnTo>
                      <a:pt x="58" y="67"/>
                    </a:lnTo>
                    <a:lnTo>
                      <a:pt x="47" y="67"/>
                    </a:lnTo>
                    <a:lnTo>
                      <a:pt x="34" y="67"/>
                    </a:lnTo>
                    <a:lnTo>
                      <a:pt x="24" y="67"/>
                    </a:lnTo>
                    <a:lnTo>
                      <a:pt x="13" y="67"/>
                    </a:lnTo>
                    <a:lnTo>
                      <a:pt x="13" y="56"/>
                    </a:lnTo>
                    <a:lnTo>
                      <a:pt x="0" y="56"/>
                    </a:lnTo>
                    <a:lnTo>
                      <a:pt x="0" y="46"/>
                    </a:lnTo>
                    <a:lnTo>
                      <a:pt x="0" y="33"/>
                    </a:lnTo>
                    <a:lnTo>
                      <a:pt x="0" y="23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24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4" name="Freeform 478"/>
              <p:cNvSpPr>
                <a:spLocks/>
              </p:cNvSpPr>
              <p:nvPr/>
            </p:nvSpPr>
            <p:spPr bwMode="auto">
              <a:xfrm>
                <a:off x="2207" y="1953"/>
                <a:ext cx="49" cy="53"/>
              </a:xfrm>
              <a:custGeom>
                <a:avLst/>
                <a:gdLst>
                  <a:gd name="T0" fmla="*/ 28 w 80"/>
                  <a:gd name="T1" fmla="*/ 0 h 78"/>
                  <a:gd name="T2" fmla="*/ 28 w 80"/>
                  <a:gd name="T3" fmla="*/ 0 h 78"/>
                  <a:gd name="T4" fmla="*/ 35 w 80"/>
                  <a:gd name="T5" fmla="*/ 0 h 78"/>
                  <a:gd name="T6" fmla="*/ 35 w 80"/>
                  <a:gd name="T7" fmla="*/ 0 h 78"/>
                  <a:gd name="T8" fmla="*/ 42 w 80"/>
                  <a:gd name="T9" fmla="*/ 7 h 78"/>
                  <a:gd name="T10" fmla="*/ 42 w 80"/>
                  <a:gd name="T11" fmla="*/ 7 h 78"/>
                  <a:gd name="T12" fmla="*/ 42 w 80"/>
                  <a:gd name="T13" fmla="*/ 7 h 78"/>
                  <a:gd name="T14" fmla="*/ 49 w 80"/>
                  <a:gd name="T15" fmla="*/ 14 h 78"/>
                  <a:gd name="T16" fmla="*/ 49 w 80"/>
                  <a:gd name="T17" fmla="*/ 14 h 78"/>
                  <a:gd name="T18" fmla="*/ 49 w 80"/>
                  <a:gd name="T19" fmla="*/ 23 h 78"/>
                  <a:gd name="T20" fmla="*/ 49 w 80"/>
                  <a:gd name="T21" fmla="*/ 23 h 78"/>
                  <a:gd name="T22" fmla="*/ 49 w 80"/>
                  <a:gd name="T23" fmla="*/ 30 h 78"/>
                  <a:gd name="T24" fmla="*/ 49 w 80"/>
                  <a:gd name="T25" fmla="*/ 30 h 78"/>
                  <a:gd name="T26" fmla="*/ 49 w 80"/>
                  <a:gd name="T27" fmla="*/ 39 h 78"/>
                  <a:gd name="T28" fmla="*/ 49 w 80"/>
                  <a:gd name="T29" fmla="*/ 39 h 78"/>
                  <a:gd name="T30" fmla="*/ 42 w 80"/>
                  <a:gd name="T31" fmla="*/ 39 h 78"/>
                  <a:gd name="T32" fmla="*/ 42 w 80"/>
                  <a:gd name="T33" fmla="*/ 46 h 78"/>
                  <a:gd name="T34" fmla="*/ 42 w 80"/>
                  <a:gd name="T35" fmla="*/ 46 h 78"/>
                  <a:gd name="T36" fmla="*/ 35 w 80"/>
                  <a:gd name="T37" fmla="*/ 46 h 78"/>
                  <a:gd name="T38" fmla="*/ 35 w 80"/>
                  <a:gd name="T39" fmla="*/ 53 h 78"/>
                  <a:gd name="T40" fmla="*/ 28 w 80"/>
                  <a:gd name="T41" fmla="*/ 53 h 78"/>
                  <a:gd name="T42" fmla="*/ 28 w 80"/>
                  <a:gd name="T43" fmla="*/ 53 h 78"/>
                  <a:gd name="T44" fmla="*/ 28 w 80"/>
                  <a:gd name="T45" fmla="*/ 53 h 78"/>
                  <a:gd name="T46" fmla="*/ 21 w 80"/>
                  <a:gd name="T47" fmla="*/ 53 h 78"/>
                  <a:gd name="T48" fmla="*/ 21 w 80"/>
                  <a:gd name="T49" fmla="*/ 53 h 78"/>
                  <a:gd name="T50" fmla="*/ 14 w 80"/>
                  <a:gd name="T51" fmla="*/ 53 h 78"/>
                  <a:gd name="T52" fmla="*/ 14 w 80"/>
                  <a:gd name="T53" fmla="*/ 46 h 78"/>
                  <a:gd name="T54" fmla="*/ 7 w 80"/>
                  <a:gd name="T55" fmla="*/ 46 h 78"/>
                  <a:gd name="T56" fmla="*/ 7 w 80"/>
                  <a:gd name="T57" fmla="*/ 46 h 78"/>
                  <a:gd name="T58" fmla="*/ 7 w 80"/>
                  <a:gd name="T59" fmla="*/ 39 h 78"/>
                  <a:gd name="T60" fmla="*/ 0 w 80"/>
                  <a:gd name="T61" fmla="*/ 39 h 78"/>
                  <a:gd name="T62" fmla="*/ 0 w 80"/>
                  <a:gd name="T63" fmla="*/ 39 h 78"/>
                  <a:gd name="T64" fmla="*/ 0 w 80"/>
                  <a:gd name="T65" fmla="*/ 30 h 78"/>
                  <a:gd name="T66" fmla="*/ 0 w 80"/>
                  <a:gd name="T67" fmla="*/ 30 h 78"/>
                  <a:gd name="T68" fmla="*/ 0 w 80"/>
                  <a:gd name="T69" fmla="*/ 23 h 78"/>
                  <a:gd name="T70" fmla="*/ 0 w 80"/>
                  <a:gd name="T71" fmla="*/ 23 h 78"/>
                  <a:gd name="T72" fmla="*/ 0 w 80"/>
                  <a:gd name="T73" fmla="*/ 14 h 78"/>
                  <a:gd name="T74" fmla="*/ 0 w 80"/>
                  <a:gd name="T75" fmla="*/ 14 h 78"/>
                  <a:gd name="T76" fmla="*/ 7 w 80"/>
                  <a:gd name="T77" fmla="*/ 7 h 78"/>
                  <a:gd name="T78" fmla="*/ 7 w 80"/>
                  <a:gd name="T79" fmla="*/ 7 h 78"/>
                  <a:gd name="T80" fmla="*/ 7 w 80"/>
                  <a:gd name="T81" fmla="*/ 7 h 78"/>
                  <a:gd name="T82" fmla="*/ 14 w 80"/>
                  <a:gd name="T83" fmla="*/ 0 h 78"/>
                  <a:gd name="T84" fmla="*/ 14 w 80"/>
                  <a:gd name="T85" fmla="*/ 0 h 78"/>
                  <a:gd name="T86" fmla="*/ 21 w 80"/>
                  <a:gd name="T87" fmla="*/ 0 h 78"/>
                  <a:gd name="T88" fmla="*/ 21 w 80"/>
                  <a:gd name="T89" fmla="*/ 0 h 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0" h="78">
                    <a:moveTo>
                      <a:pt x="46" y="0"/>
                    </a:moveTo>
                    <a:lnTo>
                      <a:pt x="46" y="0"/>
                    </a:lnTo>
                    <a:lnTo>
                      <a:pt x="57" y="0"/>
                    </a:lnTo>
                    <a:lnTo>
                      <a:pt x="57" y="11"/>
                    </a:lnTo>
                    <a:lnTo>
                      <a:pt x="68" y="11"/>
                    </a:lnTo>
                    <a:lnTo>
                      <a:pt x="68" y="21"/>
                    </a:lnTo>
                    <a:lnTo>
                      <a:pt x="80" y="21"/>
                    </a:lnTo>
                    <a:lnTo>
                      <a:pt x="80" y="34"/>
                    </a:lnTo>
                    <a:lnTo>
                      <a:pt x="80" y="44"/>
                    </a:lnTo>
                    <a:lnTo>
                      <a:pt x="80" y="57"/>
                    </a:lnTo>
                    <a:lnTo>
                      <a:pt x="68" y="57"/>
                    </a:lnTo>
                    <a:lnTo>
                      <a:pt x="68" y="67"/>
                    </a:lnTo>
                    <a:lnTo>
                      <a:pt x="57" y="67"/>
                    </a:lnTo>
                    <a:lnTo>
                      <a:pt x="57" y="78"/>
                    </a:lnTo>
                    <a:lnTo>
                      <a:pt x="46" y="78"/>
                    </a:lnTo>
                    <a:lnTo>
                      <a:pt x="34" y="78"/>
                    </a:lnTo>
                    <a:lnTo>
                      <a:pt x="23" y="78"/>
                    </a:lnTo>
                    <a:lnTo>
                      <a:pt x="23" y="67"/>
                    </a:lnTo>
                    <a:lnTo>
                      <a:pt x="12" y="67"/>
                    </a:lnTo>
                    <a:lnTo>
                      <a:pt x="12" y="57"/>
                    </a:lnTo>
                    <a:lnTo>
                      <a:pt x="0" y="57"/>
                    </a:lnTo>
                    <a:lnTo>
                      <a:pt x="0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12" y="21"/>
                    </a:lnTo>
                    <a:lnTo>
                      <a:pt x="12" y="11"/>
                    </a:lnTo>
                    <a:lnTo>
                      <a:pt x="23" y="11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8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5" name="Freeform 479"/>
              <p:cNvSpPr>
                <a:spLocks/>
              </p:cNvSpPr>
              <p:nvPr/>
            </p:nvSpPr>
            <p:spPr bwMode="auto">
              <a:xfrm>
                <a:off x="2207" y="1953"/>
                <a:ext cx="42" cy="46"/>
              </a:xfrm>
              <a:custGeom>
                <a:avLst/>
                <a:gdLst>
                  <a:gd name="T0" fmla="*/ 21 w 68"/>
                  <a:gd name="T1" fmla="*/ 0 h 67"/>
                  <a:gd name="T2" fmla="*/ 28 w 68"/>
                  <a:gd name="T3" fmla="*/ 0 h 67"/>
                  <a:gd name="T4" fmla="*/ 28 w 68"/>
                  <a:gd name="T5" fmla="*/ 0 h 67"/>
                  <a:gd name="T6" fmla="*/ 28 w 68"/>
                  <a:gd name="T7" fmla="*/ 0 h 67"/>
                  <a:gd name="T8" fmla="*/ 35 w 68"/>
                  <a:gd name="T9" fmla="*/ 8 h 67"/>
                  <a:gd name="T10" fmla="*/ 35 w 68"/>
                  <a:gd name="T11" fmla="*/ 8 h 67"/>
                  <a:gd name="T12" fmla="*/ 35 w 68"/>
                  <a:gd name="T13" fmla="*/ 8 h 67"/>
                  <a:gd name="T14" fmla="*/ 42 w 68"/>
                  <a:gd name="T15" fmla="*/ 14 h 67"/>
                  <a:gd name="T16" fmla="*/ 42 w 68"/>
                  <a:gd name="T17" fmla="*/ 14 h 67"/>
                  <a:gd name="T18" fmla="*/ 42 w 68"/>
                  <a:gd name="T19" fmla="*/ 14 h 67"/>
                  <a:gd name="T20" fmla="*/ 42 w 68"/>
                  <a:gd name="T21" fmla="*/ 23 h 67"/>
                  <a:gd name="T22" fmla="*/ 42 w 68"/>
                  <a:gd name="T23" fmla="*/ 23 h 67"/>
                  <a:gd name="T24" fmla="*/ 42 w 68"/>
                  <a:gd name="T25" fmla="*/ 30 h 67"/>
                  <a:gd name="T26" fmla="*/ 42 w 68"/>
                  <a:gd name="T27" fmla="*/ 30 h 67"/>
                  <a:gd name="T28" fmla="*/ 42 w 68"/>
                  <a:gd name="T29" fmla="*/ 30 h 67"/>
                  <a:gd name="T30" fmla="*/ 35 w 68"/>
                  <a:gd name="T31" fmla="*/ 39 h 67"/>
                  <a:gd name="T32" fmla="*/ 35 w 68"/>
                  <a:gd name="T33" fmla="*/ 39 h 67"/>
                  <a:gd name="T34" fmla="*/ 35 w 68"/>
                  <a:gd name="T35" fmla="*/ 39 h 67"/>
                  <a:gd name="T36" fmla="*/ 35 w 68"/>
                  <a:gd name="T37" fmla="*/ 46 h 67"/>
                  <a:gd name="T38" fmla="*/ 28 w 68"/>
                  <a:gd name="T39" fmla="*/ 46 h 67"/>
                  <a:gd name="T40" fmla="*/ 28 w 68"/>
                  <a:gd name="T41" fmla="*/ 46 h 67"/>
                  <a:gd name="T42" fmla="*/ 21 w 68"/>
                  <a:gd name="T43" fmla="*/ 46 h 67"/>
                  <a:gd name="T44" fmla="*/ 21 w 68"/>
                  <a:gd name="T45" fmla="*/ 46 h 67"/>
                  <a:gd name="T46" fmla="*/ 21 w 68"/>
                  <a:gd name="T47" fmla="*/ 46 h 67"/>
                  <a:gd name="T48" fmla="*/ 14 w 68"/>
                  <a:gd name="T49" fmla="*/ 46 h 67"/>
                  <a:gd name="T50" fmla="*/ 14 w 68"/>
                  <a:gd name="T51" fmla="*/ 46 h 67"/>
                  <a:gd name="T52" fmla="*/ 7 w 68"/>
                  <a:gd name="T53" fmla="*/ 46 h 67"/>
                  <a:gd name="T54" fmla="*/ 7 w 68"/>
                  <a:gd name="T55" fmla="*/ 39 h 67"/>
                  <a:gd name="T56" fmla="*/ 7 w 68"/>
                  <a:gd name="T57" fmla="*/ 39 h 67"/>
                  <a:gd name="T58" fmla="*/ 7 w 68"/>
                  <a:gd name="T59" fmla="*/ 39 h 67"/>
                  <a:gd name="T60" fmla="*/ 0 w 68"/>
                  <a:gd name="T61" fmla="*/ 30 h 67"/>
                  <a:gd name="T62" fmla="*/ 0 w 68"/>
                  <a:gd name="T63" fmla="*/ 30 h 67"/>
                  <a:gd name="T64" fmla="*/ 0 w 68"/>
                  <a:gd name="T65" fmla="*/ 30 h 67"/>
                  <a:gd name="T66" fmla="*/ 0 w 68"/>
                  <a:gd name="T67" fmla="*/ 23 h 67"/>
                  <a:gd name="T68" fmla="*/ 0 w 68"/>
                  <a:gd name="T69" fmla="*/ 23 h 67"/>
                  <a:gd name="T70" fmla="*/ 0 w 68"/>
                  <a:gd name="T71" fmla="*/ 14 h 67"/>
                  <a:gd name="T72" fmla="*/ 0 w 68"/>
                  <a:gd name="T73" fmla="*/ 14 h 67"/>
                  <a:gd name="T74" fmla="*/ 0 w 68"/>
                  <a:gd name="T75" fmla="*/ 14 h 67"/>
                  <a:gd name="T76" fmla="*/ 7 w 68"/>
                  <a:gd name="T77" fmla="*/ 8 h 67"/>
                  <a:gd name="T78" fmla="*/ 7 w 68"/>
                  <a:gd name="T79" fmla="*/ 8 h 67"/>
                  <a:gd name="T80" fmla="*/ 7 w 68"/>
                  <a:gd name="T81" fmla="*/ 8 h 67"/>
                  <a:gd name="T82" fmla="*/ 14 w 68"/>
                  <a:gd name="T83" fmla="*/ 0 h 67"/>
                  <a:gd name="T84" fmla="*/ 14 w 68"/>
                  <a:gd name="T85" fmla="*/ 0 h 67"/>
                  <a:gd name="T86" fmla="*/ 14 w 68"/>
                  <a:gd name="T87" fmla="*/ 0 h 67"/>
                  <a:gd name="T88" fmla="*/ 21 w 68"/>
                  <a:gd name="T89" fmla="*/ 0 h 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" h="67">
                    <a:moveTo>
                      <a:pt x="34" y="0"/>
                    </a:moveTo>
                    <a:lnTo>
                      <a:pt x="34" y="0"/>
                    </a:lnTo>
                    <a:lnTo>
                      <a:pt x="46" y="0"/>
                    </a:lnTo>
                    <a:lnTo>
                      <a:pt x="57" y="0"/>
                    </a:lnTo>
                    <a:lnTo>
                      <a:pt x="57" y="11"/>
                    </a:lnTo>
                    <a:lnTo>
                      <a:pt x="68" y="21"/>
                    </a:lnTo>
                    <a:lnTo>
                      <a:pt x="68" y="34"/>
                    </a:lnTo>
                    <a:lnTo>
                      <a:pt x="68" y="44"/>
                    </a:lnTo>
                    <a:lnTo>
                      <a:pt x="68" y="57"/>
                    </a:lnTo>
                    <a:lnTo>
                      <a:pt x="57" y="57"/>
                    </a:lnTo>
                    <a:lnTo>
                      <a:pt x="57" y="67"/>
                    </a:lnTo>
                    <a:lnTo>
                      <a:pt x="46" y="67"/>
                    </a:lnTo>
                    <a:lnTo>
                      <a:pt x="34" y="67"/>
                    </a:lnTo>
                    <a:lnTo>
                      <a:pt x="23" y="67"/>
                    </a:lnTo>
                    <a:lnTo>
                      <a:pt x="12" y="67"/>
                    </a:lnTo>
                    <a:lnTo>
                      <a:pt x="12" y="57"/>
                    </a:lnTo>
                    <a:lnTo>
                      <a:pt x="0" y="57"/>
                    </a:lnTo>
                    <a:lnTo>
                      <a:pt x="0" y="44"/>
                    </a:lnTo>
                    <a:lnTo>
                      <a:pt x="0" y="34"/>
                    </a:lnTo>
                    <a:lnTo>
                      <a:pt x="0" y="21"/>
                    </a:lnTo>
                    <a:lnTo>
                      <a:pt x="12" y="11"/>
                    </a:lnTo>
                    <a:lnTo>
                      <a:pt x="12" y="0"/>
                    </a:lnTo>
                    <a:lnTo>
                      <a:pt x="23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6" name="Freeform 480"/>
              <p:cNvSpPr>
                <a:spLocks/>
              </p:cNvSpPr>
              <p:nvPr/>
            </p:nvSpPr>
            <p:spPr bwMode="auto">
              <a:xfrm>
                <a:off x="2084" y="1882"/>
                <a:ext cx="48" cy="54"/>
              </a:xfrm>
              <a:custGeom>
                <a:avLst/>
                <a:gdLst>
                  <a:gd name="T0" fmla="*/ 28 w 80"/>
                  <a:gd name="T1" fmla="*/ 0 h 80"/>
                  <a:gd name="T2" fmla="*/ 28 w 80"/>
                  <a:gd name="T3" fmla="*/ 0 h 80"/>
                  <a:gd name="T4" fmla="*/ 34 w 80"/>
                  <a:gd name="T5" fmla="*/ 0 h 80"/>
                  <a:gd name="T6" fmla="*/ 34 w 80"/>
                  <a:gd name="T7" fmla="*/ 0 h 80"/>
                  <a:gd name="T8" fmla="*/ 41 w 80"/>
                  <a:gd name="T9" fmla="*/ 8 h 80"/>
                  <a:gd name="T10" fmla="*/ 41 w 80"/>
                  <a:gd name="T11" fmla="*/ 8 h 80"/>
                  <a:gd name="T12" fmla="*/ 41 w 80"/>
                  <a:gd name="T13" fmla="*/ 8 h 80"/>
                  <a:gd name="T14" fmla="*/ 48 w 80"/>
                  <a:gd name="T15" fmla="*/ 16 h 80"/>
                  <a:gd name="T16" fmla="*/ 48 w 80"/>
                  <a:gd name="T17" fmla="*/ 16 h 80"/>
                  <a:gd name="T18" fmla="*/ 48 w 80"/>
                  <a:gd name="T19" fmla="*/ 24 h 80"/>
                  <a:gd name="T20" fmla="*/ 48 w 80"/>
                  <a:gd name="T21" fmla="*/ 24 h 80"/>
                  <a:gd name="T22" fmla="*/ 48 w 80"/>
                  <a:gd name="T23" fmla="*/ 31 h 80"/>
                  <a:gd name="T24" fmla="*/ 48 w 80"/>
                  <a:gd name="T25" fmla="*/ 31 h 80"/>
                  <a:gd name="T26" fmla="*/ 48 w 80"/>
                  <a:gd name="T27" fmla="*/ 38 h 80"/>
                  <a:gd name="T28" fmla="*/ 48 w 80"/>
                  <a:gd name="T29" fmla="*/ 38 h 80"/>
                  <a:gd name="T30" fmla="*/ 41 w 80"/>
                  <a:gd name="T31" fmla="*/ 38 h 80"/>
                  <a:gd name="T32" fmla="*/ 41 w 80"/>
                  <a:gd name="T33" fmla="*/ 47 h 80"/>
                  <a:gd name="T34" fmla="*/ 41 w 80"/>
                  <a:gd name="T35" fmla="*/ 47 h 80"/>
                  <a:gd name="T36" fmla="*/ 34 w 80"/>
                  <a:gd name="T37" fmla="*/ 47 h 80"/>
                  <a:gd name="T38" fmla="*/ 34 w 80"/>
                  <a:gd name="T39" fmla="*/ 54 h 80"/>
                  <a:gd name="T40" fmla="*/ 28 w 80"/>
                  <a:gd name="T41" fmla="*/ 54 h 80"/>
                  <a:gd name="T42" fmla="*/ 28 w 80"/>
                  <a:gd name="T43" fmla="*/ 54 h 80"/>
                  <a:gd name="T44" fmla="*/ 28 w 80"/>
                  <a:gd name="T45" fmla="*/ 54 h 80"/>
                  <a:gd name="T46" fmla="*/ 20 w 80"/>
                  <a:gd name="T47" fmla="*/ 54 h 80"/>
                  <a:gd name="T48" fmla="*/ 20 w 80"/>
                  <a:gd name="T49" fmla="*/ 54 h 80"/>
                  <a:gd name="T50" fmla="*/ 14 w 80"/>
                  <a:gd name="T51" fmla="*/ 54 h 80"/>
                  <a:gd name="T52" fmla="*/ 14 w 80"/>
                  <a:gd name="T53" fmla="*/ 47 h 80"/>
                  <a:gd name="T54" fmla="*/ 7 w 80"/>
                  <a:gd name="T55" fmla="*/ 47 h 80"/>
                  <a:gd name="T56" fmla="*/ 7 w 80"/>
                  <a:gd name="T57" fmla="*/ 47 h 80"/>
                  <a:gd name="T58" fmla="*/ 7 w 80"/>
                  <a:gd name="T59" fmla="*/ 38 h 80"/>
                  <a:gd name="T60" fmla="*/ 0 w 80"/>
                  <a:gd name="T61" fmla="*/ 38 h 80"/>
                  <a:gd name="T62" fmla="*/ 0 w 80"/>
                  <a:gd name="T63" fmla="*/ 38 h 80"/>
                  <a:gd name="T64" fmla="*/ 0 w 80"/>
                  <a:gd name="T65" fmla="*/ 31 h 80"/>
                  <a:gd name="T66" fmla="*/ 0 w 80"/>
                  <a:gd name="T67" fmla="*/ 31 h 80"/>
                  <a:gd name="T68" fmla="*/ 0 w 80"/>
                  <a:gd name="T69" fmla="*/ 24 h 80"/>
                  <a:gd name="T70" fmla="*/ 0 w 80"/>
                  <a:gd name="T71" fmla="*/ 24 h 80"/>
                  <a:gd name="T72" fmla="*/ 0 w 80"/>
                  <a:gd name="T73" fmla="*/ 16 h 80"/>
                  <a:gd name="T74" fmla="*/ 0 w 80"/>
                  <a:gd name="T75" fmla="*/ 16 h 80"/>
                  <a:gd name="T76" fmla="*/ 7 w 80"/>
                  <a:gd name="T77" fmla="*/ 8 h 80"/>
                  <a:gd name="T78" fmla="*/ 7 w 80"/>
                  <a:gd name="T79" fmla="*/ 8 h 80"/>
                  <a:gd name="T80" fmla="*/ 7 w 80"/>
                  <a:gd name="T81" fmla="*/ 8 h 80"/>
                  <a:gd name="T82" fmla="*/ 14 w 80"/>
                  <a:gd name="T83" fmla="*/ 0 h 80"/>
                  <a:gd name="T84" fmla="*/ 14 w 80"/>
                  <a:gd name="T85" fmla="*/ 0 h 80"/>
                  <a:gd name="T86" fmla="*/ 20 w 80"/>
                  <a:gd name="T87" fmla="*/ 0 h 80"/>
                  <a:gd name="T88" fmla="*/ 20 w 80"/>
                  <a:gd name="T89" fmla="*/ 0 h 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46" y="0"/>
                    </a:lnTo>
                    <a:lnTo>
                      <a:pt x="57" y="0"/>
                    </a:lnTo>
                    <a:lnTo>
                      <a:pt x="57" y="12"/>
                    </a:lnTo>
                    <a:lnTo>
                      <a:pt x="68" y="12"/>
                    </a:lnTo>
                    <a:lnTo>
                      <a:pt x="68" y="23"/>
                    </a:lnTo>
                    <a:lnTo>
                      <a:pt x="80" y="23"/>
                    </a:lnTo>
                    <a:lnTo>
                      <a:pt x="80" y="35"/>
                    </a:lnTo>
                    <a:lnTo>
                      <a:pt x="80" y="46"/>
                    </a:lnTo>
                    <a:lnTo>
                      <a:pt x="80" y="57"/>
                    </a:lnTo>
                    <a:lnTo>
                      <a:pt x="68" y="57"/>
                    </a:lnTo>
                    <a:lnTo>
                      <a:pt x="68" y="69"/>
                    </a:lnTo>
                    <a:lnTo>
                      <a:pt x="57" y="69"/>
                    </a:lnTo>
                    <a:lnTo>
                      <a:pt x="57" y="80"/>
                    </a:lnTo>
                    <a:lnTo>
                      <a:pt x="46" y="80"/>
                    </a:lnTo>
                    <a:lnTo>
                      <a:pt x="34" y="80"/>
                    </a:lnTo>
                    <a:lnTo>
                      <a:pt x="23" y="80"/>
                    </a:lnTo>
                    <a:lnTo>
                      <a:pt x="23" y="69"/>
                    </a:lnTo>
                    <a:lnTo>
                      <a:pt x="11" y="69"/>
                    </a:lnTo>
                    <a:lnTo>
                      <a:pt x="11" y="57"/>
                    </a:lnTo>
                    <a:lnTo>
                      <a:pt x="0" y="57"/>
                    </a:lnTo>
                    <a:lnTo>
                      <a:pt x="0" y="46"/>
                    </a:lnTo>
                    <a:lnTo>
                      <a:pt x="0" y="35"/>
                    </a:lnTo>
                    <a:lnTo>
                      <a:pt x="0" y="23"/>
                    </a:lnTo>
                    <a:lnTo>
                      <a:pt x="11" y="23"/>
                    </a:lnTo>
                    <a:lnTo>
                      <a:pt x="11" y="12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3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8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57" name="Freeform 481"/>
              <p:cNvSpPr>
                <a:spLocks/>
              </p:cNvSpPr>
              <p:nvPr/>
            </p:nvSpPr>
            <p:spPr bwMode="auto">
              <a:xfrm>
                <a:off x="2084" y="1882"/>
                <a:ext cx="41" cy="47"/>
              </a:xfrm>
              <a:custGeom>
                <a:avLst/>
                <a:gdLst>
                  <a:gd name="T0" fmla="*/ 21 w 68"/>
                  <a:gd name="T1" fmla="*/ 0 h 69"/>
                  <a:gd name="T2" fmla="*/ 28 w 68"/>
                  <a:gd name="T3" fmla="*/ 0 h 69"/>
                  <a:gd name="T4" fmla="*/ 28 w 68"/>
                  <a:gd name="T5" fmla="*/ 0 h 69"/>
                  <a:gd name="T6" fmla="*/ 28 w 68"/>
                  <a:gd name="T7" fmla="*/ 0 h 69"/>
                  <a:gd name="T8" fmla="*/ 34 w 68"/>
                  <a:gd name="T9" fmla="*/ 8 h 69"/>
                  <a:gd name="T10" fmla="*/ 34 w 68"/>
                  <a:gd name="T11" fmla="*/ 8 h 69"/>
                  <a:gd name="T12" fmla="*/ 34 w 68"/>
                  <a:gd name="T13" fmla="*/ 8 h 69"/>
                  <a:gd name="T14" fmla="*/ 41 w 68"/>
                  <a:gd name="T15" fmla="*/ 16 h 69"/>
                  <a:gd name="T16" fmla="*/ 41 w 68"/>
                  <a:gd name="T17" fmla="*/ 16 h 69"/>
                  <a:gd name="T18" fmla="*/ 41 w 68"/>
                  <a:gd name="T19" fmla="*/ 16 h 69"/>
                  <a:gd name="T20" fmla="*/ 41 w 68"/>
                  <a:gd name="T21" fmla="*/ 24 h 69"/>
                  <a:gd name="T22" fmla="*/ 41 w 68"/>
                  <a:gd name="T23" fmla="*/ 24 h 69"/>
                  <a:gd name="T24" fmla="*/ 41 w 68"/>
                  <a:gd name="T25" fmla="*/ 31 h 69"/>
                  <a:gd name="T26" fmla="*/ 41 w 68"/>
                  <a:gd name="T27" fmla="*/ 31 h 69"/>
                  <a:gd name="T28" fmla="*/ 41 w 68"/>
                  <a:gd name="T29" fmla="*/ 31 h 69"/>
                  <a:gd name="T30" fmla="*/ 34 w 68"/>
                  <a:gd name="T31" fmla="*/ 39 h 69"/>
                  <a:gd name="T32" fmla="*/ 34 w 68"/>
                  <a:gd name="T33" fmla="*/ 39 h 69"/>
                  <a:gd name="T34" fmla="*/ 34 w 68"/>
                  <a:gd name="T35" fmla="*/ 39 h 69"/>
                  <a:gd name="T36" fmla="*/ 34 w 68"/>
                  <a:gd name="T37" fmla="*/ 47 h 69"/>
                  <a:gd name="T38" fmla="*/ 28 w 68"/>
                  <a:gd name="T39" fmla="*/ 47 h 69"/>
                  <a:gd name="T40" fmla="*/ 28 w 68"/>
                  <a:gd name="T41" fmla="*/ 47 h 69"/>
                  <a:gd name="T42" fmla="*/ 21 w 68"/>
                  <a:gd name="T43" fmla="*/ 47 h 69"/>
                  <a:gd name="T44" fmla="*/ 21 w 68"/>
                  <a:gd name="T45" fmla="*/ 47 h 69"/>
                  <a:gd name="T46" fmla="*/ 21 w 68"/>
                  <a:gd name="T47" fmla="*/ 47 h 69"/>
                  <a:gd name="T48" fmla="*/ 14 w 68"/>
                  <a:gd name="T49" fmla="*/ 47 h 69"/>
                  <a:gd name="T50" fmla="*/ 14 w 68"/>
                  <a:gd name="T51" fmla="*/ 47 h 69"/>
                  <a:gd name="T52" fmla="*/ 7 w 68"/>
                  <a:gd name="T53" fmla="*/ 47 h 69"/>
                  <a:gd name="T54" fmla="*/ 7 w 68"/>
                  <a:gd name="T55" fmla="*/ 39 h 69"/>
                  <a:gd name="T56" fmla="*/ 7 w 68"/>
                  <a:gd name="T57" fmla="*/ 39 h 69"/>
                  <a:gd name="T58" fmla="*/ 7 w 68"/>
                  <a:gd name="T59" fmla="*/ 39 h 69"/>
                  <a:gd name="T60" fmla="*/ 0 w 68"/>
                  <a:gd name="T61" fmla="*/ 31 h 69"/>
                  <a:gd name="T62" fmla="*/ 0 w 68"/>
                  <a:gd name="T63" fmla="*/ 31 h 69"/>
                  <a:gd name="T64" fmla="*/ 0 w 68"/>
                  <a:gd name="T65" fmla="*/ 31 h 69"/>
                  <a:gd name="T66" fmla="*/ 0 w 68"/>
                  <a:gd name="T67" fmla="*/ 24 h 69"/>
                  <a:gd name="T68" fmla="*/ 0 w 68"/>
                  <a:gd name="T69" fmla="*/ 24 h 69"/>
                  <a:gd name="T70" fmla="*/ 0 w 68"/>
                  <a:gd name="T71" fmla="*/ 16 h 69"/>
                  <a:gd name="T72" fmla="*/ 0 w 68"/>
                  <a:gd name="T73" fmla="*/ 16 h 69"/>
                  <a:gd name="T74" fmla="*/ 0 w 68"/>
                  <a:gd name="T75" fmla="*/ 16 h 69"/>
                  <a:gd name="T76" fmla="*/ 7 w 68"/>
                  <a:gd name="T77" fmla="*/ 8 h 69"/>
                  <a:gd name="T78" fmla="*/ 7 w 68"/>
                  <a:gd name="T79" fmla="*/ 8 h 69"/>
                  <a:gd name="T80" fmla="*/ 7 w 68"/>
                  <a:gd name="T81" fmla="*/ 8 h 69"/>
                  <a:gd name="T82" fmla="*/ 14 w 68"/>
                  <a:gd name="T83" fmla="*/ 0 h 69"/>
                  <a:gd name="T84" fmla="*/ 14 w 68"/>
                  <a:gd name="T85" fmla="*/ 0 h 69"/>
                  <a:gd name="T86" fmla="*/ 14 w 68"/>
                  <a:gd name="T87" fmla="*/ 0 h 69"/>
                  <a:gd name="T88" fmla="*/ 21 w 68"/>
                  <a:gd name="T89" fmla="*/ 0 h 6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8" h="69">
                    <a:moveTo>
                      <a:pt x="34" y="0"/>
                    </a:moveTo>
                    <a:lnTo>
                      <a:pt x="34" y="0"/>
                    </a:lnTo>
                    <a:lnTo>
                      <a:pt x="46" y="0"/>
                    </a:lnTo>
                    <a:lnTo>
                      <a:pt x="57" y="0"/>
                    </a:lnTo>
                    <a:lnTo>
                      <a:pt x="57" y="12"/>
                    </a:lnTo>
                    <a:lnTo>
                      <a:pt x="68" y="23"/>
                    </a:lnTo>
                    <a:lnTo>
                      <a:pt x="68" y="35"/>
                    </a:lnTo>
                    <a:lnTo>
                      <a:pt x="68" y="46"/>
                    </a:lnTo>
                    <a:lnTo>
                      <a:pt x="68" y="57"/>
                    </a:lnTo>
                    <a:lnTo>
                      <a:pt x="57" y="57"/>
                    </a:lnTo>
                    <a:lnTo>
                      <a:pt x="57" y="69"/>
                    </a:lnTo>
                    <a:lnTo>
                      <a:pt x="46" y="69"/>
                    </a:lnTo>
                    <a:lnTo>
                      <a:pt x="34" y="69"/>
                    </a:lnTo>
                    <a:lnTo>
                      <a:pt x="23" y="69"/>
                    </a:lnTo>
                    <a:lnTo>
                      <a:pt x="11" y="69"/>
                    </a:lnTo>
                    <a:lnTo>
                      <a:pt x="11" y="57"/>
                    </a:lnTo>
                    <a:lnTo>
                      <a:pt x="0" y="57"/>
                    </a:lnTo>
                    <a:lnTo>
                      <a:pt x="0" y="46"/>
                    </a:lnTo>
                    <a:lnTo>
                      <a:pt x="0" y="35"/>
                    </a:lnTo>
                    <a:lnTo>
                      <a:pt x="0" y="23"/>
                    </a:lnTo>
                    <a:lnTo>
                      <a:pt x="11" y="12"/>
                    </a:lnTo>
                    <a:lnTo>
                      <a:pt x="11" y="0"/>
                    </a:lnTo>
                    <a:lnTo>
                      <a:pt x="23" y="0"/>
                    </a:lnTo>
                    <a:lnTo>
                      <a:pt x="34" y="0"/>
                    </a:lnTo>
                  </a:path>
                </a:pathLst>
              </a:custGeom>
              <a:noFill/>
              <a:ln w="7938">
                <a:solidFill>
                  <a:srgbClr val="FF8B1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58" name="Group 482"/>
              <p:cNvGrpSpPr>
                <a:grpSpLocks/>
              </p:cNvGrpSpPr>
              <p:nvPr/>
            </p:nvGrpSpPr>
            <p:grpSpPr bwMode="auto">
              <a:xfrm>
                <a:off x="1920" y="1852"/>
                <a:ext cx="47" cy="301"/>
                <a:chOff x="1920" y="1852"/>
                <a:chExt cx="47" cy="301"/>
              </a:xfrm>
            </p:grpSpPr>
            <p:sp>
              <p:nvSpPr>
                <p:cNvPr id="11459" name="Freeform 483"/>
                <p:cNvSpPr>
                  <a:spLocks/>
                </p:cNvSpPr>
                <p:nvPr/>
              </p:nvSpPr>
              <p:spPr bwMode="auto">
                <a:xfrm>
                  <a:off x="1920" y="1976"/>
                  <a:ext cx="47" cy="53"/>
                </a:xfrm>
                <a:custGeom>
                  <a:avLst/>
                  <a:gdLst>
                    <a:gd name="T0" fmla="*/ 27 w 79"/>
                    <a:gd name="T1" fmla="*/ 0 h 78"/>
                    <a:gd name="T2" fmla="*/ 27 w 79"/>
                    <a:gd name="T3" fmla="*/ 0 h 78"/>
                    <a:gd name="T4" fmla="*/ 34 w 79"/>
                    <a:gd name="T5" fmla="*/ 0 h 78"/>
                    <a:gd name="T6" fmla="*/ 34 w 79"/>
                    <a:gd name="T7" fmla="*/ 0 h 78"/>
                    <a:gd name="T8" fmla="*/ 40 w 79"/>
                    <a:gd name="T9" fmla="*/ 7 h 78"/>
                    <a:gd name="T10" fmla="*/ 40 w 79"/>
                    <a:gd name="T11" fmla="*/ 7 h 78"/>
                    <a:gd name="T12" fmla="*/ 40 w 79"/>
                    <a:gd name="T13" fmla="*/ 7 h 78"/>
                    <a:gd name="T14" fmla="*/ 47 w 79"/>
                    <a:gd name="T15" fmla="*/ 16 h 78"/>
                    <a:gd name="T16" fmla="*/ 47 w 79"/>
                    <a:gd name="T17" fmla="*/ 16 h 78"/>
                    <a:gd name="T18" fmla="*/ 47 w 79"/>
                    <a:gd name="T19" fmla="*/ 22 h 78"/>
                    <a:gd name="T20" fmla="*/ 47 w 79"/>
                    <a:gd name="T21" fmla="*/ 22 h 78"/>
                    <a:gd name="T22" fmla="*/ 47 w 79"/>
                    <a:gd name="T23" fmla="*/ 30 h 78"/>
                    <a:gd name="T24" fmla="*/ 47 w 79"/>
                    <a:gd name="T25" fmla="*/ 30 h 78"/>
                    <a:gd name="T26" fmla="*/ 47 w 79"/>
                    <a:gd name="T27" fmla="*/ 39 h 78"/>
                    <a:gd name="T28" fmla="*/ 47 w 79"/>
                    <a:gd name="T29" fmla="*/ 39 h 78"/>
                    <a:gd name="T30" fmla="*/ 40 w 79"/>
                    <a:gd name="T31" fmla="*/ 39 h 78"/>
                    <a:gd name="T32" fmla="*/ 40 w 79"/>
                    <a:gd name="T33" fmla="*/ 46 h 78"/>
                    <a:gd name="T34" fmla="*/ 40 w 79"/>
                    <a:gd name="T35" fmla="*/ 46 h 78"/>
                    <a:gd name="T36" fmla="*/ 34 w 79"/>
                    <a:gd name="T37" fmla="*/ 46 h 78"/>
                    <a:gd name="T38" fmla="*/ 34 w 79"/>
                    <a:gd name="T39" fmla="*/ 53 h 78"/>
                    <a:gd name="T40" fmla="*/ 27 w 79"/>
                    <a:gd name="T41" fmla="*/ 53 h 78"/>
                    <a:gd name="T42" fmla="*/ 27 w 79"/>
                    <a:gd name="T43" fmla="*/ 53 h 78"/>
                    <a:gd name="T44" fmla="*/ 27 w 79"/>
                    <a:gd name="T45" fmla="*/ 53 h 78"/>
                    <a:gd name="T46" fmla="*/ 20 w 79"/>
                    <a:gd name="T47" fmla="*/ 53 h 78"/>
                    <a:gd name="T48" fmla="*/ 20 w 79"/>
                    <a:gd name="T49" fmla="*/ 53 h 78"/>
                    <a:gd name="T50" fmla="*/ 14 w 79"/>
                    <a:gd name="T51" fmla="*/ 53 h 78"/>
                    <a:gd name="T52" fmla="*/ 14 w 79"/>
                    <a:gd name="T53" fmla="*/ 46 h 78"/>
                    <a:gd name="T54" fmla="*/ 7 w 79"/>
                    <a:gd name="T55" fmla="*/ 46 h 78"/>
                    <a:gd name="T56" fmla="*/ 7 w 79"/>
                    <a:gd name="T57" fmla="*/ 46 h 78"/>
                    <a:gd name="T58" fmla="*/ 7 w 79"/>
                    <a:gd name="T59" fmla="*/ 39 h 78"/>
                    <a:gd name="T60" fmla="*/ 0 w 79"/>
                    <a:gd name="T61" fmla="*/ 39 h 78"/>
                    <a:gd name="T62" fmla="*/ 0 w 79"/>
                    <a:gd name="T63" fmla="*/ 39 h 78"/>
                    <a:gd name="T64" fmla="*/ 0 w 79"/>
                    <a:gd name="T65" fmla="*/ 30 h 78"/>
                    <a:gd name="T66" fmla="*/ 0 w 79"/>
                    <a:gd name="T67" fmla="*/ 30 h 78"/>
                    <a:gd name="T68" fmla="*/ 0 w 79"/>
                    <a:gd name="T69" fmla="*/ 22 h 78"/>
                    <a:gd name="T70" fmla="*/ 0 w 79"/>
                    <a:gd name="T71" fmla="*/ 22 h 78"/>
                    <a:gd name="T72" fmla="*/ 0 w 79"/>
                    <a:gd name="T73" fmla="*/ 16 h 78"/>
                    <a:gd name="T74" fmla="*/ 0 w 79"/>
                    <a:gd name="T75" fmla="*/ 16 h 78"/>
                    <a:gd name="T76" fmla="*/ 7 w 79"/>
                    <a:gd name="T77" fmla="*/ 7 h 78"/>
                    <a:gd name="T78" fmla="*/ 7 w 79"/>
                    <a:gd name="T79" fmla="*/ 7 h 78"/>
                    <a:gd name="T80" fmla="*/ 7 w 79"/>
                    <a:gd name="T81" fmla="*/ 7 h 78"/>
                    <a:gd name="T82" fmla="*/ 14 w 79"/>
                    <a:gd name="T83" fmla="*/ 0 h 78"/>
                    <a:gd name="T84" fmla="*/ 14 w 79"/>
                    <a:gd name="T85" fmla="*/ 0 h 78"/>
                    <a:gd name="T86" fmla="*/ 20 w 79"/>
                    <a:gd name="T87" fmla="*/ 0 h 78"/>
                    <a:gd name="T88" fmla="*/ 20 w 79"/>
                    <a:gd name="T89" fmla="*/ 0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0" t="0" r="r" b="b"/>
                  <a:pathLst>
                    <a:path w="79" h="78">
                      <a:moveTo>
                        <a:pt x="45" y="0"/>
                      </a:moveTo>
                      <a:lnTo>
                        <a:pt x="45" y="0"/>
                      </a:lnTo>
                      <a:lnTo>
                        <a:pt x="57" y="0"/>
                      </a:lnTo>
                      <a:lnTo>
                        <a:pt x="57" y="10"/>
                      </a:lnTo>
                      <a:lnTo>
                        <a:pt x="68" y="10"/>
                      </a:lnTo>
                      <a:lnTo>
                        <a:pt x="68" y="23"/>
                      </a:lnTo>
                      <a:lnTo>
                        <a:pt x="79" y="23"/>
                      </a:lnTo>
                      <a:lnTo>
                        <a:pt x="79" y="33"/>
                      </a:lnTo>
                      <a:lnTo>
                        <a:pt x="79" y="44"/>
                      </a:lnTo>
                      <a:lnTo>
                        <a:pt x="79" y="57"/>
                      </a:lnTo>
                      <a:lnTo>
                        <a:pt x="68" y="57"/>
                      </a:lnTo>
                      <a:lnTo>
                        <a:pt x="68" y="67"/>
                      </a:lnTo>
                      <a:lnTo>
                        <a:pt x="57" y="67"/>
                      </a:lnTo>
                      <a:lnTo>
                        <a:pt x="57" y="78"/>
                      </a:lnTo>
                      <a:lnTo>
                        <a:pt x="45" y="78"/>
                      </a:lnTo>
                      <a:lnTo>
                        <a:pt x="34" y="78"/>
                      </a:lnTo>
                      <a:lnTo>
                        <a:pt x="23" y="78"/>
                      </a:lnTo>
                      <a:lnTo>
                        <a:pt x="23" y="67"/>
                      </a:lnTo>
                      <a:lnTo>
                        <a:pt x="11" y="67"/>
                      </a:lnTo>
                      <a:lnTo>
                        <a:pt x="11" y="57"/>
                      </a:lnTo>
                      <a:lnTo>
                        <a:pt x="0" y="57"/>
                      </a:lnTo>
                      <a:lnTo>
                        <a:pt x="0" y="44"/>
                      </a:lnTo>
                      <a:lnTo>
                        <a:pt x="0" y="33"/>
                      </a:lnTo>
                      <a:lnTo>
                        <a:pt x="0" y="23"/>
                      </a:lnTo>
                      <a:lnTo>
                        <a:pt x="11" y="23"/>
                      </a:lnTo>
                      <a:lnTo>
                        <a:pt x="11" y="10"/>
                      </a:lnTo>
                      <a:lnTo>
                        <a:pt x="23" y="10"/>
                      </a:lnTo>
                      <a:lnTo>
                        <a:pt x="23" y="0"/>
                      </a:lnTo>
                      <a:lnTo>
                        <a:pt x="34" y="0"/>
                      </a:lnTo>
                      <a:lnTo>
                        <a:pt x="45" y="0"/>
                      </a:lnTo>
                      <a:close/>
                    </a:path>
                  </a:pathLst>
                </a:custGeom>
                <a:solidFill>
                  <a:srgbClr val="FF8B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1460" name="Group 484"/>
                <p:cNvGrpSpPr>
                  <a:grpSpLocks/>
                </p:cNvGrpSpPr>
                <p:nvPr/>
              </p:nvGrpSpPr>
              <p:grpSpPr bwMode="auto">
                <a:xfrm>
                  <a:off x="1920" y="1852"/>
                  <a:ext cx="41" cy="301"/>
                  <a:chOff x="1920" y="1852"/>
                  <a:chExt cx="41" cy="301"/>
                </a:xfrm>
              </p:grpSpPr>
              <p:grpSp>
                <p:nvGrpSpPr>
                  <p:cNvPr id="11461" name="Group 485"/>
                  <p:cNvGrpSpPr>
                    <a:grpSpLocks/>
                  </p:cNvGrpSpPr>
                  <p:nvPr/>
                </p:nvGrpSpPr>
                <p:grpSpPr bwMode="auto">
                  <a:xfrm>
                    <a:off x="1940" y="1852"/>
                    <a:ext cx="1" cy="301"/>
                    <a:chOff x="1940" y="1852"/>
                    <a:chExt cx="1" cy="301"/>
                  </a:xfrm>
                </p:grpSpPr>
                <p:sp>
                  <p:nvSpPr>
                    <p:cNvPr id="11464" name="Freeform 486"/>
                    <p:cNvSpPr>
                      <a:spLocks/>
                    </p:cNvSpPr>
                    <p:nvPr/>
                  </p:nvSpPr>
                  <p:spPr bwMode="auto">
                    <a:xfrm>
                      <a:off x="1940" y="1852"/>
                      <a:ext cx="1" cy="147"/>
                    </a:xfrm>
                    <a:custGeom>
                      <a:avLst/>
                      <a:gdLst>
                        <a:gd name="T0" fmla="*/ 0 w 1"/>
                        <a:gd name="T1" fmla="*/ 147 h 159"/>
                        <a:gd name="T2" fmla="*/ 0 w 1"/>
                        <a:gd name="T3" fmla="*/ 7 h 159"/>
                        <a:gd name="T4" fmla="*/ 0 w 1"/>
                        <a:gd name="T5" fmla="*/ 0 h 159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59">
                          <a:moveTo>
                            <a:pt x="0" y="159"/>
                          </a:moveTo>
                          <a:lnTo>
                            <a:pt x="0" y="8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7938">
                      <a:solidFill>
                        <a:srgbClr val="FF8B1A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1465" name="Freeform 487"/>
                    <p:cNvSpPr>
                      <a:spLocks/>
                    </p:cNvSpPr>
                    <p:nvPr/>
                  </p:nvSpPr>
                  <p:spPr bwMode="auto">
                    <a:xfrm>
                      <a:off x="1940" y="1999"/>
                      <a:ext cx="1" cy="154"/>
                    </a:xfrm>
                    <a:custGeom>
                      <a:avLst/>
                      <a:gdLst>
                        <a:gd name="T0" fmla="*/ 0 w 1"/>
                        <a:gd name="T1" fmla="*/ 0 h 167"/>
                        <a:gd name="T2" fmla="*/ 0 w 1"/>
                        <a:gd name="T3" fmla="*/ 147 h 167"/>
                        <a:gd name="T4" fmla="*/ 0 w 1"/>
                        <a:gd name="T5" fmla="*/ 154 h 167"/>
                        <a:gd name="T6" fmla="*/ 0 60000 65536"/>
                        <a:gd name="T7" fmla="*/ 0 60000 65536"/>
                        <a:gd name="T8" fmla="*/ 0 60000 65536"/>
                      </a:gdLst>
                      <a:ahLst/>
                      <a:cxnLst>
                        <a:cxn ang="T6">
                          <a:pos x="T0" y="T1"/>
                        </a:cxn>
                        <a:cxn ang="T7">
                          <a:pos x="T2" y="T3"/>
                        </a:cxn>
                        <a:cxn ang="T8">
                          <a:pos x="T4" y="T5"/>
                        </a:cxn>
                      </a:cxnLst>
                      <a:rect l="0" t="0" r="r" b="b"/>
                      <a:pathLst>
                        <a:path w="1" h="167">
                          <a:moveTo>
                            <a:pt x="0" y="0"/>
                          </a:moveTo>
                          <a:lnTo>
                            <a:pt x="0" y="159"/>
                          </a:lnTo>
                          <a:lnTo>
                            <a:pt x="0" y="167"/>
                          </a:lnTo>
                        </a:path>
                      </a:pathLst>
                    </a:custGeom>
                    <a:noFill/>
                    <a:ln w="7938">
                      <a:solidFill>
                        <a:srgbClr val="FF8B1A"/>
                      </a:solidFill>
                      <a:prstDash val="solid"/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1462" name="Freeform 488"/>
                  <p:cNvSpPr>
                    <a:spLocks/>
                  </p:cNvSpPr>
                  <p:nvPr/>
                </p:nvSpPr>
                <p:spPr bwMode="auto">
                  <a:xfrm>
                    <a:off x="1926" y="2147"/>
                    <a:ext cx="35" cy="1"/>
                  </a:xfrm>
                  <a:custGeom>
                    <a:avLst/>
                    <a:gdLst>
                      <a:gd name="T0" fmla="*/ 0 w 42"/>
                      <a:gd name="T1" fmla="*/ 0 h 1"/>
                      <a:gd name="T2" fmla="*/ 28 w 42"/>
                      <a:gd name="T3" fmla="*/ 0 h 1"/>
                      <a:gd name="T4" fmla="*/ 35 w 42"/>
                      <a:gd name="T5" fmla="*/ 0 h 1"/>
                      <a:gd name="T6" fmla="*/ 0 60000 65536"/>
                      <a:gd name="T7" fmla="*/ 0 60000 65536"/>
                      <a:gd name="T8" fmla="*/ 0 60000 6553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0" t="0" r="r" b="b"/>
                    <a:pathLst>
                      <a:path w="42" h="1">
                        <a:moveTo>
                          <a:pt x="0" y="0"/>
                        </a:moveTo>
                        <a:lnTo>
                          <a:pt x="34" y="0"/>
                        </a:lnTo>
                        <a:lnTo>
                          <a:pt x="42" y="0"/>
                        </a:lnTo>
                      </a:path>
                    </a:pathLst>
                  </a:custGeom>
                  <a:noFill/>
                  <a:ln w="7938">
                    <a:solidFill>
                      <a:srgbClr val="FF8B1A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63" name="Freeform 489"/>
                  <p:cNvSpPr>
                    <a:spLocks/>
                  </p:cNvSpPr>
                  <p:nvPr/>
                </p:nvSpPr>
                <p:spPr bwMode="auto">
                  <a:xfrm>
                    <a:off x="1920" y="1976"/>
                    <a:ext cx="41" cy="46"/>
                  </a:xfrm>
                  <a:custGeom>
                    <a:avLst/>
                    <a:gdLst>
                      <a:gd name="T0" fmla="*/ 21 w 68"/>
                      <a:gd name="T1" fmla="*/ 0 h 67"/>
                      <a:gd name="T2" fmla="*/ 27 w 68"/>
                      <a:gd name="T3" fmla="*/ 0 h 67"/>
                      <a:gd name="T4" fmla="*/ 27 w 68"/>
                      <a:gd name="T5" fmla="*/ 0 h 67"/>
                      <a:gd name="T6" fmla="*/ 27 w 68"/>
                      <a:gd name="T7" fmla="*/ 0 h 67"/>
                      <a:gd name="T8" fmla="*/ 34 w 68"/>
                      <a:gd name="T9" fmla="*/ 7 h 67"/>
                      <a:gd name="T10" fmla="*/ 34 w 68"/>
                      <a:gd name="T11" fmla="*/ 7 h 67"/>
                      <a:gd name="T12" fmla="*/ 34 w 68"/>
                      <a:gd name="T13" fmla="*/ 7 h 67"/>
                      <a:gd name="T14" fmla="*/ 41 w 68"/>
                      <a:gd name="T15" fmla="*/ 16 h 67"/>
                      <a:gd name="T16" fmla="*/ 41 w 68"/>
                      <a:gd name="T17" fmla="*/ 16 h 67"/>
                      <a:gd name="T18" fmla="*/ 41 w 68"/>
                      <a:gd name="T19" fmla="*/ 16 h 67"/>
                      <a:gd name="T20" fmla="*/ 41 w 68"/>
                      <a:gd name="T21" fmla="*/ 23 h 67"/>
                      <a:gd name="T22" fmla="*/ 41 w 68"/>
                      <a:gd name="T23" fmla="*/ 23 h 67"/>
                      <a:gd name="T24" fmla="*/ 41 w 68"/>
                      <a:gd name="T25" fmla="*/ 30 h 67"/>
                      <a:gd name="T26" fmla="*/ 41 w 68"/>
                      <a:gd name="T27" fmla="*/ 30 h 67"/>
                      <a:gd name="T28" fmla="*/ 41 w 68"/>
                      <a:gd name="T29" fmla="*/ 30 h 67"/>
                      <a:gd name="T30" fmla="*/ 34 w 68"/>
                      <a:gd name="T31" fmla="*/ 39 h 67"/>
                      <a:gd name="T32" fmla="*/ 34 w 68"/>
                      <a:gd name="T33" fmla="*/ 39 h 67"/>
                      <a:gd name="T34" fmla="*/ 34 w 68"/>
                      <a:gd name="T35" fmla="*/ 39 h 67"/>
                      <a:gd name="T36" fmla="*/ 34 w 68"/>
                      <a:gd name="T37" fmla="*/ 46 h 67"/>
                      <a:gd name="T38" fmla="*/ 27 w 68"/>
                      <a:gd name="T39" fmla="*/ 46 h 67"/>
                      <a:gd name="T40" fmla="*/ 27 w 68"/>
                      <a:gd name="T41" fmla="*/ 46 h 67"/>
                      <a:gd name="T42" fmla="*/ 21 w 68"/>
                      <a:gd name="T43" fmla="*/ 46 h 67"/>
                      <a:gd name="T44" fmla="*/ 21 w 68"/>
                      <a:gd name="T45" fmla="*/ 46 h 67"/>
                      <a:gd name="T46" fmla="*/ 21 w 68"/>
                      <a:gd name="T47" fmla="*/ 46 h 67"/>
                      <a:gd name="T48" fmla="*/ 14 w 68"/>
                      <a:gd name="T49" fmla="*/ 46 h 67"/>
                      <a:gd name="T50" fmla="*/ 14 w 68"/>
                      <a:gd name="T51" fmla="*/ 46 h 67"/>
                      <a:gd name="T52" fmla="*/ 7 w 68"/>
                      <a:gd name="T53" fmla="*/ 46 h 67"/>
                      <a:gd name="T54" fmla="*/ 7 w 68"/>
                      <a:gd name="T55" fmla="*/ 39 h 67"/>
                      <a:gd name="T56" fmla="*/ 7 w 68"/>
                      <a:gd name="T57" fmla="*/ 39 h 67"/>
                      <a:gd name="T58" fmla="*/ 7 w 68"/>
                      <a:gd name="T59" fmla="*/ 39 h 67"/>
                      <a:gd name="T60" fmla="*/ 0 w 68"/>
                      <a:gd name="T61" fmla="*/ 30 h 67"/>
                      <a:gd name="T62" fmla="*/ 0 w 68"/>
                      <a:gd name="T63" fmla="*/ 30 h 67"/>
                      <a:gd name="T64" fmla="*/ 0 w 68"/>
                      <a:gd name="T65" fmla="*/ 30 h 67"/>
                      <a:gd name="T66" fmla="*/ 0 w 68"/>
                      <a:gd name="T67" fmla="*/ 23 h 67"/>
                      <a:gd name="T68" fmla="*/ 0 w 68"/>
                      <a:gd name="T69" fmla="*/ 23 h 67"/>
                      <a:gd name="T70" fmla="*/ 0 w 68"/>
                      <a:gd name="T71" fmla="*/ 16 h 67"/>
                      <a:gd name="T72" fmla="*/ 0 w 68"/>
                      <a:gd name="T73" fmla="*/ 16 h 67"/>
                      <a:gd name="T74" fmla="*/ 0 w 68"/>
                      <a:gd name="T75" fmla="*/ 16 h 67"/>
                      <a:gd name="T76" fmla="*/ 7 w 68"/>
                      <a:gd name="T77" fmla="*/ 7 h 67"/>
                      <a:gd name="T78" fmla="*/ 7 w 68"/>
                      <a:gd name="T79" fmla="*/ 7 h 67"/>
                      <a:gd name="T80" fmla="*/ 7 w 68"/>
                      <a:gd name="T81" fmla="*/ 7 h 67"/>
                      <a:gd name="T82" fmla="*/ 14 w 68"/>
                      <a:gd name="T83" fmla="*/ 0 h 67"/>
                      <a:gd name="T84" fmla="*/ 14 w 68"/>
                      <a:gd name="T85" fmla="*/ 0 h 67"/>
                      <a:gd name="T86" fmla="*/ 14 w 68"/>
                      <a:gd name="T87" fmla="*/ 0 h 67"/>
                      <a:gd name="T88" fmla="*/ 21 w 68"/>
                      <a:gd name="T89" fmla="*/ 0 h 67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0" t="0" r="r" b="b"/>
                    <a:pathLst>
                      <a:path w="68" h="67">
                        <a:moveTo>
                          <a:pt x="34" y="0"/>
                        </a:moveTo>
                        <a:lnTo>
                          <a:pt x="34" y="0"/>
                        </a:lnTo>
                        <a:lnTo>
                          <a:pt x="45" y="0"/>
                        </a:lnTo>
                        <a:lnTo>
                          <a:pt x="57" y="0"/>
                        </a:lnTo>
                        <a:lnTo>
                          <a:pt x="57" y="10"/>
                        </a:lnTo>
                        <a:lnTo>
                          <a:pt x="68" y="23"/>
                        </a:lnTo>
                        <a:lnTo>
                          <a:pt x="68" y="33"/>
                        </a:lnTo>
                        <a:lnTo>
                          <a:pt x="68" y="44"/>
                        </a:lnTo>
                        <a:lnTo>
                          <a:pt x="68" y="57"/>
                        </a:lnTo>
                        <a:lnTo>
                          <a:pt x="57" y="57"/>
                        </a:lnTo>
                        <a:lnTo>
                          <a:pt x="57" y="67"/>
                        </a:lnTo>
                        <a:lnTo>
                          <a:pt x="45" y="67"/>
                        </a:lnTo>
                        <a:lnTo>
                          <a:pt x="34" y="67"/>
                        </a:lnTo>
                        <a:lnTo>
                          <a:pt x="23" y="67"/>
                        </a:lnTo>
                        <a:lnTo>
                          <a:pt x="11" y="67"/>
                        </a:lnTo>
                        <a:lnTo>
                          <a:pt x="11" y="57"/>
                        </a:lnTo>
                        <a:lnTo>
                          <a:pt x="0" y="57"/>
                        </a:lnTo>
                        <a:lnTo>
                          <a:pt x="0" y="44"/>
                        </a:lnTo>
                        <a:lnTo>
                          <a:pt x="0" y="33"/>
                        </a:lnTo>
                        <a:lnTo>
                          <a:pt x="0" y="23"/>
                        </a:lnTo>
                        <a:lnTo>
                          <a:pt x="11" y="10"/>
                        </a:lnTo>
                        <a:lnTo>
                          <a:pt x="11" y="0"/>
                        </a:lnTo>
                        <a:lnTo>
                          <a:pt x="23" y="0"/>
                        </a:lnTo>
                        <a:lnTo>
                          <a:pt x="34" y="0"/>
                        </a:lnTo>
                      </a:path>
                    </a:pathLst>
                  </a:custGeom>
                  <a:noFill/>
                  <a:ln w="7938">
                    <a:solidFill>
                      <a:srgbClr val="FF8B1A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11381" name="Rectangle 490"/>
            <p:cNvSpPr>
              <a:spLocks noChangeArrowheads="1"/>
            </p:cNvSpPr>
            <p:nvPr/>
          </p:nvSpPr>
          <p:spPr bwMode="auto">
            <a:xfrm>
              <a:off x="1728788" y="5507038"/>
              <a:ext cx="1270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</a:t>
              </a:r>
              <a:endParaRPr lang="en-US" altLang="en-US" sz="1800"/>
            </a:p>
          </p:txBody>
        </p:sp>
        <p:sp>
          <p:nvSpPr>
            <p:cNvPr id="11382" name="Rectangle 491"/>
            <p:cNvSpPr>
              <a:spLocks noChangeArrowheads="1"/>
            </p:cNvSpPr>
            <p:nvPr/>
          </p:nvSpPr>
          <p:spPr bwMode="auto">
            <a:xfrm>
              <a:off x="1619250" y="5040313"/>
              <a:ext cx="3175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0.1</a:t>
              </a:r>
              <a:endParaRPr lang="en-US" altLang="en-US" sz="1800"/>
            </a:p>
          </p:txBody>
        </p:sp>
        <p:sp>
          <p:nvSpPr>
            <p:cNvPr id="11383" name="Rectangle 492"/>
            <p:cNvSpPr>
              <a:spLocks noChangeArrowheads="1"/>
            </p:cNvSpPr>
            <p:nvPr/>
          </p:nvSpPr>
          <p:spPr bwMode="auto">
            <a:xfrm>
              <a:off x="1619250" y="4560888"/>
              <a:ext cx="3175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0.2</a:t>
              </a:r>
              <a:endParaRPr lang="en-US" altLang="en-US" sz="1800"/>
            </a:p>
          </p:txBody>
        </p:sp>
        <p:sp>
          <p:nvSpPr>
            <p:cNvPr id="11384" name="Rectangle 493"/>
            <p:cNvSpPr>
              <a:spLocks noChangeArrowheads="1"/>
            </p:cNvSpPr>
            <p:nvPr/>
          </p:nvSpPr>
          <p:spPr bwMode="auto">
            <a:xfrm>
              <a:off x="1619250" y="4092575"/>
              <a:ext cx="317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0.3</a:t>
              </a:r>
              <a:endParaRPr lang="en-US" altLang="en-US" sz="1800"/>
            </a:p>
          </p:txBody>
        </p:sp>
        <p:sp>
          <p:nvSpPr>
            <p:cNvPr id="11385" name="Rectangle 494"/>
            <p:cNvSpPr>
              <a:spLocks noChangeArrowheads="1"/>
            </p:cNvSpPr>
            <p:nvPr/>
          </p:nvSpPr>
          <p:spPr bwMode="auto">
            <a:xfrm>
              <a:off x="1619250" y="3613150"/>
              <a:ext cx="317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0.4</a:t>
              </a:r>
              <a:endParaRPr lang="en-US" altLang="en-US" sz="1800"/>
            </a:p>
          </p:txBody>
        </p:sp>
        <p:sp>
          <p:nvSpPr>
            <p:cNvPr id="11386" name="Rectangle 495"/>
            <p:cNvSpPr>
              <a:spLocks noChangeArrowheads="1"/>
            </p:cNvSpPr>
            <p:nvPr/>
          </p:nvSpPr>
          <p:spPr bwMode="auto">
            <a:xfrm>
              <a:off x="1619250" y="3133725"/>
              <a:ext cx="317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0.5</a:t>
              </a:r>
              <a:endParaRPr lang="en-US" altLang="en-US" sz="1800"/>
            </a:p>
          </p:txBody>
        </p:sp>
        <p:sp>
          <p:nvSpPr>
            <p:cNvPr id="11387" name="Rectangle 496"/>
            <p:cNvSpPr>
              <a:spLocks noChangeArrowheads="1"/>
            </p:cNvSpPr>
            <p:nvPr/>
          </p:nvSpPr>
          <p:spPr bwMode="auto">
            <a:xfrm>
              <a:off x="1619250" y="2665413"/>
              <a:ext cx="317500" cy="2746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0.6</a:t>
              </a:r>
              <a:endParaRPr lang="en-US" altLang="en-US" sz="1800"/>
            </a:p>
          </p:txBody>
        </p:sp>
        <p:sp>
          <p:nvSpPr>
            <p:cNvPr id="11388" name="Rectangle 497"/>
            <p:cNvSpPr>
              <a:spLocks noChangeArrowheads="1"/>
            </p:cNvSpPr>
            <p:nvPr/>
          </p:nvSpPr>
          <p:spPr bwMode="auto">
            <a:xfrm>
              <a:off x="1619250" y="2187575"/>
              <a:ext cx="317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0.7</a:t>
              </a:r>
              <a:endParaRPr lang="en-US" altLang="en-US" sz="1800"/>
            </a:p>
          </p:txBody>
        </p:sp>
        <p:sp>
          <p:nvSpPr>
            <p:cNvPr id="11389" name="Rectangle 498"/>
            <p:cNvSpPr>
              <a:spLocks noChangeArrowheads="1"/>
            </p:cNvSpPr>
            <p:nvPr/>
          </p:nvSpPr>
          <p:spPr bwMode="auto">
            <a:xfrm>
              <a:off x="1619250" y="1708150"/>
              <a:ext cx="317500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  <a:latin typeface="Arial" pitchFamily="34" charset="0"/>
                </a:rPr>
                <a:t>0.8</a:t>
              </a:r>
              <a:endParaRPr lang="en-US" altLang="en-US" sz="1800"/>
            </a:p>
          </p:txBody>
        </p:sp>
        <p:sp>
          <p:nvSpPr>
            <p:cNvPr id="11390" name="Rectangle 499"/>
            <p:cNvSpPr>
              <a:spLocks noChangeArrowheads="1"/>
            </p:cNvSpPr>
            <p:nvPr/>
          </p:nvSpPr>
          <p:spPr bwMode="auto">
            <a:xfrm>
              <a:off x="3527425" y="5703888"/>
              <a:ext cx="1412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000000"/>
                  </a:solidFill>
                  <a:latin typeface="Arial" pitchFamily="34" charset="0"/>
                </a:rPr>
                <a:t>1</a:t>
              </a:r>
              <a:endParaRPr lang="en-US" altLang="en-US" sz="2000"/>
            </a:p>
          </p:txBody>
        </p:sp>
        <p:sp>
          <p:nvSpPr>
            <p:cNvPr id="11391" name="Rectangle 500"/>
            <p:cNvSpPr>
              <a:spLocks noChangeArrowheads="1"/>
            </p:cNvSpPr>
            <p:nvPr/>
          </p:nvSpPr>
          <p:spPr bwMode="auto">
            <a:xfrm>
              <a:off x="6516688" y="5689600"/>
              <a:ext cx="282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000000"/>
                  </a:solidFill>
                  <a:latin typeface="Arial" pitchFamily="34" charset="0"/>
                </a:rPr>
                <a:t>10</a:t>
              </a:r>
              <a:endParaRPr lang="en-US" altLang="en-US" sz="2000"/>
            </a:p>
          </p:txBody>
        </p:sp>
        <p:sp>
          <p:nvSpPr>
            <p:cNvPr id="11397" name="Rectangle 542"/>
            <p:cNvSpPr>
              <a:spLocks noChangeArrowheads="1"/>
            </p:cNvSpPr>
            <p:nvPr/>
          </p:nvSpPr>
          <p:spPr bwMode="auto">
            <a:xfrm>
              <a:off x="1968500" y="5683250"/>
              <a:ext cx="2111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000000"/>
                  </a:solidFill>
                  <a:latin typeface="Arial" pitchFamily="34" charset="0"/>
                </a:rPr>
                <a:t>.3</a:t>
              </a:r>
              <a:endParaRPr lang="en-US" altLang="en-US" sz="2000"/>
            </a:p>
          </p:txBody>
        </p:sp>
        <p:sp>
          <p:nvSpPr>
            <p:cNvPr id="11398" name="Rectangle 543"/>
            <p:cNvSpPr>
              <a:spLocks noChangeArrowheads="1"/>
            </p:cNvSpPr>
            <p:nvPr/>
          </p:nvSpPr>
          <p:spPr bwMode="auto">
            <a:xfrm>
              <a:off x="5014913" y="5710238"/>
              <a:ext cx="14128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 sz="2000">
                  <a:solidFill>
                    <a:srgbClr val="000000"/>
                  </a:solidFill>
                  <a:latin typeface="Arial" pitchFamily="34" charset="0"/>
                </a:rPr>
                <a:t>3</a:t>
              </a:r>
              <a:endParaRPr lang="en-US" altLang="en-US" sz="200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545437" y="3194082"/>
              <a:ext cx="100380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/>
                <a:t>g</a:t>
              </a:r>
              <a:r>
                <a:rPr lang="en-US" sz="2800" baseline="-25000" dirty="0"/>
                <a:t>2</a:t>
              </a:r>
              <a:r>
                <a:rPr lang="en-US" sz="2800" dirty="0"/>
                <a:t>(0)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441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3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32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32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0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-38100"/>
            <a:ext cx="8229600" cy="879475"/>
          </a:xfrm>
        </p:spPr>
        <p:txBody>
          <a:bodyPr/>
          <a:lstStyle/>
          <a:p>
            <a:pPr eaLnBrk="1" hangingPunct="1"/>
            <a:r>
              <a:rPr lang="en-US" altLang="ja-JP" u="sng" dirty="0">
                <a:ea typeface="MS PGothic" pitchFamily="34" charset="-128"/>
              </a:rPr>
              <a:t>Collisions in 1D</a:t>
            </a:r>
          </a:p>
        </p:txBody>
      </p:sp>
      <p:sp>
        <p:nvSpPr>
          <p:cNvPr id="677891" name="Oval 3"/>
          <p:cNvSpPr>
            <a:spLocks noChangeArrowheads="1"/>
          </p:cNvSpPr>
          <p:nvPr/>
        </p:nvSpPr>
        <p:spPr bwMode="auto">
          <a:xfrm>
            <a:off x="2043113" y="962025"/>
            <a:ext cx="395287" cy="393700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7892" name="Oval 4"/>
          <p:cNvSpPr>
            <a:spLocks noChangeArrowheads="1"/>
          </p:cNvSpPr>
          <p:nvPr/>
        </p:nvSpPr>
        <p:spPr bwMode="auto">
          <a:xfrm>
            <a:off x="5592763" y="947738"/>
            <a:ext cx="395287" cy="393700"/>
          </a:xfrm>
          <a:prstGeom prst="ellipse">
            <a:avLst/>
          </a:prstGeom>
          <a:solidFill>
            <a:srgbClr val="008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77893" name="Text Box 5"/>
          <p:cNvSpPr txBox="1">
            <a:spLocks noChangeArrowheads="1"/>
          </p:cNvSpPr>
          <p:nvPr/>
        </p:nvSpPr>
        <p:spPr bwMode="auto">
          <a:xfrm>
            <a:off x="0" y="1381125"/>
            <a:ext cx="9017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ja-JP" dirty="0">
                <a:solidFill>
                  <a:srgbClr val="0000FF"/>
                </a:solidFill>
                <a:ea typeface="MS PGothic" pitchFamily="34" charset="-128"/>
              </a:rPr>
              <a:t>For identical particles, reflection looks just like transmission !</a:t>
            </a:r>
          </a:p>
        </p:txBody>
      </p:sp>
      <p:sp>
        <p:nvSpPr>
          <p:cNvPr id="677894" name="Text Box 6"/>
          <p:cNvSpPr txBox="1">
            <a:spLocks noChangeArrowheads="1"/>
          </p:cNvSpPr>
          <p:nvPr/>
        </p:nvSpPr>
        <p:spPr bwMode="auto">
          <a:xfrm>
            <a:off x="2713038" y="1870075"/>
            <a:ext cx="4467225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ja-JP">
                <a:solidFill>
                  <a:srgbClr val="0000FF"/>
                </a:solidFill>
                <a:ea typeface="MS PGothic" pitchFamily="34" charset="-128"/>
              </a:rPr>
              <a:t>Two-body collisions between distinct bosons cannot change their momentum distribution.</a:t>
            </a:r>
          </a:p>
        </p:txBody>
      </p:sp>
      <p:sp>
        <p:nvSpPr>
          <p:cNvPr id="677895" name="Rectangle 7"/>
          <p:cNvSpPr>
            <a:spLocks noChangeArrowheads="1"/>
          </p:cNvSpPr>
          <p:nvPr/>
        </p:nvSpPr>
        <p:spPr bwMode="auto">
          <a:xfrm>
            <a:off x="1625600" y="1869642"/>
            <a:ext cx="835025" cy="823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ja-JP" altLang="en-US" sz="4800" dirty="0">
                <a:solidFill>
                  <a:srgbClr val="0000FF"/>
                </a:solidFill>
                <a:ea typeface="MS PGothic" pitchFamily="34" charset="-128"/>
                <a:sym typeface="Wingdings" pitchFamily="2" charset="2"/>
              </a:rPr>
              <a:t></a:t>
            </a:r>
          </a:p>
        </p:txBody>
      </p:sp>
      <p:sp>
        <p:nvSpPr>
          <p:cNvPr id="382" name="Text Box 6">
            <a:extLst>
              <a:ext uri="{FF2B5EF4-FFF2-40B4-BE49-F238E27FC236}">
                <a16:creationId xmlns:a16="http://schemas.microsoft.com/office/drawing/2014/main" id="{D1128E36-B5E9-4414-B6FB-A8DC1F8F6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51" y="3117699"/>
            <a:ext cx="55753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1D Bose gases with </a:t>
            </a:r>
            <a:r>
              <a:rPr lang="el-GR" altLang="en-US" dirty="0">
                <a:solidFill>
                  <a:srgbClr val="0000FF"/>
                </a:solidFill>
              </a:rPr>
              <a:t>δ</a:t>
            </a:r>
            <a:r>
              <a:rPr lang="en-US" altLang="en-US" dirty="0">
                <a:solidFill>
                  <a:srgbClr val="0000FF"/>
                </a:solidFill>
              </a:rPr>
              <a:t>-</a:t>
            </a:r>
            <a:r>
              <a:rPr lang="en-US" altLang="en-US" dirty="0" err="1">
                <a:solidFill>
                  <a:srgbClr val="0000FF"/>
                </a:solidFill>
              </a:rPr>
              <a:t>fn</a:t>
            </a:r>
            <a:r>
              <a:rPr lang="en-US" altLang="en-US" dirty="0">
                <a:solidFill>
                  <a:srgbClr val="0000FF"/>
                </a:solidFill>
              </a:rPr>
              <a:t> interactions are integrable systems.</a:t>
            </a:r>
          </a:p>
        </p:txBody>
      </p:sp>
      <p:grpSp>
        <p:nvGrpSpPr>
          <p:cNvPr id="383" name="Group 7">
            <a:extLst>
              <a:ext uri="{FF2B5EF4-FFF2-40B4-BE49-F238E27FC236}">
                <a16:creationId xmlns:a16="http://schemas.microsoft.com/office/drawing/2014/main" id="{6B602B9A-E029-4CB0-BD43-9CB945E9BAF6}"/>
              </a:ext>
            </a:extLst>
          </p:cNvPr>
          <p:cNvGrpSpPr>
            <a:grpSpLocks/>
          </p:cNvGrpSpPr>
          <p:nvPr/>
        </p:nvGrpSpPr>
        <p:grpSpPr bwMode="auto">
          <a:xfrm>
            <a:off x="4953529" y="3244879"/>
            <a:ext cx="3741738" cy="771525"/>
            <a:chOff x="2950" y="1323"/>
            <a:chExt cx="2357" cy="486"/>
          </a:xfrm>
        </p:grpSpPr>
        <p:sp>
          <p:nvSpPr>
            <p:cNvPr id="384" name="Text Box 8">
              <a:extLst>
                <a:ext uri="{FF2B5EF4-FFF2-40B4-BE49-F238E27FC236}">
                  <a16:creationId xmlns:a16="http://schemas.microsoft.com/office/drawing/2014/main" id="{02D1C7E9-F6E0-471D-A816-8ECC2863A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0" y="1481"/>
              <a:ext cx="853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3300"/>
                  </a:solidFill>
                </a:rPr>
                <a:t>p</a:t>
              </a:r>
              <a:r>
                <a:rPr lang="en-US" altLang="en-US" baseline="-25000">
                  <a:solidFill>
                    <a:srgbClr val="003300"/>
                  </a:solidFill>
                </a:rPr>
                <a:t>a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b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c</a:t>
              </a:r>
              <a:endParaRPr lang="en-US" altLang="en-US">
                <a:solidFill>
                  <a:srgbClr val="003300"/>
                </a:solidFill>
              </a:endParaRPr>
            </a:p>
          </p:txBody>
        </p:sp>
        <p:sp>
          <p:nvSpPr>
            <p:cNvPr id="385" name="Line 9">
              <a:extLst>
                <a:ext uri="{FF2B5EF4-FFF2-40B4-BE49-F238E27FC236}">
                  <a16:creationId xmlns:a16="http://schemas.microsoft.com/office/drawing/2014/main" id="{D785FD56-2482-4B13-A118-00BA08AC9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6" y="1674"/>
              <a:ext cx="475" cy="0"/>
            </a:xfrm>
            <a:prstGeom prst="line">
              <a:avLst/>
            </a:prstGeom>
            <a:noFill/>
            <a:ln w="76200">
              <a:solidFill>
                <a:srgbClr val="00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386" name="Text Box 10">
              <a:extLst>
                <a:ext uri="{FF2B5EF4-FFF2-40B4-BE49-F238E27FC236}">
                  <a16:creationId xmlns:a16="http://schemas.microsoft.com/office/drawing/2014/main" id="{80C608FA-3F5B-4E31-9CAC-B4142012B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4" y="1521"/>
              <a:ext cx="853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003300"/>
                  </a:solidFill>
                </a:rPr>
                <a:t>p</a:t>
              </a:r>
              <a:r>
                <a:rPr lang="en-US" altLang="en-US" baseline="-25000">
                  <a:solidFill>
                    <a:srgbClr val="003300"/>
                  </a:solidFill>
                </a:rPr>
                <a:t>a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b</a:t>
              </a:r>
              <a:r>
                <a:rPr lang="en-US" altLang="en-US">
                  <a:solidFill>
                    <a:srgbClr val="003300"/>
                  </a:solidFill>
                </a:rPr>
                <a:t>, p</a:t>
              </a:r>
              <a:r>
                <a:rPr lang="en-US" altLang="en-US" baseline="-25000">
                  <a:solidFill>
                    <a:srgbClr val="003300"/>
                  </a:solidFill>
                </a:rPr>
                <a:t>c</a:t>
              </a:r>
              <a:endParaRPr lang="en-US" altLang="en-US">
                <a:solidFill>
                  <a:srgbClr val="003300"/>
                </a:solidFill>
              </a:endParaRPr>
            </a:p>
          </p:txBody>
        </p:sp>
        <p:sp>
          <p:nvSpPr>
            <p:cNvPr id="387" name="Oval 11">
              <a:extLst>
                <a:ext uri="{FF2B5EF4-FFF2-40B4-BE49-F238E27FC236}">
                  <a16:creationId xmlns:a16="http://schemas.microsoft.com/office/drawing/2014/main" id="{78CCA478-737C-46D1-B725-3A013A853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1328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" name="Oval 12">
              <a:extLst>
                <a:ext uri="{FF2B5EF4-FFF2-40B4-BE49-F238E27FC236}">
                  <a16:creationId xmlns:a16="http://schemas.microsoft.com/office/drawing/2014/main" id="{95D231C1-81C6-4FC2-BEA0-64162D865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323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" name="Oval 13">
              <a:extLst>
                <a:ext uri="{FF2B5EF4-FFF2-40B4-BE49-F238E27FC236}">
                  <a16:creationId xmlns:a16="http://schemas.microsoft.com/office/drawing/2014/main" id="{E20A77A5-2092-4F2C-8D2F-6E2A9DB0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1329"/>
              <a:ext cx="149" cy="147"/>
            </a:xfrm>
            <a:prstGeom prst="ellipse">
              <a:avLst/>
            </a:prstGeom>
            <a:solidFill>
              <a:srgbClr val="008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1pPr>
              <a:lvl2pPr marL="742950" indent="-28575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2pPr>
              <a:lvl3pPr marL="11430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3pPr>
              <a:lvl4pPr marL="16002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4pPr>
              <a:lvl5pPr marL="2057400" indent="-228600" eaLnBrk="0" hangingPunct="0"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accent2"/>
                  </a:solidFill>
                  <a:latin typeface="Comic Sans MS" pitchFamily="66" charset="0"/>
                  <a:cs typeface="Arial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390" name="TextBox 3">
            <a:extLst>
              <a:ext uri="{FF2B5EF4-FFF2-40B4-BE49-F238E27FC236}">
                <a16:creationId xmlns:a16="http://schemas.microsoft.com/office/drawing/2014/main" id="{021032A7-AB96-410C-B7F7-F4BA66E6B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2063" y="4042080"/>
            <a:ext cx="40465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(no “diffractive” collisions)</a:t>
            </a:r>
          </a:p>
        </p:txBody>
      </p:sp>
      <p:sp>
        <p:nvSpPr>
          <p:cNvPr id="391" name="Text Box 6">
            <a:extLst>
              <a:ext uri="{FF2B5EF4-FFF2-40B4-BE49-F238E27FC236}">
                <a16:creationId xmlns:a16="http://schemas.microsoft.com/office/drawing/2014/main" id="{D6A0C8B2-1E02-4F5D-ACEB-73B7BD6FE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63" y="4255111"/>
            <a:ext cx="5970587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  <a:sym typeface="Wingdings" pitchFamily="2" charset="2"/>
              </a:rPr>
              <a:t></a:t>
            </a:r>
            <a:r>
              <a:rPr lang="en-US" altLang="en-US" dirty="0">
                <a:solidFill>
                  <a:srgbClr val="0000FF"/>
                </a:solidFill>
              </a:rPr>
              <a:t> they do not:  ergodically sample phase space 	≈ become chaotic</a:t>
            </a:r>
          </a:p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		≈ thermalize</a:t>
            </a:r>
          </a:p>
        </p:txBody>
      </p:sp>
      <p:sp>
        <p:nvSpPr>
          <p:cNvPr id="392" name="Text Box 4">
            <a:extLst>
              <a:ext uri="{FF2B5EF4-FFF2-40B4-BE49-F238E27FC236}">
                <a16:creationId xmlns:a16="http://schemas.microsoft.com/office/drawing/2014/main" id="{544B7391-EC7D-40E4-A140-4FA04DD02B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5662533"/>
            <a:ext cx="80772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FF"/>
                </a:solidFill>
              </a:rPr>
              <a:t>Imperfect </a:t>
            </a:r>
            <a:r>
              <a:rPr lang="el-GR" altLang="en-US" dirty="0">
                <a:solidFill>
                  <a:srgbClr val="0000FF"/>
                </a:solidFill>
              </a:rPr>
              <a:t>δ</a:t>
            </a:r>
            <a:r>
              <a:rPr lang="en-US" altLang="en-US" dirty="0">
                <a:solidFill>
                  <a:srgbClr val="0000FF"/>
                </a:solidFill>
              </a:rPr>
              <a:t>-</a:t>
            </a:r>
            <a:r>
              <a:rPr lang="en-US" altLang="en-US" dirty="0" err="1">
                <a:solidFill>
                  <a:srgbClr val="0000FF"/>
                </a:solidFill>
              </a:rPr>
              <a:t>fn</a:t>
            </a:r>
            <a:r>
              <a:rPr lang="en-US" altLang="en-US" dirty="0">
                <a:solidFill>
                  <a:srgbClr val="0000FF"/>
                </a:solidFill>
              </a:rPr>
              <a:t> interactions lift integrability. Do 1D gases then eventually thermalize?</a:t>
            </a:r>
            <a:endParaRPr lang="el-GR" altLang="en-US" dirty="0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527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4.07407E-6 L 0.68837 4.07407E-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778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410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2.59259E-6 L -0.575 0.0002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6778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75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677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8" dur="500"/>
                                        <p:tgtEl>
                                          <p:spTgt spid="6778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1" dur="500"/>
                                        <p:tgtEl>
                                          <p:spTgt spid="6778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891" grpId="0" animBg="1"/>
      <p:bldP spid="677892" grpId="0" animBg="1"/>
      <p:bldP spid="677893" grpId="0"/>
      <p:bldP spid="677894" grpId="0"/>
      <p:bldP spid="677895" grpId="0"/>
      <p:bldP spid="382" grpId="0"/>
      <p:bldP spid="390" grpId="0"/>
      <p:bldP spid="391" grpId="0"/>
      <p:bldP spid="39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40D9F83-D259-47C2-96B2-23ACFEA570CF}"/>
              </a:ext>
            </a:extLst>
          </p:cNvPr>
          <p:cNvGrpSpPr/>
          <p:nvPr/>
        </p:nvGrpSpPr>
        <p:grpSpPr>
          <a:xfrm>
            <a:off x="9525000" y="3463114"/>
            <a:ext cx="4781409" cy="3231786"/>
            <a:chOff x="3851192" y="3582858"/>
            <a:chExt cx="3950493" cy="2538944"/>
          </a:xfrm>
        </p:grpSpPr>
        <p:grpSp>
          <p:nvGrpSpPr>
            <p:cNvPr id="3" name="Group 104">
              <a:extLst>
                <a:ext uri="{FF2B5EF4-FFF2-40B4-BE49-F238E27FC236}">
                  <a16:creationId xmlns:a16="http://schemas.microsoft.com/office/drawing/2014/main" id="{914FE3ED-9406-4D15-91ED-5C2B3AFE222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992492" y="3582858"/>
              <a:ext cx="3809193" cy="2538944"/>
              <a:chOff x="3986" y="885"/>
              <a:chExt cx="3803" cy="2918"/>
            </a:xfrm>
          </p:grpSpPr>
          <p:sp>
            <p:nvSpPr>
              <p:cNvPr id="90" name="AutoShape 103">
                <a:extLst>
                  <a:ext uri="{FF2B5EF4-FFF2-40B4-BE49-F238E27FC236}">
                    <a16:creationId xmlns:a16="http://schemas.microsoft.com/office/drawing/2014/main" id="{56F5EE4E-0E09-4E05-9365-4E3659ED8E47}"/>
                  </a:ext>
                </a:extLst>
              </p:cNvPr>
              <p:cNvSpPr>
                <a:spLocks noChangeAspect="1" noChangeArrowheads="1" noTextEdit="1"/>
              </p:cNvSpPr>
              <p:nvPr/>
            </p:nvSpPr>
            <p:spPr bwMode="auto">
              <a:xfrm>
                <a:off x="3986" y="885"/>
                <a:ext cx="3803" cy="29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Rectangle 105">
                <a:extLst>
                  <a:ext uri="{FF2B5EF4-FFF2-40B4-BE49-F238E27FC236}">
                    <a16:creationId xmlns:a16="http://schemas.microsoft.com/office/drawing/2014/main" id="{86461789-B0A4-49CC-8C1D-1C611F4B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103"/>
                <a:ext cx="2941" cy="21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106">
                <a:extLst>
                  <a:ext uri="{FF2B5EF4-FFF2-40B4-BE49-F238E27FC236}">
                    <a16:creationId xmlns:a16="http://schemas.microsoft.com/office/drawing/2014/main" id="{09CC56B0-2ACA-42D2-A921-AEA2E057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103"/>
                <a:ext cx="2941" cy="219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107">
                <a:extLst>
                  <a:ext uri="{FF2B5EF4-FFF2-40B4-BE49-F238E27FC236}">
                    <a16:creationId xmlns:a16="http://schemas.microsoft.com/office/drawing/2014/main" id="{B8DB7E05-E589-4B10-A292-31D94DF35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1103"/>
                <a:ext cx="294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Line 108">
                <a:extLst>
                  <a:ext uri="{FF2B5EF4-FFF2-40B4-BE49-F238E27FC236}">
                    <a16:creationId xmlns:a16="http://schemas.microsoft.com/office/drawing/2014/main" id="{ECD0AB80-A808-4736-8A93-A9AB52CE90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3294"/>
                <a:ext cx="294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Line 109">
                <a:extLst>
                  <a:ext uri="{FF2B5EF4-FFF2-40B4-BE49-F238E27FC236}">
                    <a16:creationId xmlns:a16="http://schemas.microsoft.com/office/drawing/2014/main" id="{55D95F66-DB8B-40DF-91A0-EC06CE2A45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4" y="1103"/>
                <a:ext cx="0" cy="21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Line 110">
                <a:extLst>
                  <a:ext uri="{FF2B5EF4-FFF2-40B4-BE49-F238E27FC236}">
                    <a16:creationId xmlns:a16="http://schemas.microsoft.com/office/drawing/2014/main" id="{DB652DD6-14FB-4B3E-A2A5-BC652576A2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3" y="1103"/>
                <a:ext cx="0" cy="21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Line 111">
                <a:extLst>
                  <a:ext uri="{FF2B5EF4-FFF2-40B4-BE49-F238E27FC236}">
                    <a16:creationId xmlns:a16="http://schemas.microsoft.com/office/drawing/2014/main" id="{2295F0AB-194B-4E0F-A3C2-088C35572D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3294"/>
                <a:ext cx="294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Line 112">
                <a:extLst>
                  <a:ext uri="{FF2B5EF4-FFF2-40B4-BE49-F238E27FC236}">
                    <a16:creationId xmlns:a16="http://schemas.microsoft.com/office/drawing/2014/main" id="{D97E0B34-9F8E-453A-9F2C-C711FB180E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3" y="1103"/>
                <a:ext cx="0" cy="21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Line 113">
                <a:extLst>
                  <a:ext uri="{FF2B5EF4-FFF2-40B4-BE49-F238E27FC236}">
                    <a16:creationId xmlns:a16="http://schemas.microsoft.com/office/drawing/2014/main" id="{53459FAC-5A50-4856-A6F7-76966B96EC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3" y="3261"/>
                <a:ext cx="0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Line 114">
                <a:extLst>
                  <a:ext uri="{FF2B5EF4-FFF2-40B4-BE49-F238E27FC236}">
                    <a16:creationId xmlns:a16="http://schemas.microsoft.com/office/drawing/2014/main" id="{6875C23F-5ED6-4CC2-8FE6-623FA33608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1103"/>
                <a:ext cx="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Rectangle 115">
                <a:extLst>
                  <a:ext uri="{FF2B5EF4-FFF2-40B4-BE49-F238E27FC236}">
                    <a16:creationId xmlns:a16="http://schemas.microsoft.com/office/drawing/2014/main" id="{4333B721-E956-4775-AA80-2046170CE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3318"/>
                <a:ext cx="9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0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2" name="Line 116">
                <a:extLst>
                  <a:ext uri="{FF2B5EF4-FFF2-40B4-BE49-F238E27FC236}">
                    <a16:creationId xmlns:a16="http://schemas.microsoft.com/office/drawing/2014/main" id="{6B3343DB-EC81-4DD8-9A16-C4F4D4730A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394" y="3261"/>
                <a:ext cx="0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Line 117">
                <a:extLst>
                  <a:ext uri="{FF2B5EF4-FFF2-40B4-BE49-F238E27FC236}">
                    <a16:creationId xmlns:a16="http://schemas.microsoft.com/office/drawing/2014/main" id="{E216B67B-4E09-4852-B732-D384890EAA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94" y="1103"/>
                <a:ext cx="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Rectangle 118">
                <a:extLst>
                  <a:ext uri="{FF2B5EF4-FFF2-40B4-BE49-F238E27FC236}">
                    <a16:creationId xmlns:a16="http://schemas.microsoft.com/office/drawing/2014/main" id="{90C6703F-BA49-4958-ADA3-AD5A591A1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" y="3318"/>
                <a:ext cx="23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0.5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5" name="Line 119">
                <a:extLst>
                  <a:ext uri="{FF2B5EF4-FFF2-40B4-BE49-F238E27FC236}">
                    <a16:creationId xmlns:a16="http://schemas.microsoft.com/office/drawing/2014/main" id="{94CF9FAD-EA68-446D-8DD0-60CA68012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314" y="3261"/>
                <a:ext cx="0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Line 120">
                <a:extLst>
                  <a:ext uri="{FF2B5EF4-FFF2-40B4-BE49-F238E27FC236}">
                    <a16:creationId xmlns:a16="http://schemas.microsoft.com/office/drawing/2014/main" id="{39983313-A8EB-4200-B74F-DC06CF39F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314" y="1103"/>
                <a:ext cx="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121">
                <a:extLst>
                  <a:ext uri="{FF2B5EF4-FFF2-40B4-BE49-F238E27FC236}">
                    <a16:creationId xmlns:a16="http://schemas.microsoft.com/office/drawing/2014/main" id="{5FBC38CB-D4D4-4961-8DE2-1338C9E56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3" y="3318"/>
                <a:ext cx="9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1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08" name="Line 122">
                <a:extLst>
                  <a:ext uri="{FF2B5EF4-FFF2-40B4-BE49-F238E27FC236}">
                    <a16:creationId xmlns:a16="http://schemas.microsoft.com/office/drawing/2014/main" id="{41AA52CF-EC7B-4C97-84E0-4BE3641450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234" y="3261"/>
                <a:ext cx="0" cy="33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Line 123">
                <a:extLst>
                  <a:ext uri="{FF2B5EF4-FFF2-40B4-BE49-F238E27FC236}">
                    <a16:creationId xmlns:a16="http://schemas.microsoft.com/office/drawing/2014/main" id="{EBED3803-A47A-49A8-B757-209DB882D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4" y="1103"/>
                <a:ext cx="0" cy="2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Rectangle 124">
                <a:extLst>
                  <a:ext uri="{FF2B5EF4-FFF2-40B4-BE49-F238E27FC236}">
                    <a16:creationId xmlns:a16="http://schemas.microsoft.com/office/drawing/2014/main" id="{4C4BB25A-D1BA-4A60-8393-191E79266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1" y="3318"/>
                <a:ext cx="23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1.5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1" name="Line 125">
                <a:extLst>
                  <a:ext uri="{FF2B5EF4-FFF2-40B4-BE49-F238E27FC236}">
                    <a16:creationId xmlns:a16="http://schemas.microsoft.com/office/drawing/2014/main" id="{FC334DC0-980F-4F33-B532-1223ED2FC1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3294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Line 126">
                <a:extLst>
                  <a:ext uri="{FF2B5EF4-FFF2-40B4-BE49-F238E27FC236}">
                    <a16:creationId xmlns:a16="http://schemas.microsoft.com/office/drawing/2014/main" id="{0470313C-C9A2-48AE-9B4D-664641FE1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3294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127">
                <a:extLst>
                  <a:ext uri="{FF2B5EF4-FFF2-40B4-BE49-F238E27FC236}">
                    <a16:creationId xmlns:a16="http://schemas.microsoft.com/office/drawing/2014/main" id="{FC00BBA7-21EE-4CE4-BB4E-FCD216286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8" y="3157"/>
                <a:ext cx="9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0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4" name="Line 128">
                <a:extLst>
                  <a:ext uri="{FF2B5EF4-FFF2-40B4-BE49-F238E27FC236}">
                    <a16:creationId xmlns:a16="http://schemas.microsoft.com/office/drawing/2014/main" id="{EE1A673B-F02C-4E03-B7F7-FC9B64CBFD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2978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Line 129">
                <a:extLst>
                  <a:ext uri="{FF2B5EF4-FFF2-40B4-BE49-F238E27FC236}">
                    <a16:creationId xmlns:a16="http://schemas.microsoft.com/office/drawing/2014/main" id="{ABF19B4A-A027-45B9-B610-9ED145196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2978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Line 130">
                <a:extLst>
                  <a:ext uri="{FF2B5EF4-FFF2-40B4-BE49-F238E27FC236}">
                    <a16:creationId xmlns:a16="http://schemas.microsoft.com/office/drawing/2014/main" id="{D678CD9C-71C1-4BF6-B7FC-CC644706D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2663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Line 131">
                <a:extLst>
                  <a:ext uri="{FF2B5EF4-FFF2-40B4-BE49-F238E27FC236}">
                    <a16:creationId xmlns:a16="http://schemas.microsoft.com/office/drawing/2014/main" id="{6F4CAE42-C506-42EC-8C0E-768F1E8967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2663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32">
                <a:extLst>
                  <a:ext uri="{FF2B5EF4-FFF2-40B4-BE49-F238E27FC236}">
                    <a16:creationId xmlns:a16="http://schemas.microsoft.com/office/drawing/2014/main" id="{02B6075A-2BE2-4058-8477-DAA753C4E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2526"/>
                <a:ext cx="23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0.4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19" name="Line 133">
                <a:extLst>
                  <a:ext uri="{FF2B5EF4-FFF2-40B4-BE49-F238E27FC236}">
                    <a16:creationId xmlns:a16="http://schemas.microsoft.com/office/drawing/2014/main" id="{71E20D03-0DF7-428B-A1AD-C87C4DDA9A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2348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Line 134">
                <a:extLst>
                  <a:ext uri="{FF2B5EF4-FFF2-40B4-BE49-F238E27FC236}">
                    <a16:creationId xmlns:a16="http://schemas.microsoft.com/office/drawing/2014/main" id="{5D86C26C-5C5C-43FC-B367-AE5813FA7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2348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Line 135">
                <a:extLst>
                  <a:ext uri="{FF2B5EF4-FFF2-40B4-BE49-F238E27FC236}">
                    <a16:creationId xmlns:a16="http://schemas.microsoft.com/office/drawing/2014/main" id="{2379E1A6-609D-4D55-B469-FBFAD20294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2041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Line 136">
                <a:extLst>
                  <a:ext uri="{FF2B5EF4-FFF2-40B4-BE49-F238E27FC236}">
                    <a16:creationId xmlns:a16="http://schemas.microsoft.com/office/drawing/2014/main" id="{D1B11E25-A34D-4D90-85F1-982F4C4FB9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2041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137">
                <a:extLst>
                  <a:ext uri="{FF2B5EF4-FFF2-40B4-BE49-F238E27FC236}">
                    <a16:creationId xmlns:a16="http://schemas.microsoft.com/office/drawing/2014/main" id="{6945088F-6EAF-47AE-AECA-05F5A21BF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904"/>
                <a:ext cx="23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0.8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4" name="Line 138">
                <a:extLst>
                  <a:ext uri="{FF2B5EF4-FFF2-40B4-BE49-F238E27FC236}">
                    <a16:creationId xmlns:a16="http://schemas.microsoft.com/office/drawing/2014/main" id="{B76084EE-9181-47D4-8F05-8D87D53422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1726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Line 139">
                <a:extLst>
                  <a:ext uri="{FF2B5EF4-FFF2-40B4-BE49-F238E27FC236}">
                    <a16:creationId xmlns:a16="http://schemas.microsoft.com/office/drawing/2014/main" id="{4E69A0D0-6B55-4165-BE4C-D519695E89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1726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Line 140">
                <a:extLst>
                  <a:ext uri="{FF2B5EF4-FFF2-40B4-BE49-F238E27FC236}">
                    <a16:creationId xmlns:a16="http://schemas.microsoft.com/office/drawing/2014/main" id="{ABEEBCB1-2948-4493-8441-12C994DE40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1410"/>
                <a:ext cx="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Line 141">
                <a:extLst>
                  <a:ext uri="{FF2B5EF4-FFF2-40B4-BE49-F238E27FC236}">
                    <a16:creationId xmlns:a16="http://schemas.microsoft.com/office/drawing/2014/main" id="{7308B7F7-DF24-436E-B458-2B1332B2A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91" y="1410"/>
                <a:ext cx="3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Rectangle 142">
                <a:extLst>
                  <a:ext uri="{FF2B5EF4-FFF2-40B4-BE49-F238E27FC236}">
                    <a16:creationId xmlns:a16="http://schemas.microsoft.com/office/drawing/2014/main" id="{29AA1F76-120B-4E8F-B8BF-993A0AC11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6" y="1273"/>
                <a:ext cx="23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b="0" i="0" u="none" strike="noStrike" cap="none" normalizeH="0" baseline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man"/>
                  </a:rPr>
                  <a:t>1.2</a:t>
                </a:r>
                <a:endPara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29" name="Line 143">
                <a:extLst>
                  <a:ext uri="{FF2B5EF4-FFF2-40B4-BE49-F238E27FC236}">
                    <a16:creationId xmlns:a16="http://schemas.microsoft.com/office/drawing/2014/main" id="{8FA07126-DE94-47F2-AD54-5BB7179E1B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1103"/>
                <a:ext cx="294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Line 144">
                <a:extLst>
                  <a:ext uri="{FF2B5EF4-FFF2-40B4-BE49-F238E27FC236}">
                    <a16:creationId xmlns:a16="http://schemas.microsoft.com/office/drawing/2014/main" id="{E0C6F18C-D493-4DFB-BEE4-4113C719CA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3" y="3294"/>
                <a:ext cx="2941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Line 145">
                <a:extLst>
                  <a:ext uri="{FF2B5EF4-FFF2-40B4-BE49-F238E27FC236}">
                    <a16:creationId xmlns:a16="http://schemas.microsoft.com/office/drawing/2014/main" id="{913A44B4-B598-44A5-8CE2-C667C3A25C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24" y="1103"/>
                <a:ext cx="0" cy="21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Line 146">
                <a:extLst>
                  <a:ext uri="{FF2B5EF4-FFF2-40B4-BE49-F238E27FC236}">
                    <a16:creationId xmlns:a16="http://schemas.microsoft.com/office/drawing/2014/main" id="{22956552-FAF5-4413-BEB3-AB093F6C8B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83" y="1103"/>
                <a:ext cx="0" cy="21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47">
                <a:extLst>
                  <a:ext uri="{FF2B5EF4-FFF2-40B4-BE49-F238E27FC236}">
                    <a16:creationId xmlns:a16="http://schemas.microsoft.com/office/drawing/2014/main" id="{0715AEF1-16DA-4D3E-9C3F-CD3C4B2CF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1241"/>
                <a:ext cx="2949" cy="2053"/>
              </a:xfrm>
              <a:custGeom>
                <a:avLst/>
                <a:gdLst>
                  <a:gd name="T0" fmla="*/ 8 w 2949"/>
                  <a:gd name="T1" fmla="*/ 2037 h 2053"/>
                  <a:gd name="T2" fmla="*/ 58 w 2949"/>
                  <a:gd name="T3" fmla="*/ 1972 h 2053"/>
                  <a:gd name="T4" fmla="*/ 116 w 2949"/>
                  <a:gd name="T5" fmla="*/ 1915 h 2053"/>
                  <a:gd name="T6" fmla="*/ 174 w 2949"/>
                  <a:gd name="T7" fmla="*/ 1851 h 2053"/>
                  <a:gd name="T8" fmla="*/ 232 w 2949"/>
                  <a:gd name="T9" fmla="*/ 1770 h 2053"/>
                  <a:gd name="T10" fmla="*/ 282 w 2949"/>
                  <a:gd name="T11" fmla="*/ 1681 h 2053"/>
                  <a:gd name="T12" fmla="*/ 340 w 2949"/>
                  <a:gd name="T13" fmla="*/ 1584 h 2053"/>
                  <a:gd name="T14" fmla="*/ 398 w 2949"/>
                  <a:gd name="T15" fmla="*/ 1503 h 2053"/>
                  <a:gd name="T16" fmla="*/ 456 w 2949"/>
                  <a:gd name="T17" fmla="*/ 1438 h 2053"/>
                  <a:gd name="T18" fmla="*/ 505 w 2949"/>
                  <a:gd name="T19" fmla="*/ 1366 h 2053"/>
                  <a:gd name="T20" fmla="*/ 563 w 2949"/>
                  <a:gd name="T21" fmla="*/ 1293 h 2053"/>
                  <a:gd name="T22" fmla="*/ 621 w 2949"/>
                  <a:gd name="T23" fmla="*/ 1228 h 2053"/>
                  <a:gd name="T24" fmla="*/ 679 w 2949"/>
                  <a:gd name="T25" fmla="*/ 1180 h 2053"/>
                  <a:gd name="T26" fmla="*/ 737 w 2949"/>
                  <a:gd name="T27" fmla="*/ 1147 h 2053"/>
                  <a:gd name="T28" fmla="*/ 787 w 2949"/>
                  <a:gd name="T29" fmla="*/ 1115 h 2053"/>
                  <a:gd name="T30" fmla="*/ 845 w 2949"/>
                  <a:gd name="T31" fmla="*/ 1091 h 2053"/>
                  <a:gd name="T32" fmla="*/ 903 w 2949"/>
                  <a:gd name="T33" fmla="*/ 1059 h 2053"/>
                  <a:gd name="T34" fmla="*/ 961 w 2949"/>
                  <a:gd name="T35" fmla="*/ 1034 h 2053"/>
                  <a:gd name="T36" fmla="*/ 1011 w 2949"/>
                  <a:gd name="T37" fmla="*/ 1026 h 2053"/>
                  <a:gd name="T38" fmla="*/ 1069 w 2949"/>
                  <a:gd name="T39" fmla="*/ 1026 h 2053"/>
                  <a:gd name="T40" fmla="*/ 1127 w 2949"/>
                  <a:gd name="T41" fmla="*/ 994 h 2053"/>
                  <a:gd name="T42" fmla="*/ 1185 w 2949"/>
                  <a:gd name="T43" fmla="*/ 962 h 2053"/>
                  <a:gd name="T44" fmla="*/ 1234 w 2949"/>
                  <a:gd name="T45" fmla="*/ 921 h 2053"/>
                  <a:gd name="T46" fmla="*/ 1292 w 2949"/>
                  <a:gd name="T47" fmla="*/ 881 h 2053"/>
                  <a:gd name="T48" fmla="*/ 1350 w 2949"/>
                  <a:gd name="T49" fmla="*/ 824 h 2053"/>
                  <a:gd name="T50" fmla="*/ 1408 w 2949"/>
                  <a:gd name="T51" fmla="*/ 751 h 2053"/>
                  <a:gd name="T52" fmla="*/ 1458 w 2949"/>
                  <a:gd name="T53" fmla="*/ 671 h 2053"/>
                  <a:gd name="T54" fmla="*/ 1516 w 2949"/>
                  <a:gd name="T55" fmla="*/ 582 h 2053"/>
                  <a:gd name="T56" fmla="*/ 1574 w 2949"/>
                  <a:gd name="T57" fmla="*/ 493 h 2053"/>
                  <a:gd name="T58" fmla="*/ 1632 w 2949"/>
                  <a:gd name="T59" fmla="*/ 388 h 2053"/>
                  <a:gd name="T60" fmla="*/ 1682 w 2949"/>
                  <a:gd name="T61" fmla="*/ 299 h 2053"/>
                  <a:gd name="T62" fmla="*/ 1740 w 2949"/>
                  <a:gd name="T63" fmla="*/ 210 h 2053"/>
                  <a:gd name="T64" fmla="*/ 1798 w 2949"/>
                  <a:gd name="T65" fmla="*/ 105 h 2053"/>
                  <a:gd name="T66" fmla="*/ 1856 w 2949"/>
                  <a:gd name="T67" fmla="*/ 24 h 2053"/>
                  <a:gd name="T68" fmla="*/ 1906 w 2949"/>
                  <a:gd name="T69" fmla="*/ 0 h 2053"/>
                  <a:gd name="T70" fmla="*/ 1964 w 2949"/>
                  <a:gd name="T71" fmla="*/ 56 h 2053"/>
                  <a:gd name="T72" fmla="*/ 2022 w 2949"/>
                  <a:gd name="T73" fmla="*/ 145 h 2053"/>
                  <a:gd name="T74" fmla="*/ 2080 w 2949"/>
                  <a:gd name="T75" fmla="*/ 274 h 2053"/>
                  <a:gd name="T76" fmla="*/ 2137 w 2949"/>
                  <a:gd name="T77" fmla="*/ 452 h 2053"/>
                  <a:gd name="T78" fmla="*/ 2187 w 2949"/>
                  <a:gd name="T79" fmla="*/ 638 h 2053"/>
                  <a:gd name="T80" fmla="*/ 2245 w 2949"/>
                  <a:gd name="T81" fmla="*/ 808 h 2053"/>
                  <a:gd name="T82" fmla="*/ 2303 w 2949"/>
                  <a:gd name="T83" fmla="*/ 970 h 2053"/>
                  <a:gd name="T84" fmla="*/ 2361 w 2949"/>
                  <a:gd name="T85" fmla="*/ 1115 h 2053"/>
                  <a:gd name="T86" fmla="*/ 2411 w 2949"/>
                  <a:gd name="T87" fmla="*/ 1220 h 2053"/>
                  <a:gd name="T88" fmla="*/ 2469 w 2949"/>
                  <a:gd name="T89" fmla="*/ 1301 h 2053"/>
                  <a:gd name="T90" fmla="*/ 2527 w 2949"/>
                  <a:gd name="T91" fmla="*/ 1341 h 2053"/>
                  <a:gd name="T92" fmla="*/ 2585 w 2949"/>
                  <a:gd name="T93" fmla="*/ 1366 h 2053"/>
                  <a:gd name="T94" fmla="*/ 2635 w 2949"/>
                  <a:gd name="T95" fmla="*/ 1406 h 2053"/>
                  <a:gd name="T96" fmla="*/ 2693 w 2949"/>
                  <a:gd name="T97" fmla="*/ 1519 h 2053"/>
                  <a:gd name="T98" fmla="*/ 2751 w 2949"/>
                  <a:gd name="T99" fmla="*/ 2053 h 2053"/>
                  <a:gd name="T100" fmla="*/ 2809 w 2949"/>
                  <a:gd name="T101" fmla="*/ 2053 h 2053"/>
                  <a:gd name="T102" fmla="*/ 2858 w 2949"/>
                  <a:gd name="T103" fmla="*/ 2053 h 2053"/>
                  <a:gd name="T104" fmla="*/ 2916 w 2949"/>
                  <a:gd name="T105" fmla="*/ 2053 h 2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49" h="2053">
                    <a:moveTo>
                      <a:pt x="0" y="2037"/>
                    </a:moveTo>
                    <a:lnTo>
                      <a:pt x="8" y="2037"/>
                    </a:lnTo>
                    <a:lnTo>
                      <a:pt x="33" y="2004"/>
                    </a:lnTo>
                    <a:lnTo>
                      <a:pt x="58" y="1972"/>
                    </a:lnTo>
                    <a:lnTo>
                      <a:pt x="91" y="1940"/>
                    </a:lnTo>
                    <a:lnTo>
                      <a:pt x="116" y="1915"/>
                    </a:lnTo>
                    <a:lnTo>
                      <a:pt x="149" y="1883"/>
                    </a:lnTo>
                    <a:lnTo>
                      <a:pt x="174" y="1851"/>
                    </a:lnTo>
                    <a:lnTo>
                      <a:pt x="199" y="1810"/>
                    </a:lnTo>
                    <a:lnTo>
                      <a:pt x="232" y="1770"/>
                    </a:lnTo>
                    <a:lnTo>
                      <a:pt x="257" y="1729"/>
                    </a:lnTo>
                    <a:lnTo>
                      <a:pt x="282" y="1681"/>
                    </a:lnTo>
                    <a:lnTo>
                      <a:pt x="315" y="1632"/>
                    </a:lnTo>
                    <a:lnTo>
                      <a:pt x="340" y="1584"/>
                    </a:lnTo>
                    <a:lnTo>
                      <a:pt x="373" y="1535"/>
                    </a:lnTo>
                    <a:lnTo>
                      <a:pt x="398" y="1503"/>
                    </a:lnTo>
                    <a:lnTo>
                      <a:pt x="423" y="1471"/>
                    </a:lnTo>
                    <a:lnTo>
                      <a:pt x="456" y="1438"/>
                    </a:lnTo>
                    <a:lnTo>
                      <a:pt x="481" y="1398"/>
                    </a:lnTo>
                    <a:lnTo>
                      <a:pt x="505" y="1366"/>
                    </a:lnTo>
                    <a:lnTo>
                      <a:pt x="539" y="1325"/>
                    </a:lnTo>
                    <a:lnTo>
                      <a:pt x="563" y="1293"/>
                    </a:lnTo>
                    <a:lnTo>
                      <a:pt x="597" y="1261"/>
                    </a:lnTo>
                    <a:lnTo>
                      <a:pt x="621" y="1228"/>
                    </a:lnTo>
                    <a:lnTo>
                      <a:pt x="646" y="1204"/>
                    </a:lnTo>
                    <a:lnTo>
                      <a:pt x="679" y="1180"/>
                    </a:lnTo>
                    <a:lnTo>
                      <a:pt x="704" y="1164"/>
                    </a:lnTo>
                    <a:lnTo>
                      <a:pt x="737" y="1147"/>
                    </a:lnTo>
                    <a:lnTo>
                      <a:pt x="762" y="1131"/>
                    </a:lnTo>
                    <a:lnTo>
                      <a:pt x="787" y="1115"/>
                    </a:lnTo>
                    <a:lnTo>
                      <a:pt x="820" y="1099"/>
                    </a:lnTo>
                    <a:lnTo>
                      <a:pt x="845" y="1091"/>
                    </a:lnTo>
                    <a:lnTo>
                      <a:pt x="870" y="1075"/>
                    </a:lnTo>
                    <a:lnTo>
                      <a:pt x="903" y="1059"/>
                    </a:lnTo>
                    <a:lnTo>
                      <a:pt x="928" y="1042"/>
                    </a:lnTo>
                    <a:lnTo>
                      <a:pt x="961" y="1034"/>
                    </a:lnTo>
                    <a:lnTo>
                      <a:pt x="986" y="1026"/>
                    </a:lnTo>
                    <a:lnTo>
                      <a:pt x="1011" y="1026"/>
                    </a:lnTo>
                    <a:lnTo>
                      <a:pt x="1044" y="1026"/>
                    </a:lnTo>
                    <a:lnTo>
                      <a:pt x="1069" y="1026"/>
                    </a:lnTo>
                    <a:lnTo>
                      <a:pt x="1094" y="1010"/>
                    </a:lnTo>
                    <a:lnTo>
                      <a:pt x="1127" y="994"/>
                    </a:lnTo>
                    <a:lnTo>
                      <a:pt x="1152" y="978"/>
                    </a:lnTo>
                    <a:lnTo>
                      <a:pt x="1185" y="962"/>
                    </a:lnTo>
                    <a:lnTo>
                      <a:pt x="1210" y="937"/>
                    </a:lnTo>
                    <a:lnTo>
                      <a:pt x="1234" y="921"/>
                    </a:lnTo>
                    <a:lnTo>
                      <a:pt x="1268" y="905"/>
                    </a:lnTo>
                    <a:lnTo>
                      <a:pt x="1292" y="881"/>
                    </a:lnTo>
                    <a:lnTo>
                      <a:pt x="1326" y="856"/>
                    </a:lnTo>
                    <a:lnTo>
                      <a:pt x="1350" y="824"/>
                    </a:lnTo>
                    <a:lnTo>
                      <a:pt x="1375" y="792"/>
                    </a:lnTo>
                    <a:lnTo>
                      <a:pt x="1408" y="751"/>
                    </a:lnTo>
                    <a:lnTo>
                      <a:pt x="1433" y="711"/>
                    </a:lnTo>
                    <a:lnTo>
                      <a:pt x="1458" y="671"/>
                    </a:lnTo>
                    <a:lnTo>
                      <a:pt x="1491" y="630"/>
                    </a:lnTo>
                    <a:lnTo>
                      <a:pt x="1516" y="582"/>
                    </a:lnTo>
                    <a:lnTo>
                      <a:pt x="1549" y="541"/>
                    </a:lnTo>
                    <a:lnTo>
                      <a:pt x="1574" y="493"/>
                    </a:lnTo>
                    <a:lnTo>
                      <a:pt x="1599" y="444"/>
                    </a:lnTo>
                    <a:lnTo>
                      <a:pt x="1632" y="388"/>
                    </a:lnTo>
                    <a:lnTo>
                      <a:pt x="1657" y="339"/>
                    </a:lnTo>
                    <a:lnTo>
                      <a:pt x="1682" y="299"/>
                    </a:lnTo>
                    <a:lnTo>
                      <a:pt x="1715" y="250"/>
                    </a:lnTo>
                    <a:lnTo>
                      <a:pt x="1740" y="210"/>
                    </a:lnTo>
                    <a:lnTo>
                      <a:pt x="1773" y="153"/>
                    </a:lnTo>
                    <a:lnTo>
                      <a:pt x="1798" y="105"/>
                    </a:lnTo>
                    <a:lnTo>
                      <a:pt x="1823" y="56"/>
                    </a:lnTo>
                    <a:lnTo>
                      <a:pt x="1856" y="24"/>
                    </a:lnTo>
                    <a:lnTo>
                      <a:pt x="1881" y="0"/>
                    </a:lnTo>
                    <a:lnTo>
                      <a:pt x="1906" y="0"/>
                    </a:lnTo>
                    <a:lnTo>
                      <a:pt x="1939" y="24"/>
                    </a:lnTo>
                    <a:lnTo>
                      <a:pt x="1964" y="56"/>
                    </a:lnTo>
                    <a:lnTo>
                      <a:pt x="1997" y="97"/>
                    </a:lnTo>
                    <a:lnTo>
                      <a:pt x="2022" y="145"/>
                    </a:lnTo>
                    <a:lnTo>
                      <a:pt x="2046" y="202"/>
                    </a:lnTo>
                    <a:lnTo>
                      <a:pt x="2080" y="274"/>
                    </a:lnTo>
                    <a:lnTo>
                      <a:pt x="2104" y="363"/>
                    </a:lnTo>
                    <a:lnTo>
                      <a:pt x="2137" y="452"/>
                    </a:lnTo>
                    <a:lnTo>
                      <a:pt x="2162" y="549"/>
                    </a:lnTo>
                    <a:lnTo>
                      <a:pt x="2187" y="638"/>
                    </a:lnTo>
                    <a:lnTo>
                      <a:pt x="2220" y="727"/>
                    </a:lnTo>
                    <a:lnTo>
                      <a:pt x="2245" y="808"/>
                    </a:lnTo>
                    <a:lnTo>
                      <a:pt x="2270" y="889"/>
                    </a:lnTo>
                    <a:lnTo>
                      <a:pt x="2303" y="970"/>
                    </a:lnTo>
                    <a:lnTo>
                      <a:pt x="2328" y="1042"/>
                    </a:lnTo>
                    <a:lnTo>
                      <a:pt x="2361" y="1115"/>
                    </a:lnTo>
                    <a:lnTo>
                      <a:pt x="2386" y="1172"/>
                    </a:lnTo>
                    <a:lnTo>
                      <a:pt x="2411" y="1220"/>
                    </a:lnTo>
                    <a:lnTo>
                      <a:pt x="2444" y="1261"/>
                    </a:lnTo>
                    <a:lnTo>
                      <a:pt x="2469" y="1301"/>
                    </a:lnTo>
                    <a:lnTo>
                      <a:pt x="2494" y="1325"/>
                    </a:lnTo>
                    <a:lnTo>
                      <a:pt x="2527" y="1341"/>
                    </a:lnTo>
                    <a:lnTo>
                      <a:pt x="2552" y="1358"/>
                    </a:lnTo>
                    <a:lnTo>
                      <a:pt x="2585" y="1366"/>
                    </a:lnTo>
                    <a:lnTo>
                      <a:pt x="2610" y="1382"/>
                    </a:lnTo>
                    <a:lnTo>
                      <a:pt x="2635" y="1406"/>
                    </a:lnTo>
                    <a:lnTo>
                      <a:pt x="2668" y="1447"/>
                    </a:lnTo>
                    <a:lnTo>
                      <a:pt x="2693" y="1519"/>
                    </a:lnTo>
                    <a:lnTo>
                      <a:pt x="2726" y="1956"/>
                    </a:lnTo>
                    <a:lnTo>
                      <a:pt x="2751" y="2053"/>
                    </a:lnTo>
                    <a:lnTo>
                      <a:pt x="2775" y="2053"/>
                    </a:lnTo>
                    <a:lnTo>
                      <a:pt x="2809" y="2053"/>
                    </a:lnTo>
                    <a:lnTo>
                      <a:pt x="2833" y="2053"/>
                    </a:lnTo>
                    <a:lnTo>
                      <a:pt x="2858" y="2053"/>
                    </a:lnTo>
                    <a:lnTo>
                      <a:pt x="2891" y="2053"/>
                    </a:lnTo>
                    <a:lnTo>
                      <a:pt x="2916" y="2053"/>
                    </a:lnTo>
                    <a:lnTo>
                      <a:pt x="2949" y="2053"/>
                    </a:lnTo>
                  </a:path>
                </a:pathLst>
              </a:custGeom>
              <a:noFill/>
              <a:ln w="65088" cap="flat">
                <a:solidFill>
                  <a:srgbClr val="0000A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Rectangle 148">
                <a:extLst>
                  <a:ext uri="{FF2B5EF4-FFF2-40B4-BE49-F238E27FC236}">
                    <a16:creationId xmlns:a16="http://schemas.microsoft.com/office/drawing/2014/main" id="{A4C3F2DE-B08E-4DB7-8E96-DEA5583BE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1" y="3520"/>
                <a:ext cx="133" cy="2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22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5" name="Rectangle 155">
                <a:extLst>
                  <a:ext uri="{FF2B5EF4-FFF2-40B4-BE49-F238E27FC236}">
                    <a16:creationId xmlns:a16="http://schemas.microsoft.com/office/drawing/2014/main" id="{20E98007-2FF1-4E6B-AA1B-7D01EEB27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7" y="3237"/>
                <a:ext cx="83" cy="1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136" name="Rectangle 156">
                <a:extLst>
                  <a:ext uri="{FF2B5EF4-FFF2-40B4-BE49-F238E27FC236}">
                    <a16:creationId xmlns:a16="http://schemas.microsoft.com/office/drawing/2014/main" id="{BE5D8310-5E94-49D3-8C32-504F073B8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6" y="1039"/>
                <a:ext cx="83" cy="1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13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Helvetica" panose="020B0604020202020204" pitchFamily="34" charset="0"/>
                  </a:rPr>
                  <a:t> </a:t>
                </a:r>
                <a:endParaRPr kumimoji="0" lang="en-US" alt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7B2A7E31-C879-4493-8759-BD3081DAD17F}"/>
                </a:ext>
              </a:extLst>
            </p:cNvPr>
            <p:cNvGrpSpPr/>
            <p:nvPr/>
          </p:nvGrpSpPr>
          <p:grpSpPr>
            <a:xfrm>
              <a:off x="4492428" y="3759393"/>
              <a:ext cx="2953172" cy="1887572"/>
              <a:chOff x="7120134" y="1727028"/>
              <a:chExt cx="4680539" cy="3443891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F86D48EF-ABF8-469F-B3A3-7B0BC741FC0B}"/>
                  </a:ext>
                </a:extLst>
              </p:cNvPr>
              <p:cNvGrpSpPr/>
              <p:nvPr/>
            </p:nvGrpSpPr>
            <p:grpSpPr>
              <a:xfrm>
                <a:off x="7120134" y="2900841"/>
                <a:ext cx="4680539" cy="2270078"/>
                <a:chOff x="1644650" y="5173663"/>
                <a:chExt cx="2487613" cy="1206501"/>
              </a:xfrm>
            </p:grpSpPr>
            <p:sp>
              <p:nvSpPr>
                <p:cNvPr id="9" name="Line 29">
                  <a:extLst>
                    <a:ext uri="{FF2B5EF4-FFF2-40B4-BE49-F238E27FC236}">
                      <a16:creationId xmlns:a16="http://schemas.microsoft.com/office/drawing/2014/main" id="{8D2592A9-0EDB-4CAF-BCEE-63ECF10676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084638" y="6162676"/>
                  <a:ext cx="2698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" name="Oval 57">
                  <a:extLst>
                    <a:ext uri="{FF2B5EF4-FFF2-40B4-BE49-F238E27FC236}">
                      <a16:creationId xmlns:a16="http://schemas.microsoft.com/office/drawing/2014/main" id="{07DCB083-4C85-45E1-B867-B8F412F8C0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4650" y="63468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" name="Oval 58">
                  <a:extLst>
                    <a:ext uri="{FF2B5EF4-FFF2-40B4-BE49-F238E27FC236}">
                      <a16:creationId xmlns:a16="http://schemas.microsoft.com/office/drawing/2014/main" id="{2FE87C80-5558-4865-8260-0408D52C2A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73225" y="62849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" name="Oval 59">
                  <a:extLst>
                    <a:ext uri="{FF2B5EF4-FFF2-40B4-BE49-F238E27FC236}">
                      <a16:creationId xmlns:a16="http://schemas.microsoft.com/office/drawing/2014/main" id="{4180EBA3-2B45-47DA-8F98-943B6EFDC4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08150" y="622300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Oval 60">
                  <a:extLst>
                    <a:ext uri="{FF2B5EF4-FFF2-40B4-BE49-F238E27FC236}">
                      <a16:creationId xmlns:a16="http://schemas.microsoft.com/office/drawing/2014/main" id="{D24D5714-B43A-4C68-A64E-219718BF1C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35138" y="616267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" name="Oval 61">
                  <a:extLst>
                    <a:ext uri="{FF2B5EF4-FFF2-40B4-BE49-F238E27FC236}">
                      <a16:creationId xmlns:a16="http://schemas.microsoft.com/office/drawing/2014/main" id="{9AE55A2D-CECD-4839-BDD1-09A9318A0D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0063" y="610076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" name="Oval 62">
                  <a:extLst>
                    <a:ext uri="{FF2B5EF4-FFF2-40B4-BE49-F238E27FC236}">
                      <a16:creationId xmlns:a16="http://schemas.microsoft.com/office/drawing/2014/main" id="{C2842B32-9B3D-4239-A698-AB75152B43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8638" y="603885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Oval 63">
                  <a:extLst>
                    <a:ext uri="{FF2B5EF4-FFF2-40B4-BE49-F238E27FC236}">
                      <a16:creationId xmlns:a16="http://schemas.microsoft.com/office/drawing/2014/main" id="{2A1514BE-D549-45EC-BDEC-7E3FBE8FFB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3563" y="59785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Oval 64">
                  <a:extLst>
                    <a:ext uri="{FF2B5EF4-FFF2-40B4-BE49-F238E27FC236}">
                      <a16:creationId xmlns:a16="http://schemas.microsoft.com/office/drawing/2014/main" id="{4AF79DD6-653F-4711-B461-03B0F7C498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0550" y="592296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Oval 65">
                  <a:extLst>
                    <a:ext uri="{FF2B5EF4-FFF2-40B4-BE49-F238E27FC236}">
                      <a16:creationId xmlns:a16="http://schemas.microsoft.com/office/drawing/2014/main" id="{8515810D-55E4-4A4D-9CD5-3689F64BC7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9125" y="586898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Oval 66">
                  <a:extLst>
                    <a:ext uri="{FF2B5EF4-FFF2-40B4-BE49-F238E27FC236}">
                      <a16:creationId xmlns:a16="http://schemas.microsoft.com/office/drawing/2014/main" id="{9C088758-4E64-4F64-8633-EB2D9702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4050" y="58150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Oval 67">
                  <a:extLst>
                    <a:ext uri="{FF2B5EF4-FFF2-40B4-BE49-F238E27FC236}">
                      <a16:creationId xmlns:a16="http://schemas.microsoft.com/office/drawing/2014/main" id="{ABEB63F7-6FA1-4FA2-8EB5-6EDFBCA38D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2625" y="575945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Oval 68">
                  <a:extLst>
                    <a:ext uri="{FF2B5EF4-FFF2-40B4-BE49-F238E27FC236}">
                      <a16:creationId xmlns:a16="http://schemas.microsoft.com/office/drawing/2014/main" id="{6C694631-EF67-4E9F-992A-504B12DDAE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7550" y="570547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Oval 69">
                  <a:extLst>
                    <a:ext uri="{FF2B5EF4-FFF2-40B4-BE49-F238E27FC236}">
                      <a16:creationId xmlns:a16="http://schemas.microsoft.com/office/drawing/2014/main" id="{330EEED5-AA15-4D50-95BF-643D69174C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14538" y="56578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Oval 70">
                  <a:extLst>
                    <a:ext uri="{FF2B5EF4-FFF2-40B4-BE49-F238E27FC236}">
                      <a16:creationId xmlns:a16="http://schemas.microsoft.com/office/drawing/2014/main" id="{C1987983-E4B4-4B93-9A6B-84B0EDA284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49463" y="56102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Oval 71">
                  <a:extLst>
                    <a:ext uri="{FF2B5EF4-FFF2-40B4-BE49-F238E27FC236}">
                      <a16:creationId xmlns:a16="http://schemas.microsoft.com/office/drawing/2014/main" id="{6AD4B5E3-7D8B-41E6-8335-2873EEA23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8038" y="556260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Oval 72">
                  <a:extLst>
                    <a:ext uri="{FF2B5EF4-FFF2-40B4-BE49-F238E27FC236}">
                      <a16:creationId xmlns:a16="http://schemas.microsoft.com/office/drawing/2014/main" id="{623E6FC5-A6EF-4F52-963C-87F1D3BA66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12963" y="55213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Oval 73">
                  <a:extLst>
                    <a:ext uri="{FF2B5EF4-FFF2-40B4-BE49-F238E27FC236}">
                      <a16:creationId xmlns:a16="http://schemas.microsoft.com/office/drawing/2014/main" id="{836D1453-F57B-46EE-A78C-7F1942FE6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41538" y="548005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Oval 74">
                  <a:extLst>
                    <a:ext uri="{FF2B5EF4-FFF2-40B4-BE49-F238E27FC236}">
                      <a16:creationId xmlns:a16="http://schemas.microsoft.com/office/drawing/2014/main" id="{1B523F00-2DBE-46B4-8A5A-B07360236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68525" y="543877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Oval 75">
                  <a:extLst>
                    <a:ext uri="{FF2B5EF4-FFF2-40B4-BE49-F238E27FC236}">
                      <a16:creationId xmlns:a16="http://schemas.microsoft.com/office/drawing/2014/main" id="{FCE55784-517E-4114-8000-DFA650BC0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03450" y="540543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Oval 76">
                  <a:extLst>
                    <a:ext uri="{FF2B5EF4-FFF2-40B4-BE49-F238E27FC236}">
                      <a16:creationId xmlns:a16="http://schemas.microsoft.com/office/drawing/2014/main" id="{7DF54171-AA80-417D-B80F-A86A5F1030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32025" y="53705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Oval 77">
                  <a:extLst>
                    <a:ext uri="{FF2B5EF4-FFF2-40B4-BE49-F238E27FC236}">
                      <a16:creationId xmlns:a16="http://schemas.microsoft.com/office/drawing/2014/main" id="{FEBF7472-33B0-41B1-A94B-B251B92A5E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66950" y="534352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Oval 78">
                  <a:extLst>
                    <a:ext uri="{FF2B5EF4-FFF2-40B4-BE49-F238E27FC236}">
                      <a16:creationId xmlns:a16="http://schemas.microsoft.com/office/drawing/2014/main" id="{2AE6E632-3815-48AF-99BA-15EC995AEB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93938" y="53101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Oval 79">
                  <a:extLst>
                    <a:ext uri="{FF2B5EF4-FFF2-40B4-BE49-F238E27FC236}">
                      <a16:creationId xmlns:a16="http://schemas.microsoft.com/office/drawing/2014/main" id="{E32C6104-7EF7-4292-8D08-8A7048D2B8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28863" y="52895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Oval 80">
                  <a:extLst>
                    <a:ext uri="{FF2B5EF4-FFF2-40B4-BE49-F238E27FC236}">
                      <a16:creationId xmlns:a16="http://schemas.microsoft.com/office/drawing/2014/main" id="{43DAD6E3-0C8C-4A3E-9952-8E456B6457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438" y="526256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Oval 81">
                  <a:extLst>
                    <a:ext uri="{FF2B5EF4-FFF2-40B4-BE49-F238E27FC236}">
                      <a16:creationId xmlns:a16="http://schemas.microsoft.com/office/drawing/2014/main" id="{03DD127D-86CD-4BF6-B7FA-B6D3C9DD11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86013" y="52419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Oval 82">
                  <a:extLst>
                    <a:ext uri="{FF2B5EF4-FFF2-40B4-BE49-F238E27FC236}">
                      <a16:creationId xmlns:a16="http://schemas.microsoft.com/office/drawing/2014/main" id="{4DCE6110-75F9-4AE5-B014-5408A68D8B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20938" y="522763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Oval 83">
                  <a:extLst>
                    <a:ext uri="{FF2B5EF4-FFF2-40B4-BE49-F238E27FC236}">
                      <a16:creationId xmlns:a16="http://schemas.microsoft.com/office/drawing/2014/main" id="{9F294CB7-EB51-49F0-AD57-54A618A48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47925" y="521493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Oval 84">
                  <a:extLst>
                    <a:ext uri="{FF2B5EF4-FFF2-40B4-BE49-F238E27FC236}">
                      <a16:creationId xmlns:a16="http://schemas.microsoft.com/office/drawing/2014/main" id="{3CA4BA31-1CFC-44F1-9DB0-BD43BC1017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482850" y="52006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Oval 85">
                  <a:extLst>
                    <a:ext uri="{FF2B5EF4-FFF2-40B4-BE49-F238E27FC236}">
                      <a16:creationId xmlns:a16="http://schemas.microsoft.com/office/drawing/2014/main" id="{75CF17B4-7B38-40DC-AF87-5B9D248F5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11425" y="518636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Oval 86">
                  <a:extLst>
                    <a:ext uri="{FF2B5EF4-FFF2-40B4-BE49-F238E27FC236}">
                      <a16:creationId xmlns:a16="http://schemas.microsoft.com/office/drawing/2014/main" id="{E3EEA122-CB17-409A-A72F-CB3338E17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46350" y="51800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Oval 87">
                  <a:extLst>
                    <a:ext uri="{FF2B5EF4-FFF2-40B4-BE49-F238E27FC236}">
                      <a16:creationId xmlns:a16="http://schemas.microsoft.com/office/drawing/2014/main" id="{DEA7C996-A41E-4EC5-B4D1-50BBDC6C7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574925" y="51800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Oval 88">
                  <a:extLst>
                    <a:ext uri="{FF2B5EF4-FFF2-40B4-BE49-F238E27FC236}">
                      <a16:creationId xmlns:a16="http://schemas.microsoft.com/office/drawing/2014/main" id="{05AA6FFA-F5AE-4AF5-900C-C3C784F03D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09850" y="517366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Oval 89">
                  <a:extLst>
                    <a:ext uri="{FF2B5EF4-FFF2-40B4-BE49-F238E27FC236}">
                      <a16:creationId xmlns:a16="http://schemas.microsoft.com/office/drawing/2014/main" id="{A8C6A6E3-1BEA-4F03-B6E5-A0FEAF386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36838" y="517366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90">
                  <a:extLst>
                    <a:ext uri="{FF2B5EF4-FFF2-40B4-BE49-F238E27FC236}">
                      <a16:creationId xmlns:a16="http://schemas.microsoft.com/office/drawing/2014/main" id="{BB0946AC-F74C-4240-8709-BC7DF30580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5413" y="51800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Oval 91">
                  <a:extLst>
                    <a:ext uri="{FF2B5EF4-FFF2-40B4-BE49-F238E27FC236}">
                      <a16:creationId xmlns:a16="http://schemas.microsoft.com/office/drawing/2014/main" id="{3CA3A055-2452-4098-B5AD-F664877681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0338" y="51800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Oval 92">
                  <a:extLst>
                    <a:ext uri="{FF2B5EF4-FFF2-40B4-BE49-F238E27FC236}">
                      <a16:creationId xmlns:a16="http://schemas.microsoft.com/office/drawing/2014/main" id="{8ADD440F-C236-4001-89B0-2019F491A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27325" y="518636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Oval 93">
                  <a:extLst>
                    <a:ext uri="{FF2B5EF4-FFF2-40B4-BE49-F238E27FC236}">
                      <a16:creationId xmlns:a16="http://schemas.microsoft.com/office/drawing/2014/main" id="{A870939B-6739-4AD1-8F4A-FB6D11B38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2250" y="52006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Oval 94">
                  <a:extLst>
                    <a:ext uri="{FF2B5EF4-FFF2-40B4-BE49-F238E27FC236}">
                      <a16:creationId xmlns:a16="http://schemas.microsoft.com/office/drawing/2014/main" id="{D4B3BFA5-6C25-469E-A13D-E89EEDAE2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90825" y="520700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Oval 95">
                  <a:extLst>
                    <a:ext uri="{FF2B5EF4-FFF2-40B4-BE49-F238E27FC236}">
                      <a16:creationId xmlns:a16="http://schemas.microsoft.com/office/drawing/2014/main" id="{8E145EC9-CED0-4A61-9596-885CBC10D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25750" y="52212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Oval 96">
                  <a:extLst>
                    <a:ext uri="{FF2B5EF4-FFF2-40B4-BE49-F238E27FC236}">
                      <a16:creationId xmlns:a16="http://schemas.microsoft.com/office/drawing/2014/main" id="{45BC3149-95ED-466D-8634-1B6C8227DB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4325" y="523398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Oval 97">
                  <a:extLst>
                    <a:ext uri="{FF2B5EF4-FFF2-40B4-BE49-F238E27FC236}">
                      <a16:creationId xmlns:a16="http://schemas.microsoft.com/office/drawing/2014/main" id="{9CFCBCC4-04E1-4010-9CE3-656CA25C8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1313" y="525462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Oval 98">
                  <a:extLst>
                    <a:ext uri="{FF2B5EF4-FFF2-40B4-BE49-F238E27FC236}">
                      <a16:creationId xmlns:a16="http://schemas.microsoft.com/office/drawing/2014/main" id="{92CC3D03-F2FB-4016-976D-2D9362D42F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16238" y="52689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Oval 99">
                  <a:extLst>
                    <a:ext uri="{FF2B5EF4-FFF2-40B4-BE49-F238E27FC236}">
                      <a16:creationId xmlns:a16="http://schemas.microsoft.com/office/drawing/2014/main" id="{76037BDE-4252-4211-BF80-23C51632CA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4813" y="52895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Oval 100">
                  <a:extLst>
                    <a:ext uri="{FF2B5EF4-FFF2-40B4-BE49-F238E27FC236}">
                      <a16:creationId xmlns:a16="http://schemas.microsoft.com/office/drawing/2014/main" id="{713BFD34-D591-48FB-8095-3F9A7E053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79738" y="53101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Oval 101">
                  <a:extLst>
                    <a:ext uri="{FF2B5EF4-FFF2-40B4-BE49-F238E27FC236}">
                      <a16:creationId xmlns:a16="http://schemas.microsoft.com/office/drawing/2014/main" id="{47A491AE-BBCA-4947-A009-77149D3B5A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8313" y="53308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Oval 102">
                  <a:extLst>
                    <a:ext uri="{FF2B5EF4-FFF2-40B4-BE49-F238E27FC236}">
                      <a16:creationId xmlns:a16="http://schemas.microsoft.com/office/drawing/2014/main" id="{006FB79E-38B4-452F-9BE7-832C4D26EA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3238" y="53578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Oval 103">
                  <a:extLst>
                    <a:ext uri="{FF2B5EF4-FFF2-40B4-BE49-F238E27FC236}">
                      <a16:creationId xmlns:a16="http://schemas.microsoft.com/office/drawing/2014/main" id="{EB5D0D44-68E4-4E78-9C4F-A3609FE17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0225" y="53784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Oval 104">
                  <a:extLst>
                    <a:ext uri="{FF2B5EF4-FFF2-40B4-BE49-F238E27FC236}">
                      <a16:creationId xmlns:a16="http://schemas.microsoft.com/office/drawing/2014/main" id="{3DC19571-F447-4B0D-B803-783213432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05150" y="540543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Oval 105">
                  <a:extLst>
                    <a:ext uri="{FF2B5EF4-FFF2-40B4-BE49-F238E27FC236}">
                      <a16:creationId xmlns:a16="http://schemas.microsoft.com/office/drawing/2014/main" id="{5DE86605-D562-4282-B635-208DB50CCA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33725" y="543242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Oval 106">
                  <a:extLst>
                    <a:ext uri="{FF2B5EF4-FFF2-40B4-BE49-F238E27FC236}">
                      <a16:creationId xmlns:a16="http://schemas.microsoft.com/office/drawing/2014/main" id="{CE316814-C274-4332-9D59-EB8C9FFC2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60713" y="545306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Oval 107">
                  <a:extLst>
                    <a:ext uri="{FF2B5EF4-FFF2-40B4-BE49-F238E27FC236}">
                      <a16:creationId xmlns:a16="http://schemas.microsoft.com/office/drawing/2014/main" id="{CD944F9E-3354-4001-8B97-D9581FABC5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5638" y="548005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Oval 108">
                  <a:extLst>
                    <a:ext uri="{FF2B5EF4-FFF2-40B4-BE49-F238E27FC236}">
                      <a16:creationId xmlns:a16="http://schemas.microsoft.com/office/drawing/2014/main" id="{9281CFB5-A045-44DB-8E15-BA0909ADD7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4213" y="550703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Oval 109">
                  <a:extLst>
                    <a:ext uri="{FF2B5EF4-FFF2-40B4-BE49-F238E27FC236}">
                      <a16:creationId xmlns:a16="http://schemas.microsoft.com/office/drawing/2014/main" id="{B0AFD1DB-8CB1-4F00-9BA1-1F5A64539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59138" y="55356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110">
                  <a:extLst>
                    <a:ext uri="{FF2B5EF4-FFF2-40B4-BE49-F238E27FC236}">
                      <a16:creationId xmlns:a16="http://schemas.microsoft.com/office/drawing/2014/main" id="{D6B20A7E-0AF4-4CB9-9024-897F197F4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87713" y="556260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Oval 111">
                  <a:extLst>
                    <a:ext uri="{FF2B5EF4-FFF2-40B4-BE49-F238E27FC236}">
                      <a16:creationId xmlns:a16="http://schemas.microsoft.com/office/drawing/2014/main" id="{3B46728C-3692-4D90-AAD4-58564279AC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22638" y="55895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Oval 112">
                  <a:extLst>
                    <a:ext uri="{FF2B5EF4-FFF2-40B4-BE49-F238E27FC236}">
                      <a16:creationId xmlns:a16="http://schemas.microsoft.com/office/drawing/2014/main" id="{623798AF-45DF-45C8-A744-25EA29590A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49625" y="562292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Oval 113">
                  <a:extLst>
                    <a:ext uri="{FF2B5EF4-FFF2-40B4-BE49-F238E27FC236}">
                      <a16:creationId xmlns:a16="http://schemas.microsoft.com/office/drawing/2014/main" id="{77606137-EAFA-4C08-A68E-0EF751D38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78200" y="565150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Oval 114">
                  <a:extLst>
                    <a:ext uri="{FF2B5EF4-FFF2-40B4-BE49-F238E27FC236}">
                      <a16:creationId xmlns:a16="http://schemas.microsoft.com/office/drawing/2014/main" id="{F58CB955-8C60-4D6E-87B3-9867225A05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13125" y="56784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115">
                  <a:extLst>
                    <a:ext uri="{FF2B5EF4-FFF2-40B4-BE49-F238E27FC236}">
                      <a16:creationId xmlns:a16="http://schemas.microsoft.com/office/drawing/2014/main" id="{8FDC9F7B-1FA8-440E-8106-54604C0A5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40113" y="570547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Oval 116">
                  <a:extLst>
                    <a:ext uri="{FF2B5EF4-FFF2-40B4-BE49-F238E27FC236}">
                      <a16:creationId xmlns:a16="http://schemas.microsoft.com/office/drawing/2014/main" id="{FCD2A055-9BEE-4B77-9E50-86BC71EBB8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75038" y="573246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Oval 117">
                  <a:extLst>
                    <a:ext uri="{FF2B5EF4-FFF2-40B4-BE49-F238E27FC236}">
                      <a16:creationId xmlns:a16="http://schemas.microsoft.com/office/drawing/2014/main" id="{7B097352-520A-4A08-9C57-06E70E078D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3613" y="5759451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Oval 118">
                  <a:extLst>
                    <a:ext uri="{FF2B5EF4-FFF2-40B4-BE49-F238E27FC236}">
                      <a16:creationId xmlns:a16="http://schemas.microsoft.com/office/drawing/2014/main" id="{DD43B2BF-10FA-476C-95FD-DAC60A16D7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38538" y="578643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Oval 119">
                  <a:extLst>
                    <a:ext uri="{FF2B5EF4-FFF2-40B4-BE49-F238E27FC236}">
                      <a16:creationId xmlns:a16="http://schemas.microsoft.com/office/drawing/2014/main" id="{CA0D7240-0C2A-4CF2-AE97-A68ADF9EC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67113" y="58150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Oval 120">
                  <a:extLst>
                    <a:ext uri="{FF2B5EF4-FFF2-40B4-BE49-F238E27FC236}">
                      <a16:creationId xmlns:a16="http://schemas.microsoft.com/office/drawing/2014/main" id="{51C7F882-FFF6-4A0D-8C9E-84891C0963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02038" y="584200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Oval 121">
                  <a:extLst>
                    <a:ext uri="{FF2B5EF4-FFF2-40B4-BE49-F238E27FC236}">
                      <a16:creationId xmlns:a16="http://schemas.microsoft.com/office/drawing/2014/main" id="{4505324E-0881-422B-AFC4-638DC833C6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9025" y="586263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Oval 122">
                  <a:extLst>
                    <a:ext uri="{FF2B5EF4-FFF2-40B4-BE49-F238E27FC236}">
                      <a16:creationId xmlns:a16="http://schemas.microsoft.com/office/drawing/2014/main" id="{7DE594A9-3197-4BF1-A74C-F614BAA491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7600" y="58896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Oval 123">
                  <a:extLst>
                    <a:ext uri="{FF2B5EF4-FFF2-40B4-BE49-F238E27FC236}">
                      <a16:creationId xmlns:a16="http://schemas.microsoft.com/office/drawing/2014/main" id="{3712B2CC-8428-438C-A943-DFCDAD1B24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92525" y="59166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124">
                  <a:extLst>
                    <a:ext uri="{FF2B5EF4-FFF2-40B4-BE49-F238E27FC236}">
                      <a16:creationId xmlns:a16="http://schemas.microsoft.com/office/drawing/2014/main" id="{EA3A8CC4-87CE-4DF8-8526-07D83973A0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21100" y="59372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Oval 125">
                  <a:extLst>
                    <a:ext uri="{FF2B5EF4-FFF2-40B4-BE49-F238E27FC236}">
                      <a16:creationId xmlns:a16="http://schemas.microsoft.com/office/drawing/2014/main" id="{4101315A-0A95-4E6B-B29D-CE0D0C7182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56025" y="596423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Oval 126">
                  <a:extLst>
                    <a:ext uri="{FF2B5EF4-FFF2-40B4-BE49-F238E27FC236}">
                      <a16:creationId xmlns:a16="http://schemas.microsoft.com/office/drawing/2014/main" id="{3E8B54AC-B400-406F-9B00-B5EAA46CE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83013" y="598487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Oval 127">
                  <a:extLst>
                    <a:ext uri="{FF2B5EF4-FFF2-40B4-BE49-F238E27FC236}">
                      <a16:creationId xmlns:a16="http://schemas.microsoft.com/office/drawing/2014/main" id="{9AF808F4-651A-4609-8AD4-BF41BE1F3B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17938" y="600551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Oval 128">
                  <a:extLst>
                    <a:ext uri="{FF2B5EF4-FFF2-40B4-BE49-F238E27FC236}">
                      <a16:creationId xmlns:a16="http://schemas.microsoft.com/office/drawing/2014/main" id="{BCFB91D5-7D80-413E-806F-AF853F08B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6513" y="602615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Oval 129">
                  <a:extLst>
                    <a:ext uri="{FF2B5EF4-FFF2-40B4-BE49-F238E27FC236}">
                      <a16:creationId xmlns:a16="http://schemas.microsoft.com/office/drawing/2014/main" id="{895E57C2-C4B0-4E4F-AA86-C086B2815B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73500" y="604678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130">
                  <a:extLst>
                    <a:ext uri="{FF2B5EF4-FFF2-40B4-BE49-F238E27FC236}">
                      <a16:creationId xmlns:a16="http://schemas.microsoft.com/office/drawing/2014/main" id="{8BC2D9F1-9EC6-4890-AA0C-85FACB37EB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08425" y="6067426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Oval 131">
                  <a:extLst>
                    <a:ext uri="{FF2B5EF4-FFF2-40B4-BE49-F238E27FC236}">
                      <a16:creationId xmlns:a16="http://schemas.microsoft.com/office/drawing/2014/main" id="{A2D2C54D-A84A-442E-8A99-A4BE286F96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37000" y="6088063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Oval 132">
                  <a:extLst>
                    <a:ext uri="{FF2B5EF4-FFF2-40B4-BE49-F238E27FC236}">
                      <a16:creationId xmlns:a16="http://schemas.microsoft.com/office/drawing/2014/main" id="{1414F7A4-5972-4003-8EF2-7E4F6F6AA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71925" y="6107113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Oval 133">
                  <a:extLst>
                    <a:ext uri="{FF2B5EF4-FFF2-40B4-BE49-F238E27FC236}">
                      <a16:creationId xmlns:a16="http://schemas.microsoft.com/office/drawing/2014/main" id="{B66839D0-85C4-411B-BD79-729E182310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00500" y="6121401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Oval 134">
                  <a:extLst>
                    <a:ext uri="{FF2B5EF4-FFF2-40B4-BE49-F238E27FC236}">
                      <a16:creationId xmlns:a16="http://schemas.microsoft.com/office/drawing/2014/main" id="{FEF7C694-A328-4930-8EA6-C911F8075F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35425" y="6142038"/>
                  <a:ext cx="34925" cy="33338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Oval 135">
                  <a:extLst>
                    <a:ext uri="{FF2B5EF4-FFF2-40B4-BE49-F238E27FC236}">
                      <a16:creationId xmlns:a16="http://schemas.microsoft.com/office/drawing/2014/main" id="{E0E0F7FF-20A9-4B74-B0FA-DF2F8D9814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62413" y="6154738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Oval 136">
                  <a:extLst>
                    <a:ext uri="{FF2B5EF4-FFF2-40B4-BE49-F238E27FC236}">
                      <a16:creationId xmlns:a16="http://schemas.microsoft.com/office/drawing/2014/main" id="{93ACE042-C508-4330-81C3-8BEE33E273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97338" y="6169026"/>
                  <a:ext cx="34925" cy="34925"/>
                </a:xfrm>
                <a:prstGeom prst="ellipse">
                  <a:avLst/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78B7A961-5AEB-4D51-8CC3-709F8EF38E38}"/>
                  </a:ext>
                </a:extLst>
              </p:cNvPr>
              <p:cNvCxnSpPr/>
              <p:nvPr/>
            </p:nvCxnSpPr>
            <p:spPr>
              <a:xfrm>
                <a:off x="11423268" y="1727028"/>
                <a:ext cx="0" cy="3414845"/>
              </a:xfrm>
              <a:prstGeom prst="line">
                <a:avLst/>
              </a:prstGeom>
              <a:ln w="19050">
                <a:solidFill>
                  <a:srgbClr val="FF000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3EA7D33E-9813-4A00-9CC6-F10357596D14}"/>
                    </a:ext>
                  </a:extLst>
                </p:cNvPr>
                <p:cNvSpPr txBox="1"/>
                <p:nvPr/>
              </p:nvSpPr>
              <p:spPr>
                <a:xfrm>
                  <a:off x="5561874" y="5870161"/>
                  <a:ext cx="723988" cy="241795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b>
                          <m:sSubPr>
                            <m:ctrlPr>
                              <a:rPr lang="en-US" sz="2000" b="0" i="1" smtClean="0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latin typeface="Cambria Math" panose="02040503050406030204" pitchFamily="18" charset="0"/>
                              </a:rPr>
                              <m:t>p</m:t>
                            </m:r>
                          </m:e>
                          <m:sub>
                            <m:r>
                              <m:rPr>
                                <m:sty m:val="p"/>
                              </m:rPr>
                              <a:rPr lang="en-US" sz="2000" b="0" i="0" smtClean="0">
                                <a:latin typeface="Cambria Math" panose="02040503050406030204" pitchFamily="18" charset="0"/>
                              </a:rPr>
                              <m:t>o</m:t>
                            </m:r>
                          </m:sub>
                        </m:sSub>
                        <m:r>
                          <a:rPr lang="en-US" sz="2000" b="0" i="0" smtClean="0">
                            <a:latin typeface="Cambria Math" panose="02040503050406030204" pitchFamily="18" charset="0"/>
                          </a:rPr>
                          <m:t>/2ℏ</m:t>
                        </m:r>
                        <m:r>
                          <m:rPr>
                            <m:sty m:val="p"/>
                          </m:rPr>
                          <a:rPr lang="en-US" sz="2000" b="0" i="0" smtClean="0">
                            <a:latin typeface="Cambria Math" panose="02040503050406030204" pitchFamily="18" charset="0"/>
                          </a:rPr>
                          <m:t>k</m:t>
                        </m:r>
                      </m:oMath>
                    </m:oMathPara>
                  </a14:m>
                  <a:endParaRPr lang="en-US" sz="2000" dirty="0"/>
                </a:p>
              </p:txBody>
            </p:sp>
          </mc:Choice>
          <mc:Fallback xmlns=""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3EA7D33E-9813-4A00-9CC6-F10357596D1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561874" y="5870161"/>
                  <a:ext cx="723988" cy="241795"/>
                </a:xfrm>
                <a:prstGeom prst="rect">
                  <a:avLst/>
                </a:prstGeom>
                <a:blipFill>
                  <a:blip r:embed="rId2"/>
                  <a:stretch>
                    <a:fillRect l="-6944" r="-6944" b="-3333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" name="Rectangle 97">
              <a:extLst>
                <a:ext uri="{FF2B5EF4-FFF2-40B4-BE49-F238E27FC236}">
                  <a16:creationId xmlns:a16="http://schemas.microsoft.com/office/drawing/2014/main" id="{7374AB91-E6EE-413F-9E12-88A84D37A6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3799389" y="4716495"/>
              <a:ext cx="332467" cy="228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altLang="en-US" dirty="0">
                  <a:solidFill>
                    <a:srgbClr val="000000"/>
                  </a:solidFill>
                  <a:latin typeface="Times newman"/>
                  <a:cs typeface="Times New Roman" panose="02020603050405020304" pitchFamily="18" charset="0"/>
                </a:rPr>
                <a:t>f(</a:t>
              </a:r>
              <a:r>
                <a:rPr lang="en-US" altLang="en-US" dirty="0" err="1">
                  <a:solidFill>
                    <a:srgbClr val="000000"/>
                  </a:solidFill>
                  <a:latin typeface="Times newman"/>
                  <a:cs typeface="Times New Roman" panose="02020603050405020304" pitchFamily="18" charset="0"/>
                </a:rPr>
                <a:t>p</a:t>
              </a:r>
              <a:r>
                <a:rPr lang="en-US" altLang="en-US" baseline="-25000" dirty="0" err="1">
                  <a:solidFill>
                    <a:srgbClr val="000000"/>
                  </a:solidFill>
                  <a:latin typeface="Times newman"/>
                  <a:cs typeface="Times New Roman" panose="02020603050405020304" pitchFamily="18" charset="0"/>
                </a:rPr>
                <a:t>o</a:t>
              </a:r>
              <a:r>
                <a:rPr lang="en-US" altLang="en-US" dirty="0">
                  <a:solidFill>
                    <a:srgbClr val="000000"/>
                  </a:solidFill>
                  <a:latin typeface="Times newman"/>
                  <a:cs typeface="Times New Roman" panose="02020603050405020304" pitchFamily="18" charset="0"/>
                </a:rPr>
                <a:t>)</a:t>
              </a:r>
              <a:endParaRPr kumimoji="0" lang="en-US" altLang="en-US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man"/>
                <a:cs typeface="Times New Roman" panose="02020603050405020304" pitchFamily="18" charset="0"/>
              </a:endParaRPr>
            </a:p>
          </p:txBody>
        </p:sp>
      </p:grpSp>
      <p:sp>
        <p:nvSpPr>
          <p:cNvPr id="139" name="TextBox 138">
            <a:extLst>
              <a:ext uri="{FF2B5EF4-FFF2-40B4-BE49-F238E27FC236}">
                <a16:creationId xmlns:a16="http://schemas.microsoft.com/office/drawing/2014/main" id="{29A22BB2-EA7E-4DD0-A403-873EA0686615}"/>
              </a:ext>
            </a:extLst>
          </p:cNvPr>
          <p:cNvSpPr txBox="1"/>
          <p:nvPr/>
        </p:nvSpPr>
        <p:spPr>
          <a:xfrm>
            <a:off x="1021909" y="68286"/>
            <a:ext cx="710416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u="sng" dirty="0"/>
              <a:t>Approach to studying thermalization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E0F195DF-7285-4C7A-AB7C-6B2C51E3E600}"/>
              </a:ext>
            </a:extLst>
          </p:cNvPr>
          <p:cNvSpPr txBox="1"/>
          <p:nvPr/>
        </p:nvSpPr>
        <p:spPr>
          <a:xfrm>
            <a:off x="162187" y="3330713"/>
            <a:ext cx="51604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FF"/>
                </a:solidFill>
              </a:rPr>
              <a:t>Density-independent heating: mostly spontaneous emission from lattice light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/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99083887-E9E7-4445-AE23-5E739B248A3E}"/>
              </a:ext>
            </a:extLst>
          </p:cNvPr>
          <p:cNvSpPr txBox="1"/>
          <p:nvPr/>
        </p:nvSpPr>
        <p:spPr>
          <a:xfrm>
            <a:off x="205626" y="4848175"/>
            <a:ext cx="41168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FF0000"/>
                </a:solidFill>
              </a:rPr>
              <a:t>Heating from 3-body loss</a:t>
            </a: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72887BC2-2EAC-4749-B4B3-6BB5414AB4D7}"/>
              </a:ext>
            </a:extLst>
          </p:cNvPr>
          <p:cNvSpPr txBox="1"/>
          <p:nvPr/>
        </p:nvSpPr>
        <p:spPr>
          <a:xfrm>
            <a:off x="231084" y="5700509"/>
            <a:ext cx="46706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rgbClr val="0000FF"/>
                </a:solidFill>
              </a:rPr>
              <a:t>Diffractive 3-body collisions: evaporative cooling</a:t>
            </a:r>
          </a:p>
        </p:txBody>
      </p:sp>
      <p:sp>
        <p:nvSpPr>
          <p:cNvPr id="149" name="Text Box 8">
            <a:extLst>
              <a:ext uri="{FF2B5EF4-FFF2-40B4-BE49-F238E27FC236}">
                <a16:creationId xmlns:a16="http://schemas.microsoft.com/office/drawing/2014/main" id="{FD50CF97-3B09-49A3-8156-BFF12A05D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4036" y="3395731"/>
            <a:ext cx="365773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J.F </a:t>
            </a:r>
            <a:r>
              <a:rPr lang="en-US" altLang="en-US" sz="1800" dirty="0" err="1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Riou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, A. Reinhard, L. Zundel, D.S. Weiss, </a:t>
            </a:r>
            <a:r>
              <a:rPr lang="en-US" altLang="en-US" sz="1800" i="1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PRA </a:t>
            </a:r>
            <a:r>
              <a:rPr lang="en-US" altLang="en-US" sz="1800" b="1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 86,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  <a:cs typeface="Calibri" panose="020F0502020204030204" pitchFamily="34" charset="0"/>
              </a:rPr>
              <a:t> 033412 (2012)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D22A5C91-D111-4DE6-B38D-FB0DFBD2824F}"/>
              </a:ext>
            </a:extLst>
          </p:cNvPr>
          <p:cNvSpPr txBox="1"/>
          <p:nvPr/>
        </p:nvSpPr>
        <p:spPr>
          <a:xfrm>
            <a:off x="196728" y="2438689"/>
            <a:ext cx="45674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u="sng" dirty="0"/>
              <a:t>Processes that drive momentum evolution in 1D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34FF9A13-F345-4E32-A30C-87EF9337DF59}"/>
              </a:ext>
            </a:extLst>
          </p:cNvPr>
          <p:cNvSpPr txBox="1"/>
          <p:nvPr/>
        </p:nvSpPr>
        <p:spPr>
          <a:xfrm>
            <a:off x="714894" y="1391619"/>
            <a:ext cx="73996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00FF"/>
                </a:solidFill>
              </a:rPr>
              <a:t>Take the system out of equilibrium and follow time evolution of the momentum distribution.</a:t>
            </a:r>
            <a:endParaRPr lang="en-US" sz="2400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A2E2CC81-C72D-40E0-8E40-76C346F2E1D8}"/>
              </a:ext>
            </a:extLst>
          </p:cNvPr>
          <p:cNvSpPr txBox="1"/>
          <p:nvPr/>
        </p:nvSpPr>
        <p:spPr>
          <a:xfrm>
            <a:off x="5256723" y="5821667"/>
            <a:ext cx="39914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008000"/>
                </a:solidFill>
              </a:rPr>
              <a:t>isolated effect of 3-body elastic collisions</a:t>
            </a:r>
          </a:p>
        </p:txBody>
      </p:sp>
      <p:sp>
        <p:nvSpPr>
          <p:cNvPr id="145" name="Line 9">
            <a:extLst>
              <a:ext uri="{FF2B5EF4-FFF2-40B4-BE49-F238E27FC236}">
                <a16:creationId xmlns:a16="http://schemas.microsoft.com/office/drawing/2014/main" id="{83EBD31E-77DD-4AB7-98CC-7DF90206B87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68454" y="6296188"/>
            <a:ext cx="789064" cy="11003"/>
          </a:xfrm>
          <a:prstGeom prst="line">
            <a:avLst/>
          </a:prstGeom>
          <a:noFill/>
          <a:ln w="76200">
            <a:solidFill>
              <a:srgbClr val="00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50" name="Text Box 8">
            <a:extLst>
              <a:ext uri="{FF2B5EF4-FFF2-40B4-BE49-F238E27FC236}">
                <a16:creationId xmlns:a16="http://schemas.microsoft.com/office/drawing/2014/main" id="{45A8776E-7009-416D-B7D3-F8361103B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141" y="4606970"/>
            <a:ext cx="3765874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1pPr>
            <a:lvl2pPr marL="742950" indent="-28575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2pPr>
            <a:lvl3pPr marL="11430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3pPr>
            <a:lvl4pPr marL="16002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4pPr>
            <a:lvl5pPr marL="2057400" indent="-228600" eaLnBrk="0" hangingPunct="0"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accent2"/>
                </a:solidFill>
                <a:latin typeface="Comic Sans MS" pitchFamily="66" charset="0"/>
                <a:cs typeface="Arial" pitchFamily="34" charset="0"/>
              </a:defRPr>
            </a:lvl9pPr>
          </a:lstStyle>
          <a:p>
            <a:pPr eaLnBrk="1" hangingPunct="1"/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L.A. Zundel, J.M. Wilson, N. </a:t>
            </a:r>
            <a:r>
              <a:rPr lang="en-US" altLang="en-US" sz="1800" dirty="0" err="1">
                <a:solidFill>
                  <a:schemeClr val="accent6">
                    <a:lumMod val="75000"/>
                  </a:schemeClr>
                </a:solidFill>
              </a:rPr>
              <a:t>Malvania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, L. Xia, J.F </a:t>
            </a:r>
            <a:r>
              <a:rPr lang="en-US" altLang="en-US" sz="1800" dirty="0" err="1">
                <a:solidFill>
                  <a:schemeClr val="accent6">
                    <a:lumMod val="75000"/>
                  </a:schemeClr>
                </a:solidFill>
              </a:rPr>
              <a:t>Riou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, D.S. Weiss, </a:t>
            </a:r>
            <a:r>
              <a:rPr lang="en-US" altLang="en-US" sz="1800" i="1" dirty="0">
                <a:solidFill>
                  <a:schemeClr val="accent6">
                    <a:lumMod val="75000"/>
                  </a:schemeClr>
                </a:solidFill>
              </a:rPr>
              <a:t>PRL</a:t>
            </a:r>
            <a:r>
              <a:rPr lang="en-US" altLang="en-US" sz="1800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1800" dirty="0">
                <a:solidFill>
                  <a:schemeClr val="accent6">
                    <a:lumMod val="75000"/>
                  </a:schemeClr>
                </a:solidFill>
              </a:rPr>
              <a:t>122, 013402 (2019)</a:t>
            </a:r>
            <a:endParaRPr lang="en-US" altLang="en-US" sz="1800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078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12953</TotalTime>
  <Words>2671</Words>
  <Application>Microsoft Office PowerPoint</Application>
  <PresentationFormat>On-screen Show (4:3)</PresentationFormat>
  <Paragraphs>672</Paragraphs>
  <Slides>45</Slides>
  <Notes>7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45</vt:i4>
      </vt:variant>
    </vt:vector>
  </HeadingPairs>
  <TitlesOfParts>
    <vt:vector size="56" baseType="lpstr">
      <vt:lpstr>Arial</vt:lpstr>
      <vt:lpstr>Calibri</vt:lpstr>
      <vt:lpstr>Cambria Math</vt:lpstr>
      <vt:lpstr>Comic Sans MS</vt:lpstr>
      <vt:lpstr>Helvetica</vt:lpstr>
      <vt:lpstr>Symbol</vt:lpstr>
      <vt:lpstr>Times New Roman</vt:lpstr>
      <vt:lpstr>Times newman</vt:lpstr>
      <vt:lpstr>Wingdings</vt:lpstr>
      <vt:lpstr>Office Theme</vt:lpstr>
      <vt:lpstr>Equation</vt:lpstr>
      <vt:lpstr>PowerPoint Presentation</vt:lpstr>
      <vt:lpstr>Our motivation</vt:lpstr>
      <vt:lpstr>Outline: 1D 3-body recombination</vt:lpstr>
      <vt:lpstr>Optical Lattices </vt:lpstr>
      <vt:lpstr>Experimental 1D gases</vt:lpstr>
      <vt:lpstr>1D Bose gases with variable point-like interactions</vt:lpstr>
      <vt:lpstr>Eg., Normalized Local Pair Correlations</vt:lpstr>
      <vt:lpstr>Collisions in 1D</vt:lpstr>
      <vt:lpstr>PowerPoint Presentation</vt:lpstr>
      <vt:lpstr>Creating Non-Equlibrium Distributions</vt:lpstr>
      <vt:lpstr>Quantum Newton’s Cradles</vt:lpstr>
      <vt:lpstr>Steady-state Momentum Distributions</vt:lpstr>
      <vt:lpstr>What happens to the QNC in 3D?</vt:lpstr>
      <vt:lpstr>Enforced 1D dynamics</vt:lpstr>
      <vt:lpstr>PowerPoint Presentation</vt:lpstr>
      <vt:lpstr>Low density evolution</vt:lpstr>
      <vt:lpstr>High density evolution</vt:lpstr>
      <vt:lpstr>3-body recombination</vt:lpstr>
      <vt:lpstr>Suppression of 3-body recombination in 1D</vt:lpstr>
      <vt:lpstr>PowerPoint Presentation</vt:lpstr>
      <vt:lpstr>Simple fit of 3-body loss</vt:lpstr>
      <vt:lpstr>The loss depends on the average energy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K31D(Ecm) or g3(0)?</vt:lpstr>
      <vt:lpstr>Summary</vt:lpstr>
      <vt:lpstr>PowerPoint Presentation</vt:lpstr>
      <vt:lpstr>Robustness of the model</vt:lpstr>
      <vt:lpstr>Complete space and momentum distributions </vt:lpstr>
      <vt:lpstr>Heating in a 2D optical lattice</vt:lpstr>
      <vt:lpstr>The Classical KAM theorem</vt:lpstr>
      <vt:lpstr>Eigenstate Thermalization Hypothesis</vt:lpstr>
      <vt:lpstr>PowerPoint Presentation</vt:lpstr>
      <vt:lpstr>Slightly non-integrable systems</vt:lpstr>
      <vt:lpstr>Compromised δ-interactions</vt:lpstr>
      <vt:lpstr>“Heating” Mechanisms</vt:lpstr>
      <vt:lpstr>Monte Carlo</vt:lpstr>
      <vt:lpstr>PowerPoint Presentation</vt:lpstr>
      <vt:lpstr>PowerPoint Presentation</vt:lpstr>
      <vt:lpstr>COM Energy-dependent collisions</vt:lpstr>
      <vt:lpstr>The Lieb-Liniger limits</vt:lpstr>
      <vt:lpstr>1D energy parameterized by 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What does it take for a 1D gas to thermalize?</dc:title>
  <dc:creator>dsweiss</dc:creator>
  <cp:lastModifiedBy>David Weiss</cp:lastModifiedBy>
  <cp:revision>210</cp:revision>
  <dcterms:created xsi:type="dcterms:W3CDTF">2014-11-12T03:40:16Z</dcterms:created>
  <dcterms:modified xsi:type="dcterms:W3CDTF">2019-09-03T22:14:07Z</dcterms:modified>
</cp:coreProperties>
</file>