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9" r:id="rId6"/>
    <p:sldId id="268" r:id="rId7"/>
    <p:sldId id="271" r:id="rId8"/>
    <p:sldId id="283" r:id="rId9"/>
    <p:sldId id="284" r:id="rId10"/>
    <p:sldId id="263" r:id="rId11"/>
    <p:sldId id="267" r:id="rId12"/>
    <p:sldId id="269" r:id="rId13"/>
    <p:sldId id="270" r:id="rId14"/>
    <p:sldId id="278" r:id="rId15"/>
    <p:sldId id="282" r:id="rId16"/>
    <p:sldId id="276" r:id="rId17"/>
    <p:sldId id="285" r:id="rId18"/>
    <p:sldId id="286" r:id="rId19"/>
    <p:sldId id="279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7B"/>
    <a:srgbClr val="A5A9AC"/>
    <a:srgbClr val="00626F"/>
    <a:srgbClr val="1D757B"/>
    <a:srgbClr val="87CBD3"/>
    <a:srgbClr val="C8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4607" autoAdjust="0"/>
  </p:normalViewPr>
  <p:slideViewPr>
    <p:cSldViewPr snapToGrid="0" snapToObjects="1">
      <p:cViewPr varScale="1">
        <p:scale>
          <a:sx n="209" d="100"/>
          <a:sy n="209" d="100"/>
        </p:scale>
        <p:origin x="666" y="174"/>
      </p:cViewPr>
      <p:guideLst>
        <p:guide orient="horz" pos="209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0"/>
    </p:cViewPr>
  </p:sorterViewPr>
  <p:notesViewPr>
    <p:cSldViewPr snapToGrid="0" snapToObjects="1">
      <p:cViewPr varScale="1">
        <p:scale>
          <a:sx n="127" d="100"/>
          <a:sy n="127" d="100"/>
        </p:scale>
        <p:origin x="480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27" Type="http://schemas.microsoft.com/office/2016/11/relationships/changesInfo" Target="changesInfos/changesInfo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Philip AWE" userId="e844e9c9-8867-4268-abce-28767318d7f0" providerId="ADAL" clId="{94DED9E5-9B77-44BA-A06F-BA9BBE22F669}"/>
    <pc:docChg chg="undo custSel addSld modSld">
      <pc:chgData name="Martin Philip AWE" userId="e844e9c9-8867-4268-abce-28767318d7f0" providerId="ADAL" clId="{94DED9E5-9B77-44BA-A06F-BA9BBE22F669}" dt="2023-09-27T14:47:49.099" v="4509" actId="20577"/>
      <pc:docMkLst>
        <pc:docMk/>
      </pc:docMkLst>
      <pc:sldChg chg="modSp mod">
        <pc:chgData name="Martin Philip AWE" userId="e844e9c9-8867-4268-abce-28767318d7f0" providerId="ADAL" clId="{94DED9E5-9B77-44BA-A06F-BA9BBE22F669}" dt="2023-09-27T14:47:21.117" v="4491" actId="20577"/>
        <pc:sldMkLst>
          <pc:docMk/>
          <pc:sldMk cId="3208016070" sldId="263"/>
        </pc:sldMkLst>
        <pc:spChg chg="mod">
          <ac:chgData name="Martin Philip AWE" userId="e844e9c9-8867-4268-abce-28767318d7f0" providerId="ADAL" clId="{94DED9E5-9B77-44BA-A06F-BA9BBE22F669}" dt="2023-09-27T14:47:21.117" v="4491" actId="20577"/>
          <ac:spMkLst>
            <pc:docMk/>
            <pc:sldMk cId="3208016070" sldId="263"/>
            <ac:spMk id="3" creationId="{503D580D-4A09-403C-BF38-ADBE8FA9A34B}"/>
          </ac:spMkLst>
        </pc:spChg>
      </pc:sldChg>
      <pc:sldChg chg="modSp mod">
        <pc:chgData name="Martin Philip AWE" userId="e844e9c9-8867-4268-abce-28767318d7f0" providerId="ADAL" clId="{94DED9E5-9B77-44BA-A06F-BA9BBE22F669}" dt="2023-09-27T14:47:49.099" v="4509" actId="20577"/>
        <pc:sldMkLst>
          <pc:docMk/>
          <pc:sldMk cId="2766554623" sldId="267"/>
        </pc:sldMkLst>
        <pc:spChg chg="mod">
          <ac:chgData name="Martin Philip AWE" userId="e844e9c9-8867-4268-abce-28767318d7f0" providerId="ADAL" clId="{94DED9E5-9B77-44BA-A06F-BA9BBE22F669}" dt="2023-09-27T11:09:51.042" v="670" actId="20577"/>
          <ac:spMkLst>
            <pc:docMk/>
            <pc:sldMk cId="2766554623" sldId="267"/>
            <ac:spMk id="2" creationId="{FCA13516-372E-4D6A-A21E-F8EB594E55E7}"/>
          </ac:spMkLst>
        </pc:spChg>
        <pc:spChg chg="mod">
          <ac:chgData name="Martin Philip AWE" userId="e844e9c9-8867-4268-abce-28767318d7f0" providerId="ADAL" clId="{94DED9E5-9B77-44BA-A06F-BA9BBE22F669}" dt="2023-09-27T14:47:49.099" v="4509" actId="20577"/>
          <ac:spMkLst>
            <pc:docMk/>
            <pc:sldMk cId="2766554623" sldId="267"/>
            <ac:spMk id="3" creationId="{503D580D-4A09-403C-BF38-ADBE8FA9A34B}"/>
          </ac:spMkLst>
        </pc:spChg>
      </pc:sldChg>
      <pc:sldChg chg="modSp mod">
        <pc:chgData name="Martin Philip AWE" userId="e844e9c9-8867-4268-abce-28767318d7f0" providerId="ADAL" clId="{94DED9E5-9B77-44BA-A06F-BA9BBE22F669}" dt="2023-09-27T09:49:05.163" v="149" actId="404"/>
        <pc:sldMkLst>
          <pc:docMk/>
          <pc:sldMk cId="4230200505" sldId="268"/>
        </pc:sldMkLst>
        <pc:spChg chg="mod">
          <ac:chgData name="Martin Philip AWE" userId="e844e9c9-8867-4268-abce-28767318d7f0" providerId="ADAL" clId="{94DED9E5-9B77-44BA-A06F-BA9BBE22F669}" dt="2023-09-27T09:48:16.971" v="78" actId="1076"/>
          <ac:spMkLst>
            <pc:docMk/>
            <pc:sldMk cId="4230200505" sldId="268"/>
            <ac:spMk id="3" creationId="{503D580D-4A09-403C-BF38-ADBE8FA9A34B}"/>
          </ac:spMkLst>
        </pc:spChg>
        <pc:spChg chg="mod">
          <ac:chgData name="Martin Philip AWE" userId="e844e9c9-8867-4268-abce-28767318d7f0" providerId="ADAL" clId="{94DED9E5-9B77-44BA-A06F-BA9BBE22F669}" dt="2023-09-27T09:49:05.163" v="149" actId="404"/>
          <ac:spMkLst>
            <pc:docMk/>
            <pc:sldMk cId="4230200505" sldId="268"/>
            <ac:spMk id="4" creationId="{6FAD390B-631D-4FAF-833D-0F693C244356}"/>
          </ac:spMkLst>
        </pc:spChg>
      </pc:sldChg>
      <pc:sldChg chg="addSp delSp modSp mod">
        <pc:chgData name="Martin Philip AWE" userId="e844e9c9-8867-4268-abce-28767318d7f0" providerId="ADAL" clId="{94DED9E5-9B77-44BA-A06F-BA9BBE22F669}" dt="2023-09-27T09:53:02.033" v="204" actId="20577"/>
        <pc:sldMkLst>
          <pc:docMk/>
          <pc:sldMk cId="1496099784" sldId="270"/>
        </pc:sldMkLst>
        <pc:spChg chg="mod">
          <ac:chgData name="Martin Philip AWE" userId="e844e9c9-8867-4268-abce-28767318d7f0" providerId="ADAL" clId="{94DED9E5-9B77-44BA-A06F-BA9BBE22F669}" dt="2023-09-27T09:50:53.383" v="178" actId="20577"/>
          <ac:spMkLst>
            <pc:docMk/>
            <pc:sldMk cId="1496099784" sldId="270"/>
            <ac:spMk id="2" creationId="{FCA13516-372E-4D6A-A21E-F8EB594E55E7}"/>
          </ac:spMkLst>
        </pc:spChg>
        <pc:spChg chg="mod">
          <ac:chgData name="Martin Philip AWE" userId="e844e9c9-8867-4268-abce-28767318d7f0" providerId="ADAL" clId="{94DED9E5-9B77-44BA-A06F-BA9BBE22F669}" dt="2023-09-27T09:53:02.033" v="204" actId="20577"/>
          <ac:spMkLst>
            <pc:docMk/>
            <pc:sldMk cId="1496099784" sldId="270"/>
            <ac:spMk id="6" creationId="{E34117B3-4DB7-466A-B2BE-C2E0CC224342}"/>
          </ac:spMkLst>
        </pc:spChg>
        <pc:picChg chg="del">
          <ac:chgData name="Martin Philip AWE" userId="e844e9c9-8867-4268-abce-28767318d7f0" providerId="ADAL" clId="{94DED9E5-9B77-44BA-A06F-BA9BBE22F669}" dt="2023-09-27T09:52:16.179" v="179" actId="478"/>
          <ac:picMkLst>
            <pc:docMk/>
            <pc:sldMk cId="1496099784" sldId="270"/>
            <ac:picMk id="5" creationId="{60628C65-FF6B-4426-B404-D76023C20567}"/>
          </ac:picMkLst>
        </pc:picChg>
        <pc:picChg chg="add mod">
          <ac:chgData name="Martin Philip AWE" userId="e844e9c9-8867-4268-abce-28767318d7f0" providerId="ADAL" clId="{94DED9E5-9B77-44BA-A06F-BA9BBE22F669}" dt="2023-09-27T09:52:31.031" v="185" actId="1076"/>
          <ac:picMkLst>
            <pc:docMk/>
            <pc:sldMk cId="1496099784" sldId="270"/>
            <ac:picMk id="7" creationId="{19CF8E76-918E-6EB9-26A7-A118E50EB0B9}"/>
          </ac:picMkLst>
        </pc:picChg>
      </pc:sldChg>
      <pc:sldChg chg="modSp add mod">
        <pc:chgData name="Martin Philip AWE" userId="e844e9c9-8867-4268-abce-28767318d7f0" providerId="ADAL" clId="{94DED9E5-9B77-44BA-A06F-BA9BBE22F669}" dt="2023-09-27T11:09:09.615" v="615" actId="207"/>
        <pc:sldMkLst>
          <pc:docMk/>
          <pc:sldMk cId="3095360573" sldId="271"/>
        </pc:sldMkLst>
        <pc:spChg chg="mod">
          <ac:chgData name="Martin Philip AWE" userId="e844e9c9-8867-4268-abce-28767318d7f0" providerId="ADAL" clId="{94DED9E5-9B77-44BA-A06F-BA9BBE22F669}" dt="2023-09-27T11:09:09.615" v="615" actId="207"/>
          <ac:spMkLst>
            <pc:docMk/>
            <pc:sldMk cId="3095360573" sldId="271"/>
            <ac:spMk id="4" creationId="{08460F67-0ADA-4D23-992B-8E180E28F6BA}"/>
          </ac:spMkLst>
        </pc:spChg>
      </pc:sldChg>
      <pc:sldChg chg="modSp mod">
        <pc:chgData name="Martin Philip AWE" userId="e844e9c9-8867-4268-abce-28767318d7f0" providerId="ADAL" clId="{94DED9E5-9B77-44BA-A06F-BA9BBE22F669}" dt="2023-09-27T09:54:49.861" v="244" actId="20577"/>
        <pc:sldMkLst>
          <pc:docMk/>
          <pc:sldMk cId="278905550" sldId="278"/>
        </pc:sldMkLst>
        <pc:spChg chg="mod">
          <ac:chgData name="Martin Philip AWE" userId="e844e9c9-8867-4268-abce-28767318d7f0" providerId="ADAL" clId="{94DED9E5-9B77-44BA-A06F-BA9BBE22F669}" dt="2023-09-27T09:54:49.861" v="244" actId="20577"/>
          <ac:spMkLst>
            <pc:docMk/>
            <pc:sldMk cId="278905550" sldId="278"/>
            <ac:spMk id="3" creationId="{503D580D-4A09-403C-BF38-ADBE8FA9A34B}"/>
          </ac:spMkLst>
        </pc:spChg>
      </pc:sldChg>
      <pc:sldChg chg="addSp delSp modSp mod">
        <pc:chgData name="Martin Philip AWE" userId="e844e9c9-8867-4268-abce-28767318d7f0" providerId="ADAL" clId="{94DED9E5-9B77-44BA-A06F-BA9BBE22F669}" dt="2023-09-27T11:40:24.581" v="2725" actId="478"/>
        <pc:sldMkLst>
          <pc:docMk/>
          <pc:sldMk cId="3616997873" sldId="279"/>
        </pc:sldMkLst>
        <pc:spChg chg="del mod">
          <ac:chgData name="Martin Philip AWE" userId="e844e9c9-8867-4268-abce-28767318d7f0" providerId="ADAL" clId="{94DED9E5-9B77-44BA-A06F-BA9BBE22F669}" dt="2023-09-27T11:39:50.218" v="2722" actId="478"/>
          <ac:spMkLst>
            <pc:docMk/>
            <pc:sldMk cId="3616997873" sldId="279"/>
            <ac:spMk id="3" creationId="{503D580D-4A09-403C-BF38-ADBE8FA9A34B}"/>
          </ac:spMkLst>
        </pc:spChg>
        <pc:spChg chg="add del mod">
          <ac:chgData name="Martin Philip AWE" userId="e844e9c9-8867-4268-abce-28767318d7f0" providerId="ADAL" clId="{94DED9E5-9B77-44BA-A06F-BA9BBE22F669}" dt="2023-09-27T11:40:24.581" v="2725" actId="478"/>
          <ac:spMkLst>
            <pc:docMk/>
            <pc:sldMk cId="3616997873" sldId="279"/>
            <ac:spMk id="4" creationId="{C8264D66-5163-6510-E314-0386253D1EEA}"/>
          </ac:spMkLst>
        </pc:spChg>
      </pc:sldChg>
      <pc:sldChg chg="addSp delSp modSp mod">
        <pc:chgData name="Martin Philip AWE" userId="e844e9c9-8867-4268-abce-28767318d7f0" providerId="ADAL" clId="{94DED9E5-9B77-44BA-A06F-BA9BBE22F669}" dt="2023-09-27T09:56:09.087" v="261" actId="1076"/>
        <pc:sldMkLst>
          <pc:docMk/>
          <pc:sldMk cId="2780905636" sldId="282"/>
        </pc:sldMkLst>
        <pc:spChg chg="mod">
          <ac:chgData name="Martin Philip AWE" userId="e844e9c9-8867-4268-abce-28767318d7f0" providerId="ADAL" clId="{94DED9E5-9B77-44BA-A06F-BA9BBE22F669}" dt="2023-09-27T09:55:11.996" v="256" actId="20577"/>
          <ac:spMkLst>
            <pc:docMk/>
            <pc:sldMk cId="2780905636" sldId="282"/>
            <ac:spMk id="2" creationId="{FCA13516-372E-4D6A-A21E-F8EB594E55E7}"/>
          </ac:spMkLst>
        </pc:spChg>
        <pc:picChg chg="del">
          <ac:chgData name="Martin Philip AWE" userId="e844e9c9-8867-4268-abce-28767318d7f0" providerId="ADAL" clId="{94DED9E5-9B77-44BA-A06F-BA9BBE22F669}" dt="2023-09-27T09:56:01.336" v="257" actId="478"/>
          <ac:picMkLst>
            <pc:docMk/>
            <pc:sldMk cId="2780905636" sldId="282"/>
            <ac:picMk id="5" creationId="{AEF5F7D9-BAEA-488A-8CA6-8EDB464AFC76}"/>
          </ac:picMkLst>
        </pc:picChg>
        <pc:picChg chg="add mod">
          <ac:chgData name="Martin Philip AWE" userId="e844e9c9-8867-4268-abce-28767318d7f0" providerId="ADAL" clId="{94DED9E5-9B77-44BA-A06F-BA9BBE22F669}" dt="2023-09-27T09:56:09.087" v="261" actId="1076"/>
          <ac:picMkLst>
            <pc:docMk/>
            <pc:sldMk cId="2780905636" sldId="282"/>
            <ac:picMk id="6" creationId="{76F17CFE-82D9-C161-6E2E-2E925FD78DD7}"/>
          </ac:picMkLst>
        </pc:picChg>
      </pc:sldChg>
      <pc:sldChg chg="modSp add mod">
        <pc:chgData name="Martin Philip AWE" userId="e844e9c9-8867-4268-abce-28767318d7f0" providerId="ADAL" clId="{94DED9E5-9B77-44BA-A06F-BA9BBE22F669}" dt="2023-09-27T11:27:18.450" v="1872" actId="20577"/>
        <pc:sldMkLst>
          <pc:docMk/>
          <pc:sldMk cId="2280394489" sldId="283"/>
        </pc:sldMkLst>
        <pc:spChg chg="mod">
          <ac:chgData name="Martin Philip AWE" userId="e844e9c9-8867-4268-abce-28767318d7f0" providerId="ADAL" clId="{94DED9E5-9B77-44BA-A06F-BA9BBE22F669}" dt="2023-09-27T11:06:30.533" v="329" actId="20577"/>
          <ac:spMkLst>
            <pc:docMk/>
            <pc:sldMk cId="2280394489" sldId="283"/>
            <ac:spMk id="2" creationId="{FCA13516-372E-4D6A-A21E-F8EB594E55E7}"/>
          </ac:spMkLst>
        </pc:spChg>
        <pc:spChg chg="mod">
          <ac:chgData name="Martin Philip AWE" userId="e844e9c9-8867-4268-abce-28767318d7f0" providerId="ADAL" clId="{94DED9E5-9B77-44BA-A06F-BA9BBE22F669}" dt="2023-09-27T11:27:18.450" v="1872" actId="20577"/>
          <ac:spMkLst>
            <pc:docMk/>
            <pc:sldMk cId="2280394489" sldId="283"/>
            <ac:spMk id="3" creationId="{503D580D-4A09-403C-BF38-ADBE8FA9A34B}"/>
          </ac:spMkLst>
        </pc:spChg>
      </pc:sldChg>
      <pc:sldChg chg="modSp add mod">
        <pc:chgData name="Martin Philip AWE" userId="e844e9c9-8867-4268-abce-28767318d7f0" providerId="ADAL" clId="{94DED9E5-9B77-44BA-A06F-BA9BBE22F669}" dt="2023-09-27T11:38:46.420" v="2713" actId="20577"/>
        <pc:sldMkLst>
          <pc:docMk/>
          <pc:sldMk cId="2611137885" sldId="284"/>
        </pc:sldMkLst>
        <pc:spChg chg="mod">
          <ac:chgData name="Martin Philip AWE" userId="e844e9c9-8867-4268-abce-28767318d7f0" providerId="ADAL" clId="{94DED9E5-9B77-44BA-A06F-BA9BBE22F669}" dt="2023-09-27T11:06:39.339" v="336" actId="20577"/>
          <ac:spMkLst>
            <pc:docMk/>
            <pc:sldMk cId="2611137885" sldId="284"/>
            <ac:spMk id="2" creationId="{FCA13516-372E-4D6A-A21E-F8EB594E55E7}"/>
          </ac:spMkLst>
        </pc:spChg>
        <pc:spChg chg="mod">
          <ac:chgData name="Martin Philip AWE" userId="e844e9c9-8867-4268-abce-28767318d7f0" providerId="ADAL" clId="{94DED9E5-9B77-44BA-A06F-BA9BBE22F669}" dt="2023-09-27T11:38:46.420" v="2713" actId="20577"/>
          <ac:spMkLst>
            <pc:docMk/>
            <pc:sldMk cId="2611137885" sldId="284"/>
            <ac:spMk id="3" creationId="{503D580D-4A09-403C-BF38-ADBE8FA9A34B}"/>
          </ac:spMkLst>
        </pc:spChg>
      </pc:sldChg>
      <pc:sldChg chg="addSp delSp modSp add mod">
        <pc:chgData name="Martin Philip AWE" userId="e844e9c9-8867-4268-abce-28767318d7f0" providerId="ADAL" clId="{94DED9E5-9B77-44BA-A06F-BA9BBE22F669}" dt="2023-09-27T11:58:17.008" v="3771" actId="20577"/>
        <pc:sldMkLst>
          <pc:docMk/>
          <pc:sldMk cId="989186819" sldId="285"/>
        </pc:sldMkLst>
        <pc:spChg chg="mod">
          <ac:chgData name="Martin Philip AWE" userId="e844e9c9-8867-4268-abce-28767318d7f0" providerId="ADAL" clId="{94DED9E5-9B77-44BA-A06F-BA9BBE22F669}" dt="2023-09-27T11:13:25.547" v="688" actId="20577"/>
          <ac:spMkLst>
            <pc:docMk/>
            <pc:sldMk cId="989186819" sldId="285"/>
            <ac:spMk id="2" creationId="{FCA13516-372E-4D6A-A21E-F8EB594E55E7}"/>
          </ac:spMkLst>
        </pc:spChg>
        <pc:spChg chg="del mod">
          <ac:chgData name="Martin Philip AWE" userId="e844e9c9-8867-4268-abce-28767318d7f0" providerId="ADAL" clId="{94DED9E5-9B77-44BA-A06F-BA9BBE22F669}" dt="2023-09-27T11:39:40.927" v="2718" actId="478"/>
          <ac:spMkLst>
            <pc:docMk/>
            <pc:sldMk cId="989186819" sldId="285"/>
            <ac:spMk id="3" creationId="{503D580D-4A09-403C-BF38-ADBE8FA9A34B}"/>
          </ac:spMkLst>
        </pc:spChg>
        <pc:spChg chg="add mod">
          <ac:chgData name="Martin Philip AWE" userId="e844e9c9-8867-4268-abce-28767318d7f0" providerId="ADAL" clId="{94DED9E5-9B77-44BA-A06F-BA9BBE22F669}" dt="2023-09-27T11:55:09.098" v="3464" actId="14100"/>
          <ac:spMkLst>
            <pc:docMk/>
            <pc:sldMk cId="989186819" sldId="285"/>
            <ac:spMk id="4" creationId="{127FBDD5-E38D-BCC3-45F0-744FA32FBB86}"/>
          </ac:spMkLst>
        </pc:spChg>
        <pc:spChg chg="add mod">
          <ac:chgData name="Martin Philip AWE" userId="e844e9c9-8867-4268-abce-28767318d7f0" providerId="ADAL" clId="{94DED9E5-9B77-44BA-A06F-BA9BBE22F669}" dt="2023-09-27T11:58:17.008" v="3771" actId="20577"/>
          <ac:spMkLst>
            <pc:docMk/>
            <pc:sldMk cId="989186819" sldId="285"/>
            <ac:spMk id="7" creationId="{0FC73B4A-01AB-6912-5D8A-CA7053CC2CCB}"/>
          </ac:spMkLst>
        </pc:spChg>
        <pc:picChg chg="add mod">
          <ac:chgData name="Martin Philip AWE" userId="e844e9c9-8867-4268-abce-28767318d7f0" providerId="ADAL" clId="{94DED9E5-9B77-44BA-A06F-BA9BBE22F669}" dt="2023-09-27T11:56:47.350" v="3674" actId="1076"/>
          <ac:picMkLst>
            <pc:docMk/>
            <pc:sldMk cId="989186819" sldId="285"/>
            <ac:picMk id="6" creationId="{8F3A32C5-4752-4E07-DCA3-EBEAA327E388}"/>
          </ac:picMkLst>
        </pc:picChg>
      </pc:sldChg>
      <pc:sldChg chg="addSp delSp modSp add mod">
        <pc:chgData name="Martin Philip AWE" userId="e844e9c9-8867-4268-abce-28767318d7f0" providerId="ADAL" clId="{94DED9E5-9B77-44BA-A06F-BA9BBE22F669}" dt="2023-09-27T12:02:35.302" v="4468" actId="1076"/>
        <pc:sldMkLst>
          <pc:docMk/>
          <pc:sldMk cId="3030210754" sldId="286"/>
        </pc:sldMkLst>
        <pc:spChg chg="mod">
          <ac:chgData name="Martin Philip AWE" userId="e844e9c9-8867-4268-abce-28767318d7f0" providerId="ADAL" clId="{94DED9E5-9B77-44BA-A06F-BA9BBE22F669}" dt="2023-09-27T11:13:39.154" v="707" actId="20577"/>
          <ac:spMkLst>
            <pc:docMk/>
            <pc:sldMk cId="3030210754" sldId="286"/>
            <ac:spMk id="2" creationId="{FCA13516-372E-4D6A-A21E-F8EB594E55E7}"/>
          </ac:spMkLst>
        </pc:spChg>
        <pc:spChg chg="del">
          <ac:chgData name="Martin Philip AWE" userId="e844e9c9-8867-4268-abce-28767318d7f0" providerId="ADAL" clId="{94DED9E5-9B77-44BA-A06F-BA9BBE22F669}" dt="2023-09-27T11:39:45.166" v="2720" actId="478"/>
          <ac:spMkLst>
            <pc:docMk/>
            <pc:sldMk cId="3030210754" sldId="286"/>
            <ac:spMk id="3" creationId="{503D580D-4A09-403C-BF38-ADBE8FA9A34B}"/>
          </ac:spMkLst>
        </pc:spChg>
        <pc:spChg chg="add mod">
          <ac:chgData name="Martin Philip AWE" userId="e844e9c9-8867-4268-abce-28767318d7f0" providerId="ADAL" clId="{94DED9E5-9B77-44BA-A06F-BA9BBE22F669}" dt="2023-09-27T12:02:35.302" v="4468" actId="1076"/>
          <ac:spMkLst>
            <pc:docMk/>
            <pc:sldMk cId="3030210754" sldId="286"/>
            <ac:spMk id="4" creationId="{15C16725-2B40-966D-D9E9-F17BFCBCC3AF}"/>
          </ac:spMkLst>
        </pc:spChg>
        <pc:spChg chg="add mod">
          <ac:chgData name="Martin Philip AWE" userId="e844e9c9-8867-4268-abce-28767318d7f0" providerId="ADAL" clId="{94DED9E5-9B77-44BA-A06F-BA9BBE22F669}" dt="2023-09-27T11:58:10.316" v="3765" actId="20577"/>
          <ac:spMkLst>
            <pc:docMk/>
            <pc:sldMk cId="3030210754" sldId="286"/>
            <ac:spMk id="6" creationId="{2EB73758-7585-3423-0D4A-7C1EB9B2E137}"/>
          </ac:spMkLst>
        </pc:spChg>
        <pc:picChg chg="add mod">
          <ac:chgData name="Martin Philip AWE" userId="e844e9c9-8867-4268-abce-28767318d7f0" providerId="ADAL" clId="{94DED9E5-9B77-44BA-A06F-BA9BBE22F669}" dt="2023-09-27T11:57:30.429" v="3681" actId="1076"/>
          <ac:picMkLst>
            <pc:docMk/>
            <pc:sldMk cId="3030210754" sldId="286"/>
            <ac:picMk id="5" creationId="{24BEB643-3B85-9B83-7DDF-90826D2910EC}"/>
          </ac:picMkLst>
        </pc:picChg>
      </pc:sldChg>
    </pc:docChg>
  </pc:docChgLst>
  <pc:docChgLst>
    <pc:chgData name="Martin Philip AWE" userId="e844e9c9-8867-4268-abce-28767318d7f0" providerId="ADAL" clId="{9AD9F288-6CD5-4B5B-9096-5F45597BBBFC}"/>
    <pc:docChg chg="custSel modMainMaster">
      <pc:chgData name="Martin Philip AWE" userId="e844e9c9-8867-4268-abce-28767318d7f0" providerId="ADAL" clId="{9AD9F288-6CD5-4B5B-9096-5F45597BBBFC}" dt="2023-09-28T17:01:18.308" v="2" actId="478"/>
      <pc:docMkLst>
        <pc:docMk/>
      </pc:docMkLst>
      <pc:sldMasterChg chg="delSp mod">
        <pc:chgData name="Martin Philip AWE" userId="e844e9c9-8867-4268-abce-28767318d7f0" providerId="ADAL" clId="{9AD9F288-6CD5-4B5B-9096-5F45597BBBFC}" dt="2023-09-28T17:01:18.308" v="2" actId="478"/>
        <pc:sldMasterMkLst>
          <pc:docMk/>
          <pc:sldMasterMk cId="0" sldId="2147483648"/>
        </pc:sldMasterMkLst>
        <pc:spChg chg="del">
          <ac:chgData name="Martin Philip AWE" userId="e844e9c9-8867-4268-abce-28767318d7f0" providerId="ADAL" clId="{9AD9F288-6CD5-4B5B-9096-5F45597BBBFC}" dt="2023-09-28T17:01:14.651" v="0" actId="478"/>
          <ac:spMkLst>
            <pc:docMk/>
            <pc:sldMasterMk cId="0" sldId="2147483648"/>
            <ac:spMk id="3" creationId="{00000000-0000-0000-0000-000000000000}"/>
          </ac:spMkLst>
        </pc:spChg>
        <pc:spChg chg="del">
          <ac:chgData name="Martin Philip AWE" userId="e844e9c9-8867-4268-abce-28767318d7f0" providerId="ADAL" clId="{9AD9F288-6CD5-4B5B-9096-5F45597BBBFC}" dt="2023-09-28T17:01:18.308" v="2" actId="478"/>
          <ac:spMkLst>
            <pc:docMk/>
            <pc:sldMasterMk cId="0" sldId="2147483648"/>
            <ac:spMk id="4" creationId="{00000000-0000-0000-0000-000000000000}"/>
          </ac:spMkLst>
        </pc:spChg>
        <pc:spChg chg="del">
          <ac:chgData name="Martin Philip AWE" userId="e844e9c9-8867-4268-abce-28767318d7f0" providerId="ADAL" clId="{9AD9F288-6CD5-4B5B-9096-5F45597BBBFC}" dt="2023-09-28T17:01:16.551" v="1" actId="478"/>
          <ac:spMkLst>
            <pc:docMk/>
            <pc:sldMasterMk cId="0" sldId="2147483648"/>
            <ac:spMk id="5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94F19-6042-6548-B04C-F86F88326ACD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044F5-9011-7543-9786-BBD8D6132A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609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68994-2129-084D-B592-8915CD6716C0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C01A1-D811-B54C-99DB-421274F17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107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ile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4160" y="241918"/>
            <a:ext cx="7167950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64159" y="1290053"/>
            <a:ext cx="7167951" cy="441293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buNone/>
              <a:defRPr sz="2000" b="1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025900" y="1731347"/>
            <a:ext cx="3506209" cy="3025098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7" y="1731346"/>
            <a:ext cx="3503877" cy="3025098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70000"/>
              <a:buFont typeface="Wingdings" charset="2"/>
              <a:buChar char="§"/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EFF1"/>
              </a:buClr>
              <a:buSzPct val="70000"/>
              <a:buFont typeface="Wingdings" charset="2"/>
              <a:buChar char="§"/>
              <a:defRPr sz="1600" baseline="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charset="2"/>
              <a:buChar char="§"/>
              <a:defRPr sz="12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4159" y="1412665"/>
            <a:ext cx="7179641" cy="334378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179640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19869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64159" y="1290053"/>
            <a:ext cx="7198691" cy="441293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buNone/>
              <a:defRPr sz="2000" b="1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4159" y="1731346"/>
            <a:ext cx="7198692" cy="3025099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64160" y="1412665"/>
            <a:ext cx="3513548" cy="334378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1139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062002" y="1412665"/>
            <a:ext cx="3513548" cy="334378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3044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64159" y="1290053"/>
            <a:ext cx="7230441" cy="441293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buNone/>
              <a:defRPr sz="2000" b="1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64160" y="1731345"/>
            <a:ext cx="3530600" cy="3025099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064000" y="1731345"/>
            <a:ext cx="3530600" cy="3025099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364159" y="1412665"/>
            <a:ext cx="7179641" cy="3343779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17964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0504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64158" y="1290053"/>
            <a:ext cx="7205041" cy="441293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buNone/>
              <a:defRPr sz="2000" b="1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7" name="Chart Placeholder 4"/>
          <p:cNvSpPr>
            <a:spLocks noGrp="1"/>
          </p:cNvSpPr>
          <p:nvPr>
            <p:ph type="chart" sz="quarter" idx="15"/>
          </p:nvPr>
        </p:nvSpPr>
        <p:spPr>
          <a:xfrm>
            <a:off x="364159" y="1731346"/>
            <a:ext cx="7205041" cy="3025098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0908" y="266699"/>
            <a:ext cx="6945892" cy="4489745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70908" y="266700"/>
            <a:ext cx="7003041" cy="4489744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1182098"/>
            <a:ext cx="6845300" cy="1863865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A5A9AC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Hea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009316"/>
            <a:ext cx="6832600" cy="1083898"/>
          </a:xfrm>
          <a:prstGeom prst="rect">
            <a:avLst/>
          </a:prstGeom>
        </p:spPr>
        <p:txBody>
          <a:bodyPr anchor="b"/>
          <a:lstStyle>
            <a:lvl1pPr algn="l">
              <a:lnSpc>
                <a:spcPts val="2800"/>
              </a:lnSpc>
              <a:defRPr sz="2400" b="1">
                <a:solidFill>
                  <a:srgbClr val="00747B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85800" y="3281947"/>
            <a:ext cx="6832600" cy="342983"/>
          </a:xfrm>
          <a:prstGeom prst="rect">
            <a:avLst/>
          </a:prstGeom>
        </p:spPr>
        <p:txBody>
          <a:bodyPr vert="horz"/>
          <a:lstStyle>
            <a:lvl1pPr>
              <a:buNone/>
              <a:defRPr sz="1400" baseline="0">
                <a:solidFill>
                  <a:srgbClr val="00747B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85800" y="2166738"/>
            <a:ext cx="6832600" cy="1108525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spcBef>
                <a:spcPts val="200"/>
              </a:spcBef>
              <a:buNone/>
              <a:defRPr sz="2000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1182098"/>
            <a:ext cx="6959600" cy="1863865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400"/>
              </a:lnSpc>
              <a:defRPr sz="2800" b="1">
                <a:solidFill>
                  <a:srgbClr val="00747B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174536"/>
            <a:ext cx="6934200" cy="100615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200"/>
              </a:lnSpc>
              <a:buNone/>
              <a:defRPr sz="2000" b="0">
                <a:solidFill>
                  <a:srgbClr val="A5A9A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009316"/>
            <a:ext cx="6934200" cy="1083898"/>
          </a:xfrm>
          <a:prstGeom prst="rect">
            <a:avLst/>
          </a:prstGeom>
        </p:spPr>
        <p:txBody>
          <a:bodyPr anchor="b"/>
          <a:lstStyle>
            <a:lvl1pPr algn="l">
              <a:lnSpc>
                <a:spcPts val="3400"/>
              </a:lnSpc>
              <a:defRPr sz="2800" b="1">
                <a:solidFill>
                  <a:srgbClr val="00747B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8" y="394786"/>
            <a:ext cx="7037137" cy="3196330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88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charset="2"/>
              <a:buChar char="§"/>
              <a:defRPr sz="2000"/>
            </a:lvl1pPr>
            <a:lvl2pPr>
              <a:lnSpc>
                <a:spcPts val="2400"/>
              </a:lnSpc>
              <a:spcBef>
                <a:spcPts val="600"/>
              </a:spcBef>
              <a:buClr>
                <a:schemeClr val="tx2"/>
              </a:buClr>
              <a:buSzPct val="70000"/>
              <a:buFont typeface="Wingdings" charset="2"/>
              <a:buChar char="§"/>
              <a:defRPr sz="2000" baseline="0"/>
            </a:lvl2pPr>
            <a:lvl3pPr>
              <a:lnSpc>
                <a:spcPts val="1920"/>
              </a:lnSpc>
              <a:spcBef>
                <a:spcPts val="600"/>
              </a:spcBef>
              <a:buClr>
                <a:srgbClr val="C8EFF1"/>
              </a:buClr>
              <a:buSzPct val="70000"/>
              <a:buFont typeface="Wingdings" charset="2"/>
              <a:buChar char="§"/>
              <a:defRPr sz="16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8" y="1412664"/>
            <a:ext cx="7255842" cy="3343780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1"/>
              </a:buClr>
              <a:buSzPct val="70000"/>
              <a:buFont typeface="Wingdings" charset="2"/>
              <a:buChar char="§"/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EFF1"/>
              </a:buClr>
              <a:buSzPct val="70000"/>
              <a:buFont typeface="Wingdings" charset="2"/>
              <a:buChar char="§"/>
              <a:defRPr sz="1600" baseline="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charset="2"/>
              <a:buChar char="§"/>
              <a:defRPr sz="12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5584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81242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8" y="1731346"/>
            <a:ext cx="7281242" cy="3025098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70000"/>
              <a:buFont typeface="Wingdings" charset="2"/>
              <a:buChar char="§"/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EFF1"/>
              </a:buClr>
              <a:buSzPct val="70000"/>
              <a:buFont typeface="Wingdings" charset="2"/>
              <a:buChar char="§"/>
              <a:defRPr sz="1600" baseline="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charset="2"/>
              <a:buChar char="§"/>
              <a:defRPr sz="12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64159" y="1290053"/>
            <a:ext cx="7281242" cy="441293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200"/>
              </a:lnSpc>
              <a:buNone/>
              <a:defRPr sz="2000" b="1" baseline="0">
                <a:solidFill>
                  <a:srgbClr val="A5A9AC"/>
                </a:solidFill>
              </a:defRPr>
            </a:lvl1pPr>
            <a:lvl2pPr>
              <a:defRPr sz="1400">
                <a:solidFill>
                  <a:srgbClr val="00747B"/>
                </a:solidFill>
              </a:defRPr>
            </a:lvl2pPr>
            <a:lvl3pPr>
              <a:defRPr sz="1400">
                <a:solidFill>
                  <a:srgbClr val="00747B"/>
                </a:solidFill>
              </a:defRPr>
            </a:lvl3pPr>
            <a:lvl4pPr>
              <a:defRPr sz="1400">
                <a:solidFill>
                  <a:srgbClr val="00747B"/>
                </a:solidFill>
              </a:defRPr>
            </a:lvl4pPr>
            <a:lvl5pPr>
              <a:defRPr sz="1400">
                <a:solidFill>
                  <a:srgbClr val="00747B"/>
                </a:solidFill>
              </a:defRPr>
            </a:lvl5pPr>
          </a:lstStyle>
          <a:p>
            <a:pPr lvl="0"/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/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230441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8" y="1550737"/>
            <a:ext cx="7230442" cy="276057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70000"/>
              <a:buFont typeface="Wingdings" charset="2"/>
              <a:buNone/>
              <a:defRPr sz="2000" b="1">
                <a:solidFill>
                  <a:srgbClr val="00747B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EFF1"/>
              </a:buClr>
              <a:buSzPct val="70000"/>
              <a:buFont typeface="Wingdings" charset="2"/>
              <a:buChar char="§"/>
              <a:defRPr sz="1600" baseline="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charset="2"/>
              <a:buChar char="§"/>
              <a:defRPr sz="12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025900" y="1412665"/>
            <a:ext cx="3506209" cy="334378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64159" y="241918"/>
            <a:ext cx="7167950" cy="8797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2400"/>
              </a:lnSpc>
              <a:spcAft>
                <a:spcPts val="0"/>
              </a:spcAft>
              <a:buNone/>
              <a:defRPr sz="2600" b="1">
                <a:solidFill>
                  <a:srgbClr val="00747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64157" y="1412664"/>
            <a:ext cx="3503877" cy="3343780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70000"/>
              <a:buFont typeface="Wingdings" charset="2"/>
              <a:buChar char="§"/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EFF1"/>
              </a:buClr>
              <a:buSzPct val="70000"/>
              <a:buFont typeface="Wingdings" charset="2"/>
              <a:buChar char="§"/>
              <a:defRPr sz="1600" baseline="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charset="2"/>
              <a:buChar char="§"/>
              <a:defRPr sz="1200"/>
            </a:lvl3pPr>
            <a:lvl4pPr>
              <a:buClr>
                <a:schemeClr val="accent1"/>
              </a:buClr>
              <a:buSzPct val="70000"/>
              <a:buFont typeface="Wingdings" charset="2"/>
              <a:buChar char="§"/>
              <a:defRPr/>
            </a:lvl4pPr>
            <a:lvl5pPr>
              <a:buClr>
                <a:schemeClr val="accent1"/>
              </a:buClr>
              <a:buSzPct val="7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4860078"/>
            <a:ext cx="787400" cy="27463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A5A9AC"/>
                </a:solidFill>
              </a:defRPr>
            </a:lvl1pPr>
          </a:lstStyle>
          <a:p>
            <a:fld id="{7AD3162F-F016-AA4E-B576-33313F2A66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63FBB8-4BB7-44FD-8C14-1A6DE0A346AE}"/>
              </a:ext>
            </a:extLst>
          </p:cNvPr>
          <p:cNvSpPr txBox="1"/>
          <p:nvPr userDrawn="1"/>
        </p:nvSpPr>
        <p:spPr>
          <a:xfrm>
            <a:off x="5064267" y="4928056"/>
            <a:ext cx="29615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A5A9AC"/>
                </a:solidFill>
                <a:latin typeface="Arial"/>
                <a:cs typeface="Arial"/>
              </a:rPr>
              <a:t>Ministry of Defense </a:t>
            </a:r>
            <a:r>
              <a:rPr lang="en-GB" sz="800" dirty="0">
                <a:solidFill>
                  <a:srgbClr val="A5A9AC"/>
                </a:solidFill>
                <a:latin typeface="Arial"/>
                <a:cs typeface="Arial"/>
              </a:rPr>
              <a:t>© British Crown Copyright 2023/AWE </a:t>
            </a:r>
            <a:endParaRPr lang="en-US" sz="800" dirty="0">
              <a:solidFill>
                <a:srgbClr val="A5A9A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6" r:id="rId2"/>
    <p:sldLayoutId id="2147483677" r:id="rId3"/>
    <p:sldLayoutId id="2147483678" r:id="rId4"/>
    <p:sldLayoutId id="2147483671" r:id="rId5"/>
    <p:sldLayoutId id="2147483652" r:id="rId6"/>
    <p:sldLayoutId id="2147483658" r:id="rId7"/>
    <p:sldLayoutId id="2147483674" r:id="rId8"/>
    <p:sldLayoutId id="2147483659" r:id="rId9"/>
    <p:sldLayoutId id="2147483660" r:id="rId10"/>
    <p:sldLayoutId id="2147483664" r:id="rId11"/>
    <p:sldLayoutId id="2147483665" r:id="rId12"/>
    <p:sldLayoutId id="2147483661" r:id="rId13"/>
    <p:sldLayoutId id="2147483662" r:id="rId14"/>
    <p:sldLayoutId id="2147483666" r:id="rId15"/>
    <p:sldLayoutId id="2147483667" r:id="rId16"/>
    <p:sldLayoutId id="2147483653" r:id="rId17"/>
    <p:sldLayoutId id="2147483663" r:id="rId18"/>
    <p:sldLayoutId id="2147483670" r:id="rId1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hilip.martin@awe.co.u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013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Drill-down into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Cases to look at:</a:t>
            </a:r>
          </a:p>
          <a:p>
            <a:pPr marL="457200" indent="-457200">
              <a:buClr>
                <a:srgbClr val="00626F"/>
              </a:buClr>
              <a:buFont typeface="+mj-lt"/>
              <a:buAutoNum type="arabicPeriod"/>
            </a:pPr>
            <a:r>
              <a:rPr lang="en-GB" sz="1800" dirty="0"/>
              <a:t>GROUSE missed F18 alarm at c15:55</a:t>
            </a:r>
          </a:p>
          <a:p>
            <a:pPr marL="457200" indent="-457200">
              <a:buClr>
                <a:srgbClr val="00626F"/>
              </a:buClr>
              <a:buFont typeface="+mj-lt"/>
              <a:buAutoNum type="arabicPeriod"/>
            </a:pPr>
            <a:r>
              <a:rPr lang="en-GB" sz="1800" dirty="0"/>
              <a:t>GROUSE raised Tc99 alarm with no SIGMA alarm at c10:50</a:t>
            </a:r>
          </a:p>
          <a:p>
            <a:pPr marL="457200" indent="-457200">
              <a:buClr>
                <a:srgbClr val="00626F"/>
              </a:buClr>
              <a:buFont typeface="+mj-lt"/>
              <a:buAutoNum type="arabicPeriod"/>
            </a:pPr>
            <a:r>
              <a:rPr lang="en-GB" sz="1800" dirty="0"/>
              <a:t>GROUSE says I123 while SIGMA says Tc99 at c11:50</a:t>
            </a:r>
          </a:p>
          <a:p>
            <a:pPr marL="457200" indent="-457200">
              <a:buClr>
                <a:srgbClr val="00626F"/>
              </a:buClr>
              <a:buFont typeface="+mj-lt"/>
              <a:buAutoNum type="arabicPeriod"/>
            </a:pPr>
            <a:r>
              <a:rPr lang="en-GB" sz="1800" dirty="0"/>
              <a:t>GROUSE says AIC while SIGMA says F18 at c13:00</a:t>
            </a:r>
          </a:p>
          <a:p>
            <a:pPr marL="457200" indent="-457200">
              <a:buClr>
                <a:srgbClr val="00626F"/>
              </a:buClr>
              <a:buFont typeface="+mj-lt"/>
              <a:buAutoNum type="arabicPeriod"/>
            </a:pPr>
            <a:r>
              <a:rPr lang="en-GB" sz="1800" dirty="0"/>
              <a:t>GROUSE says AIC while SIGMA says F18 at c11:10 </a:t>
            </a:r>
          </a:p>
          <a:p>
            <a:pPr marL="0" indent="0">
              <a:buNone/>
            </a:pPr>
            <a:r>
              <a:rPr lang="en-GB" sz="2000" dirty="0"/>
              <a:t> 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8905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GROUSE says I123 while SIGMA says Tc99 at c11:50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957174-7CFF-4D13-9C2E-37FB911A9158}"/>
              </a:ext>
            </a:extLst>
          </p:cNvPr>
          <p:cNvSpPr txBox="1"/>
          <p:nvPr/>
        </p:nvSpPr>
        <p:spPr>
          <a:xfrm>
            <a:off x="5755584" y="2688292"/>
            <a:ext cx="289045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Hard to call this one, but there’s definitely a I123 peak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F17CFE-82D9-C161-6E2E-2E925FD78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648" y="943896"/>
            <a:ext cx="4077152" cy="390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905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GROUSE POC2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These results for GROUSE are ‘out of the box’, with no tuning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Straightforward to set the thresholds for alarms to meet additional criteria, including False Alarm Rates which could depend on the RN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Adding more RN sources is straightforward, including threats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We can test out on more days, but here are some other options: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The fitting code in the GROUSE package could be substantially improved, which would likely double the speed in R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The peak-ID algorithm is quite rudimentary: it uses the change in gradient of a +/-3 second centred moving average.  This can assign several peaks where there is only one source.  Probably we need a more sophisticated algorithm with two moving averages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Also, the case study data had some unexpected surges in counts for low frequencies – it would be nice to know what was going on here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endParaRPr lang="en-GB" sz="20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59637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Summary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7FBDD5-E38D-BCC3-45F0-744FA32FBB86}"/>
              </a:ext>
            </a:extLst>
          </p:cNvPr>
          <p:cNvSpPr txBox="1">
            <a:spLocks/>
          </p:cNvSpPr>
          <p:nvPr/>
        </p:nvSpPr>
        <p:spPr>
          <a:xfrm>
            <a:off x="497959" y="1038816"/>
            <a:ext cx="4663976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Successes 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Performance appears good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Currently run on a limited subset of SIGMA P3 data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Generation of templates straight forward (GADRAS)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Comparisons with other technique straight forward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Limited to extant SIGMA algorithm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Challenges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Real-time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Currently ~10 cloud cores for each detector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Will speed up as code is improved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Will slow down as more templates are added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Scaling to thousands of detectors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An interface would be needed to deal with the locations and alarms of a large collection of detectors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3A32C5-4752-4E07-DCA3-EBEAA327E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924" y="1243211"/>
            <a:ext cx="3732696" cy="24946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C73B4A-01AB-6912-5D8A-CA7053CC2CCB}"/>
              </a:ext>
            </a:extLst>
          </p:cNvPr>
          <p:cNvSpPr txBox="1"/>
          <p:nvPr/>
        </p:nvSpPr>
        <p:spPr>
          <a:xfrm>
            <a:off x="5492415" y="3737901"/>
            <a:ext cx="356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Illustration of low counts alarm, D3S SIGMA P3 sum of 120 one second spectra.  This is challenging, particularly ID.</a:t>
            </a:r>
          </a:p>
        </p:txBody>
      </p:sp>
    </p:spTree>
    <p:extLst>
      <p:ext uri="{BB962C8B-B14F-4D97-AF65-F5344CB8AC3E}">
        <p14:creationId xmlns:p14="http://schemas.microsoft.com/office/powerpoint/2010/main" val="989186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Next Steps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5C16725-2B40-966D-D9E9-F17BFCBCC3AF}"/>
              </a:ext>
            </a:extLst>
          </p:cNvPr>
          <p:cNvSpPr txBox="1">
            <a:spLocks/>
          </p:cNvSpPr>
          <p:nvPr/>
        </p:nvSpPr>
        <p:spPr>
          <a:xfrm>
            <a:off x="497958" y="938527"/>
            <a:ext cx="3808571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Port code to HPC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We have access to world class HPC but at a higher classification than Official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Generate more templates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Too few will degrade ID performance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Too many will slow algorithm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Test on larger subset of P3 data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Quantify PFA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Warm start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Quantify PD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May require threat injection i.e. Modelling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Side by side comparison to other algorithms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24BEB643-3B85-9B83-7DDF-90826D291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78735"/>
            <a:ext cx="4378220" cy="30249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B73758-7585-3423-0D4A-7C1EB9B2E137}"/>
              </a:ext>
            </a:extLst>
          </p:cNvPr>
          <p:cNvSpPr txBox="1"/>
          <p:nvPr/>
        </p:nvSpPr>
        <p:spPr>
          <a:xfrm>
            <a:off x="5203347" y="4295538"/>
            <a:ext cx="356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120 overlaid spectra from a higher count rate D3S SIGMA P3 alarm.</a:t>
            </a:r>
          </a:p>
        </p:txBody>
      </p:sp>
    </p:spTree>
    <p:extLst>
      <p:ext uri="{BB962C8B-B14F-4D97-AF65-F5344CB8AC3E}">
        <p14:creationId xmlns:p14="http://schemas.microsoft.com/office/powerpoint/2010/main" val="3030210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16997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392778"/>
            <a:ext cx="7880497" cy="350483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rgbClr val="00626F"/>
                </a:solidFill>
              </a:rPr>
              <a:t>In-House Distributed RD Detection Algorithm Development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FAD390B-631D-4FAF-833D-0F693C244356}"/>
              </a:ext>
            </a:extLst>
          </p:cNvPr>
          <p:cNvSpPr txBox="1">
            <a:spLocks/>
          </p:cNvSpPr>
          <p:nvPr/>
        </p:nvSpPr>
        <p:spPr>
          <a:xfrm>
            <a:off x="497958" y="1993097"/>
            <a:ext cx="7880497" cy="243747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rgbClr val="A5A9AC"/>
                </a:solidFill>
              </a:rPr>
              <a:t>October 2023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A5A9AC"/>
                </a:solidFill>
              </a:rPr>
              <a:t>Nuclear Threat Reduction, Detection Science, Data Assessment</a:t>
            </a:r>
          </a:p>
          <a:p>
            <a:pPr marL="0" indent="0">
              <a:buNone/>
            </a:pPr>
            <a:endParaRPr lang="en-GB" sz="2000" dirty="0">
              <a:solidFill>
                <a:srgbClr val="A5A9AC"/>
              </a:solidFill>
            </a:endParaRPr>
          </a:p>
          <a:p>
            <a:pPr marL="0" indent="0" algn="ctr">
              <a:buNone/>
            </a:pPr>
            <a:r>
              <a:rPr lang="en-GB" sz="1400" dirty="0">
                <a:solidFill>
                  <a:srgbClr val="A5A9AC"/>
                </a:solidFill>
              </a:rPr>
              <a:t>John Garrood, Paul Kendall, Maria Kopec, Phil Martin, Jonty Rougier</a:t>
            </a:r>
            <a:endParaRPr lang="en-GB" sz="1400" dirty="0">
              <a:solidFill>
                <a:srgbClr val="A5A9AC"/>
              </a:solidFill>
              <a:ea typeface="Calibri"/>
              <a:cs typeface="Calibri"/>
            </a:endParaRPr>
          </a:p>
          <a:p>
            <a:pPr marL="0" indent="0" algn="ctr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1400" dirty="0">
                <a:cs typeface="Calibri"/>
                <a:hlinkClick r:id="rId2"/>
              </a:rPr>
              <a:t>philip.martin@awe.co.uk</a:t>
            </a: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020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D7F66DE-53C3-4EF2-81B6-478AF6DACA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Talk 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0F67-0ADA-4D23-992B-8E180E28F6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4883" y="993645"/>
            <a:ext cx="4167117" cy="3343780"/>
          </a:xfrm>
        </p:spPr>
        <p:txBody>
          <a:bodyPr/>
          <a:lstStyle/>
          <a:p>
            <a:r>
              <a:rPr lang="en-GB" sz="1200" dirty="0"/>
              <a:t>In-house Algorithm Development</a:t>
            </a:r>
          </a:p>
          <a:p>
            <a:pPr lvl="1"/>
            <a:r>
              <a:rPr lang="en-GB" sz="1200" dirty="0"/>
              <a:t>Why?</a:t>
            </a:r>
          </a:p>
          <a:p>
            <a:pPr lvl="1"/>
            <a:r>
              <a:rPr lang="en-GB" sz="1200" dirty="0"/>
              <a:t>How?</a:t>
            </a:r>
          </a:p>
          <a:p>
            <a:r>
              <a:rPr lang="en-GB" sz="1200" dirty="0"/>
              <a:t>GROUSE</a:t>
            </a:r>
          </a:p>
          <a:p>
            <a:pPr lvl="1"/>
            <a:r>
              <a:rPr lang="en-GB" sz="1200" dirty="0"/>
              <a:t>Overview</a:t>
            </a:r>
          </a:p>
          <a:p>
            <a:pPr lvl="1"/>
            <a:r>
              <a:rPr lang="en-GB" sz="1200" dirty="0"/>
              <a:t>Hospital case study (SIGMA P3)</a:t>
            </a:r>
          </a:p>
          <a:p>
            <a:pPr lvl="1"/>
            <a:r>
              <a:rPr lang="en-GB" sz="1200" dirty="0"/>
              <a:t>Output example</a:t>
            </a:r>
          </a:p>
          <a:p>
            <a:pPr lvl="1"/>
            <a:r>
              <a:rPr lang="en-GB" sz="1200" dirty="0"/>
              <a:t>Comparison against extant SIGMA algorithm</a:t>
            </a:r>
          </a:p>
          <a:p>
            <a:pPr lvl="1"/>
            <a:r>
              <a:rPr lang="en-GB" sz="1200" dirty="0"/>
              <a:t>Summary of case study performance</a:t>
            </a:r>
          </a:p>
          <a:p>
            <a:r>
              <a:rPr lang="en-GB" sz="1200" dirty="0"/>
              <a:t>Conclusions</a:t>
            </a:r>
          </a:p>
          <a:p>
            <a:r>
              <a:rPr lang="en-GB" sz="1200" dirty="0"/>
              <a:t>Next steps</a:t>
            </a: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536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In-house Algorithm Development –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While AWE is not an RN detection systems integrator or vendor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We are expected to advise UK Gov on RN detection systems which includes algorithm performance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We have groups on site who use RN detection systems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The relevant RN detection mission space is narrow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Commercial development targets larger markets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We can directly fund work but need to know what to fund 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What approaches add value?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What potential does a given approach have?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What timescales are applicable?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2000" dirty="0"/>
              <a:t>We have multiple programmes that need ongoing input on a well understood timescale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600" dirty="0"/>
              <a:t>e.g. Distributed Detection, more specifically the detection and tracking of RN material that is within the UK (sourced within the UK or already crossed a border)</a:t>
            </a:r>
          </a:p>
        </p:txBody>
      </p:sp>
    </p:spTree>
    <p:extLst>
      <p:ext uri="{BB962C8B-B14F-4D97-AF65-F5344CB8AC3E}">
        <p14:creationId xmlns:p14="http://schemas.microsoft.com/office/powerpoint/2010/main" val="2280394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In-house Algorithm Development – 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Multiple steps are required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Identification and down-selection of relevant techniques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Development of down-selected techniques to a point where they can be demonstrated/tested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Demonstration/testing of down-selected techniques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Should include side by side comparisons to other relevant techniques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Provision of data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Modelled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Real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Both (injected threats)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2000" dirty="0"/>
              <a:t>We can do some of these steps but lack the resource do them all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Partner with other institutions</a:t>
            </a:r>
          </a:p>
          <a:p>
            <a:pPr lvl="1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We have a particularly advanced capability in a numbers of areas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Modelling</a:t>
            </a:r>
          </a:p>
          <a:p>
            <a:pPr lvl="2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200" dirty="0"/>
              <a:t>Acquisition of relevant datasets</a:t>
            </a:r>
          </a:p>
        </p:txBody>
      </p:sp>
    </p:spTree>
    <p:extLst>
      <p:ext uri="{BB962C8B-B14F-4D97-AF65-F5344CB8AC3E}">
        <p14:creationId xmlns:p14="http://schemas.microsoft.com/office/powerpoint/2010/main" val="2611137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7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GROUSE – what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9" y="1038816"/>
            <a:ext cx="4168431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47B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Gamma Radiation Observer Using, SVD, EOF</a:t>
            </a:r>
          </a:p>
          <a:p>
            <a:pPr>
              <a:buClr>
                <a:srgbClr val="00747B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A tool for real-time detection and attribution of anomalies in second-by-second gamma spectral counts</a:t>
            </a:r>
          </a:p>
          <a:p>
            <a:pPr>
              <a:buClr>
                <a:srgbClr val="00747B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Comprises a statistical model and a fitting method, adapted to multiple cores, for speed and flexibility</a:t>
            </a:r>
          </a:p>
          <a:p>
            <a:pPr>
              <a:buClr>
                <a:srgbClr val="00747B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POC1 (FY21/22) developed GROUSE and demonstrated it in a small synthetic study with measurements and data collected from opportunistic sources.  POC1 did not run in real-time</a:t>
            </a:r>
          </a:p>
          <a:p>
            <a:pPr>
              <a:buClr>
                <a:srgbClr val="00747B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400" dirty="0"/>
              <a:t>The objective of POC2 (FY22/23) is to develop GROUSE into a production tool, to demonstrate it in a realistic case-study, running in real-time, and to compare it with other algorithms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E680995-E985-4563-85C1-3D44093970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93" t="39035" r="24682" b="3947"/>
          <a:stretch/>
        </p:blipFill>
        <p:spPr>
          <a:xfrm>
            <a:off x="4762184" y="303608"/>
            <a:ext cx="4168431" cy="46170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2E4223-8529-4967-AD54-594AE7AD7039}"/>
              </a:ext>
            </a:extLst>
          </p:cNvPr>
          <p:cNvSpPr txBox="1"/>
          <p:nvPr/>
        </p:nvSpPr>
        <p:spPr>
          <a:xfrm>
            <a:off x="6694552" y="4713854"/>
            <a:ext cx="2331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M. Kopec, “what is GROUSE” 2022</a:t>
            </a:r>
          </a:p>
        </p:txBody>
      </p:sp>
    </p:spTree>
    <p:extLst>
      <p:ext uri="{BB962C8B-B14F-4D97-AF65-F5344CB8AC3E}">
        <p14:creationId xmlns:p14="http://schemas.microsoft.com/office/powerpoint/2010/main" val="3208016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Case Study: Outside a hospital [more detail at NSS2023]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A major London hospital offers a variety of RN sources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We used St Thomas’ (sensor ID 16354445), Tue 27 Nov 2018, 07:00 – 19:00, with the previous week (20 Nov) used to train the background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We created templates created for four medical RN sources: F18, Tc99, I123, and Ba133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We analysed every second of data in the 12h window.  On DIDO with 36 cores (one node) each second of data took about 0.6s wall-clock time, so we were running in real-time</a:t>
            </a:r>
          </a:p>
          <a:p>
            <a:pPr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sz="1800" dirty="0"/>
              <a:t>We can compare to the results from </a:t>
            </a:r>
            <a:r>
              <a:rPr lang="en-GB" sz="1800"/>
              <a:t>the SIGMA system, </a:t>
            </a:r>
            <a:r>
              <a:rPr lang="en-GB" sz="1800" dirty="0"/>
              <a:t>for which we have alarms for the same interval</a:t>
            </a:r>
          </a:p>
        </p:txBody>
      </p:sp>
    </p:spTree>
    <p:extLst>
      <p:ext uri="{BB962C8B-B14F-4D97-AF65-F5344CB8AC3E}">
        <p14:creationId xmlns:p14="http://schemas.microsoft.com/office/powerpoint/2010/main" val="276655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GROUSE output (example)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9F0380-A45C-4836-9ACF-BC1566E0D4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7958" y="897292"/>
            <a:ext cx="4319502" cy="39849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2FB2DE-B71B-42BB-BBAF-76CE94A2D717}"/>
              </a:ext>
            </a:extLst>
          </p:cNvPr>
          <p:cNvSpPr txBox="1"/>
          <p:nvPr/>
        </p:nvSpPr>
        <p:spPr>
          <a:xfrm>
            <a:off x="5455817" y="956225"/>
            <a:ext cx="304314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This is just one hour out of twelve (3600 seconds)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AIC shows unattributed deviations from background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The other four panels show attributed deviations from background for each of the four medical RNs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Adding additional RNs would be straightforward, and not change the run-time</a:t>
            </a:r>
          </a:p>
        </p:txBody>
      </p:sp>
    </p:spTree>
    <p:extLst>
      <p:ext uri="{BB962C8B-B14F-4D97-AF65-F5344CB8AC3E}">
        <p14:creationId xmlns:p14="http://schemas.microsoft.com/office/powerpoint/2010/main" val="228306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3516-372E-4D6A-A21E-F8EB594E55E7}"/>
              </a:ext>
            </a:extLst>
          </p:cNvPr>
          <p:cNvSpPr txBox="1">
            <a:spLocks/>
          </p:cNvSpPr>
          <p:nvPr/>
        </p:nvSpPr>
        <p:spPr>
          <a:xfrm>
            <a:off x="497958" y="370794"/>
            <a:ext cx="7880497" cy="66802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00747B"/>
                </a:solidFill>
              </a:rPr>
              <a:t>GROUSE versus extant SIGMA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580D-4A09-403C-BF38-ADBE8FA9A34B}"/>
              </a:ext>
            </a:extLst>
          </p:cNvPr>
          <p:cNvSpPr txBox="1">
            <a:spLocks/>
          </p:cNvSpPr>
          <p:nvPr/>
        </p:nvSpPr>
        <p:spPr>
          <a:xfrm>
            <a:off x="497958" y="1038816"/>
            <a:ext cx="7880497" cy="350483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4117B3-4DB7-466A-B2BE-C2E0CC224342}"/>
              </a:ext>
            </a:extLst>
          </p:cNvPr>
          <p:cNvSpPr txBox="1"/>
          <p:nvPr/>
        </p:nvSpPr>
        <p:spPr>
          <a:xfrm>
            <a:off x="5521842" y="1104598"/>
            <a:ext cx="319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With one exception (just before 16:00), GROUSE identified all of the expected alarms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GROUSE found an additional alarm (about 10:50)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GROUSE attributes to all four RIs, while SIGMA only attributes to F18 and Tc99</a:t>
            </a:r>
          </a:p>
          <a:p>
            <a:pPr marL="285750" indent="-285750">
              <a:buClr>
                <a:srgbClr val="00626F"/>
              </a:buClr>
              <a:buSzPct val="70000"/>
              <a:buFont typeface="Wingdings" panose="05000000000000000000" pitchFamily="2" charset="2"/>
              <a:buChar char="§"/>
            </a:pPr>
            <a:r>
              <a:rPr lang="en-GB" dirty="0"/>
              <a:t>Some GROUSE alarms were unattributed deviations from background (AIC)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CF8E76-918E-6EB9-26A7-A118E50EB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02" y="825909"/>
            <a:ext cx="4394993" cy="407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99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WE corporate colours">
      <a:dk1>
        <a:sysClr val="windowText" lastClr="000000"/>
      </a:dk1>
      <a:lt1>
        <a:sysClr val="window" lastClr="FFFFFF"/>
      </a:lt1>
      <a:dk2>
        <a:srgbClr val="A5A9AC"/>
      </a:dk2>
      <a:lt2>
        <a:srgbClr val="FFFFFF"/>
      </a:lt2>
      <a:accent1>
        <a:srgbClr val="00747B"/>
      </a:accent1>
      <a:accent2>
        <a:srgbClr val="94D600"/>
      </a:accent2>
      <a:accent3>
        <a:srgbClr val="510C76"/>
      </a:accent3>
      <a:accent4>
        <a:srgbClr val="9F3259"/>
      </a:accent4>
      <a:accent5>
        <a:srgbClr val="4DC4CF"/>
      </a:accent5>
      <a:accent6>
        <a:srgbClr val="619BD3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A4EDF1CFEA2F488B0341B490B6E16B" ma:contentTypeVersion="15" ma:contentTypeDescription="Create a new document." ma:contentTypeScope="" ma:versionID="7d3addf5709f53762a8ffcedebdf7c78">
  <xsd:schema xmlns:xsd="http://www.w3.org/2001/XMLSchema" xmlns:xs="http://www.w3.org/2001/XMLSchema" xmlns:p="http://schemas.microsoft.com/office/2006/metadata/properties" xmlns:ns2="1c01d7a1-d3b6-427f-9284-9ba5087b98e1" xmlns:ns3="d74db453-b003-4e94-aece-5d33d97d88ab" targetNamespace="http://schemas.microsoft.com/office/2006/metadata/properties" ma:root="true" ma:fieldsID="6fa0408c32f21aa212b8fba05a3cb184" ns2:_="" ns3:_="">
    <xsd:import namespace="1c01d7a1-d3b6-427f-9284-9ba5087b98e1"/>
    <xsd:import namespace="d74db453-b003-4e94-aece-5d33d97d88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01d7a1-d3b6-427f-9284-9ba5087b98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58692e38-9dd4-4db7-af25-16fcd4767b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4db453-b003-4e94-aece-5d33d97d88a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dc725d19-66b9-4378-9a93-a87ef925f61b}" ma:internalName="TaxCatchAll" ma:showField="CatchAllData" ma:web="d74db453-b003-4e94-aece-5d33d97d88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4db453-b003-4e94-aece-5d33d97d88ab">
      <Value>4</Value>
      <Value>3</Value>
      <Value>2</Value>
    </TaxCatchAll>
    <lcf76f155ced4ddcb4097134ff3c332f xmlns="1c01d7a1-d3b6-427f-9284-9ba5087b98e1">
      <Terms xmlns="http://schemas.microsoft.com/office/infopath/2007/PartnerControls"/>
    </lcf76f155ced4ddcb4097134ff3c332f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 (AWE)" ma:contentTypeID="0x010100D8C41F07BCD140B0B3750A132EA1271209001584F2ABFE879D4BB8AAFA2F2A1C734B" ma:contentTypeVersion="18" ma:contentTypeDescription="Create a new document with GSC." ma:contentTypeScope="" ma:versionID="f1d86e9656e37449826b72fb46657db0">
  <xsd:schema xmlns:xsd="http://www.w3.org/2001/XMLSchema" xmlns:xs="http://www.w3.org/2001/XMLSchema" xmlns:p="http://schemas.microsoft.com/office/2006/metadata/properties" xmlns:ns2="e6430a5f-2bd8-47db-beaa-e6d65e194c2e" xmlns:ns3="259708fd-a72e-46c9-bfc2-93122f0920b5" xmlns:ns4="d4f4ece9-ba09-48c5-9b60-56e4c41293fb" targetNamespace="http://schemas.microsoft.com/office/2006/metadata/properties" ma:root="true" ma:fieldsID="e523442a3e31c661b435ab384ba00ff9" ns2:_="" ns3:_="" ns4:_="">
    <xsd:import namespace="e6430a5f-2bd8-47db-beaa-e6d65e194c2e"/>
    <xsd:import namespace="259708fd-a72e-46c9-bfc2-93122f0920b5"/>
    <xsd:import namespace="d4f4ece9-ba09-48c5-9b60-56e4c41293f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b8c14ec0b1ba4744863d5110e801bb16" minOccurs="0"/>
                <xsd:element ref="ns3:TaxCatchAll" minOccurs="0"/>
                <xsd:element ref="ns3:TaxCatchAllLabel" minOccurs="0"/>
                <xsd:element ref="ns3:p4e2b99357bc47d988d1ccd4434a843d" minOccurs="0"/>
                <xsd:element ref="ns3:PreviousDocumentID" minOccurs="0"/>
                <xsd:element ref="ns2:TaxKeywordTaxHTField" minOccurs="0"/>
                <xsd:element ref="ns3:jc87299190a64dd498e0e27ebe76fe15" minOccurs="0"/>
                <xsd:element ref="ns3:b89147adbf754e4a921375496e80ab30" minOccurs="0"/>
                <xsd:element ref="ns3:Sign-Off_x0020_Status" minOccurs="0"/>
                <xsd:element ref="ns3:Approval_x0020_Comments" minOccurs="0"/>
                <xsd:element ref="ns4:MediaServiceMetadata" minOccurs="0"/>
                <xsd:element ref="ns4:MediaServiceFastMetadata" minOccurs="0"/>
                <xsd:element ref="ns4:lcf76f155ced4ddcb4097134ff3c332f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430a5f-2bd8-47db-beaa-e6d65e194c2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8" nillable="true" ma:taxonomy="true" ma:internalName="TaxKeywordTaxHTField" ma:taxonomyFieldName="TaxKeyword" ma:displayName="Enterprise Keywords" ma:fieldId="{23f27201-bee3-471e-b2e7-b64fd8b7ca38}" ma:taxonomyMulti="true" ma:sspId="c3da18ca-885f-4e50-b790-a540194a153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708fd-a72e-46c9-bfc2-93122f0920b5" elementFormDefault="qualified">
    <xsd:import namespace="http://schemas.microsoft.com/office/2006/documentManagement/types"/>
    <xsd:import namespace="http://schemas.microsoft.com/office/infopath/2007/PartnerControls"/>
    <xsd:element name="b8c14ec0b1ba4744863d5110e801bb16" ma:index="11" ma:taxonomy="true" ma:internalName="b8c14ec0b1ba4744863d5110e801bb16" ma:taxonomyFieldName="SecurityMarking" ma:displayName="Security Marking" ma:default="" ma:fieldId="{b8c14ec0-b1ba-4744-863d-5110e801bb16}" ma:sspId="c3da18ca-885f-4e50-b790-a540194a1537" ma:termSetId="e2d780f9-711a-45dc-842c-d2840d2293e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fa1db9f4-75d3-4b9e-8cac-050b6ff0b401}" ma:internalName="TaxCatchAll" ma:showField="CatchAllData" ma:web="e6430a5f-2bd8-47db-beaa-e6d65e194c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fa1db9f4-75d3-4b9e-8cac-050b6ff0b401}" ma:internalName="TaxCatchAllLabel" ma:readOnly="true" ma:showField="CatchAllDataLabel" ma:web="e6430a5f-2bd8-47db-beaa-e6d65e194c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4e2b99357bc47d988d1ccd4434a843d" ma:index="15" nillable="true" ma:taxonomy="true" ma:internalName="p4e2b99357bc47d988d1ccd4434a843d" ma:taxonomyFieldName="Descriptor" ma:displayName="Descriptor" ma:default="" ma:fieldId="{94e2b993-57bc-47d9-88d1-ccd4434a843d}" ma:sspId="c3da18ca-885f-4e50-b790-a540194a1537" ma:termSetId="ecc761e1-d00d-4a58-9685-e37d44011cb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eviousDocumentID" ma:index="17" nillable="true" ma:displayName="Previous Document ID" ma:description="Use this field to hold any previous document IDs, including any previous version IDs to enable searching" ma:internalName="PreviousDocumentID">
      <xsd:simpleType>
        <xsd:restriction base="dms:Text"/>
      </xsd:simpleType>
    </xsd:element>
    <xsd:element name="jc87299190a64dd498e0e27ebe76fe15" ma:index="20" nillable="true" ma:taxonomy="true" ma:internalName="jc87299190a64dd498e0e27ebe76fe15" ma:taxonomyFieldName="Facility" ma:displayName="Facility" ma:default="" ma:fieldId="{3c872991-90a6-4dd4-98e0-e27ebe76fe15}" ma:sspId="c3da18ca-885f-4e50-b790-a540194a1537" ma:termSetId="bb136d4d-0901-4d88-8c16-f9396d3df75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89147adbf754e4a921375496e80ab30" ma:index="22" ma:taxonomy="true" ma:internalName="b89147adbf754e4a921375496e80ab30" ma:taxonomyFieldName="DocumentType" ma:displayName="Document Type" ma:default="" ma:fieldId="{b89147ad-bf75-4e4a-9213-75496e80ab30}" ma:sspId="c3da18ca-885f-4e50-b790-a540194a1537" ma:termSetId="0f2e3793-d771-4e81-967f-777d644d908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gn-Off_x0020_Status" ma:index="24" nillable="true" ma:displayName="Sign-Off Status" ma:internalName="Sign_x002d_Off_x0020_Status">
      <xsd:simpleType>
        <xsd:restriction base="dms:Text">
          <xsd:maxLength value="255"/>
        </xsd:restriction>
      </xsd:simpleType>
    </xsd:element>
    <xsd:element name="Approval_x0020_Comments" ma:index="25" nillable="true" ma:displayName="Approval Comments" ma:internalName="Approval_x0020_Comment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4ece9-ba09-48c5-9b60-56e4c41293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c3da18ca-885f-4e50-b790-a540194a15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FDDAB5-7A30-45D3-87F9-3F0BACF83E46}"/>
</file>

<file path=customXml/itemProps2.xml><?xml version="1.0" encoding="utf-8"?>
<ds:datastoreItem xmlns:ds="http://schemas.openxmlformats.org/officeDocument/2006/customXml" ds:itemID="{CF937055-0B6B-4D10-A3F8-FCBDBEB61C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3C59D7-C179-414E-96CC-C56D32D2365E}">
  <ds:schemaRefs>
    <ds:schemaRef ds:uri="http://schemas.microsoft.com/office/2006/documentManagement/types"/>
    <ds:schemaRef ds:uri="http://purl.org/dc/elements/1.1/"/>
    <ds:schemaRef ds:uri="259708fd-a72e-46c9-bfc2-93122f0920b5"/>
    <ds:schemaRef ds:uri="e6430a5f-2bd8-47db-beaa-e6d65e194c2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d4f4ece9-ba09-48c5-9b60-56e4c41293fb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4F27015C-EDC8-4BA3-835B-0313BE6A8C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430a5f-2bd8-47db-beaa-e6d65e194c2e"/>
    <ds:schemaRef ds:uri="259708fd-a72e-46c9-bfc2-93122f0920b5"/>
    <ds:schemaRef ds:uri="d4f4ece9-ba09-48c5-9b60-56e4c41293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5393</TotalTime>
  <Words>1058</Words>
  <Application>Microsoft Office PowerPoint</Application>
  <PresentationFormat>On-screen Show (16:9)</PresentationFormat>
  <Paragraphs>117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AWE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 16x9 Powerpoint Template 2019</dc:title>
  <dc:creator>Sophie Marsh</dc:creator>
  <cp:keywords>PowerPoint template</cp:keywords>
  <cp:lastModifiedBy>Martin Philip AWE</cp:lastModifiedBy>
  <cp:revision>490</cp:revision>
  <dcterms:created xsi:type="dcterms:W3CDTF">2015-09-15T15:35:15Z</dcterms:created>
  <dcterms:modified xsi:type="dcterms:W3CDTF">2023-09-28T17:01:25Z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0x010100D8C41F07BCD140B0B3750A132EA1271209001584F2ABFE879D4BB8AAFA2F2A1C734B</vt:lpwstr>
  </property>
  <property fmtid="{D5CDD505-2E9C-101B-9397-08002B2CF9AE}" pid="3" name="_dlc_DocIdItemGuid">
    <vt:lpwstr>d12b9ab8-06e1-43e3-85bc-389b32b8281b</vt:lpwstr>
  </property>
  <property fmtid="{D5CDD505-2E9C-101B-9397-08002B2CF9AE}" pid="4" name="TaxKeyword">
    <vt:lpwstr>3;#PowerPoint template|de083fb7-f39f-4eb7-9b2b-6cfd22dce14a</vt:lpwstr>
  </property>
  <property fmtid="{D5CDD505-2E9C-101B-9397-08002B2CF9AE}" pid="5" name="SecurityMarking">
    <vt:lpwstr>2;#OFFICIAL|2088df97-0d58-48da-b509-1f365f199e06</vt:lpwstr>
  </property>
  <property fmtid="{D5CDD505-2E9C-101B-9397-08002B2CF9AE}" pid="6" name="Descriptor">
    <vt:lpwstr/>
  </property>
  <property fmtid="{D5CDD505-2E9C-101B-9397-08002B2CF9AE}" pid="7" name="DocumentType">
    <vt:lpwstr>4;#Template document|c5d3a068-5756-407c-a95b-dc9cf9f3250d</vt:lpwstr>
  </property>
  <property fmtid="{D5CDD505-2E9C-101B-9397-08002B2CF9AE}" pid="8" name="Facility">
    <vt:lpwstr/>
  </property>
  <property fmtid="{D5CDD505-2E9C-101B-9397-08002B2CF9AE}" pid="9" name="Metadata 3 - U3">
    <vt:lpwstr>Template</vt:lpwstr>
  </property>
  <property fmtid="{D5CDD505-2E9C-101B-9397-08002B2CF9AE}" pid="10" name="U6">
    <vt:lpwstr>1</vt:lpwstr>
  </property>
  <property fmtid="{D5CDD505-2E9C-101B-9397-08002B2CF9AE}" pid="11" name="Order">
    <vt:r8>27700</vt:r8>
  </property>
  <property fmtid="{D5CDD505-2E9C-101B-9397-08002B2CF9AE}" pid="12" name="xd_Signature">
    <vt:bool>false</vt:bool>
  </property>
  <property fmtid="{D5CDD505-2E9C-101B-9397-08002B2CF9AE}" pid="13" name="xd_ProgID">
    <vt:lpwstr/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U5">
    <vt:lpwstr/>
  </property>
  <property fmtid="{D5CDD505-2E9C-101B-9397-08002B2CF9AE}" pid="17" name="DLCPolicyLabelValue">
    <vt:lpwstr>0.2</vt:lpwstr>
  </property>
  <property fmtid="{D5CDD505-2E9C-101B-9397-08002B2CF9AE}" pid="18" name="MediaServiceImageTags">
    <vt:lpwstr/>
  </property>
</Properties>
</file>