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6"/>
  </p:sldMasterIdLst>
  <p:notesMasterIdLst>
    <p:notesMasterId r:id="rId24"/>
  </p:notesMasterIdLst>
  <p:handoutMasterIdLst>
    <p:handoutMasterId r:id="rId25"/>
  </p:handoutMasterIdLst>
  <p:sldIdLst>
    <p:sldId id="336" r:id="rId7"/>
    <p:sldId id="339" r:id="rId8"/>
    <p:sldId id="340" r:id="rId9"/>
    <p:sldId id="337" r:id="rId10"/>
    <p:sldId id="341" r:id="rId11"/>
    <p:sldId id="342" r:id="rId12"/>
    <p:sldId id="343" r:id="rId13"/>
    <p:sldId id="344" r:id="rId14"/>
    <p:sldId id="345" r:id="rId15"/>
    <p:sldId id="348" r:id="rId16"/>
    <p:sldId id="349" r:id="rId17"/>
    <p:sldId id="350" r:id="rId18"/>
    <p:sldId id="351" r:id="rId19"/>
    <p:sldId id="352" r:id="rId20"/>
    <p:sldId id="353" r:id="rId21"/>
    <p:sldId id="346" r:id="rId22"/>
    <p:sldId id="34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7F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A2AFC3-3F63-443C-89E1-1BBD7524426E}" v="1155" dt="2026-01-27T03:28:53.3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A111915-BE36-4E01-A7E5-04B1672EAD32}" styleName="Light Style 2 –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48" autoAdjust="0"/>
    <p:restoredTop sz="86486" autoAdjust="0"/>
  </p:normalViewPr>
  <p:slideViewPr>
    <p:cSldViewPr>
      <p:cViewPr varScale="1">
        <p:scale>
          <a:sx n="112" d="100"/>
          <a:sy n="112" d="100"/>
        </p:scale>
        <p:origin x="168" y="114"/>
      </p:cViewPr>
      <p:guideLst/>
    </p:cSldViewPr>
  </p:slideViewPr>
  <p:outlineViewPr>
    <p:cViewPr>
      <p:scale>
        <a:sx n="33" d="100"/>
        <a:sy n="33" d="100"/>
      </p:scale>
      <p:origin x="0" y="-99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7" d="100"/>
          <a:sy n="87" d="100"/>
        </p:scale>
        <p:origin x="576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microsoft.com/office/2015/10/relationships/revisionInfo" Target="revisionInfo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fael Hunt-Stokes" userId="03f4739d-f871-4e21-9ce8-63fd90f96a07" providerId="ADAL" clId="{583562F4-6789-4F4B-A119-BEE0627E4B6D}"/>
    <pc:docChg chg="modMainMaster">
      <pc:chgData name="Rafael Hunt-Stokes" userId="03f4739d-f871-4e21-9ce8-63fd90f96a07" providerId="ADAL" clId="{583562F4-6789-4F4B-A119-BEE0627E4B6D}" dt="2026-02-10T09:35:23.117" v="13" actId="20577"/>
      <pc:docMkLst>
        <pc:docMk/>
      </pc:docMkLst>
      <pc:sldMasterChg chg="modSldLayout">
        <pc:chgData name="Rafael Hunt-Stokes" userId="03f4739d-f871-4e21-9ce8-63fd90f96a07" providerId="ADAL" clId="{583562F4-6789-4F4B-A119-BEE0627E4B6D}" dt="2026-02-10T09:35:23.117" v="13" actId="20577"/>
        <pc:sldMasterMkLst>
          <pc:docMk/>
          <pc:sldMasterMk cId="1605077951" sldId="2147483648"/>
        </pc:sldMasterMkLst>
        <pc:sldLayoutChg chg="modSp mod">
          <pc:chgData name="Rafael Hunt-Stokes" userId="03f4739d-f871-4e21-9ce8-63fd90f96a07" providerId="ADAL" clId="{583562F4-6789-4F4B-A119-BEE0627E4B6D}" dt="2026-02-10T09:35:10.372" v="9" actId="20577"/>
          <pc:sldLayoutMkLst>
            <pc:docMk/>
            <pc:sldMasterMk cId="1605077951" sldId="2147483648"/>
            <pc:sldLayoutMk cId="335931183" sldId="2147483677"/>
          </pc:sldLayoutMkLst>
          <pc:spChg chg="mod">
            <ac:chgData name="Rafael Hunt-Stokes" userId="03f4739d-f871-4e21-9ce8-63fd90f96a07" providerId="ADAL" clId="{583562F4-6789-4F4B-A119-BEE0627E4B6D}" dt="2026-02-10T09:35:10.372" v="9" actId="20577"/>
            <ac:spMkLst>
              <pc:docMk/>
              <pc:sldMasterMk cId="1605077951" sldId="2147483648"/>
              <pc:sldLayoutMk cId="335931183" sldId="2147483677"/>
              <ac:spMk id="2" creationId="{7B33AED3-B6E7-6A3E-17C1-839833031657}"/>
            </ac:spMkLst>
          </pc:spChg>
        </pc:sldLayoutChg>
        <pc:sldLayoutChg chg="modSp mod">
          <pc:chgData name="Rafael Hunt-Stokes" userId="03f4739d-f871-4e21-9ce8-63fd90f96a07" providerId="ADAL" clId="{583562F4-6789-4F4B-A119-BEE0627E4B6D}" dt="2026-02-10T09:35:00.772" v="5" actId="20577"/>
          <pc:sldLayoutMkLst>
            <pc:docMk/>
            <pc:sldMasterMk cId="1605077951" sldId="2147483648"/>
            <pc:sldLayoutMk cId="2125729336" sldId="2147483701"/>
          </pc:sldLayoutMkLst>
          <pc:spChg chg="mod">
            <ac:chgData name="Rafael Hunt-Stokes" userId="03f4739d-f871-4e21-9ce8-63fd90f96a07" providerId="ADAL" clId="{583562F4-6789-4F4B-A119-BEE0627E4B6D}" dt="2026-02-10T09:35:00.772" v="5" actId="20577"/>
            <ac:spMkLst>
              <pc:docMk/>
              <pc:sldMasterMk cId="1605077951" sldId="2147483648"/>
              <pc:sldLayoutMk cId="2125729336" sldId="2147483701"/>
              <ac:spMk id="3" creationId="{486AE012-7614-5CAC-405A-B28E456FB0AB}"/>
            </ac:spMkLst>
          </pc:spChg>
        </pc:sldLayoutChg>
        <pc:sldLayoutChg chg="modSp mod">
          <pc:chgData name="Rafael Hunt-Stokes" userId="03f4739d-f871-4e21-9ce8-63fd90f96a07" providerId="ADAL" clId="{583562F4-6789-4F4B-A119-BEE0627E4B6D}" dt="2026-02-10T09:35:23.117" v="13" actId="20577"/>
          <pc:sldLayoutMkLst>
            <pc:docMk/>
            <pc:sldMasterMk cId="1605077951" sldId="2147483648"/>
            <pc:sldLayoutMk cId="1642796453" sldId="2147483708"/>
          </pc:sldLayoutMkLst>
          <pc:spChg chg="mod">
            <ac:chgData name="Rafael Hunt-Stokes" userId="03f4739d-f871-4e21-9ce8-63fd90f96a07" providerId="ADAL" clId="{583562F4-6789-4F4B-A119-BEE0627E4B6D}" dt="2026-02-10T09:35:23.117" v="13" actId="20577"/>
            <ac:spMkLst>
              <pc:docMk/>
              <pc:sldMasterMk cId="1605077951" sldId="2147483648"/>
              <pc:sldLayoutMk cId="1642796453" sldId="2147483708"/>
              <ac:spMk id="2" creationId="{60858578-A8F4-A94C-F610-4C1D2B8BF074}"/>
            </ac:spMkLst>
          </pc:spChg>
        </pc:sldLayoutChg>
        <pc:sldLayoutChg chg="modSp mod">
          <pc:chgData name="Rafael Hunt-Stokes" userId="03f4739d-f871-4e21-9ce8-63fd90f96a07" providerId="ADAL" clId="{583562F4-6789-4F4B-A119-BEE0627E4B6D}" dt="2026-02-10T09:34:54.741" v="3" actId="20577"/>
          <pc:sldLayoutMkLst>
            <pc:docMk/>
            <pc:sldMasterMk cId="1605077951" sldId="2147483648"/>
            <pc:sldLayoutMk cId="2989731534" sldId="2147483709"/>
          </pc:sldLayoutMkLst>
          <pc:spChg chg="mod">
            <ac:chgData name="Rafael Hunt-Stokes" userId="03f4739d-f871-4e21-9ce8-63fd90f96a07" providerId="ADAL" clId="{583562F4-6789-4F4B-A119-BEE0627E4B6D}" dt="2026-02-10T09:34:54.741" v="3" actId="20577"/>
            <ac:spMkLst>
              <pc:docMk/>
              <pc:sldMasterMk cId="1605077951" sldId="2147483648"/>
              <pc:sldLayoutMk cId="2989731534" sldId="2147483709"/>
              <ac:spMk id="3" creationId="{80DA5420-FE54-3B51-AEA5-42DD47A2AE38}"/>
            </ac:spMkLst>
          </pc:spChg>
        </pc:sldLayoutChg>
        <pc:sldLayoutChg chg="modSp mod">
          <pc:chgData name="Rafael Hunt-Stokes" userId="03f4739d-f871-4e21-9ce8-63fd90f96a07" providerId="ADAL" clId="{583562F4-6789-4F4B-A119-BEE0627E4B6D}" dt="2026-02-10T09:35:15.588" v="11" actId="20577"/>
          <pc:sldLayoutMkLst>
            <pc:docMk/>
            <pc:sldMasterMk cId="1605077951" sldId="2147483648"/>
            <pc:sldLayoutMk cId="311469158" sldId="2147483712"/>
          </pc:sldLayoutMkLst>
          <pc:spChg chg="mod">
            <ac:chgData name="Rafael Hunt-Stokes" userId="03f4739d-f871-4e21-9ce8-63fd90f96a07" providerId="ADAL" clId="{583562F4-6789-4F4B-A119-BEE0627E4B6D}" dt="2026-02-10T09:35:15.588" v="11" actId="20577"/>
            <ac:spMkLst>
              <pc:docMk/>
              <pc:sldMasterMk cId="1605077951" sldId="2147483648"/>
              <pc:sldLayoutMk cId="311469158" sldId="2147483712"/>
              <ac:spMk id="8" creationId="{551B6A95-322C-C869-F46D-8B20ABB199F6}"/>
            </ac:spMkLst>
          </pc:spChg>
        </pc:sldLayoutChg>
        <pc:sldLayoutChg chg="modSp mod">
          <pc:chgData name="Rafael Hunt-Stokes" userId="03f4739d-f871-4e21-9ce8-63fd90f96a07" providerId="ADAL" clId="{583562F4-6789-4F4B-A119-BEE0627E4B6D}" dt="2026-02-10T09:35:05.299" v="7" actId="20577"/>
          <pc:sldLayoutMkLst>
            <pc:docMk/>
            <pc:sldMasterMk cId="1605077951" sldId="2147483648"/>
            <pc:sldLayoutMk cId="2884125493" sldId="2147483713"/>
          </pc:sldLayoutMkLst>
          <pc:spChg chg="mod">
            <ac:chgData name="Rafael Hunt-Stokes" userId="03f4739d-f871-4e21-9ce8-63fd90f96a07" providerId="ADAL" clId="{583562F4-6789-4F4B-A119-BEE0627E4B6D}" dt="2026-02-10T09:35:05.299" v="7" actId="20577"/>
            <ac:spMkLst>
              <pc:docMk/>
              <pc:sldMasterMk cId="1605077951" sldId="2147483648"/>
              <pc:sldLayoutMk cId="2884125493" sldId="2147483713"/>
              <ac:spMk id="5" creationId="{646FC7F1-ABA3-A825-96D7-434F9A253447}"/>
            </ac:spMkLst>
          </pc:spChg>
        </pc:sldLayoutChg>
        <pc:sldLayoutChg chg="modSp mod">
          <pc:chgData name="Rafael Hunt-Stokes" userId="03f4739d-f871-4e21-9ce8-63fd90f96a07" providerId="ADAL" clId="{583562F4-6789-4F4B-A119-BEE0627E4B6D}" dt="2026-02-10T09:34:47.885" v="1" actId="20577"/>
          <pc:sldLayoutMkLst>
            <pc:docMk/>
            <pc:sldMasterMk cId="1605077951" sldId="2147483648"/>
            <pc:sldLayoutMk cId="205782206" sldId="2147483720"/>
          </pc:sldLayoutMkLst>
          <pc:spChg chg="mod">
            <ac:chgData name="Rafael Hunt-Stokes" userId="03f4739d-f871-4e21-9ce8-63fd90f96a07" providerId="ADAL" clId="{583562F4-6789-4F4B-A119-BEE0627E4B6D}" dt="2026-02-10T09:34:47.885" v="1" actId="20577"/>
            <ac:spMkLst>
              <pc:docMk/>
              <pc:sldMasterMk cId="1605077951" sldId="2147483648"/>
              <pc:sldLayoutMk cId="205782206" sldId="2147483720"/>
              <ac:spMk id="7" creationId="{A3D10249-1B5A-405C-2F12-415296C5D387}"/>
            </ac:spMkLst>
          </pc:spChg>
        </pc:sldLayoutChg>
      </pc:sldMasterChg>
    </pc:docChg>
  </pc:docChgLst>
  <pc:docChgLst>
    <pc:chgData name="Rafael Hunt-Stokes" userId="03f4739d-f871-4e21-9ce8-63fd90f96a07" providerId="ADAL" clId="{7CA2AFC3-3F63-443C-89E1-1BBD7524426E}"/>
    <pc:docChg chg="undo custSel addSld delSld modSld sldOrd">
      <pc:chgData name="Rafael Hunt-Stokes" userId="03f4739d-f871-4e21-9ce8-63fd90f96a07" providerId="ADAL" clId="{7CA2AFC3-3F63-443C-89E1-1BBD7524426E}" dt="2026-01-27T03:35:15.334" v="7178" actId="20577"/>
      <pc:docMkLst>
        <pc:docMk/>
      </pc:docMkLst>
      <pc:sldChg chg="modSp mod">
        <pc:chgData name="Rafael Hunt-Stokes" userId="03f4739d-f871-4e21-9ce8-63fd90f96a07" providerId="ADAL" clId="{7CA2AFC3-3F63-443C-89E1-1BBD7524426E}" dt="2026-01-26T11:55:00.094" v="134" actId="1076"/>
        <pc:sldMkLst>
          <pc:docMk/>
          <pc:sldMk cId="1760661005" sldId="336"/>
        </pc:sldMkLst>
        <pc:spChg chg="mod">
          <ac:chgData name="Rafael Hunt-Stokes" userId="03f4739d-f871-4e21-9ce8-63fd90f96a07" providerId="ADAL" clId="{7CA2AFC3-3F63-443C-89E1-1BBD7524426E}" dt="2026-01-26T11:54:00.213" v="93" actId="1076"/>
          <ac:spMkLst>
            <pc:docMk/>
            <pc:sldMk cId="1760661005" sldId="336"/>
            <ac:spMk id="2" creationId="{3E12FD30-36B0-A63D-89B4-073D24948082}"/>
          </ac:spMkLst>
        </pc:spChg>
        <pc:spChg chg="mod">
          <ac:chgData name="Rafael Hunt-Stokes" userId="03f4739d-f871-4e21-9ce8-63fd90f96a07" providerId="ADAL" clId="{7CA2AFC3-3F63-443C-89E1-1BBD7524426E}" dt="2026-01-26T11:55:00.094" v="134" actId="1076"/>
          <ac:spMkLst>
            <pc:docMk/>
            <pc:sldMk cId="1760661005" sldId="336"/>
            <ac:spMk id="3" creationId="{E86B9F5F-F44A-E395-75EB-7E7A2E60609C}"/>
          </ac:spMkLst>
        </pc:spChg>
      </pc:sldChg>
      <pc:sldChg chg="addSp delSp modSp new mod ord">
        <pc:chgData name="Rafael Hunt-Stokes" userId="03f4739d-f871-4e21-9ce8-63fd90f96a07" providerId="ADAL" clId="{7CA2AFC3-3F63-443C-89E1-1BBD7524426E}" dt="2026-01-27T00:21:42.074" v="1784" actId="20577"/>
        <pc:sldMkLst>
          <pc:docMk/>
          <pc:sldMk cId="1060602481" sldId="337"/>
        </pc:sldMkLst>
        <pc:spChg chg="mod">
          <ac:chgData name="Rafael Hunt-Stokes" userId="03f4739d-f871-4e21-9ce8-63fd90f96a07" providerId="ADAL" clId="{7CA2AFC3-3F63-443C-89E1-1BBD7524426E}" dt="2026-01-26T11:54:24.767" v="106" actId="20577"/>
          <ac:spMkLst>
            <pc:docMk/>
            <pc:sldMk cId="1060602481" sldId="337"/>
            <ac:spMk id="2" creationId="{EF864073-538F-117D-57EA-AA80BBE412E4}"/>
          </ac:spMkLst>
        </pc:spChg>
        <pc:spChg chg="add mod">
          <ac:chgData name="Rafael Hunt-Stokes" userId="03f4739d-f871-4e21-9ce8-63fd90f96a07" providerId="ADAL" clId="{7CA2AFC3-3F63-443C-89E1-1BBD7524426E}" dt="2026-01-27T00:19:45.035" v="1605" actId="1076"/>
          <ac:spMkLst>
            <pc:docMk/>
            <pc:sldMk cId="1060602481" sldId="337"/>
            <ac:spMk id="7" creationId="{0765250F-C7D3-B374-2459-3622D012CD96}"/>
          </ac:spMkLst>
        </pc:spChg>
        <pc:spChg chg="add mod">
          <ac:chgData name="Rafael Hunt-Stokes" userId="03f4739d-f871-4e21-9ce8-63fd90f96a07" providerId="ADAL" clId="{7CA2AFC3-3F63-443C-89E1-1BBD7524426E}" dt="2026-01-27T00:19:45.035" v="1605" actId="1076"/>
          <ac:spMkLst>
            <pc:docMk/>
            <pc:sldMk cId="1060602481" sldId="337"/>
            <ac:spMk id="8" creationId="{0B9FBBDA-6BA3-BC64-80B7-F0572F20398E}"/>
          </ac:spMkLst>
        </pc:spChg>
        <pc:spChg chg="add mod">
          <ac:chgData name="Rafael Hunt-Stokes" userId="03f4739d-f871-4e21-9ce8-63fd90f96a07" providerId="ADAL" clId="{7CA2AFC3-3F63-443C-89E1-1BBD7524426E}" dt="2026-01-27T00:19:45.035" v="1605" actId="1076"/>
          <ac:spMkLst>
            <pc:docMk/>
            <pc:sldMk cId="1060602481" sldId="337"/>
            <ac:spMk id="9" creationId="{E9350FEA-851D-DDBB-AACE-B5788F78EDBC}"/>
          </ac:spMkLst>
        </pc:spChg>
        <pc:spChg chg="add mod">
          <ac:chgData name="Rafael Hunt-Stokes" userId="03f4739d-f871-4e21-9ce8-63fd90f96a07" providerId="ADAL" clId="{7CA2AFC3-3F63-443C-89E1-1BBD7524426E}" dt="2026-01-27T00:19:45.035" v="1605" actId="1076"/>
          <ac:spMkLst>
            <pc:docMk/>
            <pc:sldMk cId="1060602481" sldId="337"/>
            <ac:spMk id="10" creationId="{C28EBCCC-F62E-4461-1A7B-2BEE2AB7F855}"/>
          </ac:spMkLst>
        </pc:spChg>
        <pc:spChg chg="add mod">
          <ac:chgData name="Rafael Hunt-Stokes" userId="03f4739d-f871-4e21-9ce8-63fd90f96a07" providerId="ADAL" clId="{7CA2AFC3-3F63-443C-89E1-1BBD7524426E}" dt="2026-01-27T00:19:45.035" v="1605" actId="1076"/>
          <ac:spMkLst>
            <pc:docMk/>
            <pc:sldMk cId="1060602481" sldId="337"/>
            <ac:spMk id="11" creationId="{64A61800-512D-A8B6-8A8C-24B9D01C85BA}"/>
          </ac:spMkLst>
        </pc:spChg>
        <pc:spChg chg="add mod">
          <ac:chgData name="Rafael Hunt-Stokes" userId="03f4739d-f871-4e21-9ce8-63fd90f96a07" providerId="ADAL" clId="{7CA2AFC3-3F63-443C-89E1-1BBD7524426E}" dt="2026-01-27T00:20:14.891" v="1626" actId="20577"/>
          <ac:spMkLst>
            <pc:docMk/>
            <pc:sldMk cId="1060602481" sldId="337"/>
            <ac:spMk id="17" creationId="{61C322CA-4283-780E-C2D6-8EC41A2B96A2}"/>
          </ac:spMkLst>
        </pc:spChg>
        <pc:spChg chg="add mod">
          <ac:chgData name="Rafael Hunt-Stokes" userId="03f4739d-f871-4e21-9ce8-63fd90f96a07" providerId="ADAL" clId="{7CA2AFC3-3F63-443C-89E1-1BBD7524426E}" dt="2026-01-27T00:21:42.074" v="1784" actId="20577"/>
          <ac:spMkLst>
            <pc:docMk/>
            <pc:sldMk cId="1060602481" sldId="337"/>
            <ac:spMk id="19" creationId="{117588BF-92A9-BF3D-8150-43BC9D2B334E}"/>
          </ac:spMkLst>
        </pc:spChg>
      </pc:sldChg>
      <pc:sldChg chg="addSp delSp modSp add del mod">
        <pc:chgData name="Rafael Hunt-Stokes" userId="03f4739d-f871-4e21-9ce8-63fd90f96a07" providerId="ADAL" clId="{7CA2AFC3-3F63-443C-89E1-1BBD7524426E}" dt="2026-01-27T00:51:37.973" v="2085" actId="47"/>
        <pc:sldMkLst>
          <pc:docMk/>
          <pc:sldMk cId="2807725647" sldId="338"/>
        </pc:sldMkLst>
      </pc:sldChg>
      <pc:sldChg chg="addSp delSp modSp add mod">
        <pc:chgData name="Rafael Hunt-Stokes" userId="03f4739d-f871-4e21-9ce8-63fd90f96a07" providerId="ADAL" clId="{7CA2AFC3-3F63-443C-89E1-1BBD7524426E}" dt="2026-01-27T00:03:38.217" v="1030" actId="20577"/>
        <pc:sldMkLst>
          <pc:docMk/>
          <pc:sldMk cId="252375814" sldId="339"/>
        </pc:sldMkLst>
        <pc:spChg chg="add mod">
          <ac:chgData name="Rafael Hunt-Stokes" userId="03f4739d-f871-4e21-9ce8-63fd90f96a07" providerId="ADAL" clId="{7CA2AFC3-3F63-443C-89E1-1BBD7524426E}" dt="2026-01-27T00:03:38.217" v="1030" actId="20577"/>
          <ac:spMkLst>
            <pc:docMk/>
            <pc:sldMk cId="252375814" sldId="339"/>
            <ac:spMk id="15" creationId="{5D758170-7D96-A5D5-0A04-008442D6178D}"/>
          </ac:spMkLst>
        </pc:spChg>
        <pc:spChg chg="mod">
          <ac:chgData name="Rafael Hunt-Stokes" userId="03f4739d-f871-4e21-9ce8-63fd90f96a07" providerId="ADAL" clId="{7CA2AFC3-3F63-443C-89E1-1BBD7524426E}" dt="2026-01-27T00:03:04.134" v="970" actId="20577"/>
          <ac:spMkLst>
            <pc:docMk/>
            <pc:sldMk cId="252375814" sldId="339"/>
            <ac:spMk id="17" creationId="{49963A35-D76C-A03D-2E3E-C7954326D412}"/>
          </ac:spMkLst>
        </pc:spChg>
        <pc:picChg chg="add mod">
          <ac:chgData name="Rafael Hunt-Stokes" userId="03f4739d-f871-4e21-9ce8-63fd90f96a07" providerId="ADAL" clId="{7CA2AFC3-3F63-443C-89E1-1BBD7524426E}" dt="2026-01-27T00:01:16.425" v="960" actId="1076"/>
          <ac:picMkLst>
            <pc:docMk/>
            <pc:sldMk cId="252375814" sldId="339"/>
            <ac:picMk id="21" creationId="{332899BD-FAC2-ED71-7AFD-C950F0E1FFE2}"/>
          </ac:picMkLst>
        </pc:picChg>
      </pc:sldChg>
      <pc:sldChg chg="addSp delSp modSp add mod">
        <pc:chgData name="Rafael Hunt-Stokes" userId="03f4739d-f871-4e21-9ce8-63fd90f96a07" providerId="ADAL" clId="{7CA2AFC3-3F63-443C-89E1-1BBD7524426E}" dt="2026-01-27T00:16:50.787" v="1445" actId="1076"/>
        <pc:sldMkLst>
          <pc:docMk/>
          <pc:sldMk cId="4241983625" sldId="340"/>
        </pc:sldMkLst>
        <pc:spChg chg="mod">
          <ac:chgData name="Rafael Hunt-Stokes" userId="03f4739d-f871-4e21-9ce8-63fd90f96a07" providerId="ADAL" clId="{7CA2AFC3-3F63-443C-89E1-1BBD7524426E}" dt="2026-01-27T00:16:50.787" v="1445" actId="1076"/>
          <ac:spMkLst>
            <pc:docMk/>
            <pc:sldMk cId="4241983625" sldId="340"/>
            <ac:spMk id="15" creationId="{989D24ED-3A20-EDD6-7213-786C6F383DF6}"/>
          </ac:spMkLst>
        </pc:spChg>
        <pc:picChg chg="add mod">
          <ac:chgData name="Rafael Hunt-Stokes" userId="03f4739d-f871-4e21-9ce8-63fd90f96a07" providerId="ADAL" clId="{7CA2AFC3-3F63-443C-89E1-1BBD7524426E}" dt="2026-01-27T00:12:38.593" v="1419" actId="1076"/>
          <ac:picMkLst>
            <pc:docMk/>
            <pc:sldMk cId="4241983625" sldId="340"/>
            <ac:picMk id="5" creationId="{728B72F5-FD26-0A3A-56E5-957C08C22EB3}"/>
          </ac:picMkLst>
        </pc:picChg>
        <pc:picChg chg="add mod">
          <ac:chgData name="Rafael Hunt-Stokes" userId="03f4739d-f871-4e21-9ce8-63fd90f96a07" providerId="ADAL" clId="{7CA2AFC3-3F63-443C-89E1-1BBD7524426E}" dt="2026-01-27T00:12:38.593" v="1419" actId="1076"/>
          <ac:picMkLst>
            <pc:docMk/>
            <pc:sldMk cId="4241983625" sldId="340"/>
            <ac:picMk id="7" creationId="{1B16EA4E-A3F0-0256-0E36-2BA416F46F78}"/>
          </ac:picMkLst>
        </pc:picChg>
        <pc:picChg chg="add mod">
          <ac:chgData name="Rafael Hunt-Stokes" userId="03f4739d-f871-4e21-9ce8-63fd90f96a07" providerId="ADAL" clId="{7CA2AFC3-3F63-443C-89E1-1BBD7524426E}" dt="2026-01-27T00:12:38.593" v="1419" actId="1076"/>
          <ac:picMkLst>
            <pc:docMk/>
            <pc:sldMk cId="4241983625" sldId="340"/>
            <ac:picMk id="9" creationId="{C8CC5F41-AA12-2D18-A318-2FAF259B7C06}"/>
          </ac:picMkLst>
        </pc:picChg>
        <pc:picChg chg="add mod">
          <ac:chgData name="Rafael Hunt-Stokes" userId="03f4739d-f871-4e21-9ce8-63fd90f96a07" providerId="ADAL" clId="{7CA2AFC3-3F63-443C-89E1-1BBD7524426E}" dt="2026-01-27T00:15:54.574" v="1440" actId="1076"/>
          <ac:picMkLst>
            <pc:docMk/>
            <pc:sldMk cId="4241983625" sldId="340"/>
            <ac:picMk id="11" creationId="{BA29BD10-002E-87AA-DEDA-1084165D1DFA}"/>
          </ac:picMkLst>
        </pc:picChg>
        <pc:picChg chg="add mod">
          <ac:chgData name="Rafael Hunt-Stokes" userId="03f4739d-f871-4e21-9ce8-63fd90f96a07" providerId="ADAL" clId="{7CA2AFC3-3F63-443C-89E1-1BBD7524426E}" dt="2026-01-27T00:16:00.078" v="1442" actId="1076"/>
          <ac:picMkLst>
            <pc:docMk/>
            <pc:sldMk cId="4241983625" sldId="340"/>
            <ac:picMk id="13" creationId="{0CFF3A86-BF53-8E0E-7400-6E87C142B775}"/>
          </ac:picMkLst>
        </pc:picChg>
      </pc:sldChg>
      <pc:sldChg chg="add del">
        <pc:chgData name="Rafael Hunt-Stokes" userId="03f4739d-f871-4e21-9ce8-63fd90f96a07" providerId="ADAL" clId="{7CA2AFC3-3F63-443C-89E1-1BBD7524426E}" dt="2026-01-27T00:10:07.134" v="1401"/>
        <pc:sldMkLst>
          <pc:docMk/>
          <pc:sldMk cId="1366037204" sldId="341"/>
        </pc:sldMkLst>
      </pc:sldChg>
      <pc:sldChg chg="addSp delSp modSp add mod">
        <pc:chgData name="Rafael Hunt-Stokes" userId="03f4739d-f871-4e21-9ce8-63fd90f96a07" providerId="ADAL" clId="{7CA2AFC3-3F63-443C-89E1-1BBD7524426E}" dt="2026-01-27T00:55:04.576" v="2216" actId="1076"/>
        <pc:sldMkLst>
          <pc:docMk/>
          <pc:sldMk cId="3124849618" sldId="341"/>
        </pc:sldMkLst>
        <pc:spChg chg="add mod">
          <ac:chgData name="Rafael Hunt-Stokes" userId="03f4739d-f871-4e21-9ce8-63fd90f96a07" providerId="ADAL" clId="{7CA2AFC3-3F63-443C-89E1-1BBD7524426E}" dt="2026-01-27T00:39:09.030" v="2062" actId="1076"/>
          <ac:spMkLst>
            <pc:docMk/>
            <pc:sldMk cId="3124849618" sldId="341"/>
            <ac:spMk id="2" creationId="{3E5EA896-53B4-098A-5A07-4D7CFA399ED8}"/>
          </ac:spMkLst>
        </pc:spChg>
        <pc:spChg chg="add mod">
          <ac:chgData name="Rafael Hunt-Stokes" userId="03f4739d-f871-4e21-9ce8-63fd90f96a07" providerId="ADAL" clId="{7CA2AFC3-3F63-443C-89E1-1BBD7524426E}" dt="2026-01-27T00:42:29.163" v="2073" actId="1076"/>
          <ac:spMkLst>
            <pc:docMk/>
            <pc:sldMk cId="3124849618" sldId="341"/>
            <ac:spMk id="13" creationId="{5486BDA4-913B-D0D5-A881-93F001E8FBBF}"/>
          </ac:spMkLst>
        </pc:spChg>
        <pc:spChg chg="add mod">
          <ac:chgData name="Rafael Hunt-Stokes" userId="03f4739d-f871-4e21-9ce8-63fd90f96a07" providerId="ADAL" clId="{7CA2AFC3-3F63-443C-89E1-1BBD7524426E}" dt="2026-01-27T00:55:04.576" v="2216" actId="1076"/>
          <ac:spMkLst>
            <pc:docMk/>
            <pc:sldMk cId="3124849618" sldId="341"/>
            <ac:spMk id="28" creationId="{FA1C5D2B-C411-C1BD-92AF-134AEC734BF3}"/>
          </ac:spMkLst>
        </pc:spChg>
        <pc:picChg chg="add mod">
          <ac:chgData name="Rafael Hunt-Stokes" userId="03f4739d-f871-4e21-9ce8-63fd90f96a07" providerId="ADAL" clId="{7CA2AFC3-3F63-443C-89E1-1BBD7524426E}" dt="2026-01-27T00:42:16.119" v="2072" actId="1076"/>
          <ac:picMkLst>
            <pc:docMk/>
            <pc:sldMk cId="3124849618" sldId="341"/>
            <ac:picMk id="21" creationId="{07736320-6E04-4065-2BC2-9CD99BF0F000}"/>
          </ac:picMkLst>
        </pc:picChg>
      </pc:sldChg>
      <pc:sldChg chg="addSp delSp modSp add mod">
        <pc:chgData name="Rafael Hunt-Stokes" userId="03f4739d-f871-4e21-9ce8-63fd90f96a07" providerId="ADAL" clId="{7CA2AFC3-3F63-443C-89E1-1BBD7524426E}" dt="2026-01-27T00:55:42.990" v="2274" actId="20577"/>
        <pc:sldMkLst>
          <pc:docMk/>
          <pc:sldMk cId="1804321256" sldId="342"/>
        </pc:sldMkLst>
        <pc:spChg chg="add mod">
          <ac:chgData name="Rafael Hunt-Stokes" userId="03f4739d-f871-4e21-9ce8-63fd90f96a07" providerId="ADAL" clId="{7CA2AFC3-3F63-443C-89E1-1BBD7524426E}" dt="2026-01-27T00:55:42.990" v="2274" actId="20577"/>
          <ac:spMkLst>
            <pc:docMk/>
            <pc:sldMk cId="1804321256" sldId="342"/>
            <ac:spMk id="3" creationId="{C4687F56-69BF-1162-EB20-28D4113CD74F}"/>
          </ac:spMkLst>
        </pc:spChg>
      </pc:sldChg>
      <pc:sldChg chg="addSp delSp modSp add mod">
        <pc:chgData name="Rafael Hunt-Stokes" userId="03f4739d-f871-4e21-9ce8-63fd90f96a07" providerId="ADAL" clId="{7CA2AFC3-3F63-443C-89E1-1BBD7524426E}" dt="2026-01-27T00:57:24.994" v="2300" actId="1076"/>
        <pc:sldMkLst>
          <pc:docMk/>
          <pc:sldMk cId="3557611129" sldId="343"/>
        </pc:sldMkLst>
        <pc:spChg chg="add mod">
          <ac:chgData name="Rafael Hunt-Stokes" userId="03f4739d-f871-4e21-9ce8-63fd90f96a07" providerId="ADAL" clId="{7CA2AFC3-3F63-443C-89E1-1BBD7524426E}" dt="2026-01-27T00:57:24.994" v="2300" actId="1076"/>
          <ac:spMkLst>
            <pc:docMk/>
            <pc:sldMk cId="3557611129" sldId="343"/>
            <ac:spMk id="18" creationId="{7B560829-23C6-B101-CB6E-64AEC16A68AC}"/>
          </ac:spMkLst>
        </pc:spChg>
        <pc:cxnChg chg="add mod">
          <ac:chgData name="Rafael Hunt-Stokes" userId="03f4739d-f871-4e21-9ce8-63fd90f96a07" providerId="ADAL" clId="{7CA2AFC3-3F63-443C-89E1-1BBD7524426E}" dt="2026-01-27T00:56:32.108" v="2277" actId="14100"/>
          <ac:cxnSpMkLst>
            <pc:docMk/>
            <pc:sldMk cId="3557611129" sldId="343"/>
            <ac:cxnSpMk id="5" creationId="{82B53D01-1AA7-674D-C640-260759E4C626}"/>
          </ac:cxnSpMkLst>
        </pc:cxnChg>
      </pc:sldChg>
      <pc:sldChg chg="addSp delSp modSp add mod">
        <pc:chgData name="Rafael Hunt-Stokes" userId="03f4739d-f871-4e21-9ce8-63fd90f96a07" providerId="ADAL" clId="{7CA2AFC3-3F63-443C-89E1-1BBD7524426E}" dt="2026-01-27T01:04:09.855" v="2317" actId="1076"/>
        <pc:sldMkLst>
          <pc:docMk/>
          <pc:sldMk cId="847084933" sldId="344"/>
        </pc:sldMkLst>
        <pc:picChg chg="add mod">
          <ac:chgData name="Rafael Hunt-Stokes" userId="03f4739d-f871-4e21-9ce8-63fd90f96a07" providerId="ADAL" clId="{7CA2AFC3-3F63-443C-89E1-1BBD7524426E}" dt="2026-01-27T01:04:09.855" v="2317" actId="1076"/>
          <ac:picMkLst>
            <pc:docMk/>
            <pc:sldMk cId="847084933" sldId="344"/>
            <ac:picMk id="6" creationId="{FACCDCCB-1079-A777-2CB8-793CEA5AB903}"/>
          </ac:picMkLst>
        </pc:picChg>
        <pc:picChg chg="mod">
          <ac:chgData name="Rafael Hunt-Stokes" userId="03f4739d-f871-4e21-9ce8-63fd90f96a07" providerId="ADAL" clId="{7CA2AFC3-3F63-443C-89E1-1BBD7524426E}" dt="2026-01-27T01:04:09.855" v="2317" actId="1076"/>
          <ac:picMkLst>
            <pc:docMk/>
            <pc:sldMk cId="847084933" sldId="344"/>
            <ac:picMk id="21" creationId="{73CDE468-878B-9DBA-6045-E3C538F1E6BB}"/>
          </ac:picMkLst>
        </pc:picChg>
        <pc:cxnChg chg="add mod">
          <ac:chgData name="Rafael Hunt-Stokes" userId="03f4739d-f871-4e21-9ce8-63fd90f96a07" providerId="ADAL" clId="{7CA2AFC3-3F63-443C-89E1-1BBD7524426E}" dt="2026-01-27T01:04:09.855" v="2317" actId="1076"/>
          <ac:cxnSpMkLst>
            <pc:docMk/>
            <pc:sldMk cId="847084933" sldId="344"/>
            <ac:cxnSpMk id="12" creationId="{3602EF1D-8B6E-C33B-2CCB-24C12B76E223}"/>
          </ac:cxnSpMkLst>
        </pc:cxnChg>
      </pc:sldChg>
      <pc:sldChg chg="addSp delSp modSp add mod">
        <pc:chgData name="Rafael Hunt-Stokes" userId="03f4739d-f871-4e21-9ce8-63fd90f96a07" providerId="ADAL" clId="{7CA2AFC3-3F63-443C-89E1-1BBD7524426E}" dt="2026-01-27T02:51:55.602" v="5777" actId="20577"/>
        <pc:sldMkLst>
          <pc:docMk/>
          <pc:sldMk cId="1211303042" sldId="345"/>
        </pc:sldMkLst>
        <pc:spChg chg="mod">
          <ac:chgData name="Rafael Hunt-Stokes" userId="03f4739d-f871-4e21-9ce8-63fd90f96a07" providerId="ADAL" clId="{7CA2AFC3-3F63-443C-89E1-1BBD7524426E}" dt="2026-01-27T02:51:55.602" v="5777" actId="20577"/>
          <ac:spMkLst>
            <pc:docMk/>
            <pc:sldMk cId="1211303042" sldId="345"/>
            <ac:spMk id="2" creationId="{16BFBEFD-A7D2-20F0-2DF8-6164C926135B}"/>
          </ac:spMkLst>
        </pc:spChg>
        <pc:spChg chg="mod">
          <ac:chgData name="Rafael Hunt-Stokes" userId="03f4739d-f871-4e21-9ce8-63fd90f96a07" providerId="ADAL" clId="{7CA2AFC3-3F63-443C-89E1-1BBD7524426E}" dt="2026-01-27T01:04:38.020" v="2319" actId="207"/>
          <ac:spMkLst>
            <pc:docMk/>
            <pc:sldMk cId="1211303042" sldId="345"/>
            <ac:spMk id="7" creationId="{9451CF43-39D9-AA99-9FDC-230C936B4F22}"/>
          </ac:spMkLst>
        </pc:spChg>
        <pc:spChg chg="mod">
          <ac:chgData name="Rafael Hunt-Stokes" userId="03f4739d-f871-4e21-9ce8-63fd90f96a07" providerId="ADAL" clId="{7CA2AFC3-3F63-443C-89E1-1BBD7524426E}" dt="2026-01-27T01:04:43.230" v="2320" actId="207"/>
          <ac:spMkLst>
            <pc:docMk/>
            <pc:sldMk cId="1211303042" sldId="345"/>
            <ac:spMk id="8" creationId="{3E213283-D5C4-B181-E62E-9D3EB8A2F221}"/>
          </ac:spMkLst>
        </pc:spChg>
        <pc:spChg chg="add mod">
          <ac:chgData name="Rafael Hunt-Stokes" userId="03f4739d-f871-4e21-9ce8-63fd90f96a07" providerId="ADAL" clId="{7CA2AFC3-3F63-443C-89E1-1BBD7524426E}" dt="2026-01-27T01:33:58.333" v="2973" actId="1076"/>
          <ac:spMkLst>
            <pc:docMk/>
            <pc:sldMk cId="1211303042" sldId="345"/>
            <ac:spMk id="20" creationId="{B39E686C-CF32-F2E0-4FE1-6FBFF5ED51A4}"/>
          </ac:spMkLst>
        </pc:spChg>
        <pc:spChg chg="add mod">
          <ac:chgData name="Rafael Hunt-Stokes" userId="03f4739d-f871-4e21-9ce8-63fd90f96a07" providerId="ADAL" clId="{7CA2AFC3-3F63-443C-89E1-1BBD7524426E}" dt="2026-01-27T01:33:58.333" v="2973" actId="1076"/>
          <ac:spMkLst>
            <pc:docMk/>
            <pc:sldMk cId="1211303042" sldId="345"/>
            <ac:spMk id="22" creationId="{791BA47D-5EF5-CDA7-A90E-FECCCFEA4DA0}"/>
          </ac:spMkLst>
        </pc:spChg>
        <pc:spChg chg="add mod">
          <ac:chgData name="Rafael Hunt-Stokes" userId="03f4739d-f871-4e21-9ce8-63fd90f96a07" providerId="ADAL" clId="{7CA2AFC3-3F63-443C-89E1-1BBD7524426E}" dt="2026-01-27T01:33:58.333" v="2973" actId="1076"/>
          <ac:spMkLst>
            <pc:docMk/>
            <pc:sldMk cId="1211303042" sldId="345"/>
            <ac:spMk id="23" creationId="{0D245BCD-B62B-7353-BD59-A2C573762209}"/>
          </ac:spMkLst>
        </pc:spChg>
        <pc:spChg chg="add mod">
          <ac:chgData name="Rafael Hunt-Stokes" userId="03f4739d-f871-4e21-9ce8-63fd90f96a07" providerId="ADAL" clId="{7CA2AFC3-3F63-443C-89E1-1BBD7524426E}" dt="2026-01-27T01:33:38.659" v="2972" actId="1076"/>
          <ac:spMkLst>
            <pc:docMk/>
            <pc:sldMk cId="1211303042" sldId="345"/>
            <ac:spMk id="24" creationId="{56D51CB3-B03E-D706-276F-AD3A378C3AED}"/>
          </ac:spMkLst>
        </pc:spChg>
        <pc:spChg chg="add mod">
          <ac:chgData name="Rafael Hunt-Stokes" userId="03f4739d-f871-4e21-9ce8-63fd90f96a07" providerId="ADAL" clId="{7CA2AFC3-3F63-443C-89E1-1BBD7524426E}" dt="2026-01-27T01:33:58.333" v="2973" actId="1076"/>
          <ac:spMkLst>
            <pc:docMk/>
            <pc:sldMk cId="1211303042" sldId="345"/>
            <ac:spMk id="27" creationId="{9E3D5C9B-F1BD-69B9-3E7B-90E49D56F940}"/>
          </ac:spMkLst>
        </pc:spChg>
        <pc:spChg chg="add mod">
          <ac:chgData name="Rafael Hunt-Stokes" userId="03f4739d-f871-4e21-9ce8-63fd90f96a07" providerId="ADAL" clId="{7CA2AFC3-3F63-443C-89E1-1BBD7524426E}" dt="2026-01-27T01:33:58.333" v="2973" actId="1076"/>
          <ac:spMkLst>
            <pc:docMk/>
            <pc:sldMk cId="1211303042" sldId="345"/>
            <ac:spMk id="28" creationId="{D1C615AD-31EF-38A6-40F9-AF4DA476C4D3}"/>
          </ac:spMkLst>
        </pc:spChg>
        <pc:spChg chg="add mod">
          <ac:chgData name="Rafael Hunt-Stokes" userId="03f4739d-f871-4e21-9ce8-63fd90f96a07" providerId="ADAL" clId="{7CA2AFC3-3F63-443C-89E1-1BBD7524426E}" dt="2026-01-27T01:33:58.333" v="2973" actId="1076"/>
          <ac:spMkLst>
            <pc:docMk/>
            <pc:sldMk cId="1211303042" sldId="345"/>
            <ac:spMk id="31" creationId="{67ECEA2C-5EAD-AEDB-5641-C50BB5D81D6A}"/>
          </ac:spMkLst>
        </pc:spChg>
        <pc:picChg chg="add mod">
          <ac:chgData name="Rafael Hunt-Stokes" userId="03f4739d-f871-4e21-9ce8-63fd90f96a07" providerId="ADAL" clId="{7CA2AFC3-3F63-443C-89E1-1BBD7524426E}" dt="2026-01-27T01:34:01.443" v="2974" actId="1076"/>
          <ac:picMkLst>
            <pc:docMk/>
            <pc:sldMk cId="1211303042" sldId="345"/>
            <ac:picMk id="16" creationId="{E54643EE-6EA2-CCB0-E585-08A0314C1A70}"/>
          </ac:picMkLst>
        </pc:picChg>
        <pc:picChg chg="add mod">
          <ac:chgData name="Rafael Hunt-Stokes" userId="03f4739d-f871-4e21-9ce8-63fd90f96a07" providerId="ADAL" clId="{7CA2AFC3-3F63-443C-89E1-1BBD7524426E}" dt="2026-01-27T01:33:58.333" v="2973" actId="1076"/>
          <ac:picMkLst>
            <pc:docMk/>
            <pc:sldMk cId="1211303042" sldId="345"/>
            <ac:picMk id="30" creationId="{D1EE8958-D980-E2EF-5155-A60D72242CFC}"/>
          </ac:picMkLst>
        </pc:picChg>
        <pc:cxnChg chg="add mod">
          <ac:chgData name="Rafael Hunt-Stokes" userId="03f4739d-f871-4e21-9ce8-63fd90f96a07" providerId="ADAL" clId="{7CA2AFC3-3F63-443C-89E1-1BBD7524426E}" dt="2026-01-27T01:33:58.333" v="2973" actId="1076"/>
          <ac:cxnSpMkLst>
            <pc:docMk/>
            <pc:sldMk cId="1211303042" sldId="345"/>
            <ac:cxnSpMk id="26" creationId="{E7C73340-7DB9-BAF1-1633-DDD85C5C5086}"/>
          </ac:cxnSpMkLst>
        </pc:cxnChg>
      </pc:sldChg>
      <pc:sldChg chg="del">
        <pc:chgData name="Rafael Hunt-Stokes" userId="03f4739d-f871-4e21-9ce8-63fd90f96a07" providerId="ADAL" clId="{7CA2AFC3-3F63-443C-89E1-1BBD7524426E}" dt="2026-01-26T11:52:57.450" v="10" actId="47"/>
        <pc:sldMkLst>
          <pc:docMk/>
          <pc:sldMk cId="2838557797" sldId="346"/>
        </pc:sldMkLst>
      </pc:sldChg>
      <pc:sldChg chg="delSp modSp new mod">
        <pc:chgData name="Rafael Hunt-Stokes" userId="03f4739d-f871-4e21-9ce8-63fd90f96a07" providerId="ADAL" clId="{7CA2AFC3-3F63-443C-89E1-1BBD7524426E}" dt="2026-01-27T01:12:54.386" v="2609" actId="20577"/>
        <pc:sldMkLst>
          <pc:docMk/>
          <pc:sldMk cId="3415151641" sldId="346"/>
        </pc:sldMkLst>
        <pc:spChg chg="mod">
          <ac:chgData name="Rafael Hunt-Stokes" userId="03f4739d-f871-4e21-9ce8-63fd90f96a07" providerId="ADAL" clId="{7CA2AFC3-3F63-443C-89E1-1BBD7524426E}" dt="2026-01-27T01:12:54.386" v="2609" actId="20577"/>
          <ac:spMkLst>
            <pc:docMk/>
            <pc:sldMk cId="3415151641" sldId="346"/>
            <ac:spMk id="2" creationId="{7D49B940-6721-8652-2250-572D8F34EDF7}"/>
          </ac:spMkLst>
        </pc:spChg>
      </pc:sldChg>
      <pc:sldChg chg="del">
        <pc:chgData name="Rafael Hunt-Stokes" userId="03f4739d-f871-4e21-9ce8-63fd90f96a07" providerId="ADAL" clId="{7CA2AFC3-3F63-443C-89E1-1BBD7524426E}" dt="2026-01-26T11:52:52.624" v="1" actId="47"/>
        <pc:sldMkLst>
          <pc:docMk/>
          <pc:sldMk cId="493008846" sldId="347"/>
        </pc:sldMkLst>
      </pc:sldChg>
      <pc:sldChg chg="add del">
        <pc:chgData name="Rafael Hunt-Stokes" userId="03f4739d-f871-4e21-9ce8-63fd90f96a07" providerId="ADAL" clId="{7CA2AFC3-3F63-443C-89E1-1BBD7524426E}" dt="2026-01-27T01:13:02.299" v="2611" actId="47"/>
        <pc:sldMkLst>
          <pc:docMk/>
          <pc:sldMk cId="2018837895" sldId="347"/>
        </pc:sldMkLst>
      </pc:sldChg>
      <pc:sldChg chg="addSp modSp new mod">
        <pc:chgData name="Rafael Hunt-Stokes" userId="03f4739d-f871-4e21-9ce8-63fd90f96a07" providerId="ADAL" clId="{7CA2AFC3-3F63-443C-89E1-1BBD7524426E}" dt="2026-01-27T01:13:48.243" v="2647" actId="1076"/>
        <pc:sldMkLst>
          <pc:docMk/>
          <pc:sldMk cId="2436410938" sldId="347"/>
        </pc:sldMkLst>
        <pc:spChg chg="mod">
          <ac:chgData name="Rafael Hunt-Stokes" userId="03f4739d-f871-4e21-9ce8-63fd90f96a07" providerId="ADAL" clId="{7CA2AFC3-3F63-443C-89E1-1BBD7524426E}" dt="2026-01-27T01:13:12.937" v="2642" actId="20577"/>
          <ac:spMkLst>
            <pc:docMk/>
            <pc:sldMk cId="2436410938" sldId="347"/>
            <ac:spMk id="2" creationId="{E9C9424A-2F18-1511-631E-09A8F88A5A8D}"/>
          </ac:spMkLst>
        </pc:spChg>
        <pc:picChg chg="add mod">
          <ac:chgData name="Rafael Hunt-Stokes" userId="03f4739d-f871-4e21-9ce8-63fd90f96a07" providerId="ADAL" clId="{7CA2AFC3-3F63-443C-89E1-1BBD7524426E}" dt="2026-01-27T01:13:48.243" v="2647" actId="1076"/>
          <ac:picMkLst>
            <pc:docMk/>
            <pc:sldMk cId="2436410938" sldId="347"/>
            <ac:picMk id="5" creationId="{F2BE3054-5231-801A-D467-B9C2FAA5EEBF}"/>
          </ac:picMkLst>
        </pc:picChg>
      </pc:sldChg>
      <pc:sldChg chg="del">
        <pc:chgData name="Rafael Hunt-Stokes" userId="03f4739d-f871-4e21-9ce8-63fd90f96a07" providerId="ADAL" clId="{7CA2AFC3-3F63-443C-89E1-1BBD7524426E}" dt="2026-01-26T11:52:53.458" v="2" actId="47"/>
        <pc:sldMkLst>
          <pc:docMk/>
          <pc:sldMk cId="2091362430" sldId="348"/>
        </pc:sldMkLst>
      </pc:sldChg>
      <pc:sldChg chg="addSp delSp modSp add mod">
        <pc:chgData name="Rafael Hunt-Stokes" userId="03f4739d-f871-4e21-9ce8-63fd90f96a07" providerId="ADAL" clId="{7CA2AFC3-3F63-443C-89E1-1BBD7524426E}" dt="2026-01-27T02:07:31.458" v="4280" actId="1076"/>
        <pc:sldMkLst>
          <pc:docMk/>
          <pc:sldMk cId="2491169581" sldId="348"/>
        </pc:sldMkLst>
        <pc:spChg chg="add mod">
          <ac:chgData name="Rafael Hunt-Stokes" userId="03f4739d-f871-4e21-9ce8-63fd90f96a07" providerId="ADAL" clId="{7CA2AFC3-3F63-443C-89E1-1BBD7524426E}" dt="2026-01-27T01:37:23.062" v="3037" actId="20577"/>
          <ac:spMkLst>
            <pc:docMk/>
            <pc:sldMk cId="2491169581" sldId="348"/>
            <ac:spMk id="3" creationId="{859D8DB8-BA2D-FB3F-2830-4BDD1F5FA910}"/>
          </ac:spMkLst>
        </pc:spChg>
        <pc:spChg chg="add mod">
          <ac:chgData name="Rafael Hunt-Stokes" userId="03f4739d-f871-4e21-9ce8-63fd90f96a07" providerId="ADAL" clId="{7CA2AFC3-3F63-443C-89E1-1BBD7524426E}" dt="2026-01-27T02:06:32.939" v="4270" actId="20577"/>
          <ac:spMkLst>
            <pc:docMk/>
            <pc:sldMk cId="2491169581" sldId="348"/>
            <ac:spMk id="5" creationId="{EF73799B-784E-77CD-C638-6573B9A17B2E}"/>
          </ac:spMkLst>
        </pc:spChg>
        <pc:spChg chg="add mod">
          <ac:chgData name="Rafael Hunt-Stokes" userId="03f4739d-f871-4e21-9ce8-63fd90f96a07" providerId="ADAL" clId="{7CA2AFC3-3F63-443C-89E1-1BBD7524426E}" dt="2026-01-27T01:53:47.641" v="3755" actId="1076"/>
          <ac:spMkLst>
            <pc:docMk/>
            <pc:sldMk cId="2491169581" sldId="348"/>
            <ac:spMk id="6" creationId="{80A3D733-94F7-B7A9-2425-61C30D8A47F7}"/>
          </ac:spMkLst>
        </pc:spChg>
        <pc:spChg chg="mod">
          <ac:chgData name="Rafael Hunt-Stokes" userId="03f4739d-f871-4e21-9ce8-63fd90f96a07" providerId="ADAL" clId="{7CA2AFC3-3F63-443C-89E1-1BBD7524426E}" dt="2026-01-27T01:36:56.018" v="3002" actId="1076"/>
          <ac:spMkLst>
            <pc:docMk/>
            <pc:sldMk cId="2491169581" sldId="348"/>
            <ac:spMk id="7" creationId="{1EC3528D-D5CA-4804-193A-7FE7B24F0D92}"/>
          </ac:spMkLst>
        </pc:spChg>
        <pc:spChg chg="mod">
          <ac:chgData name="Rafael Hunt-Stokes" userId="03f4739d-f871-4e21-9ce8-63fd90f96a07" providerId="ADAL" clId="{7CA2AFC3-3F63-443C-89E1-1BBD7524426E}" dt="2026-01-27T01:36:56.018" v="3002" actId="1076"/>
          <ac:spMkLst>
            <pc:docMk/>
            <pc:sldMk cId="2491169581" sldId="348"/>
            <ac:spMk id="8" creationId="{9F5C2529-6311-2A99-ED43-CE6E8E9D6A5E}"/>
          </ac:spMkLst>
        </pc:spChg>
        <pc:spChg chg="mod">
          <ac:chgData name="Rafael Hunt-Stokes" userId="03f4739d-f871-4e21-9ce8-63fd90f96a07" providerId="ADAL" clId="{7CA2AFC3-3F63-443C-89E1-1BBD7524426E}" dt="2026-01-27T01:36:56.018" v="3002" actId="1076"/>
          <ac:spMkLst>
            <pc:docMk/>
            <pc:sldMk cId="2491169581" sldId="348"/>
            <ac:spMk id="9" creationId="{33955232-C8AE-3C8C-7247-CBFD94150FE2}"/>
          </ac:spMkLst>
        </pc:spChg>
        <pc:spChg chg="mod">
          <ac:chgData name="Rafael Hunt-Stokes" userId="03f4739d-f871-4e21-9ce8-63fd90f96a07" providerId="ADAL" clId="{7CA2AFC3-3F63-443C-89E1-1BBD7524426E}" dt="2026-01-27T01:36:56.018" v="3002" actId="1076"/>
          <ac:spMkLst>
            <pc:docMk/>
            <pc:sldMk cId="2491169581" sldId="348"/>
            <ac:spMk id="10" creationId="{97BA2B9F-0D71-86B8-8FB6-3DBCC95AB5C4}"/>
          </ac:spMkLst>
        </pc:spChg>
        <pc:spChg chg="mod">
          <ac:chgData name="Rafael Hunt-Stokes" userId="03f4739d-f871-4e21-9ce8-63fd90f96a07" providerId="ADAL" clId="{7CA2AFC3-3F63-443C-89E1-1BBD7524426E}" dt="2026-01-27T01:36:56.018" v="3002" actId="1076"/>
          <ac:spMkLst>
            <pc:docMk/>
            <pc:sldMk cId="2491169581" sldId="348"/>
            <ac:spMk id="11" creationId="{22E2E27E-9C56-83EC-23BF-0EB59AC19317}"/>
          </ac:spMkLst>
        </pc:spChg>
        <pc:spChg chg="add mod">
          <ac:chgData name="Rafael Hunt-Stokes" userId="03f4739d-f871-4e21-9ce8-63fd90f96a07" providerId="ADAL" clId="{7CA2AFC3-3F63-443C-89E1-1BBD7524426E}" dt="2026-01-27T02:02:24.984" v="4046" actId="20577"/>
          <ac:spMkLst>
            <pc:docMk/>
            <pc:sldMk cId="2491169581" sldId="348"/>
            <ac:spMk id="18" creationId="{79F25B79-33AD-9567-B5B3-DBB566D7B100}"/>
          </ac:spMkLst>
        </pc:spChg>
        <pc:spChg chg="add mod">
          <ac:chgData name="Rafael Hunt-Stokes" userId="03f4739d-f871-4e21-9ce8-63fd90f96a07" providerId="ADAL" clId="{7CA2AFC3-3F63-443C-89E1-1BBD7524426E}" dt="2026-01-27T01:53:47.641" v="3755" actId="1076"/>
          <ac:spMkLst>
            <pc:docMk/>
            <pc:sldMk cId="2491169581" sldId="348"/>
            <ac:spMk id="19" creationId="{F52AC5DD-0C23-B022-4911-0AC893785E2E}"/>
          </ac:spMkLst>
        </pc:spChg>
        <pc:spChg chg="add mod">
          <ac:chgData name="Rafael Hunt-Stokes" userId="03f4739d-f871-4e21-9ce8-63fd90f96a07" providerId="ADAL" clId="{7CA2AFC3-3F63-443C-89E1-1BBD7524426E}" dt="2026-01-27T01:53:47.641" v="3755" actId="1076"/>
          <ac:spMkLst>
            <pc:docMk/>
            <pc:sldMk cId="2491169581" sldId="348"/>
            <ac:spMk id="21" creationId="{E7A259B6-1D1E-C794-BF0E-B6475BCD6382}"/>
          </ac:spMkLst>
        </pc:spChg>
        <pc:spChg chg="add mod">
          <ac:chgData name="Rafael Hunt-Stokes" userId="03f4739d-f871-4e21-9ce8-63fd90f96a07" providerId="ADAL" clId="{7CA2AFC3-3F63-443C-89E1-1BBD7524426E}" dt="2026-01-27T01:53:47.641" v="3755" actId="1076"/>
          <ac:spMkLst>
            <pc:docMk/>
            <pc:sldMk cId="2491169581" sldId="348"/>
            <ac:spMk id="33" creationId="{BC70BA8F-914F-513A-4426-7FC9E0AE6855}"/>
          </ac:spMkLst>
        </pc:spChg>
        <pc:spChg chg="add mod">
          <ac:chgData name="Rafael Hunt-Stokes" userId="03f4739d-f871-4e21-9ce8-63fd90f96a07" providerId="ADAL" clId="{7CA2AFC3-3F63-443C-89E1-1BBD7524426E}" dt="2026-01-27T01:53:47.641" v="3755" actId="1076"/>
          <ac:spMkLst>
            <pc:docMk/>
            <pc:sldMk cId="2491169581" sldId="348"/>
            <ac:spMk id="38" creationId="{C0EFEE33-6342-E86E-9CF8-5C94110FE5BD}"/>
          </ac:spMkLst>
        </pc:spChg>
        <pc:spChg chg="add mod">
          <ac:chgData name="Rafael Hunt-Stokes" userId="03f4739d-f871-4e21-9ce8-63fd90f96a07" providerId="ADAL" clId="{7CA2AFC3-3F63-443C-89E1-1BBD7524426E}" dt="2026-01-27T01:53:55.881" v="3757" actId="1076"/>
          <ac:spMkLst>
            <pc:docMk/>
            <pc:sldMk cId="2491169581" sldId="348"/>
            <ac:spMk id="42" creationId="{E356CE94-AC78-2C8F-EB92-1C5264B8E42F}"/>
          </ac:spMkLst>
        </pc:spChg>
        <pc:spChg chg="add mod">
          <ac:chgData name="Rafael Hunt-Stokes" userId="03f4739d-f871-4e21-9ce8-63fd90f96a07" providerId="ADAL" clId="{7CA2AFC3-3F63-443C-89E1-1BBD7524426E}" dt="2026-01-27T01:53:47.641" v="3755" actId="1076"/>
          <ac:spMkLst>
            <pc:docMk/>
            <pc:sldMk cId="2491169581" sldId="348"/>
            <ac:spMk id="43" creationId="{96403C35-9F83-1E4A-E75D-0959B5386FE2}"/>
          </ac:spMkLst>
        </pc:spChg>
        <pc:spChg chg="add mod">
          <ac:chgData name="Rafael Hunt-Stokes" userId="03f4739d-f871-4e21-9ce8-63fd90f96a07" providerId="ADAL" clId="{7CA2AFC3-3F63-443C-89E1-1BBD7524426E}" dt="2026-01-27T01:53:47.641" v="3755" actId="1076"/>
          <ac:spMkLst>
            <pc:docMk/>
            <pc:sldMk cId="2491169581" sldId="348"/>
            <ac:spMk id="44" creationId="{D41C6B97-FEF0-3F21-A56B-94EF4CA424B4}"/>
          </ac:spMkLst>
        </pc:spChg>
        <pc:spChg chg="add mod">
          <ac:chgData name="Rafael Hunt-Stokes" userId="03f4739d-f871-4e21-9ce8-63fd90f96a07" providerId="ADAL" clId="{7CA2AFC3-3F63-443C-89E1-1BBD7524426E}" dt="2026-01-27T02:07:31.458" v="4280" actId="1076"/>
          <ac:spMkLst>
            <pc:docMk/>
            <pc:sldMk cId="2491169581" sldId="348"/>
            <ac:spMk id="46" creationId="{F499DBDA-E780-3EF2-73C4-3CF2CDB35C8B}"/>
          </ac:spMkLst>
        </pc:spChg>
        <pc:cxnChg chg="add mod">
          <ac:chgData name="Rafael Hunt-Stokes" userId="03f4739d-f871-4e21-9ce8-63fd90f96a07" providerId="ADAL" clId="{7CA2AFC3-3F63-443C-89E1-1BBD7524426E}" dt="2026-01-27T01:53:08.583" v="3749" actId="1076"/>
          <ac:cxnSpMkLst>
            <pc:docMk/>
            <pc:sldMk cId="2491169581" sldId="348"/>
            <ac:cxnSpMk id="14" creationId="{B1606BC0-97DD-0404-8C40-405C704BC91D}"/>
          </ac:cxnSpMkLst>
        </pc:cxnChg>
        <pc:cxnChg chg="add mod">
          <ac:chgData name="Rafael Hunt-Stokes" userId="03f4739d-f871-4e21-9ce8-63fd90f96a07" providerId="ADAL" clId="{7CA2AFC3-3F63-443C-89E1-1BBD7524426E}" dt="2026-01-27T01:45:43.538" v="3146" actId="1076"/>
          <ac:cxnSpMkLst>
            <pc:docMk/>
            <pc:sldMk cId="2491169581" sldId="348"/>
            <ac:cxnSpMk id="17" creationId="{8AE417CA-0189-E4D7-A7D9-DB6890A4756B}"/>
          </ac:cxnSpMkLst>
        </pc:cxnChg>
        <pc:cxnChg chg="add mod">
          <ac:chgData name="Rafael Hunt-Stokes" userId="03f4739d-f871-4e21-9ce8-63fd90f96a07" providerId="ADAL" clId="{7CA2AFC3-3F63-443C-89E1-1BBD7524426E}" dt="2026-01-27T01:45:43.538" v="3146" actId="1076"/>
          <ac:cxnSpMkLst>
            <pc:docMk/>
            <pc:sldMk cId="2491169581" sldId="348"/>
            <ac:cxnSpMk id="25" creationId="{D13513E6-4385-03F7-10EA-8723700A06DB}"/>
          </ac:cxnSpMkLst>
        </pc:cxnChg>
        <pc:cxnChg chg="add mod">
          <ac:chgData name="Rafael Hunt-Stokes" userId="03f4739d-f871-4e21-9ce8-63fd90f96a07" providerId="ADAL" clId="{7CA2AFC3-3F63-443C-89E1-1BBD7524426E}" dt="2026-01-27T01:53:47.641" v="3755" actId="1076"/>
          <ac:cxnSpMkLst>
            <pc:docMk/>
            <pc:sldMk cId="2491169581" sldId="348"/>
            <ac:cxnSpMk id="34" creationId="{CF0A491A-AA5E-683A-5E62-76BE673A20EE}"/>
          </ac:cxnSpMkLst>
        </pc:cxnChg>
        <pc:cxnChg chg="add mod">
          <ac:chgData name="Rafael Hunt-Stokes" userId="03f4739d-f871-4e21-9ce8-63fd90f96a07" providerId="ADAL" clId="{7CA2AFC3-3F63-443C-89E1-1BBD7524426E}" dt="2026-01-27T01:53:51.297" v="3756" actId="1076"/>
          <ac:cxnSpMkLst>
            <pc:docMk/>
            <pc:sldMk cId="2491169581" sldId="348"/>
            <ac:cxnSpMk id="39" creationId="{900894C0-FEA6-03C6-694E-A39B6C6B509E}"/>
          </ac:cxnSpMkLst>
        </pc:cxnChg>
      </pc:sldChg>
      <pc:sldChg chg="addSp delSp modSp add mod">
        <pc:chgData name="Rafael Hunt-Stokes" userId="03f4739d-f871-4e21-9ce8-63fd90f96a07" providerId="ADAL" clId="{7CA2AFC3-3F63-443C-89E1-1BBD7524426E}" dt="2026-01-27T02:42:34.567" v="5517" actId="478"/>
        <pc:sldMkLst>
          <pc:docMk/>
          <pc:sldMk cId="1408749659" sldId="349"/>
        </pc:sldMkLst>
        <pc:spChg chg="mod">
          <ac:chgData name="Rafael Hunt-Stokes" userId="03f4739d-f871-4e21-9ce8-63fd90f96a07" providerId="ADAL" clId="{7CA2AFC3-3F63-443C-89E1-1BBD7524426E}" dt="2026-01-27T02:08:30.558" v="4331" actId="14100"/>
          <ac:spMkLst>
            <pc:docMk/>
            <pc:sldMk cId="1408749659" sldId="349"/>
            <ac:spMk id="3" creationId="{B0E9DA99-6AA9-4C55-8AAF-CDC80D01086B}"/>
          </ac:spMkLst>
        </pc:spChg>
        <pc:spChg chg="add mod">
          <ac:chgData name="Rafael Hunt-Stokes" userId="03f4739d-f871-4e21-9ce8-63fd90f96a07" providerId="ADAL" clId="{7CA2AFC3-3F63-443C-89E1-1BBD7524426E}" dt="2026-01-27T02:27:09.788" v="5371" actId="20577"/>
          <ac:spMkLst>
            <pc:docMk/>
            <pc:sldMk cId="1408749659" sldId="349"/>
            <ac:spMk id="13" creationId="{5A53E063-4950-4A82-A680-ED3E5F356E80}"/>
          </ac:spMkLst>
        </pc:spChg>
        <pc:spChg chg="add mod">
          <ac:chgData name="Rafael Hunt-Stokes" userId="03f4739d-f871-4e21-9ce8-63fd90f96a07" providerId="ADAL" clId="{7CA2AFC3-3F63-443C-89E1-1BBD7524426E}" dt="2026-01-27T02:28:19.272" v="5504" actId="1076"/>
          <ac:spMkLst>
            <pc:docMk/>
            <pc:sldMk cId="1408749659" sldId="349"/>
            <ac:spMk id="20" creationId="{B1462024-EA7C-6772-F268-CF47BC70A87A}"/>
          </ac:spMkLst>
        </pc:spChg>
        <pc:picChg chg="add mod">
          <ac:chgData name="Rafael Hunt-Stokes" userId="03f4739d-f871-4e21-9ce8-63fd90f96a07" providerId="ADAL" clId="{7CA2AFC3-3F63-443C-89E1-1BBD7524426E}" dt="2026-01-27T02:27:22.503" v="5376" actId="1076"/>
          <ac:picMkLst>
            <pc:docMk/>
            <pc:sldMk cId="1408749659" sldId="349"/>
            <ac:picMk id="16" creationId="{BE6F95E6-F73A-0528-84D9-339A5EADCF6B}"/>
          </ac:picMkLst>
        </pc:picChg>
      </pc:sldChg>
      <pc:sldChg chg="del">
        <pc:chgData name="Rafael Hunt-Stokes" userId="03f4739d-f871-4e21-9ce8-63fd90f96a07" providerId="ADAL" clId="{7CA2AFC3-3F63-443C-89E1-1BBD7524426E}" dt="2026-01-26T11:52:53.965" v="3" actId="47"/>
        <pc:sldMkLst>
          <pc:docMk/>
          <pc:sldMk cId="2932016026" sldId="349"/>
        </pc:sldMkLst>
      </pc:sldChg>
      <pc:sldChg chg="addSp delSp modSp add mod">
        <pc:chgData name="Rafael Hunt-Stokes" userId="03f4739d-f871-4e21-9ce8-63fd90f96a07" providerId="ADAL" clId="{7CA2AFC3-3F63-443C-89E1-1BBD7524426E}" dt="2026-01-27T02:42:28.512" v="5516" actId="21"/>
        <pc:sldMkLst>
          <pc:docMk/>
          <pc:sldMk cId="3624577678" sldId="350"/>
        </pc:sldMkLst>
        <pc:picChg chg="add mod">
          <ac:chgData name="Rafael Hunt-Stokes" userId="03f4739d-f871-4e21-9ce8-63fd90f96a07" providerId="ADAL" clId="{7CA2AFC3-3F63-443C-89E1-1BBD7524426E}" dt="2026-01-27T02:42:15.868" v="5514" actId="1076"/>
          <ac:picMkLst>
            <pc:docMk/>
            <pc:sldMk cId="3624577678" sldId="350"/>
            <ac:picMk id="6" creationId="{EAD69907-1772-9E59-C0E3-58A214374AD3}"/>
          </ac:picMkLst>
        </pc:picChg>
      </pc:sldChg>
      <pc:sldChg chg="del">
        <pc:chgData name="Rafael Hunt-Stokes" userId="03f4739d-f871-4e21-9ce8-63fd90f96a07" providerId="ADAL" clId="{7CA2AFC3-3F63-443C-89E1-1BBD7524426E}" dt="2026-01-26T11:52:54.545" v="4" actId="47"/>
        <pc:sldMkLst>
          <pc:docMk/>
          <pc:sldMk cId="4127928918" sldId="350"/>
        </pc:sldMkLst>
      </pc:sldChg>
      <pc:sldChg chg="del">
        <pc:chgData name="Rafael Hunt-Stokes" userId="03f4739d-f871-4e21-9ce8-63fd90f96a07" providerId="ADAL" clId="{7CA2AFC3-3F63-443C-89E1-1BBD7524426E}" dt="2026-01-26T11:52:55.031" v="5" actId="47"/>
        <pc:sldMkLst>
          <pc:docMk/>
          <pc:sldMk cId="258322169" sldId="351"/>
        </pc:sldMkLst>
      </pc:sldChg>
      <pc:sldChg chg="addSp delSp modSp add mod">
        <pc:chgData name="Rafael Hunt-Stokes" userId="03f4739d-f871-4e21-9ce8-63fd90f96a07" providerId="ADAL" clId="{7CA2AFC3-3F63-443C-89E1-1BBD7524426E}" dt="2026-01-27T02:50:39.957" v="5690" actId="20577"/>
        <pc:sldMkLst>
          <pc:docMk/>
          <pc:sldMk cId="1779175038" sldId="351"/>
        </pc:sldMkLst>
        <pc:spChg chg="add mod">
          <ac:chgData name="Rafael Hunt-Stokes" userId="03f4739d-f871-4e21-9ce8-63fd90f96a07" providerId="ADAL" clId="{7CA2AFC3-3F63-443C-89E1-1BBD7524426E}" dt="2026-01-27T02:49:38.186" v="5609" actId="1076"/>
          <ac:spMkLst>
            <pc:docMk/>
            <pc:sldMk cId="1779175038" sldId="351"/>
            <ac:spMk id="22" creationId="{5C0726F3-3231-9D4F-06DB-6FB4F4DCF3A0}"/>
          </ac:spMkLst>
        </pc:spChg>
        <pc:spChg chg="add mod">
          <ac:chgData name="Rafael Hunt-Stokes" userId="03f4739d-f871-4e21-9ce8-63fd90f96a07" providerId="ADAL" clId="{7CA2AFC3-3F63-443C-89E1-1BBD7524426E}" dt="2026-01-27T02:50:39.957" v="5690" actId="20577"/>
          <ac:spMkLst>
            <pc:docMk/>
            <pc:sldMk cId="1779175038" sldId="351"/>
            <ac:spMk id="23" creationId="{D17E661A-3FDF-4EDD-65F6-B19E5ECF1FE3}"/>
          </ac:spMkLst>
        </pc:spChg>
        <pc:picChg chg="add mod">
          <ac:chgData name="Rafael Hunt-Stokes" userId="03f4739d-f871-4e21-9ce8-63fd90f96a07" providerId="ADAL" clId="{7CA2AFC3-3F63-443C-89E1-1BBD7524426E}" dt="2026-01-27T02:48:58.246" v="5554" actId="1076"/>
          <ac:picMkLst>
            <pc:docMk/>
            <pc:sldMk cId="1779175038" sldId="351"/>
            <ac:picMk id="15" creationId="{2586327E-59A8-58A6-E651-962FCF157D8E}"/>
          </ac:picMkLst>
        </pc:picChg>
        <pc:picChg chg="add mod">
          <ac:chgData name="Rafael Hunt-Stokes" userId="03f4739d-f871-4e21-9ce8-63fd90f96a07" providerId="ADAL" clId="{7CA2AFC3-3F63-443C-89E1-1BBD7524426E}" dt="2026-01-27T02:49:03.612" v="5555" actId="1076"/>
          <ac:picMkLst>
            <pc:docMk/>
            <pc:sldMk cId="1779175038" sldId="351"/>
            <ac:picMk id="19" creationId="{8F546BA9-E078-FC40-0988-835FC9E8E995}"/>
          </ac:picMkLst>
        </pc:picChg>
        <pc:cxnChg chg="add mod">
          <ac:chgData name="Rafael Hunt-Stokes" userId="03f4739d-f871-4e21-9ce8-63fd90f96a07" providerId="ADAL" clId="{7CA2AFC3-3F63-443C-89E1-1BBD7524426E}" dt="2026-01-27T02:49:17.788" v="5558" actId="1582"/>
          <ac:cxnSpMkLst>
            <pc:docMk/>
            <pc:sldMk cId="1779175038" sldId="351"/>
            <ac:cxnSpMk id="21" creationId="{470033E6-7EF7-641F-DCC1-8570F6E25824}"/>
          </ac:cxnSpMkLst>
        </pc:cxnChg>
      </pc:sldChg>
      <pc:sldChg chg="add del">
        <pc:chgData name="Rafael Hunt-Stokes" userId="03f4739d-f871-4e21-9ce8-63fd90f96a07" providerId="ADAL" clId="{7CA2AFC3-3F63-443C-89E1-1BBD7524426E}" dt="2026-01-27T02:29:10.455" v="5508" actId="47"/>
        <pc:sldMkLst>
          <pc:docMk/>
          <pc:sldMk cId="2993823007" sldId="351"/>
        </pc:sldMkLst>
      </pc:sldChg>
      <pc:sldChg chg="del">
        <pc:chgData name="Rafael Hunt-Stokes" userId="03f4739d-f871-4e21-9ce8-63fd90f96a07" providerId="ADAL" clId="{7CA2AFC3-3F63-443C-89E1-1BBD7524426E}" dt="2026-01-26T11:52:55.548" v="6" actId="47"/>
        <pc:sldMkLst>
          <pc:docMk/>
          <pc:sldMk cId="363903399" sldId="352"/>
        </pc:sldMkLst>
      </pc:sldChg>
      <pc:sldChg chg="addSp delSp modSp add mod">
        <pc:chgData name="Rafael Hunt-Stokes" userId="03f4739d-f871-4e21-9ce8-63fd90f96a07" providerId="ADAL" clId="{7CA2AFC3-3F63-443C-89E1-1BBD7524426E}" dt="2026-01-27T03:28:33.795" v="6044" actId="1076"/>
        <pc:sldMkLst>
          <pc:docMk/>
          <pc:sldMk cId="2305606270" sldId="352"/>
        </pc:sldMkLst>
        <pc:spChg chg="add mod">
          <ac:chgData name="Rafael Hunt-Stokes" userId="03f4739d-f871-4e21-9ce8-63fd90f96a07" providerId="ADAL" clId="{7CA2AFC3-3F63-443C-89E1-1BBD7524426E}" dt="2026-01-27T03:26:32.901" v="5826" actId="404"/>
          <ac:spMkLst>
            <pc:docMk/>
            <pc:sldMk cId="2305606270" sldId="352"/>
            <ac:spMk id="2" creationId="{212635DA-A96E-D997-226B-FF58BED6BF57}"/>
          </ac:spMkLst>
        </pc:spChg>
        <pc:spChg chg="mod">
          <ac:chgData name="Rafael Hunt-Stokes" userId="03f4739d-f871-4e21-9ce8-63fd90f96a07" providerId="ADAL" clId="{7CA2AFC3-3F63-443C-89E1-1BBD7524426E}" dt="2026-01-27T03:25:00.753" v="5806" actId="20577"/>
          <ac:spMkLst>
            <pc:docMk/>
            <pc:sldMk cId="2305606270" sldId="352"/>
            <ac:spMk id="3" creationId="{9577A122-A58E-CE22-C6A1-86182E1B89C6}"/>
          </ac:spMkLst>
        </pc:spChg>
        <pc:spChg chg="mod">
          <ac:chgData name="Rafael Hunt-Stokes" userId="03f4739d-f871-4e21-9ce8-63fd90f96a07" providerId="ADAL" clId="{7CA2AFC3-3F63-443C-89E1-1BBD7524426E}" dt="2026-01-27T03:25:30.300" v="5815" actId="208"/>
          <ac:spMkLst>
            <pc:docMk/>
            <pc:sldMk cId="2305606270" sldId="352"/>
            <ac:spMk id="8" creationId="{92645B8A-9B88-34EB-0578-AA331F2E0910}"/>
          </ac:spMkLst>
        </pc:spChg>
        <pc:spChg chg="add mod">
          <ac:chgData name="Rafael Hunt-Stokes" userId="03f4739d-f871-4e21-9ce8-63fd90f96a07" providerId="ADAL" clId="{7CA2AFC3-3F63-443C-89E1-1BBD7524426E}" dt="2026-01-27T03:28:33.795" v="6044" actId="1076"/>
          <ac:spMkLst>
            <pc:docMk/>
            <pc:sldMk cId="2305606270" sldId="352"/>
            <ac:spMk id="12" creationId="{C33065D1-21D0-9663-18FE-E8C4C844E49C}"/>
          </ac:spMkLst>
        </pc:spChg>
        <pc:picChg chg="add mod">
          <ac:chgData name="Rafael Hunt-Stokes" userId="03f4739d-f871-4e21-9ce8-63fd90f96a07" providerId="ADAL" clId="{7CA2AFC3-3F63-443C-89E1-1BBD7524426E}" dt="2026-01-27T03:27:09.488" v="5832" actId="1076"/>
          <ac:picMkLst>
            <pc:docMk/>
            <pc:sldMk cId="2305606270" sldId="352"/>
            <ac:picMk id="6" creationId="{3A773C54-EFBC-3AC5-A0A3-8AA7D464A130}"/>
          </ac:picMkLst>
        </pc:picChg>
      </pc:sldChg>
      <pc:sldChg chg="del">
        <pc:chgData name="Rafael Hunt-Stokes" userId="03f4739d-f871-4e21-9ce8-63fd90f96a07" providerId="ADAL" clId="{7CA2AFC3-3F63-443C-89E1-1BBD7524426E}" dt="2026-01-26T11:52:56.002" v="7" actId="47"/>
        <pc:sldMkLst>
          <pc:docMk/>
          <pc:sldMk cId="2625973020" sldId="353"/>
        </pc:sldMkLst>
      </pc:sldChg>
      <pc:sldChg chg="delSp modSp add mod">
        <pc:chgData name="Rafael Hunt-Stokes" userId="03f4739d-f871-4e21-9ce8-63fd90f96a07" providerId="ADAL" clId="{7CA2AFC3-3F63-443C-89E1-1BBD7524426E}" dt="2026-01-27T03:35:15.334" v="7178" actId="20577"/>
        <pc:sldMkLst>
          <pc:docMk/>
          <pc:sldMk cId="3499582155" sldId="353"/>
        </pc:sldMkLst>
        <pc:spChg chg="mod">
          <ac:chgData name="Rafael Hunt-Stokes" userId="03f4739d-f871-4e21-9ce8-63fd90f96a07" providerId="ADAL" clId="{7CA2AFC3-3F63-443C-89E1-1BBD7524426E}" dt="2026-01-27T03:35:15.334" v="7178" actId="20577"/>
          <ac:spMkLst>
            <pc:docMk/>
            <pc:sldMk cId="3499582155" sldId="353"/>
            <ac:spMk id="3" creationId="{64433FBE-0C2C-7E09-B505-63D82ACC67E1}"/>
          </ac:spMkLst>
        </pc:spChg>
        <pc:spChg chg="mod">
          <ac:chgData name="Rafael Hunt-Stokes" userId="03f4739d-f871-4e21-9ce8-63fd90f96a07" providerId="ADAL" clId="{7CA2AFC3-3F63-443C-89E1-1BBD7524426E}" dt="2026-01-27T03:35:05.078" v="7177" actId="20577"/>
          <ac:spMkLst>
            <pc:docMk/>
            <pc:sldMk cId="3499582155" sldId="353"/>
            <ac:spMk id="12" creationId="{4B6BA02C-B51A-B0D7-5A2D-0A70177D5E53}"/>
          </ac:spMkLst>
        </pc:spChg>
      </pc:sldChg>
      <pc:sldChg chg="del">
        <pc:chgData name="Rafael Hunt-Stokes" userId="03f4739d-f871-4e21-9ce8-63fd90f96a07" providerId="ADAL" clId="{7CA2AFC3-3F63-443C-89E1-1BBD7524426E}" dt="2026-01-26T11:52:56.472" v="8" actId="47"/>
        <pc:sldMkLst>
          <pc:docMk/>
          <pc:sldMk cId="1437349737" sldId="354"/>
        </pc:sldMkLst>
      </pc:sldChg>
      <pc:sldChg chg="del">
        <pc:chgData name="Rafael Hunt-Stokes" userId="03f4739d-f871-4e21-9ce8-63fd90f96a07" providerId="ADAL" clId="{7CA2AFC3-3F63-443C-89E1-1BBD7524426E}" dt="2026-01-26T11:52:56.949" v="9" actId="47"/>
        <pc:sldMkLst>
          <pc:docMk/>
          <pc:sldMk cId="3339971218" sldId="355"/>
        </pc:sldMkLst>
      </pc:sldChg>
    </pc:docChg>
  </pc:docChgLst>
  <pc:docChgLst>
    <pc:chgData name="Rafael Hunt-Stokes" userId="S::rafael.hunt-stokes@awe.co.uk::03f4739d-f871-4e21-9ce8-63fd90f96a07" providerId="AD" clId="Web-{6DA45848-C255-7528-F1A5-3C972B12E93E}"/>
    <pc:docChg chg="modSld">
      <pc:chgData name="Rafael Hunt-Stokes" userId="S::rafael.hunt-stokes@awe.co.uk::03f4739d-f871-4e21-9ce8-63fd90f96a07" providerId="AD" clId="Web-{6DA45848-C255-7528-F1A5-3C972B12E93E}" dt="2026-01-27T12:30:33.641" v="1"/>
      <pc:docMkLst>
        <pc:docMk/>
      </pc:docMkLst>
      <pc:sldChg chg="modSp">
        <pc:chgData name="Rafael Hunt-Stokes" userId="S::rafael.hunt-stokes@awe.co.uk::03f4739d-f871-4e21-9ce8-63fd90f96a07" providerId="AD" clId="Web-{6DA45848-C255-7528-F1A5-3C972B12E93E}" dt="2026-01-27T12:30:33.641" v="1"/>
        <pc:sldMkLst>
          <pc:docMk/>
          <pc:sldMk cId="4241983625" sldId="340"/>
        </pc:sldMkLst>
        <pc:picChg chg="mod modCrop">
          <ac:chgData name="Rafael Hunt-Stokes" userId="S::rafael.hunt-stokes@awe.co.uk::03f4739d-f871-4e21-9ce8-63fd90f96a07" providerId="AD" clId="Web-{6DA45848-C255-7528-F1A5-3C972B12E93E}" dt="2026-01-27T12:30:33.641" v="1"/>
          <ac:picMkLst>
            <pc:docMk/>
            <pc:sldMk cId="4241983625" sldId="340"/>
            <ac:picMk id="7" creationId="{1B16EA4E-A3F0-0256-0E36-2BA416F46F7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DEF9AB7-F66C-861A-8C5D-1A1DC58B88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439B19-4A3D-44ED-6403-718AC07A44D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D496A-80A5-6448-B775-7F83EC807C78}" type="datetimeFigureOut">
              <a:rPr lang="en-US" smtClean="0">
                <a:latin typeface="Arial" panose="020B0604020202020204" pitchFamily="34" charset="0"/>
              </a:rPr>
              <a:t>2/10/2026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83C59F-2B47-6666-A1D4-8371048E803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969943-5C31-BED8-4C28-E9D43B54C7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EA8773-EBA1-DF4A-A038-54917873F684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495132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849EA017-DD18-9742-A4CF-8320CA9CB229}" type="datetimeFigureOut">
              <a:rPr lang="en-US" smtClean="0"/>
              <a:pPr/>
              <a:t>2/9/2026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6FC202E5-B4BA-6742-ACC1-89A183CE71E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117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C202E5-B4BA-6742-ACC1-89A183CE71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144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0DB65C9-7F81-9AA0-A64C-21DEA39FDE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1475" y="1268893"/>
            <a:ext cx="1144905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7DFC28EA-49A0-67C3-DE84-E262BE32FD8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941" y="2656029"/>
            <a:ext cx="11480582" cy="2387587"/>
          </a:xfrm>
        </p:spPr>
        <p:txBody>
          <a:bodyPr lIns="0" tIns="0" rIns="0" bIns="0" anchor="b">
            <a:noAutofit/>
          </a:bodyPr>
          <a:lstStyle>
            <a:lvl1pPr algn="l">
              <a:defRPr sz="6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1B85BE6-3D93-A6FD-7852-DFB6D58A6A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71474" y="5894086"/>
            <a:ext cx="11449049" cy="492129"/>
          </a:xfrm>
        </p:spPr>
        <p:txBody>
          <a:bodyPr lIns="0" tIns="0" rIns="0" bIns="0"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subtitle</a:t>
            </a: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AFBFC74-0F32-CCEE-D0FE-C5969D7540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4" y="471785"/>
            <a:ext cx="3600000" cy="53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4319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47D4545-65A9-5DD1-FC1B-25138A8E0B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5" y="6390894"/>
            <a:ext cx="1804153" cy="200787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B86238-AC47-9C18-3B61-CD6D52F93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1475" y="6308725"/>
            <a:ext cx="1144905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0DA5420-FE54-3B51-AEA5-42DD47A2AE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7536160" y="6308725"/>
            <a:ext cx="3536595" cy="37286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GB" sz="1000" b="0" i="0" u="none" strike="noStrike" noProof="0" dirty="0">
                <a:solidFill>
                  <a:schemeClr val="tx1"/>
                </a:solidFill>
                <a:effectLst/>
                <a:latin typeface="+mn-lt"/>
              </a:rPr>
              <a:t>UK Ministry of Defence © Crown owned copyright 2026/AWE</a:t>
            </a:r>
            <a:endParaRPr lang="en-GB" sz="100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B6122D73-E9BC-CF5F-B286-2E13FD3D8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874" y="6308725"/>
            <a:ext cx="755649" cy="365125"/>
          </a:xfrm>
        </p:spPr>
        <p:txBody>
          <a:bodyPr lIns="0" tIns="0" rIns="0" bIns="0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PP Neue Montreal Book" pitchFamily="2" charset="77"/>
                <a:cs typeface="Arial" panose="020B0604020202020204" pitchFamily="34" charset="0"/>
              </a:defRPr>
            </a:lvl1pPr>
          </a:lstStyle>
          <a:p>
            <a:fld id="{699031D8-EFBB-CC4E-8584-12CE9E286367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89731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9">
            <a:extLst>
              <a:ext uri="{FF2B5EF4-FFF2-40B4-BE49-F238E27FC236}">
                <a16:creationId xmlns:a16="http://schemas.microsoft.com/office/drawing/2014/main" id="{4CAFB736-5770-0135-BC93-5C46E3DC5A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765175"/>
            <a:ext cx="11449052" cy="1420493"/>
          </a:xfrm>
        </p:spPr>
        <p:txBody>
          <a:bodyPr lIns="0" tIns="0" rIns="0" bIns="0" anchor="t">
            <a:noAutofit/>
          </a:bodyPr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Title</a:t>
            </a:r>
            <a:br>
              <a:rPr lang="en-GB" dirty="0"/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4314E6F-ACBE-0A57-D729-0A764AD55B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1475" y="2267836"/>
            <a:ext cx="11449050" cy="3869439"/>
          </a:xfrm>
        </p:spPr>
        <p:txBody>
          <a:bodyPr lIns="0" tIns="0" rIns="0" bIns="0" numCol="1" spcCol="182880">
            <a:normAutofit/>
          </a:bodyPr>
          <a:lstStyle>
            <a:lvl1pPr>
              <a:lnSpc>
                <a:spcPct val="100000"/>
              </a:lnSpc>
              <a:defRPr sz="2400">
                <a:latin typeface="+mn-lt"/>
              </a:defRPr>
            </a:lvl1pPr>
            <a:lvl2pPr>
              <a:lnSpc>
                <a:spcPct val="100000"/>
              </a:lnSpc>
              <a:defRPr sz="2400">
                <a:latin typeface="+mn-lt"/>
              </a:defRPr>
            </a:lvl2pPr>
            <a:lvl3pPr>
              <a:lnSpc>
                <a:spcPct val="100000"/>
              </a:lnSpc>
              <a:defRPr sz="2400">
                <a:latin typeface="+mn-lt"/>
              </a:defRPr>
            </a:lvl3pPr>
            <a:lvl4pPr>
              <a:lnSpc>
                <a:spcPct val="100000"/>
              </a:lnSpc>
              <a:defRPr sz="2400">
                <a:latin typeface="+mn-lt"/>
              </a:defRPr>
            </a:lvl4pPr>
            <a:lvl5pPr>
              <a:lnSpc>
                <a:spcPct val="100000"/>
              </a:lnSpc>
              <a:defRPr sz="2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47D4545-65A9-5DD1-FC1B-25138A8E0B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5" y="6390894"/>
            <a:ext cx="1804153" cy="200787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B86238-AC47-9C18-3B61-CD6D52F93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1475" y="6308725"/>
            <a:ext cx="1144905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86AE012-7614-5CAC-405A-B28E456FB0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7536160" y="6308725"/>
            <a:ext cx="3536595" cy="37286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GB" sz="1000" b="0" i="0" u="none" strike="noStrike" noProof="0" dirty="0">
                <a:solidFill>
                  <a:schemeClr val="tx1"/>
                </a:solidFill>
                <a:effectLst/>
                <a:latin typeface="+mn-lt"/>
              </a:rPr>
              <a:t>UK Ministry of Defence © Crown owned copyright 2026/AWE</a:t>
            </a:r>
            <a:endParaRPr lang="en-GB" sz="100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5BA3BA0B-E619-B7F6-686F-F526426B5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874" y="6308725"/>
            <a:ext cx="755649" cy="365125"/>
          </a:xfrm>
        </p:spPr>
        <p:txBody>
          <a:bodyPr lIns="0" tIns="0" rIns="0" bIns="0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PP Neue Montreal Book" pitchFamily="2" charset="77"/>
                <a:cs typeface="Arial" panose="020B0604020202020204" pitchFamily="34" charset="0"/>
              </a:defRPr>
            </a:lvl1pPr>
          </a:lstStyle>
          <a:p>
            <a:fld id="{699031D8-EFBB-CC4E-8584-12CE9E286367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257293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E55DB-6D6F-6EEE-ADB8-857E67F2D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762001"/>
            <a:ext cx="11449048" cy="1447799"/>
          </a:xfrm>
        </p:spPr>
        <p:txBody>
          <a:bodyPr anchor="t">
            <a:norm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07968-F7EF-3A77-EBDE-B58B6B09D8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5028" y="2286001"/>
            <a:ext cx="5580000" cy="3886205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37C765-1F40-41CC-D2D0-DCC11DF29B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6728" y="2286001"/>
            <a:ext cx="5580000" cy="38862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4C86FE-80F9-6347-792D-CB1525E7C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5" y="6390894"/>
            <a:ext cx="1804153" cy="200787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FEDF39-3FBA-5B4A-F7C0-B35C5975F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1475" y="6308725"/>
            <a:ext cx="1144905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19573AB5-DDD1-155D-2079-8C1C6A893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874" y="6308725"/>
            <a:ext cx="755649" cy="365125"/>
          </a:xfrm>
        </p:spPr>
        <p:txBody>
          <a:bodyPr lIns="0" tIns="0" rIns="0" bIns="0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PP Neue Montreal Book" pitchFamily="2" charset="77"/>
                <a:cs typeface="Arial" panose="020B0604020202020204" pitchFamily="34" charset="0"/>
              </a:defRPr>
            </a:lvl1pPr>
          </a:lstStyle>
          <a:p>
            <a:fld id="{699031D8-EFBB-CC4E-8584-12CE9E2863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6FC7F1-ABA3-A825-96D7-434F9A2534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7536160" y="6308725"/>
            <a:ext cx="3536595" cy="37286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GB" sz="1000" b="0" i="0" u="none" strike="noStrike" noProof="0" dirty="0">
                <a:solidFill>
                  <a:schemeClr val="tx1"/>
                </a:solidFill>
                <a:effectLst/>
                <a:latin typeface="+mn-lt"/>
              </a:rPr>
              <a:t>UK Ministry of Defence © Crown owned copyright 2026/AWE</a:t>
            </a:r>
            <a:endParaRPr lang="en-GB" sz="100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4125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D876F450-E5CD-0A74-B409-A52308B55D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3" y="765175"/>
            <a:ext cx="11449050" cy="585358"/>
          </a:xfrm>
        </p:spPr>
        <p:txBody>
          <a:bodyPr lIns="0" tIns="0" rIns="0" bIns="0" anchor="t">
            <a:noAutofit/>
          </a:bodyPr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9C4FDF-F6DB-E94A-3A63-2D27611C5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5" y="6390894"/>
            <a:ext cx="1804153" cy="200787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B86238-AC47-9C18-3B61-CD6D52F93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1475" y="6308725"/>
            <a:ext cx="1144905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2646D2-90C8-6C2B-FFC9-DD4F3B6E2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874" y="6308725"/>
            <a:ext cx="755649" cy="365125"/>
          </a:xfrm>
        </p:spPr>
        <p:txBody>
          <a:bodyPr lIns="0" tIns="0" rIns="0" bIns="0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PP Neue Montreal Book" pitchFamily="2" charset="77"/>
                <a:cs typeface="Arial" panose="020B0604020202020204" pitchFamily="34" charset="0"/>
              </a:defRPr>
            </a:lvl1pPr>
          </a:lstStyle>
          <a:p>
            <a:fld id="{699031D8-EFBB-CC4E-8584-12CE9E2863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33AED3-B6E7-6A3E-17C1-8398330316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7536160" y="6308725"/>
            <a:ext cx="3536595" cy="37286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GB" sz="1000" b="0" i="0" u="none" strike="noStrike" noProof="0" dirty="0">
                <a:solidFill>
                  <a:schemeClr val="tx1"/>
                </a:solidFill>
                <a:effectLst/>
                <a:latin typeface="+mn-lt"/>
              </a:rPr>
              <a:t>UK Ministry of Defence © Crown owned copyright 2026/AWE</a:t>
            </a:r>
            <a:endParaRPr lang="en-GB" sz="100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931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D876F450-E5CD-0A74-B409-A52308B55D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4" y="1285000"/>
            <a:ext cx="6120000" cy="1420493"/>
          </a:xfrm>
        </p:spPr>
        <p:txBody>
          <a:bodyPr lIns="0" tIns="0" rIns="0" bIns="0" anchor="t">
            <a:noAutofit/>
          </a:bodyPr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Title</a:t>
            </a:r>
            <a:br>
              <a:rPr lang="en-GB" dirty="0"/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BC73F65-61D9-B2C5-A5AB-C95897FDAD2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371475" y="2705100"/>
            <a:ext cx="6120000" cy="3446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6677350C-BC61-CA9B-0CB8-8CD2AF8D5EC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82979" y="1364597"/>
            <a:ext cx="4637546" cy="1956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2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AE8E102-4E1A-0483-6946-1306B2A0BEBC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7183438" y="1646238"/>
            <a:ext cx="4637087" cy="45053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B86238-AC47-9C18-3B61-CD6D52F93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1475" y="6308725"/>
            <a:ext cx="1144905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9F9C4FDF-F6DB-E94A-3A63-2D27611C5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5" y="6390894"/>
            <a:ext cx="1804153" cy="200787"/>
          </a:xfrm>
          <a:prstGeom prst="rect">
            <a:avLst/>
          </a:prstGeom>
        </p:spPr>
      </p:pic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19BA91B9-6D62-4548-7765-91060C5B4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874" y="6308725"/>
            <a:ext cx="755649" cy="365125"/>
          </a:xfrm>
        </p:spPr>
        <p:txBody>
          <a:bodyPr lIns="0" tIns="0" rIns="0" bIns="0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PP Neue Montreal Book" pitchFamily="2" charset="77"/>
                <a:cs typeface="Arial" panose="020B0604020202020204" pitchFamily="34" charset="0"/>
              </a:defRPr>
            </a:lvl1pPr>
          </a:lstStyle>
          <a:p>
            <a:fld id="{699031D8-EFBB-CC4E-8584-12CE9E28636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359E5CA-B7CF-95A0-358C-6A3235AC2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7175467" y="1561462"/>
            <a:ext cx="4645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51B6A95-322C-C869-F46D-8B20ABB199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7536160" y="6308725"/>
            <a:ext cx="3536595" cy="37286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GB" sz="1000" b="0" i="0" u="none" strike="noStrike" noProof="0" dirty="0">
                <a:solidFill>
                  <a:schemeClr val="tx1"/>
                </a:solidFill>
                <a:effectLst/>
                <a:latin typeface="+mn-lt"/>
              </a:rPr>
              <a:t>UK Ministry of Defence © Crown owned copyright 2026/AWE</a:t>
            </a:r>
            <a:endParaRPr lang="en-GB" sz="100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469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F9DA39-8097-FFCF-F08E-BF6F188A4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5" y="549275"/>
            <a:ext cx="3667125" cy="40812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FD49B3C-9AC8-1723-A9CF-64D962E579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1475" y="1268893"/>
            <a:ext cx="1144905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BD64E7D-3BBD-96F9-0B61-E097309E957F}"/>
              </a:ext>
            </a:extLst>
          </p:cNvPr>
          <p:cNvSpPr txBox="1"/>
          <p:nvPr userDrawn="1"/>
        </p:nvSpPr>
        <p:spPr>
          <a:xfrm>
            <a:off x="371475" y="5608720"/>
            <a:ext cx="2700338" cy="369332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lvl="0"/>
            <a:r>
              <a:rPr lang="en-US" b="0" i="0" dirty="0">
                <a:latin typeface="Arial" panose="020B0604020202020204" pitchFamily="34" charset="0"/>
                <a:ea typeface="PP Neue Montreal Medium" pitchFamily="2" charset="77"/>
                <a:cs typeface="Arial" panose="020B0604020202020204" pitchFamily="34" charset="0"/>
              </a:rPr>
              <a:t>www.awe.co.uk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199BE5-2EF3-C64B-FDFD-2B579EBEB7AE}"/>
              </a:ext>
            </a:extLst>
          </p:cNvPr>
          <p:cNvSpPr txBox="1"/>
          <p:nvPr userDrawn="1"/>
        </p:nvSpPr>
        <p:spPr>
          <a:xfrm>
            <a:off x="5232402" y="5660407"/>
            <a:ext cx="6588123" cy="707886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lvl="0"/>
            <a:r>
              <a:rPr lang="en-GB" sz="1000" b="0" i="0" noProof="0" dirty="0">
                <a:latin typeface="Arial" panose="020B0604020202020204" pitchFamily="34" charset="0"/>
                <a:ea typeface="PP Neue Montreal Medium" pitchFamily="2" charset="77"/>
                <a:cs typeface="Arial" panose="020B0604020202020204" pitchFamily="34" charset="0"/>
              </a:rPr>
              <a:t>AWE Nuclear Security Technologies is the trading name for AWE plc. AWE is a Non-Departmental Public Body owned by the Ministry of Defence. Registered in England and Wales. Registration no. 02763902</a:t>
            </a:r>
            <a:br>
              <a:rPr lang="en-GB" sz="1000" b="0" i="0" noProof="0" dirty="0">
                <a:latin typeface="Arial" panose="020B0604020202020204" pitchFamily="34" charset="0"/>
                <a:ea typeface="PP Neue Montreal Medium" pitchFamily="2" charset="77"/>
                <a:cs typeface="Arial" panose="020B0604020202020204" pitchFamily="34" charset="0"/>
              </a:rPr>
            </a:br>
            <a:endParaRPr lang="en-GB" sz="1000" b="0" i="0" noProof="0" dirty="0">
              <a:latin typeface="Arial" panose="020B0604020202020204" pitchFamily="34" charset="0"/>
              <a:ea typeface="PP Neue Montreal Medium" pitchFamily="2" charset="77"/>
              <a:cs typeface="Arial" panose="020B0604020202020204" pitchFamily="34" charset="0"/>
            </a:endParaRPr>
          </a:p>
          <a:p>
            <a:pPr lvl="0"/>
            <a:r>
              <a:rPr lang="en-GB" sz="1000" b="0" i="0" noProof="0" dirty="0">
                <a:latin typeface="Arial" panose="020B0604020202020204" pitchFamily="34" charset="0"/>
                <a:ea typeface="PP Neue Montreal Medium" pitchFamily="2" charset="77"/>
                <a:cs typeface="Arial" panose="020B0604020202020204" pitchFamily="34" charset="0"/>
              </a:rPr>
              <a:t>AWE plc Aldermaston, Reading, Berkshire, RG7 4PR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858578-A8F4-A94C-F610-4C1D2B8BF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371475" y="5995424"/>
            <a:ext cx="3536595" cy="37286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GB" sz="1000" b="0" i="0" u="none" strike="noStrike" noProof="0" dirty="0">
                <a:solidFill>
                  <a:schemeClr val="tx1"/>
                </a:solidFill>
                <a:effectLst/>
                <a:latin typeface="+mn-lt"/>
              </a:rPr>
              <a:t>UK Ministry of Defence © Crown owned copyright 2026/AWE</a:t>
            </a:r>
            <a:endParaRPr lang="en-GB" sz="100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27964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with 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B5BBD7-9632-AD30-C98A-80F183873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63553" y="0"/>
            <a:ext cx="2855619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802FC1D-CCA0-1CF6-A203-F4D9308167B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941" y="2656029"/>
            <a:ext cx="7298451" cy="2387587"/>
          </a:xfrm>
        </p:spPr>
        <p:txBody>
          <a:bodyPr lIns="0" tIns="0" rIns="0" bIns="0" anchor="b">
            <a:noAutofit/>
          </a:bodyPr>
          <a:lstStyle>
            <a:lvl1pPr algn="l">
              <a:defRPr sz="6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A769966-7D08-4082-E30A-A0A4B9312B3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71474" y="5894086"/>
            <a:ext cx="11449049" cy="492129"/>
          </a:xfrm>
        </p:spPr>
        <p:txBody>
          <a:bodyPr lIns="0" tIns="0" rIns="0" bIns="0"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subtitle</a:t>
            </a:r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5352194-D091-F36E-727F-88258B919E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1474" y="471785"/>
            <a:ext cx="3600000" cy="53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3354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Divi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B86238-AC47-9C18-3B61-CD6D52F93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1475" y="6308725"/>
            <a:ext cx="114490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D798D2E-AA7F-385B-5776-1F41F13E24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7536160" y="6308725"/>
            <a:ext cx="3536595" cy="37286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GB" sz="1000" b="0" i="0" u="none" strike="noStrike" noProof="0" dirty="0">
                <a:solidFill>
                  <a:schemeClr val="bg1"/>
                </a:solidFill>
                <a:effectLst/>
                <a:latin typeface="+mn-lt"/>
              </a:rPr>
              <a:t>UK Ministry of Defence © Crown owned copyright 2025/AWE</a:t>
            </a:r>
            <a:endParaRPr lang="en-GB" sz="1000" noProof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A57634-930D-734E-6949-AA55622749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1476" y="6390894"/>
            <a:ext cx="1804151" cy="20078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FB87072-AF7E-0AA1-A83B-051036BDF9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1004" y="2660245"/>
            <a:ext cx="11449050" cy="2361211"/>
          </a:xfrm>
        </p:spPr>
        <p:txBody>
          <a:bodyPr anchor="t">
            <a:normAutofit/>
          </a:bodyPr>
          <a:lstStyle>
            <a:lvl1pPr algn="l">
              <a:defRPr sz="6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title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661F5273-DFC9-1B46-C253-5BCDBDF659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1004" y="5029199"/>
            <a:ext cx="11449050" cy="838199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j-lt"/>
                <a:ea typeface="Arial" panose="020B0604020202020204" pitchFamily="34" charset="0"/>
              </a:defRPr>
            </a:lvl1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E62801D1-5ED9-E1CE-E9DB-AB2C64E85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874" y="6308725"/>
            <a:ext cx="755649" cy="365125"/>
          </a:xfrm>
        </p:spPr>
        <p:txBody>
          <a:bodyPr lIns="0" tIns="0" rIns="0" bIns="0"/>
          <a:lstStyle>
            <a:lvl1pPr>
              <a:defRPr sz="1000">
                <a:solidFill>
                  <a:schemeClr val="bg1"/>
                </a:solidFill>
                <a:latin typeface="Arial" panose="020B0604020202020204" pitchFamily="34" charset="0"/>
                <a:ea typeface="PP Neue Montreal Book" pitchFamily="2" charset="77"/>
                <a:cs typeface="Arial" panose="020B0604020202020204" pitchFamily="34" charset="0"/>
              </a:defRPr>
            </a:lvl1pPr>
          </a:lstStyle>
          <a:p>
            <a:fld id="{699031D8-EFBB-CC4E-8584-12CE9E286367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92820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B86238-AC47-9C18-3B61-CD6D52F93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1475" y="6308725"/>
            <a:ext cx="114490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96A57634-930D-734E-6949-AA55622749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1476" y="6390894"/>
            <a:ext cx="1804151" cy="20078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FB87072-AF7E-0AA1-A83B-051036BDF9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4284" y="2667000"/>
            <a:ext cx="11441861" cy="2362200"/>
          </a:xfrm>
        </p:spPr>
        <p:txBody>
          <a:bodyPr anchor="t">
            <a:normAutofit/>
          </a:bodyPr>
          <a:lstStyle>
            <a:lvl1pPr algn="l">
              <a:defRPr sz="6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title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661F5273-DFC9-1B46-C253-5BCDBDF659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2" y="5029199"/>
            <a:ext cx="11441861" cy="838195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j-lt"/>
                <a:ea typeface="Arial" panose="020B0604020202020204" pitchFamily="34" charset="0"/>
              </a:defRPr>
            </a:lvl1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E62801D1-5ED9-E1CE-E9DB-AB2C64E85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874" y="6308725"/>
            <a:ext cx="755649" cy="365125"/>
          </a:xfrm>
        </p:spPr>
        <p:txBody>
          <a:bodyPr lIns="0" tIns="0" rIns="0" bIns="0"/>
          <a:lstStyle>
            <a:lvl1pPr>
              <a:defRPr sz="1000">
                <a:solidFill>
                  <a:schemeClr val="bg1"/>
                </a:solidFill>
                <a:latin typeface="Arial" panose="020B0604020202020204" pitchFamily="34" charset="0"/>
                <a:ea typeface="PP Neue Montreal Book" pitchFamily="2" charset="77"/>
                <a:cs typeface="Arial" panose="020B0604020202020204" pitchFamily="34" charset="0"/>
              </a:defRPr>
            </a:lvl1pPr>
          </a:lstStyle>
          <a:p>
            <a:fld id="{699031D8-EFBB-CC4E-8584-12CE9E286367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E3FB51-42E4-4486-5709-62D962AB22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7536160" y="6308725"/>
            <a:ext cx="3536595" cy="37286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GB" sz="1000" b="0" i="0" u="none" strike="noStrike" noProof="0" dirty="0">
                <a:solidFill>
                  <a:schemeClr val="bg1"/>
                </a:solidFill>
                <a:effectLst/>
                <a:latin typeface="+mn-lt"/>
              </a:rPr>
              <a:t>UK Ministry of Defence © Crown owned copyright 2025/AWE</a:t>
            </a:r>
            <a:endParaRPr lang="en-GB" sz="100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64992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B86238-AC47-9C18-3B61-CD6D52F93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1475" y="6308725"/>
            <a:ext cx="114490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96A57634-930D-734E-6949-AA55622749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1476" y="6390894"/>
            <a:ext cx="1804151" cy="20078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FB87072-AF7E-0AA1-A83B-051036BDF9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1475" y="2681988"/>
            <a:ext cx="11449050" cy="2362198"/>
          </a:xfrm>
        </p:spPr>
        <p:txBody>
          <a:bodyPr anchor="t">
            <a:normAutofit/>
          </a:bodyPr>
          <a:lstStyle>
            <a:lvl1pPr algn="l">
              <a:defRPr sz="6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title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661F5273-DFC9-1B46-C253-5BCDBDF659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4759" y="5029200"/>
            <a:ext cx="11449050" cy="723834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j-lt"/>
                <a:ea typeface="Arial" panose="020B0604020202020204" pitchFamily="34" charset="0"/>
              </a:defRPr>
            </a:lvl1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E62801D1-5ED9-E1CE-E9DB-AB2C64E85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874" y="6308725"/>
            <a:ext cx="755649" cy="365125"/>
          </a:xfrm>
        </p:spPr>
        <p:txBody>
          <a:bodyPr lIns="0" tIns="0" rIns="0" bIns="0"/>
          <a:lstStyle>
            <a:lvl1pPr>
              <a:defRPr sz="1000">
                <a:solidFill>
                  <a:schemeClr val="bg1"/>
                </a:solidFill>
                <a:latin typeface="Arial" panose="020B0604020202020204" pitchFamily="34" charset="0"/>
                <a:ea typeface="PP Neue Montreal Book" pitchFamily="2" charset="77"/>
                <a:cs typeface="Arial" panose="020B0604020202020204" pitchFamily="34" charset="0"/>
              </a:defRPr>
            </a:lvl1pPr>
          </a:lstStyle>
          <a:p>
            <a:fld id="{699031D8-EFBB-CC4E-8584-12CE9E286367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ECBC9E-469B-BC82-8029-3D18067AF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7536160" y="6308725"/>
            <a:ext cx="3536595" cy="37286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GB" sz="1000" b="0" i="0" u="none" strike="noStrike" noProof="0" dirty="0">
                <a:solidFill>
                  <a:schemeClr val="bg1"/>
                </a:solidFill>
                <a:effectLst/>
                <a:latin typeface="+mn-lt"/>
              </a:rPr>
              <a:t>UK Ministry of Defence © Crown owned copyright 2025/AWE</a:t>
            </a:r>
            <a:endParaRPr lang="en-GB" sz="100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31040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Orange Divi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B86238-AC47-9C18-3B61-CD6D52F93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1475" y="6308725"/>
            <a:ext cx="114490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68B49501-B6A8-55A3-4E5D-F68DE1B6E4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5" y="6390894"/>
            <a:ext cx="1804153" cy="20078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FB87072-AF7E-0AA1-A83B-051036BDF9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1473" y="2667000"/>
            <a:ext cx="11449050" cy="2362199"/>
          </a:xfrm>
        </p:spPr>
        <p:txBody>
          <a:bodyPr anchor="t">
            <a:normAutofit/>
          </a:bodyPr>
          <a:lstStyle>
            <a:lvl1pPr algn="l">
              <a:defRPr sz="6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title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661F5273-DFC9-1B46-C253-5BCDBDF659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031167"/>
            <a:ext cx="11449050" cy="723834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j-lt"/>
                <a:ea typeface="Arial" panose="020B0604020202020204" pitchFamily="34" charset="0"/>
              </a:defRPr>
            </a:lvl1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E62801D1-5ED9-E1CE-E9DB-AB2C64E85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874" y="6308725"/>
            <a:ext cx="755649" cy="365125"/>
          </a:xfrm>
        </p:spPr>
        <p:txBody>
          <a:bodyPr lIns="0" tIns="0" rIns="0" bIns="0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PP Neue Montreal Book" pitchFamily="2" charset="77"/>
                <a:cs typeface="Arial" panose="020B0604020202020204" pitchFamily="34" charset="0"/>
              </a:defRPr>
            </a:lvl1pPr>
          </a:lstStyle>
          <a:p>
            <a:fld id="{699031D8-EFBB-CC4E-8584-12CE9E286367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D45908-276C-EA93-5CA9-6C3A450E53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7536160" y="6308725"/>
            <a:ext cx="3536595" cy="37286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GB" sz="1000" b="0" i="0" u="none" strike="noStrike" noProof="0" dirty="0">
                <a:solidFill>
                  <a:schemeClr val="tx1"/>
                </a:solidFill>
                <a:effectLst/>
                <a:latin typeface="+mn-lt"/>
              </a:rPr>
              <a:t>UK Ministry of Defence © Crown owned copyright 2025/AWE</a:t>
            </a:r>
            <a:endParaRPr lang="en-GB" sz="100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749597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Divid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B86238-AC47-9C18-3B61-CD6D52F93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1475" y="6308725"/>
            <a:ext cx="114490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5FB87072-AF7E-0AA1-A83B-051036BDF9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4350" y="2667000"/>
            <a:ext cx="11449050" cy="2362198"/>
          </a:xfrm>
        </p:spPr>
        <p:txBody>
          <a:bodyPr anchor="t">
            <a:normAutofit/>
          </a:bodyPr>
          <a:lstStyle>
            <a:lvl1pPr algn="l">
              <a:defRPr sz="6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title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661F5273-DFC9-1B46-C253-5BCDBDF659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052856"/>
            <a:ext cx="11449050" cy="814543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j-lt"/>
                <a:ea typeface="Arial" panose="020B0604020202020204" pitchFamily="34" charset="0"/>
              </a:defRPr>
            </a:lvl1pPr>
          </a:lstStyle>
          <a:p>
            <a:pPr lvl="0"/>
            <a:r>
              <a:rPr lang="en-GB" noProof="0" dirty="0"/>
              <a:t>Click to edit text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DBFB6B-7DE8-E965-0E02-118FDD6E3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1476" y="6390894"/>
            <a:ext cx="1804151" cy="200787"/>
          </a:xfrm>
          <a:prstGeom prst="rect">
            <a:avLst/>
          </a:prstGeom>
        </p:spPr>
      </p:pic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E62801D1-5ED9-E1CE-E9DB-AB2C64E85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874" y="6308725"/>
            <a:ext cx="755649" cy="365125"/>
          </a:xfrm>
        </p:spPr>
        <p:txBody>
          <a:bodyPr lIns="0" tIns="0" rIns="0" bIns="0"/>
          <a:lstStyle>
            <a:lvl1pPr>
              <a:defRPr sz="1000">
                <a:solidFill>
                  <a:schemeClr val="bg1"/>
                </a:solidFill>
                <a:latin typeface="Arial" panose="020B0604020202020204" pitchFamily="34" charset="0"/>
                <a:ea typeface="PP Neue Montreal Book" pitchFamily="2" charset="77"/>
                <a:cs typeface="Arial" panose="020B0604020202020204" pitchFamily="34" charset="0"/>
              </a:defRPr>
            </a:lvl1pPr>
          </a:lstStyle>
          <a:p>
            <a:fld id="{699031D8-EFBB-CC4E-8584-12CE9E286367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E5A9CA-D852-5C5D-FE40-C7FCBA549F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7536160" y="6308725"/>
            <a:ext cx="3536595" cy="37286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GB" sz="1000" b="0" i="0" u="none" strike="noStrike" noProof="0" dirty="0">
                <a:solidFill>
                  <a:schemeClr val="bg1"/>
                </a:solidFill>
                <a:effectLst/>
                <a:latin typeface="+mn-lt"/>
              </a:rPr>
              <a:t>UK Ministry of Defence © Crown owned copyright 2025/AWE</a:t>
            </a:r>
            <a:endParaRPr lang="en-GB" sz="100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10262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lac Divid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B86238-AC47-9C18-3B61-CD6D52F93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1475" y="6308725"/>
            <a:ext cx="114490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68B49501-B6A8-55A3-4E5D-F68DE1B6E4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5" y="6390894"/>
            <a:ext cx="1804153" cy="20078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FB87072-AF7E-0AA1-A83B-051036BDF9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1473" y="2655189"/>
            <a:ext cx="11449050" cy="2374010"/>
          </a:xfrm>
        </p:spPr>
        <p:txBody>
          <a:bodyPr anchor="t">
            <a:normAutofit/>
          </a:bodyPr>
          <a:lstStyle>
            <a:lvl1pPr algn="l">
              <a:defRPr sz="6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title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661F5273-DFC9-1B46-C253-5BCDBDF659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061093"/>
            <a:ext cx="11449050" cy="806303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j-lt"/>
                <a:ea typeface="Arial" panose="020B0604020202020204" pitchFamily="34" charset="0"/>
              </a:defRPr>
            </a:lvl1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E62801D1-5ED9-E1CE-E9DB-AB2C64E85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874" y="6308725"/>
            <a:ext cx="755649" cy="365125"/>
          </a:xfrm>
        </p:spPr>
        <p:txBody>
          <a:bodyPr lIns="0" tIns="0" rIns="0" bIns="0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PP Neue Montreal Book" pitchFamily="2" charset="77"/>
                <a:cs typeface="Arial" panose="020B0604020202020204" pitchFamily="34" charset="0"/>
              </a:defRPr>
            </a:lvl1pPr>
          </a:lstStyle>
          <a:p>
            <a:fld id="{699031D8-EFBB-CC4E-8584-12CE9E286367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040B85-8099-145D-5F02-32E682C95E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7536160" y="6308725"/>
            <a:ext cx="3536595" cy="37286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GB" sz="1000" b="0" i="0" u="none" strike="noStrike" noProof="0" dirty="0">
                <a:solidFill>
                  <a:schemeClr val="tx1"/>
                </a:solidFill>
                <a:effectLst/>
                <a:latin typeface="+mn-lt"/>
              </a:rPr>
              <a:t>UK Ministry of Defence © Crown owned copyright 2025/AWE</a:t>
            </a:r>
            <a:endParaRPr lang="en-GB" sz="100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72711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Divi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B86238-AC47-9C18-3B61-CD6D52F93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1475" y="6308725"/>
            <a:ext cx="114490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68B49501-B6A8-55A3-4E5D-F68DE1B6E4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5" y="6390894"/>
            <a:ext cx="1804153" cy="20078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FB87072-AF7E-0AA1-A83B-051036BDF9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1473" y="2655189"/>
            <a:ext cx="11449050" cy="2374010"/>
          </a:xfrm>
        </p:spPr>
        <p:txBody>
          <a:bodyPr anchor="t">
            <a:normAutofit/>
          </a:bodyPr>
          <a:lstStyle>
            <a:lvl1pPr algn="l">
              <a:defRPr sz="6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title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661F5273-DFC9-1B46-C253-5BCDBDF659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061093"/>
            <a:ext cx="11449050" cy="806303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j-lt"/>
                <a:ea typeface="Arial" panose="020B0604020202020204" pitchFamily="34" charset="0"/>
              </a:defRPr>
            </a:lvl1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E62801D1-5ED9-E1CE-E9DB-AB2C64E85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874" y="6308725"/>
            <a:ext cx="755649" cy="365125"/>
          </a:xfrm>
        </p:spPr>
        <p:txBody>
          <a:bodyPr lIns="0" tIns="0" rIns="0" bIns="0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PP Neue Montreal Book" pitchFamily="2" charset="77"/>
                <a:cs typeface="Arial" panose="020B0604020202020204" pitchFamily="34" charset="0"/>
              </a:defRPr>
            </a:lvl1pPr>
          </a:lstStyle>
          <a:p>
            <a:fld id="{699031D8-EFBB-CC4E-8584-12CE9E286367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D10249-1B5A-405C-2F12-415296C5D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7536160" y="6308725"/>
            <a:ext cx="3536595" cy="37286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GB" sz="1000" b="0" i="0" u="none" strike="noStrike" noProof="0" dirty="0">
                <a:solidFill>
                  <a:schemeClr val="tx1"/>
                </a:solidFill>
                <a:effectLst/>
                <a:latin typeface="+mn-lt"/>
              </a:rPr>
              <a:t>UK Ministry of Defence © Crown owned copyright 2026/AWE</a:t>
            </a:r>
            <a:endParaRPr lang="en-GB" sz="100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7822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908B14-6FDF-5557-7EFC-0A14528AB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765174"/>
            <a:ext cx="10515600" cy="14446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2C9A62-D79C-2B38-FAD2-6E25532992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0166" y="2286000"/>
            <a:ext cx="10515600" cy="3806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601B3-889E-7D39-821F-C50C892693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9031D8-EFBB-CC4E-8584-12CE9E286367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05FFE-FD0A-6746-B9B5-687537B839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629EAF-A7D3-49FC-8301-31E6130DEC97}" type="datetime1">
              <a:rPr lang="en-GB" noProof="0" smtClean="0"/>
              <a:t>09/02/2026</a:t>
            </a:fld>
            <a:endParaRPr lang="en-GB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79CAB3-C3E5-19D1-A1DB-4259FEE4FE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3600307" y="224651"/>
            <a:ext cx="4991385" cy="276999"/>
          </a:xfrm>
          <a:prstGeom prst="rect">
            <a:avLst/>
          </a:prstGeom>
          <a:noFill/>
        </p:spPr>
        <p:txBody>
          <a:bodyPr wrap="non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noProof="0" dirty="0">
                <a:solidFill>
                  <a:schemeClr val="tx1"/>
                </a:solidFill>
              </a:rPr>
              <a:t>OFFICIAL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6F56B0-698F-CFCC-A02F-5A945EFCB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3581400" y="6356350"/>
            <a:ext cx="5029200" cy="276999"/>
          </a:xfrm>
          <a:prstGeom prst="rect">
            <a:avLst/>
          </a:prstGeom>
          <a:noFill/>
        </p:spPr>
        <p:txBody>
          <a:bodyPr wrap="non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noProof="0" dirty="0">
                <a:solidFill>
                  <a:schemeClr val="tx1"/>
                </a:solidFill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1605077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0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09" r:id="rId10"/>
    <p:sldLayoutId id="2147483701" r:id="rId11"/>
    <p:sldLayoutId id="2147483713" r:id="rId12"/>
    <p:sldLayoutId id="2147483677" r:id="rId13"/>
    <p:sldLayoutId id="2147483712" r:id="rId14"/>
    <p:sldLayoutId id="2147483708" r:id="rId1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80" userDrawn="1">
          <p15:clr>
            <a:srgbClr val="F26B43"/>
          </p15:clr>
        </p15:guide>
        <p15:guide id="2" pos="3772" userDrawn="1">
          <p15:clr>
            <a:srgbClr val="F26B43"/>
          </p15:clr>
        </p15:guide>
        <p15:guide id="3" pos="3908" userDrawn="1">
          <p15:clr>
            <a:srgbClr val="F26B43"/>
          </p15:clr>
        </p15:guide>
        <p15:guide id="4" pos="4384" userDrawn="1">
          <p15:clr>
            <a:srgbClr val="F26B43"/>
          </p15:clr>
        </p15:guide>
        <p15:guide id="5" pos="4520" userDrawn="1">
          <p15:clr>
            <a:srgbClr val="F26B43"/>
          </p15:clr>
        </p15:guide>
        <p15:guide id="6" pos="4997" userDrawn="1">
          <p15:clr>
            <a:srgbClr val="F26B43"/>
          </p15:clr>
        </p15:guide>
        <p15:guide id="7" pos="5133" userDrawn="1">
          <p15:clr>
            <a:srgbClr val="F26B43"/>
          </p15:clr>
        </p15:guide>
        <p15:guide id="8" pos="5609" userDrawn="1">
          <p15:clr>
            <a:srgbClr val="F26B43"/>
          </p15:clr>
        </p15:guide>
        <p15:guide id="9" pos="5745" userDrawn="1">
          <p15:clr>
            <a:srgbClr val="F26B43"/>
          </p15:clr>
        </p15:guide>
        <p15:guide id="10" pos="6221" userDrawn="1">
          <p15:clr>
            <a:srgbClr val="F26B43"/>
          </p15:clr>
        </p15:guide>
        <p15:guide id="11" pos="6357" userDrawn="1">
          <p15:clr>
            <a:srgbClr val="F26B43"/>
          </p15:clr>
        </p15:guide>
        <p15:guide id="12" pos="6834" userDrawn="1">
          <p15:clr>
            <a:srgbClr val="F26B43"/>
          </p15:clr>
        </p15:guide>
        <p15:guide id="13" pos="6970" userDrawn="1">
          <p15:clr>
            <a:srgbClr val="F26B43"/>
          </p15:clr>
        </p15:guide>
        <p15:guide id="14" pos="7446" userDrawn="1">
          <p15:clr>
            <a:srgbClr val="F26B43"/>
          </p15:clr>
        </p15:guide>
        <p15:guide id="15" pos="3296" userDrawn="1">
          <p15:clr>
            <a:srgbClr val="F26B43"/>
          </p15:clr>
        </p15:guide>
        <p15:guide id="16" pos="3160" userDrawn="1">
          <p15:clr>
            <a:srgbClr val="F26B43"/>
          </p15:clr>
        </p15:guide>
        <p15:guide id="17" pos="2683" userDrawn="1">
          <p15:clr>
            <a:srgbClr val="F26B43"/>
          </p15:clr>
        </p15:guide>
        <p15:guide id="18" pos="2547" userDrawn="1">
          <p15:clr>
            <a:srgbClr val="F26B43"/>
          </p15:clr>
        </p15:guide>
        <p15:guide id="19" pos="2071" userDrawn="1">
          <p15:clr>
            <a:srgbClr val="F26B43"/>
          </p15:clr>
        </p15:guide>
        <p15:guide id="20" pos="1935" userDrawn="1">
          <p15:clr>
            <a:srgbClr val="F26B43"/>
          </p15:clr>
        </p15:guide>
        <p15:guide id="21" pos="1459" userDrawn="1">
          <p15:clr>
            <a:srgbClr val="F26B43"/>
          </p15:clr>
        </p15:guide>
        <p15:guide id="22" pos="1323" userDrawn="1">
          <p15:clr>
            <a:srgbClr val="F26B43"/>
          </p15:clr>
        </p15:guide>
        <p15:guide id="23" pos="846" userDrawn="1">
          <p15:clr>
            <a:srgbClr val="F26B43"/>
          </p15:clr>
        </p15:guide>
        <p15:guide id="24" pos="710" userDrawn="1">
          <p15:clr>
            <a:srgbClr val="F26B43"/>
          </p15:clr>
        </p15:guide>
        <p15:guide id="25" pos="234" userDrawn="1">
          <p15:clr>
            <a:srgbClr val="F26B43"/>
          </p15:clr>
        </p15:guide>
        <p15:guide id="27" orient="horz" pos="1392" userDrawn="1">
          <p15:clr>
            <a:srgbClr val="F26B43"/>
          </p15:clr>
        </p15:guide>
        <p15:guide id="28" orient="horz" pos="3888" userDrawn="1">
          <p15:clr>
            <a:srgbClr val="F26B43"/>
          </p15:clr>
        </p15:guide>
        <p15:guide id="29" orient="horz" pos="4032" userDrawn="1">
          <p15:clr>
            <a:srgbClr val="F26B43"/>
          </p15:clr>
        </p15:guide>
        <p15:guide id="30" orient="horz" pos="14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9.jp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2FD30-36B0-A63D-89B4-073D249480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5707" y="3068960"/>
            <a:ext cx="11480582" cy="988995"/>
          </a:xfrm>
        </p:spPr>
        <p:txBody>
          <a:bodyPr/>
          <a:lstStyle/>
          <a:p>
            <a:r>
              <a:rPr lang="en-GB" noProof="0" dirty="0"/>
              <a:t>SIGMA Threat Injection Methodology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6B9F5F-F44A-E395-75EB-7E7A2E606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5707" y="5085184"/>
            <a:ext cx="11449049" cy="492129"/>
          </a:xfrm>
        </p:spPr>
        <p:txBody>
          <a:bodyPr/>
          <a:lstStyle/>
          <a:p>
            <a:r>
              <a:rPr lang="en-GB" sz="1800" dirty="0"/>
              <a:t>Nuclear Threat Reduction, Detection Science, Data Assessment</a:t>
            </a:r>
          </a:p>
          <a:p>
            <a:r>
              <a:rPr lang="en-GB" dirty="0"/>
              <a:t>Dr. Rafael Hunt-Stokes</a:t>
            </a:r>
            <a:endParaRPr lang="en-GB" sz="1800" dirty="0"/>
          </a:p>
          <a:p>
            <a:r>
              <a:rPr lang="en-GB" noProof="0" dirty="0"/>
              <a:t>rafael.hunt-stokes@awe.co.uk</a:t>
            </a:r>
          </a:p>
        </p:txBody>
      </p:sp>
    </p:spTree>
    <p:extLst>
      <p:ext uri="{BB962C8B-B14F-4D97-AF65-F5344CB8AC3E}">
        <p14:creationId xmlns:p14="http://schemas.microsoft.com/office/powerpoint/2010/main" val="1760661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695717-AD11-9E54-048C-EE239A70CD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FB939-7E39-D798-1326-0007759D7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31D8-EFBB-CC4E-8584-12CE9E286367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C3528D-D5CA-4804-193A-7FE7B24F0D92}"/>
              </a:ext>
            </a:extLst>
          </p:cNvPr>
          <p:cNvSpPr/>
          <p:nvPr/>
        </p:nvSpPr>
        <p:spPr>
          <a:xfrm>
            <a:off x="7806521" y="207233"/>
            <a:ext cx="1080120" cy="4514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Real Background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F5C2529-6311-2A99-ED43-CE6E8E9D6A5E}"/>
              </a:ext>
            </a:extLst>
          </p:cNvPr>
          <p:cNvSpPr/>
          <p:nvPr/>
        </p:nvSpPr>
        <p:spPr>
          <a:xfrm>
            <a:off x="9354580" y="207233"/>
            <a:ext cx="1080120" cy="4514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Simulated Threats</a:t>
            </a:r>
          </a:p>
        </p:txBody>
      </p:sp>
      <p:sp>
        <p:nvSpPr>
          <p:cNvPr id="9" name="Plus Sign 8">
            <a:extLst>
              <a:ext uri="{FF2B5EF4-FFF2-40B4-BE49-F238E27FC236}">
                <a16:creationId xmlns:a16="http://schemas.microsoft.com/office/drawing/2014/main" id="{33955232-C8AE-3C8C-7247-CBFD94150FE2}"/>
              </a:ext>
            </a:extLst>
          </p:cNvPr>
          <p:cNvSpPr/>
          <p:nvPr/>
        </p:nvSpPr>
        <p:spPr>
          <a:xfrm>
            <a:off x="8966308" y="311722"/>
            <a:ext cx="308606" cy="242501"/>
          </a:xfrm>
          <a:prstGeom prst="mathPlus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quals 9">
            <a:extLst>
              <a:ext uri="{FF2B5EF4-FFF2-40B4-BE49-F238E27FC236}">
                <a16:creationId xmlns:a16="http://schemas.microsoft.com/office/drawing/2014/main" id="{97BA2B9F-0D71-86B8-8FB6-3DBCC95AB5C4}"/>
              </a:ext>
            </a:extLst>
          </p:cNvPr>
          <p:cNvSpPr/>
          <p:nvPr/>
        </p:nvSpPr>
        <p:spPr>
          <a:xfrm>
            <a:off x="10514366" y="293979"/>
            <a:ext cx="308606" cy="241153"/>
          </a:xfrm>
          <a:prstGeom prst="mathEqual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E2E27E-9C56-83EC-23BF-0EB59AC19317}"/>
              </a:ext>
            </a:extLst>
          </p:cNvPr>
          <p:cNvSpPr/>
          <p:nvPr/>
        </p:nvSpPr>
        <p:spPr>
          <a:xfrm>
            <a:off x="10902638" y="188815"/>
            <a:ext cx="1080120" cy="4514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SIGMA Inject Dataset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59D8DB8-BA2D-FB3F-2830-4BDD1F5FA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765175"/>
            <a:ext cx="11449052" cy="1420493"/>
          </a:xfrm>
        </p:spPr>
        <p:txBody>
          <a:bodyPr/>
          <a:lstStyle/>
          <a:p>
            <a:r>
              <a:rPr lang="en-GB" dirty="0"/>
              <a:t>Simulating a Source Transit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F73799B-784E-77CD-C638-6573B9A17B2E}"/>
                  </a:ext>
                </a:extLst>
              </p:cNvPr>
              <p:cNvSpPr txBox="1"/>
              <p:nvPr/>
            </p:nvSpPr>
            <p:spPr>
              <a:xfrm>
                <a:off x="371473" y="1603691"/>
                <a:ext cx="6487883" cy="3862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Assume detector by roadside (bus stop, etc.)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Source transit Input: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Isotope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Activity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Speed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Assume transit begins and ends far from detector (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±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/>
                  <a:t>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Detector at fixed perpendicular distance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GB" dirty="0"/>
                  <a:t> from roadside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Total simulated length is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/>
                  <a:t> , taking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GB" dirty="0"/>
                  <a:t> seconds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Expected photon rate at detector given by: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𝜆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m:rPr>
                          <m:lit/>
                        </m:rP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F73799B-784E-77CD-C638-6573B9A17B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473" y="1603691"/>
                <a:ext cx="6487883" cy="3862789"/>
              </a:xfrm>
              <a:prstGeom prst="rect">
                <a:avLst/>
              </a:prstGeom>
              <a:blipFill>
                <a:blip r:embed="rId2"/>
                <a:stretch>
                  <a:fillRect l="-658" t="-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80A3D733-94F7-B7A9-2425-61C30D8A47F7}"/>
              </a:ext>
            </a:extLst>
          </p:cNvPr>
          <p:cNvSpPr/>
          <p:nvPr/>
        </p:nvSpPr>
        <p:spPr>
          <a:xfrm>
            <a:off x="9244838" y="2728217"/>
            <a:ext cx="1152128" cy="36004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1606BC0-97DD-0404-8C40-405C704BC91D}"/>
              </a:ext>
            </a:extLst>
          </p:cNvPr>
          <p:cNvCxnSpPr/>
          <p:nvPr/>
        </p:nvCxnSpPr>
        <p:spPr>
          <a:xfrm>
            <a:off x="7102655" y="4485851"/>
            <a:ext cx="460851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AE417CA-0189-E4D7-A7D9-DB6890A4756B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9820902" y="3088257"/>
            <a:ext cx="0" cy="1037554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9F25B79-33AD-9567-B5B3-DBB566D7B100}"/>
                  </a:ext>
                </a:extLst>
              </p:cNvPr>
              <p:cNvSpPr txBox="1"/>
              <p:nvPr/>
            </p:nvSpPr>
            <p:spPr>
              <a:xfrm>
                <a:off x="9730837" y="3567364"/>
                <a:ext cx="7920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9F25B79-33AD-9567-B5B3-DBB566D7B1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0837" y="3567364"/>
                <a:ext cx="79208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id="{F52AC5DD-0C23-B022-4911-0AC893785E2E}"/>
              </a:ext>
            </a:extLst>
          </p:cNvPr>
          <p:cNvSpPr/>
          <p:nvPr/>
        </p:nvSpPr>
        <p:spPr>
          <a:xfrm>
            <a:off x="7535373" y="3960381"/>
            <a:ext cx="1080113" cy="44578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tar: 5 Points 20">
            <a:extLst>
              <a:ext uri="{FF2B5EF4-FFF2-40B4-BE49-F238E27FC236}">
                <a16:creationId xmlns:a16="http://schemas.microsoft.com/office/drawing/2014/main" id="{E7A259B6-1D1E-C794-BF0E-B6475BCD6382}"/>
              </a:ext>
            </a:extLst>
          </p:cNvPr>
          <p:cNvSpPr/>
          <p:nvPr/>
        </p:nvSpPr>
        <p:spPr>
          <a:xfrm>
            <a:off x="7900259" y="4029678"/>
            <a:ext cx="350342" cy="303715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13513E6-4385-03F7-10EA-8723700A06DB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8146661" y="3088257"/>
            <a:ext cx="1674241" cy="1037554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C70BA8F-914F-513A-4426-7FC9E0AE6855}"/>
                  </a:ext>
                </a:extLst>
              </p:cNvPr>
              <p:cNvSpPr txBox="1"/>
              <p:nvPr/>
            </p:nvSpPr>
            <p:spPr>
              <a:xfrm>
                <a:off x="8362685" y="3333723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C70BA8F-914F-513A-4426-7FC9E0AE68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2685" y="3333723"/>
                <a:ext cx="57606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F0A491A-AA5E-683A-5E62-76BE673A20EE}"/>
              </a:ext>
            </a:extLst>
          </p:cNvPr>
          <p:cNvCxnSpPr>
            <a:cxnSpLocks/>
          </p:cNvCxnSpPr>
          <p:nvPr/>
        </p:nvCxnSpPr>
        <p:spPr>
          <a:xfrm>
            <a:off x="8146661" y="4137779"/>
            <a:ext cx="1674241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0EFEE33-6342-E86E-9CF8-5C94110FE5BD}"/>
                  </a:ext>
                </a:extLst>
              </p:cNvPr>
              <p:cNvSpPr txBox="1"/>
              <p:nvPr/>
            </p:nvSpPr>
            <p:spPr>
              <a:xfrm>
                <a:off x="8250601" y="4112070"/>
                <a:ext cx="15841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𝑣𝑡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0EFEE33-6342-E86E-9CF8-5C94110FE5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0601" y="4112070"/>
                <a:ext cx="158417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00894C0-FEA6-03C6-694E-A39B6C6B509E}"/>
              </a:ext>
            </a:extLst>
          </p:cNvPr>
          <p:cNvCxnSpPr>
            <a:cxnSpLocks/>
          </p:cNvCxnSpPr>
          <p:nvPr/>
        </p:nvCxnSpPr>
        <p:spPr>
          <a:xfrm flipH="1">
            <a:off x="7102655" y="4769175"/>
            <a:ext cx="2699184" cy="0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356CE94-AC78-2C8F-EB92-1C5264B8E42F}"/>
                  </a:ext>
                </a:extLst>
              </p:cNvPr>
              <p:cNvSpPr txBox="1"/>
              <p:nvPr/>
            </p:nvSpPr>
            <p:spPr>
              <a:xfrm>
                <a:off x="8347557" y="4861596"/>
                <a:ext cx="21832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356CE94-AC78-2C8F-EB92-1C5264B8E4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7557" y="4861596"/>
                <a:ext cx="218328" cy="276999"/>
              </a:xfrm>
              <a:prstGeom prst="rect">
                <a:avLst/>
              </a:prstGeom>
              <a:blipFill>
                <a:blip r:embed="rId6"/>
                <a:stretch>
                  <a:fillRect l="-22222" r="-19444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>
            <a:extLst>
              <a:ext uri="{FF2B5EF4-FFF2-40B4-BE49-F238E27FC236}">
                <a16:creationId xmlns:a16="http://schemas.microsoft.com/office/drawing/2014/main" id="{96403C35-9F83-1E4A-E75D-0959B5386FE2}"/>
              </a:ext>
            </a:extLst>
          </p:cNvPr>
          <p:cNvSpPr txBox="1"/>
          <p:nvPr/>
        </p:nvSpPr>
        <p:spPr>
          <a:xfrm>
            <a:off x="9269449" y="221934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Detector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41C6B97-FEF0-3F21-A56B-94EF4CA424B4}"/>
              </a:ext>
            </a:extLst>
          </p:cNvPr>
          <p:cNvSpPr txBox="1"/>
          <p:nvPr/>
        </p:nvSpPr>
        <p:spPr>
          <a:xfrm>
            <a:off x="7413757" y="362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Source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499DBDA-E780-3EF2-73C4-3CF2CDB35C8B}"/>
              </a:ext>
            </a:extLst>
          </p:cNvPr>
          <p:cNvSpPr txBox="1"/>
          <p:nvPr/>
        </p:nvSpPr>
        <p:spPr>
          <a:xfrm>
            <a:off x="2073373" y="5373216"/>
            <a:ext cx="3271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Scaling from GADRAS detector simulation result</a:t>
            </a:r>
          </a:p>
        </p:txBody>
      </p:sp>
    </p:spTree>
    <p:extLst>
      <p:ext uri="{BB962C8B-B14F-4D97-AF65-F5344CB8AC3E}">
        <p14:creationId xmlns:p14="http://schemas.microsoft.com/office/powerpoint/2010/main" val="2491169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C13316-8F61-CFB9-D027-A02F780016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33FD58-6242-8116-DA52-A0E788F2F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31D8-EFBB-CC4E-8584-12CE9E286367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935F89-71CD-B05E-EAA6-540DA765431A}"/>
              </a:ext>
            </a:extLst>
          </p:cNvPr>
          <p:cNvSpPr/>
          <p:nvPr/>
        </p:nvSpPr>
        <p:spPr>
          <a:xfrm>
            <a:off x="7806521" y="207233"/>
            <a:ext cx="1080120" cy="4514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Real Background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EF6C4F-A68E-E4DB-C1AB-39167B664DEA}"/>
              </a:ext>
            </a:extLst>
          </p:cNvPr>
          <p:cNvSpPr/>
          <p:nvPr/>
        </p:nvSpPr>
        <p:spPr>
          <a:xfrm>
            <a:off x="9354580" y="207233"/>
            <a:ext cx="1080120" cy="4514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Simulated Threats</a:t>
            </a:r>
          </a:p>
        </p:txBody>
      </p:sp>
      <p:sp>
        <p:nvSpPr>
          <p:cNvPr id="9" name="Plus Sign 8">
            <a:extLst>
              <a:ext uri="{FF2B5EF4-FFF2-40B4-BE49-F238E27FC236}">
                <a16:creationId xmlns:a16="http://schemas.microsoft.com/office/drawing/2014/main" id="{DBFE1FE2-1F5E-A337-9B3E-03CE7F739551}"/>
              </a:ext>
            </a:extLst>
          </p:cNvPr>
          <p:cNvSpPr/>
          <p:nvPr/>
        </p:nvSpPr>
        <p:spPr>
          <a:xfrm>
            <a:off x="8966308" y="311722"/>
            <a:ext cx="308606" cy="242501"/>
          </a:xfrm>
          <a:prstGeom prst="mathPlus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quals 9">
            <a:extLst>
              <a:ext uri="{FF2B5EF4-FFF2-40B4-BE49-F238E27FC236}">
                <a16:creationId xmlns:a16="http://schemas.microsoft.com/office/drawing/2014/main" id="{B24D8CEE-03D2-271B-40D8-A88F76E424A3}"/>
              </a:ext>
            </a:extLst>
          </p:cNvPr>
          <p:cNvSpPr/>
          <p:nvPr/>
        </p:nvSpPr>
        <p:spPr>
          <a:xfrm>
            <a:off x="10514366" y="293979"/>
            <a:ext cx="308606" cy="241153"/>
          </a:xfrm>
          <a:prstGeom prst="mathEqual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BAE281-B75D-6E70-B3D8-2A915D7EFFD4}"/>
              </a:ext>
            </a:extLst>
          </p:cNvPr>
          <p:cNvSpPr/>
          <p:nvPr/>
        </p:nvSpPr>
        <p:spPr>
          <a:xfrm>
            <a:off x="10902638" y="188815"/>
            <a:ext cx="1080120" cy="4514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SIGMA Inject Dataset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0E9DA99-6AA9-4C55-8AAF-CDC80D010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765175"/>
            <a:ext cx="11449052" cy="745675"/>
          </a:xfrm>
        </p:spPr>
        <p:txBody>
          <a:bodyPr/>
          <a:lstStyle/>
          <a:p>
            <a:r>
              <a:rPr lang="en-GB" dirty="0"/>
              <a:t>Poisson Thinning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A53E063-4950-4A82-A680-ED3E5F356E80}"/>
                  </a:ext>
                </a:extLst>
              </p:cNvPr>
              <p:cNvSpPr txBox="1"/>
              <p:nvPr/>
            </p:nvSpPr>
            <p:spPr>
              <a:xfrm>
                <a:off x="371475" y="1598979"/>
                <a:ext cx="5724525" cy="3586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Poisson thinning provides an accept / reject sampling method to generated data </a:t>
                </a:r>
                <a:r>
                  <a:rPr lang="en-GB" b="1" dirty="0"/>
                  <a:t>following expected energy and time profiles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1 s binned energy spectra and </a:t>
                </a:r>
                <a:r>
                  <a:rPr lang="en-GB" dirty="0" err="1"/>
                  <a:t>listmode</a:t>
                </a:r>
                <a:r>
                  <a:rPr lang="en-GB" dirty="0"/>
                  <a:t> data naturally fall out of this method!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b="1" dirty="0"/>
              </a:p>
              <a:p>
                <a:pPr marL="342900" indent="-342900">
                  <a:lnSpc>
                    <a:spcPct val="150000"/>
                  </a:lnSpc>
                  <a:buAutoNum type="arabicParenR"/>
                </a:pPr>
                <a:r>
                  <a:rPr lang="en-GB" dirty="0"/>
                  <a:t>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b="1" dirty="0"/>
                  <a:t>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𝑚𝑝</m:t>
                        </m:r>
                      </m:sub>
                    </m:sSub>
                  </m:oMath>
                </a14:m>
                <a:endParaRPr lang="en-GB" dirty="0"/>
              </a:p>
              <a:p>
                <a:pPr marL="342900" indent="-342900">
                  <a:lnSpc>
                    <a:spcPct val="150000"/>
                  </a:lnSpc>
                  <a:buAutoNum type="arabicParenR"/>
                </a:pPr>
                <a:r>
                  <a:rPr lang="en-GB" dirty="0"/>
                  <a:t>Sample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~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𝑃𝑜𝑖𝑠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pPr marL="342900" indent="-342900">
                  <a:lnSpc>
                    <a:spcPct val="150000"/>
                  </a:lnSpc>
                  <a:buAutoNum type="arabicParenR"/>
                </a:pPr>
                <a:r>
                  <a:rPr lang="en-GB" dirty="0"/>
                  <a:t>Sample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dirty="0"/>
                  <a:t> points uniformly across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GB" dirty="0"/>
                  <a:t>) domain</a:t>
                </a:r>
              </a:p>
              <a:p>
                <a:pPr marL="342900" indent="-342900">
                  <a:buAutoNum type="arabicParenR"/>
                </a:pPr>
                <a:endParaRPr lang="en-GB" dirty="0"/>
              </a:p>
              <a:p>
                <a:r>
                  <a:rPr lang="en-GB" b="1" dirty="0"/>
                  <a:t>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A53E063-4950-4A82-A680-ED3E5F356E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475" y="1598979"/>
                <a:ext cx="5724525" cy="3586944"/>
              </a:xfrm>
              <a:prstGeom prst="rect">
                <a:avLst/>
              </a:prstGeom>
              <a:blipFill>
                <a:blip r:embed="rId2"/>
                <a:stretch>
                  <a:fillRect l="-745" t="-8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BE6F95E6-F73A-0528-84D9-339A5EADCF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6048" y="2108655"/>
            <a:ext cx="4680520" cy="349370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1462024-EA7C-6772-F268-CF47BC70A87A}"/>
              </a:ext>
            </a:extLst>
          </p:cNvPr>
          <p:cNvSpPr txBox="1"/>
          <p:nvPr/>
        </p:nvSpPr>
        <p:spPr>
          <a:xfrm>
            <a:off x="7461718" y="1501013"/>
            <a:ext cx="3626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 Uniform Samples in Energy and Time</a:t>
            </a:r>
          </a:p>
        </p:txBody>
      </p:sp>
    </p:spTree>
    <p:extLst>
      <p:ext uri="{BB962C8B-B14F-4D97-AF65-F5344CB8AC3E}">
        <p14:creationId xmlns:p14="http://schemas.microsoft.com/office/powerpoint/2010/main" val="14087496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46040F-ADD8-7417-BC43-DF5D0CF544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E4F8D-2ECF-A2E4-C12D-F1BDF82BD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31D8-EFBB-CC4E-8584-12CE9E286367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DA3B848-D760-D78F-1258-836BDC62A56A}"/>
              </a:ext>
            </a:extLst>
          </p:cNvPr>
          <p:cNvSpPr/>
          <p:nvPr/>
        </p:nvSpPr>
        <p:spPr>
          <a:xfrm>
            <a:off x="7806521" y="207233"/>
            <a:ext cx="1080120" cy="4514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Real Background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F8ED19-606D-88B7-4ACD-D1154659C993}"/>
              </a:ext>
            </a:extLst>
          </p:cNvPr>
          <p:cNvSpPr/>
          <p:nvPr/>
        </p:nvSpPr>
        <p:spPr>
          <a:xfrm>
            <a:off x="9354580" y="207233"/>
            <a:ext cx="1080120" cy="4514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Simulated Threats</a:t>
            </a:r>
          </a:p>
        </p:txBody>
      </p:sp>
      <p:sp>
        <p:nvSpPr>
          <p:cNvPr id="9" name="Plus Sign 8">
            <a:extLst>
              <a:ext uri="{FF2B5EF4-FFF2-40B4-BE49-F238E27FC236}">
                <a16:creationId xmlns:a16="http://schemas.microsoft.com/office/drawing/2014/main" id="{1A609A9B-A8A6-BE38-B84F-B6492D84C7E5}"/>
              </a:ext>
            </a:extLst>
          </p:cNvPr>
          <p:cNvSpPr/>
          <p:nvPr/>
        </p:nvSpPr>
        <p:spPr>
          <a:xfrm>
            <a:off x="8966308" y="311722"/>
            <a:ext cx="308606" cy="242501"/>
          </a:xfrm>
          <a:prstGeom prst="mathPlus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quals 9">
            <a:extLst>
              <a:ext uri="{FF2B5EF4-FFF2-40B4-BE49-F238E27FC236}">
                <a16:creationId xmlns:a16="http://schemas.microsoft.com/office/drawing/2014/main" id="{65A90CEF-4112-1D22-38DF-A3823B14AC2D}"/>
              </a:ext>
            </a:extLst>
          </p:cNvPr>
          <p:cNvSpPr/>
          <p:nvPr/>
        </p:nvSpPr>
        <p:spPr>
          <a:xfrm>
            <a:off x="10514366" y="293979"/>
            <a:ext cx="308606" cy="241153"/>
          </a:xfrm>
          <a:prstGeom prst="mathEqual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A3CDA1E-F247-A93A-E1EA-C75603BBB750}"/>
              </a:ext>
            </a:extLst>
          </p:cNvPr>
          <p:cNvSpPr/>
          <p:nvPr/>
        </p:nvSpPr>
        <p:spPr>
          <a:xfrm>
            <a:off x="10902638" y="188815"/>
            <a:ext cx="1080120" cy="4514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SIGMA Inject Dataset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06C3275-03B8-B3DA-D715-D64B04FFB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765175"/>
            <a:ext cx="11449052" cy="745675"/>
          </a:xfrm>
        </p:spPr>
        <p:txBody>
          <a:bodyPr/>
          <a:lstStyle/>
          <a:p>
            <a:r>
              <a:rPr lang="en-GB" dirty="0"/>
              <a:t>Poisson Thinning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F890CB4-5510-8F58-8E42-EAD3A827E6A9}"/>
                  </a:ext>
                </a:extLst>
              </p:cNvPr>
              <p:cNvSpPr txBox="1"/>
              <p:nvPr/>
            </p:nvSpPr>
            <p:spPr>
              <a:xfrm>
                <a:off x="371475" y="1598979"/>
                <a:ext cx="5724525" cy="5365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Poisson thinning provides an accept / reject sampling method to generated data </a:t>
                </a:r>
                <a:r>
                  <a:rPr lang="en-GB" b="1" dirty="0"/>
                  <a:t>following expected energy and time profiles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1 s binned energy spectra and </a:t>
                </a:r>
                <a:r>
                  <a:rPr lang="en-GB" dirty="0" err="1"/>
                  <a:t>listmode</a:t>
                </a:r>
                <a:r>
                  <a:rPr lang="en-GB" dirty="0"/>
                  <a:t> data naturally fall out of this method!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b="1" dirty="0"/>
              </a:p>
              <a:p>
                <a:pPr marL="342900" indent="-342900">
                  <a:lnSpc>
                    <a:spcPct val="150000"/>
                  </a:lnSpc>
                  <a:buAutoNum type="arabicParenR"/>
                </a:pPr>
                <a:r>
                  <a:rPr lang="en-GB" dirty="0"/>
                  <a:t>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b="1" dirty="0"/>
                  <a:t>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𝑚𝑝</m:t>
                        </m:r>
                      </m:sub>
                    </m:sSub>
                  </m:oMath>
                </a14:m>
                <a:endParaRPr lang="en-GB" dirty="0"/>
              </a:p>
              <a:p>
                <a:pPr marL="342900" indent="-342900">
                  <a:lnSpc>
                    <a:spcPct val="150000"/>
                  </a:lnSpc>
                  <a:buAutoNum type="arabicParenR"/>
                </a:pPr>
                <a:r>
                  <a:rPr lang="en-GB" dirty="0"/>
                  <a:t>Sample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~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𝑃𝑜𝑖𝑠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pPr marL="342900" indent="-342900">
                  <a:lnSpc>
                    <a:spcPct val="150000"/>
                  </a:lnSpc>
                  <a:buAutoNum type="arabicParenR"/>
                </a:pPr>
                <a:r>
                  <a:rPr lang="en-GB" dirty="0"/>
                  <a:t>Sample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dirty="0"/>
                  <a:t> points uniformly across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GB" dirty="0"/>
                  <a:t>) domain</a:t>
                </a:r>
              </a:p>
              <a:p>
                <a:pPr marL="342900" indent="-342900">
                  <a:lnSpc>
                    <a:spcPct val="150000"/>
                  </a:lnSpc>
                  <a:buAutoNum type="arabicParenR"/>
                </a:pPr>
                <a:r>
                  <a:rPr lang="en-GB" dirty="0"/>
                  <a:t>Calculate acceptance criteria,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den>
                    </m:f>
                  </m:oMath>
                </a14:m>
                <a:endParaRPr lang="en-GB" dirty="0"/>
              </a:p>
              <a:p>
                <a:pPr marL="342900" indent="-342900">
                  <a:lnSpc>
                    <a:spcPct val="150000"/>
                  </a:lnSpc>
                  <a:buAutoNum type="arabicParenR"/>
                </a:pPr>
                <a:r>
                  <a:rPr lang="en-GB" dirty="0"/>
                  <a:t>Sample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~ </m:t>
                    </m:r>
                    <m:d>
                      <m:dPr>
                        <m:begChr m:val="[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0, 1</m:t>
                        </m:r>
                      </m:e>
                    </m:d>
                  </m:oMath>
                </a14:m>
                <a:r>
                  <a:rPr lang="en-GB" dirty="0"/>
                  <a:t> for each point</a:t>
                </a:r>
              </a:p>
              <a:p>
                <a:pPr marL="342900" indent="-342900">
                  <a:lnSpc>
                    <a:spcPct val="150000"/>
                  </a:lnSpc>
                  <a:buAutoNum type="arabicParenR"/>
                </a:pPr>
                <a:r>
                  <a:rPr lang="en-GB" dirty="0"/>
                  <a:t>Reject if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en-GB" dirty="0"/>
              </a:p>
              <a:p>
                <a:pPr marL="342900" indent="-342900">
                  <a:buAutoNum type="arabicParenR"/>
                </a:pPr>
                <a:endParaRPr lang="en-GB" dirty="0"/>
              </a:p>
              <a:p>
                <a:pPr marL="342900" indent="-342900">
                  <a:buAutoNum type="arabicParenR"/>
                </a:pPr>
                <a:endParaRPr lang="en-GB" dirty="0"/>
              </a:p>
              <a:p>
                <a:r>
                  <a:rPr lang="en-GB" b="1" dirty="0"/>
                  <a:t>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F890CB4-5510-8F58-8E42-EAD3A827E6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475" y="1598979"/>
                <a:ext cx="5724525" cy="5365251"/>
              </a:xfrm>
              <a:prstGeom prst="rect">
                <a:avLst/>
              </a:prstGeom>
              <a:blipFill>
                <a:blip r:embed="rId2"/>
                <a:stretch>
                  <a:fillRect l="-745" t="-5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EAD69907-1772-9E59-C0E3-58A214374A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771" y="1635730"/>
            <a:ext cx="5459740" cy="432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577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9C1DA6-4C52-DA2D-35D3-D2430645F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2289E-6C90-7D72-753A-2F0B6367A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31D8-EFBB-CC4E-8584-12CE9E286367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87D2659-97A6-6F0E-E39D-49B87E1F8859}"/>
              </a:ext>
            </a:extLst>
          </p:cNvPr>
          <p:cNvSpPr/>
          <p:nvPr/>
        </p:nvSpPr>
        <p:spPr>
          <a:xfrm>
            <a:off x="7806521" y="207233"/>
            <a:ext cx="1080120" cy="4514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Real Background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14123A-0793-A7EF-B154-50E40E2829C4}"/>
              </a:ext>
            </a:extLst>
          </p:cNvPr>
          <p:cNvSpPr/>
          <p:nvPr/>
        </p:nvSpPr>
        <p:spPr>
          <a:xfrm>
            <a:off x="9354580" y="207233"/>
            <a:ext cx="1080120" cy="4514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Simulated Threats</a:t>
            </a:r>
          </a:p>
        </p:txBody>
      </p:sp>
      <p:sp>
        <p:nvSpPr>
          <p:cNvPr id="9" name="Plus Sign 8">
            <a:extLst>
              <a:ext uri="{FF2B5EF4-FFF2-40B4-BE49-F238E27FC236}">
                <a16:creationId xmlns:a16="http://schemas.microsoft.com/office/drawing/2014/main" id="{716527EE-91F0-6B84-FD39-6849154E8B7B}"/>
              </a:ext>
            </a:extLst>
          </p:cNvPr>
          <p:cNvSpPr/>
          <p:nvPr/>
        </p:nvSpPr>
        <p:spPr>
          <a:xfrm>
            <a:off x="8966308" y="311722"/>
            <a:ext cx="308606" cy="242501"/>
          </a:xfrm>
          <a:prstGeom prst="mathPlus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quals 9">
            <a:extLst>
              <a:ext uri="{FF2B5EF4-FFF2-40B4-BE49-F238E27FC236}">
                <a16:creationId xmlns:a16="http://schemas.microsoft.com/office/drawing/2014/main" id="{BC96076D-DF63-CD99-9960-47A0AF62884C}"/>
              </a:ext>
            </a:extLst>
          </p:cNvPr>
          <p:cNvSpPr/>
          <p:nvPr/>
        </p:nvSpPr>
        <p:spPr>
          <a:xfrm>
            <a:off x="10514366" y="293979"/>
            <a:ext cx="308606" cy="241153"/>
          </a:xfrm>
          <a:prstGeom prst="mathEqual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910490-13FD-7AB4-77EA-311D4CECACEB}"/>
              </a:ext>
            </a:extLst>
          </p:cNvPr>
          <p:cNvSpPr/>
          <p:nvPr/>
        </p:nvSpPr>
        <p:spPr>
          <a:xfrm>
            <a:off x="10902638" y="188815"/>
            <a:ext cx="1080120" cy="4514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SIGMA Inject Dataset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71668CB-B386-F5B1-59C2-715BDB2B2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765175"/>
            <a:ext cx="11449052" cy="745675"/>
          </a:xfrm>
        </p:spPr>
        <p:txBody>
          <a:bodyPr/>
          <a:lstStyle/>
          <a:p>
            <a:r>
              <a:rPr lang="en-GB" dirty="0"/>
              <a:t>Poisson Thinning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586327E-59A8-58A6-E651-962FCF157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2116168"/>
            <a:ext cx="4248472" cy="33650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F546BA9-E078-FC40-0988-835FC9E8E9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7625" y="1376772"/>
            <a:ext cx="4705971" cy="4104456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70033E6-7EF7-641F-DCC1-8570F6E25824}"/>
              </a:ext>
            </a:extLst>
          </p:cNvPr>
          <p:cNvCxnSpPr/>
          <p:nvPr/>
        </p:nvCxnSpPr>
        <p:spPr>
          <a:xfrm>
            <a:off x="4871864" y="3645024"/>
            <a:ext cx="1800200" cy="0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C0726F3-3231-9D4F-06DB-6FB4F4DCF3A0}"/>
              </a:ext>
            </a:extLst>
          </p:cNvPr>
          <p:cNvSpPr txBox="1"/>
          <p:nvPr/>
        </p:nvSpPr>
        <p:spPr>
          <a:xfrm>
            <a:off x="4943872" y="2572709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Impose time and energy binning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17E661A-3FDF-4EDD-65F6-B19E5ECF1FE3}"/>
              </a:ext>
            </a:extLst>
          </p:cNvPr>
          <p:cNvSpPr txBox="1"/>
          <p:nvPr/>
        </p:nvSpPr>
        <p:spPr>
          <a:xfrm>
            <a:off x="4965464" y="3861048"/>
            <a:ext cx="1656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Every 1s width row is a readout spectrum</a:t>
            </a:r>
          </a:p>
        </p:txBody>
      </p:sp>
    </p:spTree>
    <p:extLst>
      <p:ext uri="{BB962C8B-B14F-4D97-AF65-F5344CB8AC3E}">
        <p14:creationId xmlns:p14="http://schemas.microsoft.com/office/powerpoint/2010/main" val="1779175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B37D5-457D-62F0-213E-361ED39EC4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267B5F-7C44-13A4-431D-1139B16DD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31D8-EFBB-CC4E-8584-12CE9E286367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098B15-8FE6-64F6-2CA2-3367C154DC81}"/>
              </a:ext>
            </a:extLst>
          </p:cNvPr>
          <p:cNvSpPr/>
          <p:nvPr/>
        </p:nvSpPr>
        <p:spPr>
          <a:xfrm>
            <a:off x="7806521" y="207233"/>
            <a:ext cx="1080120" cy="4514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Real Background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2645B8A-9B88-34EB-0578-AA331F2E0910}"/>
              </a:ext>
            </a:extLst>
          </p:cNvPr>
          <p:cNvSpPr/>
          <p:nvPr/>
        </p:nvSpPr>
        <p:spPr>
          <a:xfrm>
            <a:off x="9354580" y="207233"/>
            <a:ext cx="1080120" cy="45148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Simulated Threats</a:t>
            </a:r>
          </a:p>
        </p:txBody>
      </p:sp>
      <p:sp>
        <p:nvSpPr>
          <p:cNvPr id="9" name="Plus Sign 8">
            <a:extLst>
              <a:ext uri="{FF2B5EF4-FFF2-40B4-BE49-F238E27FC236}">
                <a16:creationId xmlns:a16="http://schemas.microsoft.com/office/drawing/2014/main" id="{50AF14E6-6D00-3AF8-0A31-E9D64ABAE1C6}"/>
              </a:ext>
            </a:extLst>
          </p:cNvPr>
          <p:cNvSpPr/>
          <p:nvPr/>
        </p:nvSpPr>
        <p:spPr>
          <a:xfrm>
            <a:off x="8966308" y="311722"/>
            <a:ext cx="308606" cy="242501"/>
          </a:xfrm>
          <a:prstGeom prst="mathPlus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quals 9">
            <a:extLst>
              <a:ext uri="{FF2B5EF4-FFF2-40B4-BE49-F238E27FC236}">
                <a16:creationId xmlns:a16="http://schemas.microsoft.com/office/drawing/2014/main" id="{6E43BC99-DFCB-A994-9BD0-EDBFCCD839ED}"/>
              </a:ext>
            </a:extLst>
          </p:cNvPr>
          <p:cNvSpPr/>
          <p:nvPr/>
        </p:nvSpPr>
        <p:spPr>
          <a:xfrm>
            <a:off x="10514366" y="293979"/>
            <a:ext cx="308606" cy="241153"/>
          </a:xfrm>
          <a:prstGeom prst="mathEqual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577A122-A58E-CE22-C6A1-86182E1B8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765175"/>
            <a:ext cx="11449052" cy="745675"/>
          </a:xfrm>
        </p:spPr>
        <p:txBody>
          <a:bodyPr/>
          <a:lstStyle/>
          <a:p>
            <a:r>
              <a:rPr lang="en-GB" dirty="0"/>
              <a:t>SIGMA Inject Dataset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2635DA-A96E-D997-226B-FF58BED6BF57}"/>
              </a:ext>
            </a:extLst>
          </p:cNvPr>
          <p:cNvSpPr/>
          <p:nvPr/>
        </p:nvSpPr>
        <p:spPr>
          <a:xfrm>
            <a:off x="10902638" y="205407"/>
            <a:ext cx="1080120" cy="45148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5000">
                <a:schemeClr val="accent1">
                  <a:lumMod val="45000"/>
                  <a:lumOff val="55000"/>
                </a:schemeClr>
              </a:gs>
              <a:gs pos="39000">
                <a:schemeClr val="accent1">
                  <a:lumMod val="45000"/>
                  <a:lumOff val="55000"/>
                </a:schemeClr>
              </a:gs>
              <a:gs pos="30000">
                <a:srgbClr val="FFB09C"/>
              </a:gs>
              <a:gs pos="98000">
                <a:schemeClr val="accent2"/>
              </a:gs>
            </a:gsLst>
            <a:lin ang="135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SIGMA Inject Dataset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773C54-EFBC-3AC5-A0A3-8AA7D464A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3351" y="1844824"/>
            <a:ext cx="8587172" cy="388020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33065D1-21D0-9663-18FE-E8C4C844E49C}"/>
              </a:ext>
            </a:extLst>
          </p:cNvPr>
          <p:cNvSpPr txBox="1"/>
          <p:nvPr/>
        </p:nvSpPr>
        <p:spPr>
          <a:xfrm>
            <a:off x="371475" y="2076766"/>
            <a:ext cx="27001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Speed and isotope uniformly sampled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Activity sampled from triangle distribution to weight more strongly lower activity injects (more challenging)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50 % chance nothing is injected into a given window</a:t>
            </a:r>
          </a:p>
        </p:txBody>
      </p:sp>
    </p:spTree>
    <p:extLst>
      <p:ext uri="{BB962C8B-B14F-4D97-AF65-F5344CB8AC3E}">
        <p14:creationId xmlns:p14="http://schemas.microsoft.com/office/powerpoint/2010/main" val="2305606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C1949B-7E3F-A4A4-EC2C-5CF076234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760003-AA1D-F5FF-FCBE-0095E70E1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31D8-EFBB-CC4E-8584-12CE9E286367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A5C568-1F1F-B42F-AF29-AA4F714F770E}"/>
              </a:ext>
            </a:extLst>
          </p:cNvPr>
          <p:cNvSpPr/>
          <p:nvPr/>
        </p:nvSpPr>
        <p:spPr>
          <a:xfrm>
            <a:off x="7806521" y="207233"/>
            <a:ext cx="1080120" cy="4514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Real Background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F2C42-58E6-6D23-E9FA-DFC8EE303DD0}"/>
              </a:ext>
            </a:extLst>
          </p:cNvPr>
          <p:cNvSpPr/>
          <p:nvPr/>
        </p:nvSpPr>
        <p:spPr>
          <a:xfrm>
            <a:off x="9354580" y="207233"/>
            <a:ext cx="1080120" cy="45148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Simulated Threats</a:t>
            </a:r>
          </a:p>
        </p:txBody>
      </p:sp>
      <p:sp>
        <p:nvSpPr>
          <p:cNvPr id="9" name="Plus Sign 8">
            <a:extLst>
              <a:ext uri="{FF2B5EF4-FFF2-40B4-BE49-F238E27FC236}">
                <a16:creationId xmlns:a16="http://schemas.microsoft.com/office/drawing/2014/main" id="{6CB022A9-5DA7-5E72-7617-2FC6E954EFA3}"/>
              </a:ext>
            </a:extLst>
          </p:cNvPr>
          <p:cNvSpPr/>
          <p:nvPr/>
        </p:nvSpPr>
        <p:spPr>
          <a:xfrm>
            <a:off x="8966308" y="311722"/>
            <a:ext cx="308606" cy="242501"/>
          </a:xfrm>
          <a:prstGeom prst="mathPlus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quals 9">
            <a:extLst>
              <a:ext uri="{FF2B5EF4-FFF2-40B4-BE49-F238E27FC236}">
                <a16:creationId xmlns:a16="http://schemas.microsoft.com/office/drawing/2014/main" id="{61977814-C5D3-08D3-28E5-8BD4DDDA4B77}"/>
              </a:ext>
            </a:extLst>
          </p:cNvPr>
          <p:cNvSpPr/>
          <p:nvPr/>
        </p:nvSpPr>
        <p:spPr>
          <a:xfrm>
            <a:off x="10514366" y="293979"/>
            <a:ext cx="308606" cy="241153"/>
          </a:xfrm>
          <a:prstGeom prst="mathEqual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4433FBE-0C2C-7E09-B505-63D82ACC6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765175"/>
            <a:ext cx="11449052" cy="745675"/>
          </a:xfrm>
        </p:spPr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A1FAA3-CF6C-67EC-2A1F-5B401A6B5D12}"/>
              </a:ext>
            </a:extLst>
          </p:cNvPr>
          <p:cNvSpPr/>
          <p:nvPr/>
        </p:nvSpPr>
        <p:spPr>
          <a:xfrm>
            <a:off x="10902638" y="205407"/>
            <a:ext cx="1080120" cy="45148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5000">
                <a:schemeClr val="accent1">
                  <a:lumMod val="45000"/>
                  <a:lumOff val="55000"/>
                </a:schemeClr>
              </a:gs>
              <a:gs pos="39000">
                <a:schemeClr val="accent1">
                  <a:lumMod val="45000"/>
                  <a:lumOff val="55000"/>
                </a:schemeClr>
              </a:gs>
              <a:gs pos="30000">
                <a:srgbClr val="FFB09C"/>
              </a:gs>
              <a:gs pos="98000">
                <a:schemeClr val="accent2"/>
              </a:gs>
            </a:gsLst>
            <a:lin ang="135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SIGMA Inject Dataset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6BA02C-B51A-B0D7-5A2D-0A70177D5E53}"/>
              </a:ext>
            </a:extLst>
          </p:cNvPr>
          <p:cNvSpPr txBox="1"/>
          <p:nvPr/>
        </p:nvSpPr>
        <p:spPr>
          <a:xfrm>
            <a:off x="371475" y="2076766"/>
            <a:ext cx="1134114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Developed codebase to create simulated source transits and inject into real SIGMA background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Peak Prominence is used to identify anomalies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Anomalies are removed and timestamps shifted to make continuous background-only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Poisson Thinning is used to create the injected spectra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Assuming a perpendicular source transit with given speed and activity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Poisson Thinning gives natural way to create 1 s time sliced energy spectra according to simulated PDFs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An existing GADRAS template library for comparable </a:t>
            </a:r>
            <a:r>
              <a:rPr lang="en-GB" dirty="0" err="1"/>
              <a:t>NaI</a:t>
            </a:r>
            <a:r>
              <a:rPr lang="en-GB" dirty="0"/>
              <a:t> detectors are provide the energy PDFs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Sigma Inject Dataset output is hdf5 format: one file per day, 1 group per detector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Matched the previously used format </a:t>
            </a:r>
          </a:p>
        </p:txBody>
      </p:sp>
    </p:spTree>
    <p:extLst>
      <p:ext uri="{BB962C8B-B14F-4D97-AF65-F5344CB8AC3E}">
        <p14:creationId xmlns:p14="http://schemas.microsoft.com/office/powerpoint/2010/main" val="3499582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9B940-6721-8652-2250-572D8F34ED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Appendix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433D22-22B3-5669-D944-7B5E6B82E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31D8-EFBB-CC4E-8584-12CE9E286367}" type="slidenum">
              <a:rPr lang="en-GB" noProof="0" smtClean="0"/>
              <a:pPr/>
              <a:t>16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151516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9424A-2F18-1511-631E-09A8F88A5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Source Template Library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59D995-DE14-ECFF-BCA5-B8E15A27D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31D8-EFBB-CC4E-8584-12CE9E286367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BE3054-5231-801A-D467-B9C2FAA5E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205" y="1412776"/>
            <a:ext cx="2196799" cy="4419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410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9DEDEB-F2A9-562F-C74C-8633479F1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EA78F-9439-B59C-3B73-E7A7675EF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EBD4BE-3418-A810-0DDC-7955C6CBE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31D8-EFBB-CC4E-8584-12CE9E286367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963A35-D76C-A03D-2E3E-C7954326D412}"/>
              </a:ext>
            </a:extLst>
          </p:cNvPr>
          <p:cNvSpPr txBox="1"/>
          <p:nvPr/>
        </p:nvSpPr>
        <p:spPr>
          <a:xfrm>
            <a:off x="371473" y="1569683"/>
            <a:ext cx="10873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SIGMA p3 data collected Aug. 2018 – Feb.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~ 140 days of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11x </a:t>
            </a:r>
            <a:r>
              <a:rPr lang="en-GB" dirty="0" err="1"/>
              <a:t>NaI</a:t>
            </a:r>
            <a:r>
              <a:rPr lang="en-GB" dirty="0"/>
              <a:t> detectors in various locations (outside hospital, bus stops, tube stations)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Data made available to academic community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758170-7D96-A5D5-0A04-008442D6178D}"/>
              </a:ext>
            </a:extLst>
          </p:cNvPr>
          <p:cNvSpPr txBox="1"/>
          <p:nvPr/>
        </p:nvSpPr>
        <p:spPr>
          <a:xfrm>
            <a:off x="3323692" y="5724380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Many interesting features – no ground truth!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32899BD-FAC2-ED71-7AFD-C950F0E1F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820" y="2828509"/>
            <a:ext cx="9336360" cy="283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5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97EC8C-AED5-9BF8-F885-3231A8A28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51131-0FE4-A2C1-5971-5CFE0AC2B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7DE025-02DE-8B68-B7C2-6A8564CFC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31D8-EFBB-CC4E-8584-12CE9E286367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9D24ED-3A20-EDD6-7213-786C6F383DF6}"/>
              </a:ext>
            </a:extLst>
          </p:cNvPr>
          <p:cNvSpPr txBox="1"/>
          <p:nvPr/>
        </p:nvSpPr>
        <p:spPr>
          <a:xfrm>
            <a:off x="3323692" y="5036138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Many interesting features – no ground truth!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8B72F5-FD26-0A3A-56E5-957C08C22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1743051"/>
            <a:ext cx="3061459" cy="25922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16EA4E-A3F0-0256-0E36-2BA416F46F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75" r="665" b="2217"/>
          <a:stretch>
            <a:fillRect/>
          </a:stretch>
        </p:blipFill>
        <p:spPr>
          <a:xfrm>
            <a:off x="4655840" y="1861667"/>
            <a:ext cx="2681042" cy="24228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8CC5F41-AA12-2D18-A318-2FAF259B7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9763" y="1844824"/>
            <a:ext cx="2717355" cy="24905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A29BD10-002E-87AA-DEDA-1084165D1D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3692" y="1976543"/>
            <a:ext cx="613370" cy="20581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CFF3A86-BF53-8E0E-7400-6E87C142B7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5210" y="1863472"/>
            <a:ext cx="509485" cy="217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983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64073-538F-117D-57EA-AA80BBE41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D1AE3A-1913-F4CC-B0E3-122B9AC09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31D8-EFBB-CC4E-8584-12CE9E286367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65250F-C7D3-B374-2459-3622D012CD96}"/>
              </a:ext>
            </a:extLst>
          </p:cNvPr>
          <p:cNvSpPr/>
          <p:nvPr/>
        </p:nvSpPr>
        <p:spPr>
          <a:xfrm>
            <a:off x="2135560" y="3161370"/>
            <a:ext cx="2016224" cy="9384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Real Background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9FBBDA-6BA3-BC64-80B7-F0572F20398E}"/>
              </a:ext>
            </a:extLst>
          </p:cNvPr>
          <p:cNvSpPr/>
          <p:nvPr/>
        </p:nvSpPr>
        <p:spPr>
          <a:xfrm>
            <a:off x="5159896" y="3161370"/>
            <a:ext cx="2016224" cy="938434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Simulated Threats</a:t>
            </a:r>
          </a:p>
        </p:txBody>
      </p:sp>
      <p:sp>
        <p:nvSpPr>
          <p:cNvPr id="9" name="Plus Sign 8">
            <a:extLst>
              <a:ext uri="{FF2B5EF4-FFF2-40B4-BE49-F238E27FC236}">
                <a16:creationId xmlns:a16="http://schemas.microsoft.com/office/drawing/2014/main" id="{E9350FEA-851D-DDBB-AACE-B5788F78EDBC}"/>
              </a:ext>
            </a:extLst>
          </p:cNvPr>
          <p:cNvSpPr/>
          <p:nvPr/>
        </p:nvSpPr>
        <p:spPr>
          <a:xfrm>
            <a:off x="4367808" y="3378559"/>
            <a:ext cx="576064" cy="504056"/>
          </a:xfrm>
          <a:prstGeom prst="mathPlus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quals 9">
            <a:extLst>
              <a:ext uri="{FF2B5EF4-FFF2-40B4-BE49-F238E27FC236}">
                <a16:creationId xmlns:a16="http://schemas.microsoft.com/office/drawing/2014/main" id="{C28EBCCC-F62E-4461-1A7B-2BEE2AB7F855}"/>
              </a:ext>
            </a:extLst>
          </p:cNvPr>
          <p:cNvSpPr/>
          <p:nvPr/>
        </p:nvSpPr>
        <p:spPr>
          <a:xfrm>
            <a:off x="7392144" y="3360528"/>
            <a:ext cx="576064" cy="501255"/>
          </a:xfrm>
          <a:prstGeom prst="mathEqual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A61800-512D-A8B6-8A8C-24B9D01C85BA}"/>
              </a:ext>
            </a:extLst>
          </p:cNvPr>
          <p:cNvSpPr/>
          <p:nvPr/>
        </p:nvSpPr>
        <p:spPr>
          <a:xfrm>
            <a:off x="8184232" y="3141938"/>
            <a:ext cx="2016224" cy="938434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5000">
                <a:schemeClr val="accent1">
                  <a:lumMod val="45000"/>
                  <a:lumOff val="55000"/>
                </a:schemeClr>
              </a:gs>
              <a:gs pos="39000">
                <a:schemeClr val="accent1">
                  <a:lumMod val="45000"/>
                  <a:lumOff val="55000"/>
                </a:schemeClr>
              </a:gs>
              <a:gs pos="30000">
                <a:srgbClr val="FFB09C"/>
              </a:gs>
              <a:gs pos="98000">
                <a:schemeClr val="accent2"/>
              </a:gs>
            </a:gsLst>
            <a:lin ang="135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SIGMA Inject Dataset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C322CA-4283-780E-C2D6-8EC41A2B96A2}"/>
              </a:ext>
            </a:extLst>
          </p:cNvPr>
          <p:cNvSpPr txBox="1"/>
          <p:nvPr/>
        </p:nvSpPr>
        <p:spPr>
          <a:xfrm>
            <a:off x="371473" y="1814689"/>
            <a:ext cx="10873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SIGMA Inject Dataset (IJD) provides testbed for detection and source ID algorithms, with ground truth information provided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7588BF-92A9-BF3D-8150-43BC9D2B334E}"/>
              </a:ext>
            </a:extLst>
          </p:cNvPr>
          <p:cNvSpPr txBox="1"/>
          <p:nvPr/>
        </p:nvSpPr>
        <p:spPr>
          <a:xfrm>
            <a:off x="371473" y="4656714"/>
            <a:ext cx="10873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IJD data will replicate SIGMA p3 format: 0 – 3 MeV binned energy spectra read out once per second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Saved in hdf5 format  </a:t>
            </a:r>
          </a:p>
        </p:txBody>
      </p:sp>
    </p:spTree>
    <p:extLst>
      <p:ext uri="{BB962C8B-B14F-4D97-AF65-F5344CB8AC3E}">
        <p14:creationId xmlns:p14="http://schemas.microsoft.com/office/powerpoint/2010/main" val="1060602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D9029E-0DE4-6398-0B5B-CF0A817691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8B4C9E-7278-7924-0E51-0C94813B5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31D8-EFBB-CC4E-8584-12CE9E286367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19D945-1DB6-EB54-2A4E-EA07221C6B07}"/>
              </a:ext>
            </a:extLst>
          </p:cNvPr>
          <p:cNvSpPr/>
          <p:nvPr/>
        </p:nvSpPr>
        <p:spPr>
          <a:xfrm>
            <a:off x="2063552" y="908720"/>
            <a:ext cx="2016224" cy="9384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Real Background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6F9C3F-EB68-617A-0214-67D7E7E9D73D}"/>
              </a:ext>
            </a:extLst>
          </p:cNvPr>
          <p:cNvSpPr/>
          <p:nvPr/>
        </p:nvSpPr>
        <p:spPr>
          <a:xfrm>
            <a:off x="5087888" y="908720"/>
            <a:ext cx="2016224" cy="93843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Simulated Threats</a:t>
            </a:r>
          </a:p>
        </p:txBody>
      </p:sp>
      <p:sp>
        <p:nvSpPr>
          <p:cNvPr id="9" name="Plus Sign 8">
            <a:extLst>
              <a:ext uri="{FF2B5EF4-FFF2-40B4-BE49-F238E27FC236}">
                <a16:creationId xmlns:a16="http://schemas.microsoft.com/office/drawing/2014/main" id="{9455B81B-ECF9-E528-8DD9-473E68E04B9D}"/>
              </a:ext>
            </a:extLst>
          </p:cNvPr>
          <p:cNvSpPr/>
          <p:nvPr/>
        </p:nvSpPr>
        <p:spPr>
          <a:xfrm>
            <a:off x="4295800" y="1125909"/>
            <a:ext cx="576064" cy="504056"/>
          </a:xfrm>
          <a:prstGeom prst="mathPlus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quals 9">
            <a:extLst>
              <a:ext uri="{FF2B5EF4-FFF2-40B4-BE49-F238E27FC236}">
                <a16:creationId xmlns:a16="http://schemas.microsoft.com/office/drawing/2014/main" id="{21475572-CA6D-562C-1478-ECA6C3D399A2}"/>
              </a:ext>
            </a:extLst>
          </p:cNvPr>
          <p:cNvSpPr/>
          <p:nvPr/>
        </p:nvSpPr>
        <p:spPr>
          <a:xfrm>
            <a:off x="7320136" y="1107878"/>
            <a:ext cx="576064" cy="501255"/>
          </a:xfrm>
          <a:prstGeom prst="mathEqual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277780-A009-99F0-F581-8E415D80F932}"/>
              </a:ext>
            </a:extLst>
          </p:cNvPr>
          <p:cNvSpPr/>
          <p:nvPr/>
        </p:nvSpPr>
        <p:spPr>
          <a:xfrm>
            <a:off x="8112224" y="889288"/>
            <a:ext cx="2016224" cy="93843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SIGMA Inject Dataset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5EA896-53B4-098A-5A07-4D7CFA399ED8}"/>
              </a:ext>
            </a:extLst>
          </p:cNvPr>
          <p:cNvSpPr txBox="1"/>
          <p:nvPr/>
        </p:nvSpPr>
        <p:spPr>
          <a:xfrm>
            <a:off x="407368" y="2083366"/>
            <a:ext cx="10549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Selecting regions of background to inject within needs three steps: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486BDA4-913B-D0D5-A881-93F001E8FBBF}"/>
              </a:ext>
            </a:extLst>
          </p:cNvPr>
          <p:cNvSpPr/>
          <p:nvPr/>
        </p:nvSpPr>
        <p:spPr>
          <a:xfrm>
            <a:off x="1343472" y="2708342"/>
            <a:ext cx="1656184" cy="7920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Anomaly Detection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7736320-6E04-4065-2BC2-9CD99BF0F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062" y="3717030"/>
            <a:ext cx="3332271" cy="246912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A1C5D2B-C411-C1BD-92AF-134AEC734BF3}"/>
              </a:ext>
            </a:extLst>
          </p:cNvPr>
          <p:cNvSpPr txBox="1"/>
          <p:nvPr/>
        </p:nvSpPr>
        <p:spPr>
          <a:xfrm>
            <a:off x="4511824" y="3717030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Peak prominence used to ID bursts in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scipy</a:t>
            </a:r>
            <a:r>
              <a:rPr lang="en-GB" dirty="0"/>
              <a:t> </a:t>
            </a:r>
            <a:r>
              <a:rPr lang="en-GB" dirty="0" err="1"/>
              <a:t>find_peaks</a:t>
            </a:r>
            <a:r>
              <a:rPr lang="en-GB" dirty="0"/>
              <a:t>() </a:t>
            </a:r>
            <a:r>
              <a:rPr lang="en-GB" dirty="0" err="1"/>
              <a:t>func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4849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89C2F-A66F-6510-98FC-BC4EA8A6F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FB6F4B-D25C-DA06-ABAD-9169329F8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31D8-EFBB-CC4E-8584-12CE9E286367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6493B2-0713-994F-EF26-D98BA002110C}"/>
              </a:ext>
            </a:extLst>
          </p:cNvPr>
          <p:cNvSpPr/>
          <p:nvPr/>
        </p:nvSpPr>
        <p:spPr>
          <a:xfrm>
            <a:off x="2063552" y="908720"/>
            <a:ext cx="2016224" cy="9384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Real Background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12E03C-2E99-2795-DC3B-61698CE1C0D7}"/>
              </a:ext>
            </a:extLst>
          </p:cNvPr>
          <p:cNvSpPr/>
          <p:nvPr/>
        </p:nvSpPr>
        <p:spPr>
          <a:xfrm>
            <a:off x="5087888" y="908720"/>
            <a:ext cx="2016224" cy="93843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Simulated Threats</a:t>
            </a:r>
          </a:p>
        </p:txBody>
      </p:sp>
      <p:sp>
        <p:nvSpPr>
          <p:cNvPr id="9" name="Plus Sign 8">
            <a:extLst>
              <a:ext uri="{FF2B5EF4-FFF2-40B4-BE49-F238E27FC236}">
                <a16:creationId xmlns:a16="http://schemas.microsoft.com/office/drawing/2014/main" id="{CAB5010A-7377-420C-B423-21CADEA1CB66}"/>
              </a:ext>
            </a:extLst>
          </p:cNvPr>
          <p:cNvSpPr/>
          <p:nvPr/>
        </p:nvSpPr>
        <p:spPr>
          <a:xfrm>
            <a:off x="4295800" y="1125909"/>
            <a:ext cx="576064" cy="504056"/>
          </a:xfrm>
          <a:prstGeom prst="mathPlus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quals 9">
            <a:extLst>
              <a:ext uri="{FF2B5EF4-FFF2-40B4-BE49-F238E27FC236}">
                <a16:creationId xmlns:a16="http://schemas.microsoft.com/office/drawing/2014/main" id="{8E1291D7-97DA-4384-9069-8267AEE75844}"/>
              </a:ext>
            </a:extLst>
          </p:cNvPr>
          <p:cNvSpPr/>
          <p:nvPr/>
        </p:nvSpPr>
        <p:spPr>
          <a:xfrm>
            <a:off x="7320136" y="1107878"/>
            <a:ext cx="576064" cy="501255"/>
          </a:xfrm>
          <a:prstGeom prst="mathEqual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EAF306-5C1A-14BB-7BA5-9CFFC7F932CC}"/>
              </a:ext>
            </a:extLst>
          </p:cNvPr>
          <p:cNvSpPr/>
          <p:nvPr/>
        </p:nvSpPr>
        <p:spPr>
          <a:xfrm>
            <a:off x="8112224" y="889288"/>
            <a:ext cx="2016224" cy="93843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SIGMA Inject Dataset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CECE9E-B7ED-7EC7-DD7F-2AC45BE6E5D5}"/>
              </a:ext>
            </a:extLst>
          </p:cNvPr>
          <p:cNvSpPr txBox="1"/>
          <p:nvPr/>
        </p:nvSpPr>
        <p:spPr>
          <a:xfrm>
            <a:off x="407368" y="2083366"/>
            <a:ext cx="10549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Selecting regions of background to inject within needs three steps: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86DFC9F-4CBC-056D-0EDB-DE26DADDC58C}"/>
              </a:ext>
            </a:extLst>
          </p:cNvPr>
          <p:cNvSpPr/>
          <p:nvPr/>
        </p:nvSpPr>
        <p:spPr>
          <a:xfrm>
            <a:off x="1343472" y="2708342"/>
            <a:ext cx="1656184" cy="7920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Anomaly Detection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9CD7E1-43B0-E703-2862-293C3B68E59D}"/>
              </a:ext>
            </a:extLst>
          </p:cNvPr>
          <p:cNvSpPr/>
          <p:nvPr/>
        </p:nvSpPr>
        <p:spPr>
          <a:xfrm>
            <a:off x="5267907" y="2708342"/>
            <a:ext cx="1656184" cy="7920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Anomaly Removal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84470DF-194B-B93B-FD45-5A644DA60CBA}"/>
              </a:ext>
            </a:extLst>
          </p:cNvPr>
          <p:cNvCxnSpPr>
            <a:cxnSpLocks/>
            <a:stCxn id="13" idx="3"/>
            <a:endCxn id="14" idx="1"/>
          </p:cNvCxnSpPr>
          <p:nvPr/>
        </p:nvCxnSpPr>
        <p:spPr>
          <a:xfrm>
            <a:off x="2999656" y="3104386"/>
            <a:ext cx="2268251" cy="0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099C9551-A931-4FB6-9766-E3FEC7CA6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062" y="3717030"/>
            <a:ext cx="3332271" cy="246912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18B14DD-7F41-8824-A89F-C96EBC6975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961" y="3717030"/>
            <a:ext cx="3299067" cy="24325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687F56-69BF-1162-EB20-28D4113CD74F}"/>
              </a:ext>
            </a:extLst>
          </p:cNvPr>
          <p:cNvSpPr txBox="1"/>
          <p:nvPr/>
        </p:nvSpPr>
        <p:spPr>
          <a:xfrm>
            <a:off x="7824192" y="3789040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+- 60 s around each anomaly is flagged for removal</a:t>
            </a:r>
          </a:p>
        </p:txBody>
      </p:sp>
    </p:spTree>
    <p:extLst>
      <p:ext uri="{BB962C8B-B14F-4D97-AF65-F5344CB8AC3E}">
        <p14:creationId xmlns:p14="http://schemas.microsoft.com/office/powerpoint/2010/main" val="1804321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8939C5-9BC1-0C69-3948-540136C997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F54E95-F49F-D11B-217D-AE3BB09C1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31D8-EFBB-CC4E-8584-12CE9E286367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B0E50C-7D47-1BFB-CF19-F7875BE67F65}"/>
              </a:ext>
            </a:extLst>
          </p:cNvPr>
          <p:cNvSpPr/>
          <p:nvPr/>
        </p:nvSpPr>
        <p:spPr>
          <a:xfrm>
            <a:off x="2063552" y="908720"/>
            <a:ext cx="2016224" cy="9384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Real Background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CB5909-4E67-3C2C-6248-199C3013EF32}"/>
              </a:ext>
            </a:extLst>
          </p:cNvPr>
          <p:cNvSpPr/>
          <p:nvPr/>
        </p:nvSpPr>
        <p:spPr>
          <a:xfrm>
            <a:off x="5087888" y="908720"/>
            <a:ext cx="2016224" cy="93843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Simulated Threats</a:t>
            </a:r>
          </a:p>
        </p:txBody>
      </p:sp>
      <p:sp>
        <p:nvSpPr>
          <p:cNvPr id="9" name="Plus Sign 8">
            <a:extLst>
              <a:ext uri="{FF2B5EF4-FFF2-40B4-BE49-F238E27FC236}">
                <a16:creationId xmlns:a16="http://schemas.microsoft.com/office/drawing/2014/main" id="{14D5D787-90A0-2A58-DEE0-C49E6D205CFC}"/>
              </a:ext>
            </a:extLst>
          </p:cNvPr>
          <p:cNvSpPr/>
          <p:nvPr/>
        </p:nvSpPr>
        <p:spPr>
          <a:xfrm>
            <a:off x="4295800" y="1125909"/>
            <a:ext cx="576064" cy="504056"/>
          </a:xfrm>
          <a:prstGeom prst="mathPlus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quals 9">
            <a:extLst>
              <a:ext uri="{FF2B5EF4-FFF2-40B4-BE49-F238E27FC236}">
                <a16:creationId xmlns:a16="http://schemas.microsoft.com/office/drawing/2014/main" id="{662195B4-B5AB-01BA-1F59-0D65269BB59A}"/>
              </a:ext>
            </a:extLst>
          </p:cNvPr>
          <p:cNvSpPr/>
          <p:nvPr/>
        </p:nvSpPr>
        <p:spPr>
          <a:xfrm>
            <a:off x="7320136" y="1107878"/>
            <a:ext cx="576064" cy="501255"/>
          </a:xfrm>
          <a:prstGeom prst="mathEqual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18A9FF-4A98-7520-4ED0-9CC22D9329FA}"/>
              </a:ext>
            </a:extLst>
          </p:cNvPr>
          <p:cNvSpPr/>
          <p:nvPr/>
        </p:nvSpPr>
        <p:spPr>
          <a:xfrm>
            <a:off x="8112224" y="889288"/>
            <a:ext cx="2016224" cy="93843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SIGMA Inject Dataset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FA1B61-1090-34EE-D377-2CCD0A10C88D}"/>
              </a:ext>
            </a:extLst>
          </p:cNvPr>
          <p:cNvSpPr txBox="1"/>
          <p:nvPr/>
        </p:nvSpPr>
        <p:spPr>
          <a:xfrm>
            <a:off x="407368" y="2083366"/>
            <a:ext cx="10549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Selecting regions of background to inject within needs three steps: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066829-53C2-C55E-0DC3-51022E7D4304}"/>
              </a:ext>
            </a:extLst>
          </p:cNvPr>
          <p:cNvSpPr/>
          <p:nvPr/>
        </p:nvSpPr>
        <p:spPr>
          <a:xfrm>
            <a:off x="1343472" y="2708342"/>
            <a:ext cx="1656184" cy="7920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Anomaly Detection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FCB7C82-8151-F25C-0A40-F7B23A6CF269}"/>
              </a:ext>
            </a:extLst>
          </p:cNvPr>
          <p:cNvSpPr/>
          <p:nvPr/>
        </p:nvSpPr>
        <p:spPr>
          <a:xfrm>
            <a:off x="5267907" y="2708342"/>
            <a:ext cx="1656184" cy="7920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Anomaly Removal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02D8B8A-591F-2F6D-3D6E-8CC87BF1334F}"/>
              </a:ext>
            </a:extLst>
          </p:cNvPr>
          <p:cNvSpPr/>
          <p:nvPr/>
        </p:nvSpPr>
        <p:spPr>
          <a:xfrm>
            <a:off x="9192344" y="2708342"/>
            <a:ext cx="1656184" cy="7920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Timestamp Shifting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EAF5724-97B7-F96E-5C0E-8980B06807C4}"/>
              </a:ext>
            </a:extLst>
          </p:cNvPr>
          <p:cNvCxnSpPr>
            <a:cxnSpLocks/>
            <a:stCxn id="13" idx="3"/>
            <a:endCxn id="14" idx="1"/>
          </p:cNvCxnSpPr>
          <p:nvPr/>
        </p:nvCxnSpPr>
        <p:spPr>
          <a:xfrm>
            <a:off x="2999656" y="3104386"/>
            <a:ext cx="2268251" cy="0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928CEE3-E64B-7DE6-657A-F2930BC8DB66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6924091" y="3104386"/>
            <a:ext cx="2268252" cy="0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E4FA2061-762F-6D3E-E8C6-8AF8A00504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062" y="3717030"/>
            <a:ext cx="3332271" cy="246912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39382DD-FBE5-AF87-1BD3-69D275B14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961" y="3717030"/>
            <a:ext cx="3299067" cy="243254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D5D9D83-DF8C-1BB8-1814-340EDA31D8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8217" y="3701369"/>
            <a:ext cx="3299067" cy="2463861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2B53D01-1AA7-674D-C640-260759E4C626}"/>
              </a:ext>
            </a:extLst>
          </p:cNvPr>
          <p:cNvCxnSpPr>
            <a:cxnSpLocks/>
          </p:cNvCxnSpPr>
          <p:nvPr/>
        </p:nvCxnSpPr>
        <p:spPr>
          <a:xfrm flipH="1">
            <a:off x="9840416" y="4221088"/>
            <a:ext cx="13681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B560829-23C6-B101-CB6E-64AEC16A68AC}"/>
                  </a:ext>
                </a:extLst>
              </p:cNvPr>
              <p:cNvSpPr txBox="1"/>
              <p:nvPr/>
            </p:nvSpPr>
            <p:spPr>
              <a:xfrm>
                <a:off x="10005153" y="3881649"/>
                <a:ext cx="11975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B560829-23C6-B101-CB6E-64AEC16A68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5153" y="3881649"/>
                <a:ext cx="1197572" cy="276999"/>
              </a:xfrm>
              <a:prstGeom prst="rect">
                <a:avLst/>
              </a:prstGeom>
              <a:blipFill>
                <a:blip r:embed="rId5"/>
                <a:stretch>
                  <a:fillRect l="-3046" r="-3046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7611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3C0F42-F2DF-147B-F99B-08DC331D72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6D0087-9E26-217A-060E-F6954408F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31D8-EFBB-CC4E-8584-12CE9E286367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B33B9AA-F051-84AC-2B84-584830136C3F}"/>
              </a:ext>
            </a:extLst>
          </p:cNvPr>
          <p:cNvSpPr/>
          <p:nvPr/>
        </p:nvSpPr>
        <p:spPr>
          <a:xfrm>
            <a:off x="2063552" y="908720"/>
            <a:ext cx="2016224" cy="9384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Real Background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A5D3E7C-4674-C617-4E93-6B3D3D796B44}"/>
              </a:ext>
            </a:extLst>
          </p:cNvPr>
          <p:cNvSpPr/>
          <p:nvPr/>
        </p:nvSpPr>
        <p:spPr>
          <a:xfrm>
            <a:off x="5087888" y="908720"/>
            <a:ext cx="2016224" cy="93843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Simulated Threats</a:t>
            </a:r>
          </a:p>
        </p:txBody>
      </p:sp>
      <p:sp>
        <p:nvSpPr>
          <p:cNvPr id="9" name="Plus Sign 8">
            <a:extLst>
              <a:ext uri="{FF2B5EF4-FFF2-40B4-BE49-F238E27FC236}">
                <a16:creationId xmlns:a16="http://schemas.microsoft.com/office/drawing/2014/main" id="{D2D1548D-7945-BDA5-768B-EC0C9EFDAF6F}"/>
              </a:ext>
            </a:extLst>
          </p:cNvPr>
          <p:cNvSpPr/>
          <p:nvPr/>
        </p:nvSpPr>
        <p:spPr>
          <a:xfrm>
            <a:off x="4295800" y="1125909"/>
            <a:ext cx="576064" cy="504056"/>
          </a:xfrm>
          <a:prstGeom prst="mathPlus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quals 9">
            <a:extLst>
              <a:ext uri="{FF2B5EF4-FFF2-40B4-BE49-F238E27FC236}">
                <a16:creationId xmlns:a16="http://schemas.microsoft.com/office/drawing/2014/main" id="{97490FB9-7850-5FED-CE36-F86375721AB6}"/>
              </a:ext>
            </a:extLst>
          </p:cNvPr>
          <p:cNvSpPr/>
          <p:nvPr/>
        </p:nvSpPr>
        <p:spPr>
          <a:xfrm>
            <a:off x="7320136" y="1107878"/>
            <a:ext cx="576064" cy="501255"/>
          </a:xfrm>
          <a:prstGeom prst="mathEqual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ED56A0-FAB6-849D-6AAC-3E0A084873E4}"/>
              </a:ext>
            </a:extLst>
          </p:cNvPr>
          <p:cNvSpPr/>
          <p:nvPr/>
        </p:nvSpPr>
        <p:spPr>
          <a:xfrm>
            <a:off x="8112224" y="889288"/>
            <a:ext cx="2016224" cy="93843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SIGMA Inject Dataset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6FC5D7-5D3D-E4D4-5130-682EC715BDA5}"/>
              </a:ext>
            </a:extLst>
          </p:cNvPr>
          <p:cNvSpPr txBox="1"/>
          <p:nvPr/>
        </p:nvSpPr>
        <p:spPr>
          <a:xfrm>
            <a:off x="407368" y="2083366"/>
            <a:ext cx="10549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Selecting regions of background to inject within needs three steps: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22B8C3E-879D-30A7-28FC-2206708D3E9B}"/>
              </a:ext>
            </a:extLst>
          </p:cNvPr>
          <p:cNvSpPr/>
          <p:nvPr/>
        </p:nvSpPr>
        <p:spPr>
          <a:xfrm>
            <a:off x="1343472" y="2708342"/>
            <a:ext cx="1656184" cy="7920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Anomaly Detection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FEAD5B-01C4-AC2D-C9AD-A59C992E0605}"/>
              </a:ext>
            </a:extLst>
          </p:cNvPr>
          <p:cNvSpPr/>
          <p:nvPr/>
        </p:nvSpPr>
        <p:spPr>
          <a:xfrm>
            <a:off x="5267907" y="2708342"/>
            <a:ext cx="1656184" cy="7920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Anomaly Removal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109E76-1122-94CC-10CE-F168BA9F4FB8}"/>
              </a:ext>
            </a:extLst>
          </p:cNvPr>
          <p:cNvSpPr/>
          <p:nvPr/>
        </p:nvSpPr>
        <p:spPr>
          <a:xfrm>
            <a:off x="9192344" y="2708342"/>
            <a:ext cx="1656184" cy="7920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Timestamp Shifting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CA2F4EC-BB50-7DD8-DB48-DFE82D775A01}"/>
              </a:ext>
            </a:extLst>
          </p:cNvPr>
          <p:cNvCxnSpPr>
            <a:cxnSpLocks/>
            <a:stCxn id="13" idx="3"/>
            <a:endCxn id="14" idx="1"/>
          </p:cNvCxnSpPr>
          <p:nvPr/>
        </p:nvCxnSpPr>
        <p:spPr>
          <a:xfrm>
            <a:off x="2999656" y="3104386"/>
            <a:ext cx="2268251" cy="0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3616AF0-C35C-B177-8182-3BA4EB5F38F0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6924091" y="3104386"/>
            <a:ext cx="2268252" cy="0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73CDE468-878B-9DBA-6045-E3C538F1E6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8" y="3753614"/>
            <a:ext cx="3332271" cy="24691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CCDCCB-1079-A777-2CB8-793CEA5AB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597" y="3753614"/>
            <a:ext cx="3332271" cy="247690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602EF1D-8B6E-C33B-2CCB-24C12B76E223}"/>
              </a:ext>
            </a:extLst>
          </p:cNvPr>
          <p:cNvCxnSpPr>
            <a:cxnSpLocks/>
          </p:cNvCxnSpPr>
          <p:nvPr/>
        </p:nvCxnSpPr>
        <p:spPr>
          <a:xfrm>
            <a:off x="5556895" y="4816920"/>
            <a:ext cx="893541" cy="0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084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9EAC6A-F890-397A-9FD3-280F923AAE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892ED-0F46-FCAF-43B9-ABA36A21E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031D8-EFBB-CC4E-8584-12CE9E286367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51CF43-39D9-AA99-9FDC-230C936B4F22}"/>
              </a:ext>
            </a:extLst>
          </p:cNvPr>
          <p:cNvSpPr/>
          <p:nvPr/>
        </p:nvSpPr>
        <p:spPr>
          <a:xfrm>
            <a:off x="2063552" y="908720"/>
            <a:ext cx="2016224" cy="93843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Real Background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213283-D5C4-B181-E62E-9D3EB8A2F221}"/>
              </a:ext>
            </a:extLst>
          </p:cNvPr>
          <p:cNvSpPr/>
          <p:nvPr/>
        </p:nvSpPr>
        <p:spPr>
          <a:xfrm>
            <a:off x="5087888" y="908720"/>
            <a:ext cx="2016224" cy="93843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Simulated Threats</a:t>
            </a:r>
          </a:p>
        </p:txBody>
      </p:sp>
      <p:sp>
        <p:nvSpPr>
          <p:cNvPr id="9" name="Plus Sign 8">
            <a:extLst>
              <a:ext uri="{FF2B5EF4-FFF2-40B4-BE49-F238E27FC236}">
                <a16:creationId xmlns:a16="http://schemas.microsoft.com/office/drawing/2014/main" id="{F75444ED-9808-555F-69B1-0EC7B56DB56D}"/>
              </a:ext>
            </a:extLst>
          </p:cNvPr>
          <p:cNvSpPr/>
          <p:nvPr/>
        </p:nvSpPr>
        <p:spPr>
          <a:xfrm>
            <a:off x="4295800" y="1125909"/>
            <a:ext cx="576064" cy="504056"/>
          </a:xfrm>
          <a:prstGeom prst="mathPlus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quals 9">
            <a:extLst>
              <a:ext uri="{FF2B5EF4-FFF2-40B4-BE49-F238E27FC236}">
                <a16:creationId xmlns:a16="http://schemas.microsoft.com/office/drawing/2014/main" id="{364F0411-E05F-E40B-0DCD-C6874AA4B13B}"/>
              </a:ext>
            </a:extLst>
          </p:cNvPr>
          <p:cNvSpPr/>
          <p:nvPr/>
        </p:nvSpPr>
        <p:spPr>
          <a:xfrm>
            <a:off x="7320136" y="1107878"/>
            <a:ext cx="576064" cy="501255"/>
          </a:xfrm>
          <a:prstGeom prst="mathEqual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5FC97C-ED3D-DA09-714B-D3FAA73CD24C}"/>
              </a:ext>
            </a:extLst>
          </p:cNvPr>
          <p:cNvSpPr/>
          <p:nvPr/>
        </p:nvSpPr>
        <p:spPr>
          <a:xfrm>
            <a:off x="8112224" y="889288"/>
            <a:ext cx="2016224" cy="93843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SIGMA Inject Dataset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BFBEFD-A7D2-20F0-2DF8-6164C926135B}"/>
              </a:ext>
            </a:extLst>
          </p:cNvPr>
          <p:cNvSpPr txBox="1"/>
          <p:nvPr/>
        </p:nvSpPr>
        <p:spPr>
          <a:xfrm>
            <a:off x="425369" y="1993227"/>
            <a:ext cx="105491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Ready to inject simulated sources into the background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library of 34 source templates simulated using GADRAS for comparable </a:t>
            </a:r>
            <a:r>
              <a:rPr lang="en-GB" dirty="0" err="1"/>
              <a:t>NaI</a:t>
            </a:r>
            <a:r>
              <a:rPr lang="en-GB" dirty="0"/>
              <a:t> detector geometry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See appendix for full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Templates are binned into 1024 channels (0 – 3 MeV) to match SIGMA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Templates are ‘mis-calibrated’ to match K-40 peak position in data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54643EE-6EA2-CCB0-E585-08A0314C1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6310" y="3415613"/>
            <a:ext cx="3640063" cy="2702655"/>
          </a:xfrm>
          <a:prstGeom prst="rect">
            <a:avLst/>
          </a:prstGeom>
        </p:spPr>
      </p:pic>
      <p:sp>
        <p:nvSpPr>
          <p:cNvPr id="20" name="Star: 5 Points 19">
            <a:extLst>
              <a:ext uri="{FF2B5EF4-FFF2-40B4-BE49-F238E27FC236}">
                <a16:creationId xmlns:a16="http://schemas.microsoft.com/office/drawing/2014/main" id="{B39E686C-CF32-F2E0-4FE1-6FBFF5ED51A4}"/>
              </a:ext>
            </a:extLst>
          </p:cNvPr>
          <p:cNvSpPr/>
          <p:nvPr/>
        </p:nvSpPr>
        <p:spPr>
          <a:xfrm>
            <a:off x="911424" y="4458967"/>
            <a:ext cx="576064" cy="504056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91BA47D-5EF5-CDA7-A90E-FECCCFEA4DA0}"/>
                  </a:ext>
                </a:extLst>
              </p:cNvPr>
              <p:cNvSpPr txBox="1"/>
              <p:nvPr/>
            </p:nvSpPr>
            <p:spPr>
              <a:xfrm>
                <a:off x="606271" y="5102393"/>
                <a:ext cx="11521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30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dirty="0"/>
                  <a:t> Cu Source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91BA47D-5EF5-CDA7-A90E-FECCCFEA4D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271" y="5102393"/>
                <a:ext cx="1152128" cy="646331"/>
              </a:xfrm>
              <a:prstGeom prst="rect">
                <a:avLst/>
              </a:prstGeom>
              <a:blipFill>
                <a:blip r:embed="rId3"/>
                <a:stretch>
                  <a:fillRect t="-4717" r="-529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0D245BCD-B62B-7353-BD59-A2C573762209}"/>
              </a:ext>
            </a:extLst>
          </p:cNvPr>
          <p:cNvSpPr/>
          <p:nvPr/>
        </p:nvSpPr>
        <p:spPr>
          <a:xfrm>
            <a:off x="4295800" y="4530975"/>
            <a:ext cx="1152128" cy="36004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D51CB3-B03E-D706-276F-AD3A378C3AED}"/>
              </a:ext>
            </a:extLst>
          </p:cNvPr>
          <p:cNvSpPr txBox="1"/>
          <p:nvPr/>
        </p:nvSpPr>
        <p:spPr>
          <a:xfrm>
            <a:off x="9941463" y="3627673"/>
            <a:ext cx="16561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Normalised GADRAS Templates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7C73340-7DB9-BAF1-1633-DDD85C5C5086}"/>
              </a:ext>
            </a:extLst>
          </p:cNvPr>
          <p:cNvCxnSpPr>
            <a:cxnSpLocks/>
          </p:cNvCxnSpPr>
          <p:nvPr/>
        </p:nvCxnSpPr>
        <p:spPr>
          <a:xfrm>
            <a:off x="1199456" y="3984773"/>
            <a:ext cx="3096344" cy="0"/>
          </a:xfrm>
          <a:prstGeom prst="line">
            <a:avLst/>
          </a:prstGeom>
          <a:ln w="28575"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E3D5C9B-F1BD-69B9-3E7B-90E49D56F940}"/>
                  </a:ext>
                </a:extLst>
              </p:cNvPr>
              <p:cNvSpPr txBox="1"/>
              <p:nvPr/>
            </p:nvSpPr>
            <p:spPr>
              <a:xfrm>
                <a:off x="5442622" y="3800107"/>
                <a:ext cx="12200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dirty="0"/>
                  <a:t> = 300 s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E3D5C9B-F1BD-69B9-3E7B-90E49D56F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2622" y="3800107"/>
                <a:ext cx="1220002" cy="369332"/>
              </a:xfrm>
              <a:prstGeom prst="rect">
                <a:avLst/>
              </a:prstGeom>
              <a:blipFill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D1C615AD-31EF-38A6-40F9-AF4DA476C4D3}"/>
              </a:ext>
            </a:extLst>
          </p:cNvPr>
          <p:cNvSpPr txBox="1"/>
          <p:nvPr/>
        </p:nvSpPr>
        <p:spPr>
          <a:xfrm>
            <a:off x="4079776" y="5102393"/>
            <a:ext cx="1620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3” x 5” x 15” </a:t>
            </a:r>
            <a:r>
              <a:rPr lang="en-GB" dirty="0" err="1"/>
              <a:t>NaI</a:t>
            </a:r>
            <a:r>
              <a:rPr lang="en-GB" dirty="0"/>
              <a:t> Detector</a:t>
            </a:r>
          </a:p>
        </p:txBody>
      </p:sp>
      <p:pic>
        <p:nvPicPr>
          <p:cNvPr id="30" name="Picture 29" descr="Stopwatch on white background">
            <a:extLst>
              <a:ext uri="{FF2B5EF4-FFF2-40B4-BE49-F238E27FC236}">
                <a16:creationId xmlns:a16="http://schemas.microsoft.com/office/drawing/2014/main" id="{D1EE8958-D980-E2EF-5155-A60D72242C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514902" y="3486539"/>
            <a:ext cx="713924" cy="86728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67ECEA2C-5EAD-AEDB-5641-C50BB5D81D6A}"/>
              </a:ext>
            </a:extLst>
          </p:cNvPr>
          <p:cNvSpPr txBox="1"/>
          <p:nvPr/>
        </p:nvSpPr>
        <p:spPr>
          <a:xfrm>
            <a:off x="2420771" y="364253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0.5 m</a:t>
            </a:r>
          </a:p>
        </p:txBody>
      </p:sp>
    </p:spTree>
    <p:extLst>
      <p:ext uri="{BB962C8B-B14F-4D97-AF65-F5344CB8AC3E}">
        <p14:creationId xmlns:p14="http://schemas.microsoft.com/office/powerpoint/2010/main" val="1211303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WE">
      <a:dk1>
        <a:srgbClr val="1A1A1A"/>
      </a:dk1>
      <a:lt1>
        <a:srgbClr val="FFFFFF"/>
      </a:lt1>
      <a:dk2>
        <a:srgbClr val="75808B"/>
      </a:dk2>
      <a:lt2>
        <a:srgbClr val="FEFFFF"/>
      </a:lt2>
      <a:accent1>
        <a:srgbClr val="FF5C32"/>
      </a:accent1>
      <a:accent2>
        <a:srgbClr val="FFA851"/>
      </a:accent2>
      <a:accent3>
        <a:srgbClr val="4449FF"/>
      </a:accent3>
      <a:accent4>
        <a:srgbClr val="9BA0F9"/>
      </a:accent4>
      <a:accent5>
        <a:srgbClr val="FF78B3"/>
      </a:accent5>
      <a:accent6>
        <a:srgbClr val="F5F55B"/>
      </a:accent6>
      <a:hlink>
        <a:srgbClr val="FF5C32"/>
      </a:hlink>
      <a:folHlink>
        <a:srgbClr val="FF5C3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 Template" id="{1310A412-21C5-4105-9378-3CF736EA9EF0}" vid="{1A19C3D2-BCBB-4147-B946-901C3537580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SharedContentType xmlns="Microsoft.SharePoint.Taxonomy.ContentTypeSync" SourceId="c3da18ca-885f-4e50-b790-a540194a1537" ContentTypeId="0x010100D8C41F07BCD140B0B3750A132EA1271209" PreviousValue="fals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 (AWE)" ma:contentTypeID="0x010100D8C41F07BCD140B0B3750A132EA1271209000D0209687464614987D71DA166AAB33F" ma:contentTypeVersion="22" ma:contentTypeDescription="" ma:contentTypeScope="" ma:versionID="418640c6fb70ee21df866c0366e6a987">
  <xsd:schema xmlns:xsd="http://www.w3.org/2001/XMLSchema" xmlns:xs="http://www.w3.org/2001/XMLSchema" xmlns:p="http://schemas.microsoft.com/office/2006/metadata/properties" xmlns:ns2="259708fd-a72e-46c9-bfc2-93122f0920b5" xmlns:ns3="9b71a469-bc7c-4943-9273-bf56394bdeb7" xmlns:ns4="4cb6d557-0155-4960-ac8e-21887cb282cc" targetNamespace="http://schemas.microsoft.com/office/2006/metadata/properties" ma:root="true" ma:fieldsID="eb81d447d77781c3a334406897089170" ns2:_="" ns3:_="" ns4:_="">
    <xsd:import namespace="259708fd-a72e-46c9-bfc2-93122f0920b5"/>
    <xsd:import namespace="9b71a469-bc7c-4943-9273-bf56394bdeb7"/>
    <xsd:import namespace="4cb6d557-0155-4960-ac8e-21887cb282cc"/>
    <xsd:element name="properties">
      <xsd:complexType>
        <xsd:sequence>
          <xsd:element name="documentManagement">
            <xsd:complexType>
              <xsd:all>
                <xsd:element ref="ns2:b8c14ec0b1ba4744863d5110e801bb16" minOccurs="0"/>
                <xsd:element ref="ns2:TaxCatchAll" minOccurs="0"/>
                <xsd:element ref="ns2:TaxCatchAllLabel" minOccurs="0"/>
                <xsd:element ref="ns2:p4e2b99357bc47d988d1ccd4434a843d" minOccurs="0"/>
                <xsd:element ref="ns2:PreviousDocumentID" minOccurs="0"/>
                <xsd:element ref="ns2:TaxKeywordTaxHTField" minOccurs="0"/>
                <xsd:element ref="ns2:jc87299190a64dd498e0e27ebe76fe15" minOccurs="0"/>
                <xsd:element ref="ns2:b89147adbf754e4a921375496e80ab30" minOccurs="0"/>
                <xsd:element ref="ns2:Sign-Off_x0020_Status" minOccurs="0"/>
                <xsd:element ref="ns2:Approval_x0020_Comments" minOccurs="0"/>
                <xsd:element ref="ns3:MediaServiceMetadata" minOccurs="0"/>
                <xsd:element ref="ns3:MediaServiceFastMetadata" minOccurs="0"/>
                <xsd:element ref="ns4:_dlc_DocId" minOccurs="0"/>
                <xsd:element ref="ns4:_dlc_DocIdUrl" minOccurs="0"/>
                <xsd:element ref="ns4:_dlc_DocIdPersistId" minOccurs="0"/>
                <xsd:element ref="ns4:SharedWithUsers" minOccurs="0"/>
                <xsd:element ref="ns4:SharedWithDetails" minOccurs="0"/>
                <xsd:element ref="ns3:MediaServiceObjectDetectorVersions" minOccurs="0"/>
                <xsd:element ref="ns3:MediaServiceSearchProperties" minOccurs="0"/>
                <xsd:element ref="ns3:lcf76f155ced4ddcb4097134ff3c332f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9708fd-a72e-46c9-bfc2-93122f0920b5" elementFormDefault="qualified">
    <xsd:import namespace="http://schemas.microsoft.com/office/2006/documentManagement/types"/>
    <xsd:import namespace="http://schemas.microsoft.com/office/infopath/2007/PartnerControls"/>
    <xsd:element name="b8c14ec0b1ba4744863d5110e801bb16" ma:index="8" ma:taxonomy="true" ma:internalName="b8c14ec0b1ba4744863d5110e801bb16" ma:taxonomyFieldName="SecurityMarking" ma:displayName="Security Marking" ma:default="" ma:fieldId="{b8c14ec0-b1ba-4744-863d-5110e801bb16}" ma:sspId="c3da18ca-885f-4e50-b790-a540194a1537" ma:termSetId="e2d780f9-711a-45dc-842c-d2840d2293e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c055fbbf-0c41-4b9a-b2fb-dc7357be4062}" ma:internalName="TaxCatchAll" ma:showField="CatchAllData" ma:web="4cb6d557-0155-4960-ac8e-21887cb282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c055fbbf-0c41-4b9a-b2fb-dc7357be4062}" ma:internalName="TaxCatchAllLabel" ma:readOnly="true" ma:showField="CatchAllDataLabel" ma:web="4cb6d557-0155-4960-ac8e-21887cb282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4e2b99357bc47d988d1ccd4434a843d" ma:index="12" nillable="true" ma:taxonomy="true" ma:internalName="p4e2b99357bc47d988d1ccd4434a843d" ma:taxonomyFieldName="Descriptor" ma:displayName="Descriptor" ma:default="" ma:fieldId="{94e2b993-57bc-47d9-88d1-ccd4434a843d}" ma:sspId="c3da18ca-885f-4e50-b790-a540194a1537" ma:termSetId="ecc761e1-d00d-4a58-9685-e37d44011cb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eviousDocumentID" ma:index="14" nillable="true" ma:displayName="Previous Document ID" ma:description="Use this field to hold any previous document IDs, including any previous version IDs to enable searching" ma:internalName="PreviousDocumentID">
      <xsd:simpleType>
        <xsd:restriction base="dms:Text"/>
      </xsd:simpleType>
    </xsd:element>
    <xsd:element name="TaxKeywordTaxHTField" ma:index="15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jc87299190a64dd498e0e27ebe76fe15" ma:index="17" nillable="true" ma:taxonomy="true" ma:internalName="jc87299190a64dd498e0e27ebe76fe15" ma:taxonomyFieldName="Facility" ma:displayName="Facility" ma:default="" ma:fieldId="{3c872991-90a6-4dd4-98e0-e27ebe76fe15}" ma:sspId="c3da18ca-885f-4e50-b790-a540194a1537" ma:termSetId="bb136d4d-0901-4d88-8c16-f9396d3df75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89147adbf754e4a921375496e80ab30" ma:index="19" ma:taxonomy="true" ma:internalName="b89147adbf754e4a921375496e80ab30" ma:taxonomyFieldName="DocumentType" ma:displayName="Document Type" ma:default="" ma:fieldId="{b89147ad-bf75-4e4a-9213-75496e80ab30}" ma:sspId="c3da18ca-885f-4e50-b790-a540194a1537" ma:termSetId="0f2e3793-d771-4e81-967f-777d644d908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ign-Off_x0020_Status" ma:index="21" nillable="true" ma:displayName="Sign-Off Status" ma:internalName="Sign_x002d_Off_x0020_Status">
      <xsd:simpleType>
        <xsd:restriction base="dms:Text">
          <xsd:maxLength value="255"/>
        </xsd:restriction>
      </xsd:simpleType>
    </xsd:element>
    <xsd:element name="Approval_x0020_Comments" ma:index="22" nillable="true" ma:displayName="Approval Comments" ma:internalName="Approval_x0020_Comments" ma:readOnly="fals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71a469-bc7c-4943-9273-bf56394bde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3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33" nillable="true" ma:taxonomy="true" ma:internalName="lcf76f155ced4ddcb4097134ff3c332f" ma:taxonomyFieldName="MediaServiceImageTags" ma:displayName="Image Tags" ma:readOnly="false" ma:fieldId="{5cf76f15-5ced-4ddc-b409-7134ff3c332f}" ma:taxonomyMulti="true" ma:sspId="c3da18ca-885f-4e50-b790-a540194a153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3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3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b6d557-0155-4960-ac8e-21887cb282cc" elementFormDefault="qualified">
    <xsd:import namespace="http://schemas.microsoft.com/office/2006/documentManagement/types"/>
    <xsd:import namespace="http://schemas.microsoft.com/office/infopath/2007/PartnerControls"/>
    <xsd:element name="_dlc_DocId" ma:index="25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6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7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59708fd-a72e-46c9-bfc2-93122f0920b5">
      <Value>2</Value>
      <Value>1</Value>
    </TaxCatchAll>
    <TaxKeywordTaxHTField xmlns="259708fd-a72e-46c9-bfc2-93122f0920b5">
      <Terms xmlns="http://schemas.microsoft.com/office/infopath/2007/PartnerControls"/>
    </TaxKeywordTaxHTField>
    <Sign-Off_x0020_Status xmlns="259708fd-a72e-46c9-bfc2-93122f0920b5" xsi:nil="true"/>
    <b8c14ec0b1ba4744863d5110e801bb16 xmlns="259708fd-a72e-46c9-bfc2-93122f0920b5">
      <Terms xmlns="http://schemas.microsoft.com/office/infopath/2007/PartnerControls">
        <TermInfo xmlns="http://schemas.microsoft.com/office/infopath/2007/PartnerControls">
          <TermName xmlns="http://schemas.microsoft.com/office/infopath/2007/PartnerControls">OFFICIAL</TermName>
          <TermId xmlns="http://schemas.microsoft.com/office/infopath/2007/PartnerControls">2088df97-0d58-48da-b509-1f365f199e06</TermId>
        </TermInfo>
      </Terms>
    </b8c14ec0b1ba4744863d5110e801bb16>
    <PreviousDocumentID xmlns="259708fd-a72e-46c9-bfc2-93122f0920b5" xsi:nil="true"/>
    <jc87299190a64dd498e0e27ebe76fe15 xmlns="259708fd-a72e-46c9-bfc2-93122f0920b5">
      <Terms xmlns="http://schemas.microsoft.com/office/infopath/2007/PartnerControls"/>
    </jc87299190a64dd498e0e27ebe76fe15>
    <b89147adbf754e4a921375496e80ab30 xmlns="259708fd-a72e-46c9-bfc2-93122f0920b5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Communications document</TermName>
          <TermId xmlns="http://schemas.microsoft.com/office/infopath/2007/PartnerControls">452199a0-c8da-4dda-9513-45e1801898f3</TermId>
        </TermInfo>
      </Terms>
    </b89147adbf754e4a921375496e80ab30>
    <p4e2b99357bc47d988d1ccd4434a843d xmlns="259708fd-a72e-46c9-bfc2-93122f0920b5">
      <Terms xmlns="http://schemas.microsoft.com/office/infopath/2007/PartnerControls"/>
    </p4e2b99357bc47d988d1ccd4434a843d>
    <Approval_x0020_Comments xmlns="259708fd-a72e-46c9-bfc2-93122f0920b5" xsi:nil="true"/>
    <lcf76f155ced4ddcb4097134ff3c332f xmlns="9b71a469-bc7c-4943-9273-bf56394bdeb7">
      <Terms xmlns="http://schemas.microsoft.com/office/infopath/2007/PartnerControls"/>
    </lcf76f155ced4ddcb4097134ff3c332f>
    <_dlc_DocId xmlns="4cb6d557-0155-4960-ac8e-21887cb282cc">AWEAAHC-219202608-78</_dlc_DocId>
    <_dlc_DocIdUrl xmlns="4cb6d557-0155-4960-ac8e-21887cb282cc">
      <Url>https://aweuk.sharepoint.com/Sites/CorporateAffairs/_layouts/15/DocIdRedir.aspx?ID=AWEAAHC-219202608-78</Url>
      <Description>AWEAAHC-219202608-78</Description>
    </_dlc_DocIdUrl>
  </documentManagement>
</p:properties>
</file>

<file path=customXml/itemProps1.xml><?xml version="1.0" encoding="utf-8"?>
<ds:datastoreItem xmlns:ds="http://schemas.openxmlformats.org/officeDocument/2006/customXml" ds:itemID="{6E8A2917-1201-45FE-8D35-07C7FAFD9FE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6C25EEB-1887-4CBC-B558-E72D9354AE33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0E6DFCF2-B740-45F8-8694-872056DDB4B7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75E1C18A-0265-4964-A99A-15977A33E6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59708fd-a72e-46c9-bfc2-93122f0920b5"/>
    <ds:schemaRef ds:uri="9b71a469-bc7c-4943-9273-bf56394bdeb7"/>
    <ds:schemaRef ds:uri="4cb6d557-0155-4960-ac8e-21887cb282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36E2D9EB-8068-471F-B384-72AD45FCFCE9}">
  <ds:schemaRefs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4cb6d557-0155-4960-ac8e-21887cb282cc"/>
    <ds:schemaRef ds:uri="9b71a469-bc7c-4943-9273-bf56394bdeb7"/>
    <ds:schemaRef ds:uri="259708fd-a72e-46c9-bfc2-93122f0920b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NuSec presentation 1</Template>
  <TotalTime>2485</TotalTime>
  <Words>805</Words>
  <Application>Microsoft Office PowerPoint</Application>
  <PresentationFormat>Widescreen</PresentationFormat>
  <Paragraphs>161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Cambria Math</vt:lpstr>
      <vt:lpstr>Office Theme</vt:lpstr>
      <vt:lpstr>SIGMA Threat Injection Methodology</vt:lpstr>
      <vt:lpstr>Overview</vt:lpstr>
      <vt:lpstr>Overview</vt:lpstr>
      <vt:lpstr>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Simulating a Source Transit</vt:lpstr>
      <vt:lpstr>Poisson Thinning</vt:lpstr>
      <vt:lpstr>Poisson Thinning</vt:lpstr>
      <vt:lpstr>Poisson Thinning</vt:lpstr>
      <vt:lpstr>SIGMA Inject Dataset</vt:lpstr>
      <vt:lpstr>Conclusions</vt:lpstr>
      <vt:lpstr>Appendix</vt:lpstr>
      <vt:lpstr>Source Template Library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Martin Philip AWE</dc:creator>
  <cp:lastModifiedBy>Rafael Hunt-Stokes</cp:lastModifiedBy>
  <cp:revision>4</cp:revision>
  <dcterms:created xsi:type="dcterms:W3CDTF">2025-02-17T17:47:08Z</dcterms:created>
  <dcterms:modified xsi:type="dcterms:W3CDTF">2026-02-10T09:35:28Z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fcbf6d0-03b3-4cea-b8dd-cbea814921e4_Enabled">
    <vt:lpwstr>true</vt:lpwstr>
  </property>
  <property fmtid="{D5CDD505-2E9C-101B-9397-08002B2CF9AE}" pid="3" name="MSIP_Label_bfcbf6d0-03b3-4cea-b8dd-cbea814921e4_SetDate">
    <vt:lpwstr>2024-11-12T15:39:15Z</vt:lpwstr>
  </property>
  <property fmtid="{D5CDD505-2E9C-101B-9397-08002B2CF9AE}" pid="4" name="MSIP_Label_bfcbf6d0-03b3-4cea-b8dd-cbea814921e4_Method">
    <vt:lpwstr>Standard</vt:lpwstr>
  </property>
  <property fmtid="{D5CDD505-2E9C-101B-9397-08002B2CF9AE}" pid="5" name="MSIP_Label_bfcbf6d0-03b3-4cea-b8dd-cbea814921e4_Name">
    <vt:lpwstr>GENERAL</vt:lpwstr>
  </property>
  <property fmtid="{D5CDD505-2E9C-101B-9397-08002B2CF9AE}" pid="6" name="MSIP_Label_bfcbf6d0-03b3-4cea-b8dd-cbea814921e4_SiteId">
    <vt:lpwstr>72654b74-be02-4361-a627-16b132e3fdd0</vt:lpwstr>
  </property>
  <property fmtid="{D5CDD505-2E9C-101B-9397-08002B2CF9AE}" pid="7" name="MSIP_Label_bfcbf6d0-03b3-4cea-b8dd-cbea814921e4_ActionId">
    <vt:lpwstr>7e39030a-6ee3-4896-a5ee-a80ebe17d8b7</vt:lpwstr>
  </property>
  <property fmtid="{D5CDD505-2E9C-101B-9397-08002B2CF9AE}" pid="8" name="MSIP_Label_bfcbf6d0-03b3-4cea-b8dd-cbea814921e4_ContentBits">
    <vt:lpwstr>0</vt:lpwstr>
  </property>
  <property fmtid="{D5CDD505-2E9C-101B-9397-08002B2CF9AE}" pid="9" name="ContentTypeId">
    <vt:lpwstr>0x010100D8C41F07BCD140B0B3750A132EA1271209000D0209687464614987D71DA166AAB33F</vt:lpwstr>
  </property>
  <property fmtid="{D5CDD505-2E9C-101B-9397-08002B2CF9AE}" pid="10" name="TaxKeyword">
    <vt:lpwstr/>
  </property>
  <property fmtid="{D5CDD505-2E9C-101B-9397-08002B2CF9AE}" pid="11" name="MediaServiceImageTags">
    <vt:lpwstr/>
  </property>
  <property fmtid="{D5CDD505-2E9C-101B-9397-08002B2CF9AE}" pid="12" name="SecurityMarking">
    <vt:lpwstr>1;#OFFICIAL|2088df97-0d58-48da-b509-1f365f199e06</vt:lpwstr>
  </property>
  <property fmtid="{D5CDD505-2E9C-101B-9397-08002B2CF9AE}" pid="13" name="Descriptor">
    <vt:lpwstr/>
  </property>
  <property fmtid="{D5CDD505-2E9C-101B-9397-08002B2CF9AE}" pid="14" name="DocumentType">
    <vt:lpwstr>2;#Communications document|452199a0-c8da-4dda-9513-45e1801898f3</vt:lpwstr>
  </property>
  <property fmtid="{D5CDD505-2E9C-101B-9397-08002B2CF9AE}" pid="15" name="Facility">
    <vt:lpwstr/>
  </property>
  <property fmtid="{D5CDD505-2E9C-101B-9397-08002B2CF9AE}" pid="16" name="_dlc_DocIdItemGuid">
    <vt:lpwstr>a9bb0faf-042e-4295-af6b-a0eff662df62</vt:lpwstr>
  </property>
</Properties>
</file>