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97" r:id="rId5"/>
    <p:sldId id="303" r:id="rId6"/>
    <p:sldId id="371" r:id="rId7"/>
    <p:sldId id="369" r:id="rId8"/>
    <p:sldId id="357" r:id="rId9"/>
    <p:sldId id="315" r:id="rId10"/>
    <p:sldId id="355" r:id="rId11"/>
    <p:sldId id="323" r:id="rId12"/>
    <p:sldId id="324" r:id="rId13"/>
    <p:sldId id="350" r:id="rId14"/>
    <p:sldId id="339" r:id="rId15"/>
    <p:sldId id="368" r:id="rId16"/>
    <p:sldId id="362" r:id="rId17"/>
    <p:sldId id="370" r:id="rId18"/>
    <p:sldId id="372" r:id="rId19"/>
    <p:sldId id="367" r:id="rId20"/>
    <p:sldId id="366" r:id="rId21"/>
    <p:sldId id="358" r:id="rId22"/>
    <p:sldId id="359" r:id="rId23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C1C"/>
    <a:srgbClr val="FF9933"/>
    <a:srgbClr val="CC9900"/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8B449A-1D4F-4123-9CB0-9B0933A92491}" v="295" dt="2026-02-06T18:19:00.0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 snapToGrid="0">
      <p:cViewPr>
        <p:scale>
          <a:sx n="50" d="100"/>
          <a:sy n="50" d="100"/>
        </p:scale>
        <p:origin x="1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il Fox" userId="fd1e76e1-0a06-43a8-9556-23be6de5b689" providerId="ADAL" clId="{CCC3BEF2-FC13-479A-8377-F5F5501108DB}"/>
    <pc:docChg chg="undo custSel addSld delSld modSld sldOrd">
      <pc:chgData name="Neil Fox" userId="fd1e76e1-0a06-43a8-9556-23be6de5b689" providerId="ADAL" clId="{CCC3BEF2-FC13-479A-8377-F5F5501108DB}" dt="2026-02-09T12:27:43.637" v="5256" actId="1076"/>
      <pc:docMkLst>
        <pc:docMk/>
      </pc:docMkLst>
      <pc:sldChg chg="addSp delSp modSp mod">
        <pc:chgData name="Neil Fox" userId="fd1e76e1-0a06-43a8-9556-23be6de5b689" providerId="ADAL" clId="{CCC3BEF2-FC13-479A-8377-F5F5501108DB}" dt="2026-02-05T16:59:27.337" v="4668" actId="6549"/>
        <pc:sldMkLst>
          <pc:docMk/>
          <pc:sldMk cId="3671634784" sldId="297"/>
        </pc:sldMkLst>
        <pc:spChg chg="mod">
          <ac:chgData name="Neil Fox" userId="fd1e76e1-0a06-43a8-9556-23be6de5b689" providerId="ADAL" clId="{CCC3BEF2-FC13-479A-8377-F5F5501108DB}" dt="2026-02-05T11:45:51.238" v="4365" actId="255"/>
          <ac:spMkLst>
            <pc:docMk/>
            <pc:sldMk cId="3671634784" sldId="297"/>
            <ac:spMk id="5" creationId="{00000000-0000-0000-0000-000000000000}"/>
          </ac:spMkLst>
        </pc:spChg>
        <pc:spChg chg="mod">
          <ac:chgData name="Neil Fox" userId="fd1e76e1-0a06-43a8-9556-23be6de5b689" providerId="ADAL" clId="{CCC3BEF2-FC13-479A-8377-F5F5501108DB}" dt="2026-02-05T16:59:27.337" v="4668" actId="6549"/>
          <ac:spMkLst>
            <pc:docMk/>
            <pc:sldMk cId="3671634784" sldId="297"/>
            <ac:spMk id="8" creationId="{BBD72622-E677-453F-88F3-D3815AA35887}"/>
          </ac:spMkLst>
        </pc:spChg>
      </pc:sldChg>
      <pc:sldChg chg="modSp mod">
        <pc:chgData name="Neil Fox" userId="fd1e76e1-0a06-43a8-9556-23be6de5b689" providerId="ADAL" clId="{CCC3BEF2-FC13-479A-8377-F5F5501108DB}" dt="2026-02-05T12:03:47.233" v="4568" actId="14100"/>
        <pc:sldMkLst>
          <pc:docMk/>
          <pc:sldMk cId="3389698973" sldId="303"/>
        </pc:sldMkLst>
        <pc:spChg chg="mod">
          <ac:chgData name="Neil Fox" userId="fd1e76e1-0a06-43a8-9556-23be6de5b689" providerId="ADAL" clId="{CCC3BEF2-FC13-479A-8377-F5F5501108DB}" dt="2026-02-05T12:03:47.233" v="4568" actId="14100"/>
          <ac:spMkLst>
            <pc:docMk/>
            <pc:sldMk cId="3389698973" sldId="303"/>
            <ac:spMk id="2" creationId="{B0298400-DB74-4B93-B922-1302804AEF03}"/>
          </ac:spMkLst>
        </pc:spChg>
        <pc:spChg chg="mod">
          <ac:chgData name="Neil Fox" userId="fd1e76e1-0a06-43a8-9556-23be6de5b689" providerId="ADAL" clId="{CCC3BEF2-FC13-479A-8377-F5F5501108DB}" dt="2026-02-03T15:43:52.762" v="1425" actId="6549"/>
          <ac:spMkLst>
            <pc:docMk/>
            <pc:sldMk cId="3389698973" sldId="303"/>
            <ac:spMk id="11" creationId="{6B4D6585-A32D-49FB-920A-0B44F5FD3F9F}"/>
          </ac:spMkLst>
        </pc:spChg>
      </pc:sldChg>
      <pc:sldChg chg="addSp delSp modSp mod ord">
        <pc:chgData name="Neil Fox" userId="fd1e76e1-0a06-43a8-9556-23be6de5b689" providerId="ADAL" clId="{CCC3BEF2-FC13-479A-8377-F5F5501108DB}" dt="2026-02-05T12:06:09.602" v="4594" actId="14100"/>
        <pc:sldMkLst>
          <pc:docMk/>
          <pc:sldMk cId="1963576964" sldId="315"/>
        </pc:sldMkLst>
        <pc:spChg chg="mod">
          <ac:chgData name="Neil Fox" userId="fd1e76e1-0a06-43a8-9556-23be6de5b689" providerId="ADAL" clId="{CCC3BEF2-FC13-479A-8377-F5F5501108DB}" dt="2026-02-03T11:31:41.935" v="662" actId="6549"/>
          <ac:spMkLst>
            <pc:docMk/>
            <pc:sldMk cId="1963576964" sldId="315"/>
            <ac:spMk id="2" creationId="{00A6AA19-B788-1B30-EE06-2E4E917391A1}"/>
          </ac:spMkLst>
        </pc:spChg>
        <pc:spChg chg="add mod">
          <ac:chgData name="Neil Fox" userId="fd1e76e1-0a06-43a8-9556-23be6de5b689" providerId="ADAL" clId="{CCC3BEF2-FC13-479A-8377-F5F5501108DB}" dt="2026-02-05T12:06:09.602" v="4594" actId="14100"/>
          <ac:spMkLst>
            <pc:docMk/>
            <pc:sldMk cId="1963576964" sldId="315"/>
            <ac:spMk id="11" creationId="{C9885547-DF88-83F6-702D-E7450FE75A40}"/>
          </ac:spMkLst>
        </pc:spChg>
      </pc:sldChg>
      <pc:sldChg chg="addSp delSp modSp mod ord">
        <pc:chgData name="Neil Fox" userId="fd1e76e1-0a06-43a8-9556-23be6de5b689" providerId="ADAL" clId="{CCC3BEF2-FC13-479A-8377-F5F5501108DB}" dt="2026-02-05T12:06:40.673" v="4598"/>
        <pc:sldMkLst>
          <pc:docMk/>
          <pc:sldMk cId="26047880" sldId="323"/>
        </pc:sldMkLst>
        <pc:spChg chg="mod">
          <ac:chgData name="Neil Fox" userId="fd1e76e1-0a06-43a8-9556-23be6de5b689" providerId="ADAL" clId="{CCC3BEF2-FC13-479A-8377-F5F5501108DB}" dt="2026-02-03T17:19:19.269" v="1761" actId="20577"/>
          <ac:spMkLst>
            <pc:docMk/>
            <pc:sldMk cId="26047880" sldId="323"/>
            <ac:spMk id="3" creationId="{13103953-7882-4567-0AAC-7DE3137497B8}"/>
          </ac:spMkLst>
        </pc:spChg>
        <pc:spChg chg="add mod">
          <ac:chgData name="Neil Fox" userId="fd1e76e1-0a06-43a8-9556-23be6de5b689" providerId="ADAL" clId="{CCC3BEF2-FC13-479A-8377-F5F5501108DB}" dt="2026-02-05T12:06:40.673" v="4598"/>
          <ac:spMkLst>
            <pc:docMk/>
            <pc:sldMk cId="26047880" sldId="323"/>
            <ac:spMk id="9" creationId="{2E3E4C13-8F37-C3B5-DC0B-1771BCBC3A3C}"/>
          </ac:spMkLst>
        </pc:spChg>
      </pc:sldChg>
      <pc:sldChg chg="addSp delSp modSp mod ord">
        <pc:chgData name="Neil Fox" userId="fd1e76e1-0a06-43a8-9556-23be6de5b689" providerId="ADAL" clId="{CCC3BEF2-FC13-479A-8377-F5F5501108DB}" dt="2026-02-05T12:06:48.886" v="4600"/>
        <pc:sldMkLst>
          <pc:docMk/>
          <pc:sldMk cId="3632430238" sldId="324"/>
        </pc:sldMkLst>
        <pc:spChg chg="mod">
          <ac:chgData name="Neil Fox" userId="fd1e76e1-0a06-43a8-9556-23be6de5b689" providerId="ADAL" clId="{CCC3BEF2-FC13-479A-8377-F5F5501108DB}" dt="2026-02-03T11:31:00.279" v="659" actId="27636"/>
          <ac:spMkLst>
            <pc:docMk/>
            <pc:sldMk cId="3632430238" sldId="324"/>
            <ac:spMk id="2" creationId="{2145BDF1-7C06-4FF1-9783-1F64E544D40A}"/>
          </ac:spMkLst>
        </pc:spChg>
        <pc:spChg chg="mod">
          <ac:chgData name="Neil Fox" userId="fd1e76e1-0a06-43a8-9556-23be6de5b689" providerId="ADAL" clId="{CCC3BEF2-FC13-479A-8377-F5F5501108DB}" dt="2026-02-03T11:30:52.750" v="657" actId="6549"/>
          <ac:spMkLst>
            <pc:docMk/>
            <pc:sldMk cId="3632430238" sldId="324"/>
            <ac:spMk id="8" creationId="{6C84C750-2A0E-CF8E-501B-773A51AB1070}"/>
          </ac:spMkLst>
        </pc:spChg>
        <pc:spChg chg="add mod">
          <ac:chgData name="Neil Fox" userId="fd1e76e1-0a06-43a8-9556-23be6de5b689" providerId="ADAL" clId="{CCC3BEF2-FC13-479A-8377-F5F5501108DB}" dt="2026-02-05T12:06:48.886" v="4600"/>
          <ac:spMkLst>
            <pc:docMk/>
            <pc:sldMk cId="3632430238" sldId="324"/>
            <ac:spMk id="9" creationId="{56F06181-44EF-9CEC-66B6-717519021E3A}"/>
          </ac:spMkLst>
        </pc:spChg>
      </pc:sldChg>
      <pc:sldChg chg="addSp delSp modSp mod ord">
        <pc:chgData name="Neil Fox" userId="fd1e76e1-0a06-43a8-9556-23be6de5b689" providerId="ADAL" clId="{CCC3BEF2-FC13-479A-8377-F5F5501108DB}" dt="2026-02-05T12:07:19.822" v="4637" actId="6549"/>
        <pc:sldMkLst>
          <pc:docMk/>
          <pc:sldMk cId="3024946857" sldId="339"/>
        </pc:sldMkLst>
        <pc:spChg chg="mod">
          <ac:chgData name="Neil Fox" userId="fd1e76e1-0a06-43a8-9556-23be6de5b689" providerId="ADAL" clId="{CCC3BEF2-FC13-479A-8377-F5F5501108DB}" dt="2026-02-03T19:07:26.668" v="2875" actId="20577"/>
          <ac:spMkLst>
            <pc:docMk/>
            <pc:sldMk cId="3024946857" sldId="339"/>
            <ac:spMk id="2" creationId="{C514D567-26E0-C273-2A1D-0FD5D1DA8177}"/>
          </ac:spMkLst>
        </pc:spChg>
        <pc:spChg chg="add mod">
          <ac:chgData name="Neil Fox" userId="fd1e76e1-0a06-43a8-9556-23be6de5b689" providerId="ADAL" clId="{CCC3BEF2-FC13-479A-8377-F5F5501108DB}" dt="2026-02-05T12:07:19.822" v="4637" actId="6549"/>
          <ac:spMkLst>
            <pc:docMk/>
            <pc:sldMk cId="3024946857" sldId="339"/>
            <ac:spMk id="5" creationId="{F1753DFD-C37F-BF90-8C2A-F8FE0117E023}"/>
          </ac:spMkLst>
        </pc:spChg>
        <pc:spChg chg="add mod">
          <ac:chgData name="Neil Fox" userId="fd1e76e1-0a06-43a8-9556-23be6de5b689" providerId="ADAL" clId="{CCC3BEF2-FC13-479A-8377-F5F5501108DB}" dt="2026-02-03T19:08:02.460" v="2878" actId="6549"/>
          <ac:spMkLst>
            <pc:docMk/>
            <pc:sldMk cId="3024946857" sldId="339"/>
            <ac:spMk id="9" creationId="{070F2CC4-39ED-231D-2AAC-6C042F214D17}"/>
          </ac:spMkLst>
        </pc:spChg>
      </pc:sldChg>
      <pc:sldChg chg="addSp delSp modSp mod ord modTransition">
        <pc:chgData name="Neil Fox" userId="fd1e76e1-0a06-43a8-9556-23be6de5b689" providerId="ADAL" clId="{CCC3BEF2-FC13-479A-8377-F5F5501108DB}" dt="2026-02-06T17:14:03.038" v="5146"/>
        <pc:sldMkLst>
          <pc:docMk/>
          <pc:sldMk cId="2064693807" sldId="350"/>
        </pc:sldMkLst>
        <pc:spChg chg="mod">
          <ac:chgData name="Neil Fox" userId="fd1e76e1-0a06-43a8-9556-23be6de5b689" providerId="ADAL" clId="{CCC3BEF2-FC13-479A-8377-F5F5501108DB}" dt="2026-02-03T17:18:28.896" v="1753" actId="20577"/>
          <ac:spMkLst>
            <pc:docMk/>
            <pc:sldMk cId="2064693807" sldId="350"/>
            <ac:spMk id="2" creationId="{779393FF-9268-1DC4-82A2-9A09E18B238D}"/>
          </ac:spMkLst>
        </pc:spChg>
        <pc:spChg chg="add mod">
          <ac:chgData name="Neil Fox" userId="fd1e76e1-0a06-43a8-9556-23be6de5b689" providerId="ADAL" clId="{CCC3BEF2-FC13-479A-8377-F5F5501108DB}" dt="2026-02-05T11:43:08.460" v="4361" actId="20577"/>
          <ac:spMkLst>
            <pc:docMk/>
            <pc:sldMk cId="2064693807" sldId="350"/>
            <ac:spMk id="14" creationId="{5EB5DD63-E059-45D5-2D6D-7BE16E9D1A6E}"/>
          </ac:spMkLst>
        </pc:spChg>
        <pc:spChg chg="add mod">
          <ac:chgData name="Neil Fox" userId="fd1e76e1-0a06-43a8-9556-23be6de5b689" providerId="ADAL" clId="{CCC3BEF2-FC13-479A-8377-F5F5501108DB}" dt="2026-02-05T12:06:56.459" v="4602"/>
          <ac:spMkLst>
            <pc:docMk/>
            <pc:sldMk cId="2064693807" sldId="350"/>
            <ac:spMk id="18" creationId="{A4FBAF38-60EA-4EB4-F74F-CD2C92E4EBDC}"/>
          </ac:spMkLst>
        </pc:spChg>
        <pc:picChg chg="add mod modCrop">
          <ac:chgData name="Neil Fox" userId="fd1e76e1-0a06-43a8-9556-23be6de5b689" providerId="ADAL" clId="{CCC3BEF2-FC13-479A-8377-F5F5501108DB}" dt="2026-02-03T17:17:01.572" v="1715" actId="1076"/>
          <ac:picMkLst>
            <pc:docMk/>
            <pc:sldMk cId="2064693807" sldId="350"/>
            <ac:picMk id="9" creationId="{3B42F288-F179-099A-E773-CC9152DF7032}"/>
          </ac:picMkLst>
        </pc:picChg>
      </pc:sldChg>
      <pc:sldChg chg="addSp delSp modSp mod ord">
        <pc:chgData name="Neil Fox" userId="fd1e76e1-0a06-43a8-9556-23be6de5b689" providerId="ADAL" clId="{CCC3BEF2-FC13-479A-8377-F5F5501108DB}" dt="2026-02-05T12:06:33.293" v="4596"/>
        <pc:sldMkLst>
          <pc:docMk/>
          <pc:sldMk cId="2736018202" sldId="355"/>
        </pc:sldMkLst>
        <pc:spChg chg="mod">
          <ac:chgData name="Neil Fox" userId="fd1e76e1-0a06-43a8-9556-23be6de5b689" providerId="ADAL" clId="{CCC3BEF2-FC13-479A-8377-F5F5501108DB}" dt="2026-01-23T18:48:20.937" v="283" actId="20577"/>
          <ac:spMkLst>
            <pc:docMk/>
            <pc:sldMk cId="2736018202" sldId="355"/>
            <ac:spMk id="2" creationId="{2145BDF1-7C06-4FF1-9783-1F64E544D40A}"/>
          </ac:spMkLst>
        </pc:spChg>
        <pc:spChg chg="mod">
          <ac:chgData name="Neil Fox" userId="fd1e76e1-0a06-43a8-9556-23be6de5b689" providerId="ADAL" clId="{CCC3BEF2-FC13-479A-8377-F5F5501108DB}" dt="2026-02-03T15:14:48.548" v="1102" actId="14100"/>
          <ac:spMkLst>
            <pc:docMk/>
            <pc:sldMk cId="2736018202" sldId="355"/>
            <ac:spMk id="3" creationId="{13103953-7882-4567-0AAC-7DE3137497B8}"/>
          </ac:spMkLst>
        </pc:spChg>
        <pc:spChg chg="mod">
          <ac:chgData name="Neil Fox" userId="fd1e76e1-0a06-43a8-9556-23be6de5b689" providerId="ADAL" clId="{CCC3BEF2-FC13-479A-8377-F5F5501108DB}" dt="2026-02-03T15:15:34.865" v="1107" actId="1076"/>
          <ac:spMkLst>
            <pc:docMk/>
            <pc:sldMk cId="2736018202" sldId="355"/>
            <ac:spMk id="4" creationId="{5F793B89-0A46-83B2-875F-9FD33FCC9C7F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13" creationId="{424E8AAD-AED1-01BE-5D8F-EFE392643BC5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14" creationId="{A4E995B2-9A1F-25E1-B565-CAC4E7E8D841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18" creationId="{47145AF6-CC54-4405-0779-CAEB151D696F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2" creationId="{1BF14302-13BB-68C8-C414-FF531309486C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3" creationId="{7AF3B5A5-AC5B-9995-41B0-92683E2ED242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4" creationId="{F9DDF531-72BF-0FE4-8F35-7E0AF75C07BD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5" creationId="{CBBE79CA-0CFD-2983-FF1F-4AF2D2183A12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6" creationId="{7ED44786-4695-0203-010E-30DF2199758A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8" creationId="{094990A8-15DF-2ED5-9CB7-F8E2129E5EAD}"/>
          </ac:spMkLst>
        </pc:spChg>
        <pc:spChg chg="mod">
          <ac:chgData name="Neil Fox" userId="fd1e76e1-0a06-43a8-9556-23be6de5b689" providerId="ADAL" clId="{CCC3BEF2-FC13-479A-8377-F5F5501108DB}" dt="2026-02-03T15:13:35.921" v="1099"/>
          <ac:spMkLst>
            <pc:docMk/>
            <pc:sldMk cId="2736018202" sldId="355"/>
            <ac:spMk id="29" creationId="{45389148-F872-9C10-71D3-5F753FF991E1}"/>
          </ac:spMkLst>
        </pc:spChg>
        <pc:spChg chg="add mod">
          <ac:chgData name="Neil Fox" userId="fd1e76e1-0a06-43a8-9556-23be6de5b689" providerId="ADAL" clId="{CCC3BEF2-FC13-479A-8377-F5F5501108DB}" dt="2026-02-05T12:06:33.293" v="4596"/>
          <ac:spMkLst>
            <pc:docMk/>
            <pc:sldMk cId="2736018202" sldId="355"/>
            <ac:spMk id="35" creationId="{37EBD513-D8C6-F327-8C53-C57CB2FB01A0}"/>
          </ac:spMkLst>
        </pc:spChg>
        <pc:grpChg chg="mod">
          <ac:chgData name="Neil Fox" userId="fd1e76e1-0a06-43a8-9556-23be6de5b689" providerId="ADAL" clId="{CCC3BEF2-FC13-479A-8377-F5F5501108DB}" dt="2026-02-03T15:15:01.415" v="1106" actId="1037"/>
          <ac:grpSpMkLst>
            <pc:docMk/>
            <pc:sldMk cId="2736018202" sldId="355"/>
            <ac:grpSpMk id="11" creationId="{5AB271E0-42BC-CA4E-5FF9-2F7BC9EFB518}"/>
          </ac:grpSpMkLst>
        </pc:grpChg>
        <pc:picChg chg="add mod ord">
          <ac:chgData name="Neil Fox" userId="fd1e76e1-0a06-43a8-9556-23be6de5b689" providerId="ADAL" clId="{CCC3BEF2-FC13-479A-8377-F5F5501108DB}" dt="2026-02-03T15:10:45.821" v="1088" actId="1076"/>
          <ac:picMkLst>
            <pc:docMk/>
            <pc:sldMk cId="2736018202" sldId="355"/>
            <ac:picMk id="6" creationId="{E6557328-B719-7124-AB2B-3640CE1EB6D0}"/>
          </ac:picMkLst>
        </pc:picChg>
        <pc:picChg chg="add mod">
          <ac:chgData name="Neil Fox" userId="fd1e76e1-0a06-43a8-9556-23be6de5b689" providerId="ADAL" clId="{CCC3BEF2-FC13-479A-8377-F5F5501108DB}" dt="2026-02-03T15:11:02.693" v="1091" actId="1076"/>
          <ac:picMkLst>
            <pc:docMk/>
            <pc:sldMk cId="2736018202" sldId="355"/>
            <ac:picMk id="9" creationId="{A4032E5C-F154-B598-833B-A7A85E27D060}"/>
          </ac:picMkLst>
        </pc:picChg>
        <pc:picChg chg="add mod">
          <ac:chgData name="Neil Fox" userId="fd1e76e1-0a06-43a8-9556-23be6de5b689" providerId="ADAL" clId="{CCC3BEF2-FC13-479A-8377-F5F5501108DB}" dt="2026-02-03T18:56:58.479" v="2722" actId="14100"/>
          <ac:picMkLst>
            <pc:docMk/>
            <pc:sldMk cId="2736018202" sldId="355"/>
            <ac:picMk id="33" creationId="{7AA7F2BD-6B99-7F53-D5AB-793D1F5CC616}"/>
          </ac:picMkLst>
        </pc:picChg>
      </pc:sldChg>
      <pc:sldChg chg="addSp delSp modSp mod ord">
        <pc:chgData name="Neil Fox" userId="fd1e76e1-0a06-43a8-9556-23be6de5b689" providerId="ADAL" clId="{CCC3BEF2-FC13-479A-8377-F5F5501108DB}" dt="2026-02-05T12:05:35.856" v="4576"/>
        <pc:sldMkLst>
          <pc:docMk/>
          <pc:sldMk cId="492456590" sldId="357"/>
        </pc:sldMkLst>
        <pc:spChg chg="mod">
          <ac:chgData name="Neil Fox" userId="fd1e76e1-0a06-43a8-9556-23be6de5b689" providerId="ADAL" clId="{CCC3BEF2-FC13-479A-8377-F5F5501108DB}" dt="2026-02-03T15:45:01.229" v="1432" actId="20577"/>
          <ac:spMkLst>
            <pc:docMk/>
            <pc:sldMk cId="492456590" sldId="357"/>
            <ac:spMk id="2" creationId="{F92DB700-9F5E-860B-3F1B-8C2B8B0C1031}"/>
          </ac:spMkLst>
        </pc:spChg>
        <pc:spChg chg="mod">
          <ac:chgData name="Neil Fox" userId="fd1e76e1-0a06-43a8-9556-23be6de5b689" providerId="ADAL" clId="{CCC3BEF2-FC13-479A-8377-F5F5501108DB}" dt="2026-02-03T11:35:25.537" v="701" actId="6549"/>
          <ac:spMkLst>
            <pc:docMk/>
            <pc:sldMk cId="492456590" sldId="357"/>
            <ac:spMk id="3" creationId="{970106D0-B7A5-045F-B352-B8010F159DEB}"/>
          </ac:spMkLst>
        </pc:spChg>
        <pc:spChg chg="add mod">
          <ac:chgData name="Neil Fox" userId="fd1e76e1-0a06-43a8-9556-23be6de5b689" providerId="ADAL" clId="{CCC3BEF2-FC13-479A-8377-F5F5501108DB}" dt="2026-02-05T12:05:35.856" v="4576"/>
          <ac:spMkLst>
            <pc:docMk/>
            <pc:sldMk cId="492456590" sldId="357"/>
            <ac:spMk id="8" creationId="{A29E1236-3CD2-16D2-CEA5-6E45447E5CC7}"/>
          </ac:spMkLst>
        </pc:spChg>
      </pc:sldChg>
      <pc:sldChg chg="addSp delSp modSp mod ord">
        <pc:chgData name="Neil Fox" userId="fd1e76e1-0a06-43a8-9556-23be6de5b689" providerId="ADAL" clId="{CCC3BEF2-FC13-479A-8377-F5F5501108DB}" dt="2026-02-05T18:13:45.972" v="5086" actId="14100"/>
        <pc:sldMkLst>
          <pc:docMk/>
          <pc:sldMk cId="115586099" sldId="362"/>
        </pc:sldMkLst>
        <pc:spChg chg="mod">
          <ac:chgData name="Neil Fox" userId="fd1e76e1-0a06-43a8-9556-23be6de5b689" providerId="ADAL" clId="{CCC3BEF2-FC13-479A-8377-F5F5501108DB}" dt="2026-02-03T11:38:35.367" v="769" actId="27636"/>
          <ac:spMkLst>
            <pc:docMk/>
            <pc:sldMk cId="115586099" sldId="362"/>
            <ac:spMk id="2" creationId="{2145BDF1-7C06-4FF1-9783-1F64E544D40A}"/>
          </ac:spMkLst>
        </pc:spChg>
        <pc:spChg chg="mod">
          <ac:chgData name="Neil Fox" userId="fd1e76e1-0a06-43a8-9556-23be6de5b689" providerId="ADAL" clId="{CCC3BEF2-FC13-479A-8377-F5F5501108DB}" dt="2026-02-03T17:36:12.077" v="1918" actId="20577"/>
          <ac:spMkLst>
            <pc:docMk/>
            <pc:sldMk cId="115586099" sldId="362"/>
            <ac:spMk id="6" creationId="{32B50EFF-8943-3394-F7A4-F5BF56F9EAA7}"/>
          </ac:spMkLst>
        </pc:spChg>
        <pc:spChg chg="add mod">
          <ac:chgData name="Neil Fox" userId="fd1e76e1-0a06-43a8-9556-23be6de5b689" providerId="ADAL" clId="{CCC3BEF2-FC13-479A-8377-F5F5501108DB}" dt="2026-02-05T18:13:45.972" v="5086" actId="14100"/>
          <ac:spMkLst>
            <pc:docMk/>
            <pc:sldMk cId="115586099" sldId="362"/>
            <ac:spMk id="12" creationId="{C3F46B70-DD6B-D6A5-DC0D-3325162B0E19}"/>
          </ac:spMkLst>
        </pc:spChg>
        <pc:spChg chg="add mod">
          <ac:chgData name="Neil Fox" userId="fd1e76e1-0a06-43a8-9556-23be6de5b689" providerId="ADAL" clId="{CCC3BEF2-FC13-479A-8377-F5F5501108DB}" dt="2026-02-03T17:39:47.117" v="2065" actId="6549"/>
          <ac:spMkLst>
            <pc:docMk/>
            <pc:sldMk cId="115586099" sldId="362"/>
            <ac:spMk id="14" creationId="{29A5225F-EDB5-6C66-FA28-B3214112EA4C}"/>
          </ac:spMkLst>
        </pc:spChg>
        <pc:spChg chg="add mod">
          <ac:chgData name="Neil Fox" userId="fd1e76e1-0a06-43a8-9556-23be6de5b689" providerId="ADAL" clId="{CCC3BEF2-FC13-479A-8377-F5F5501108DB}" dt="2026-02-05T12:07:55.721" v="4641"/>
          <ac:spMkLst>
            <pc:docMk/>
            <pc:sldMk cId="115586099" sldId="362"/>
            <ac:spMk id="15" creationId="{895466A3-B1A1-6661-F744-7C70D9EF5372}"/>
          </ac:spMkLst>
        </pc:spChg>
      </pc:sldChg>
      <pc:sldChg chg="addSp modSp mod">
        <pc:chgData name="Neil Fox" userId="fd1e76e1-0a06-43a8-9556-23be6de5b689" providerId="ADAL" clId="{CCC3BEF2-FC13-479A-8377-F5F5501108DB}" dt="2026-02-09T12:27:43.637" v="5256" actId="1076"/>
        <pc:sldMkLst>
          <pc:docMk/>
          <pc:sldMk cId="2772439250" sldId="366"/>
        </pc:sldMkLst>
        <pc:spChg chg="mod">
          <ac:chgData name="Neil Fox" userId="fd1e76e1-0a06-43a8-9556-23be6de5b689" providerId="ADAL" clId="{CCC3BEF2-FC13-479A-8377-F5F5501108DB}" dt="2026-02-03T19:11:58.111" v="2933" actId="1076"/>
          <ac:spMkLst>
            <pc:docMk/>
            <pc:sldMk cId="2772439250" sldId="366"/>
            <ac:spMk id="3" creationId="{FB4D5FC2-06FD-7686-6D18-F54260B4197F}"/>
          </ac:spMkLst>
        </pc:spChg>
        <pc:spChg chg="mod">
          <ac:chgData name="Neil Fox" userId="fd1e76e1-0a06-43a8-9556-23be6de5b689" providerId="ADAL" clId="{CCC3BEF2-FC13-479A-8377-F5F5501108DB}" dt="2026-02-09T12:21:35.004" v="5227" actId="1076"/>
          <ac:spMkLst>
            <pc:docMk/>
            <pc:sldMk cId="2772439250" sldId="366"/>
            <ac:spMk id="4" creationId="{E7CFC81A-D6EE-C13E-5044-AC3ACDB78566}"/>
          </ac:spMkLst>
        </pc:spChg>
        <pc:spChg chg="add mod">
          <ac:chgData name="Neil Fox" userId="fd1e76e1-0a06-43a8-9556-23be6de5b689" providerId="ADAL" clId="{CCC3BEF2-FC13-479A-8377-F5F5501108DB}" dt="2026-02-09T12:27:43.637" v="5256" actId="1076"/>
          <ac:spMkLst>
            <pc:docMk/>
            <pc:sldMk cId="2772439250" sldId="366"/>
            <ac:spMk id="6" creationId="{0D5A5F85-DC03-F51B-C0C7-89A06B2FF2E3}"/>
          </ac:spMkLst>
        </pc:spChg>
      </pc:sldChg>
      <pc:sldChg chg="addSp delSp modSp mod modAnim">
        <pc:chgData name="Neil Fox" userId="fd1e76e1-0a06-43a8-9556-23be6de5b689" providerId="ADAL" clId="{CCC3BEF2-FC13-479A-8377-F5F5501108DB}" dt="2026-02-06T17:11:18.418" v="5130"/>
        <pc:sldMkLst>
          <pc:docMk/>
          <pc:sldMk cId="884193801" sldId="367"/>
        </pc:sldMkLst>
        <pc:spChg chg="mod">
          <ac:chgData name="Neil Fox" userId="fd1e76e1-0a06-43a8-9556-23be6de5b689" providerId="ADAL" clId="{CCC3BEF2-FC13-479A-8377-F5F5501108DB}" dt="2026-02-06T17:08:22.869" v="5117" actId="26606"/>
          <ac:spMkLst>
            <pc:docMk/>
            <pc:sldMk cId="884193801" sldId="367"/>
            <ac:spMk id="2" creationId="{1DD5A002-0D5F-7043-51C1-4859E9A0AE8E}"/>
          </ac:spMkLst>
        </pc:spChg>
        <pc:spChg chg="mod">
          <ac:chgData name="Neil Fox" userId="fd1e76e1-0a06-43a8-9556-23be6de5b689" providerId="ADAL" clId="{CCC3BEF2-FC13-479A-8377-F5F5501108DB}" dt="2026-02-06T17:09:32.841" v="5125" actId="27636"/>
          <ac:spMkLst>
            <pc:docMk/>
            <pc:sldMk cId="884193801" sldId="367"/>
            <ac:spMk id="4" creationId="{172054FA-F8F9-BFEB-2366-EBBB2CABB5AA}"/>
          </ac:spMkLst>
        </pc:spChg>
        <pc:spChg chg="add">
          <ac:chgData name="Neil Fox" userId="fd1e76e1-0a06-43a8-9556-23be6de5b689" providerId="ADAL" clId="{CCC3BEF2-FC13-479A-8377-F5F5501108DB}" dt="2026-02-06T17:08:22.869" v="5117" actId="26606"/>
          <ac:spMkLst>
            <pc:docMk/>
            <pc:sldMk cId="884193801" sldId="367"/>
            <ac:spMk id="27" creationId="{4C6B5652-C661-4C58-B937-F0F490F7FCB2}"/>
          </ac:spMkLst>
        </pc:spChg>
        <pc:spChg chg="add">
          <ac:chgData name="Neil Fox" userId="fd1e76e1-0a06-43a8-9556-23be6de5b689" providerId="ADAL" clId="{CCC3BEF2-FC13-479A-8377-F5F5501108DB}" dt="2026-02-06T17:08:22.869" v="5117" actId="26606"/>
          <ac:spMkLst>
            <pc:docMk/>
            <pc:sldMk cId="884193801" sldId="367"/>
            <ac:spMk id="30" creationId="{ACD0B258-678B-4A8C-894F-848AF24A1922}"/>
          </ac:spMkLst>
        </pc:spChg>
        <pc:spChg chg="add">
          <ac:chgData name="Neil Fox" userId="fd1e76e1-0a06-43a8-9556-23be6de5b689" providerId="ADAL" clId="{CCC3BEF2-FC13-479A-8377-F5F5501108DB}" dt="2026-02-06T17:08:22.869" v="5117" actId="26606"/>
          <ac:spMkLst>
            <pc:docMk/>
            <pc:sldMk cId="884193801" sldId="367"/>
            <ac:spMk id="32" creationId="{2F003F3F-F118-41D2-AA3F-74DB0D1970BB}"/>
          </ac:spMkLst>
        </pc:spChg>
        <pc:grpChg chg="add mod">
          <ac:chgData name="Neil Fox" userId="fd1e76e1-0a06-43a8-9556-23be6de5b689" providerId="ADAL" clId="{CCC3BEF2-FC13-479A-8377-F5F5501108DB}" dt="2026-02-06T17:10:40.965" v="5129" actId="1076"/>
          <ac:grpSpMkLst>
            <pc:docMk/>
            <pc:sldMk cId="884193801" sldId="367"/>
            <ac:grpSpMk id="6" creationId="{38CD0C2B-A56C-4C11-72B6-85BBD1BAA519}"/>
          </ac:grpSpMkLst>
        </pc:grpChg>
        <pc:picChg chg="add mod">
          <ac:chgData name="Neil Fox" userId="fd1e76e1-0a06-43a8-9556-23be6de5b689" providerId="ADAL" clId="{CCC3BEF2-FC13-479A-8377-F5F5501108DB}" dt="2026-02-06T17:06:48.196" v="5116" actId="14100"/>
          <ac:picMkLst>
            <pc:docMk/>
            <pc:sldMk cId="884193801" sldId="367"/>
            <ac:picMk id="5" creationId="{BADC6E9E-33F6-8BCA-F09C-31D1A22FE149}"/>
          </ac:picMkLst>
        </pc:picChg>
        <pc:picChg chg="mod">
          <ac:chgData name="Neil Fox" userId="fd1e76e1-0a06-43a8-9556-23be6de5b689" providerId="ADAL" clId="{CCC3BEF2-FC13-479A-8377-F5F5501108DB}" dt="2026-02-06T17:10:32.950" v="5128"/>
          <ac:picMkLst>
            <pc:docMk/>
            <pc:sldMk cId="884193801" sldId="367"/>
            <ac:picMk id="7" creationId="{78E4F42C-3BF8-372D-9CA1-EC30F1A21E84}"/>
          </ac:picMkLst>
        </pc:picChg>
        <pc:picChg chg="mod">
          <ac:chgData name="Neil Fox" userId="fd1e76e1-0a06-43a8-9556-23be6de5b689" providerId="ADAL" clId="{CCC3BEF2-FC13-479A-8377-F5F5501108DB}" dt="2026-02-06T17:10:32.950" v="5128"/>
          <ac:picMkLst>
            <pc:docMk/>
            <pc:sldMk cId="884193801" sldId="367"/>
            <ac:picMk id="8" creationId="{7AE472AF-B8EC-F3A0-B2F7-013458FBBCB0}"/>
          </ac:picMkLst>
        </pc:picChg>
      </pc:sldChg>
      <pc:sldChg chg="addSp delSp modSp add mod ord modNotesTx">
        <pc:chgData name="Neil Fox" userId="fd1e76e1-0a06-43a8-9556-23be6de5b689" providerId="ADAL" clId="{CCC3BEF2-FC13-479A-8377-F5F5501108DB}" dt="2026-02-05T18:10:36.210" v="5038" actId="1035"/>
        <pc:sldMkLst>
          <pc:docMk/>
          <pc:sldMk cId="3121068216" sldId="368"/>
        </pc:sldMkLst>
        <pc:spChg chg="mod">
          <ac:chgData name="Neil Fox" userId="fd1e76e1-0a06-43a8-9556-23be6de5b689" providerId="ADAL" clId="{CCC3BEF2-FC13-479A-8377-F5F5501108DB}" dt="2026-02-03T18:04:59.400" v="2198" actId="20577"/>
          <ac:spMkLst>
            <pc:docMk/>
            <pc:sldMk cId="3121068216" sldId="368"/>
            <ac:spMk id="2" creationId="{3B74500E-8EA6-64BB-C648-4DCBE1CB57FC}"/>
          </ac:spMkLst>
        </pc:spChg>
        <pc:spChg chg="add mod">
          <ac:chgData name="Neil Fox" userId="fd1e76e1-0a06-43a8-9556-23be6de5b689" providerId="ADAL" clId="{CCC3BEF2-FC13-479A-8377-F5F5501108DB}" dt="2026-02-03T18:18:03.845" v="2289" actId="6549"/>
          <ac:spMkLst>
            <pc:docMk/>
            <pc:sldMk cId="3121068216" sldId="368"/>
            <ac:spMk id="11" creationId="{2EE3CC8D-4009-9B40-A970-BC95BD9F596C}"/>
          </ac:spMkLst>
        </pc:spChg>
        <pc:spChg chg="add mod">
          <ac:chgData name="Neil Fox" userId="fd1e76e1-0a06-43a8-9556-23be6de5b689" providerId="ADAL" clId="{CCC3BEF2-FC13-479A-8377-F5F5501108DB}" dt="2026-02-03T13:09:17.409" v="973" actId="255"/>
          <ac:spMkLst>
            <pc:docMk/>
            <pc:sldMk cId="3121068216" sldId="368"/>
            <ac:spMk id="19" creationId="{5C830620-CC55-962A-EE51-896E6A26E7B7}"/>
          </ac:spMkLst>
        </pc:spChg>
        <pc:spChg chg="add mod">
          <ac:chgData name="Neil Fox" userId="fd1e76e1-0a06-43a8-9556-23be6de5b689" providerId="ADAL" clId="{CCC3BEF2-FC13-479A-8377-F5F5501108DB}" dt="2026-02-03T16:45:45.242" v="1628" actId="20577"/>
          <ac:spMkLst>
            <pc:docMk/>
            <pc:sldMk cId="3121068216" sldId="368"/>
            <ac:spMk id="20" creationId="{14562D5D-CA03-4588-AC9F-3A57F16671B1}"/>
          </ac:spMkLst>
        </pc:spChg>
        <pc:spChg chg="add del mod">
          <ac:chgData name="Neil Fox" userId="fd1e76e1-0a06-43a8-9556-23be6de5b689" providerId="ADAL" clId="{CCC3BEF2-FC13-479A-8377-F5F5501108DB}" dt="2026-02-03T18:42:54.469" v="2413" actId="206"/>
          <ac:spMkLst>
            <pc:docMk/>
            <pc:sldMk cId="3121068216" sldId="368"/>
            <ac:spMk id="22" creationId="{4F77E583-FC8B-42F1-630D-67536A53816C}"/>
          </ac:spMkLst>
        </pc:spChg>
        <pc:spChg chg="add mod">
          <ac:chgData name="Neil Fox" userId="fd1e76e1-0a06-43a8-9556-23be6de5b689" providerId="ADAL" clId="{CCC3BEF2-FC13-479A-8377-F5F5501108DB}" dt="2026-02-05T18:10:22.887" v="5010" actId="1037"/>
          <ac:spMkLst>
            <pc:docMk/>
            <pc:sldMk cId="3121068216" sldId="368"/>
            <ac:spMk id="23" creationId="{BBC514CC-7866-DA9A-D0DB-397FA14A4DC4}"/>
          </ac:spMkLst>
        </pc:spChg>
        <pc:spChg chg="add mod">
          <ac:chgData name="Neil Fox" userId="fd1e76e1-0a06-43a8-9556-23be6de5b689" providerId="ADAL" clId="{CCC3BEF2-FC13-479A-8377-F5F5501108DB}" dt="2026-02-05T18:10:28.185" v="5018" actId="1037"/>
          <ac:spMkLst>
            <pc:docMk/>
            <pc:sldMk cId="3121068216" sldId="368"/>
            <ac:spMk id="24" creationId="{0C58BFC0-56E0-4014-E5AB-0A0014F3D3A6}"/>
          </ac:spMkLst>
        </pc:spChg>
        <pc:spChg chg="add mod">
          <ac:chgData name="Neil Fox" userId="fd1e76e1-0a06-43a8-9556-23be6de5b689" providerId="ADAL" clId="{CCC3BEF2-FC13-479A-8377-F5F5501108DB}" dt="2026-02-05T18:10:36.210" v="5038" actId="1035"/>
          <ac:spMkLst>
            <pc:docMk/>
            <pc:sldMk cId="3121068216" sldId="368"/>
            <ac:spMk id="25" creationId="{F6637156-13EF-14BC-DFE1-B18F3F67D7FB}"/>
          </ac:spMkLst>
        </pc:spChg>
        <pc:spChg chg="add mod">
          <ac:chgData name="Neil Fox" userId="fd1e76e1-0a06-43a8-9556-23be6de5b689" providerId="ADAL" clId="{CCC3BEF2-FC13-479A-8377-F5F5501108DB}" dt="2026-02-03T13:10:51.071" v="1008" actId="6549"/>
          <ac:spMkLst>
            <pc:docMk/>
            <pc:sldMk cId="3121068216" sldId="368"/>
            <ac:spMk id="26" creationId="{33F4E487-8CCF-541B-B326-FA91EA0ED5BD}"/>
          </ac:spMkLst>
        </pc:spChg>
        <pc:spChg chg="add mod">
          <ac:chgData name="Neil Fox" userId="fd1e76e1-0a06-43a8-9556-23be6de5b689" providerId="ADAL" clId="{CCC3BEF2-FC13-479A-8377-F5F5501108DB}" dt="2026-02-03T18:20:09.868" v="2311" actId="33524"/>
          <ac:spMkLst>
            <pc:docMk/>
            <pc:sldMk cId="3121068216" sldId="368"/>
            <ac:spMk id="33" creationId="{8E059925-456D-5EB7-4C92-16D76CDB21D2}"/>
          </ac:spMkLst>
        </pc:spChg>
        <pc:spChg chg="add mod">
          <ac:chgData name="Neil Fox" userId="fd1e76e1-0a06-43a8-9556-23be6de5b689" providerId="ADAL" clId="{CCC3BEF2-FC13-479A-8377-F5F5501108DB}" dt="2026-02-03T16:00:53.395" v="1617" actId="20577"/>
          <ac:spMkLst>
            <pc:docMk/>
            <pc:sldMk cId="3121068216" sldId="368"/>
            <ac:spMk id="34" creationId="{21B8D916-683E-6D1D-390A-6CD3489958D0}"/>
          </ac:spMkLst>
        </pc:spChg>
        <pc:spChg chg="add mod">
          <ac:chgData name="Neil Fox" userId="fd1e76e1-0a06-43a8-9556-23be6de5b689" providerId="ADAL" clId="{CCC3BEF2-FC13-479A-8377-F5F5501108DB}" dt="2026-02-03T18:38:12.971" v="2401" actId="6549"/>
          <ac:spMkLst>
            <pc:docMk/>
            <pc:sldMk cId="3121068216" sldId="368"/>
            <ac:spMk id="38" creationId="{37DD6F97-4027-E28A-AAA7-5613086DEDA1}"/>
          </ac:spMkLst>
        </pc:spChg>
        <pc:spChg chg="add mod">
          <ac:chgData name="Neil Fox" userId="fd1e76e1-0a06-43a8-9556-23be6de5b689" providerId="ADAL" clId="{CCC3BEF2-FC13-479A-8377-F5F5501108DB}" dt="2026-02-04T18:47:22.810" v="4294" actId="1035"/>
          <ac:spMkLst>
            <pc:docMk/>
            <pc:sldMk cId="3121068216" sldId="368"/>
            <ac:spMk id="39" creationId="{043AD9F6-3AE9-3E66-FBFF-B8C598508AD5}"/>
          </ac:spMkLst>
        </pc:spChg>
        <pc:spChg chg="add mod">
          <ac:chgData name="Neil Fox" userId="fd1e76e1-0a06-43a8-9556-23be6de5b689" providerId="ADAL" clId="{CCC3BEF2-FC13-479A-8377-F5F5501108DB}" dt="2026-02-04T18:47:26.390" v="4299" actId="1035"/>
          <ac:spMkLst>
            <pc:docMk/>
            <pc:sldMk cId="3121068216" sldId="368"/>
            <ac:spMk id="40" creationId="{14532496-1CD3-165B-2E6B-EEC2A8D2B71E}"/>
          </ac:spMkLst>
        </pc:spChg>
        <pc:spChg chg="add mod">
          <ac:chgData name="Neil Fox" userId="fd1e76e1-0a06-43a8-9556-23be6de5b689" providerId="ADAL" clId="{CCC3BEF2-FC13-479A-8377-F5F5501108DB}" dt="2026-02-04T18:48:02.142" v="4301" actId="14100"/>
          <ac:spMkLst>
            <pc:docMk/>
            <pc:sldMk cId="3121068216" sldId="368"/>
            <ac:spMk id="41" creationId="{DAD59C63-BCD1-50DD-AC3F-C5C277CAEBF1}"/>
          </ac:spMkLst>
        </pc:spChg>
        <pc:spChg chg="add mod">
          <ac:chgData name="Neil Fox" userId="fd1e76e1-0a06-43a8-9556-23be6de5b689" providerId="ADAL" clId="{CCC3BEF2-FC13-479A-8377-F5F5501108DB}" dt="2026-02-04T18:48:09.919" v="4302" actId="14100"/>
          <ac:spMkLst>
            <pc:docMk/>
            <pc:sldMk cId="3121068216" sldId="368"/>
            <ac:spMk id="42" creationId="{F01D70C8-811E-C112-2782-1F084078933E}"/>
          </ac:spMkLst>
        </pc:spChg>
        <pc:spChg chg="add mod">
          <ac:chgData name="Neil Fox" userId="fd1e76e1-0a06-43a8-9556-23be6de5b689" providerId="ADAL" clId="{CCC3BEF2-FC13-479A-8377-F5F5501108DB}" dt="2026-02-04T18:47:54.668" v="4300" actId="14100"/>
          <ac:spMkLst>
            <pc:docMk/>
            <pc:sldMk cId="3121068216" sldId="368"/>
            <ac:spMk id="43" creationId="{6B67DCE5-AC14-D6D2-A0EE-3D912F0A121E}"/>
          </ac:spMkLst>
        </pc:spChg>
        <pc:spChg chg="add mod">
          <ac:chgData name="Neil Fox" userId="fd1e76e1-0a06-43a8-9556-23be6de5b689" providerId="ADAL" clId="{CCC3BEF2-FC13-479A-8377-F5F5501108DB}" dt="2026-02-04T18:48:16.113" v="4303" actId="1035"/>
          <ac:spMkLst>
            <pc:docMk/>
            <pc:sldMk cId="3121068216" sldId="368"/>
            <ac:spMk id="44" creationId="{4D451C21-CD2F-6382-DCE5-D9C90022059C}"/>
          </ac:spMkLst>
        </pc:spChg>
        <pc:spChg chg="add mod">
          <ac:chgData name="Neil Fox" userId="fd1e76e1-0a06-43a8-9556-23be6de5b689" providerId="ADAL" clId="{CCC3BEF2-FC13-479A-8377-F5F5501108DB}" dt="2026-02-04T18:48:22.719" v="4304" actId="1035"/>
          <ac:spMkLst>
            <pc:docMk/>
            <pc:sldMk cId="3121068216" sldId="368"/>
            <ac:spMk id="45" creationId="{8F2BB32C-A508-4DAC-F1B7-1C3853522301}"/>
          </ac:spMkLst>
        </pc:spChg>
        <pc:spChg chg="add mod">
          <ac:chgData name="Neil Fox" userId="fd1e76e1-0a06-43a8-9556-23be6de5b689" providerId="ADAL" clId="{CCC3BEF2-FC13-479A-8377-F5F5501108DB}" dt="2026-02-04T18:48:41.186" v="4306" actId="14100"/>
          <ac:spMkLst>
            <pc:docMk/>
            <pc:sldMk cId="3121068216" sldId="368"/>
            <ac:spMk id="46" creationId="{C2D922E1-59FA-AB57-8AAE-1B37AE31EF43}"/>
          </ac:spMkLst>
        </pc:spChg>
        <pc:spChg chg="add mod">
          <ac:chgData name="Neil Fox" userId="fd1e76e1-0a06-43a8-9556-23be6de5b689" providerId="ADAL" clId="{CCC3BEF2-FC13-479A-8377-F5F5501108DB}" dt="2026-02-04T17:37:53.218" v="3996" actId="1035"/>
          <ac:spMkLst>
            <pc:docMk/>
            <pc:sldMk cId="3121068216" sldId="368"/>
            <ac:spMk id="48" creationId="{943E0617-0660-4C51-4DDC-117862CC4AED}"/>
          </ac:spMkLst>
        </pc:spChg>
        <pc:spChg chg="add mod">
          <ac:chgData name="Neil Fox" userId="fd1e76e1-0a06-43a8-9556-23be6de5b689" providerId="ADAL" clId="{CCC3BEF2-FC13-479A-8377-F5F5501108DB}" dt="2026-02-04T18:34:25.894" v="4023" actId="14100"/>
          <ac:spMkLst>
            <pc:docMk/>
            <pc:sldMk cId="3121068216" sldId="368"/>
            <ac:spMk id="50" creationId="{1360C78B-1AFD-628D-9571-D25011558717}"/>
          </ac:spMkLst>
        </pc:spChg>
        <pc:spChg chg="add mod">
          <ac:chgData name="Neil Fox" userId="fd1e76e1-0a06-43a8-9556-23be6de5b689" providerId="ADAL" clId="{CCC3BEF2-FC13-479A-8377-F5F5501108DB}" dt="2026-02-04T18:35:21.309" v="4048" actId="1035"/>
          <ac:spMkLst>
            <pc:docMk/>
            <pc:sldMk cId="3121068216" sldId="368"/>
            <ac:spMk id="52" creationId="{D190CFC3-9D2F-25E5-AD05-44279E62BE83}"/>
          </ac:spMkLst>
        </pc:spChg>
        <pc:spChg chg="add mod">
          <ac:chgData name="Neil Fox" userId="fd1e76e1-0a06-43a8-9556-23be6de5b689" providerId="ADAL" clId="{CCC3BEF2-FC13-479A-8377-F5F5501108DB}" dt="2026-02-04T18:49:37.921" v="4316" actId="1038"/>
          <ac:spMkLst>
            <pc:docMk/>
            <pc:sldMk cId="3121068216" sldId="368"/>
            <ac:spMk id="54" creationId="{940D6FDE-237C-1863-A3AE-D0BBEC9DBE7C}"/>
          </ac:spMkLst>
        </pc:spChg>
        <pc:spChg chg="add mod">
          <ac:chgData name="Neil Fox" userId="fd1e76e1-0a06-43a8-9556-23be6de5b689" providerId="ADAL" clId="{CCC3BEF2-FC13-479A-8377-F5F5501108DB}" dt="2026-02-04T18:45:23.852" v="4271" actId="1035"/>
          <ac:spMkLst>
            <pc:docMk/>
            <pc:sldMk cId="3121068216" sldId="368"/>
            <ac:spMk id="56" creationId="{82C21170-BD68-FA08-EB52-6BD17B680313}"/>
          </ac:spMkLst>
        </pc:spChg>
        <pc:spChg chg="add mod">
          <ac:chgData name="Neil Fox" userId="fd1e76e1-0a06-43a8-9556-23be6de5b689" providerId="ADAL" clId="{CCC3BEF2-FC13-479A-8377-F5F5501108DB}" dt="2026-02-04T18:46:25.421" v="4285" actId="1037"/>
          <ac:spMkLst>
            <pc:docMk/>
            <pc:sldMk cId="3121068216" sldId="368"/>
            <ac:spMk id="58" creationId="{93B8061D-7EB5-F3F4-A161-C3DDC2236B66}"/>
          </ac:spMkLst>
        </pc:spChg>
        <pc:spChg chg="add mod">
          <ac:chgData name="Neil Fox" userId="fd1e76e1-0a06-43a8-9556-23be6de5b689" providerId="ADAL" clId="{CCC3BEF2-FC13-479A-8377-F5F5501108DB}" dt="2026-02-04T18:46:55.984" v="4287" actId="14100"/>
          <ac:spMkLst>
            <pc:docMk/>
            <pc:sldMk cId="3121068216" sldId="368"/>
            <ac:spMk id="59" creationId="{057CF7E0-BC8C-CFA9-09F3-CFF09C234D73}"/>
          </ac:spMkLst>
        </pc:spChg>
        <pc:spChg chg="add mod">
          <ac:chgData name="Neil Fox" userId="fd1e76e1-0a06-43a8-9556-23be6de5b689" providerId="ADAL" clId="{CCC3BEF2-FC13-479A-8377-F5F5501108DB}" dt="2026-02-04T18:46:22.298" v="4284" actId="1037"/>
          <ac:spMkLst>
            <pc:docMk/>
            <pc:sldMk cId="3121068216" sldId="368"/>
            <ac:spMk id="60" creationId="{657A2FF5-7F51-5A76-1423-755E669DBBE8}"/>
          </ac:spMkLst>
        </pc:spChg>
        <pc:spChg chg="add mod">
          <ac:chgData name="Neil Fox" userId="fd1e76e1-0a06-43a8-9556-23be6de5b689" providerId="ADAL" clId="{CCC3BEF2-FC13-479A-8377-F5F5501108DB}" dt="2026-02-04T18:46:11.310" v="4278" actId="1037"/>
          <ac:spMkLst>
            <pc:docMk/>
            <pc:sldMk cId="3121068216" sldId="368"/>
            <ac:spMk id="61" creationId="{ECE5744B-18A2-2F9A-8B1F-61CC635F2579}"/>
          </ac:spMkLst>
        </pc:spChg>
        <pc:spChg chg="add mod">
          <ac:chgData name="Neil Fox" userId="fd1e76e1-0a06-43a8-9556-23be6de5b689" providerId="ADAL" clId="{CCC3BEF2-FC13-479A-8377-F5F5501108DB}" dt="2026-02-04T18:33:51.274" v="4015" actId="1037"/>
          <ac:spMkLst>
            <pc:docMk/>
            <pc:sldMk cId="3121068216" sldId="368"/>
            <ac:spMk id="62" creationId="{772DDD9C-BC6B-A635-6E30-B5D885AC2D59}"/>
          </ac:spMkLst>
        </pc:spChg>
        <pc:spChg chg="add mod">
          <ac:chgData name="Neil Fox" userId="fd1e76e1-0a06-43a8-9556-23be6de5b689" providerId="ADAL" clId="{CCC3BEF2-FC13-479A-8377-F5F5501108DB}" dt="2026-02-04T18:49:12.253" v="4308" actId="1035"/>
          <ac:spMkLst>
            <pc:docMk/>
            <pc:sldMk cId="3121068216" sldId="368"/>
            <ac:spMk id="63" creationId="{56C36711-6A9A-4371-6A00-5D0BD3C0940D}"/>
          </ac:spMkLst>
        </pc:spChg>
        <pc:spChg chg="add mod">
          <ac:chgData name="Neil Fox" userId="fd1e76e1-0a06-43a8-9556-23be6de5b689" providerId="ADAL" clId="{CCC3BEF2-FC13-479A-8377-F5F5501108DB}" dt="2026-02-04T18:34:36.236" v="4024" actId="14100"/>
          <ac:spMkLst>
            <pc:docMk/>
            <pc:sldMk cId="3121068216" sldId="368"/>
            <ac:spMk id="64" creationId="{A70DD331-CEA4-E1B7-5600-381816F43DC6}"/>
          </ac:spMkLst>
        </pc:spChg>
        <pc:spChg chg="add mod">
          <ac:chgData name="Neil Fox" userId="fd1e76e1-0a06-43a8-9556-23be6de5b689" providerId="ADAL" clId="{CCC3BEF2-FC13-479A-8377-F5F5501108DB}" dt="2026-02-04T18:45:16.020" v="4268" actId="1036"/>
          <ac:spMkLst>
            <pc:docMk/>
            <pc:sldMk cId="3121068216" sldId="368"/>
            <ac:spMk id="65" creationId="{E09FE296-96F4-346E-AB92-5E47CA043D44}"/>
          </ac:spMkLst>
        </pc:spChg>
        <pc:spChg chg="add mod">
          <ac:chgData name="Neil Fox" userId="fd1e76e1-0a06-43a8-9556-23be6de5b689" providerId="ADAL" clId="{CCC3BEF2-FC13-479A-8377-F5F5501108DB}" dt="2026-02-04T18:44:53.158" v="4253" actId="1036"/>
          <ac:spMkLst>
            <pc:docMk/>
            <pc:sldMk cId="3121068216" sldId="368"/>
            <ac:spMk id="66" creationId="{EBBF8B32-1B84-F3FA-6EA6-6BA5326000FF}"/>
          </ac:spMkLst>
        </pc:spChg>
        <pc:spChg chg="add mod">
          <ac:chgData name="Neil Fox" userId="fd1e76e1-0a06-43a8-9556-23be6de5b689" providerId="ADAL" clId="{CCC3BEF2-FC13-479A-8377-F5F5501108DB}" dt="2026-02-04T18:37:55.217" v="4103" actId="14100"/>
          <ac:spMkLst>
            <pc:docMk/>
            <pc:sldMk cId="3121068216" sldId="368"/>
            <ac:spMk id="67" creationId="{51CE51D6-E3C4-7B6C-8648-357E193634E1}"/>
          </ac:spMkLst>
        </pc:spChg>
        <pc:spChg chg="add mod">
          <ac:chgData name="Neil Fox" userId="fd1e76e1-0a06-43a8-9556-23be6de5b689" providerId="ADAL" clId="{CCC3BEF2-FC13-479A-8377-F5F5501108DB}" dt="2026-02-04T18:41:43.901" v="4197" actId="1076"/>
          <ac:spMkLst>
            <pc:docMk/>
            <pc:sldMk cId="3121068216" sldId="368"/>
            <ac:spMk id="69" creationId="{92572DA4-716E-B42E-FAD7-0534221A023E}"/>
          </ac:spMkLst>
        </pc:spChg>
        <pc:spChg chg="add mod">
          <ac:chgData name="Neil Fox" userId="fd1e76e1-0a06-43a8-9556-23be6de5b689" providerId="ADAL" clId="{CCC3BEF2-FC13-479A-8377-F5F5501108DB}" dt="2026-02-04T18:49:43.985" v="4319" actId="1037"/>
          <ac:spMkLst>
            <pc:docMk/>
            <pc:sldMk cId="3121068216" sldId="368"/>
            <ac:spMk id="70" creationId="{D87DEB21-4952-3725-28F9-31B097E3ACB3}"/>
          </ac:spMkLst>
        </pc:spChg>
        <pc:spChg chg="add mod">
          <ac:chgData name="Neil Fox" userId="fd1e76e1-0a06-43a8-9556-23be6de5b689" providerId="ADAL" clId="{CCC3BEF2-FC13-479A-8377-F5F5501108DB}" dt="2026-02-04T18:38:56.688" v="4121" actId="14100"/>
          <ac:spMkLst>
            <pc:docMk/>
            <pc:sldMk cId="3121068216" sldId="368"/>
            <ac:spMk id="71" creationId="{050BC096-AC81-0971-2C83-3734AA7CE863}"/>
          </ac:spMkLst>
        </pc:spChg>
        <pc:spChg chg="add mod">
          <ac:chgData name="Neil Fox" userId="fd1e76e1-0a06-43a8-9556-23be6de5b689" providerId="ADAL" clId="{CCC3BEF2-FC13-479A-8377-F5F5501108DB}" dt="2026-02-04T18:39:06.019" v="4126" actId="14100"/>
          <ac:spMkLst>
            <pc:docMk/>
            <pc:sldMk cId="3121068216" sldId="368"/>
            <ac:spMk id="72" creationId="{A30124E5-5979-B070-FD26-281B7CB7A82D}"/>
          </ac:spMkLst>
        </pc:spChg>
        <pc:spChg chg="add mod">
          <ac:chgData name="Neil Fox" userId="fd1e76e1-0a06-43a8-9556-23be6de5b689" providerId="ADAL" clId="{CCC3BEF2-FC13-479A-8377-F5F5501108DB}" dt="2026-02-04T18:44:32.681" v="4240" actId="1036"/>
          <ac:spMkLst>
            <pc:docMk/>
            <pc:sldMk cId="3121068216" sldId="368"/>
            <ac:spMk id="73" creationId="{A52AA621-60DE-809C-C1FF-C77823385977}"/>
          </ac:spMkLst>
        </pc:spChg>
        <pc:spChg chg="add mod">
          <ac:chgData name="Neil Fox" userId="fd1e76e1-0a06-43a8-9556-23be6de5b689" providerId="ADAL" clId="{CCC3BEF2-FC13-479A-8377-F5F5501108DB}" dt="2026-02-04T18:44:36.622" v="4242" actId="1036"/>
          <ac:spMkLst>
            <pc:docMk/>
            <pc:sldMk cId="3121068216" sldId="368"/>
            <ac:spMk id="74" creationId="{1A37E73A-D4C1-724C-12D7-65B4FB1888D4}"/>
          </ac:spMkLst>
        </pc:spChg>
        <pc:spChg chg="add mod">
          <ac:chgData name="Neil Fox" userId="fd1e76e1-0a06-43a8-9556-23be6de5b689" providerId="ADAL" clId="{CCC3BEF2-FC13-479A-8377-F5F5501108DB}" dt="2026-02-04T18:44:47.749" v="4250" actId="1036"/>
          <ac:spMkLst>
            <pc:docMk/>
            <pc:sldMk cId="3121068216" sldId="368"/>
            <ac:spMk id="75" creationId="{595B1415-8687-9B7B-6F41-712A5936B42E}"/>
          </ac:spMkLst>
        </pc:spChg>
        <pc:spChg chg="add mod">
          <ac:chgData name="Neil Fox" userId="fd1e76e1-0a06-43a8-9556-23be6de5b689" providerId="ADAL" clId="{CCC3BEF2-FC13-479A-8377-F5F5501108DB}" dt="2026-02-04T18:40:22.355" v="4164" actId="14100"/>
          <ac:spMkLst>
            <pc:docMk/>
            <pc:sldMk cId="3121068216" sldId="368"/>
            <ac:spMk id="76" creationId="{02D709C1-8EBC-DB71-8329-7FCE813CB3A9}"/>
          </ac:spMkLst>
        </pc:spChg>
        <pc:spChg chg="add mod">
          <ac:chgData name="Neil Fox" userId="fd1e76e1-0a06-43a8-9556-23be6de5b689" providerId="ADAL" clId="{CCC3BEF2-FC13-479A-8377-F5F5501108DB}" dt="2026-02-04T18:40:45.955" v="4169" actId="14100"/>
          <ac:spMkLst>
            <pc:docMk/>
            <pc:sldMk cId="3121068216" sldId="368"/>
            <ac:spMk id="77" creationId="{D69F2D3E-C159-E800-F0F2-4C1ED9F3740F}"/>
          </ac:spMkLst>
        </pc:spChg>
        <pc:spChg chg="add mod">
          <ac:chgData name="Neil Fox" userId="fd1e76e1-0a06-43a8-9556-23be6de5b689" providerId="ADAL" clId="{CCC3BEF2-FC13-479A-8377-F5F5501108DB}" dt="2026-02-04T18:49:30.403" v="4315" actId="1036"/>
          <ac:spMkLst>
            <pc:docMk/>
            <pc:sldMk cId="3121068216" sldId="368"/>
            <ac:spMk id="78" creationId="{16B4C081-6071-9664-92AF-AA30203B28D9}"/>
          </ac:spMkLst>
        </pc:spChg>
        <pc:spChg chg="add mod">
          <ac:chgData name="Neil Fox" userId="fd1e76e1-0a06-43a8-9556-23be6de5b689" providerId="ADAL" clId="{CCC3BEF2-FC13-479A-8377-F5F5501108DB}" dt="2026-02-04T18:43:27.027" v="4232" actId="14100"/>
          <ac:spMkLst>
            <pc:docMk/>
            <pc:sldMk cId="3121068216" sldId="368"/>
            <ac:spMk id="79" creationId="{38A5DEA3-4661-420D-EF33-425A65C306DE}"/>
          </ac:spMkLst>
        </pc:spChg>
        <pc:spChg chg="add mod">
          <ac:chgData name="Neil Fox" userId="fd1e76e1-0a06-43a8-9556-23be6de5b689" providerId="ADAL" clId="{CCC3BEF2-FC13-479A-8377-F5F5501108DB}" dt="2026-02-04T18:44:21.919" v="4236" actId="14100"/>
          <ac:spMkLst>
            <pc:docMk/>
            <pc:sldMk cId="3121068216" sldId="368"/>
            <ac:spMk id="80" creationId="{10274589-39E6-8A8A-E4C4-7AB855880A2D}"/>
          </ac:spMkLst>
        </pc:spChg>
        <pc:spChg chg="add mod">
          <ac:chgData name="Neil Fox" userId="fd1e76e1-0a06-43a8-9556-23be6de5b689" providerId="ADAL" clId="{CCC3BEF2-FC13-479A-8377-F5F5501108DB}" dt="2026-02-04T18:42:53.367" v="4220" actId="14100"/>
          <ac:spMkLst>
            <pc:docMk/>
            <pc:sldMk cId="3121068216" sldId="368"/>
            <ac:spMk id="81" creationId="{94917C61-A0AE-7F0A-E8E2-F9982734EB12}"/>
          </ac:spMkLst>
        </pc:spChg>
        <pc:spChg chg="add mod">
          <ac:chgData name="Neil Fox" userId="fd1e76e1-0a06-43a8-9556-23be6de5b689" providerId="ADAL" clId="{CCC3BEF2-FC13-479A-8377-F5F5501108DB}" dt="2026-02-04T18:43:09.389" v="4226" actId="1036"/>
          <ac:spMkLst>
            <pc:docMk/>
            <pc:sldMk cId="3121068216" sldId="368"/>
            <ac:spMk id="82" creationId="{C2CB28C5-E5F9-4F0A-71DC-D4F895291562}"/>
          </ac:spMkLst>
        </pc:spChg>
        <pc:spChg chg="add mod">
          <ac:chgData name="Neil Fox" userId="fd1e76e1-0a06-43a8-9556-23be6de5b689" providerId="ADAL" clId="{CCC3BEF2-FC13-479A-8377-F5F5501108DB}" dt="2026-02-04T18:43:06.116" v="4224" actId="1035"/>
          <ac:spMkLst>
            <pc:docMk/>
            <pc:sldMk cId="3121068216" sldId="368"/>
            <ac:spMk id="83" creationId="{39BF3C41-1948-22D6-D012-1DDE93199004}"/>
          </ac:spMkLst>
        </pc:spChg>
        <pc:spChg chg="add mod">
          <ac:chgData name="Neil Fox" userId="fd1e76e1-0a06-43a8-9556-23be6de5b689" providerId="ADAL" clId="{CCC3BEF2-FC13-479A-8377-F5F5501108DB}" dt="2026-02-05T12:07:39.874" v="4639"/>
          <ac:spMkLst>
            <pc:docMk/>
            <pc:sldMk cId="3121068216" sldId="368"/>
            <ac:spMk id="84" creationId="{2E1CD00A-3CFD-F598-7E80-8328DC04FAB3}"/>
          </ac:spMkLst>
        </pc:spChg>
        <pc:cxnChg chg="add mod">
          <ac:chgData name="Neil Fox" userId="fd1e76e1-0a06-43a8-9556-23be6de5b689" providerId="ADAL" clId="{CCC3BEF2-FC13-479A-8377-F5F5501108DB}" dt="2026-02-03T15:49:39.737" v="1490" actId="13822"/>
          <ac:cxnSpMkLst>
            <pc:docMk/>
            <pc:sldMk cId="3121068216" sldId="368"/>
            <ac:cxnSpMk id="15" creationId="{E2559AE2-FC0B-DC10-A8AC-7F2FA1301024}"/>
          </ac:cxnSpMkLst>
        </pc:cxnChg>
        <pc:cxnChg chg="add mod">
          <ac:chgData name="Neil Fox" userId="fd1e76e1-0a06-43a8-9556-23be6de5b689" providerId="ADAL" clId="{CCC3BEF2-FC13-479A-8377-F5F5501108DB}" dt="2026-02-03T15:49:51.910" v="1492" actId="1037"/>
          <ac:cxnSpMkLst>
            <pc:docMk/>
            <pc:sldMk cId="3121068216" sldId="368"/>
            <ac:cxnSpMk id="16" creationId="{0D7A3189-7C1E-6850-3801-BC576B1A1B83}"/>
          </ac:cxnSpMkLst>
        </pc:cxnChg>
        <pc:cxnChg chg="add mod">
          <ac:chgData name="Neil Fox" userId="fd1e76e1-0a06-43a8-9556-23be6de5b689" providerId="ADAL" clId="{CCC3BEF2-FC13-479A-8377-F5F5501108DB}" dt="2026-02-05T18:09:09.561" v="4920" actId="1037"/>
          <ac:cxnSpMkLst>
            <pc:docMk/>
            <pc:sldMk cId="3121068216" sldId="368"/>
            <ac:cxnSpMk id="28" creationId="{D5CE0121-CEF4-7D2E-87F3-5BA165F5A3A8}"/>
          </ac:cxnSpMkLst>
        </pc:cxnChg>
        <pc:cxnChg chg="add mod">
          <ac:chgData name="Neil Fox" userId="fd1e76e1-0a06-43a8-9556-23be6de5b689" providerId="ADAL" clId="{CCC3BEF2-FC13-479A-8377-F5F5501108DB}" dt="2026-02-05T18:09:19.634" v="4935" actId="1038"/>
          <ac:cxnSpMkLst>
            <pc:docMk/>
            <pc:sldMk cId="3121068216" sldId="368"/>
            <ac:cxnSpMk id="29" creationId="{BA23EE83-79FB-7559-03B3-6A9649E917A0}"/>
          </ac:cxnSpMkLst>
        </pc:cxnChg>
        <pc:cxnChg chg="add mod">
          <ac:chgData name="Neil Fox" userId="fd1e76e1-0a06-43a8-9556-23be6de5b689" providerId="ADAL" clId="{CCC3BEF2-FC13-479A-8377-F5F5501108DB}" dt="2026-02-05T18:10:12.624" v="4989" actId="1037"/>
          <ac:cxnSpMkLst>
            <pc:docMk/>
            <pc:sldMk cId="3121068216" sldId="368"/>
            <ac:cxnSpMk id="30" creationId="{3118D721-F558-FF7A-944C-64EE7CD98947}"/>
          </ac:cxnSpMkLst>
        </pc:cxnChg>
        <pc:cxnChg chg="add mod">
          <ac:chgData name="Neil Fox" userId="fd1e76e1-0a06-43a8-9556-23be6de5b689" providerId="ADAL" clId="{CCC3BEF2-FC13-479A-8377-F5F5501108DB}" dt="2026-02-05T18:09:47.652" v="4962" actId="1037"/>
          <ac:cxnSpMkLst>
            <pc:docMk/>
            <pc:sldMk cId="3121068216" sldId="368"/>
            <ac:cxnSpMk id="31" creationId="{CD4E36C6-C32E-41B1-2977-3B0DCC1939BA}"/>
          </ac:cxnSpMkLst>
        </pc:cxnChg>
      </pc:sldChg>
      <pc:sldChg chg="addSp delSp modSp add mod ord">
        <pc:chgData name="Neil Fox" userId="fd1e76e1-0a06-43a8-9556-23be6de5b689" providerId="ADAL" clId="{CCC3BEF2-FC13-479A-8377-F5F5501108DB}" dt="2026-02-05T12:05:08.003" v="4572" actId="14100"/>
        <pc:sldMkLst>
          <pc:docMk/>
          <pc:sldMk cId="3660632945" sldId="369"/>
        </pc:sldMkLst>
        <pc:spChg chg="mod">
          <ac:chgData name="Neil Fox" userId="fd1e76e1-0a06-43a8-9556-23be6de5b689" providerId="ADAL" clId="{CCC3BEF2-FC13-479A-8377-F5F5501108DB}" dt="2026-02-03T15:34:18.145" v="1319" actId="20577"/>
          <ac:spMkLst>
            <pc:docMk/>
            <pc:sldMk cId="3660632945" sldId="369"/>
            <ac:spMk id="2" creationId="{1144D173-FF58-FBC2-887F-02ACB10C5CA3}"/>
          </ac:spMkLst>
        </pc:spChg>
        <pc:spChg chg="mod">
          <ac:chgData name="Neil Fox" userId="fd1e76e1-0a06-43a8-9556-23be6de5b689" providerId="ADAL" clId="{CCC3BEF2-FC13-479A-8377-F5F5501108DB}" dt="2026-02-05T12:05:08.003" v="4572" actId="14100"/>
          <ac:spMkLst>
            <pc:docMk/>
            <pc:sldMk cId="3660632945" sldId="369"/>
            <ac:spMk id="9" creationId="{0A181C3B-4679-15AC-7570-204BF75A052B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10" creationId="{C95549CA-13B1-7EA8-2AC8-B18112A85CEA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11" creationId="{0777E420-0E81-8951-EAC6-9B295E7ED431}"/>
          </ac:spMkLst>
        </pc:spChg>
        <pc:spChg chg="mod">
          <ac:chgData name="Neil Fox" userId="fd1e76e1-0a06-43a8-9556-23be6de5b689" providerId="ADAL" clId="{CCC3BEF2-FC13-479A-8377-F5F5501108DB}" dt="2026-02-03T15:39:10.011" v="1373" actId="1076"/>
          <ac:spMkLst>
            <pc:docMk/>
            <pc:sldMk cId="3660632945" sldId="369"/>
            <ac:spMk id="12" creationId="{F8CB3EA0-402D-E288-83F7-1824C0C6AAFC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13" creationId="{119ABFF3-D3E6-BDBF-2AAC-FAD9855D7EB6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18" creationId="{548ED62D-6873-F57D-1344-FD66A94A5427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21" creationId="{C3743124-AB72-20C6-D924-313604E6082E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22" creationId="{78558504-40A4-53CA-2C48-894485503351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24" creationId="{B45ECB1A-CFD2-705B-8A34-C44DBA19FFFA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28" creationId="{E7F0F7BC-61BB-B505-122F-4B8B132CCFE3}"/>
          </ac:spMkLst>
        </pc:spChg>
        <pc:spChg chg="mod">
          <ac:chgData name="Neil Fox" userId="fd1e76e1-0a06-43a8-9556-23be6de5b689" providerId="ADAL" clId="{CCC3BEF2-FC13-479A-8377-F5F5501108DB}" dt="2026-02-03T15:24:23.106" v="1164"/>
          <ac:spMkLst>
            <pc:docMk/>
            <pc:sldMk cId="3660632945" sldId="369"/>
            <ac:spMk id="29" creationId="{318294A1-6E59-E868-2092-C002E9D30945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56" creationId="{9E618027-EF72-3949-AE13-FF244BD19696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57" creationId="{26656A34-8784-B6C6-877A-1D853DC97E4D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65" creationId="{2F175A2D-EC2A-8AA6-9B80-DD1D407321D2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66" creationId="{21A8C597-F390-2F15-D71C-A1617B515BCA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68" creationId="{249B587E-3725-F6B9-0B77-8E14135B4923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71" creationId="{21E2327C-E27A-92DB-3FEA-A29CA5FA8AF7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72" creationId="{C3BA93A9-2DE8-5591-D8FE-1BDF59E83F41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73" creationId="{1F7D3DC9-C0A7-A032-B11C-1452EEDF4C6E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74" creationId="{C5036D22-A993-814A-D218-9F2E58A53ECD}"/>
          </ac:spMkLst>
        </pc:spChg>
        <pc:spChg chg="mod">
          <ac:chgData name="Neil Fox" userId="fd1e76e1-0a06-43a8-9556-23be6de5b689" providerId="ADAL" clId="{CCC3BEF2-FC13-479A-8377-F5F5501108DB}" dt="2026-02-03T15:25:00.260" v="1168"/>
          <ac:spMkLst>
            <pc:docMk/>
            <pc:sldMk cId="3660632945" sldId="369"/>
            <ac:spMk id="75" creationId="{410477E1-F657-2BF0-1E82-26CFBA2FA831}"/>
          </ac:spMkLst>
        </pc:spChg>
        <pc:spChg chg="add mod">
          <ac:chgData name="Neil Fox" userId="fd1e76e1-0a06-43a8-9556-23be6de5b689" providerId="ADAL" clId="{CCC3BEF2-FC13-479A-8377-F5F5501108DB}" dt="2026-02-03T15:32:37.490" v="1307" actId="1076"/>
          <ac:spMkLst>
            <pc:docMk/>
            <pc:sldMk cId="3660632945" sldId="369"/>
            <ac:spMk id="79" creationId="{3681B6D6-7CD8-283D-F572-3358C36DC6E8}"/>
          </ac:spMkLst>
        </pc:spChg>
        <pc:spChg chg="add mod">
          <ac:chgData name="Neil Fox" userId="fd1e76e1-0a06-43a8-9556-23be6de5b689" providerId="ADAL" clId="{CCC3BEF2-FC13-479A-8377-F5F5501108DB}" dt="2026-02-03T15:39:01.490" v="1371" actId="1076"/>
          <ac:spMkLst>
            <pc:docMk/>
            <pc:sldMk cId="3660632945" sldId="369"/>
            <ac:spMk id="81" creationId="{E9604F25-3B70-4B80-3182-BE34A7F85E35}"/>
          </ac:spMkLst>
        </pc:spChg>
        <pc:spChg chg="add mod">
          <ac:chgData name="Neil Fox" userId="fd1e76e1-0a06-43a8-9556-23be6de5b689" providerId="ADAL" clId="{CCC3BEF2-FC13-479A-8377-F5F5501108DB}" dt="2026-02-03T15:41:43.698" v="1424" actId="1076"/>
          <ac:spMkLst>
            <pc:docMk/>
            <pc:sldMk cId="3660632945" sldId="369"/>
            <ac:spMk id="82" creationId="{E4F2B534-2FBE-2825-00FC-616AA6FEA380}"/>
          </ac:spMkLst>
        </pc:spChg>
        <pc:grpChg chg="mod">
          <ac:chgData name="Neil Fox" userId="fd1e76e1-0a06-43a8-9556-23be6de5b689" providerId="ADAL" clId="{CCC3BEF2-FC13-479A-8377-F5F5501108DB}" dt="2026-02-03T15:39:17.127" v="1374" actId="1076"/>
          <ac:grpSpMkLst>
            <pc:docMk/>
            <pc:sldMk cId="3660632945" sldId="369"/>
            <ac:grpSpMk id="8" creationId="{AEE43051-8665-B96D-27AC-248A0B28239D}"/>
          </ac:grpSpMkLst>
        </pc:grpChg>
        <pc:grpChg chg="mod">
          <ac:chgData name="Neil Fox" userId="fd1e76e1-0a06-43a8-9556-23be6de5b689" providerId="ADAL" clId="{CCC3BEF2-FC13-479A-8377-F5F5501108DB}" dt="2026-02-03T15:25:10.215" v="1169" actId="1076"/>
          <ac:grpSpMkLst>
            <pc:docMk/>
            <pc:sldMk cId="3660632945" sldId="369"/>
            <ac:grpSpMk id="45" creationId="{FE35889E-1660-4C82-3746-24CE4159C0A0}"/>
          </ac:grpSpMkLst>
        </pc:grpChg>
        <pc:picChg chg="add mod">
          <ac:chgData name="Neil Fox" userId="fd1e76e1-0a06-43a8-9556-23be6de5b689" providerId="ADAL" clId="{CCC3BEF2-FC13-479A-8377-F5F5501108DB}" dt="2026-02-03T15:36:57.164" v="1321" actId="1076"/>
          <ac:picMkLst>
            <pc:docMk/>
            <pc:sldMk cId="3660632945" sldId="369"/>
            <ac:picMk id="80" creationId="{0E65F8B8-A287-BB6A-8593-D1FCFD780112}"/>
          </ac:picMkLst>
        </pc:picChg>
      </pc:sldChg>
      <pc:sldChg chg="addSp delSp modSp add mod ord">
        <pc:chgData name="Neil Fox" userId="fd1e76e1-0a06-43a8-9556-23be6de5b689" providerId="ADAL" clId="{CCC3BEF2-FC13-479A-8377-F5F5501108DB}" dt="2026-02-05T12:08:06.566" v="4643"/>
        <pc:sldMkLst>
          <pc:docMk/>
          <pc:sldMk cId="3256514658" sldId="370"/>
        </pc:sldMkLst>
        <pc:spChg chg="mod">
          <ac:chgData name="Neil Fox" userId="fd1e76e1-0a06-43a8-9556-23be6de5b689" providerId="ADAL" clId="{CCC3BEF2-FC13-479A-8377-F5F5501108DB}" dt="2026-02-03T17:29:56.031" v="1848" actId="14100"/>
          <ac:spMkLst>
            <pc:docMk/>
            <pc:sldMk cId="3256514658" sldId="370"/>
            <ac:spMk id="2" creationId="{4EFE5DD0-86E0-1B45-D0D8-EB2E527571A5}"/>
          </ac:spMkLst>
        </pc:spChg>
        <pc:spChg chg="add mod">
          <ac:chgData name="Neil Fox" userId="fd1e76e1-0a06-43a8-9556-23be6de5b689" providerId="ADAL" clId="{CCC3BEF2-FC13-479A-8377-F5F5501108DB}" dt="2026-02-05T11:44:56.716" v="4364" actId="113"/>
          <ac:spMkLst>
            <pc:docMk/>
            <pc:sldMk cId="3256514658" sldId="370"/>
            <ac:spMk id="5" creationId="{95901406-69CB-680E-8418-6DB1C6583EBE}"/>
          </ac:spMkLst>
        </pc:spChg>
        <pc:spChg chg="add mod">
          <ac:chgData name="Neil Fox" userId="fd1e76e1-0a06-43a8-9556-23be6de5b689" providerId="ADAL" clId="{CCC3BEF2-FC13-479A-8377-F5F5501108DB}" dt="2026-02-03T17:48:53.132" v="2120" actId="12"/>
          <ac:spMkLst>
            <pc:docMk/>
            <pc:sldMk cId="3256514658" sldId="370"/>
            <ac:spMk id="8" creationId="{46D986CA-206F-A909-7A2A-B4510D2DE7AB}"/>
          </ac:spMkLst>
        </pc:spChg>
        <pc:spChg chg="add mod">
          <ac:chgData name="Neil Fox" userId="fd1e76e1-0a06-43a8-9556-23be6de5b689" providerId="ADAL" clId="{CCC3BEF2-FC13-479A-8377-F5F5501108DB}" dt="2026-02-03T17:48:19.805" v="2116" actId="14100"/>
          <ac:spMkLst>
            <pc:docMk/>
            <pc:sldMk cId="3256514658" sldId="370"/>
            <ac:spMk id="10" creationId="{EA139E60-284B-24EA-386D-B5785F726C89}"/>
          </ac:spMkLst>
        </pc:spChg>
        <pc:spChg chg="add mod">
          <ac:chgData name="Neil Fox" userId="fd1e76e1-0a06-43a8-9556-23be6de5b689" providerId="ADAL" clId="{CCC3BEF2-FC13-479A-8377-F5F5501108DB}" dt="2026-02-05T12:08:06.566" v="4643"/>
          <ac:spMkLst>
            <pc:docMk/>
            <pc:sldMk cId="3256514658" sldId="370"/>
            <ac:spMk id="11" creationId="{6EF562D3-742D-4DDA-C792-2D41C9B339A6}"/>
          </ac:spMkLst>
        </pc:spChg>
      </pc:sldChg>
      <pc:sldChg chg="addSp delSp modSp add mod ord addAnim delAnim">
        <pc:chgData name="Neil Fox" userId="fd1e76e1-0a06-43a8-9556-23be6de5b689" providerId="ADAL" clId="{CCC3BEF2-FC13-479A-8377-F5F5501108DB}" dt="2026-02-06T18:21:49.730" v="5226" actId="14100"/>
        <pc:sldMkLst>
          <pc:docMk/>
          <pc:sldMk cId="1291081504" sldId="371"/>
        </pc:sldMkLst>
        <pc:spChg chg="mod">
          <ac:chgData name="Neil Fox" userId="fd1e76e1-0a06-43a8-9556-23be6de5b689" providerId="ADAL" clId="{CCC3BEF2-FC13-479A-8377-F5F5501108DB}" dt="2026-02-06T18:20:54.474" v="5209" actId="1076"/>
          <ac:spMkLst>
            <pc:docMk/>
            <pc:sldMk cId="1291081504" sldId="371"/>
            <ac:spMk id="2" creationId="{A4A4D0B4-AA76-E1C4-D7CA-620266F69477}"/>
          </ac:spMkLst>
        </pc:spChg>
        <pc:spChg chg="add mod">
          <ac:chgData name="Neil Fox" userId="fd1e76e1-0a06-43a8-9556-23be6de5b689" providerId="ADAL" clId="{CCC3BEF2-FC13-479A-8377-F5F5501108DB}" dt="2026-02-06T18:21:49.730" v="5226" actId="14100"/>
          <ac:spMkLst>
            <pc:docMk/>
            <pc:sldMk cId="1291081504" sldId="371"/>
            <ac:spMk id="17" creationId="{D6CBD38D-B488-85A2-1ABF-8AB741D3DA3A}"/>
          </ac:spMkLst>
        </pc:spChg>
        <pc:spChg chg="add mod">
          <ac:chgData name="Neil Fox" userId="fd1e76e1-0a06-43a8-9556-23be6de5b689" providerId="ADAL" clId="{CCC3BEF2-FC13-479A-8377-F5F5501108DB}" dt="2026-02-05T12:05:27.513" v="4574"/>
          <ac:spMkLst>
            <pc:docMk/>
            <pc:sldMk cId="1291081504" sldId="371"/>
            <ac:spMk id="18" creationId="{B4A80819-A7A2-46D2-189D-0F7558868A04}"/>
          </ac:spMkLst>
        </pc:spChg>
        <pc:spChg chg="add mod">
          <ac:chgData name="Neil Fox" userId="fd1e76e1-0a06-43a8-9556-23be6de5b689" providerId="ADAL" clId="{CCC3BEF2-FC13-479A-8377-F5F5501108DB}" dt="2026-02-06T18:19:50.566" v="5205" actId="14100"/>
          <ac:spMkLst>
            <pc:docMk/>
            <pc:sldMk cId="1291081504" sldId="371"/>
            <ac:spMk id="21" creationId="{3FC6F186-33D1-A36E-A582-AEB3A8D41706}"/>
          </ac:spMkLst>
        </pc:spChg>
        <pc:spChg chg="add mod">
          <ac:chgData name="Neil Fox" userId="fd1e76e1-0a06-43a8-9556-23be6de5b689" providerId="ADAL" clId="{CCC3BEF2-FC13-479A-8377-F5F5501108DB}" dt="2026-02-06T18:14:11.501" v="5169" actId="21"/>
          <ac:spMkLst>
            <pc:docMk/>
            <pc:sldMk cId="1291081504" sldId="371"/>
            <ac:spMk id="24" creationId="{6E65B550-01D6-52F9-8851-A9FBD59A099A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41" creationId="{89C2C17D-B5AB-060E-F44C-3232141A30C7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43" creationId="{64888BF1-5511-C3E2-9924-D69F7D54B277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45" creationId="{EF9B78F1-D8F9-30C8-FF9E-552F28A714D2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47" creationId="{11C00097-ED94-E144-2072-F427CD7FBC87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49" creationId="{F95BE3A2-97BE-D8DF-DC02-6A99765852C6}"/>
          </ac:spMkLst>
        </pc:spChg>
        <pc:spChg chg="add del">
          <ac:chgData name="Neil Fox" userId="fd1e76e1-0a06-43a8-9556-23be6de5b689" providerId="ADAL" clId="{CCC3BEF2-FC13-479A-8377-F5F5501108DB}" dt="2026-02-03T19:03:09.453" v="2845" actId="26606"/>
          <ac:spMkLst>
            <pc:docMk/>
            <pc:sldMk cId="1291081504" sldId="371"/>
            <ac:spMk id="51" creationId="{86D5305E-D942-FC09-FEB0-10C34F900CD5}"/>
          </ac:spMkLst>
        </pc:spChg>
        <pc:picChg chg="add mod">
          <ac:chgData name="Neil Fox" userId="fd1e76e1-0a06-43a8-9556-23be6de5b689" providerId="ADAL" clId="{CCC3BEF2-FC13-479A-8377-F5F5501108DB}" dt="2026-02-06T18:14:57.622" v="5177" actId="1076"/>
          <ac:picMkLst>
            <pc:docMk/>
            <pc:sldMk cId="1291081504" sldId="371"/>
            <ac:picMk id="11" creationId="{F356BAC2-350B-DC7A-B65C-7126595822AA}"/>
          </ac:picMkLst>
        </pc:picChg>
        <pc:picChg chg="add mod ord">
          <ac:chgData name="Neil Fox" userId="fd1e76e1-0a06-43a8-9556-23be6de5b689" providerId="ADAL" clId="{CCC3BEF2-FC13-479A-8377-F5F5501108DB}" dt="2026-02-06T18:15:39.646" v="5180" actId="1076"/>
          <ac:picMkLst>
            <pc:docMk/>
            <pc:sldMk cId="1291081504" sldId="371"/>
            <ac:picMk id="13" creationId="{DA425C53-24BA-6C50-67E2-B45F3016FE0D}"/>
          </ac:picMkLst>
        </pc:picChg>
        <pc:picChg chg="add mod">
          <ac:chgData name="Neil Fox" userId="fd1e76e1-0a06-43a8-9556-23be6de5b689" providerId="ADAL" clId="{CCC3BEF2-FC13-479A-8377-F5F5501108DB}" dt="2026-02-06T18:15:13.742" v="5179" actId="1076"/>
          <ac:picMkLst>
            <pc:docMk/>
            <pc:sldMk cId="1291081504" sldId="371"/>
            <ac:picMk id="23" creationId="{51B909DF-35A0-AE33-D33A-97CA27FD6514}"/>
          </ac:picMkLst>
        </pc:picChg>
      </pc:sldChg>
      <pc:sldChg chg="addSp delSp modSp add mod">
        <pc:chgData name="Neil Fox" userId="fd1e76e1-0a06-43a8-9556-23be6de5b689" providerId="ADAL" clId="{CCC3BEF2-FC13-479A-8377-F5F5501108DB}" dt="2026-02-06T17:13:15.540" v="5132" actId="478"/>
        <pc:sldMkLst>
          <pc:docMk/>
          <pc:sldMk cId="3527183632" sldId="372"/>
        </pc:sldMkLst>
        <pc:spChg chg="mod">
          <ac:chgData name="Neil Fox" userId="fd1e76e1-0a06-43a8-9556-23be6de5b689" providerId="ADAL" clId="{CCC3BEF2-FC13-479A-8377-F5F5501108DB}" dt="2026-02-04T17:20:12.088" v="3447" actId="14100"/>
          <ac:spMkLst>
            <pc:docMk/>
            <pc:sldMk cId="3527183632" sldId="372"/>
            <ac:spMk id="2" creationId="{AFC62CDD-7BB0-8023-21C2-F9363C28B28B}"/>
          </ac:spMkLst>
        </pc:spChg>
        <pc:spChg chg="mod">
          <ac:chgData name="Neil Fox" userId="fd1e76e1-0a06-43a8-9556-23be6de5b689" providerId="ADAL" clId="{CCC3BEF2-FC13-479A-8377-F5F5501108DB}" dt="2026-02-05T11:50:02.347" v="4376" actId="6549"/>
          <ac:spMkLst>
            <pc:docMk/>
            <pc:sldMk cId="3527183632" sldId="372"/>
            <ac:spMk id="5" creationId="{DAB60D70-D379-5765-2C1D-3F2AF736B979}"/>
          </ac:spMkLst>
        </pc:spChg>
        <pc:spChg chg="add mod">
          <ac:chgData name="Neil Fox" userId="fd1e76e1-0a06-43a8-9556-23be6de5b689" providerId="ADAL" clId="{CCC3BEF2-FC13-479A-8377-F5F5501108DB}" dt="2026-02-05T11:52:05.429" v="4399" actId="1036"/>
          <ac:spMkLst>
            <pc:docMk/>
            <pc:sldMk cId="3527183632" sldId="372"/>
            <ac:spMk id="6" creationId="{9B970895-2E94-80C3-3780-59BB1EF2A63D}"/>
          </ac:spMkLst>
        </pc:spChg>
        <pc:spChg chg="mod">
          <ac:chgData name="Neil Fox" userId="fd1e76e1-0a06-43a8-9556-23be6de5b689" providerId="ADAL" clId="{CCC3BEF2-FC13-479A-8377-F5F5501108DB}" dt="2026-02-05T11:52:09.251" v="4407" actId="1036"/>
          <ac:spMkLst>
            <pc:docMk/>
            <pc:sldMk cId="3527183632" sldId="372"/>
            <ac:spMk id="8" creationId="{CD6E15A4-9E8F-6B63-93CD-4542B6AB748E}"/>
          </ac:spMkLst>
        </pc:spChg>
        <pc:spChg chg="add mod">
          <ac:chgData name="Neil Fox" userId="fd1e76e1-0a06-43a8-9556-23be6de5b689" providerId="ADAL" clId="{CCC3BEF2-FC13-479A-8377-F5F5501108DB}" dt="2026-02-05T12:08:15.491" v="4645"/>
          <ac:spMkLst>
            <pc:docMk/>
            <pc:sldMk cId="3527183632" sldId="372"/>
            <ac:spMk id="12" creationId="{F12B4EE3-5439-1A8D-4242-D906AF7D693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FF810B-7837-4F62-AE0A-C8FF4351425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74EE740-DC59-42DE-8703-230E41D89469}">
      <dgm:prSet/>
      <dgm:spPr/>
      <dgm:t>
        <a:bodyPr/>
        <a:lstStyle/>
        <a:p>
          <a:r>
            <a:rPr lang="en-US" b="1"/>
            <a:t>High Purity</a:t>
          </a:r>
          <a:endParaRPr lang="en-US"/>
        </a:p>
      </dgm:t>
    </dgm:pt>
    <dgm:pt modelId="{364584F8-F022-4450-98DD-0CDE224C6A31}" type="parTrans" cxnId="{670865B6-D650-4CD2-A917-853E7DEF5C45}">
      <dgm:prSet/>
      <dgm:spPr/>
      <dgm:t>
        <a:bodyPr/>
        <a:lstStyle/>
        <a:p>
          <a:endParaRPr lang="en-US"/>
        </a:p>
      </dgm:t>
    </dgm:pt>
    <dgm:pt modelId="{58413188-D4C1-4E78-9A1F-9195E2DAD9F7}" type="sibTrans" cxnId="{670865B6-D650-4CD2-A917-853E7DEF5C45}">
      <dgm:prSet/>
      <dgm:spPr/>
      <dgm:t>
        <a:bodyPr/>
        <a:lstStyle/>
        <a:p>
          <a:endParaRPr lang="en-US"/>
        </a:p>
      </dgm:t>
    </dgm:pt>
    <dgm:pt modelId="{1B0ECF3A-5153-483E-A909-EEA0D563F548}">
      <dgm:prSet/>
      <dgm:spPr/>
      <dgm:t>
        <a:bodyPr/>
        <a:lstStyle/>
        <a:p>
          <a:r>
            <a:rPr lang="en-US" b="1"/>
            <a:t>Material:</a:t>
          </a:r>
          <a:r>
            <a:rPr lang="en-US"/>
            <a:t> Synthetic diamond, typically grown via Chemical Vapor Deposition (CVD), is preferred.</a:t>
          </a:r>
        </a:p>
      </dgm:t>
    </dgm:pt>
    <dgm:pt modelId="{50BE4415-6CC9-4376-9168-BE70E397A397}" type="parTrans" cxnId="{22EDC055-DE8E-426D-BCC4-924544F8BC6B}">
      <dgm:prSet/>
      <dgm:spPr/>
      <dgm:t>
        <a:bodyPr/>
        <a:lstStyle/>
        <a:p>
          <a:endParaRPr lang="en-US"/>
        </a:p>
      </dgm:t>
    </dgm:pt>
    <dgm:pt modelId="{099B67D8-F8D9-468A-BFD4-97DB8BCC037A}" type="sibTrans" cxnId="{22EDC055-DE8E-426D-BCC4-924544F8BC6B}">
      <dgm:prSet/>
      <dgm:spPr/>
      <dgm:t>
        <a:bodyPr/>
        <a:lstStyle/>
        <a:p>
          <a:endParaRPr lang="en-US"/>
        </a:p>
      </dgm:t>
    </dgm:pt>
    <dgm:pt modelId="{ACBCFC42-7B69-48A4-9503-3BE87E197D3D}">
      <dgm:prSet/>
      <dgm:spPr/>
      <dgm:t>
        <a:bodyPr/>
        <a:lstStyle/>
        <a:p>
          <a:r>
            <a:rPr lang="en-US" b="1"/>
            <a:t>Reason:</a:t>
          </a:r>
          <a:r>
            <a:rPr lang="en-US"/>
            <a:t> High-purity diamond minimizes background noise and ensures a clear signal from the low-energy beta particles.</a:t>
          </a:r>
        </a:p>
      </dgm:t>
    </dgm:pt>
    <dgm:pt modelId="{A9819EFB-B7A6-44D7-9371-DC4945097B50}" type="parTrans" cxnId="{7790C361-C9FF-4DE3-8C7E-985BAAE509FC}">
      <dgm:prSet/>
      <dgm:spPr/>
      <dgm:t>
        <a:bodyPr/>
        <a:lstStyle/>
        <a:p>
          <a:endParaRPr lang="en-US"/>
        </a:p>
      </dgm:t>
    </dgm:pt>
    <dgm:pt modelId="{8EAC864D-A1C2-4096-92E6-8818194352BA}" type="sibTrans" cxnId="{7790C361-C9FF-4DE3-8C7E-985BAAE509FC}">
      <dgm:prSet/>
      <dgm:spPr/>
      <dgm:t>
        <a:bodyPr/>
        <a:lstStyle/>
        <a:p>
          <a:endParaRPr lang="en-US"/>
        </a:p>
      </dgm:t>
    </dgm:pt>
    <dgm:pt modelId="{A18D44E0-FB93-461D-8580-5D701554B0E1}">
      <dgm:prSet/>
      <dgm:spPr/>
      <dgm:t>
        <a:bodyPr/>
        <a:lstStyle/>
        <a:p>
          <a:r>
            <a:rPr lang="en-US" b="1"/>
            <a:t>Impurity Level:</a:t>
          </a:r>
          <a:r>
            <a:rPr lang="en-US"/>
            <a:t> Nitrogen and boron impurities should be minimized to prevent charge carrier trapping.</a:t>
          </a:r>
        </a:p>
      </dgm:t>
    </dgm:pt>
    <dgm:pt modelId="{D2C50C2F-8AF1-43AB-9DA8-C53B8D4B4C5E}" type="parTrans" cxnId="{FE74B649-7B3C-4E90-826C-C48C9F4FCAEE}">
      <dgm:prSet/>
      <dgm:spPr/>
      <dgm:t>
        <a:bodyPr/>
        <a:lstStyle/>
        <a:p>
          <a:endParaRPr lang="en-US"/>
        </a:p>
      </dgm:t>
    </dgm:pt>
    <dgm:pt modelId="{9DBB8C8B-B311-4C44-9DA4-44E67A5AAB37}" type="sibTrans" cxnId="{FE74B649-7B3C-4E90-826C-C48C9F4FCAEE}">
      <dgm:prSet/>
      <dgm:spPr/>
      <dgm:t>
        <a:bodyPr/>
        <a:lstStyle/>
        <a:p>
          <a:endParaRPr lang="en-US"/>
        </a:p>
      </dgm:t>
    </dgm:pt>
    <dgm:pt modelId="{53190950-4A1F-4FB3-91F4-9CAB651751C7}">
      <dgm:prSet/>
      <dgm:spPr/>
      <dgm:t>
        <a:bodyPr/>
        <a:lstStyle/>
        <a:p>
          <a:r>
            <a:rPr lang="en-US" b="1"/>
            <a:t>Controlled Doping</a:t>
          </a:r>
          <a:endParaRPr lang="en-US"/>
        </a:p>
      </dgm:t>
    </dgm:pt>
    <dgm:pt modelId="{156F53D6-AE7B-461E-AA28-0917DB8367E3}" type="parTrans" cxnId="{DD2BBBA6-C76D-4DF6-955B-C5E2D437B2BB}">
      <dgm:prSet/>
      <dgm:spPr/>
      <dgm:t>
        <a:bodyPr/>
        <a:lstStyle/>
        <a:p>
          <a:endParaRPr lang="en-US"/>
        </a:p>
      </dgm:t>
    </dgm:pt>
    <dgm:pt modelId="{1942600C-54B1-41BF-B0C8-663FF34024CA}" type="sibTrans" cxnId="{DD2BBBA6-C76D-4DF6-955B-C5E2D437B2BB}">
      <dgm:prSet/>
      <dgm:spPr/>
      <dgm:t>
        <a:bodyPr/>
        <a:lstStyle/>
        <a:p>
          <a:endParaRPr lang="en-US"/>
        </a:p>
      </dgm:t>
    </dgm:pt>
    <dgm:pt modelId="{C132C21C-EE9C-47F7-8B1D-20FCE4ADDD16}">
      <dgm:prSet/>
      <dgm:spPr/>
      <dgm:t>
        <a:bodyPr/>
        <a:lstStyle/>
        <a:p>
          <a:r>
            <a:rPr lang="en-US" b="1"/>
            <a:t>Requirement:</a:t>
          </a:r>
          <a:r>
            <a:rPr lang="en-US"/>
            <a:t> N-type or intrinsic diamond layers are common for radiation detection.</a:t>
          </a:r>
        </a:p>
      </dgm:t>
    </dgm:pt>
    <dgm:pt modelId="{EC4621D6-0864-4763-B63F-F4B4D10FCC85}" type="parTrans" cxnId="{5572A937-F04A-49ED-9060-719A82879330}">
      <dgm:prSet/>
      <dgm:spPr/>
      <dgm:t>
        <a:bodyPr/>
        <a:lstStyle/>
        <a:p>
          <a:endParaRPr lang="en-US"/>
        </a:p>
      </dgm:t>
    </dgm:pt>
    <dgm:pt modelId="{83636F9F-A8BB-4C19-AA24-3F02AB269889}" type="sibTrans" cxnId="{5572A937-F04A-49ED-9060-719A82879330}">
      <dgm:prSet/>
      <dgm:spPr/>
      <dgm:t>
        <a:bodyPr/>
        <a:lstStyle/>
        <a:p>
          <a:endParaRPr lang="en-US"/>
        </a:p>
      </dgm:t>
    </dgm:pt>
    <dgm:pt modelId="{A428ED7F-0E5F-491E-93C7-CDF2A2A83EDC}">
      <dgm:prSet/>
      <dgm:spPr/>
      <dgm:t>
        <a:bodyPr/>
        <a:lstStyle/>
        <a:p>
          <a:r>
            <a:rPr lang="en-US" b="1"/>
            <a:t>Reason:</a:t>
          </a:r>
          <a:r>
            <a:rPr lang="en-US"/>
            <a:t> Proper doping allows the formation of a diode junction, enabling efficient electron-hole separation and charge collection.</a:t>
          </a:r>
        </a:p>
      </dgm:t>
    </dgm:pt>
    <dgm:pt modelId="{C02D6D94-E486-4214-9255-DD7C0D094FA2}" type="parTrans" cxnId="{57CEF6DD-DA1A-4E62-9AFE-BD6633167440}">
      <dgm:prSet/>
      <dgm:spPr/>
      <dgm:t>
        <a:bodyPr/>
        <a:lstStyle/>
        <a:p>
          <a:endParaRPr lang="en-US"/>
        </a:p>
      </dgm:t>
    </dgm:pt>
    <dgm:pt modelId="{187BB6DD-2BD1-46D5-B363-95DC500D1C96}" type="sibTrans" cxnId="{57CEF6DD-DA1A-4E62-9AFE-BD6633167440}">
      <dgm:prSet/>
      <dgm:spPr/>
      <dgm:t>
        <a:bodyPr/>
        <a:lstStyle/>
        <a:p>
          <a:endParaRPr lang="en-US"/>
        </a:p>
      </dgm:t>
    </dgm:pt>
    <dgm:pt modelId="{42DBC6D0-AEEE-4557-B3AC-68ED79C202C3}">
      <dgm:prSet/>
      <dgm:spPr/>
      <dgm:t>
        <a:bodyPr/>
        <a:lstStyle/>
        <a:p>
          <a:r>
            <a:rPr lang="en-US" b="1"/>
            <a:t>Low Defect Density</a:t>
          </a:r>
          <a:endParaRPr lang="en-US"/>
        </a:p>
      </dgm:t>
    </dgm:pt>
    <dgm:pt modelId="{4CA06D56-4B35-4E65-B97B-BE5AEBA9C8F6}" type="parTrans" cxnId="{C672F730-34A5-4815-A448-761D4E7929D6}">
      <dgm:prSet/>
      <dgm:spPr/>
      <dgm:t>
        <a:bodyPr/>
        <a:lstStyle/>
        <a:p>
          <a:endParaRPr lang="en-US"/>
        </a:p>
      </dgm:t>
    </dgm:pt>
    <dgm:pt modelId="{559D14FA-7D48-43C4-BE60-7C9F54482458}" type="sibTrans" cxnId="{C672F730-34A5-4815-A448-761D4E7929D6}">
      <dgm:prSet/>
      <dgm:spPr/>
      <dgm:t>
        <a:bodyPr/>
        <a:lstStyle/>
        <a:p>
          <a:endParaRPr lang="en-US"/>
        </a:p>
      </dgm:t>
    </dgm:pt>
    <dgm:pt modelId="{5F4A00C9-7654-4C61-B57E-30A14D5ACA45}">
      <dgm:prSet/>
      <dgm:spPr/>
      <dgm:t>
        <a:bodyPr/>
        <a:lstStyle/>
        <a:p>
          <a:r>
            <a:rPr lang="en-US" b="1"/>
            <a:t>Requirement:</a:t>
          </a:r>
          <a:r>
            <a:rPr lang="en-US"/>
            <a:t> The diamond film should have minimal grain boundaries, dislocations, or inclusions.</a:t>
          </a:r>
        </a:p>
      </dgm:t>
    </dgm:pt>
    <dgm:pt modelId="{75C675B1-DE45-4BD6-A96B-2AA9B15FB890}" type="parTrans" cxnId="{3773D5FA-FF65-42B0-9CDD-1F8C916D6A7F}">
      <dgm:prSet/>
      <dgm:spPr/>
      <dgm:t>
        <a:bodyPr/>
        <a:lstStyle/>
        <a:p>
          <a:endParaRPr lang="en-US"/>
        </a:p>
      </dgm:t>
    </dgm:pt>
    <dgm:pt modelId="{6AFB43AA-C328-48B5-BFA0-288C966EB042}" type="sibTrans" cxnId="{3773D5FA-FF65-42B0-9CDD-1F8C916D6A7F}">
      <dgm:prSet/>
      <dgm:spPr/>
      <dgm:t>
        <a:bodyPr/>
        <a:lstStyle/>
        <a:p>
          <a:endParaRPr lang="en-US"/>
        </a:p>
      </dgm:t>
    </dgm:pt>
    <dgm:pt modelId="{47B86E0C-5753-484B-BD54-BCD514459A7A}">
      <dgm:prSet/>
      <dgm:spPr/>
      <dgm:t>
        <a:bodyPr/>
        <a:lstStyle/>
        <a:p>
          <a:r>
            <a:rPr lang="en-US" b="1"/>
            <a:t>Reason:</a:t>
          </a:r>
          <a:r>
            <a:rPr lang="en-US"/>
            <a:t> Defects act as charge traps, reducing detector efficiency and increasing noise.</a:t>
          </a:r>
        </a:p>
      </dgm:t>
    </dgm:pt>
    <dgm:pt modelId="{394E3613-4FC2-4E78-8168-DA3C34C59C1B}" type="parTrans" cxnId="{94BABF0D-3976-491C-86EC-49558E3A84AD}">
      <dgm:prSet/>
      <dgm:spPr/>
      <dgm:t>
        <a:bodyPr/>
        <a:lstStyle/>
        <a:p>
          <a:endParaRPr lang="en-US"/>
        </a:p>
      </dgm:t>
    </dgm:pt>
    <dgm:pt modelId="{4204D4AF-AE5F-4EC6-81B2-8670FF0EB98A}" type="sibTrans" cxnId="{94BABF0D-3976-491C-86EC-49558E3A84AD}">
      <dgm:prSet/>
      <dgm:spPr/>
      <dgm:t>
        <a:bodyPr/>
        <a:lstStyle/>
        <a:p>
          <a:endParaRPr lang="en-US"/>
        </a:p>
      </dgm:t>
    </dgm:pt>
    <dgm:pt modelId="{6B45A12C-1753-4A23-B557-89996319DB84}" type="pres">
      <dgm:prSet presAssocID="{A0FF810B-7837-4F62-AE0A-C8FF43514259}" presName="vert0" presStyleCnt="0">
        <dgm:presLayoutVars>
          <dgm:dir/>
          <dgm:animOne val="branch"/>
          <dgm:animLvl val="lvl"/>
        </dgm:presLayoutVars>
      </dgm:prSet>
      <dgm:spPr/>
    </dgm:pt>
    <dgm:pt modelId="{3510D5E4-C2EF-4ADD-82A1-1F59AA9EE37B}" type="pres">
      <dgm:prSet presAssocID="{974EE740-DC59-42DE-8703-230E41D89469}" presName="thickLine" presStyleLbl="alignNode1" presStyleIdx="0" presStyleCnt="10"/>
      <dgm:spPr/>
    </dgm:pt>
    <dgm:pt modelId="{D911CF03-BAAE-4E87-AB50-F2A1DCC9D39D}" type="pres">
      <dgm:prSet presAssocID="{974EE740-DC59-42DE-8703-230E41D89469}" presName="horz1" presStyleCnt="0"/>
      <dgm:spPr/>
    </dgm:pt>
    <dgm:pt modelId="{841DBA70-9030-464D-B1B1-973DA347BD03}" type="pres">
      <dgm:prSet presAssocID="{974EE740-DC59-42DE-8703-230E41D89469}" presName="tx1" presStyleLbl="revTx" presStyleIdx="0" presStyleCnt="10"/>
      <dgm:spPr/>
    </dgm:pt>
    <dgm:pt modelId="{5E854A29-C5C5-42A3-BA33-1481F667B5C2}" type="pres">
      <dgm:prSet presAssocID="{974EE740-DC59-42DE-8703-230E41D89469}" presName="vert1" presStyleCnt="0"/>
      <dgm:spPr/>
    </dgm:pt>
    <dgm:pt modelId="{AF1654FA-5E65-4D70-A40E-3F9845DCE556}" type="pres">
      <dgm:prSet presAssocID="{1B0ECF3A-5153-483E-A909-EEA0D563F548}" presName="thickLine" presStyleLbl="alignNode1" presStyleIdx="1" presStyleCnt="10"/>
      <dgm:spPr/>
    </dgm:pt>
    <dgm:pt modelId="{EE68F30A-9936-434B-927C-94AA3E706E3A}" type="pres">
      <dgm:prSet presAssocID="{1B0ECF3A-5153-483E-A909-EEA0D563F548}" presName="horz1" presStyleCnt="0"/>
      <dgm:spPr/>
    </dgm:pt>
    <dgm:pt modelId="{76BF0EE3-BE2B-4F1E-A9D2-D0E1ABA3CCB8}" type="pres">
      <dgm:prSet presAssocID="{1B0ECF3A-5153-483E-A909-EEA0D563F548}" presName="tx1" presStyleLbl="revTx" presStyleIdx="1" presStyleCnt="10"/>
      <dgm:spPr/>
    </dgm:pt>
    <dgm:pt modelId="{85057DCC-E984-4F91-857B-8BF6F4CAEBA7}" type="pres">
      <dgm:prSet presAssocID="{1B0ECF3A-5153-483E-A909-EEA0D563F548}" presName="vert1" presStyleCnt="0"/>
      <dgm:spPr/>
    </dgm:pt>
    <dgm:pt modelId="{74BC72D7-A1AE-4B97-800B-B1596D310285}" type="pres">
      <dgm:prSet presAssocID="{ACBCFC42-7B69-48A4-9503-3BE87E197D3D}" presName="thickLine" presStyleLbl="alignNode1" presStyleIdx="2" presStyleCnt="10"/>
      <dgm:spPr/>
    </dgm:pt>
    <dgm:pt modelId="{E388EB73-528D-4A7F-9497-3AD57CD361AB}" type="pres">
      <dgm:prSet presAssocID="{ACBCFC42-7B69-48A4-9503-3BE87E197D3D}" presName="horz1" presStyleCnt="0"/>
      <dgm:spPr/>
    </dgm:pt>
    <dgm:pt modelId="{CC1D1F47-F088-418E-A700-D73790FC4122}" type="pres">
      <dgm:prSet presAssocID="{ACBCFC42-7B69-48A4-9503-3BE87E197D3D}" presName="tx1" presStyleLbl="revTx" presStyleIdx="2" presStyleCnt="10"/>
      <dgm:spPr/>
    </dgm:pt>
    <dgm:pt modelId="{28C17079-5FA6-4DCF-8AA0-EF02FEE324EA}" type="pres">
      <dgm:prSet presAssocID="{ACBCFC42-7B69-48A4-9503-3BE87E197D3D}" presName="vert1" presStyleCnt="0"/>
      <dgm:spPr/>
    </dgm:pt>
    <dgm:pt modelId="{CD5E6DB7-7C7F-4C82-BFBD-671BE3E9B377}" type="pres">
      <dgm:prSet presAssocID="{A18D44E0-FB93-461D-8580-5D701554B0E1}" presName="thickLine" presStyleLbl="alignNode1" presStyleIdx="3" presStyleCnt="10"/>
      <dgm:spPr/>
    </dgm:pt>
    <dgm:pt modelId="{C48D683E-883F-40F5-93F3-F9F1EBCE6C1E}" type="pres">
      <dgm:prSet presAssocID="{A18D44E0-FB93-461D-8580-5D701554B0E1}" presName="horz1" presStyleCnt="0"/>
      <dgm:spPr/>
    </dgm:pt>
    <dgm:pt modelId="{9D7F3D6F-3D8A-44AE-86A4-27559AAD81A5}" type="pres">
      <dgm:prSet presAssocID="{A18D44E0-FB93-461D-8580-5D701554B0E1}" presName="tx1" presStyleLbl="revTx" presStyleIdx="3" presStyleCnt="10"/>
      <dgm:spPr/>
    </dgm:pt>
    <dgm:pt modelId="{46E6547E-838A-4B0E-96BF-7E34DB90E865}" type="pres">
      <dgm:prSet presAssocID="{A18D44E0-FB93-461D-8580-5D701554B0E1}" presName="vert1" presStyleCnt="0"/>
      <dgm:spPr/>
    </dgm:pt>
    <dgm:pt modelId="{162D44BA-7675-4535-975B-EB39A4383EF8}" type="pres">
      <dgm:prSet presAssocID="{53190950-4A1F-4FB3-91F4-9CAB651751C7}" presName="thickLine" presStyleLbl="alignNode1" presStyleIdx="4" presStyleCnt="10"/>
      <dgm:spPr/>
    </dgm:pt>
    <dgm:pt modelId="{0D24BF07-A8C0-4FE6-98F5-CA7B261CFCE1}" type="pres">
      <dgm:prSet presAssocID="{53190950-4A1F-4FB3-91F4-9CAB651751C7}" presName="horz1" presStyleCnt="0"/>
      <dgm:spPr/>
    </dgm:pt>
    <dgm:pt modelId="{8C9B0DE9-5B81-4CC6-A64F-9E656810A1E5}" type="pres">
      <dgm:prSet presAssocID="{53190950-4A1F-4FB3-91F4-9CAB651751C7}" presName="tx1" presStyleLbl="revTx" presStyleIdx="4" presStyleCnt="10"/>
      <dgm:spPr/>
    </dgm:pt>
    <dgm:pt modelId="{C0032FD7-7D37-497B-8385-AEBF84E36254}" type="pres">
      <dgm:prSet presAssocID="{53190950-4A1F-4FB3-91F4-9CAB651751C7}" presName="vert1" presStyleCnt="0"/>
      <dgm:spPr/>
    </dgm:pt>
    <dgm:pt modelId="{BD078E72-297E-4DCD-B955-86BC7147D4A6}" type="pres">
      <dgm:prSet presAssocID="{C132C21C-EE9C-47F7-8B1D-20FCE4ADDD16}" presName="thickLine" presStyleLbl="alignNode1" presStyleIdx="5" presStyleCnt="10"/>
      <dgm:spPr/>
    </dgm:pt>
    <dgm:pt modelId="{2644D585-E343-4D43-8EE6-8DFAA9A6D87F}" type="pres">
      <dgm:prSet presAssocID="{C132C21C-EE9C-47F7-8B1D-20FCE4ADDD16}" presName="horz1" presStyleCnt="0"/>
      <dgm:spPr/>
    </dgm:pt>
    <dgm:pt modelId="{FF745F8B-BB45-4396-9A7C-E99A26FAF95A}" type="pres">
      <dgm:prSet presAssocID="{C132C21C-EE9C-47F7-8B1D-20FCE4ADDD16}" presName="tx1" presStyleLbl="revTx" presStyleIdx="5" presStyleCnt="10"/>
      <dgm:spPr/>
    </dgm:pt>
    <dgm:pt modelId="{16F42EDA-E04F-4549-967A-7FCCAAAE3367}" type="pres">
      <dgm:prSet presAssocID="{C132C21C-EE9C-47F7-8B1D-20FCE4ADDD16}" presName="vert1" presStyleCnt="0"/>
      <dgm:spPr/>
    </dgm:pt>
    <dgm:pt modelId="{B19BA2D4-8E4B-47A5-88D7-47A08D09ACEF}" type="pres">
      <dgm:prSet presAssocID="{A428ED7F-0E5F-491E-93C7-CDF2A2A83EDC}" presName="thickLine" presStyleLbl="alignNode1" presStyleIdx="6" presStyleCnt="10"/>
      <dgm:spPr/>
    </dgm:pt>
    <dgm:pt modelId="{711AC941-3362-4DEF-97EC-EA1C693F26A8}" type="pres">
      <dgm:prSet presAssocID="{A428ED7F-0E5F-491E-93C7-CDF2A2A83EDC}" presName="horz1" presStyleCnt="0"/>
      <dgm:spPr/>
    </dgm:pt>
    <dgm:pt modelId="{21AB66FD-D4F0-407A-AA95-05F3B6695BF3}" type="pres">
      <dgm:prSet presAssocID="{A428ED7F-0E5F-491E-93C7-CDF2A2A83EDC}" presName="tx1" presStyleLbl="revTx" presStyleIdx="6" presStyleCnt="10"/>
      <dgm:spPr/>
    </dgm:pt>
    <dgm:pt modelId="{3CE12AF5-29D9-4C36-8987-1531599D18B6}" type="pres">
      <dgm:prSet presAssocID="{A428ED7F-0E5F-491E-93C7-CDF2A2A83EDC}" presName="vert1" presStyleCnt="0"/>
      <dgm:spPr/>
    </dgm:pt>
    <dgm:pt modelId="{31441654-17A4-4CD4-A006-F3A71EF553CC}" type="pres">
      <dgm:prSet presAssocID="{42DBC6D0-AEEE-4557-B3AC-68ED79C202C3}" presName="thickLine" presStyleLbl="alignNode1" presStyleIdx="7" presStyleCnt="10"/>
      <dgm:spPr/>
    </dgm:pt>
    <dgm:pt modelId="{C9749562-11FD-4C80-A38F-2E13BFBC164D}" type="pres">
      <dgm:prSet presAssocID="{42DBC6D0-AEEE-4557-B3AC-68ED79C202C3}" presName="horz1" presStyleCnt="0"/>
      <dgm:spPr/>
    </dgm:pt>
    <dgm:pt modelId="{281EAA43-AD21-4246-B34C-594446E4D70D}" type="pres">
      <dgm:prSet presAssocID="{42DBC6D0-AEEE-4557-B3AC-68ED79C202C3}" presName="tx1" presStyleLbl="revTx" presStyleIdx="7" presStyleCnt="10"/>
      <dgm:spPr/>
    </dgm:pt>
    <dgm:pt modelId="{9E62029C-7253-4A2B-8C34-2C2766442864}" type="pres">
      <dgm:prSet presAssocID="{42DBC6D0-AEEE-4557-B3AC-68ED79C202C3}" presName="vert1" presStyleCnt="0"/>
      <dgm:spPr/>
    </dgm:pt>
    <dgm:pt modelId="{5F5425CA-4D9B-438D-AFC0-1AFD40A84178}" type="pres">
      <dgm:prSet presAssocID="{5F4A00C9-7654-4C61-B57E-30A14D5ACA45}" presName="thickLine" presStyleLbl="alignNode1" presStyleIdx="8" presStyleCnt="10"/>
      <dgm:spPr/>
    </dgm:pt>
    <dgm:pt modelId="{11F00AEF-A9C6-473B-8243-75F059A3BB49}" type="pres">
      <dgm:prSet presAssocID="{5F4A00C9-7654-4C61-B57E-30A14D5ACA45}" presName="horz1" presStyleCnt="0"/>
      <dgm:spPr/>
    </dgm:pt>
    <dgm:pt modelId="{DC28B78E-6386-406A-AF5B-140FBDC58F95}" type="pres">
      <dgm:prSet presAssocID="{5F4A00C9-7654-4C61-B57E-30A14D5ACA45}" presName="tx1" presStyleLbl="revTx" presStyleIdx="8" presStyleCnt="10"/>
      <dgm:spPr/>
    </dgm:pt>
    <dgm:pt modelId="{70FD012B-29B3-4D76-BFF7-BFAECFA15EE3}" type="pres">
      <dgm:prSet presAssocID="{5F4A00C9-7654-4C61-B57E-30A14D5ACA45}" presName="vert1" presStyleCnt="0"/>
      <dgm:spPr/>
    </dgm:pt>
    <dgm:pt modelId="{D6D1C766-B5B6-4D8C-9C72-7FEE09209295}" type="pres">
      <dgm:prSet presAssocID="{47B86E0C-5753-484B-BD54-BCD514459A7A}" presName="thickLine" presStyleLbl="alignNode1" presStyleIdx="9" presStyleCnt="10"/>
      <dgm:spPr/>
    </dgm:pt>
    <dgm:pt modelId="{B3F60B4F-2E0B-4BB4-844C-506F518F01B4}" type="pres">
      <dgm:prSet presAssocID="{47B86E0C-5753-484B-BD54-BCD514459A7A}" presName="horz1" presStyleCnt="0"/>
      <dgm:spPr/>
    </dgm:pt>
    <dgm:pt modelId="{FD1ECC7C-3E28-45E1-9B79-73BDFD9013E0}" type="pres">
      <dgm:prSet presAssocID="{47B86E0C-5753-484B-BD54-BCD514459A7A}" presName="tx1" presStyleLbl="revTx" presStyleIdx="9" presStyleCnt="10"/>
      <dgm:spPr/>
    </dgm:pt>
    <dgm:pt modelId="{57CDB578-0587-4004-A580-40BACFBC7D10}" type="pres">
      <dgm:prSet presAssocID="{47B86E0C-5753-484B-BD54-BCD514459A7A}" presName="vert1" presStyleCnt="0"/>
      <dgm:spPr/>
    </dgm:pt>
  </dgm:ptLst>
  <dgm:cxnLst>
    <dgm:cxn modelId="{94BABF0D-3976-491C-86EC-49558E3A84AD}" srcId="{A0FF810B-7837-4F62-AE0A-C8FF43514259}" destId="{47B86E0C-5753-484B-BD54-BCD514459A7A}" srcOrd="9" destOrd="0" parTransId="{394E3613-4FC2-4E78-8168-DA3C34C59C1B}" sibTransId="{4204D4AF-AE5F-4EC6-81B2-8670FF0EB98A}"/>
    <dgm:cxn modelId="{5A5BE81B-2C1B-4E3B-AD2C-103810BCC754}" type="presOf" srcId="{1B0ECF3A-5153-483E-A909-EEA0D563F548}" destId="{76BF0EE3-BE2B-4F1E-A9D2-D0E1ABA3CCB8}" srcOrd="0" destOrd="0" presId="urn:microsoft.com/office/officeart/2008/layout/LinedList"/>
    <dgm:cxn modelId="{C672F730-34A5-4815-A448-761D4E7929D6}" srcId="{A0FF810B-7837-4F62-AE0A-C8FF43514259}" destId="{42DBC6D0-AEEE-4557-B3AC-68ED79C202C3}" srcOrd="7" destOrd="0" parTransId="{4CA06D56-4B35-4E65-B97B-BE5AEBA9C8F6}" sibTransId="{559D14FA-7D48-43C4-BE60-7C9F54482458}"/>
    <dgm:cxn modelId="{5572A937-F04A-49ED-9060-719A82879330}" srcId="{A0FF810B-7837-4F62-AE0A-C8FF43514259}" destId="{C132C21C-EE9C-47F7-8B1D-20FCE4ADDD16}" srcOrd="5" destOrd="0" parTransId="{EC4621D6-0864-4763-B63F-F4B4D10FCC85}" sibTransId="{83636F9F-A8BB-4C19-AA24-3F02AB269889}"/>
    <dgm:cxn modelId="{1D303E3D-CA9F-4BD9-9148-85345D741083}" type="presOf" srcId="{5F4A00C9-7654-4C61-B57E-30A14D5ACA45}" destId="{DC28B78E-6386-406A-AF5B-140FBDC58F95}" srcOrd="0" destOrd="0" presId="urn:microsoft.com/office/officeart/2008/layout/LinedList"/>
    <dgm:cxn modelId="{B3C0613E-0D4A-4CFE-82A5-04DB8C987ACB}" type="presOf" srcId="{47B86E0C-5753-484B-BD54-BCD514459A7A}" destId="{FD1ECC7C-3E28-45E1-9B79-73BDFD9013E0}" srcOrd="0" destOrd="0" presId="urn:microsoft.com/office/officeart/2008/layout/LinedList"/>
    <dgm:cxn modelId="{7790C361-C9FF-4DE3-8C7E-985BAAE509FC}" srcId="{A0FF810B-7837-4F62-AE0A-C8FF43514259}" destId="{ACBCFC42-7B69-48A4-9503-3BE87E197D3D}" srcOrd="2" destOrd="0" parTransId="{A9819EFB-B7A6-44D7-9371-DC4945097B50}" sibTransId="{8EAC864D-A1C2-4096-92E6-8818194352BA}"/>
    <dgm:cxn modelId="{FE74B649-7B3C-4E90-826C-C48C9F4FCAEE}" srcId="{A0FF810B-7837-4F62-AE0A-C8FF43514259}" destId="{A18D44E0-FB93-461D-8580-5D701554B0E1}" srcOrd="3" destOrd="0" parTransId="{D2C50C2F-8AF1-43AB-9DA8-C53B8D4B4C5E}" sibTransId="{9DBB8C8B-B311-4C44-9DA4-44E67A5AAB37}"/>
    <dgm:cxn modelId="{6384086B-20EB-4205-B78E-C3C9B99C46D9}" type="presOf" srcId="{A0FF810B-7837-4F62-AE0A-C8FF43514259}" destId="{6B45A12C-1753-4A23-B557-89996319DB84}" srcOrd="0" destOrd="0" presId="urn:microsoft.com/office/officeart/2008/layout/LinedList"/>
    <dgm:cxn modelId="{22EDC055-DE8E-426D-BCC4-924544F8BC6B}" srcId="{A0FF810B-7837-4F62-AE0A-C8FF43514259}" destId="{1B0ECF3A-5153-483E-A909-EEA0D563F548}" srcOrd="1" destOrd="0" parTransId="{50BE4415-6CC9-4376-9168-BE70E397A397}" sibTransId="{099B67D8-F8D9-468A-BFD4-97DB8BCC037A}"/>
    <dgm:cxn modelId="{B6972C82-36C1-47C4-9FF2-52BF3FCEEE40}" type="presOf" srcId="{A18D44E0-FB93-461D-8580-5D701554B0E1}" destId="{9D7F3D6F-3D8A-44AE-86A4-27559AAD81A5}" srcOrd="0" destOrd="0" presId="urn:microsoft.com/office/officeart/2008/layout/LinedList"/>
    <dgm:cxn modelId="{B1C6DB88-B6D6-4BB3-9104-0D5F65DBCC7E}" type="presOf" srcId="{ACBCFC42-7B69-48A4-9503-3BE87E197D3D}" destId="{CC1D1F47-F088-418E-A700-D73790FC4122}" srcOrd="0" destOrd="0" presId="urn:microsoft.com/office/officeart/2008/layout/LinedList"/>
    <dgm:cxn modelId="{82807994-B178-4AD1-AF9B-1FC64E2505AD}" type="presOf" srcId="{A428ED7F-0E5F-491E-93C7-CDF2A2A83EDC}" destId="{21AB66FD-D4F0-407A-AA95-05F3B6695BF3}" srcOrd="0" destOrd="0" presId="urn:microsoft.com/office/officeart/2008/layout/LinedList"/>
    <dgm:cxn modelId="{DD2BBBA6-C76D-4DF6-955B-C5E2D437B2BB}" srcId="{A0FF810B-7837-4F62-AE0A-C8FF43514259}" destId="{53190950-4A1F-4FB3-91F4-9CAB651751C7}" srcOrd="4" destOrd="0" parTransId="{156F53D6-AE7B-461E-AA28-0917DB8367E3}" sibTransId="{1942600C-54B1-41BF-B0C8-663FF34024CA}"/>
    <dgm:cxn modelId="{670865B6-D650-4CD2-A917-853E7DEF5C45}" srcId="{A0FF810B-7837-4F62-AE0A-C8FF43514259}" destId="{974EE740-DC59-42DE-8703-230E41D89469}" srcOrd="0" destOrd="0" parTransId="{364584F8-F022-4450-98DD-0CDE224C6A31}" sibTransId="{58413188-D4C1-4E78-9A1F-9195E2DAD9F7}"/>
    <dgm:cxn modelId="{B79AC3B6-F06F-426A-A0B8-72F53B059AC6}" type="presOf" srcId="{C132C21C-EE9C-47F7-8B1D-20FCE4ADDD16}" destId="{FF745F8B-BB45-4396-9A7C-E99A26FAF95A}" srcOrd="0" destOrd="0" presId="urn:microsoft.com/office/officeart/2008/layout/LinedList"/>
    <dgm:cxn modelId="{02EF64BF-76C5-4EA8-B3ED-C169AD7267DF}" type="presOf" srcId="{974EE740-DC59-42DE-8703-230E41D89469}" destId="{841DBA70-9030-464D-B1B1-973DA347BD03}" srcOrd="0" destOrd="0" presId="urn:microsoft.com/office/officeart/2008/layout/LinedList"/>
    <dgm:cxn modelId="{0A3D6AC4-6370-4528-992A-D70AF5A89A45}" type="presOf" srcId="{53190950-4A1F-4FB3-91F4-9CAB651751C7}" destId="{8C9B0DE9-5B81-4CC6-A64F-9E656810A1E5}" srcOrd="0" destOrd="0" presId="urn:microsoft.com/office/officeart/2008/layout/LinedList"/>
    <dgm:cxn modelId="{5A2F9CD5-D71A-4729-8025-564186E0F27F}" type="presOf" srcId="{42DBC6D0-AEEE-4557-B3AC-68ED79C202C3}" destId="{281EAA43-AD21-4246-B34C-594446E4D70D}" srcOrd="0" destOrd="0" presId="urn:microsoft.com/office/officeart/2008/layout/LinedList"/>
    <dgm:cxn modelId="{57CEF6DD-DA1A-4E62-9AFE-BD6633167440}" srcId="{A0FF810B-7837-4F62-AE0A-C8FF43514259}" destId="{A428ED7F-0E5F-491E-93C7-CDF2A2A83EDC}" srcOrd="6" destOrd="0" parTransId="{C02D6D94-E486-4214-9255-DD7C0D094FA2}" sibTransId="{187BB6DD-2BD1-46D5-B363-95DC500D1C96}"/>
    <dgm:cxn modelId="{3773D5FA-FF65-42B0-9CDD-1F8C916D6A7F}" srcId="{A0FF810B-7837-4F62-AE0A-C8FF43514259}" destId="{5F4A00C9-7654-4C61-B57E-30A14D5ACA45}" srcOrd="8" destOrd="0" parTransId="{75C675B1-DE45-4BD6-A96B-2AA9B15FB890}" sibTransId="{6AFB43AA-C328-48B5-BFA0-288C966EB042}"/>
    <dgm:cxn modelId="{F25531B0-5180-4EB7-94CA-AC6842BB4584}" type="presParOf" srcId="{6B45A12C-1753-4A23-B557-89996319DB84}" destId="{3510D5E4-C2EF-4ADD-82A1-1F59AA9EE37B}" srcOrd="0" destOrd="0" presId="urn:microsoft.com/office/officeart/2008/layout/LinedList"/>
    <dgm:cxn modelId="{723A4117-407A-46E5-B0A5-AF25D99CE1B5}" type="presParOf" srcId="{6B45A12C-1753-4A23-B557-89996319DB84}" destId="{D911CF03-BAAE-4E87-AB50-F2A1DCC9D39D}" srcOrd="1" destOrd="0" presId="urn:microsoft.com/office/officeart/2008/layout/LinedList"/>
    <dgm:cxn modelId="{00DAF5E4-0E7C-4658-84BC-88A724D9BA2C}" type="presParOf" srcId="{D911CF03-BAAE-4E87-AB50-F2A1DCC9D39D}" destId="{841DBA70-9030-464D-B1B1-973DA347BD03}" srcOrd="0" destOrd="0" presId="urn:microsoft.com/office/officeart/2008/layout/LinedList"/>
    <dgm:cxn modelId="{39E9CAE3-6B37-42FD-B683-F21FE50B84CD}" type="presParOf" srcId="{D911CF03-BAAE-4E87-AB50-F2A1DCC9D39D}" destId="{5E854A29-C5C5-42A3-BA33-1481F667B5C2}" srcOrd="1" destOrd="0" presId="urn:microsoft.com/office/officeart/2008/layout/LinedList"/>
    <dgm:cxn modelId="{589D3F66-2884-431E-9113-D15649A3BD6E}" type="presParOf" srcId="{6B45A12C-1753-4A23-B557-89996319DB84}" destId="{AF1654FA-5E65-4D70-A40E-3F9845DCE556}" srcOrd="2" destOrd="0" presId="urn:microsoft.com/office/officeart/2008/layout/LinedList"/>
    <dgm:cxn modelId="{055AEA19-22DE-4033-A6DE-8403C4C871DE}" type="presParOf" srcId="{6B45A12C-1753-4A23-B557-89996319DB84}" destId="{EE68F30A-9936-434B-927C-94AA3E706E3A}" srcOrd="3" destOrd="0" presId="urn:microsoft.com/office/officeart/2008/layout/LinedList"/>
    <dgm:cxn modelId="{A33EBA6A-DC47-4F79-8DFA-EA2B6877C8E3}" type="presParOf" srcId="{EE68F30A-9936-434B-927C-94AA3E706E3A}" destId="{76BF0EE3-BE2B-4F1E-A9D2-D0E1ABA3CCB8}" srcOrd="0" destOrd="0" presId="urn:microsoft.com/office/officeart/2008/layout/LinedList"/>
    <dgm:cxn modelId="{08A2C1BC-A1FD-45ED-8FAC-8C2A657A154B}" type="presParOf" srcId="{EE68F30A-9936-434B-927C-94AA3E706E3A}" destId="{85057DCC-E984-4F91-857B-8BF6F4CAEBA7}" srcOrd="1" destOrd="0" presId="urn:microsoft.com/office/officeart/2008/layout/LinedList"/>
    <dgm:cxn modelId="{BA3BA500-7F42-43B3-8C87-2A3F9A2E9406}" type="presParOf" srcId="{6B45A12C-1753-4A23-B557-89996319DB84}" destId="{74BC72D7-A1AE-4B97-800B-B1596D310285}" srcOrd="4" destOrd="0" presId="urn:microsoft.com/office/officeart/2008/layout/LinedList"/>
    <dgm:cxn modelId="{DFACFD9A-29E0-45BE-8014-6C6BABF338F2}" type="presParOf" srcId="{6B45A12C-1753-4A23-B557-89996319DB84}" destId="{E388EB73-528D-4A7F-9497-3AD57CD361AB}" srcOrd="5" destOrd="0" presId="urn:microsoft.com/office/officeart/2008/layout/LinedList"/>
    <dgm:cxn modelId="{22CACC15-3E82-4970-A519-0D8D85CFD61A}" type="presParOf" srcId="{E388EB73-528D-4A7F-9497-3AD57CD361AB}" destId="{CC1D1F47-F088-418E-A700-D73790FC4122}" srcOrd="0" destOrd="0" presId="urn:microsoft.com/office/officeart/2008/layout/LinedList"/>
    <dgm:cxn modelId="{AA72DCA0-93B1-4ECD-8195-18E58F4DDB6C}" type="presParOf" srcId="{E388EB73-528D-4A7F-9497-3AD57CD361AB}" destId="{28C17079-5FA6-4DCF-8AA0-EF02FEE324EA}" srcOrd="1" destOrd="0" presId="urn:microsoft.com/office/officeart/2008/layout/LinedList"/>
    <dgm:cxn modelId="{D523E668-2B70-4C3B-A03A-813C62BADC2C}" type="presParOf" srcId="{6B45A12C-1753-4A23-B557-89996319DB84}" destId="{CD5E6DB7-7C7F-4C82-BFBD-671BE3E9B377}" srcOrd="6" destOrd="0" presId="urn:microsoft.com/office/officeart/2008/layout/LinedList"/>
    <dgm:cxn modelId="{57A460AF-BAD5-4F19-99DE-FCA568D1A0D2}" type="presParOf" srcId="{6B45A12C-1753-4A23-B557-89996319DB84}" destId="{C48D683E-883F-40F5-93F3-F9F1EBCE6C1E}" srcOrd="7" destOrd="0" presId="urn:microsoft.com/office/officeart/2008/layout/LinedList"/>
    <dgm:cxn modelId="{9C178688-0F7C-4228-8FB2-BE02E4965669}" type="presParOf" srcId="{C48D683E-883F-40F5-93F3-F9F1EBCE6C1E}" destId="{9D7F3D6F-3D8A-44AE-86A4-27559AAD81A5}" srcOrd="0" destOrd="0" presId="urn:microsoft.com/office/officeart/2008/layout/LinedList"/>
    <dgm:cxn modelId="{E58863B7-FF24-483F-873E-4C5E8A7F0AD5}" type="presParOf" srcId="{C48D683E-883F-40F5-93F3-F9F1EBCE6C1E}" destId="{46E6547E-838A-4B0E-96BF-7E34DB90E865}" srcOrd="1" destOrd="0" presId="urn:microsoft.com/office/officeart/2008/layout/LinedList"/>
    <dgm:cxn modelId="{EB70A247-1E5D-46D6-9843-4B6FD3C5D16A}" type="presParOf" srcId="{6B45A12C-1753-4A23-B557-89996319DB84}" destId="{162D44BA-7675-4535-975B-EB39A4383EF8}" srcOrd="8" destOrd="0" presId="urn:microsoft.com/office/officeart/2008/layout/LinedList"/>
    <dgm:cxn modelId="{31DB99FC-8A77-4C07-A427-89AACAC2207A}" type="presParOf" srcId="{6B45A12C-1753-4A23-B557-89996319DB84}" destId="{0D24BF07-A8C0-4FE6-98F5-CA7B261CFCE1}" srcOrd="9" destOrd="0" presId="urn:microsoft.com/office/officeart/2008/layout/LinedList"/>
    <dgm:cxn modelId="{08ADF168-5F44-4626-B515-3EC80703EA58}" type="presParOf" srcId="{0D24BF07-A8C0-4FE6-98F5-CA7B261CFCE1}" destId="{8C9B0DE9-5B81-4CC6-A64F-9E656810A1E5}" srcOrd="0" destOrd="0" presId="urn:microsoft.com/office/officeart/2008/layout/LinedList"/>
    <dgm:cxn modelId="{4FC3F8A3-BB6D-4DE8-9DC2-2EF46B436D62}" type="presParOf" srcId="{0D24BF07-A8C0-4FE6-98F5-CA7B261CFCE1}" destId="{C0032FD7-7D37-497B-8385-AEBF84E36254}" srcOrd="1" destOrd="0" presId="urn:microsoft.com/office/officeart/2008/layout/LinedList"/>
    <dgm:cxn modelId="{CDF6C759-FEA2-4B9F-8557-0C9623B3A698}" type="presParOf" srcId="{6B45A12C-1753-4A23-B557-89996319DB84}" destId="{BD078E72-297E-4DCD-B955-86BC7147D4A6}" srcOrd="10" destOrd="0" presId="urn:microsoft.com/office/officeart/2008/layout/LinedList"/>
    <dgm:cxn modelId="{E43D928C-14CB-4372-9B92-285F1C6D0FF4}" type="presParOf" srcId="{6B45A12C-1753-4A23-B557-89996319DB84}" destId="{2644D585-E343-4D43-8EE6-8DFAA9A6D87F}" srcOrd="11" destOrd="0" presId="urn:microsoft.com/office/officeart/2008/layout/LinedList"/>
    <dgm:cxn modelId="{8C73724B-71B3-44B0-84CE-70873DCE92DA}" type="presParOf" srcId="{2644D585-E343-4D43-8EE6-8DFAA9A6D87F}" destId="{FF745F8B-BB45-4396-9A7C-E99A26FAF95A}" srcOrd="0" destOrd="0" presId="urn:microsoft.com/office/officeart/2008/layout/LinedList"/>
    <dgm:cxn modelId="{0710B770-6CE4-41E8-B2A5-5456D2213AB2}" type="presParOf" srcId="{2644D585-E343-4D43-8EE6-8DFAA9A6D87F}" destId="{16F42EDA-E04F-4549-967A-7FCCAAAE3367}" srcOrd="1" destOrd="0" presId="urn:microsoft.com/office/officeart/2008/layout/LinedList"/>
    <dgm:cxn modelId="{81659790-845C-40CA-B2E7-EF269214209F}" type="presParOf" srcId="{6B45A12C-1753-4A23-B557-89996319DB84}" destId="{B19BA2D4-8E4B-47A5-88D7-47A08D09ACEF}" srcOrd="12" destOrd="0" presId="urn:microsoft.com/office/officeart/2008/layout/LinedList"/>
    <dgm:cxn modelId="{59A54D0D-4D7D-4C99-A860-47F74F708654}" type="presParOf" srcId="{6B45A12C-1753-4A23-B557-89996319DB84}" destId="{711AC941-3362-4DEF-97EC-EA1C693F26A8}" srcOrd="13" destOrd="0" presId="urn:microsoft.com/office/officeart/2008/layout/LinedList"/>
    <dgm:cxn modelId="{7344A05D-70FB-48CF-84BC-548B12AFB334}" type="presParOf" srcId="{711AC941-3362-4DEF-97EC-EA1C693F26A8}" destId="{21AB66FD-D4F0-407A-AA95-05F3B6695BF3}" srcOrd="0" destOrd="0" presId="urn:microsoft.com/office/officeart/2008/layout/LinedList"/>
    <dgm:cxn modelId="{485D39DB-0148-4FD2-B351-8DC0B73BDD0E}" type="presParOf" srcId="{711AC941-3362-4DEF-97EC-EA1C693F26A8}" destId="{3CE12AF5-29D9-4C36-8987-1531599D18B6}" srcOrd="1" destOrd="0" presId="urn:microsoft.com/office/officeart/2008/layout/LinedList"/>
    <dgm:cxn modelId="{0578849F-63E8-4A60-81CE-E88B93D80A30}" type="presParOf" srcId="{6B45A12C-1753-4A23-B557-89996319DB84}" destId="{31441654-17A4-4CD4-A006-F3A71EF553CC}" srcOrd="14" destOrd="0" presId="urn:microsoft.com/office/officeart/2008/layout/LinedList"/>
    <dgm:cxn modelId="{E71925A4-AA7E-4FC6-90D4-62EEF5CCC7CC}" type="presParOf" srcId="{6B45A12C-1753-4A23-B557-89996319DB84}" destId="{C9749562-11FD-4C80-A38F-2E13BFBC164D}" srcOrd="15" destOrd="0" presId="urn:microsoft.com/office/officeart/2008/layout/LinedList"/>
    <dgm:cxn modelId="{4EBFEC3D-444F-4DF1-BDF9-91B400AA93BC}" type="presParOf" srcId="{C9749562-11FD-4C80-A38F-2E13BFBC164D}" destId="{281EAA43-AD21-4246-B34C-594446E4D70D}" srcOrd="0" destOrd="0" presId="urn:microsoft.com/office/officeart/2008/layout/LinedList"/>
    <dgm:cxn modelId="{5254DBCA-0852-4390-A42B-F9E2792CD8A9}" type="presParOf" srcId="{C9749562-11FD-4C80-A38F-2E13BFBC164D}" destId="{9E62029C-7253-4A2B-8C34-2C2766442864}" srcOrd="1" destOrd="0" presId="urn:microsoft.com/office/officeart/2008/layout/LinedList"/>
    <dgm:cxn modelId="{8CBE45FC-A566-465A-887C-5F2B0C6665D5}" type="presParOf" srcId="{6B45A12C-1753-4A23-B557-89996319DB84}" destId="{5F5425CA-4D9B-438D-AFC0-1AFD40A84178}" srcOrd="16" destOrd="0" presId="urn:microsoft.com/office/officeart/2008/layout/LinedList"/>
    <dgm:cxn modelId="{63C933D4-F020-469F-8E42-F2850010044D}" type="presParOf" srcId="{6B45A12C-1753-4A23-B557-89996319DB84}" destId="{11F00AEF-A9C6-473B-8243-75F059A3BB49}" srcOrd="17" destOrd="0" presId="urn:microsoft.com/office/officeart/2008/layout/LinedList"/>
    <dgm:cxn modelId="{C53F2583-7D37-4602-8097-71E2862C657E}" type="presParOf" srcId="{11F00AEF-A9C6-473B-8243-75F059A3BB49}" destId="{DC28B78E-6386-406A-AF5B-140FBDC58F95}" srcOrd="0" destOrd="0" presId="urn:microsoft.com/office/officeart/2008/layout/LinedList"/>
    <dgm:cxn modelId="{AD41AEA2-04E5-4684-A5CB-A685DF598DF3}" type="presParOf" srcId="{11F00AEF-A9C6-473B-8243-75F059A3BB49}" destId="{70FD012B-29B3-4D76-BFF7-BFAECFA15EE3}" srcOrd="1" destOrd="0" presId="urn:microsoft.com/office/officeart/2008/layout/LinedList"/>
    <dgm:cxn modelId="{28134679-114B-4294-8640-3FC15E377138}" type="presParOf" srcId="{6B45A12C-1753-4A23-B557-89996319DB84}" destId="{D6D1C766-B5B6-4D8C-9C72-7FEE09209295}" srcOrd="18" destOrd="0" presId="urn:microsoft.com/office/officeart/2008/layout/LinedList"/>
    <dgm:cxn modelId="{5B871488-CC82-4355-BDB3-75F4B7E626D0}" type="presParOf" srcId="{6B45A12C-1753-4A23-B557-89996319DB84}" destId="{B3F60B4F-2E0B-4BB4-844C-506F518F01B4}" srcOrd="19" destOrd="0" presId="urn:microsoft.com/office/officeart/2008/layout/LinedList"/>
    <dgm:cxn modelId="{1CCE67D9-7484-40F4-BEF7-204362487551}" type="presParOf" srcId="{B3F60B4F-2E0B-4BB4-844C-506F518F01B4}" destId="{FD1ECC7C-3E28-45E1-9B79-73BDFD9013E0}" srcOrd="0" destOrd="0" presId="urn:microsoft.com/office/officeart/2008/layout/LinedList"/>
    <dgm:cxn modelId="{504818A2-64DE-42DA-B3EE-F739D132EBC5}" type="presParOf" srcId="{B3F60B4F-2E0B-4BB4-844C-506F518F01B4}" destId="{57CDB578-0587-4004-A580-40BACFBC7D1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0D5E4-C2EF-4ADD-82A1-1F59AA9EE37B}">
      <dsp:nvSpPr>
        <dsp:cNvPr id="0" name=""/>
        <dsp:cNvSpPr/>
      </dsp:nvSpPr>
      <dsp:spPr>
        <a:xfrm>
          <a:off x="0" y="531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DBA70-9030-464D-B1B1-973DA347BD03}">
      <dsp:nvSpPr>
        <dsp:cNvPr id="0" name=""/>
        <dsp:cNvSpPr/>
      </dsp:nvSpPr>
      <dsp:spPr>
        <a:xfrm>
          <a:off x="0" y="531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High Purity</a:t>
          </a:r>
          <a:endParaRPr lang="en-US" sz="1200" kern="1200"/>
        </a:p>
      </dsp:txBody>
      <dsp:txXfrm>
        <a:off x="0" y="531"/>
        <a:ext cx="5181600" cy="435027"/>
      </dsp:txXfrm>
    </dsp:sp>
    <dsp:sp modelId="{AF1654FA-5E65-4D70-A40E-3F9845DCE556}">
      <dsp:nvSpPr>
        <dsp:cNvPr id="0" name=""/>
        <dsp:cNvSpPr/>
      </dsp:nvSpPr>
      <dsp:spPr>
        <a:xfrm>
          <a:off x="0" y="435558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F0EE3-BE2B-4F1E-A9D2-D0E1ABA3CCB8}">
      <dsp:nvSpPr>
        <dsp:cNvPr id="0" name=""/>
        <dsp:cNvSpPr/>
      </dsp:nvSpPr>
      <dsp:spPr>
        <a:xfrm>
          <a:off x="0" y="435558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Material:</a:t>
          </a:r>
          <a:r>
            <a:rPr lang="en-US" sz="1200" kern="1200"/>
            <a:t> Synthetic diamond, typically grown via Chemical Vapor Deposition (CVD), is preferred.</a:t>
          </a:r>
        </a:p>
      </dsp:txBody>
      <dsp:txXfrm>
        <a:off x="0" y="435558"/>
        <a:ext cx="5181600" cy="435027"/>
      </dsp:txXfrm>
    </dsp:sp>
    <dsp:sp modelId="{74BC72D7-A1AE-4B97-800B-B1596D310285}">
      <dsp:nvSpPr>
        <dsp:cNvPr id="0" name=""/>
        <dsp:cNvSpPr/>
      </dsp:nvSpPr>
      <dsp:spPr>
        <a:xfrm>
          <a:off x="0" y="870586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D1F47-F088-418E-A700-D73790FC4122}">
      <dsp:nvSpPr>
        <dsp:cNvPr id="0" name=""/>
        <dsp:cNvSpPr/>
      </dsp:nvSpPr>
      <dsp:spPr>
        <a:xfrm>
          <a:off x="0" y="870586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Reason:</a:t>
          </a:r>
          <a:r>
            <a:rPr lang="en-US" sz="1200" kern="1200"/>
            <a:t> High-purity diamond minimizes background noise and ensures a clear signal from the low-energy beta particles.</a:t>
          </a:r>
        </a:p>
      </dsp:txBody>
      <dsp:txXfrm>
        <a:off x="0" y="870586"/>
        <a:ext cx="5181600" cy="435027"/>
      </dsp:txXfrm>
    </dsp:sp>
    <dsp:sp modelId="{CD5E6DB7-7C7F-4C82-BFBD-671BE3E9B377}">
      <dsp:nvSpPr>
        <dsp:cNvPr id="0" name=""/>
        <dsp:cNvSpPr/>
      </dsp:nvSpPr>
      <dsp:spPr>
        <a:xfrm>
          <a:off x="0" y="1305613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7F3D6F-3D8A-44AE-86A4-27559AAD81A5}">
      <dsp:nvSpPr>
        <dsp:cNvPr id="0" name=""/>
        <dsp:cNvSpPr/>
      </dsp:nvSpPr>
      <dsp:spPr>
        <a:xfrm>
          <a:off x="0" y="1305613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Impurity Level:</a:t>
          </a:r>
          <a:r>
            <a:rPr lang="en-US" sz="1200" kern="1200"/>
            <a:t> Nitrogen and boron impurities should be minimized to prevent charge carrier trapping.</a:t>
          </a:r>
        </a:p>
      </dsp:txBody>
      <dsp:txXfrm>
        <a:off x="0" y="1305613"/>
        <a:ext cx="5181600" cy="435027"/>
      </dsp:txXfrm>
    </dsp:sp>
    <dsp:sp modelId="{162D44BA-7675-4535-975B-EB39A4383EF8}">
      <dsp:nvSpPr>
        <dsp:cNvPr id="0" name=""/>
        <dsp:cNvSpPr/>
      </dsp:nvSpPr>
      <dsp:spPr>
        <a:xfrm>
          <a:off x="0" y="1740641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9B0DE9-5B81-4CC6-A64F-9E656810A1E5}">
      <dsp:nvSpPr>
        <dsp:cNvPr id="0" name=""/>
        <dsp:cNvSpPr/>
      </dsp:nvSpPr>
      <dsp:spPr>
        <a:xfrm>
          <a:off x="0" y="1740641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Controlled Doping</a:t>
          </a:r>
          <a:endParaRPr lang="en-US" sz="1200" kern="1200"/>
        </a:p>
      </dsp:txBody>
      <dsp:txXfrm>
        <a:off x="0" y="1740641"/>
        <a:ext cx="5181600" cy="435027"/>
      </dsp:txXfrm>
    </dsp:sp>
    <dsp:sp modelId="{BD078E72-297E-4DCD-B955-86BC7147D4A6}">
      <dsp:nvSpPr>
        <dsp:cNvPr id="0" name=""/>
        <dsp:cNvSpPr/>
      </dsp:nvSpPr>
      <dsp:spPr>
        <a:xfrm>
          <a:off x="0" y="2175668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45F8B-BB45-4396-9A7C-E99A26FAF95A}">
      <dsp:nvSpPr>
        <dsp:cNvPr id="0" name=""/>
        <dsp:cNvSpPr/>
      </dsp:nvSpPr>
      <dsp:spPr>
        <a:xfrm>
          <a:off x="0" y="2175669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Requirement:</a:t>
          </a:r>
          <a:r>
            <a:rPr lang="en-US" sz="1200" kern="1200"/>
            <a:t> N-type or intrinsic diamond layers are common for radiation detection.</a:t>
          </a:r>
        </a:p>
      </dsp:txBody>
      <dsp:txXfrm>
        <a:off x="0" y="2175669"/>
        <a:ext cx="5181600" cy="435027"/>
      </dsp:txXfrm>
    </dsp:sp>
    <dsp:sp modelId="{B19BA2D4-8E4B-47A5-88D7-47A08D09ACEF}">
      <dsp:nvSpPr>
        <dsp:cNvPr id="0" name=""/>
        <dsp:cNvSpPr/>
      </dsp:nvSpPr>
      <dsp:spPr>
        <a:xfrm>
          <a:off x="0" y="2610696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B66FD-D4F0-407A-AA95-05F3B6695BF3}">
      <dsp:nvSpPr>
        <dsp:cNvPr id="0" name=""/>
        <dsp:cNvSpPr/>
      </dsp:nvSpPr>
      <dsp:spPr>
        <a:xfrm>
          <a:off x="0" y="2610696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Reason:</a:t>
          </a:r>
          <a:r>
            <a:rPr lang="en-US" sz="1200" kern="1200"/>
            <a:t> Proper doping allows the formation of a diode junction, enabling efficient electron-hole separation and charge collection.</a:t>
          </a:r>
        </a:p>
      </dsp:txBody>
      <dsp:txXfrm>
        <a:off x="0" y="2610696"/>
        <a:ext cx="5181600" cy="435027"/>
      </dsp:txXfrm>
    </dsp:sp>
    <dsp:sp modelId="{31441654-17A4-4CD4-A006-F3A71EF553CC}">
      <dsp:nvSpPr>
        <dsp:cNvPr id="0" name=""/>
        <dsp:cNvSpPr/>
      </dsp:nvSpPr>
      <dsp:spPr>
        <a:xfrm>
          <a:off x="0" y="3045724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EAA43-AD21-4246-B34C-594446E4D70D}">
      <dsp:nvSpPr>
        <dsp:cNvPr id="0" name=""/>
        <dsp:cNvSpPr/>
      </dsp:nvSpPr>
      <dsp:spPr>
        <a:xfrm>
          <a:off x="0" y="3045724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Low Defect Density</a:t>
          </a:r>
          <a:endParaRPr lang="en-US" sz="1200" kern="1200"/>
        </a:p>
      </dsp:txBody>
      <dsp:txXfrm>
        <a:off x="0" y="3045724"/>
        <a:ext cx="5181600" cy="435027"/>
      </dsp:txXfrm>
    </dsp:sp>
    <dsp:sp modelId="{5F5425CA-4D9B-438D-AFC0-1AFD40A84178}">
      <dsp:nvSpPr>
        <dsp:cNvPr id="0" name=""/>
        <dsp:cNvSpPr/>
      </dsp:nvSpPr>
      <dsp:spPr>
        <a:xfrm>
          <a:off x="0" y="3480751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8B78E-6386-406A-AF5B-140FBDC58F95}">
      <dsp:nvSpPr>
        <dsp:cNvPr id="0" name=""/>
        <dsp:cNvSpPr/>
      </dsp:nvSpPr>
      <dsp:spPr>
        <a:xfrm>
          <a:off x="0" y="3480751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Requirement:</a:t>
          </a:r>
          <a:r>
            <a:rPr lang="en-US" sz="1200" kern="1200"/>
            <a:t> The diamond film should have minimal grain boundaries, dislocations, or inclusions.</a:t>
          </a:r>
        </a:p>
      </dsp:txBody>
      <dsp:txXfrm>
        <a:off x="0" y="3480751"/>
        <a:ext cx="5181600" cy="435027"/>
      </dsp:txXfrm>
    </dsp:sp>
    <dsp:sp modelId="{D6D1C766-B5B6-4D8C-9C72-7FEE09209295}">
      <dsp:nvSpPr>
        <dsp:cNvPr id="0" name=""/>
        <dsp:cNvSpPr/>
      </dsp:nvSpPr>
      <dsp:spPr>
        <a:xfrm>
          <a:off x="0" y="3915779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ECC7C-3E28-45E1-9B79-73BDFD9013E0}">
      <dsp:nvSpPr>
        <dsp:cNvPr id="0" name=""/>
        <dsp:cNvSpPr/>
      </dsp:nvSpPr>
      <dsp:spPr>
        <a:xfrm>
          <a:off x="0" y="3915779"/>
          <a:ext cx="5181600" cy="435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Reason:</a:t>
          </a:r>
          <a:r>
            <a:rPr lang="en-US" sz="1200" kern="1200"/>
            <a:t> Defects act as charge traps, reducing detector efficiency and increasing noise.</a:t>
          </a:r>
        </a:p>
      </dsp:txBody>
      <dsp:txXfrm>
        <a:off x="0" y="3915779"/>
        <a:ext cx="5181600" cy="435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A6FEA-D745-4B28-816B-99CC929D7B77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D90DD-B795-472F-9590-CE38B2586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191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28CF582-08A5-440E-AAD5-CC624C0D4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2C18A-05AC-415D-8848-22E87E282C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2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Bi‑207 emits several well‑known </a:t>
            </a:r>
            <a:r>
              <a:rPr lang="en-GB" b="1" dirty="0">
                <a:effectLst/>
              </a:rPr>
              <a:t>internal conversion electron (ICE)</a:t>
            </a:r>
            <a:r>
              <a:rPr lang="en-GB" dirty="0">
                <a:effectLst/>
              </a:rPr>
              <a:t> lines, for example (approximate values):</a:t>
            </a:r>
          </a:p>
          <a:p>
            <a:r>
              <a:rPr lang="en-GB" b="1" dirty="0">
                <a:effectLst/>
              </a:rPr>
              <a:t>~482 keV</a:t>
            </a:r>
            <a:endParaRPr lang="en-GB" dirty="0">
              <a:effectLst/>
            </a:endParaRPr>
          </a:p>
          <a:p>
            <a:r>
              <a:rPr lang="en-GB" b="1" dirty="0">
                <a:effectLst/>
              </a:rPr>
              <a:t>~976 keV</a:t>
            </a:r>
            <a:endParaRPr lang="en-GB" dirty="0">
              <a:effectLst/>
            </a:endParaRPr>
          </a:p>
          <a:p>
            <a:r>
              <a:rPr lang="en-GB" b="1" dirty="0">
                <a:effectLst/>
              </a:rPr>
              <a:t>~1048 keV</a:t>
            </a:r>
            <a:endParaRPr lang="en-GB" dirty="0">
              <a:effectLst/>
            </a:endParaRPr>
          </a:p>
          <a:p>
            <a:r>
              <a:rPr lang="en-GB" dirty="0">
                <a:effectLst/>
              </a:rPr>
              <a:t>Each of these gives you a </a:t>
            </a:r>
            <a:r>
              <a:rPr lang="en-GB" b="1" dirty="0">
                <a:effectLst/>
              </a:rPr>
              <a:t>sharp feature</a:t>
            </a:r>
            <a:r>
              <a:rPr lang="en-GB" dirty="0">
                <a:effectLst/>
              </a:rPr>
              <a:t> in your pulse‑height spectrum—an “anchor point” for your calibration curve.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D90DD-B795-472F-9590-CE38B25869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376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Energy bins  1 keV  more at </a:t>
            </a:r>
          </a:p>
          <a:p>
            <a:r>
              <a:rPr lang="en-GB" dirty="0"/>
              <a:t>Most probable energy = peak counts</a:t>
            </a:r>
          </a:p>
          <a:p>
            <a:r>
              <a:rPr lang="en-GB" dirty="0"/>
              <a:t>Magnetic filters to deselect low energy beta or aperture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D90DD-B795-472F-9590-CE38B25869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9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11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4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091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Colour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A903D7F4-2AD2-4C9C-9330-C03E0E70D3F1}"/>
              </a:ext>
            </a:extLst>
          </p:cNvPr>
          <p:cNvSpPr/>
          <p:nvPr userDrawn="1"/>
        </p:nvSpPr>
        <p:spPr>
          <a:xfrm>
            <a:off x="7611533" y="-4233"/>
            <a:ext cx="4580467" cy="6862233"/>
          </a:xfrm>
          <a:custGeom>
            <a:avLst/>
            <a:gdLst>
              <a:gd name="connsiteX0" fmla="*/ 0 w 3435350"/>
              <a:gd name="connsiteY0" fmla="*/ 0 h 5143500"/>
              <a:gd name="connsiteX1" fmla="*/ 3435350 w 3435350"/>
              <a:gd name="connsiteY1" fmla="*/ 0 h 5143500"/>
              <a:gd name="connsiteX2" fmla="*/ 3435350 w 3435350"/>
              <a:gd name="connsiteY2" fmla="*/ 5143500 h 5143500"/>
              <a:gd name="connsiteX3" fmla="*/ 0 w 3435350"/>
              <a:gd name="connsiteY3" fmla="*/ 5143500 h 5143500"/>
              <a:gd name="connsiteX4" fmla="*/ 0 w 3435350"/>
              <a:gd name="connsiteY4" fmla="*/ 0 h 5143500"/>
              <a:gd name="connsiteX0" fmla="*/ 1476375 w 3435350"/>
              <a:gd name="connsiteY0" fmla="*/ 0 h 5248275"/>
              <a:gd name="connsiteX1" fmla="*/ 3435350 w 3435350"/>
              <a:gd name="connsiteY1" fmla="*/ 104775 h 5248275"/>
              <a:gd name="connsiteX2" fmla="*/ 3435350 w 3435350"/>
              <a:gd name="connsiteY2" fmla="*/ 5248275 h 5248275"/>
              <a:gd name="connsiteX3" fmla="*/ 0 w 3435350"/>
              <a:gd name="connsiteY3" fmla="*/ 5248275 h 5248275"/>
              <a:gd name="connsiteX4" fmla="*/ 1476375 w 3435350"/>
              <a:gd name="connsiteY4" fmla="*/ 0 h 5248275"/>
              <a:gd name="connsiteX0" fmla="*/ 1190625 w 3435350"/>
              <a:gd name="connsiteY0" fmla="*/ 0 h 5162550"/>
              <a:gd name="connsiteX1" fmla="*/ 3435350 w 3435350"/>
              <a:gd name="connsiteY1" fmla="*/ 19050 h 5162550"/>
              <a:gd name="connsiteX2" fmla="*/ 3435350 w 3435350"/>
              <a:gd name="connsiteY2" fmla="*/ 5162550 h 5162550"/>
              <a:gd name="connsiteX3" fmla="*/ 0 w 3435350"/>
              <a:gd name="connsiteY3" fmla="*/ 5162550 h 5162550"/>
              <a:gd name="connsiteX4" fmla="*/ 1190625 w 3435350"/>
              <a:gd name="connsiteY4" fmla="*/ 0 h 5162550"/>
              <a:gd name="connsiteX0" fmla="*/ 11938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3800 w 3435350"/>
              <a:gd name="connsiteY4" fmla="*/ 0 h 5146675"/>
              <a:gd name="connsiteX0" fmla="*/ 1219200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219200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  <a:gd name="connsiteX0" fmla="*/ 1190625 w 3435350"/>
              <a:gd name="connsiteY0" fmla="*/ 0 h 5146675"/>
              <a:gd name="connsiteX1" fmla="*/ 3435350 w 3435350"/>
              <a:gd name="connsiteY1" fmla="*/ 3175 h 5146675"/>
              <a:gd name="connsiteX2" fmla="*/ 3435350 w 3435350"/>
              <a:gd name="connsiteY2" fmla="*/ 5146675 h 5146675"/>
              <a:gd name="connsiteX3" fmla="*/ 0 w 3435350"/>
              <a:gd name="connsiteY3" fmla="*/ 5146675 h 5146675"/>
              <a:gd name="connsiteX4" fmla="*/ 1190625 w 3435350"/>
              <a:gd name="connsiteY4" fmla="*/ 0 h 514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5350" h="5146675">
                <a:moveTo>
                  <a:pt x="1190625" y="0"/>
                </a:moveTo>
                <a:lnTo>
                  <a:pt x="3435350" y="3175"/>
                </a:lnTo>
                <a:lnTo>
                  <a:pt x="3435350" y="5146675"/>
                </a:lnTo>
                <a:lnTo>
                  <a:pt x="0" y="5146675"/>
                </a:lnTo>
                <a:lnTo>
                  <a:pt x="1190625" y="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C8C1A-1BF5-4B59-AC3C-73632A8AD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400" y="2131200"/>
            <a:ext cx="7012800" cy="1468800"/>
          </a:xfrm>
        </p:spPr>
        <p:txBody>
          <a:bodyPr anchor="b"/>
          <a:lstStyle>
            <a:lvl1pPr algn="l">
              <a:defRPr sz="5867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9FAE3-5BF7-4965-9A39-4DF10150B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400" y="3602037"/>
            <a:ext cx="7012800" cy="1752000"/>
          </a:xfrm>
        </p:spPr>
        <p:txBody>
          <a:bodyPr>
            <a:normAutofit/>
          </a:bodyPr>
          <a:lstStyle>
            <a:lvl1pPr marL="0" indent="0" algn="l">
              <a:buNone/>
              <a:defRPr sz="2667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72EC3-CD0E-4DAF-AFA9-AA5AC3F2F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2C485A-CFD1-4426-A587-FCC12D6AD237}" type="datetime1">
              <a:rPr lang="en-GB" smtClean="0"/>
              <a:pPr/>
              <a:t>22/01/2026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B6EE9-35CE-4EDE-8C2A-8C22D6E5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E84B-B0A3-4B16-A256-83DF6969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7DE1CF8-1877-4310-8670-A269E8016C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14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50"/>
    </mc:Choice>
    <mc:Fallback xmlns="">
      <p:transition advClick="0" advTm="1005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2333-4531-4F49-98C7-71CE6B11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00" y="907200"/>
            <a:ext cx="7012800" cy="1468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BEE29-071E-4ED4-B0D5-046429DF4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400" y="2433600"/>
            <a:ext cx="7012800" cy="333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9016-1CC6-48C9-96F5-24F342CE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6329-32E5-45D1-A44F-3528B41BEAB5}" type="datetime1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222F4-7BC9-4ABB-8BD9-5765E759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B4C82-F699-4384-99AC-56B3E6E8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1CF8-1877-4310-8670-A269E8016CA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8083C25-9322-4123-BA6A-1F002C5AC1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76472" y="0"/>
            <a:ext cx="4615528" cy="6858000"/>
          </a:xfrm>
          <a:custGeom>
            <a:avLst/>
            <a:gdLst>
              <a:gd name="connsiteX0" fmla="*/ 0 w 3900487"/>
              <a:gd name="connsiteY0" fmla="*/ 5143500 h 5143500"/>
              <a:gd name="connsiteX1" fmla="*/ 975122 w 3900487"/>
              <a:gd name="connsiteY1" fmla="*/ 0 h 5143500"/>
              <a:gd name="connsiteX2" fmla="*/ 3900487 w 3900487"/>
              <a:gd name="connsiteY2" fmla="*/ 0 h 5143500"/>
              <a:gd name="connsiteX3" fmla="*/ 2925365 w 3900487"/>
              <a:gd name="connsiteY3" fmla="*/ 5143500 h 5143500"/>
              <a:gd name="connsiteX4" fmla="*/ 0 w 3900487"/>
              <a:gd name="connsiteY4" fmla="*/ 5143500 h 5143500"/>
              <a:gd name="connsiteX0" fmla="*/ 0 w 3900487"/>
              <a:gd name="connsiteY0" fmla="*/ 5143500 h 5149287"/>
              <a:gd name="connsiteX1" fmla="*/ 975122 w 3900487"/>
              <a:gd name="connsiteY1" fmla="*/ 0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900487"/>
              <a:gd name="connsiteY0" fmla="*/ 5143500 h 5149287"/>
              <a:gd name="connsiteX1" fmla="*/ 1652241 w 3900487"/>
              <a:gd name="connsiteY1" fmla="*/ 11575 h 5149287"/>
              <a:gd name="connsiteX2" fmla="*/ 3900487 w 3900487"/>
              <a:gd name="connsiteY2" fmla="*/ 0 h 5149287"/>
              <a:gd name="connsiteX3" fmla="*/ 3897639 w 3900487"/>
              <a:gd name="connsiteY3" fmla="*/ 5149287 h 5149287"/>
              <a:gd name="connsiteX4" fmla="*/ 0 w 3900487"/>
              <a:gd name="connsiteY4" fmla="*/ 5143500 h 5149287"/>
              <a:gd name="connsiteX0" fmla="*/ 0 w 3425925"/>
              <a:gd name="connsiteY0" fmla="*/ 5143500 h 5149287"/>
              <a:gd name="connsiteX1" fmla="*/ 1177679 w 3425925"/>
              <a:gd name="connsiteY1" fmla="*/ 11575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25925"/>
              <a:gd name="connsiteY0" fmla="*/ 5143500 h 5149287"/>
              <a:gd name="connsiteX1" fmla="*/ 1183466 w 3425925"/>
              <a:gd name="connsiteY1" fmla="*/ 1 h 5149287"/>
              <a:gd name="connsiteX2" fmla="*/ 3425925 w 3425925"/>
              <a:gd name="connsiteY2" fmla="*/ 0 h 5149287"/>
              <a:gd name="connsiteX3" fmla="*/ 3423077 w 3425925"/>
              <a:gd name="connsiteY3" fmla="*/ 5149287 h 5149287"/>
              <a:gd name="connsiteX4" fmla="*/ 0 w 3425925"/>
              <a:gd name="connsiteY4" fmla="*/ 5143500 h 5149287"/>
              <a:gd name="connsiteX0" fmla="*/ 0 w 3460649"/>
              <a:gd name="connsiteY0" fmla="*/ 5143500 h 5149287"/>
              <a:gd name="connsiteX1" fmla="*/ 1183466 w 3460649"/>
              <a:gd name="connsiteY1" fmla="*/ 1 h 5149287"/>
              <a:gd name="connsiteX2" fmla="*/ 3460649 w 3460649"/>
              <a:gd name="connsiteY2" fmla="*/ 0 h 5149287"/>
              <a:gd name="connsiteX3" fmla="*/ 3423077 w 3460649"/>
              <a:gd name="connsiteY3" fmla="*/ 5149287 h 5149287"/>
              <a:gd name="connsiteX4" fmla="*/ 0 w 3460649"/>
              <a:gd name="connsiteY4" fmla="*/ 5143500 h 5149287"/>
              <a:gd name="connsiteX0" fmla="*/ 0 w 3469436"/>
              <a:gd name="connsiteY0" fmla="*/ 5143500 h 5155075"/>
              <a:gd name="connsiteX1" fmla="*/ 1183466 w 3469436"/>
              <a:gd name="connsiteY1" fmla="*/ 1 h 5155075"/>
              <a:gd name="connsiteX2" fmla="*/ 3460649 w 3469436"/>
              <a:gd name="connsiteY2" fmla="*/ 0 h 5155075"/>
              <a:gd name="connsiteX3" fmla="*/ 3469376 w 3469436"/>
              <a:gd name="connsiteY3" fmla="*/ 5155075 h 5155075"/>
              <a:gd name="connsiteX4" fmla="*/ 0 w 3469436"/>
              <a:gd name="connsiteY4" fmla="*/ 5143500 h 515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9436" h="5155075">
                <a:moveTo>
                  <a:pt x="0" y="5143500"/>
                </a:moveTo>
                <a:lnTo>
                  <a:pt x="1183466" y="1"/>
                </a:lnTo>
                <a:lnTo>
                  <a:pt x="3460649" y="0"/>
                </a:lnTo>
                <a:cubicBezTo>
                  <a:pt x="3459700" y="1716429"/>
                  <a:pt x="3470325" y="3438646"/>
                  <a:pt x="3469376" y="5155075"/>
                </a:cubicBezTo>
                <a:lnTo>
                  <a:pt x="0" y="5143500"/>
                </a:lnTo>
                <a:close/>
              </a:path>
            </a:pathLst>
          </a:custGeom>
          <a:noFill/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0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50"/>
    </mc:Choice>
    <mc:Fallback xmlns="">
      <p:transition advClick="0" advTm="1005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32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10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3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29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6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7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62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1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14869-90BE-4421-ACBB-F19BBF5CEFBB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B29AF-5B04-4C98-94DC-AE4D66B58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4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7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BD72622-E677-453F-88F3-D3815AA35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246" y="4556752"/>
            <a:ext cx="7853585" cy="1468800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Seeing Beta Clearly: Diamond Spectrometers for in-situ Nuclear Characterisation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n-US" altLang="en-US" sz="2800" dirty="0">
                <a:latin typeface="Arial" panose="020B0604020202020204" pitchFamily="34" charset="0"/>
              </a:rPr>
              <a:t>Nuclear Security Detection Science Workshop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2026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National Physical Laboratory, Teddington</a:t>
            </a:r>
            <a:b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b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Wednesday 11 </a:t>
            </a:r>
            <a:r>
              <a:rPr kumimoji="0" lang="en-GB" sz="2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March</a:t>
            </a:r>
            <a:r>
              <a:rPr kumimoji="0" lang="en-GB" sz="2700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th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February 2026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b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GB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154" y="4866156"/>
            <a:ext cx="6464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Professor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Neil A Fox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805A5A34-94C7-9CB6-00A5-B2830E8ACDFD}"/>
              </a:ext>
            </a:extLst>
          </p:cNvPr>
          <p:cNvSpPr/>
          <p:nvPr/>
        </p:nvSpPr>
        <p:spPr>
          <a:xfrm>
            <a:off x="828942" y="3785787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63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393FF-9268-1DC4-82A2-9A09E18B2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dirty="0" err="1">
                <a:solidFill>
                  <a:srgbClr val="FFFFFF"/>
                </a:solidFill>
              </a:rPr>
              <a:t>Visualising</a:t>
            </a:r>
            <a:r>
              <a:rPr lang="en-US" sz="4000" dirty="0">
                <a:solidFill>
                  <a:srgbClr val="FFFFFF"/>
                </a:solidFill>
              </a:rPr>
              <a:t> Single Beta Decays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42F288-F179-099A-E773-CC9152DF70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432" r="9212" b="20096"/>
          <a:stretch>
            <a:fillRect/>
          </a:stretch>
        </p:blipFill>
        <p:spPr>
          <a:xfrm>
            <a:off x="5448076" y="259027"/>
            <a:ext cx="4872569" cy="283666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B5DD63-E059-45D5-2D6D-7BE16E9D1A6E}"/>
                  </a:ext>
                </a:extLst>
              </p:cNvPr>
              <p:cNvSpPr txBox="1"/>
              <p:nvPr/>
            </p:nvSpPr>
            <p:spPr>
              <a:xfrm>
                <a:off x="4143839" y="3354713"/>
                <a:ext cx="7513687" cy="30766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GB" sz="2400" dirty="0">
                    <a:effectLst/>
                  </a:rPr>
                  <a:t>Each beta particle that deposits charge in the detector produces a </a:t>
                </a:r>
                <a:r>
                  <a:rPr lang="en-GB" sz="2400" b="1" dirty="0">
                    <a:effectLst/>
                  </a:rPr>
                  <a:t>fast step‑like rise</a:t>
                </a:r>
                <a:r>
                  <a:rPr lang="en-GB" sz="2400" dirty="0">
                    <a:effectLst/>
                  </a:rPr>
                  <a:t> in the CSA output.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effectLst/>
                  </a:rPr>
                  <a:t>Rise time: typically, tens to hundreds of nanoseconds (depends on detector + CSA design)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effectLst/>
                  </a:rPr>
                  <a:t>Shape: a sudden jump upward, not a spike</a:t>
                </a:r>
              </a:p>
              <a:p>
                <a:pPr>
                  <a:buNone/>
                </a:pPr>
                <a:r>
                  <a:rPr lang="en-GB" sz="2400" dirty="0">
                    <a:effectLst/>
                  </a:rPr>
                  <a:t>These steps are the CSA converting collected charge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2400" dirty="0">
                    <a:effectLst/>
                  </a:rPr>
                  <a:t>into voltage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40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400" i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ar-A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ar-AE" sz="2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ar-AE" sz="2400" dirty="0">
                    <a:effectLst/>
                  </a:rPr>
                  <a:t>.</a:t>
                </a:r>
                <a:r>
                  <a:rPr lang="en-GB" sz="2400" dirty="0"/>
                  <a:t>                         (Q = Beta Particle Energy)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Slow decay to baseline.</a:t>
                </a:r>
                <a:endParaRPr lang="ar-AE" sz="2400" dirty="0">
                  <a:effectLst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B5DD63-E059-45D5-2D6D-7BE16E9D1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839" y="3354713"/>
                <a:ext cx="7513687" cy="3076611"/>
              </a:xfrm>
              <a:prstGeom prst="rect">
                <a:avLst/>
              </a:prstGeom>
              <a:blipFill>
                <a:blip r:embed="rId3"/>
                <a:stretch>
                  <a:fillRect l="-1299" t="-1584" r="-81" b="-35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4FBAF38-60EA-4EB4-F74F-CD2C92E4EBDC}"/>
              </a:ext>
            </a:extLst>
          </p:cNvPr>
          <p:cNvSpPr txBox="1"/>
          <p:nvPr/>
        </p:nvSpPr>
        <p:spPr>
          <a:xfrm>
            <a:off x="932534" y="346954"/>
            <a:ext cx="2411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Tritium Sensing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64693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14D567-26E0-C273-2A1D-0FD5D1DA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63" y="1651089"/>
            <a:ext cx="3041803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What do you need to perform real isotope separation?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0F2CC4-39ED-231D-2AAC-6C042F214D17}"/>
              </a:ext>
            </a:extLst>
          </p:cNvPr>
          <p:cNvSpPr txBox="1"/>
          <p:nvPr/>
        </p:nvSpPr>
        <p:spPr>
          <a:xfrm>
            <a:off x="4865239" y="639341"/>
            <a:ext cx="6168188" cy="5759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/>
              <a:t>With a mixture of isotopes present, no obvious signature identifying which isotope produced which pulse.</a:t>
            </a:r>
            <a:endParaRPr lang="en-GB" sz="2400" dirty="0">
              <a:effectLst/>
            </a:endParaRPr>
          </a:p>
          <a:p>
            <a:pPr>
              <a:buNone/>
            </a:pPr>
            <a:endParaRPr lang="en-GB" sz="2400" dirty="0"/>
          </a:p>
          <a:p>
            <a:pPr>
              <a:buNone/>
            </a:pPr>
            <a:r>
              <a:rPr lang="en-GB" sz="2400" dirty="0">
                <a:effectLst/>
              </a:rPr>
              <a:t>To distinguish isotopes, you need: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a charge‑sensitive preamp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a shaping amplifier or digital pulse processor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a multichannel analyser (MCA) or digitiser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a calibrated energy scale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reference spectra for each isotope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a fitting algorithm (least squares, maximum likelihood, etc.)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53DFD-C37F-BF90-8C2A-F8FE0117E023}"/>
              </a:ext>
            </a:extLst>
          </p:cNvPr>
          <p:cNvSpPr txBox="1"/>
          <p:nvPr/>
        </p:nvSpPr>
        <p:spPr>
          <a:xfrm>
            <a:off x="932534" y="346954"/>
            <a:ext cx="2411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Beta Spectrometry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2494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9AE787-217D-058D-9D03-C9A13C71A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0A8DDD5B-4DF6-0BD7-3F62-F4032E83B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ACFA59C-C5C7-DF58-C2D1-EC1F4CA57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C55E996-8C4A-0776-FF3A-2CB47EA1E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55395AF-58B4-612A-341A-079FA9FA0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8A0859F-3F09-519D-E929-960C1D83B3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B8DB5E0-C2C2-F275-26F3-F8227D00C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74500E-8EA6-64BB-C648-4DCBE1CB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1764632"/>
            <a:ext cx="3201366" cy="220972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Looking at pulse </a:t>
            </a:r>
            <a:r>
              <a:rPr lang="en-US" sz="4000" dirty="0">
                <a:solidFill>
                  <a:srgbClr val="FFFFFF"/>
                </a:solidFill>
              </a:rPr>
              <a:t>h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eight distributions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3CC8D-4009-9B40-A970-BC95BD9F596C}"/>
              </a:ext>
            </a:extLst>
          </p:cNvPr>
          <p:cNvSpPr txBox="1"/>
          <p:nvPr/>
        </p:nvSpPr>
        <p:spPr>
          <a:xfrm>
            <a:off x="4892438" y="2703096"/>
            <a:ext cx="67060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Pulse‑height distribution for a charge‑sensitive amplifier exposed to </a:t>
            </a:r>
            <a:r>
              <a:rPr lang="en-GB" sz="2400" b="1" dirty="0">
                <a:effectLst/>
              </a:rPr>
              <a:t>multiple weak beta emitters</a:t>
            </a:r>
            <a:r>
              <a:rPr lang="en-GB" sz="2400" dirty="0"/>
              <a:t> will have a very recognisable shape.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2559AE2-FC0B-DC10-A8AC-7F2FA1301024}"/>
              </a:ext>
            </a:extLst>
          </p:cNvPr>
          <p:cNvCxnSpPr/>
          <p:nvPr/>
        </p:nvCxnSpPr>
        <p:spPr>
          <a:xfrm>
            <a:off x="5011234" y="673931"/>
            <a:ext cx="0" cy="14457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7A3189-7C1E-6850-3801-BC576B1A1B83}"/>
              </a:ext>
            </a:extLst>
          </p:cNvPr>
          <p:cNvCxnSpPr>
            <a:cxnSpLocks/>
          </p:cNvCxnSpPr>
          <p:nvPr/>
        </p:nvCxnSpPr>
        <p:spPr>
          <a:xfrm flipH="1">
            <a:off x="5026550" y="2109537"/>
            <a:ext cx="364998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830620-CC55-962A-EE51-896E6A26E7B7}"/>
              </a:ext>
            </a:extLst>
          </p:cNvPr>
          <p:cNvSpPr txBox="1"/>
          <p:nvPr/>
        </p:nvSpPr>
        <p:spPr>
          <a:xfrm>
            <a:off x="4398057" y="253918"/>
            <a:ext cx="694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562D5D-CA03-4588-AC9F-3A57F16671B1}"/>
              </a:ext>
            </a:extLst>
          </p:cNvPr>
          <p:cNvSpPr txBox="1"/>
          <p:nvPr/>
        </p:nvSpPr>
        <p:spPr>
          <a:xfrm>
            <a:off x="8280154" y="2107511"/>
            <a:ext cx="1769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Pulse height (energy)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F77E583-FC8B-42F1-630D-67536A53816C}"/>
              </a:ext>
            </a:extLst>
          </p:cNvPr>
          <p:cNvSpPr/>
          <p:nvPr/>
        </p:nvSpPr>
        <p:spPr>
          <a:xfrm>
            <a:off x="5038267" y="974389"/>
            <a:ext cx="3432631" cy="1145291"/>
          </a:xfrm>
          <a:custGeom>
            <a:avLst/>
            <a:gdLst>
              <a:gd name="csX0" fmla="*/ 0 w 3705981"/>
              <a:gd name="csY0" fmla="*/ 0 h 4026009"/>
              <a:gd name="csX1" fmla="*/ 2791326 w 3705981"/>
              <a:gd name="csY1" fmla="*/ 1925052 h 4026009"/>
              <a:gd name="csX2" fmla="*/ 2791326 w 3705981"/>
              <a:gd name="csY2" fmla="*/ 1925052 h 4026009"/>
              <a:gd name="csX3" fmla="*/ 1892968 w 3705981"/>
              <a:gd name="csY3" fmla="*/ 3176337 h 4026009"/>
              <a:gd name="csX4" fmla="*/ 3673642 w 3705981"/>
              <a:gd name="csY4" fmla="*/ 3946358 h 4026009"/>
              <a:gd name="csX5" fmla="*/ 2871537 w 3705981"/>
              <a:gd name="csY5" fmla="*/ 1219200 h 4026009"/>
              <a:gd name="csX0" fmla="*/ 0 w 3705981"/>
              <a:gd name="csY0" fmla="*/ 978569 h 5058718"/>
              <a:gd name="csX1" fmla="*/ 2791326 w 3705981"/>
              <a:gd name="csY1" fmla="*/ 2903621 h 5058718"/>
              <a:gd name="csX2" fmla="*/ 1957137 w 3705981"/>
              <a:gd name="csY2" fmla="*/ 0 h 5058718"/>
              <a:gd name="csX3" fmla="*/ 1892968 w 3705981"/>
              <a:gd name="csY3" fmla="*/ 4154906 h 5058718"/>
              <a:gd name="csX4" fmla="*/ 3673642 w 3705981"/>
              <a:gd name="csY4" fmla="*/ 4924927 h 5058718"/>
              <a:gd name="csX5" fmla="*/ 2871537 w 3705981"/>
              <a:gd name="csY5" fmla="*/ 2197769 h 5058718"/>
              <a:gd name="csX0" fmla="*/ 0 w 3705981"/>
              <a:gd name="csY0" fmla="*/ 978569 h 5058718"/>
              <a:gd name="csX1" fmla="*/ 1058778 w 3705981"/>
              <a:gd name="csY1" fmla="*/ 802106 h 5058718"/>
              <a:gd name="csX2" fmla="*/ 1957137 w 3705981"/>
              <a:gd name="csY2" fmla="*/ 0 h 5058718"/>
              <a:gd name="csX3" fmla="*/ 1892968 w 3705981"/>
              <a:gd name="csY3" fmla="*/ 4154906 h 5058718"/>
              <a:gd name="csX4" fmla="*/ 3673642 w 3705981"/>
              <a:gd name="csY4" fmla="*/ 4924927 h 5058718"/>
              <a:gd name="csX5" fmla="*/ 2871537 w 3705981"/>
              <a:gd name="csY5" fmla="*/ 2197769 h 5058718"/>
              <a:gd name="csX0" fmla="*/ 0 w 3705981"/>
              <a:gd name="csY0" fmla="*/ 978569 h 4953704"/>
              <a:gd name="csX1" fmla="*/ 1058778 w 3705981"/>
              <a:gd name="csY1" fmla="*/ 802106 h 4953704"/>
              <a:gd name="csX2" fmla="*/ 1957137 w 3705981"/>
              <a:gd name="csY2" fmla="*/ 0 h 4953704"/>
              <a:gd name="csX3" fmla="*/ 2149642 w 3705981"/>
              <a:gd name="csY3" fmla="*/ 1892970 h 4953704"/>
              <a:gd name="csX4" fmla="*/ 3673642 w 3705981"/>
              <a:gd name="csY4" fmla="*/ 4924927 h 4953704"/>
              <a:gd name="csX5" fmla="*/ 2871537 w 3705981"/>
              <a:gd name="csY5" fmla="*/ 2197769 h 4953704"/>
              <a:gd name="csX0" fmla="*/ 0 w 5729065"/>
              <a:gd name="csY0" fmla="*/ 978569 h 4953704"/>
              <a:gd name="csX1" fmla="*/ 1058778 w 5729065"/>
              <a:gd name="csY1" fmla="*/ 802106 h 4953704"/>
              <a:gd name="csX2" fmla="*/ 1957137 w 5729065"/>
              <a:gd name="csY2" fmla="*/ 0 h 4953704"/>
              <a:gd name="csX3" fmla="*/ 2149642 w 5729065"/>
              <a:gd name="csY3" fmla="*/ 1892970 h 4953704"/>
              <a:gd name="csX4" fmla="*/ 3673642 w 5729065"/>
              <a:gd name="csY4" fmla="*/ 4924927 h 4953704"/>
              <a:gd name="csX5" fmla="*/ 5662864 w 5729065"/>
              <a:gd name="csY5" fmla="*/ 1235242 h 4953704"/>
              <a:gd name="csX0" fmla="*/ 0 w 5734725"/>
              <a:gd name="csY0" fmla="*/ 978569 h 1944737"/>
              <a:gd name="csX1" fmla="*/ 1058778 w 5734725"/>
              <a:gd name="csY1" fmla="*/ 802106 h 1944737"/>
              <a:gd name="csX2" fmla="*/ 1957137 w 5734725"/>
              <a:gd name="csY2" fmla="*/ 0 h 1944737"/>
              <a:gd name="csX3" fmla="*/ 2149642 w 5734725"/>
              <a:gd name="csY3" fmla="*/ 1892970 h 1944737"/>
              <a:gd name="csX4" fmla="*/ 3882189 w 5734725"/>
              <a:gd name="csY4" fmla="*/ 1283369 h 1944737"/>
              <a:gd name="csX5" fmla="*/ 5662864 w 5734725"/>
              <a:gd name="csY5" fmla="*/ 1235242 h 1944737"/>
              <a:gd name="csX0" fmla="*/ 0 w 6199947"/>
              <a:gd name="csY0" fmla="*/ 2550695 h 2550695"/>
              <a:gd name="csX1" fmla="*/ 1524000 w 6199947"/>
              <a:gd name="csY1" fmla="*/ 802106 h 2550695"/>
              <a:gd name="csX2" fmla="*/ 2422359 w 6199947"/>
              <a:gd name="csY2" fmla="*/ 0 h 2550695"/>
              <a:gd name="csX3" fmla="*/ 2614864 w 6199947"/>
              <a:gd name="csY3" fmla="*/ 1892970 h 2550695"/>
              <a:gd name="csX4" fmla="*/ 4347411 w 6199947"/>
              <a:gd name="csY4" fmla="*/ 1283369 h 2550695"/>
              <a:gd name="csX5" fmla="*/ 6128086 w 6199947"/>
              <a:gd name="csY5" fmla="*/ 1235242 h 2550695"/>
              <a:gd name="csX0" fmla="*/ 0 w 6199947"/>
              <a:gd name="csY0" fmla="*/ 2550695 h 2550695"/>
              <a:gd name="csX1" fmla="*/ 994611 w 6199947"/>
              <a:gd name="csY1" fmla="*/ 1812758 h 2550695"/>
              <a:gd name="csX2" fmla="*/ 2422359 w 6199947"/>
              <a:gd name="csY2" fmla="*/ 0 h 2550695"/>
              <a:gd name="csX3" fmla="*/ 2614864 w 6199947"/>
              <a:gd name="csY3" fmla="*/ 1892970 h 2550695"/>
              <a:gd name="csX4" fmla="*/ 4347411 w 6199947"/>
              <a:gd name="csY4" fmla="*/ 1283369 h 2550695"/>
              <a:gd name="csX5" fmla="*/ 6128086 w 6199947"/>
              <a:gd name="csY5" fmla="*/ 1235242 h 2550695"/>
              <a:gd name="csX0" fmla="*/ 0 w 6199947"/>
              <a:gd name="csY0" fmla="*/ 1828801 h 1828801"/>
              <a:gd name="csX1" fmla="*/ 994611 w 6199947"/>
              <a:gd name="csY1" fmla="*/ 1090864 h 1828801"/>
              <a:gd name="csX2" fmla="*/ 1604212 w 6199947"/>
              <a:gd name="csY2" fmla="*/ 0 h 1828801"/>
              <a:gd name="csX3" fmla="*/ 2614864 w 6199947"/>
              <a:gd name="csY3" fmla="*/ 1171076 h 1828801"/>
              <a:gd name="csX4" fmla="*/ 4347411 w 6199947"/>
              <a:gd name="csY4" fmla="*/ 561475 h 1828801"/>
              <a:gd name="csX5" fmla="*/ 6128086 w 6199947"/>
              <a:gd name="csY5" fmla="*/ 513348 h 1828801"/>
              <a:gd name="csX0" fmla="*/ 0 w 6128086"/>
              <a:gd name="csY0" fmla="*/ 1828801 h 1828801"/>
              <a:gd name="csX1" fmla="*/ 994611 w 6128086"/>
              <a:gd name="csY1" fmla="*/ 1090864 h 1828801"/>
              <a:gd name="csX2" fmla="*/ 1604212 w 6128086"/>
              <a:gd name="csY2" fmla="*/ 0 h 1828801"/>
              <a:gd name="csX3" fmla="*/ 2614864 w 6128086"/>
              <a:gd name="csY3" fmla="*/ 1171076 h 1828801"/>
              <a:gd name="csX4" fmla="*/ 4347411 w 6128086"/>
              <a:gd name="csY4" fmla="*/ 561475 h 1828801"/>
              <a:gd name="csX5" fmla="*/ 6128086 w 6128086"/>
              <a:gd name="csY5" fmla="*/ 513348 h 1828801"/>
              <a:gd name="csX0" fmla="*/ 0 w 4359326"/>
              <a:gd name="csY0" fmla="*/ 1828801 h 1828801"/>
              <a:gd name="csX1" fmla="*/ 994611 w 4359326"/>
              <a:gd name="csY1" fmla="*/ 1090864 h 1828801"/>
              <a:gd name="csX2" fmla="*/ 1604212 w 4359326"/>
              <a:gd name="csY2" fmla="*/ 0 h 1828801"/>
              <a:gd name="csX3" fmla="*/ 2614864 w 4359326"/>
              <a:gd name="csY3" fmla="*/ 1171076 h 1828801"/>
              <a:gd name="csX4" fmla="*/ 4347411 w 4359326"/>
              <a:gd name="csY4" fmla="*/ 561475 h 1828801"/>
              <a:gd name="csX5" fmla="*/ 4347412 w 4359326"/>
              <a:gd name="csY5" fmla="*/ 1427748 h 1828801"/>
              <a:gd name="csX0" fmla="*/ 0 w 4382112"/>
              <a:gd name="csY0" fmla="*/ 1828801 h 1828801"/>
              <a:gd name="csX1" fmla="*/ 994611 w 4382112"/>
              <a:gd name="csY1" fmla="*/ 1090864 h 1828801"/>
              <a:gd name="csX2" fmla="*/ 1604212 w 4382112"/>
              <a:gd name="csY2" fmla="*/ 0 h 1828801"/>
              <a:gd name="csX3" fmla="*/ 2614864 w 4382112"/>
              <a:gd name="csY3" fmla="*/ 1171076 h 1828801"/>
              <a:gd name="csX4" fmla="*/ 4347411 w 4382112"/>
              <a:gd name="csY4" fmla="*/ 561475 h 1828801"/>
              <a:gd name="csX5" fmla="*/ 4347412 w 4382112"/>
              <a:gd name="csY5" fmla="*/ 1427748 h 1828801"/>
              <a:gd name="csX0" fmla="*/ 0 w 4347412"/>
              <a:gd name="csY0" fmla="*/ 1828801 h 1828801"/>
              <a:gd name="csX1" fmla="*/ 994611 w 4347412"/>
              <a:gd name="csY1" fmla="*/ 1090864 h 1828801"/>
              <a:gd name="csX2" fmla="*/ 1604212 w 4347412"/>
              <a:gd name="csY2" fmla="*/ 0 h 1828801"/>
              <a:gd name="csX3" fmla="*/ 2614864 w 4347412"/>
              <a:gd name="csY3" fmla="*/ 1171076 h 1828801"/>
              <a:gd name="csX4" fmla="*/ 3384885 w 4347412"/>
              <a:gd name="csY4" fmla="*/ 1106907 h 1828801"/>
              <a:gd name="csX5" fmla="*/ 4347412 w 4347412"/>
              <a:gd name="csY5" fmla="*/ 1427748 h 1828801"/>
              <a:gd name="csX0" fmla="*/ 0 w 4347412"/>
              <a:gd name="csY0" fmla="*/ 1828801 h 1828801"/>
              <a:gd name="csX1" fmla="*/ 994611 w 4347412"/>
              <a:gd name="csY1" fmla="*/ 1090864 h 1828801"/>
              <a:gd name="csX2" fmla="*/ 1604212 w 4347412"/>
              <a:gd name="csY2" fmla="*/ 0 h 1828801"/>
              <a:gd name="csX3" fmla="*/ 2887580 w 4347412"/>
              <a:gd name="csY3" fmla="*/ 609602 h 1828801"/>
              <a:gd name="csX4" fmla="*/ 3384885 w 4347412"/>
              <a:gd name="csY4" fmla="*/ 1106907 h 1828801"/>
              <a:gd name="csX5" fmla="*/ 4347412 w 4347412"/>
              <a:gd name="csY5" fmla="*/ 1427748 h 1828801"/>
              <a:gd name="csX0" fmla="*/ 0 w 4347412"/>
              <a:gd name="csY0" fmla="*/ 1828801 h 1828801"/>
              <a:gd name="csX1" fmla="*/ 962527 w 4347412"/>
              <a:gd name="csY1" fmla="*/ 866275 h 1828801"/>
              <a:gd name="csX2" fmla="*/ 1604212 w 4347412"/>
              <a:gd name="csY2" fmla="*/ 0 h 1828801"/>
              <a:gd name="csX3" fmla="*/ 2887580 w 4347412"/>
              <a:gd name="csY3" fmla="*/ 609602 h 1828801"/>
              <a:gd name="csX4" fmla="*/ 3384885 w 4347412"/>
              <a:gd name="csY4" fmla="*/ 1106907 h 1828801"/>
              <a:gd name="csX5" fmla="*/ 4347412 w 4347412"/>
              <a:gd name="csY5" fmla="*/ 1427748 h 1828801"/>
              <a:gd name="csX0" fmla="*/ 0 w 4106780"/>
              <a:gd name="csY0" fmla="*/ 1251285 h 1427948"/>
              <a:gd name="csX1" fmla="*/ 721895 w 4106780"/>
              <a:gd name="csY1" fmla="*/ 866275 h 1427948"/>
              <a:gd name="csX2" fmla="*/ 1363580 w 4106780"/>
              <a:gd name="csY2" fmla="*/ 0 h 1427948"/>
              <a:gd name="csX3" fmla="*/ 2646948 w 4106780"/>
              <a:gd name="csY3" fmla="*/ 609602 h 1427948"/>
              <a:gd name="csX4" fmla="*/ 3144253 w 4106780"/>
              <a:gd name="csY4" fmla="*/ 1106907 h 1427948"/>
              <a:gd name="csX5" fmla="*/ 4106780 w 4106780"/>
              <a:gd name="csY5" fmla="*/ 1427748 h 1427948"/>
              <a:gd name="csX0" fmla="*/ 0 w 4106780"/>
              <a:gd name="csY0" fmla="*/ 1251285 h 1427948"/>
              <a:gd name="csX1" fmla="*/ 914401 w 4106780"/>
              <a:gd name="csY1" fmla="*/ 705854 h 1427948"/>
              <a:gd name="csX2" fmla="*/ 1363580 w 4106780"/>
              <a:gd name="csY2" fmla="*/ 0 h 1427948"/>
              <a:gd name="csX3" fmla="*/ 2646948 w 4106780"/>
              <a:gd name="csY3" fmla="*/ 609602 h 1427948"/>
              <a:gd name="csX4" fmla="*/ 3144253 w 4106780"/>
              <a:gd name="csY4" fmla="*/ 1106907 h 1427948"/>
              <a:gd name="csX5" fmla="*/ 4106780 w 4106780"/>
              <a:gd name="csY5" fmla="*/ 1427748 h 1427948"/>
              <a:gd name="csX0" fmla="*/ 0 w 4106780"/>
              <a:gd name="csY0" fmla="*/ 1251285 h 1427948"/>
              <a:gd name="csX1" fmla="*/ 1363580 w 4106780"/>
              <a:gd name="csY1" fmla="*/ 0 h 1427948"/>
              <a:gd name="csX2" fmla="*/ 2646948 w 4106780"/>
              <a:gd name="csY2" fmla="*/ 609602 h 1427948"/>
              <a:gd name="csX3" fmla="*/ 3144253 w 4106780"/>
              <a:gd name="csY3" fmla="*/ 1106907 h 1427948"/>
              <a:gd name="csX4" fmla="*/ 4106780 w 4106780"/>
              <a:gd name="csY4" fmla="*/ 1427748 h 1427948"/>
              <a:gd name="csX0" fmla="*/ 0 w 4106780"/>
              <a:gd name="csY0" fmla="*/ 1251762 h 1428425"/>
              <a:gd name="csX1" fmla="*/ 1363580 w 4106780"/>
              <a:gd name="csY1" fmla="*/ 477 h 1428425"/>
              <a:gd name="csX2" fmla="*/ 3144253 w 4106780"/>
              <a:gd name="csY2" fmla="*/ 1107384 h 1428425"/>
              <a:gd name="csX3" fmla="*/ 4106780 w 4106780"/>
              <a:gd name="csY3" fmla="*/ 1428225 h 1428425"/>
              <a:gd name="csX0" fmla="*/ 0 w 4106780"/>
              <a:gd name="csY0" fmla="*/ 1251762 h 1428465"/>
              <a:gd name="csX1" fmla="*/ 1363580 w 4106780"/>
              <a:gd name="csY1" fmla="*/ 477 h 1428465"/>
              <a:gd name="csX2" fmla="*/ 3144253 w 4106780"/>
              <a:gd name="csY2" fmla="*/ 1107384 h 1428465"/>
              <a:gd name="csX3" fmla="*/ 4106780 w 4106780"/>
              <a:gd name="csY3" fmla="*/ 1428225 h 1428465"/>
              <a:gd name="csX0" fmla="*/ 0 w 4010527"/>
              <a:gd name="csY0" fmla="*/ 1251762 h 1428465"/>
              <a:gd name="csX1" fmla="*/ 1267327 w 4010527"/>
              <a:gd name="csY1" fmla="*/ 477 h 1428465"/>
              <a:gd name="csX2" fmla="*/ 3048000 w 4010527"/>
              <a:gd name="csY2" fmla="*/ 1107384 h 1428465"/>
              <a:gd name="csX3" fmla="*/ 4010527 w 4010527"/>
              <a:gd name="csY3" fmla="*/ 1428225 h 1428465"/>
              <a:gd name="csX0" fmla="*/ 0 w 4010527"/>
              <a:gd name="csY0" fmla="*/ 1251762 h 1428465"/>
              <a:gd name="csX1" fmla="*/ 1267327 w 4010527"/>
              <a:gd name="csY1" fmla="*/ 477 h 1428465"/>
              <a:gd name="csX2" fmla="*/ 3048000 w 4010527"/>
              <a:gd name="csY2" fmla="*/ 1107384 h 1428465"/>
              <a:gd name="csX3" fmla="*/ 4010527 w 4010527"/>
              <a:gd name="csY3" fmla="*/ 1428225 h 1428465"/>
              <a:gd name="csX0" fmla="*/ 0 w 4010527"/>
              <a:gd name="csY0" fmla="*/ 1315898 h 1492601"/>
              <a:gd name="csX1" fmla="*/ 1042738 w 4010527"/>
              <a:gd name="csY1" fmla="*/ 445 h 1492601"/>
              <a:gd name="csX2" fmla="*/ 3048000 w 4010527"/>
              <a:gd name="csY2" fmla="*/ 1171520 h 1492601"/>
              <a:gd name="csX3" fmla="*/ 4010527 w 4010527"/>
              <a:gd name="csY3" fmla="*/ 1492361 h 1492601"/>
              <a:gd name="csX0" fmla="*/ 0 w 4010527"/>
              <a:gd name="csY0" fmla="*/ 1324806 h 1501509"/>
              <a:gd name="csX1" fmla="*/ 497305 w 4010527"/>
              <a:gd name="csY1" fmla="*/ 634998 h 1501509"/>
              <a:gd name="csX2" fmla="*/ 1042738 w 4010527"/>
              <a:gd name="csY2" fmla="*/ 9353 h 1501509"/>
              <a:gd name="csX3" fmla="*/ 3048000 w 4010527"/>
              <a:gd name="csY3" fmla="*/ 1180428 h 1501509"/>
              <a:gd name="csX4" fmla="*/ 4010527 w 4010527"/>
              <a:gd name="csY4" fmla="*/ 1501269 h 1501509"/>
              <a:gd name="csX0" fmla="*/ 0 w 4010527"/>
              <a:gd name="csY0" fmla="*/ 1325083 h 1501786"/>
              <a:gd name="csX1" fmla="*/ 401052 w 4010527"/>
              <a:gd name="csY1" fmla="*/ 619233 h 1501786"/>
              <a:gd name="csX2" fmla="*/ 1042738 w 4010527"/>
              <a:gd name="csY2" fmla="*/ 9630 h 1501786"/>
              <a:gd name="csX3" fmla="*/ 3048000 w 4010527"/>
              <a:gd name="csY3" fmla="*/ 1180705 h 1501786"/>
              <a:gd name="csX4" fmla="*/ 4010527 w 4010527"/>
              <a:gd name="csY4" fmla="*/ 1501546 h 1501786"/>
              <a:gd name="csX0" fmla="*/ 0 w 4010527"/>
              <a:gd name="csY0" fmla="*/ 1325083 h 1501732"/>
              <a:gd name="csX1" fmla="*/ 401052 w 4010527"/>
              <a:gd name="csY1" fmla="*/ 619233 h 1501732"/>
              <a:gd name="csX2" fmla="*/ 1042738 w 4010527"/>
              <a:gd name="csY2" fmla="*/ 9630 h 1501732"/>
              <a:gd name="csX3" fmla="*/ 1860884 w 4010527"/>
              <a:gd name="csY3" fmla="*/ 1020284 h 1501732"/>
              <a:gd name="csX4" fmla="*/ 4010527 w 4010527"/>
              <a:gd name="csY4" fmla="*/ 1501546 h 1501732"/>
              <a:gd name="csX0" fmla="*/ 0 w 4010527"/>
              <a:gd name="csY0" fmla="*/ 1325083 h 1501732"/>
              <a:gd name="csX1" fmla="*/ 401052 w 4010527"/>
              <a:gd name="csY1" fmla="*/ 619233 h 1501732"/>
              <a:gd name="csX2" fmla="*/ 1042738 w 4010527"/>
              <a:gd name="csY2" fmla="*/ 9630 h 1501732"/>
              <a:gd name="csX3" fmla="*/ 1860884 w 4010527"/>
              <a:gd name="csY3" fmla="*/ 1020284 h 1501732"/>
              <a:gd name="csX4" fmla="*/ 4010527 w 4010527"/>
              <a:gd name="csY4" fmla="*/ 1501546 h 1501732"/>
              <a:gd name="csX0" fmla="*/ 0 w 2743201"/>
              <a:gd name="csY0" fmla="*/ 1325083 h 1405509"/>
              <a:gd name="csX1" fmla="*/ 401052 w 2743201"/>
              <a:gd name="csY1" fmla="*/ 619233 h 1405509"/>
              <a:gd name="csX2" fmla="*/ 1042738 w 2743201"/>
              <a:gd name="csY2" fmla="*/ 9630 h 1405509"/>
              <a:gd name="csX3" fmla="*/ 1860884 w 2743201"/>
              <a:gd name="csY3" fmla="*/ 1020284 h 1405509"/>
              <a:gd name="csX4" fmla="*/ 2743201 w 2743201"/>
              <a:gd name="csY4" fmla="*/ 1405293 h 1405509"/>
              <a:gd name="csX0" fmla="*/ 0 w 2743201"/>
              <a:gd name="csY0" fmla="*/ 1325083 h 1405293"/>
              <a:gd name="csX1" fmla="*/ 401052 w 2743201"/>
              <a:gd name="csY1" fmla="*/ 619233 h 1405293"/>
              <a:gd name="csX2" fmla="*/ 1042738 w 2743201"/>
              <a:gd name="csY2" fmla="*/ 9630 h 1405293"/>
              <a:gd name="csX3" fmla="*/ 2743201 w 2743201"/>
              <a:gd name="csY3" fmla="*/ 1405293 h 1405293"/>
              <a:gd name="csX0" fmla="*/ 0 w 2743201"/>
              <a:gd name="csY0" fmla="*/ 1325083 h 1405293"/>
              <a:gd name="csX1" fmla="*/ 401052 w 2743201"/>
              <a:gd name="csY1" fmla="*/ 619233 h 1405293"/>
              <a:gd name="csX2" fmla="*/ 1042738 w 2743201"/>
              <a:gd name="csY2" fmla="*/ 9630 h 1405293"/>
              <a:gd name="csX3" fmla="*/ 2743201 w 2743201"/>
              <a:gd name="csY3" fmla="*/ 1405293 h 1405293"/>
              <a:gd name="csX0" fmla="*/ 0 w 2743201"/>
              <a:gd name="csY0" fmla="*/ 1849698 h 1929908"/>
              <a:gd name="csX1" fmla="*/ 401052 w 2743201"/>
              <a:gd name="csY1" fmla="*/ 1143848 h 1929908"/>
              <a:gd name="csX2" fmla="*/ 1010654 w 2743201"/>
              <a:gd name="csY2" fmla="*/ 4855 h 1929908"/>
              <a:gd name="csX3" fmla="*/ 2743201 w 2743201"/>
              <a:gd name="csY3" fmla="*/ 1929908 h 1929908"/>
              <a:gd name="csX0" fmla="*/ 0 w 2743201"/>
              <a:gd name="csY0" fmla="*/ 1844843 h 1925053"/>
              <a:gd name="csX1" fmla="*/ 401052 w 2743201"/>
              <a:gd name="csY1" fmla="*/ 1138993 h 1925053"/>
              <a:gd name="csX2" fmla="*/ 1010654 w 2743201"/>
              <a:gd name="csY2" fmla="*/ 0 h 1925053"/>
              <a:gd name="csX3" fmla="*/ 2743201 w 2743201"/>
              <a:gd name="csY3" fmla="*/ 1925053 h 1925053"/>
              <a:gd name="csX0" fmla="*/ 0 w 2743201"/>
              <a:gd name="csY0" fmla="*/ 1844843 h 1925053"/>
              <a:gd name="csX1" fmla="*/ 401052 w 2743201"/>
              <a:gd name="csY1" fmla="*/ 1138993 h 1925053"/>
              <a:gd name="csX2" fmla="*/ 1010654 w 2743201"/>
              <a:gd name="csY2" fmla="*/ 0 h 1925053"/>
              <a:gd name="csX3" fmla="*/ 2743201 w 2743201"/>
              <a:gd name="csY3" fmla="*/ 1925053 h 1925053"/>
              <a:gd name="csX0" fmla="*/ 0 w 2743201"/>
              <a:gd name="csY0" fmla="*/ 1491916 h 1572126"/>
              <a:gd name="csX1" fmla="*/ 401052 w 2743201"/>
              <a:gd name="csY1" fmla="*/ 786066 h 1572126"/>
              <a:gd name="csX2" fmla="*/ 1010654 w 2743201"/>
              <a:gd name="csY2" fmla="*/ 0 h 1572126"/>
              <a:gd name="csX3" fmla="*/ 2743201 w 2743201"/>
              <a:gd name="csY3" fmla="*/ 1572126 h 1572126"/>
              <a:gd name="csX0" fmla="*/ 0 w 3080085"/>
              <a:gd name="csY0" fmla="*/ 1491916 h 1572126"/>
              <a:gd name="csX1" fmla="*/ 737936 w 3080085"/>
              <a:gd name="csY1" fmla="*/ 786066 h 1572126"/>
              <a:gd name="csX2" fmla="*/ 1347538 w 3080085"/>
              <a:gd name="csY2" fmla="*/ 0 h 1572126"/>
              <a:gd name="csX3" fmla="*/ 3080085 w 3080085"/>
              <a:gd name="csY3" fmla="*/ 1572126 h 1572126"/>
              <a:gd name="csX0" fmla="*/ 0 w 3080085"/>
              <a:gd name="csY0" fmla="*/ 1491916 h 1572126"/>
              <a:gd name="csX1" fmla="*/ 737936 w 3080085"/>
              <a:gd name="csY1" fmla="*/ 786066 h 1572126"/>
              <a:gd name="csX2" fmla="*/ 1347538 w 3080085"/>
              <a:gd name="csY2" fmla="*/ 0 h 1572126"/>
              <a:gd name="csX3" fmla="*/ 3080085 w 3080085"/>
              <a:gd name="csY3" fmla="*/ 1572126 h 1572126"/>
              <a:gd name="csX0" fmla="*/ 0 w 3031958"/>
              <a:gd name="csY0" fmla="*/ 1491916 h 1491916"/>
              <a:gd name="csX1" fmla="*/ 737936 w 3031958"/>
              <a:gd name="csY1" fmla="*/ 786066 h 1491916"/>
              <a:gd name="csX2" fmla="*/ 1347538 w 3031958"/>
              <a:gd name="csY2" fmla="*/ 0 h 1491916"/>
              <a:gd name="csX3" fmla="*/ 3031958 w 3031958"/>
              <a:gd name="csY3" fmla="*/ 1443789 h 1491916"/>
              <a:gd name="csX0" fmla="*/ 0 w 3064042"/>
              <a:gd name="csY0" fmla="*/ 1491916 h 1491916"/>
              <a:gd name="csX1" fmla="*/ 737936 w 3064042"/>
              <a:gd name="csY1" fmla="*/ 786066 h 1491916"/>
              <a:gd name="csX2" fmla="*/ 1347538 w 3064042"/>
              <a:gd name="csY2" fmla="*/ 0 h 1491916"/>
              <a:gd name="csX3" fmla="*/ 3064042 w 3064042"/>
              <a:gd name="csY3" fmla="*/ 1491915 h 1491916"/>
              <a:gd name="csX0" fmla="*/ 0 w 3064042"/>
              <a:gd name="csY0" fmla="*/ 1491916 h 1556084"/>
              <a:gd name="csX1" fmla="*/ 737936 w 3064042"/>
              <a:gd name="csY1" fmla="*/ 786066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1012256 w 3064042"/>
              <a:gd name="csY1" fmla="*/ 594042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1012256 w 3064042"/>
              <a:gd name="csY1" fmla="*/ 594042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929960 w 3064042"/>
              <a:gd name="csY1" fmla="*/ 584898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957392 w 3064042"/>
              <a:gd name="csY1" fmla="*/ 575754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957392 w 3064042"/>
              <a:gd name="csY1" fmla="*/ 575754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491916 h 1556084"/>
              <a:gd name="csX1" fmla="*/ 957392 w 3064042"/>
              <a:gd name="csY1" fmla="*/ 575754 h 1556084"/>
              <a:gd name="csX2" fmla="*/ 1347538 w 3064042"/>
              <a:gd name="csY2" fmla="*/ 0 h 1556084"/>
              <a:gd name="csX3" fmla="*/ 3064042 w 3064042"/>
              <a:gd name="csY3" fmla="*/ 1556084 h 1556084"/>
              <a:gd name="csX0" fmla="*/ 0 w 3064042"/>
              <a:gd name="csY0" fmla="*/ 1077247 h 1141415"/>
              <a:gd name="csX1" fmla="*/ 957392 w 3064042"/>
              <a:gd name="csY1" fmla="*/ 161085 h 1141415"/>
              <a:gd name="csX2" fmla="*/ 1385501 w 3064042"/>
              <a:gd name="csY2" fmla="*/ 0 h 1141415"/>
              <a:gd name="csX3" fmla="*/ 3064042 w 3064042"/>
              <a:gd name="csY3" fmla="*/ 1141415 h 1141415"/>
              <a:gd name="csX0" fmla="*/ 0 w 3064042"/>
              <a:gd name="csY0" fmla="*/ 1077247 h 1141415"/>
              <a:gd name="csX1" fmla="*/ 843503 w 3064042"/>
              <a:gd name="csY1" fmla="*/ 86657 h 1141415"/>
              <a:gd name="csX2" fmla="*/ 1385501 w 3064042"/>
              <a:gd name="csY2" fmla="*/ 0 h 1141415"/>
              <a:gd name="csX3" fmla="*/ 3064042 w 3064042"/>
              <a:gd name="csY3" fmla="*/ 1141415 h 1141415"/>
              <a:gd name="csX0" fmla="*/ 0 w 3064042"/>
              <a:gd name="csY0" fmla="*/ 1077247 h 1141415"/>
              <a:gd name="csX1" fmla="*/ 843503 w 3064042"/>
              <a:gd name="csY1" fmla="*/ 86657 h 1141415"/>
              <a:gd name="csX2" fmla="*/ 1385501 w 3064042"/>
              <a:gd name="csY2" fmla="*/ 0 h 1141415"/>
              <a:gd name="csX3" fmla="*/ 3064042 w 3064042"/>
              <a:gd name="csY3" fmla="*/ 1141415 h 1141415"/>
              <a:gd name="csX0" fmla="*/ 0 w 3064042"/>
              <a:gd name="csY0" fmla="*/ 1041563 h 1105731"/>
              <a:gd name="csX1" fmla="*/ 843503 w 3064042"/>
              <a:gd name="csY1" fmla="*/ 50973 h 1105731"/>
              <a:gd name="csX2" fmla="*/ 1385501 w 3064042"/>
              <a:gd name="csY2" fmla="*/ 176968 h 1105731"/>
              <a:gd name="csX3" fmla="*/ 3064042 w 3064042"/>
              <a:gd name="csY3" fmla="*/ 1105731 h 1105731"/>
              <a:gd name="csX0" fmla="*/ 0 w 3064042"/>
              <a:gd name="csY0" fmla="*/ 1094546 h 1158714"/>
              <a:gd name="csX1" fmla="*/ 843503 w 3064042"/>
              <a:gd name="csY1" fmla="*/ 103956 h 1158714"/>
              <a:gd name="csX2" fmla="*/ 1385501 w 3064042"/>
              <a:gd name="csY2" fmla="*/ 229951 h 1158714"/>
              <a:gd name="csX3" fmla="*/ 3064042 w 3064042"/>
              <a:gd name="csY3" fmla="*/ 1158714 h 1158714"/>
              <a:gd name="csX0" fmla="*/ 0 w 3064042"/>
              <a:gd name="csY0" fmla="*/ 1160603 h 1224771"/>
              <a:gd name="csX1" fmla="*/ 928920 w 3064042"/>
              <a:gd name="csY1" fmla="*/ 84952 h 1224771"/>
              <a:gd name="csX2" fmla="*/ 1385501 w 3064042"/>
              <a:gd name="csY2" fmla="*/ 296008 h 1224771"/>
              <a:gd name="csX3" fmla="*/ 3064042 w 3064042"/>
              <a:gd name="csY3" fmla="*/ 1224771 h 1224771"/>
              <a:gd name="csX0" fmla="*/ 0 w 3064042"/>
              <a:gd name="csY0" fmla="*/ 1133109 h 1197277"/>
              <a:gd name="csX1" fmla="*/ 928920 w 3064042"/>
              <a:gd name="csY1" fmla="*/ 57458 h 1197277"/>
              <a:gd name="csX2" fmla="*/ 1385501 w 3064042"/>
              <a:gd name="csY2" fmla="*/ 268514 h 1197277"/>
              <a:gd name="csX3" fmla="*/ 3064042 w 3064042"/>
              <a:gd name="csY3" fmla="*/ 1197277 h 1197277"/>
              <a:gd name="csX0" fmla="*/ 0 w 3064042"/>
              <a:gd name="csY0" fmla="*/ 1010489 h 1074657"/>
              <a:gd name="csX1" fmla="*/ 634703 w 3064042"/>
              <a:gd name="csY1" fmla="*/ 104959 h 1074657"/>
              <a:gd name="csX2" fmla="*/ 1385501 w 3064042"/>
              <a:gd name="csY2" fmla="*/ 145894 h 1074657"/>
              <a:gd name="csX3" fmla="*/ 3064042 w 3064042"/>
              <a:gd name="csY3" fmla="*/ 1074657 h 1074657"/>
              <a:gd name="csX0" fmla="*/ 0 w 3064042"/>
              <a:gd name="csY0" fmla="*/ 1050497 h 1114665"/>
              <a:gd name="csX1" fmla="*/ 634703 w 3064042"/>
              <a:gd name="csY1" fmla="*/ 144967 h 1114665"/>
              <a:gd name="csX2" fmla="*/ 1385501 w 3064042"/>
              <a:gd name="csY2" fmla="*/ 185902 h 1114665"/>
              <a:gd name="csX3" fmla="*/ 3064042 w 3064042"/>
              <a:gd name="csY3" fmla="*/ 1114665 h 1114665"/>
              <a:gd name="csX0" fmla="*/ 0 w 3064042"/>
              <a:gd name="csY0" fmla="*/ 1050497 h 1114665"/>
              <a:gd name="csX1" fmla="*/ 634703 w 3064042"/>
              <a:gd name="csY1" fmla="*/ 144967 h 1114665"/>
              <a:gd name="csX2" fmla="*/ 1385501 w 3064042"/>
              <a:gd name="csY2" fmla="*/ 185902 h 1114665"/>
              <a:gd name="csX3" fmla="*/ 3064042 w 3064042"/>
              <a:gd name="csY3" fmla="*/ 1114665 h 1114665"/>
              <a:gd name="csX0" fmla="*/ 0 w 3064042"/>
              <a:gd name="csY0" fmla="*/ 1027220 h 1091388"/>
              <a:gd name="csX1" fmla="*/ 634703 w 3064042"/>
              <a:gd name="csY1" fmla="*/ 121690 h 1091388"/>
              <a:gd name="csX2" fmla="*/ 1385501 w 3064042"/>
              <a:gd name="csY2" fmla="*/ 162625 h 1091388"/>
              <a:gd name="csX3" fmla="*/ 3064042 w 3064042"/>
              <a:gd name="csY3" fmla="*/ 1091388 h 1091388"/>
              <a:gd name="csX0" fmla="*/ 0 w 3064042"/>
              <a:gd name="csY0" fmla="*/ 1027220 h 1091388"/>
              <a:gd name="csX1" fmla="*/ 634703 w 3064042"/>
              <a:gd name="csY1" fmla="*/ 121690 h 1091388"/>
              <a:gd name="csX2" fmla="*/ 1385501 w 3064042"/>
              <a:gd name="csY2" fmla="*/ 162625 h 1091388"/>
              <a:gd name="csX3" fmla="*/ 3064042 w 3064042"/>
              <a:gd name="csY3" fmla="*/ 1091388 h 1091388"/>
              <a:gd name="csX0" fmla="*/ 0 w 3064042"/>
              <a:gd name="csY0" fmla="*/ 995708 h 1059876"/>
              <a:gd name="csX1" fmla="*/ 634703 w 3064042"/>
              <a:gd name="csY1" fmla="*/ 90178 h 1059876"/>
              <a:gd name="csX2" fmla="*/ 1385501 w 3064042"/>
              <a:gd name="csY2" fmla="*/ 131113 h 1059876"/>
              <a:gd name="csX3" fmla="*/ 3064042 w 3064042"/>
              <a:gd name="csY3" fmla="*/ 1059876 h 1059876"/>
              <a:gd name="csX0" fmla="*/ 0 w 3064042"/>
              <a:gd name="csY0" fmla="*/ 995708 h 1059876"/>
              <a:gd name="csX1" fmla="*/ 634703 w 3064042"/>
              <a:gd name="csY1" fmla="*/ 90178 h 1059876"/>
              <a:gd name="csX2" fmla="*/ 1385501 w 3064042"/>
              <a:gd name="csY2" fmla="*/ 131113 h 1059876"/>
              <a:gd name="csX3" fmla="*/ 3064042 w 3064042"/>
              <a:gd name="csY3" fmla="*/ 1059876 h 1059876"/>
              <a:gd name="csX0" fmla="*/ 0 w 3064042"/>
              <a:gd name="csY0" fmla="*/ 995708 h 1059876"/>
              <a:gd name="csX1" fmla="*/ 634703 w 3064042"/>
              <a:gd name="csY1" fmla="*/ 90178 h 1059876"/>
              <a:gd name="csX2" fmla="*/ 1385501 w 3064042"/>
              <a:gd name="csY2" fmla="*/ 131113 h 1059876"/>
              <a:gd name="csX3" fmla="*/ 3064042 w 3064042"/>
              <a:gd name="csY3" fmla="*/ 1059876 h 1059876"/>
              <a:gd name="csX0" fmla="*/ 0 w 3064042"/>
              <a:gd name="csY0" fmla="*/ 995708 h 1059876"/>
              <a:gd name="csX1" fmla="*/ 634703 w 3064042"/>
              <a:gd name="csY1" fmla="*/ 90178 h 1059876"/>
              <a:gd name="csX2" fmla="*/ 1385501 w 3064042"/>
              <a:gd name="csY2" fmla="*/ 131113 h 1059876"/>
              <a:gd name="csX3" fmla="*/ 3064042 w 3064042"/>
              <a:gd name="csY3" fmla="*/ 1059876 h 1059876"/>
              <a:gd name="csX0" fmla="*/ 0 w 3064042"/>
              <a:gd name="csY0" fmla="*/ 905803 h 969971"/>
              <a:gd name="csX1" fmla="*/ 634703 w 3064042"/>
              <a:gd name="csY1" fmla="*/ 273 h 969971"/>
              <a:gd name="csX2" fmla="*/ 1385501 w 3064042"/>
              <a:gd name="csY2" fmla="*/ 41208 h 969971"/>
              <a:gd name="csX3" fmla="*/ 3064042 w 3064042"/>
              <a:gd name="csY3" fmla="*/ 969971 h 969971"/>
              <a:gd name="csX0" fmla="*/ 0 w 3064042"/>
              <a:gd name="csY0" fmla="*/ 968567 h 1032735"/>
              <a:gd name="csX1" fmla="*/ 634703 w 3064042"/>
              <a:gd name="csY1" fmla="*/ 63037 h 1032735"/>
              <a:gd name="csX2" fmla="*/ 1385501 w 3064042"/>
              <a:gd name="csY2" fmla="*/ 103972 h 1032735"/>
              <a:gd name="csX3" fmla="*/ 3064042 w 3064042"/>
              <a:gd name="csY3" fmla="*/ 1032735 h 1032735"/>
              <a:gd name="csX0" fmla="*/ 0 w 3064042"/>
              <a:gd name="csY0" fmla="*/ 968567 h 1032735"/>
              <a:gd name="csX1" fmla="*/ 634703 w 3064042"/>
              <a:gd name="csY1" fmla="*/ 63037 h 1032735"/>
              <a:gd name="csX2" fmla="*/ 1385501 w 3064042"/>
              <a:gd name="csY2" fmla="*/ 103972 h 1032735"/>
              <a:gd name="csX3" fmla="*/ 3064042 w 3064042"/>
              <a:gd name="csY3" fmla="*/ 1032735 h 1032735"/>
              <a:gd name="csX0" fmla="*/ 0 w 3064042"/>
              <a:gd name="csY0" fmla="*/ 968567 h 1032735"/>
              <a:gd name="csX1" fmla="*/ 634703 w 3064042"/>
              <a:gd name="csY1" fmla="*/ 63037 h 1032735"/>
              <a:gd name="csX2" fmla="*/ 1385501 w 3064042"/>
              <a:gd name="csY2" fmla="*/ 103972 h 1032735"/>
              <a:gd name="csX3" fmla="*/ 3064042 w 3064042"/>
              <a:gd name="csY3" fmla="*/ 1032735 h 1032735"/>
              <a:gd name="csX0" fmla="*/ 0 w 3064042"/>
              <a:gd name="csY0" fmla="*/ 995940 h 1060108"/>
              <a:gd name="csX1" fmla="*/ 587250 w 3064042"/>
              <a:gd name="csY1" fmla="*/ 58512 h 1060108"/>
              <a:gd name="csX2" fmla="*/ 1385501 w 3064042"/>
              <a:gd name="csY2" fmla="*/ 131345 h 1060108"/>
              <a:gd name="csX3" fmla="*/ 3064042 w 3064042"/>
              <a:gd name="csY3" fmla="*/ 1060108 h 1060108"/>
              <a:gd name="csX0" fmla="*/ 0 w 3064042"/>
              <a:gd name="csY0" fmla="*/ 1029422 h 1093590"/>
              <a:gd name="csX1" fmla="*/ 587250 w 3064042"/>
              <a:gd name="csY1" fmla="*/ 91994 h 1093590"/>
              <a:gd name="csX2" fmla="*/ 1385501 w 3064042"/>
              <a:gd name="csY2" fmla="*/ 164827 h 1093590"/>
              <a:gd name="csX3" fmla="*/ 3064042 w 3064042"/>
              <a:gd name="csY3" fmla="*/ 1093590 h 1093590"/>
              <a:gd name="csX0" fmla="*/ 0 w 3064042"/>
              <a:gd name="csY0" fmla="*/ 1029422 h 1093590"/>
              <a:gd name="csX1" fmla="*/ 587250 w 3064042"/>
              <a:gd name="csY1" fmla="*/ 91994 h 1093590"/>
              <a:gd name="csX2" fmla="*/ 1385501 w 3064042"/>
              <a:gd name="csY2" fmla="*/ 164827 h 1093590"/>
              <a:gd name="csX3" fmla="*/ 3064042 w 3064042"/>
              <a:gd name="csY3" fmla="*/ 1093590 h 1093590"/>
              <a:gd name="csX0" fmla="*/ 0 w 3064042"/>
              <a:gd name="csY0" fmla="*/ 1029422 h 1093590"/>
              <a:gd name="csX1" fmla="*/ 587250 w 3064042"/>
              <a:gd name="csY1" fmla="*/ 91994 h 1093590"/>
              <a:gd name="csX2" fmla="*/ 1385501 w 3064042"/>
              <a:gd name="csY2" fmla="*/ 164827 h 1093590"/>
              <a:gd name="csX3" fmla="*/ 3064042 w 3064042"/>
              <a:gd name="csY3" fmla="*/ 1093590 h 1093590"/>
              <a:gd name="csX0" fmla="*/ 0 w 3064042"/>
              <a:gd name="csY0" fmla="*/ 1029422 h 1093590"/>
              <a:gd name="csX1" fmla="*/ 587250 w 3064042"/>
              <a:gd name="csY1" fmla="*/ 91994 h 1093590"/>
              <a:gd name="csX2" fmla="*/ 1385501 w 3064042"/>
              <a:gd name="csY2" fmla="*/ 164827 h 1093590"/>
              <a:gd name="csX3" fmla="*/ 3064042 w 3064042"/>
              <a:gd name="csY3" fmla="*/ 1093590 h 1093590"/>
              <a:gd name="csX0" fmla="*/ 0 w 3064042"/>
              <a:gd name="csY0" fmla="*/ 1014631 h 1078799"/>
              <a:gd name="csX1" fmla="*/ 511323 w 3064042"/>
              <a:gd name="csY1" fmla="*/ 98468 h 1078799"/>
              <a:gd name="csX2" fmla="*/ 1385501 w 3064042"/>
              <a:gd name="csY2" fmla="*/ 150036 h 1078799"/>
              <a:gd name="csX3" fmla="*/ 3064042 w 3064042"/>
              <a:gd name="csY3" fmla="*/ 1078799 h 1078799"/>
              <a:gd name="csX0" fmla="*/ 0 w 3064042"/>
              <a:gd name="csY0" fmla="*/ 1014631 h 1078799"/>
              <a:gd name="csX1" fmla="*/ 511323 w 3064042"/>
              <a:gd name="csY1" fmla="*/ 98468 h 1078799"/>
              <a:gd name="csX2" fmla="*/ 1385501 w 3064042"/>
              <a:gd name="csY2" fmla="*/ 150036 h 1078799"/>
              <a:gd name="csX3" fmla="*/ 3064042 w 3064042"/>
              <a:gd name="csY3" fmla="*/ 1078799 h 1078799"/>
              <a:gd name="csX0" fmla="*/ 0 w 3064042"/>
              <a:gd name="csY0" fmla="*/ 1014631 h 1078799"/>
              <a:gd name="csX1" fmla="*/ 511323 w 3064042"/>
              <a:gd name="csY1" fmla="*/ 98468 h 1078799"/>
              <a:gd name="csX2" fmla="*/ 1385501 w 3064042"/>
              <a:gd name="csY2" fmla="*/ 150036 h 1078799"/>
              <a:gd name="csX3" fmla="*/ 3064042 w 3064042"/>
              <a:gd name="csY3" fmla="*/ 1078799 h 1078799"/>
              <a:gd name="csX0" fmla="*/ 0 w 3064042"/>
              <a:gd name="csY0" fmla="*/ 1042691 h 1106859"/>
              <a:gd name="csX1" fmla="*/ 511323 w 3064042"/>
              <a:gd name="csY1" fmla="*/ 126528 h 1106859"/>
              <a:gd name="csX2" fmla="*/ 1385501 w 3064042"/>
              <a:gd name="csY2" fmla="*/ 178096 h 1106859"/>
              <a:gd name="csX3" fmla="*/ 3064042 w 3064042"/>
              <a:gd name="csY3" fmla="*/ 1106859 h 1106859"/>
              <a:gd name="csX0" fmla="*/ 0 w 3064042"/>
              <a:gd name="csY0" fmla="*/ 1127359 h 1191527"/>
              <a:gd name="csX1" fmla="*/ 511323 w 3064042"/>
              <a:gd name="csY1" fmla="*/ 211196 h 1191527"/>
              <a:gd name="csX2" fmla="*/ 1385501 w 3064042"/>
              <a:gd name="csY2" fmla="*/ 262764 h 1191527"/>
              <a:gd name="csX3" fmla="*/ 3064042 w 3064042"/>
              <a:gd name="csY3" fmla="*/ 1191527 h 1191527"/>
              <a:gd name="csX0" fmla="*/ 0 w 3064042"/>
              <a:gd name="csY0" fmla="*/ 1097693 h 1161861"/>
              <a:gd name="csX1" fmla="*/ 558777 w 3064042"/>
              <a:gd name="csY1" fmla="*/ 224060 h 1161861"/>
              <a:gd name="csX2" fmla="*/ 1385501 w 3064042"/>
              <a:gd name="csY2" fmla="*/ 233098 h 1161861"/>
              <a:gd name="csX3" fmla="*/ 3064042 w 3064042"/>
              <a:gd name="csY3" fmla="*/ 1161861 h 1161861"/>
              <a:gd name="csX0" fmla="*/ 0 w 3064042"/>
              <a:gd name="csY0" fmla="*/ 1074395 h 1138563"/>
              <a:gd name="csX1" fmla="*/ 558777 w 3064042"/>
              <a:gd name="csY1" fmla="*/ 200762 h 1138563"/>
              <a:gd name="csX2" fmla="*/ 1385501 w 3064042"/>
              <a:gd name="csY2" fmla="*/ 209800 h 1138563"/>
              <a:gd name="csX3" fmla="*/ 3064042 w 3064042"/>
              <a:gd name="csY3" fmla="*/ 1138563 h 1138563"/>
              <a:gd name="csX0" fmla="*/ 0 w 3064042"/>
              <a:gd name="csY0" fmla="*/ 1074395 h 1138563"/>
              <a:gd name="csX1" fmla="*/ 558777 w 3064042"/>
              <a:gd name="csY1" fmla="*/ 200762 h 1138563"/>
              <a:gd name="csX2" fmla="*/ 1385501 w 3064042"/>
              <a:gd name="csY2" fmla="*/ 209800 h 1138563"/>
              <a:gd name="csX3" fmla="*/ 3064042 w 3064042"/>
              <a:gd name="csY3" fmla="*/ 1138563 h 1138563"/>
              <a:gd name="csX0" fmla="*/ 0 w 3064042"/>
              <a:gd name="csY0" fmla="*/ 1074395 h 1138563"/>
              <a:gd name="csX1" fmla="*/ 558777 w 3064042"/>
              <a:gd name="csY1" fmla="*/ 200762 h 1138563"/>
              <a:gd name="csX2" fmla="*/ 1385501 w 3064042"/>
              <a:gd name="csY2" fmla="*/ 209800 h 1138563"/>
              <a:gd name="csX3" fmla="*/ 3064042 w 3064042"/>
              <a:gd name="csY3" fmla="*/ 1138563 h 1138563"/>
              <a:gd name="csX0" fmla="*/ 0 w 3064042"/>
              <a:gd name="csY0" fmla="*/ 978729 h 1042897"/>
              <a:gd name="csX1" fmla="*/ 558777 w 3064042"/>
              <a:gd name="csY1" fmla="*/ 105096 h 1042897"/>
              <a:gd name="csX2" fmla="*/ 1385501 w 3064042"/>
              <a:gd name="csY2" fmla="*/ 114134 h 1042897"/>
              <a:gd name="csX3" fmla="*/ 3064042 w 3064042"/>
              <a:gd name="csY3" fmla="*/ 1042897 h 1042897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35458 h 1099626"/>
              <a:gd name="csX1" fmla="*/ 511322 w 3064042"/>
              <a:gd name="csY1" fmla="*/ 76764 h 1099626"/>
              <a:gd name="csX2" fmla="*/ 1385501 w 3064042"/>
              <a:gd name="csY2" fmla="*/ 170863 h 1099626"/>
              <a:gd name="csX3" fmla="*/ 3064042 w 3064042"/>
              <a:gd name="csY3" fmla="*/ 1099626 h 1099626"/>
              <a:gd name="csX0" fmla="*/ 0 w 3064042"/>
              <a:gd name="csY0" fmla="*/ 1060408 h 1124576"/>
              <a:gd name="csX1" fmla="*/ 511322 w 3064042"/>
              <a:gd name="csY1" fmla="*/ 101714 h 1124576"/>
              <a:gd name="csX2" fmla="*/ 1385501 w 3064042"/>
              <a:gd name="csY2" fmla="*/ 195813 h 1124576"/>
              <a:gd name="csX3" fmla="*/ 3064042 w 3064042"/>
              <a:gd name="csY3" fmla="*/ 1124576 h 1124576"/>
              <a:gd name="csX0" fmla="*/ 0 w 3064042"/>
              <a:gd name="csY0" fmla="*/ 1060408 h 1124576"/>
              <a:gd name="csX1" fmla="*/ 511322 w 3064042"/>
              <a:gd name="csY1" fmla="*/ 101714 h 1124576"/>
              <a:gd name="csX2" fmla="*/ 1385501 w 3064042"/>
              <a:gd name="csY2" fmla="*/ 195813 h 1124576"/>
              <a:gd name="csX3" fmla="*/ 3064042 w 3064042"/>
              <a:gd name="csY3" fmla="*/ 1124576 h 1124576"/>
              <a:gd name="csX0" fmla="*/ 0 w 3064042"/>
              <a:gd name="csY0" fmla="*/ 1060408 h 1124576"/>
              <a:gd name="csX1" fmla="*/ 511322 w 3064042"/>
              <a:gd name="csY1" fmla="*/ 101714 h 1124576"/>
              <a:gd name="csX2" fmla="*/ 1385501 w 3064042"/>
              <a:gd name="csY2" fmla="*/ 195813 h 1124576"/>
              <a:gd name="csX3" fmla="*/ 3064042 w 3064042"/>
              <a:gd name="csY3" fmla="*/ 1124576 h 1124576"/>
              <a:gd name="csX0" fmla="*/ 0 w 3064042"/>
              <a:gd name="csY0" fmla="*/ 1060408 h 1124576"/>
              <a:gd name="csX1" fmla="*/ 511322 w 3064042"/>
              <a:gd name="csY1" fmla="*/ 101714 h 1124576"/>
              <a:gd name="csX2" fmla="*/ 1385501 w 3064042"/>
              <a:gd name="csY2" fmla="*/ 195813 h 1124576"/>
              <a:gd name="csX3" fmla="*/ 3064042 w 3064042"/>
              <a:gd name="csY3" fmla="*/ 1124576 h 1124576"/>
              <a:gd name="csX0" fmla="*/ 0 w 3064042"/>
              <a:gd name="csY0" fmla="*/ 1060408 h 1124576"/>
              <a:gd name="csX1" fmla="*/ 511322 w 3064042"/>
              <a:gd name="csY1" fmla="*/ 101714 h 1124576"/>
              <a:gd name="csX2" fmla="*/ 1385501 w 3064042"/>
              <a:gd name="csY2" fmla="*/ 195813 h 1124576"/>
              <a:gd name="csX3" fmla="*/ 3064042 w 3064042"/>
              <a:gd name="csY3" fmla="*/ 1124576 h 1124576"/>
              <a:gd name="csX0" fmla="*/ 0 w 3064042"/>
              <a:gd name="csY0" fmla="*/ 1024901 h 1089069"/>
              <a:gd name="csX1" fmla="*/ 511322 w 3064042"/>
              <a:gd name="csY1" fmla="*/ 66207 h 1089069"/>
              <a:gd name="csX2" fmla="*/ 1385501 w 3064042"/>
              <a:gd name="csY2" fmla="*/ 160306 h 1089069"/>
              <a:gd name="csX3" fmla="*/ 3064042 w 3064042"/>
              <a:gd name="csY3" fmla="*/ 1089069 h 1089069"/>
              <a:gd name="csX0" fmla="*/ 0 w 3064042"/>
              <a:gd name="csY0" fmla="*/ 1024901 h 1089069"/>
              <a:gd name="csX1" fmla="*/ 511322 w 3064042"/>
              <a:gd name="csY1" fmla="*/ 66207 h 1089069"/>
              <a:gd name="csX2" fmla="*/ 1385501 w 3064042"/>
              <a:gd name="csY2" fmla="*/ 160306 h 1089069"/>
              <a:gd name="csX3" fmla="*/ 3064042 w 3064042"/>
              <a:gd name="csY3" fmla="*/ 1089069 h 1089069"/>
              <a:gd name="csX0" fmla="*/ 0 w 3064042"/>
              <a:gd name="csY0" fmla="*/ 1008404 h 1072572"/>
              <a:gd name="csX1" fmla="*/ 511322 w 3064042"/>
              <a:gd name="csY1" fmla="*/ 49710 h 1072572"/>
              <a:gd name="csX2" fmla="*/ 1385501 w 3064042"/>
              <a:gd name="csY2" fmla="*/ 143809 h 1072572"/>
              <a:gd name="csX3" fmla="*/ 3064042 w 3064042"/>
              <a:gd name="csY3" fmla="*/ 1072572 h 1072572"/>
              <a:gd name="csX0" fmla="*/ 0 w 3064042"/>
              <a:gd name="csY0" fmla="*/ 1030964 h 1095132"/>
              <a:gd name="csX1" fmla="*/ 511322 w 3064042"/>
              <a:gd name="csY1" fmla="*/ 72270 h 1095132"/>
              <a:gd name="csX2" fmla="*/ 1385501 w 3064042"/>
              <a:gd name="csY2" fmla="*/ 166369 h 1095132"/>
              <a:gd name="csX3" fmla="*/ 3064042 w 3064042"/>
              <a:gd name="csY3" fmla="*/ 1095132 h 1095132"/>
              <a:gd name="csX0" fmla="*/ 0 w 3064042"/>
              <a:gd name="csY0" fmla="*/ 1030964 h 1095132"/>
              <a:gd name="csX1" fmla="*/ 511322 w 3064042"/>
              <a:gd name="csY1" fmla="*/ 72270 h 1095132"/>
              <a:gd name="csX2" fmla="*/ 1385501 w 3064042"/>
              <a:gd name="csY2" fmla="*/ 166369 h 1095132"/>
              <a:gd name="csX3" fmla="*/ 3064042 w 3064042"/>
              <a:gd name="csY3" fmla="*/ 1095132 h 1095132"/>
              <a:gd name="csX0" fmla="*/ 0 w 3064042"/>
              <a:gd name="csY0" fmla="*/ 1087579 h 1151747"/>
              <a:gd name="csX1" fmla="*/ 511322 w 3064042"/>
              <a:gd name="csY1" fmla="*/ 128885 h 1151747"/>
              <a:gd name="csX2" fmla="*/ 1385501 w 3064042"/>
              <a:gd name="csY2" fmla="*/ 222984 h 1151747"/>
              <a:gd name="csX3" fmla="*/ 3064042 w 3064042"/>
              <a:gd name="csY3" fmla="*/ 1151747 h 1151747"/>
              <a:gd name="csX0" fmla="*/ 0 w 3064042"/>
              <a:gd name="csY0" fmla="*/ 1081123 h 1145291"/>
              <a:gd name="csX1" fmla="*/ 511322 w 3064042"/>
              <a:gd name="csY1" fmla="*/ 122429 h 1145291"/>
              <a:gd name="csX2" fmla="*/ 1385501 w 3064042"/>
              <a:gd name="csY2" fmla="*/ 216528 h 1145291"/>
              <a:gd name="csX3" fmla="*/ 3064042 w 3064042"/>
              <a:gd name="csY3" fmla="*/ 1145291 h 1145291"/>
              <a:gd name="csX0" fmla="*/ 0 w 3064042"/>
              <a:gd name="csY0" fmla="*/ 1081123 h 1145291"/>
              <a:gd name="csX1" fmla="*/ 511322 w 3064042"/>
              <a:gd name="csY1" fmla="*/ 122429 h 1145291"/>
              <a:gd name="csX2" fmla="*/ 1385501 w 3064042"/>
              <a:gd name="csY2" fmla="*/ 216528 h 1145291"/>
              <a:gd name="csX3" fmla="*/ 3064042 w 3064042"/>
              <a:gd name="csY3" fmla="*/ 1145291 h 114529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064042" h="1145291">
                <a:moveTo>
                  <a:pt x="0" y="1081123"/>
                </a:moveTo>
                <a:cubicBezTo>
                  <a:pt x="234628" y="737837"/>
                  <a:pt x="172252" y="250230"/>
                  <a:pt x="511322" y="122429"/>
                </a:cubicBezTo>
                <a:cubicBezTo>
                  <a:pt x="761041" y="-171241"/>
                  <a:pt x="1310629" y="146638"/>
                  <a:pt x="1385501" y="216528"/>
                </a:cubicBezTo>
                <a:cubicBezTo>
                  <a:pt x="1624186" y="349086"/>
                  <a:pt x="1568018" y="1051511"/>
                  <a:pt x="3064042" y="1145291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C514CC-7866-DA9A-D0DB-397FA14A4DC4}"/>
              </a:ext>
            </a:extLst>
          </p:cNvPr>
          <p:cNvSpPr txBox="1"/>
          <p:nvPr/>
        </p:nvSpPr>
        <p:spPr>
          <a:xfrm>
            <a:off x="5005977" y="2236360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H-3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58BFC0-56E0-4014-E5AB-0A0014F3D3A6}"/>
              </a:ext>
            </a:extLst>
          </p:cNvPr>
          <p:cNvSpPr txBox="1"/>
          <p:nvPr/>
        </p:nvSpPr>
        <p:spPr>
          <a:xfrm>
            <a:off x="5398686" y="2236360"/>
            <a:ext cx="579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Ni-63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637156-13EF-14BC-DFE1-B18F3F67D7FB}"/>
              </a:ext>
            </a:extLst>
          </p:cNvPr>
          <p:cNvSpPr txBox="1"/>
          <p:nvPr/>
        </p:nvSpPr>
        <p:spPr>
          <a:xfrm>
            <a:off x="5941791" y="2236411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C-14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F4E487-8CCF-541B-B326-FA91EA0ED5BD}"/>
              </a:ext>
            </a:extLst>
          </p:cNvPr>
          <p:cNvSpPr txBox="1"/>
          <p:nvPr/>
        </p:nvSpPr>
        <p:spPr>
          <a:xfrm>
            <a:off x="6688917" y="2236360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Cl-36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5CE0121-CEF4-7D2E-87F3-5BA165F5A3A8}"/>
              </a:ext>
            </a:extLst>
          </p:cNvPr>
          <p:cNvCxnSpPr/>
          <p:nvPr/>
        </p:nvCxnSpPr>
        <p:spPr>
          <a:xfrm>
            <a:off x="5279529" y="1925046"/>
            <a:ext cx="0" cy="307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A23EE83-79FB-7559-03B3-6A9649E917A0}"/>
              </a:ext>
            </a:extLst>
          </p:cNvPr>
          <p:cNvCxnSpPr/>
          <p:nvPr/>
        </p:nvCxnSpPr>
        <p:spPr>
          <a:xfrm>
            <a:off x="5576007" y="1925045"/>
            <a:ext cx="0" cy="307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118D721-F558-FF7A-944C-64EE7CD98947}"/>
              </a:ext>
            </a:extLst>
          </p:cNvPr>
          <p:cNvCxnSpPr/>
          <p:nvPr/>
        </p:nvCxnSpPr>
        <p:spPr>
          <a:xfrm>
            <a:off x="6087111" y="1905995"/>
            <a:ext cx="0" cy="307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D4E36C6-C32E-41B1-2977-3B0DCC1939BA}"/>
              </a:ext>
            </a:extLst>
          </p:cNvPr>
          <p:cNvCxnSpPr/>
          <p:nvPr/>
        </p:nvCxnSpPr>
        <p:spPr>
          <a:xfrm>
            <a:off x="6782854" y="1925045"/>
            <a:ext cx="0" cy="307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E059925-456D-5EB7-4C92-16D76CDB21D2}"/>
              </a:ext>
            </a:extLst>
          </p:cNvPr>
          <p:cNvSpPr txBox="1"/>
          <p:nvPr/>
        </p:nvSpPr>
        <p:spPr>
          <a:xfrm>
            <a:off x="8497930" y="369490"/>
            <a:ext cx="33623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Possible distribution obtained by  collecting many pulses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B8D916-683E-6D1D-390A-6CD3489958D0}"/>
              </a:ext>
            </a:extLst>
          </p:cNvPr>
          <p:cNvSpPr txBox="1"/>
          <p:nvPr/>
        </p:nvSpPr>
        <p:spPr>
          <a:xfrm>
            <a:off x="4892438" y="4242816"/>
            <a:ext cx="67721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How is this interpreted?</a:t>
            </a:r>
          </a:p>
          <a:p>
            <a:endParaRPr lang="en-GB" dirty="0"/>
          </a:p>
          <a:p>
            <a:r>
              <a:rPr lang="en-GB" dirty="0"/>
              <a:t>LHS: 	A large cluster of very small pulses (H-3, Ni-63)</a:t>
            </a:r>
          </a:p>
          <a:p>
            <a:r>
              <a:rPr lang="en-GB" dirty="0"/>
              <a:t>Middle:	C‑14 (endpoint ~156 keV) contributes a broader, lower peak.</a:t>
            </a:r>
          </a:p>
          <a:p>
            <a:r>
              <a:rPr lang="en-GB" dirty="0"/>
              <a:t>RHS:	A long, sparse high‑energy tail due to Cl-36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DD6F97-4027-E28A-AAA7-5613086DEDA1}"/>
              </a:ext>
            </a:extLst>
          </p:cNvPr>
          <p:cNvSpPr txBox="1"/>
          <p:nvPr/>
        </p:nvSpPr>
        <p:spPr>
          <a:xfrm>
            <a:off x="466722" y="4106270"/>
            <a:ext cx="29100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Histogram of pulse heights that generate a spectrum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43AD9F6-3AE9-3E66-FBFF-B8C598508AD5}"/>
              </a:ext>
            </a:extLst>
          </p:cNvPr>
          <p:cNvSpPr/>
          <p:nvPr/>
        </p:nvSpPr>
        <p:spPr>
          <a:xfrm>
            <a:off x="5894357" y="991334"/>
            <a:ext cx="46845" cy="11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532496-1CD3-165B-2E6B-EEC2A8D2B71E}"/>
              </a:ext>
            </a:extLst>
          </p:cNvPr>
          <p:cNvSpPr/>
          <p:nvPr/>
        </p:nvSpPr>
        <p:spPr>
          <a:xfrm>
            <a:off x="5959196" y="991334"/>
            <a:ext cx="46845" cy="11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AD59C63-BCD1-50DD-AC3F-C5C277CAEBF1}"/>
              </a:ext>
            </a:extLst>
          </p:cNvPr>
          <p:cNvSpPr/>
          <p:nvPr/>
        </p:nvSpPr>
        <p:spPr>
          <a:xfrm rot="10800000">
            <a:off x="6026320" y="980563"/>
            <a:ext cx="46845" cy="11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1D70C8-811E-C112-2782-1F084078933E}"/>
              </a:ext>
            </a:extLst>
          </p:cNvPr>
          <p:cNvSpPr/>
          <p:nvPr/>
        </p:nvSpPr>
        <p:spPr>
          <a:xfrm rot="10800000">
            <a:off x="6092926" y="991316"/>
            <a:ext cx="46845" cy="11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B67DCE5-AC14-D6D2-A0EE-3D912F0A121E}"/>
              </a:ext>
            </a:extLst>
          </p:cNvPr>
          <p:cNvSpPr/>
          <p:nvPr/>
        </p:nvSpPr>
        <p:spPr>
          <a:xfrm rot="10800000">
            <a:off x="6160415" y="1016142"/>
            <a:ext cx="46845" cy="108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451C21-CD2F-6382-DCE5-D9C90022059C}"/>
              </a:ext>
            </a:extLst>
          </p:cNvPr>
          <p:cNvSpPr/>
          <p:nvPr/>
        </p:nvSpPr>
        <p:spPr>
          <a:xfrm rot="10800000">
            <a:off x="6229306" y="1057253"/>
            <a:ext cx="46845" cy="104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F2BB32C-A508-4DAC-F1B7-1C3853522301}"/>
              </a:ext>
            </a:extLst>
          </p:cNvPr>
          <p:cNvSpPr/>
          <p:nvPr/>
        </p:nvSpPr>
        <p:spPr>
          <a:xfrm rot="10800000">
            <a:off x="6301485" y="1084609"/>
            <a:ext cx="46845" cy="10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2D922E1-59FA-AB57-8AAE-1B37AE31EF43}"/>
              </a:ext>
            </a:extLst>
          </p:cNvPr>
          <p:cNvSpPr/>
          <p:nvPr/>
        </p:nvSpPr>
        <p:spPr>
          <a:xfrm rot="10800000">
            <a:off x="6374835" y="1105776"/>
            <a:ext cx="46845" cy="99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43E0617-0660-4C51-4DDC-117862CC4AED}"/>
              </a:ext>
            </a:extLst>
          </p:cNvPr>
          <p:cNvSpPr/>
          <p:nvPr/>
        </p:nvSpPr>
        <p:spPr>
          <a:xfrm rot="10800000">
            <a:off x="6440232" y="1132307"/>
            <a:ext cx="46845" cy="97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360C78B-1AFD-628D-9571-D25011558717}"/>
              </a:ext>
            </a:extLst>
          </p:cNvPr>
          <p:cNvSpPr/>
          <p:nvPr/>
        </p:nvSpPr>
        <p:spPr>
          <a:xfrm rot="10800000">
            <a:off x="6511315" y="1159022"/>
            <a:ext cx="46845" cy="93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190CFC3-9D2F-25E5-AD05-44279E62BE83}"/>
              </a:ext>
            </a:extLst>
          </p:cNvPr>
          <p:cNvSpPr/>
          <p:nvPr/>
        </p:nvSpPr>
        <p:spPr>
          <a:xfrm rot="10800000">
            <a:off x="5356183" y="1336761"/>
            <a:ext cx="46845" cy="75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40D6FDE-237C-1863-A3AE-D0BBEC9DBE7C}"/>
              </a:ext>
            </a:extLst>
          </p:cNvPr>
          <p:cNvSpPr/>
          <p:nvPr/>
        </p:nvSpPr>
        <p:spPr>
          <a:xfrm>
            <a:off x="5287772" y="1445483"/>
            <a:ext cx="46845" cy="64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2C21170-BD68-FA08-EB52-6BD17B680313}"/>
              </a:ext>
            </a:extLst>
          </p:cNvPr>
          <p:cNvSpPr/>
          <p:nvPr/>
        </p:nvSpPr>
        <p:spPr>
          <a:xfrm rot="10800000">
            <a:off x="6580011" y="1199366"/>
            <a:ext cx="46845" cy="90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3B8061D-7EB5-F3F4-A161-C3DDC2236B66}"/>
              </a:ext>
            </a:extLst>
          </p:cNvPr>
          <p:cNvSpPr/>
          <p:nvPr/>
        </p:nvSpPr>
        <p:spPr>
          <a:xfrm rot="10800000">
            <a:off x="5767392" y="1012329"/>
            <a:ext cx="46845" cy="108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57CF7E0-BC8C-CFA9-09F3-CFF09C234D73}"/>
              </a:ext>
            </a:extLst>
          </p:cNvPr>
          <p:cNvSpPr/>
          <p:nvPr/>
        </p:nvSpPr>
        <p:spPr>
          <a:xfrm rot="10800000">
            <a:off x="5829950" y="979706"/>
            <a:ext cx="46845" cy="11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57A2FF5-7F51-5A76-1423-755E669DBBE8}"/>
              </a:ext>
            </a:extLst>
          </p:cNvPr>
          <p:cNvSpPr/>
          <p:nvPr/>
        </p:nvSpPr>
        <p:spPr>
          <a:xfrm rot="10800000">
            <a:off x="5701494" y="1050780"/>
            <a:ext cx="46845" cy="104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CE5744B-18A2-2F9A-8B1F-61CC635F2579}"/>
              </a:ext>
            </a:extLst>
          </p:cNvPr>
          <p:cNvSpPr/>
          <p:nvPr/>
        </p:nvSpPr>
        <p:spPr>
          <a:xfrm rot="10800000">
            <a:off x="5633444" y="1086780"/>
            <a:ext cx="46845" cy="10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72DDD9C-BC6B-A635-6E30-B5D885AC2D59}"/>
              </a:ext>
            </a:extLst>
          </p:cNvPr>
          <p:cNvSpPr/>
          <p:nvPr/>
        </p:nvSpPr>
        <p:spPr>
          <a:xfrm rot="10800000">
            <a:off x="5563177" y="1121105"/>
            <a:ext cx="46845" cy="97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6C36711-6A9A-4371-6A00-5D0BD3C0940D}"/>
              </a:ext>
            </a:extLst>
          </p:cNvPr>
          <p:cNvSpPr/>
          <p:nvPr/>
        </p:nvSpPr>
        <p:spPr>
          <a:xfrm rot="10800000">
            <a:off x="5495962" y="1171408"/>
            <a:ext cx="46845" cy="93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70DD331-CEA4-E1B7-5600-381816F43DC6}"/>
              </a:ext>
            </a:extLst>
          </p:cNvPr>
          <p:cNvSpPr/>
          <p:nvPr/>
        </p:nvSpPr>
        <p:spPr>
          <a:xfrm rot="10800000">
            <a:off x="5422560" y="1234817"/>
            <a:ext cx="46845" cy="86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09FE296-96F4-346E-AB92-5E47CA043D44}"/>
              </a:ext>
            </a:extLst>
          </p:cNvPr>
          <p:cNvSpPr/>
          <p:nvPr/>
        </p:nvSpPr>
        <p:spPr>
          <a:xfrm>
            <a:off x="6652927" y="1307573"/>
            <a:ext cx="46845" cy="79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BBF8B32-1B84-F3FA-6EA6-6BA5326000FF}"/>
              </a:ext>
            </a:extLst>
          </p:cNvPr>
          <p:cNvSpPr/>
          <p:nvPr/>
        </p:nvSpPr>
        <p:spPr>
          <a:xfrm>
            <a:off x="6729087" y="1413221"/>
            <a:ext cx="46845" cy="68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1CE51D6-E3C4-7B6C-8648-357E193634E1}"/>
              </a:ext>
            </a:extLst>
          </p:cNvPr>
          <p:cNvSpPr/>
          <p:nvPr/>
        </p:nvSpPr>
        <p:spPr>
          <a:xfrm>
            <a:off x="6804696" y="1493045"/>
            <a:ext cx="46845" cy="61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2572DA4-716E-B42E-FAD7-0534221A023E}"/>
              </a:ext>
            </a:extLst>
          </p:cNvPr>
          <p:cNvSpPr/>
          <p:nvPr/>
        </p:nvSpPr>
        <p:spPr>
          <a:xfrm>
            <a:off x="7350055" y="1919844"/>
            <a:ext cx="46845" cy="18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87DEB21-4952-3725-28F9-31B097E3ACB3}"/>
              </a:ext>
            </a:extLst>
          </p:cNvPr>
          <p:cNvSpPr/>
          <p:nvPr/>
        </p:nvSpPr>
        <p:spPr>
          <a:xfrm>
            <a:off x="5222909" y="1666816"/>
            <a:ext cx="46845" cy="43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50BC096-AC81-0971-2C83-3734AA7CE863}"/>
              </a:ext>
            </a:extLst>
          </p:cNvPr>
          <p:cNvSpPr/>
          <p:nvPr/>
        </p:nvSpPr>
        <p:spPr>
          <a:xfrm>
            <a:off x="6883964" y="1591258"/>
            <a:ext cx="46845" cy="50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30124E5-5979-B070-FD26-281B7CB7A82D}"/>
              </a:ext>
            </a:extLst>
          </p:cNvPr>
          <p:cNvSpPr/>
          <p:nvPr/>
        </p:nvSpPr>
        <p:spPr>
          <a:xfrm>
            <a:off x="6961240" y="1666639"/>
            <a:ext cx="46845" cy="43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52AA621-60DE-809C-C1FF-C77823385977}"/>
              </a:ext>
            </a:extLst>
          </p:cNvPr>
          <p:cNvSpPr/>
          <p:nvPr/>
        </p:nvSpPr>
        <p:spPr>
          <a:xfrm>
            <a:off x="7040886" y="1740285"/>
            <a:ext cx="46845" cy="3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A37E73A-D4C1-724C-12D7-65B4FB1888D4}"/>
              </a:ext>
            </a:extLst>
          </p:cNvPr>
          <p:cNvSpPr/>
          <p:nvPr/>
        </p:nvSpPr>
        <p:spPr>
          <a:xfrm>
            <a:off x="7126500" y="1809429"/>
            <a:ext cx="46845" cy="28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95B1415-8687-9B7B-6F41-712A5936B42E}"/>
              </a:ext>
            </a:extLst>
          </p:cNvPr>
          <p:cNvSpPr/>
          <p:nvPr/>
        </p:nvSpPr>
        <p:spPr>
          <a:xfrm>
            <a:off x="7201668" y="1842372"/>
            <a:ext cx="46845" cy="25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2D709C1-8EBC-DB71-8329-7FCE813CB3A9}"/>
              </a:ext>
            </a:extLst>
          </p:cNvPr>
          <p:cNvSpPr/>
          <p:nvPr/>
        </p:nvSpPr>
        <p:spPr>
          <a:xfrm>
            <a:off x="5160760" y="1823822"/>
            <a:ext cx="46845" cy="28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69F2D3E-C159-E800-F0F2-4C1ED9F3740F}"/>
              </a:ext>
            </a:extLst>
          </p:cNvPr>
          <p:cNvSpPr/>
          <p:nvPr/>
        </p:nvSpPr>
        <p:spPr>
          <a:xfrm>
            <a:off x="7276344" y="1888251"/>
            <a:ext cx="46845" cy="2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6B4C081-6071-9664-92AF-AA30203B28D9}"/>
              </a:ext>
            </a:extLst>
          </p:cNvPr>
          <p:cNvSpPr/>
          <p:nvPr/>
        </p:nvSpPr>
        <p:spPr>
          <a:xfrm>
            <a:off x="5094262" y="1987377"/>
            <a:ext cx="46845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8A5DEA3-4661-420D-EF33-425A65C306DE}"/>
              </a:ext>
            </a:extLst>
          </p:cNvPr>
          <p:cNvSpPr/>
          <p:nvPr/>
        </p:nvSpPr>
        <p:spPr>
          <a:xfrm>
            <a:off x="7420962" y="1949822"/>
            <a:ext cx="46845" cy="144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0274589-39E6-8A8A-E4C4-7AB855880A2D}"/>
              </a:ext>
            </a:extLst>
          </p:cNvPr>
          <p:cNvSpPr/>
          <p:nvPr/>
        </p:nvSpPr>
        <p:spPr>
          <a:xfrm>
            <a:off x="7497506" y="1977833"/>
            <a:ext cx="46845" cy="12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4917C61-A0AE-7F0A-E8E2-F9982734EB12}"/>
              </a:ext>
            </a:extLst>
          </p:cNvPr>
          <p:cNvSpPr/>
          <p:nvPr/>
        </p:nvSpPr>
        <p:spPr>
          <a:xfrm>
            <a:off x="7569349" y="1996251"/>
            <a:ext cx="46845" cy="10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2CB28C5-E5F9-4F0A-71DC-D4F895291562}"/>
              </a:ext>
            </a:extLst>
          </p:cNvPr>
          <p:cNvSpPr/>
          <p:nvPr/>
        </p:nvSpPr>
        <p:spPr>
          <a:xfrm>
            <a:off x="7644558" y="2021853"/>
            <a:ext cx="46845" cy="7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9BF3C41-1948-22D6-D012-1DDE93199004}"/>
              </a:ext>
            </a:extLst>
          </p:cNvPr>
          <p:cNvSpPr/>
          <p:nvPr/>
        </p:nvSpPr>
        <p:spPr>
          <a:xfrm>
            <a:off x="7721495" y="2035527"/>
            <a:ext cx="46845" cy="72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E1CD00A-3CFD-F598-7E80-8328DC04FAB3}"/>
              </a:ext>
            </a:extLst>
          </p:cNvPr>
          <p:cNvSpPr txBox="1"/>
          <p:nvPr/>
        </p:nvSpPr>
        <p:spPr>
          <a:xfrm>
            <a:off x="932534" y="346954"/>
            <a:ext cx="2411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Beta Spectrometry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106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45BDF1-7C06-4FF1-9783-1F64E544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1764632"/>
            <a:ext cx="3201366" cy="220972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Making sense of multiple beta signatures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50EFF-8943-3394-F7A4-F5BF56F9EAA7}"/>
              </a:ext>
            </a:extLst>
          </p:cNvPr>
          <p:cNvSpPr txBox="1"/>
          <p:nvPr/>
        </p:nvSpPr>
        <p:spPr>
          <a:xfrm>
            <a:off x="584370" y="3974351"/>
            <a:ext cx="25759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/>
            <a:r>
              <a:rPr lang="en-US" sz="2000" dirty="0">
                <a:solidFill>
                  <a:schemeClr val="bg1"/>
                </a:solidFill>
              </a:rPr>
              <a:t>End Point Energies and Beta Spectra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F46B70-DD6B-D6A5-DC0D-3325162B0E19}"/>
              </a:ext>
            </a:extLst>
          </p:cNvPr>
          <p:cNvSpPr txBox="1"/>
          <p:nvPr/>
        </p:nvSpPr>
        <p:spPr>
          <a:xfrm>
            <a:off x="4741282" y="639341"/>
            <a:ext cx="722389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>
                <a:effectLst/>
              </a:rPr>
              <a:t>Because the isotopes emit betas with different endpoint energies, and because energy deposition is stochastic, the pulse amplitudes vary:</a:t>
            </a:r>
          </a:p>
          <a:p>
            <a:pPr>
              <a:buNone/>
            </a:pP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H‑3 → very small pulses, ~4-5keV (max ~18 keV)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Ni‑63 → small pulses, ~15-20keV (max ~67 keV)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C‑14 → moderate pulses, ~40-50keV (max ~156 keV)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Cl‑36 → larger pulses, ~100-150keV (max ~709 keV)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A5225F-EDB5-6C66-FA28-B3214112EA4C}"/>
              </a:ext>
            </a:extLst>
          </p:cNvPr>
          <p:cNvSpPr txBox="1"/>
          <p:nvPr/>
        </p:nvSpPr>
        <p:spPr>
          <a:xfrm>
            <a:off x="4741282" y="5124075"/>
            <a:ext cx="69962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But even though all four produce continuous beta spectra, their </a:t>
            </a:r>
            <a:r>
              <a:rPr lang="en-GB" sz="2400" b="1" dirty="0">
                <a:effectLst/>
              </a:rPr>
              <a:t>endpoints and </a:t>
            </a:r>
            <a:r>
              <a:rPr lang="en-GB" sz="2400" b="1" dirty="0"/>
              <a:t>s</a:t>
            </a:r>
            <a:r>
              <a:rPr lang="en-GB" sz="2400" b="1" dirty="0">
                <a:effectLst/>
              </a:rPr>
              <a:t>pectral slopes differ</a:t>
            </a:r>
            <a:r>
              <a:rPr lang="en-GB" sz="2400" dirty="0"/>
              <a:t>, enabling beta emissions to be associated with a specific radioisotope.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5466A3-B1A1-6661-F744-7C70D9EF5372}"/>
              </a:ext>
            </a:extLst>
          </p:cNvPr>
          <p:cNvSpPr txBox="1"/>
          <p:nvPr/>
        </p:nvSpPr>
        <p:spPr>
          <a:xfrm>
            <a:off x="932534" y="346954"/>
            <a:ext cx="2411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Beta Spectrometry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58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4DB73B-A922-4CDD-3186-FC79006A2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A843364D-518B-6954-24F7-4E0A72A33A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7411199-176A-23C6-51ED-C47BEBADF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98778A-5BEF-560B-9678-22B5B8416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20EFBCF-5DA8-9838-4735-08C13C763B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4E49B39-D331-1F5E-8D65-79384116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49B209D-1B0B-61A9-1474-624E6A123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FE5DD0-86E0-1B45-D0D8-EB2E52757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25" y="3458177"/>
            <a:ext cx="3201366" cy="216910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GB" sz="4000" dirty="0">
                <a:solidFill>
                  <a:schemeClr val="bg1"/>
                </a:solidFill>
              </a:rPr>
              <a:t>Moving from raw oscilloscope pulses to doing </a:t>
            </a:r>
            <a:r>
              <a:rPr lang="en-GB" sz="4000" b="1" dirty="0">
                <a:solidFill>
                  <a:schemeClr val="bg1"/>
                </a:solidFill>
              </a:rPr>
              <a:t>actual spectroscopy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901406-69CB-680E-8418-6DB1C6583EBE}"/>
                  </a:ext>
                </a:extLst>
              </p:cNvPr>
              <p:cNvSpPr txBox="1"/>
              <p:nvPr/>
            </p:nvSpPr>
            <p:spPr>
              <a:xfrm>
                <a:off x="4741282" y="490479"/>
                <a:ext cx="6997062" cy="2769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GB" sz="2400" b="1" dirty="0">
                    <a:effectLst/>
                  </a:rPr>
                  <a:t>Method</a:t>
                </a:r>
              </a:p>
              <a:p>
                <a:pPr>
                  <a:buNone/>
                </a:pPr>
                <a:r>
                  <a:rPr lang="en-GB" sz="2400" dirty="0">
                    <a:effectLst/>
                  </a:rPr>
                  <a:t>Take the measured spectrum and fit it as a weighted sum of the theoretical beta spectra:</a:t>
                </a:r>
              </a:p>
              <a:p>
                <a:pPr>
                  <a:buNone/>
                </a:pPr>
                <a:endParaRPr lang="en-GB" dirty="0">
                  <a:effectLst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ar-AE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ar-AE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𝑁𝑖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63</m:t>
                          </m:r>
                        </m:sub>
                      </m:sSub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𝑁𝑖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63</m:t>
                          </m:r>
                        </m:sub>
                      </m:sSub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ar-AE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ar-AE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𝐶𝑙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36</m:t>
                          </m:r>
                        </m:sub>
                      </m:sSub>
                      <m:sSub>
                        <m:sSub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𝐶𝑙</m:t>
                          </m:r>
                          <m:r>
                            <a:rPr lang="ar-AE" i="0">
                              <a:latin typeface="Cambria Math" panose="02040503050406030204" pitchFamily="18" charset="0"/>
                            </a:rPr>
                            <m:t>36</m:t>
                          </m:r>
                        </m:sub>
                      </m:sSub>
                      <m:d>
                        <m:dPr>
                          <m:ctrlPr>
                            <a:rPr lang="ar-A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>
                  <a:buNone/>
                </a:pPr>
                <a:endParaRPr lang="ar-AE" dirty="0"/>
              </a:p>
              <a:p>
                <a:pPr>
                  <a:buNone/>
                </a:pPr>
                <a:r>
                  <a:rPr lang="en-GB" sz="2400" dirty="0">
                    <a:effectLst/>
                  </a:rPr>
                  <a:t>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>
                    <a:effectLst/>
                  </a:rPr>
                  <a:t>tell how much of each isotope is present.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901406-69CB-680E-8418-6DB1C6583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282" y="490479"/>
                <a:ext cx="6997062" cy="2769989"/>
              </a:xfrm>
              <a:prstGeom prst="rect">
                <a:avLst/>
              </a:prstGeom>
              <a:blipFill>
                <a:blip r:embed="rId2"/>
                <a:stretch>
                  <a:fillRect l="-1394" t="-1758" b="-39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6D986CA-206F-A909-7A2A-B4510D2DE7AB}"/>
              </a:ext>
            </a:extLst>
          </p:cNvPr>
          <p:cNvSpPr txBox="1"/>
          <p:nvPr/>
        </p:nvSpPr>
        <p:spPr>
          <a:xfrm>
            <a:off x="4741282" y="3418860"/>
            <a:ext cx="616688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>
                <a:effectLst/>
              </a:rPr>
              <a:t>Even though the shapes overlap, each isotope contributes differently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the </a:t>
            </a:r>
            <a:r>
              <a:rPr lang="en-GB" sz="2400" b="1" dirty="0">
                <a:effectLst/>
              </a:rPr>
              <a:t>low‑energy rise</a:t>
            </a: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the </a:t>
            </a:r>
            <a:r>
              <a:rPr lang="en-GB" sz="2400" b="1" dirty="0">
                <a:effectLst/>
              </a:rPr>
              <a:t>mid‑energy plateau</a:t>
            </a: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the </a:t>
            </a:r>
            <a:r>
              <a:rPr lang="en-GB" sz="2400" b="1" dirty="0">
                <a:effectLst/>
              </a:rPr>
              <a:t>high‑energy tail</a:t>
            </a:r>
            <a:endParaRPr lang="en-GB" sz="2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the </a:t>
            </a:r>
            <a:r>
              <a:rPr lang="en-GB" sz="2400" b="1" dirty="0">
                <a:effectLst/>
              </a:rPr>
              <a:t>endpoint cutoff</a:t>
            </a:r>
            <a:endParaRPr lang="en-GB" sz="2400" dirty="0">
              <a:effectLst/>
            </a:endParaRPr>
          </a:p>
          <a:p>
            <a:pPr>
              <a:buNone/>
            </a:pPr>
            <a:r>
              <a:rPr lang="en-GB" sz="2400" dirty="0">
                <a:effectLst/>
              </a:rPr>
              <a:t>These differences give the fitting algorithm enough structure to separate them.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139E60-284B-24EA-386D-B5785F726C89}"/>
              </a:ext>
            </a:extLst>
          </p:cNvPr>
          <p:cNvSpPr txBox="1"/>
          <p:nvPr/>
        </p:nvSpPr>
        <p:spPr>
          <a:xfrm>
            <a:off x="552108" y="4216801"/>
            <a:ext cx="320136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chemeClr val="bg1"/>
                </a:solidFill>
                <a:effectLst/>
              </a:rPr>
              <a:t>For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</a:rPr>
              <a:t>H‑3 contributes almost nothing above ~20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</a:rPr>
              <a:t>Ni‑63 dies out by ~70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</a:rPr>
              <a:t>C‑14 fills the 50–150 keV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effectLst/>
              </a:rPr>
              <a:t>Cl‑36 dominates everything above ~200 keV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F562D3-742D-4DDA-C792-2D41C9B339A6}"/>
              </a:ext>
            </a:extLst>
          </p:cNvPr>
          <p:cNvSpPr txBox="1"/>
          <p:nvPr/>
        </p:nvSpPr>
        <p:spPr>
          <a:xfrm>
            <a:off x="932534" y="346954"/>
            <a:ext cx="2411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Beta Spectrometry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56514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6AB910-1789-5304-68A6-69DAA1269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E14688C9-0F1F-2255-96FB-B2B81CF6F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CCCC079-63C2-D8FB-DAC8-18E107254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841A30C-F423-F3AE-7C21-D48B861A78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6D6EE90-69E9-F7FD-1F51-EFD06A05F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F79A4E7-2600-0373-FC57-822EE45A4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67F954B-121B-5613-57A9-8F7D96CD5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62CDD-7BB0-8023-21C2-F9363C28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25" y="1724954"/>
            <a:ext cx="3201366" cy="293210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GB" sz="4000" dirty="0">
                <a:solidFill>
                  <a:schemeClr val="bg1"/>
                </a:solidFill>
              </a:rPr>
              <a:t>Challenges and Issues to be solved 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B60D70-D379-5765-2C1D-3F2AF736B979}"/>
              </a:ext>
            </a:extLst>
          </p:cNvPr>
          <p:cNvSpPr txBox="1"/>
          <p:nvPr/>
        </p:nvSpPr>
        <p:spPr>
          <a:xfrm>
            <a:off x="4741282" y="490479"/>
            <a:ext cx="69970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Graphite fuel and cooling channels</a:t>
            </a:r>
          </a:p>
          <a:p>
            <a:pPr>
              <a:buNone/>
            </a:pPr>
            <a:r>
              <a:rPr lang="en-GB" sz="2400" dirty="0"/>
              <a:t>	</a:t>
            </a:r>
          </a:p>
          <a:p>
            <a:pPr>
              <a:buNone/>
            </a:pPr>
            <a:r>
              <a:rPr lang="en-GB" sz="2400" dirty="0"/>
              <a:t>Fuel channels are likely to contain transmuted fuel casing material with decay chains convoluted with weak beta emissions.</a:t>
            </a:r>
            <a:endParaRPr lang="en-GB" sz="2400" dirty="0"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6E15A4-9E8F-6B63-93CD-4542B6AB748E}"/>
              </a:ext>
            </a:extLst>
          </p:cNvPr>
          <p:cNvSpPr txBox="1"/>
          <p:nvPr/>
        </p:nvSpPr>
        <p:spPr>
          <a:xfrm>
            <a:off x="4741282" y="2532184"/>
            <a:ext cx="61668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Improving Signal to Noise</a:t>
            </a:r>
          </a:p>
          <a:p>
            <a:pPr>
              <a:buNone/>
            </a:pPr>
            <a:r>
              <a:rPr lang="en-GB" sz="2400" dirty="0">
                <a:effectLst/>
              </a:rPr>
              <a:t>Large datasets may be required to separate and quantify beta emitting isotopes.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970895-2E94-80C3-3780-59BB1EF2A63D}"/>
              </a:ext>
            </a:extLst>
          </p:cNvPr>
          <p:cNvSpPr txBox="1"/>
          <p:nvPr/>
        </p:nvSpPr>
        <p:spPr>
          <a:xfrm>
            <a:off x="4726496" y="3833867"/>
            <a:ext cx="67737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</a:rPr>
              <a:t>Improving detection performance</a:t>
            </a:r>
          </a:p>
          <a:p>
            <a:pPr>
              <a:buNone/>
            </a:pPr>
            <a:r>
              <a:rPr lang="en-GB" sz="2400" dirty="0"/>
              <a:t>Use of Neural Networks to improve the speed and identification of attenuated beta primaries from graphite volumes.</a:t>
            </a:r>
          </a:p>
          <a:p>
            <a:pPr>
              <a:buNone/>
            </a:pPr>
            <a:endParaRPr lang="en-GB" sz="2400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2B4EE3-5439-1A8D-4242-D906AF7D6936}"/>
              </a:ext>
            </a:extLst>
          </p:cNvPr>
          <p:cNvSpPr txBox="1"/>
          <p:nvPr/>
        </p:nvSpPr>
        <p:spPr>
          <a:xfrm>
            <a:off x="932534" y="346954"/>
            <a:ext cx="2411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Beta Spectrometry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2718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C63388-58F8-FDB6-D4FA-725180013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873DDF9D-E27C-4E23-A1E8-CA352535F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" y="-10138"/>
            <a:ext cx="121920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D5A002-0D5F-7043-51C1-4859E9A0A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65" y="457201"/>
            <a:ext cx="3020560" cy="3588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Closing Remarks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054FA-F8F9-BFEB-2366-EBBB2CABB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824" y="191386"/>
            <a:ext cx="4294124" cy="6656475"/>
          </a:xfrm>
        </p:spPr>
        <p:txBody>
          <a:bodyPr anchor="ctr">
            <a:normAutofit lnSpcReduction="10000"/>
          </a:bodyPr>
          <a:lstStyle/>
          <a:p>
            <a:pPr fontAlgn="base">
              <a:spcAft>
                <a:spcPts val="800"/>
              </a:spcAft>
              <a:buNone/>
            </a:pPr>
            <a:endParaRPr lang="en-GB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Diamond diode sensors have been fabricated and evaluated using a bespoke e-beam irradiation system to simulate tritium beta decay.</a:t>
            </a:r>
          </a:p>
          <a:p>
            <a:pPr fontAlgn="base">
              <a:spcAft>
                <a:spcPts val="800"/>
              </a:spcAft>
              <a:buNone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COTS detector electronics have been designed and set to work with diamond sensor chips and used to analyse low activity lab beta sources.</a:t>
            </a:r>
          </a:p>
          <a:p>
            <a:pPr fontAlgn="base">
              <a:spcAft>
                <a:spcPts val="800"/>
              </a:spcAft>
              <a:buNone/>
            </a:pP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steps will involve:</a:t>
            </a:r>
          </a:p>
          <a:p>
            <a:pPr fontAlgn="base">
              <a:spcAft>
                <a:spcPts val="80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diamond diode sensor calibrations</a:t>
            </a:r>
          </a:p>
          <a:p>
            <a:pPr fontAlgn="base">
              <a:spcAft>
                <a:spcPts val="80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spectrometry of neutron irradiated graphite samples</a:t>
            </a:r>
          </a:p>
          <a:p>
            <a:pPr fontAlgn="base">
              <a:spcAft>
                <a:spcPts val="80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Integration/testing of diamond sensors on robotic probe system</a:t>
            </a:r>
          </a:p>
          <a:p>
            <a:pPr fontAlgn="base">
              <a:spcAft>
                <a:spcPts val="80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Site Deployment of Robotic System </a:t>
            </a:r>
          </a:p>
          <a:p>
            <a:pPr fontAlgn="base">
              <a:spcAft>
                <a:spcPts val="800"/>
              </a:spcAft>
            </a:pPr>
            <a:endParaRPr lang="en-GB" sz="13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endParaRPr lang="en-GB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endParaRPr lang="en-GB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fontAlgn="base">
              <a:spcAft>
                <a:spcPts val="800"/>
              </a:spcAft>
              <a:buNone/>
            </a:pPr>
            <a:endParaRPr lang="en-GB" sz="1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3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DC6E9E-33F6-8BCA-F09C-31D1A22FE1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99" b="-3"/>
          <a:stretch>
            <a:fillRect/>
          </a:stretch>
        </p:blipFill>
        <p:spPr>
          <a:xfrm>
            <a:off x="8331957" y="3420897"/>
            <a:ext cx="3860043" cy="343710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8CD0C2B-A56C-4C11-72B6-85BBD1BAA519}"/>
              </a:ext>
            </a:extLst>
          </p:cNvPr>
          <p:cNvGrpSpPr/>
          <p:nvPr/>
        </p:nvGrpSpPr>
        <p:grpSpPr>
          <a:xfrm>
            <a:off x="8154168" y="171110"/>
            <a:ext cx="3886830" cy="3158462"/>
            <a:chOff x="498790" y="966650"/>
            <a:chExt cx="3886830" cy="31584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E4F42C-3BF8-372D-9CA1-EC30F1A21E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122" t="6362" r="29065" b="32932"/>
            <a:stretch/>
          </p:blipFill>
          <p:spPr>
            <a:xfrm>
              <a:off x="1476103" y="966650"/>
              <a:ext cx="1932204" cy="199861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E472AF-B8EC-F3A0-B2F7-013458FBBC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4771" r="5831"/>
            <a:stretch/>
          </p:blipFill>
          <p:spPr>
            <a:xfrm>
              <a:off x="498790" y="2965269"/>
              <a:ext cx="3886830" cy="11598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1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group of people standing in front of a colorful glass dome&#10;&#10;Description automatically generated">
            <a:extLst>
              <a:ext uri="{FF2B5EF4-FFF2-40B4-BE49-F238E27FC236}">
                <a16:creationId xmlns:a16="http://schemas.microsoft.com/office/drawing/2014/main" id="{B48A4DB5-8547-FF7A-43BC-FB9C4445BB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" r="4323" b="-2"/>
          <a:stretch/>
        </p:blipFill>
        <p:spPr>
          <a:xfrm>
            <a:off x="3503488" y="10"/>
            <a:ext cx="8695137" cy="6875809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4D5FC2-06FD-7686-6D18-F54260B4197F}"/>
              </a:ext>
            </a:extLst>
          </p:cNvPr>
          <p:cNvSpPr txBox="1"/>
          <p:nvPr/>
        </p:nvSpPr>
        <p:spPr>
          <a:xfrm>
            <a:off x="-499363" y="845422"/>
            <a:ext cx="4452578" cy="35314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Acknowledgements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CFC81A-D6EE-C13E-5044-AC3ACDB78566}"/>
              </a:ext>
            </a:extLst>
          </p:cNvPr>
          <p:cNvSpPr txBox="1"/>
          <p:nvPr/>
        </p:nvSpPr>
        <p:spPr>
          <a:xfrm>
            <a:off x="584110" y="2611123"/>
            <a:ext cx="227453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Bristol Team members</a:t>
            </a:r>
          </a:p>
          <a:p>
            <a:r>
              <a:rPr lang="en-US" dirty="0">
                <a:solidFill>
                  <a:schemeClr val="bg1"/>
                </a:solidFill>
              </a:rPr>
              <a:t>Prof Tom Scott</a:t>
            </a:r>
          </a:p>
          <a:p>
            <a:r>
              <a:rPr lang="en-US" dirty="0">
                <a:solidFill>
                  <a:schemeClr val="bg1"/>
                </a:solidFill>
              </a:rPr>
              <a:t>Dr James Smith</a:t>
            </a:r>
          </a:p>
          <a:p>
            <a:r>
              <a:rPr lang="en-US" dirty="0">
                <a:solidFill>
                  <a:schemeClr val="bg1"/>
                </a:solidFill>
              </a:rPr>
              <a:t>Dr Ramiz Zulkharnay</a:t>
            </a:r>
          </a:p>
          <a:p>
            <a:r>
              <a:rPr lang="en-US" dirty="0">
                <a:solidFill>
                  <a:schemeClr val="bg1"/>
                </a:solidFill>
              </a:rPr>
              <a:t>Dr Jude Laverock</a:t>
            </a:r>
          </a:p>
          <a:p>
            <a:r>
              <a:rPr lang="en-US" dirty="0">
                <a:solidFill>
                  <a:schemeClr val="bg1"/>
                </a:solidFill>
              </a:rPr>
              <a:t>Dr Liam Cullingford</a:t>
            </a:r>
          </a:p>
          <a:p>
            <a:r>
              <a:rPr lang="en-US" dirty="0">
                <a:solidFill>
                  <a:schemeClr val="bg1"/>
                </a:solidFill>
              </a:rPr>
              <a:t>Dr James Pittard</a:t>
            </a:r>
          </a:p>
          <a:p>
            <a:r>
              <a:rPr lang="en-US" dirty="0">
                <a:solidFill>
                  <a:schemeClr val="bg1"/>
                </a:solidFill>
              </a:rPr>
              <a:t>Miss Catherine Monk</a:t>
            </a:r>
          </a:p>
          <a:p>
            <a:r>
              <a:rPr lang="en-US" dirty="0">
                <a:solidFill>
                  <a:schemeClr val="bg1"/>
                </a:solidFill>
              </a:rPr>
              <a:t>Ian Bickerton CEng</a:t>
            </a:r>
          </a:p>
          <a:p>
            <a:r>
              <a:rPr lang="en-US" dirty="0">
                <a:solidFill>
                  <a:schemeClr val="bg1"/>
                </a:solidFill>
              </a:rPr>
              <a:t>Dr Jarred </a:t>
            </a:r>
            <a:r>
              <a:rPr lang="en-US" dirty="0" err="1">
                <a:solidFill>
                  <a:schemeClr val="bg1"/>
                </a:solidFill>
              </a:rPr>
              <a:t>Minards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Dr Chris Hutson</a:t>
            </a:r>
          </a:p>
          <a:p>
            <a:r>
              <a:rPr lang="en-US" dirty="0" err="1">
                <a:solidFill>
                  <a:schemeClr val="bg1"/>
                </a:solidFill>
              </a:rPr>
              <a:t>Mr</a:t>
            </a:r>
            <a:r>
              <a:rPr lang="en-US" dirty="0">
                <a:solidFill>
                  <a:schemeClr val="bg1"/>
                </a:solidFill>
              </a:rPr>
              <a:t> Josh Saunders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A5F85-DC03-F51B-C0C7-89A06B2FF2E3}"/>
              </a:ext>
            </a:extLst>
          </p:cNvPr>
          <p:cNvSpPr txBox="1"/>
          <p:nvPr/>
        </p:nvSpPr>
        <p:spPr>
          <a:xfrm>
            <a:off x="584110" y="6194622"/>
            <a:ext cx="635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chemeClr val="bg1"/>
                </a:solidFill>
                <a:effectLst/>
                <a:latin typeface="Aptos Narrow" panose="020B0004020202020204" pitchFamily="34" charset="0"/>
              </a:rPr>
              <a:t>SBRI/UKAEA FIP Challenge CONTRACT No 12680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43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01B05-B277-CC47-56C0-A980297D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CVD Diamond Thin Film Properties</a:t>
            </a:r>
            <a:endParaRPr lang="en-GB" dirty="0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8640A2D3-1888-D2C9-578D-306E95E78A2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77177345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7C3860-F18D-23C6-D1C5-A4D9BC7DC6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The SEY of boron doped diamond has been calculated to be maximum at boron concentrations of approximately 10</a:t>
            </a:r>
            <a:r>
              <a:rPr lang="en-US" sz="1800" b="0" i="0" u="none" strike="noStrike" baseline="30000" dirty="0">
                <a:latin typeface="CMR8"/>
              </a:rPr>
              <a:t>19</a:t>
            </a:r>
            <a:r>
              <a:rPr lang="en-US" sz="1800" b="0" i="0" u="none" strike="noStrike" baseline="0" dirty="0">
                <a:latin typeface="CMR8"/>
              </a:rPr>
              <a:t> atoms.</a:t>
            </a:r>
            <a:r>
              <a:rPr lang="en-US" sz="1800" b="0" i="0" u="none" strike="noStrike" baseline="0" dirty="0">
                <a:latin typeface="CMR10"/>
              </a:rPr>
              <a:t>cm</a:t>
            </a:r>
            <a:r>
              <a:rPr lang="en-US" sz="1800" b="0" i="0" u="none" strike="noStrike" baseline="30000" dirty="0">
                <a:latin typeface="CMR8"/>
              </a:rPr>
              <a:t>-3</a:t>
            </a:r>
            <a:r>
              <a:rPr lang="en-US" sz="1800" b="0" i="0" u="none" strike="noStrike" baseline="0" dirty="0">
                <a:latin typeface="CMR8"/>
              </a:rPr>
              <a:t>.</a:t>
            </a:r>
          </a:p>
          <a:p>
            <a:pPr algn="l"/>
            <a:r>
              <a:rPr lang="en-US" sz="1800" b="0" i="0" u="none" strike="noStrike" baseline="0" dirty="0">
                <a:latin typeface="CMR10"/>
              </a:rPr>
              <a:t>The desired thickness of the device can be approximated by calculating the penetration depths of electrons in diamond- this can be done using the </a:t>
            </a:r>
            <a:r>
              <a:rPr lang="en-US" sz="1800" b="0" i="0" u="none" strike="noStrike" baseline="0" dirty="0" err="1">
                <a:latin typeface="CMR10"/>
              </a:rPr>
              <a:t>Kanaya</a:t>
            </a:r>
            <a:r>
              <a:rPr lang="en-US" sz="1800" b="0" i="0" u="none" strike="noStrike" baseline="0" dirty="0">
                <a:latin typeface="CMR10"/>
              </a:rPr>
              <a:t> and Okayama equation.</a:t>
            </a:r>
          </a:p>
          <a:p>
            <a:pPr algn="l"/>
            <a:endParaRPr lang="en-US" sz="1800" dirty="0">
              <a:latin typeface="CMR10"/>
            </a:endParaRPr>
          </a:p>
          <a:p>
            <a:pPr algn="l"/>
            <a:endParaRPr lang="en-US" sz="1800" dirty="0">
              <a:latin typeface="CMR10"/>
            </a:endParaRPr>
          </a:p>
          <a:p>
            <a:pPr algn="l"/>
            <a:r>
              <a:rPr lang="en-US" sz="1800" dirty="0">
                <a:latin typeface="CMR10"/>
              </a:rPr>
              <a:t>18.6 keV primaries have R value </a:t>
            </a:r>
            <a:r>
              <a:rPr lang="en-US" sz="1800" dirty="0">
                <a:latin typeface="Symbol" panose="05050102010706020507" pitchFamily="18" charset="2"/>
                <a:sym typeface="Symbol" panose="05050102010706020507" pitchFamily="18" charset="2"/>
              </a:rPr>
              <a:t> </a:t>
            </a:r>
            <a:r>
              <a:rPr lang="en-US" sz="1800" dirty="0">
                <a:latin typeface="CMR10"/>
              </a:rPr>
              <a:t>1.7-2.0 um.</a:t>
            </a:r>
          </a:p>
          <a:p>
            <a:pPr algn="l"/>
            <a:r>
              <a:rPr lang="en-US" sz="1800" b="0" i="0" u="none" strike="noStrike" baseline="0" dirty="0">
                <a:latin typeface="CMR10"/>
              </a:rPr>
              <a:t>5.7keV primaries have R value of 223nm.</a:t>
            </a:r>
          </a:p>
          <a:p>
            <a:r>
              <a:rPr lang="en-US" sz="1800" b="0" i="0" u="none" strike="noStrike" baseline="0" dirty="0">
                <a:latin typeface="CMR10"/>
              </a:rPr>
              <a:t>Using structures with an inbuilt electric field, or applying a bias, can help to `pull' the generated secondaries through the material and allow for thicker structures. </a:t>
            </a:r>
          </a:p>
          <a:p>
            <a:pPr algn="l"/>
            <a:endParaRPr lang="en-US" sz="1800" b="0" i="0" u="none" strike="noStrike" baseline="0" dirty="0">
              <a:latin typeface="CMR10"/>
            </a:endParaRPr>
          </a:p>
          <a:p>
            <a:pPr algn="l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DE42C1-5985-E4CE-2352-B1E983528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7280" y="3624765"/>
            <a:ext cx="1495510" cy="75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04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61AB4-72DA-2292-27CA-4BF5BC35F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of a Diode Electrode 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EAE48-DEEA-A7D6-9EF2-DE248C3E5E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If an incoming electron has to penetrate through a metal to reach the diamond structure, then the metal coating will capture a proportion of the primary electron's energy.</a:t>
            </a:r>
          </a:p>
          <a:p>
            <a:pPr algn="l"/>
            <a:r>
              <a:rPr lang="en-US" sz="1800" b="0" i="0" u="none" strike="noStrike" baseline="0" dirty="0">
                <a:latin typeface="CMR10"/>
              </a:rPr>
              <a:t> The amount of energy lost in the metal contacts will vary dependent on the metal used and its thickness. </a:t>
            </a:r>
          </a:p>
          <a:p>
            <a:r>
              <a:rPr lang="en-US" sz="1800" b="0" i="0" u="none" strike="noStrike" baseline="0" dirty="0">
                <a:latin typeface="CMR10"/>
              </a:rPr>
              <a:t>For a common ohmic contact to diamond (30 nm Ti/50 nm Au), the energy lost is approximately 3.3 keV and only the remaining electron energy will contribute to </a:t>
            </a:r>
            <a:r>
              <a:rPr lang="en-GB" sz="1800" b="0" i="0" u="none" strike="noStrike" baseline="0" dirty="0">
                <a:latin typeface="CMR10"/>
              </a:rPr>
              <a:t>the secondary electron generation.</a:t>
            </a:r>
            <a:endParaRPr lang="en-US" sz="1800" b="0" i="0" u="none" strike="noStrike" baseline="0" dirty="0">
              <a:latin typeface="CMR10"/>
            </a:endParaRPr>
          </a:p>
          <a:p>
            <a:pPr algn="l"/>
            <a:r>
              <a:rPr lang="en-US" sz="1800" dirty="0">
                <a:latin typeface="CMR10"/>
              </a:rPr>
              <a:t>Stopping power for H-3 (5.7keV, 18.6keV): </a:t>
            </a:r>
          </a:p>
          <a:p>
            <a:pPr lvl="1"/>
            <a:r>
              <a:rPr lang="en-US" sz="1400" dirty="0" err="1">
                <a:latin typeface="CMR10"/>
              </a:rPr>
              <a:t>S</a:t>
            </a:r>
            <a:r>
              <a:rPr lang="en-US" sz="1400" baseline="-25000" dirty="0" err="1">
                <a:latin typeface="CMR10"/>
              </a:rPr>
              <a:t>Cr</a:t>
            </a:r>
            <a:r>
              <a:rPr lang="en-US" sz="1400" dirty="0">
                <a:latin typeface="CMR10"/>
              </a:rPr>
              <a:t>≈ 2 keV/</a:t>
            </a:r>
            <a:r>
              <a:rPr lang="el-GR" sz="1400" dirty="0">
                <a:latin typeface="CMR10"/>
              </a:rPr>
              <a:t>μ</a:t>
            </a:r>
            <a:r>
              <a:rPr lang="en-US" sz="1400" dirty="0">
                <a:latin typeface="CMR10"/>
              </a:rPr>
              <a:t>m, for 100nm,  ca 200eV lost per beta</a:t>
            </a:r>
          </a:p>
          <a:p>
            <a:pPr lvl="1"/>
            <a:r>
              <a:rPr lang="en-US" sz="1400" dirty="0" err="1">
                <a:latin typeface="CMR10"/>
              </a:rPr>
              <a:t>S</a:t>
            </a:r>
            <a:r>
              <a:rPr lang="en-US" sz="1400" baseline="-25000" dirty="0" err="1">
                <a:latin typeface="CMR10"/>
              </a:rPr>
              <a:t>Pt</a:t>
            </a:r>
            <a:r>
              <a:rPr lang="en-US" sz="1400" baseline="-25000" dirty="0">
                <a:latin typeface="CMR10"/>
              </a:rPr>
              <a:t>/Pd</a:t>
            </a:r>
            <a:r>
              <a:rPr lang="en-US" sz="1400" dirty="0">
                <a:latin typeface="CMR10"/>
              </a:rPr>
              <a:t> ≈10 keV/</a:t>
            </a:r>
            <a:r>
              <a:rPr lang="el-GR" sz="1400" dirty="0">
                <a:latin typeface="CMR10"/>
              </a:rPr>
              <a:t>μ</a:t>
            </a:r>
            <a:r>
              <a:rPr lang="en-US" sz="1400" dirty="0">
                <a:latin typeface="CMR10"/>
              </a:rPr>
              <a:t>m, for 100nm, ca 1keV lost per beta {17%}</a:t>
            </a:r>
          </a:p>
          <a:p>
            <a:pPr lvl="1"/>
            <a:r>
              <a:rPr lang="en-US" sz="1400" dirty="0" err="1">
                <a:latin typeface="CMR10"/>
              </a:rPr>
              <a:t>S</a:t>
            </a:r>
            <a:r>
              <a:rPr lang="en-US" sz="1400" baseline="-25000" dirty="0" err="1">
                <a:latin typeface="CMR10"/>
              </a:rPr>
              <a:t>dia</a:t>
            </a:r>
            <a:r>
              <a:rPr lang="en-US" sz="1400" dirty="0">
                <a:latin typeface="CMR10"/>
              </a:rPr>
              <a:t> ≈10-15 keV/</a:t>
            </a:r>
            <a:r>
              <a:rPr lang="el-GR" sz="1400" dirty="0">
                <a:latin typeface="CMR10"/>
              </a:rPr>
              <a:t>μ</a:t>
            </a:r>
            <a:r>
              <a:rPr lang="en-US" sz="1400" dirty="0">
                <a:latin typeface="CMR10"/>
              </a:rPr>
              <a:t>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F4A64-7482-AE65-C740-ACDEC7B991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The energy to create an electron-hole pair (</a:t>
            </a:r>
            <a:r>
              <a:rPr lang="en-US" sz="1800" b="0" i="0" u="none" strike="noStrike" baseline="0" dirty="0">
                <a:latin typeface="CMMI10"/>
              </a:rPr>
              <a:t>E</a:t>
            </a:r>
            <a:r>
              <a:rPr lang="en-US" sz="1800" b="0" i="0" u="none" strike="noStrike" baseline="-25000" dirty="0">
                <a:latin typeface="CMMI8"/>
              </a:rPr>
              <a:t>e-h</a:t>
            </a:r>
            <a:r>
              <a:rPr lang="en-US" sz="1800" b="0" i="0" u="none" strike="noStrike" baseline="0" dirty="0">
                <a:latin typeface="CMR10"/>
              </a:rPr>
              <a:t>) in diamond is fixed and can be calculated using the following equation:</a:t>
            </a:r>
          </a:p>
          <a:p>
            <a:pPr algn="l"/>
            <a:endParaRPr lang="en-US" sz="1800" dirty="0">
              <a:latin typeface="CMR10"/>
            </a:endParaRPr>
          </a:p>
          <a:p>
            <a:pPr algn="l"/>
            <a:endParaRPr lang="en-US" sz="1800" b="0" i="0" u="none" strike="noStrike" baseline="0" dirty="0">
              <a:latin typeface="CMR10"/>
            </a:endParaRPr>
          </a:p>
          <a:p>
            <a:pPr algn="l"/>
            <a:r>
              <a:rPr lang="en-US" sz="1800" b="0" i="0" u="none" strike="noStrike" baseline="0" dirty="0">
                <a:latin typeface="CMR10"/>
              </a:rPr>
              <a:t>At 5.7 keV, SEY=0.35, </a:t>
            </a:r>
            <a:r>
              <a:rPr lang="en-US" sz="1800" b="0" i="0" u="none" strike="noStrike" baseline="0" dirty="0" err="1">
                <a:latin typeface="CMR10"/>
              </a:rPr>
              <a:t>E</a:t>
            </a:r>
            <a:r>
              <a:rPr lang="en-US" sz="1800" b="0" i="0" u="none" strike="noStrike" baseline="-25000" dirty="0" err="1">
                <a:latin typeface="CMR10"/>
              </a:rPr>
              <a:t>lost</a:t>
            </a:r>
            <a:r>
              <a:rPr lang="en-US" sz="1800" b="0" i="0" u="none" strike="noStrike" baseline="0" dirty="0">
                <a:latin typeface="CMR10"/>
              </a:rPr>
              <a:t> =1 keV,</a:t>
            </a:r>
          </a:p>
          <a:p>
            <a:pPr marL="0" indent="0" algn="l">
              <a:buNone/>
            </a:pPr>
            <a:r>
              <a:rPr lang="en-US" sz="1800" dirty="0">
                <a:latin typeface="CMR10"/>
              </a:rPr>
              <a:t>	-&gt; E</a:t>
            </a:r>
            <a:r>
              <a:rPr lang="en-US" sz="1800" baseline="-25000" dirty="0">
                <a:latin typeface="CMR10"/>
              </a:rPr>
              <a:t>e-h</a:t>
            </a:r>
            <a:r>
              <a:rPr lang="en-US" sz="1800" dirty="0">
                <a:latin typeface="CMR10"/>
              </a:rPr>
              <a:t> = 13.4 eV</a:t>
            </a:r>
          </a:p>
          <a:p>
            <a:r>
              <a:rPr lang="en-US" sz="1800" dirty="0">
                <a:latin typeface="CMR10"/>
              </a:rPr>
              <a:t>Electron Gain: Number of free carriers produced  from splitting E</a:t>
            </a:r>
            <a:r>
              <a:rPr lang="en-US" sz="1800" baseline="-25000" dirty="0">
                <a:latin typeface="CMR10"/>
              </a:rPr>
              <a:t>e-h</a:t>
            </a:r>
            <a:r>
              <a:rPr lang="en-US" sz="1800" dirty="0">
                <a:latin typeface="CMR10"/>
              </a:rPr>
              <a:t> pairs in a diamond diode.</a:t>
            </a:r>
          </a:p>
          <a:p>
            <a:pPr marL="0" indent="0">
              <a:buNone/>
            </a:pPr>
            <a:r>
              <a:rPr lang="en-US" sz="1800" dirty="0">
                <a:latin typeface="CMR10"/>
              </a:rPr>
              <a:t>	-&gt;  5700/13.4 = 425 electron carriers</a:t>
            </a:r>
            <a:endParaRPr lang="en-US" sz="1800" b="0" i="0" u="none" strike="noStrike" baseline="0" dirty="0">
              <a:latin typeface="CMR10"/>
            </a:endParaRPr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6EB33E-2954-4AE0-31B6-6F5B5925D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6754" y="2644302"/>
            <a:ext cx="1828800" cy="78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26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298400-DB74-4B93-B922-1302804AE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2230758" cy="19151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B4D6585-A32D-49FB-920A-0B44F5FD3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390914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/>
              <a:t>Background</a:t>
            </a:r>
          </a:p>
          <a:p>
            <a:r>
              <a:rPr lang="en-US" sz="2400" dirty="0"/>
              <a:t>Tritium Sensing</a:t>
            </a:r>
          </a:p>
          <a:p>
            <a:r>
              <a:rPr lang="en-US" sz="2400" dirty="0"/>
              <a:t>Beta Spectrometry</a:t>
            </a:r>
          </a:p>
          <a:p>
            <a:r>
              <a:rPr lang="en-US" sz="2400" dirty="0"/>
              <a:t>Concluding Remarks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5" name="Video 14">
            <a:extLst>
              <a:ext uri="{FF2B5EF4-FFF2-40B4-BE49-F238E27FC236}">
                <a16:creationId xmlns:a16="http://schemas.microsoft.com/office/drawing/2014/main" id="{96593756-FB98-436A-8EF7-712E9925ED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9600" r="32435" b="-1"/>
          <a:stretch/>
        </p:blipFill>
        <p:spPr>
          <a:xfrm>
            <a:off x="8109502" y="756296"/>
            <a:ext cx="3615776" cy="5357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969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B0FF95-2259-892F-CA0C-7F97C1550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89C2C17D-B5AB-060E-F44C-3232141A3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888BF1-5511-C3E2-9924-D69F7D54B2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F9B78F1-D8F9-30C8-FF9E-552F28A71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C00097-ED94-E144-2072-F427CD7FBC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95BE3A2-97BE-D8DF-DC02-6A9976585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6D5305E-D942-FC09-FEB0-10C34F90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4D0B4-AA76-E1C4-D7CA-620266F69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9661" y="-138499"/>
            <a:ext cx="3668105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Surveying the Isotopic Content of Magnox Reactor Cores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56BAC2-350B-DC7A-B65C-712659582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720" y="10140"/>
            <a:ext cx="6938766" cy="68478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CBD38D-B488-85A2-1ABF-8AB741D3DA3A}"/>
              </a:ext>
            </a:extLst>
          </p:cNvPr>
          <p:cNvSpPr txBox="1"/>
          <p:nvPr/>
        </p:nvSpPr>
        <p:spPr>
          <a:xfrm>
            <a:off x="147780" y="3668956"/>
            <a:ext cx="389004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(Left) Inspection probe created by Jarred </a:t>
            </a:r>
            <a:r>
              <a:rPr lang="en-GB" sz="2400" dirty="0" err="1">
                <a:solidFill>
                  <a:schemeClr val="bg1"/>
                </a:solidFill>
              </a:rPr>
              <a:t>Minards</a:t>
            </a:r>
            <a:r>
              <a:rPr lang="en-GB" sz="2400" dirty="0">
                <a:solidFill>
                  <a:schemeClr val="bg1"/>
                </a:solidFill>
              </a:rPr>
              <a:t> at the University of Bristol. 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(Top) System on the pile-cap of </a:t>
            </a:r>
            <a:r>
              <a:rPr lang="en-GB" sz="2400" dirty="0" err="1">
                <a:solidFill>
                  <a:schemeClr val="bg1"/>
                </a:solidFill>
              </a:rPr>
              <a:t>Trawsfynydd</a:t>
            </a:r>
            <a:r>
              <a:rPr lang="en-GB" sz="2400" dirty="0">
                <a:solidFill>
                  <a:schemeClr val="bg1"/>
                </a:solidFill>
              </a:rPr>
              <a:t> reactor 1 during deployment</a:t>
            </a:r>
          </a:p>
          <a:p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A80819-A7A2-46D2-189D-0F7558868A04}"/>
              </a:ext>
            </a:extLst>
          </p:cNvPr>
          <p:cNvSpPr txBox="1"/>
          <p:nvPr/>
        </p:nvSpPr>
        <p:spPr>
          <a:xfrm>
            <a:off x="932534" y="346954"/>
            <a:ext cx="1978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Background </a:t>
            </a:r>
            <a:endParaRPr lang="en-GB" sz="2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C6F186-33D1-A36E-A582-AEB3A8D41706}"/>
              </a:ext>
            </a:extLst>
          </p:cNvPr>
          <p:cNvSpPr txBox="1"/>
          <p:nvPr/>
        </p:nvSpPr>
        <p:spPr>
          <a:xfrm>
            <a:off x="8033415" y="5145340"/>
            <a:ext cx="415553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The Graphite inspection system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being demonstrated at NCC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 in Bristol.</a:t>
            </a:r>
            <a:endParaRPr kumimoji="0" lang="en-US" altLang="en-US" sz="2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1B909DF-35A0-AE33-D33A-97CA27FD6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067" y="0"/>
            <a:ext cx="3071813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425C53-24BA-6C50-67E2-B45F3016FE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2333" y="374396"/>
            <a:ext cx="2914066" cy="2185550"/>
          </a:xfrm>
          <a:prstGeom prst="rect">
            <a:avLst/>
          </a:prstGeom>
        </p:spPr>
      </p:pic>
      <p:sp>
        <p:nvSpPr>
          <p:cNvPr id="24" name="Rectangle 4">
            <a:extLst>
              <a:ext uri="{FF2B5EF4-FFF2-40B4-BE49-F238E27FC236}">
                <a16:creationId xmlns:a16="http://schemas.microsoft.com/office/drawing/2014/main" id="{6E65B550-01D6-52F9-8851-A9FBD59A0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499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8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CA68BB-AB45-BB97-2F94-90B85F786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7" name="Rectangle 426">
            <a:extLst>
              <a:ext uri="{FF2B5EF4-FFF2-40B4-BE49-F238E27FC236}">
                <a16:creationId xmlns:a16="http://schemas.microsoft.com/office/drawing/2014/main" id="{8AE1A9D3-ACDB-D14C-A051-CF5B67204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6B8FFC43-2AD4-5940-0F1B-63E9979F2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84588DA5-6B2C-57D0-0D32-DBFB7EDBE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 432">
            <a:extLst>
              <a:ext uri="{FF2B5EF4-FFF2-40B4-BE49-F238E27FC236}">
                <a16:creationId xmlns:a16="http://schemas.microsoft.com/office/drawing/2014/main" id="{452017A3-7B59-E3EF-7CEF-C8E0ED4DCB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AE384A6A-CF9C-B500-7587-3997FC6385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89A5EFEA-9E85-42B8-55D1-AF535B8B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44D173-FF58-FBC2-887F-02ACB10C5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UKRI Research on Diamond Beta </a:t>
            </a:r>
            <a:r>
              <a:rPr lang="en-US" sz="4000" dirty="0" err="1">
                <a:solidFill>
                  <a:srgbClr val="FFFFFF"/>
                </a:solidFill>
              </a:rPr>
              <a:t>V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oltaics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181C3B-4679-15AC-7570-204BF75A052B}"/>
              </a:ext>
            </a:extLst>
          </p:cNvPr>
          <p:cNvSpPr txBox="1"/>
          <p:nvPr/>
        </p:nvSpPr>
        <p:spPr>
          <a:xfrm>
            <a:off x="932534" y="346954"/>
            <a:ext cx="1978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Background </a:t>
            </a:r>
            <a:endParaRPr lang="en-GB" sz="2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EE43051-8665-B96D-27AC-248A0B28239D}"/>
              </a:ext>
            </a:extLst>
          </p:cNvPr>
          <p:cNvGrpSpPr/>
          <p:nvPr/>
        </p:nvGrpSpPr>
        <p:grpSpPr>
          <a:xfrm>
            <a:off x="7825658" y="624070"/>
            <a:ext cx="4248141" cy="2915072"/>
            <a:chOff x="455985" y="360740"/>
            <a:chExt cx="4248141" cy="2915072"/>
          </a:xfrm>
        </p:grpSpPr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C95549CA-13B1-7EA8-2AC8-B18112A85CEA}"/>
                </a:ext>
              </a:extLst>
            </p:cNvPr>
            <p:cNvSpPr/>
            <p:nvPr/>
          </p:nvSpPr>
          <p:spPr>
            <a:xfrm>
              <a:off x="523741" y="2285222"/>
              <a:ext cx="2663576" cy="990590"/>
            </a:xfrm>
            <a:prstGeom prst="cube">
              <a:avLst>
                <a:gd name="adj" fmla="val 41904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Ohmic contact</a:t>
              </a:r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0777E420-0E81-8951-EAC6-9B295E7ED431}"/>
                </a:ext>
              </a:extLst>
            </p:cNvPr>
            <p:cNvSpPr/>
            <p:nvPr/>
          </p:nvSpPr>
          <p:spPr>
            <a:xfrm>
              <a:off x="523742" y="1772312"/>
              <a:ext cx="2663576" cy="1016360"/>
            </a:xfrm>
            <a:prstGeom prst="cube">
              <a:avLst>
                <a:gd name="adj" fmla="val 4051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shade val="50000"/>
                  <a:alpha val="3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P-type diamond</a:t>
              </a:r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F8CB3EA0-402D-E288-83F7-1824C0C6AAFC}"/>
                </a:ext>
              </a:extLst>
            </p:cNvPr>
            <p:cNvSpPr/>
            <p:nvPr/>
          </p:nvSpPr>
          <p:spPr>
            <a:xfrm>
              <a:off x="523741" y="1285874"/>
              <a:ext cx="2656393" cy="885637"/>
            </a:xfrm>
            <a:prstGeom prst="cube">
              <a:avLst>
                <a:gd name="adj" fmla="val 43912"/>
              </a:avLst>
            </a:prstGeom>
            <a:solidFill>
              <a:srgbClr val="C6E2B6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Intrinsic diamond</a:t>
              </a:r>
            </a:p>
          </p:txBody>
        </p:sp>
        <p:sp>
          <p:nvSpPr>
            <p:cNvPr id="13" name="Cube 12">
              <a:extLst>
                <a:ext uri="{FF2B5EF4-FFF2-40B4-BE49-F238E27FC236}">
                  <a16:creationId xmlns:a16="http://schemas.microsoft.com/office/drawing/2014/main" id="{119ABFF3-D3E6-BDBF-2AAC-FAD9855D7EB6}"/>
                </a:ext>
              </a:extLst>
            </p:cNvPr>
            <p:cNvSpPr/>
            <p:nvPr/>
          </p:nvSpPr>
          <p:spPr>
            <a:xfrm>
              <a:off x="598861" y="1133208"/>
              <a:ext cx="2581273" cy="486439"/>
            </a:xfrm>
            <a:prstGeom prst="cube">
              <a:avLst>
                <a:gd name="adj" fmla="val 73482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E0E9DD9-D1E8-3E65-F67F-9D603B1C00A0}"/>
                </a:ext>
              </a:extLst>
            </p:cNvPr>
            <p:cNvCxnSpPr>
              <a:cxnSpLocks/>
              <a:stCxn id="13" idx="5"/>
            </p:cNvCxnSpPr>
            <p:nvPr/>
          </p:nvCxnSpPr>
          <p:spPr>
            <a:xfrm>
              <a:off x="3180134" y="1197705"/>
              <a:ext cx="781052" cy="731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8266C3E-82F4-2CC4-DD6C-B03C3C28A057}"/>
                </a:ext>
              </a:extLst>
            </p:cNvPr>
            <p:cNvCxnSpPr>
              <a:cxnSpLocks/>
            </p:cNvCxnSpPr>
            <p:nvPr/>
          </p:nvCxnSpPr>
          <p:spPr>
            <a:xfrm>
              <a:off x="3961186" y="1199884"/>
              <a:ext cx="0" cy="6756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F83A590-E4B9-30F4-9982-B287EFB7F94B}"/>
                </a:ext>
              </a:extLst>
            </p:cNvPr>
            <p:cNvCxnSpPr>
              <a:cxnSpLocks/>
            </p:cNvCxnSpPr>
            <p:nvPr/>
          </p:nvCxnSpPr>
          <p:spPr>
            <a:xfrm>
              <a:off x="3961186" y="2112984"/>
              <a:ext cx="0" cy="6756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71BBAF6-37F9-27BB-DB98-7C7CC2A577E8}"/>
                </a:ext>
              </a:extLst>
            </p:cNvPr>
            <p:cNvCxnSpPr>
              <a:cxnSpLocks/>
            </p:cNvCxnSpPr>
            <p:nvPr/>
          </p:nvCxnSpPr>
          <p:spPr>
            <a:xfrm>
              <a:off x="2980166" y="2746118"/>
              <a:ext cx="971921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48ED62D-6873-F57D-1344-FD66A94A5427}"/>
                </a:ext>
              </a:extLst>
            </p:cNvPr>
            <p:cNvSpPr/>
            <p:nvPr/>
          </p:nvSpPr>
          <p:spPr>
            <a:xfrm>
              <a:off x="3618286" y="1875572"/>
              <a:ext cx="733419" cy="24838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Load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A956931-8CE2-243E-911A-FFADA9BF10DF}"/>
                </a:ext>
              </a:extLst>
            </p:cNvPr>
            <p:cNvCxnSpPr/>
            <p:nvPr/>
          </p:nvCxnSpPr>
          <p:spPr>
            <a:xfrm flipH="1">
              <a:off x="3961186" y="1686323"/>
              <a:ext cx="59055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B030BDE-73A3-5C68-35DA-A5E7555CF6C0}"/>
                </a:ext>
              </a:extLst>
            </p:cNvPr>
            <p:cNvCxnSpPr/>
            <p:nvPr/>
          </p:nvCxnSpPr>
          <p:spPr>
            <a:xfrm flipH="1">
              <a:off x="3961186" y="2285221"/>
              <a:ext cx="59055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3743124-AB72-20C6-D924-313604E6082E}"/>
                </a:ext>
              </a:extLst>
            </p:cNvPr>
            <p:cNvSpPr/>
            <p:nvPr/>
          </p:nvSpPr>
          <p:spPr>
            <a:xfrm>
              <a:off x="4389802" y="1817046"/>
              <a:ext cx="314324" cy="2959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558504-40A4-53CA-2C48-894485503351}"/>
                </a:ext>
              </a:extLst>
            </p:cNvPr>
            <p:cNvSpPr txBox="1"/>
            <p:nvPr/>
          </p:nvSpPr>
          <p:spPr>
            <a:xfrm>
              <a:off x="3589711" y="79991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1BD25DE-075A-FFC5-5105-92B96B350A2A}"/>
                </a:ext>
              </a:extLst>
            </p:cNvPr>
            <p:cNvCxnSpPr/>
            <p:nvPr/>
          </p:nvCxnSpPr>
          <p:spPr>
            <a:xfrm>
              <a:off x="3427786" y="1112020"/>
              <a:ext cx="60007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45ECB1A-CFD2-705B-8A34-C44DBA19FFFA}"/>
                </a:ext>
              </a:extLst>
            </p:cNvPr>
            <p:cNvSpPr txBox="1"/>
            <p:nvPr/>
          </p:nvSpPr>
          <p:spPr>
            <a:xfrm>
              <a:off x="3589711" y="2838261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ea typeface="ADLaM Display" panose="020F0502020204030204" pitchFamily="2" charset="0"/>
                  <a:cs typeface="Times New Roman" panose="02020603050405020304" pitchFamily="18" charset="0"/>
                </a:rPr>
                <a:t>I</a:t>
              </a:r>
              <a:endParaRPr lang="en-GB" dirty="0">
                <a:latin typeface="Times New Roman" panose="02020603050405020304" pitchFamily="18" charset="0"/>
                <a:ea typeface="ADLaM Display" panose="020F0502020204030204" pitchFamily="2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C2D37A8-7D35-9251-8473-5AC0985CD123}"/>
                </a:ext>
              </a:extLst>
            </p:cNvPr>
            <p:cNvCxnSpPr/>
            <p:nvPr/>
          </p:nvCxnSpPr>
          <p:spPr>
            <a:xfrm>
              <a:off x="3344219" y="2885886"/>
              <a:ext cx="71221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4EBDCBE-FFAB-1AB1-C6BE-47A0619FD9F8}"/>
                </a:ext>
              </a:extLst>
            </p:cNvPr>
            <p:cNvCxnSpPr/>
            <p:nvPr/>
          </p:nvCxnSpPr>
          <p:spPr>
            <a:xfrm>
              <a:off x="4551736" y="1686323"/>
              <a:ext cx="0" cy="626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2745BA1-9166-BCE3-3211-203702DE0CEC}"/>
                </a:ext>
              </a:extLst>
            </p:cNvPr>
            <p:cNvSpPr/>
            <p:nvPr/>
          </p:nvSpPr>
          <p:spPr>
            <a:xfrm>
              <a:off x="455985" y="360740"/>
              <a:ext cx="2791904" cy="514350"/>
            </a:xfrm>
            <a:prstGeom prst="cube">
              <a:avLst>
                <a:gd name="adj" fmla="val 89147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7F0F7BC-61BB-B505-122F-4B8B132CCFE3}"/>
                </a:ext>
              </a:extLst>
            </p:cNvPr>
            <p:cNvSpPr txBox="1"/>
            <p:nvPr/>
          </p:nvSpPr>
          <p:spPr>
            <a:xfrm>
              <a:off x="793947" y="401752"/>
              <a:ext cx="21022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Relaxed">
                  <a:rot lat="19086752" lon="2531576" rev="19728912"/>
                </a:camera>
                <a:lightRig rig="threePt" dir="t"/>
              </a:scene3d>
            </a:bodyPr>
            <a:lstStyle/>
            <a:p>
              <a:r>
                <a:rPr lang="en-GB" dirty="0"/>
                <a:t>External beta source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18294A1-6E59-E868-2092-C002E9D30945}"/>
                </a:ext>
              </a:extLst>
            </p:cNvPr>
            <p:cNvSpPr txBox="1"/>
            <p:nvPr/>
          </p:nvSpPr>
          <p:spPr>
            <a:xfrm>
              <a:off x="961317" y="1122505"/>
              <a:ext cx="1740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Relaxed">
                  <a:rot lat="19086752" lon="2531576" rev="19728912"/>
                </a:camera>
                <a:lightRig rig="threePt" dir="t"/>
              </a:scene3d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Schottky contact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0BBE26-B492-6612-9C58-71DB7001D19B}"/>
                </a:ext>
              </a:extLst>
            </p:cNvPr>
            <p:cNvCxnSpPr>
              <a:cxnSpLocks/>
            </p:cNvCxnSpPr>
            <p:nvPr/>
          </p:nvCxnSpPr>
          <p:spPr>
            <a:xfrm>
              <a:off x="1294186" y="800006"/>
              <a:ext cx="0" cy="27982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9BDDE88-1B27-CBA0-DE96-A5E1A02F3F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5068" y="838011"/>
              <a:ext cx="6870" cy="4120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480DCE8-9E78-4202-C7E5-24725DC49420}"/>
                </a:ext>
              </a:extLst>
            </p:cNvPr>
            <p:cNvCxnSpPr>
              <a:cxnSpLocks/>
            </p:cNvCxnSpPr>
            <p:nvPr/>
          </p:nvCxnSpPr>
          <p:spPr>
            <a:xfrm>
              <a:off x="945050" y="838011"/>
              <a:ext cx="0" cy="5329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95D3A56-8662-D93C-AEBC-44DDF7FD986C}"/>
                </a:ext>
              </a:extLst>
            </p:cNvPr>
            <p:cNvCxnSpPr>
              <a:cxnSpLocks/>
            </p:cNvCxnSpPr>
            <p:nvPr/>
          </p:nvCxnSpPr>
          <p:spPr>
            <a:xfrm>
              <a:off x="2943545" y="761811"/>
              <a:ext cx="0" cy="23233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58B1CFB-FAA0-5292-0D97-42B13D6BA103}"/>
                </a:ext>
              </a:extLst>
            </p:cNvPr>
            <p:cNvCxnSpPr>
              <a:cxnSpLocks/>
            </p:cNvCxnSpPr>
            <p:nvPr/>
          </p:nvCxnSpPr>
          <p:spPr>
            <a:xfrm>
              <a:off x="2313361" y="799911"/>
              <a:ext cx="0" cy="1846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0A48AE3-7A0D-94D2-FDB7-A7616DB07E4E}"/>
                </a:ext>
              </a:extLst>
            </p:cNvPr>
            <p:cNvCxnSpPr>
              <a:cxnSpLocks/>
            </p:cNvCxnSpPr>
            <p:nvPr/>
          </p:nvCxnSpPr>
          <p:spPr>
            <a:xfrm>
              <a:off x="2692461" y="866586"/>
              <a:ext cx="9525" cy="4192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CC9713C-3A1D-438A-316C-80E69464A14E}"/>
                </a:ext>
              </a:extLst>
            </p:cNvPr>
            <p:cNvGrpSpPr/>
            <p:nvPr/>
          </p:nvGrpSpPr>
          <p:grpSpPr>
            <a:xfrm>
              <a:off x="3240141" y="1719241"/>
              <a:ext cx="202467" cy="554149"/>
              <a:chOff x="7680737" y="4886641"/>
              <a:chExt cx="202467" cy="55414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153C0A1-0CBE-1B9B-512A-7EB9C26691A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93749" y="4886641"/>
                <a:ext cx="180421" cy="554149"/>
                <a:chOff x="6912429" y="337457"/>
                <a:chExt cx="457200" cy="1404257"/>
              </a:xfrm>
            </p:grpSpPr>
            <p:sp>
              <p:nvSpPr>
                <p:cNvPr id="42" name="Isosceles Triangle 41">
                  <a:extLst>
                    <a:ext uri="{FF2B5EF4-FFF2-40B4-BE49-F238E27FC236}">
                      <a16:creationId xmlns:a16="http://schemas.microsoft.com/office/drawing/2014/main" id="{6ABDE2BB-1244-A13F-3FB8-1AF80C2D8D5B}"/>
                    </a:ext>
                  </a:extLst>
                </p:cNvPr>
                <p:cNvSpPr/>
                <p:nvPr/>
              </p:nvSpPr>
              <p:spPr>
                <a:xfrm>
                  <a:off x="7032171" y="903514"/>
                  <a:ext cx="228600" cy="272529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26593D6-77E7-3CF8-FD7F-F7EF0B6438D0}"/>
                    </a:ext>
                  </a:extLst>
                </p:cNvPr>
                <p:cNvCxnSpPr/>
                <p:nvPr/>
              </p:nvCxnSpPr>
              <p:spPr>
                <a:xfrm>
                  <a:off x="6912429" y="849092"/>
                  <a:ext cx="457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900C202-4ADC-B9CA-D1C4-7E2AF3F9F525}"/>
                    </a:ext>
                  </a:extLst>
                </p:cNvPr>
                <p:cNvCxnSpPr/>
                <p:nvPr/>
              </p:nvCxnSpPr>
              <p:spPr>
                <a:xfrm>
                  <a:off x="7143640" y="337457"/>
                  <a:ext cx="0" cy="140425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24B2535-B397-9E24-CAD8-C58327FB80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0737" y="5049558"/>
                <a:ext cx="6026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6905A3DF-0214-5BBC-72BC-DE23B18F7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1976" y="5130118"/>
                <a:ext cx="6122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453DCCD-D992-3948-256C-4426F4C66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3967" y="5078629"/>
                <a:ext cx="0" cy="4764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03B22CD-16E1-33A8-48D2-C1AB795AE6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749" y="5058512"/>
                <a:ext cx="0" cy="3926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E35889E-1660-4C82-3746-24CE4159C0A0}"/>
              </a:ext>
            </a:extLst>
          </p:cNvPr>
          <p:cNvGrpSpPr/>
          <p:nvPr/>
        </p:nvGrpSpPr>
        <p:grpSpPr>
          <a:xfrm>
            <a:off x="5900264" y="3972405"/>
            <a:ext cx="6099401" cy="2475901"/>
            <a:chOff x="5936105" y="1196694"/>
            <a:chExt cx="6099401" cy="247590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7DA7FDE-B379-F9CD-D939-929A19024435}"/>
                </a:ext>
              </a:extLst>
            </p:cNvPr>
            <p:cNvGrpSpPr/>
            <p:nvPr/>
          </p:nvGrpSpPr>
          <p:grpSpPr>
            <a:xfrm>
              <a:off x="5936105" y="1196694"/>
              <a:ext cx="6099401" cy="2475901"/>
              <a:chOff x="5177118" y="2362346"/>
              <a:chExt cx="6099401" cy="2475901"/>
            </a:xfrm>
          </p:grpSpPr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9E618027-EF72-3949-AE13-FF244BD19696}"/>
                  </a:ext>
                </a:extLst>
              </p:cNvPr>
              <p:cNvSpPr/>
              <p:nvPr/>
            </p:nvSpPr>
            <p:spPr>
              <a:xfrm>
                <a:off x="7096134" y="3847657"/>
                <a:ext cx="2663576" cy="990590"/>
              </a:xfrm>
              <a:prstGeom prst="cube">
                <a:avLst>
                  <a:gd name="adj" fmla="val 41904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Ohmic contact</a:t>
                </a:r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26656A34-8784-B6C6-877A-1D853DC97E4D}"/>
                  </a:ext>
                </a:extLst>
              </p:cNvPr>
              <p:cNvSpPr/>
              <p:nvPr/>
            </p:nvSpPr>
            <p:spPr>
              <a:xfrm>
                <a:off x="7096135" y="3334747"/>
                <a:ext cx="2663576" cy="1016360"/>
              </a:xfrm>
              <a:prstGeom prst="cube">
                <a:avLst>
                  <a:gd name="adj" fmla="val 40517"/>
                </a:avLst>
              </a:prstGeom>
              <a:solidFill>
                <a:schemeClr val="accent1">
                  <a:lumMod val="40000"/>
                  <a:lumOff val="60000"/>
                  <a:alpha val="52000"/>
                </a:schemeClr>
              </a:solidFill>
              <a:ln>
                <a:solidFill>
                  <a:schemeClr val="accent1">
                    <a:shade val="50000"/>
                    <a:alpha val="3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P-type </a:t>
                </a:r>
                <a:r>
                  <a:rPr lang="en-GB" baseline="30000" dirty="0">
                    <a:solidFill>
                      <a:schemeClr val="tx1"/>
                    </a:solidFill>
                  </a:rPr>
                  <a:t>12</a:t>
                </a:r>
                <a:r>
                  <a:rPr lang="en-GB" dirty="0">
                    <a:solidFill>
                      <a:schemeClr val="tx1"/>
                    </a:solidFill>
                  </a:rPr>
                  <a:t>C diamond</a:t>
                </a: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0A7D89F-1E7A-7953-E75C-C60DCD9E4801}"/>
                  </a:ext>
                </a:extLst>
              </p:cNvPr>
              <p:cNvCxnSpPr>
                <a:cxnSpLocks/>
                <a:stCxn id="73" idx="5"/>
              </p:cNvCxnSpPr>
              <p:nvPr/>
            </p:nvCxnSpPr>
            <p:spPr>
              <a:xfrm>
                <a:off x="9759709" y="2779825"/>
                <a:ext cx="762002" cy="978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A0A202AD-5A31-895C-B599-B3451330A6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33579" y="2789330"/>
                <a:ext cx="0" cy="648677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F8D7BED0-B646-A7C3-4D49-6A7CB3CD30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33579" y="3675419"/>
                <a:ext cx="0" cy="62656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273333B4-A3F2-5AD7-8D9A-53E7448983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52559" y="4308553"/>
                <a:ext cx="971921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A5C7D1D-F796-5D41-131D-D1264704BA1B}"/>
                  </a:ext>
                </a:extLst>
              </p:cNvPr>
              <p:cNvSpPr/>
              <p:nvPr/>
            </p:nvSpPr>
            <p:spPr>
              <a:xfrm>
                <a:off x="10190679" y="3438007"/>
                <a:ext cx="733419" cy="24838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  <a:endParaRPr lang="en-GB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9B4FB79E-0C58-36EA-C1CD-5AD4C7464C71}"/>
                  </a:ext>
                </a:extLst>
              </p:cNvPr>
              <p:cNvCxnSpPr/>
              <p:nvPr/>
            </p:nvCxnSpPr>
            <p:spPr>
              <a:xfrm flipH="1">
                <a:off x="10533579" y="3248758"/>
                <a:ext cx="5905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5EE06FB1-9582-6249-768C-3086D910095D}"/>
                  </a:ext>
                </a:extLst>
              </p:cNvPr>
              <p:cNvCxnSpPr/>
              <p:nvPr/>
            </p:nvCxnSpPr>
            <p:spPr>
              <a:xfrm flipH="1">
                <a:off x="10533579" y="3847656"/>
                <a:ext cx="59055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2F175A2D-EC2A-8AA6-9B80-DD1D407321D2}"/>
                  </a:ext>
                </a:extLst>
              </p:cNvPr>
              <p:cNvSpPr/>
              <p:nvPr/>
            </p:nvSpPr>
            <p:spPr>
              <a:xfrm>
                <a:off x="10962195" y="3379481"/>
                <a:ext cx="314324" cy="2959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V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1A8C597-F390-2F15-D71C-A1617B515BCA}"/>
                  </a:ext>
                </a:extLst>
              </p:cNvPr>
              <p:cNvSpPr txBox="1"/>
              <p:nvPr/>
            </p:nvSpPr>
            <p:spPr>
              <a:xfrm>
                <a:off x="10162104" y="236234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e</a:t>
                </a: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0E5F0999-A217-C553-6A6A-3451D2FA6D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7704" y="2695721"/>
                <a:ext cx="6025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49B587E-3725-F6B9-0B77-8E14135B4923}"/>
                  </a:ext>
                </a:extLst>
              </p:cNvPr>
              <p:cNvSpPr txBox="1"/>
              <p:nvPr/>
            </p:nvSpPr>
            <p:spPr>
              <a:xfrm>
                <a:off x="10162104" y="4400696"/>
                <a:ext cx="2616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ea typeface="ADLaM Display" panose="020F0502020204030204" pitchFamily="2" charset="0"/>
                    <a:cs typeface="Times New Roman" panose="02020603050405020304" pitchFamily="18" charset="0"/>
                  </a:rPr>
                  <a:t>I</a:t>
                </a:r>
                <a:endParaRPr lang="en-GB" dirty="0">
                  <a:latin typeface="Times New Roman" panose="02020603050405020304" pitchFamily="18" charset="0"/>
                  <a:ea typeface="ADLaM Display" panose="020F0502020204030204" pitchFamily="2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EB606CC7-BD5C-8C53-63E0-9F0BA5F46D75}"/>
                  </a:ext>
                </a:extLst>
              </p:cNvPr>
              <p:cNvCxnSpPr/>
              <p:nvPr/>
            </p:nvCxnSpPr>
            <p:spPr>
              <a:xfrm>
                <a:off x="9916612" y="4448321"/>
                <a:ext cx="71221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BDBE510D-F627-9F15-88A3-07D4874221DE}"/>
                  </a:ext>
                </a:extLst>
              </p:cNvPr>
              <p:cNvCxnSpPr/>
              <p:nvPr/>
            </p:nvCxnSpPr>
            <p:spPr>
              <a:xfrm>
                <a:off x="11124129" y="3248758"/>
                <a:ext cx="0" cy="62688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" name="Cube 70">
                <a:extLst>
                  <a:ext uri="{FF2B5EF4-FFF2-40B4-BE49-F238E27FC236}">
                    <a16:creationId xmlns:a16="http://schemas.microsoft.com/office/drawing/2014/main" id="{21E2327C-E27A-92DB-3FEA-A29CA5FA8AF7}"/>
                  </a:ext>
                </a:extLst>
              </p:cNvPr>
              <p:cNvSpPr/>
              <p:nvPr/>
            </p:nvSpPr>
            <p:spPr>
              <a:xfrm>
                <a:off x="7232486" y="3318829"/>
                <a:ext cx="2391233" cy="382190"/>
              </a:xfrm>
              <a:prstGeom prst="cube">
                <a:avLst>
                  <a:gd name="adj" fmla="val 70976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C3BA93A9-2DE8-5591-D8FE-1BDF59E83F41}"/>
                  </a:ext>
                </a:extLst>
              </p:cNvPr>
              <p:cNvSpPr/>
              <p:nvPr/>
            </p:nvSpPr>
            <p:spPr>
              <a:xfrm>
                <a:off x="7102512" y="2789545"/>
                <a:ext cx="2656394" cy="972535"/>
              </a:xfrm>
              <a:prstGeom prst="cube">
                <a:avLst>
                  <a:gd name="adj" fmla="val 45075"/>
                </a:avLst>
              </a:prstGeom>
              <a:solidFill>
                <a:srgbClr val="C6E2B6">
                  <a:alpha val="61000"/>
                </a:srgbClr>
              </a:solidFill>
              <a:ln>
                <a:solidFill>
                  <a:schemeClr val="bg2">
                    <a:lumMod val="75000"/>
                    <a:alpha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</a:rPr>
                  <a:t>      </a:t>
                </a:r>
                <a:r>
                  <a:rPr lang="en-GB" baseline="30000" dirty="0">
                    <a:solidFill>
                      <a:schemeClr val="tx1"/>
                    </a:solidFill>
                  </a:rPr>
                  <a:t>14</a:t>
                </a:r>
                <a:r>
                  <a:rPr lang="en-GB" dirty="0">
                    <a:solidFill>
                      <a:schemeClr val="tx1"/>
                    </a:solidFill>
                  </a:rPr>
                  <a:t>C in</a:t>
                </a:r>
                <a:r>
                  <a:rPr lang="en-GB" baseline="30000" dirty="0">
                    <a:solidFill>
                      <a:schemeClr val="tx1"/>
                    </a:solidFill>
                  </a:rPr>
                  <a:t> 12</a:t>
                </a:r>
                <a:r>
                  <a:rPr lang="en-GB" dirty="0">
                    <a:solidFill>
                      <a:schemeClr val="tx1"/>
                    </a:solidFill>
                  </a:rPr>
                  <a:t>C diamond </a:t>
                </a:r>
              </a:p>
            </p:txBody>
          </p:sp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1F7D3DC9-C0A7-A032-B11C-1452EEDF4C6E}"/>
                  </a:ext>
                </a:extLst>
              </p:cNvPr>
              <p:cNvSpPr/>
              <p:nvPr/>
            </p:nvSpPr>
            <p:spPr>
              <a:xfrm>
                <a:off x="7096133" y="2753684"/>
                <a:ext cx="2663576" cy="486439"/>
              </a:xfrm>
              <a:prstGeom prst="cube">
                <a:avLst>
                  <a:gd name="adj" fmla="val 8925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5036D22-A993-814A-D218-9F2E58A53ECD}"/>
                  </a:ext>
                </a:extLst>
              </p:cNvPr>
              <p:cNvSpPr txBox="1"/>
              <p:nvPr/>
            </p:nvSpPr>
            <p:spPr>
              <a:xfrm>
                <a:off x="7494489" y="2762803"/>
                <a:ext cx="17406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perspectiveRelaxed">
                    <a:rot lat="19086752" lon="2531576" rev="19728912"/>
                  </a:camera>
                  <a:lightRig rig="threePt" dir="t"/>
                </a:scene3d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Schottky contact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10477E1-F657-2BF0-1E82-26CFBA2FA831}"/>
                  </a:ext>
                </a:extLst>
              </p:cNvPr>
              <p:cNvSpPr txBox="1"/>
              <p:nvPr/>
            </p:nvSpPr>
            <p:spPr>
              <a:xfrm>
                <a:off x="5179248" y="2652132"/>
                <a:ext cx="1736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/>
                  <a:t>Depletion region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9EC3D7B-1583-D42C-1B2F-2B40DE58E2FF}"/>
                  </a:ext>
                </a:extLst>
              </p:cNvPr>
              <p:cNvSpPr txBox="1"/>
              <p:nvPr/>
            </p:nvSpPr>
            <p:spPr>
              <a:xfrm>
                <a:off x="5177118" y="3762080"/>
                <a:ext cx="12763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/>
                  <a:t>Modulation</a:t>
                </a:r>
              </a:p>
              <a:p>
                <a:r>
                  <a:rPr lang="en-GB" i="1" dirty="0"/>
                  <a:t> doping</a:t>
                </a:r>
              </a:p>
            </p:txBody>
          </p:sp>
          <p:cxnSp>
            <p:nvCxnSpPr>
              <p:cNvPr id="77" name="Connector: Elbow 76">
                <a:extLst>
                  <a:ext uri="{FF2B5EF4-FFF2-40B4-BE49-F238E27FC236}">
                    <a16:creationId xmlns:a16="http://schemas.microsoft.com/office/drawing/2014/main" id="{F7BFD187-6D0B-F5EB-4072-082DC59C28D5}"/>
                  </a:ext>
                </a:extLst>
              </p:cNvPr>
              <p:cNvCxnSpPr>
                <a:cxnSpLocks/>
                <a:stCxn id="75" idx="2"/>
              </p:cNvCxnSpPr>
              <p:nvPr/>
            </p:nvCxnSpPr>
            <p:spPr>
              <a:xfrm rot="16200000" flipH="1">
                <a:off x="6311262" y="2757828"/>
                <a:ext cx="311297" cy="838567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or: Elbow 77">
                <a:extLst>
                  <a:ext uri="{FF2B5EF4-FFF2-40B4-BE49-F238E27FC236}">
                    <a16:creationId xmlns:a16="http://schemas.microsoft.com/office/drawing/2014/main" id="{E4C117EB-ABA5-8EA1-9C66-3A9BB05912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4901" y="4013263"/>
                <a:ext cx="849197" cy="187215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06CD0F7-2104-DB7C-7156-8C0AF96B4405}"/>
                </a:ext>
              </a:extLst>
            </p:cNvPr>
            <p:cNvGrpSpPr/>
            <p:nvPr/>
          </p:nvGrpSpPr>
          <p:grpSpPr>
            <a:xfrm>
              <a:off x="10607864" y="2074471"/>
              <a:ext cx="202467" cy="554149"/>
              <a:chOff x="7680737" y="4886641"/>
              <a:chExt cx="202467" cy="554149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CFB4A62-1709-FADB-094F-938F6852E13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93749" y="4886641"/>
                <a:ext cx="180421" cy="554149"/>
                <a:chOff x="6912429" y="337457"/>
                <a:chExt cx="457200" cy="1404257"/>
              </a:xfrm>
            </p:grpSpPr>
            <p:sp>
              <p:nvSpPr>
                <p:cNvPr id="53" name="Isosceles Triangle 52">
                  <a:extLst>
                    <a:ext uri="{FF2B5EF4-FFF2-40B4-BE49-F238E27FC236}">
                      <a16:creationId xmlns:a16="http://schemas.microsoft.com/office/drawing/2014/main" id="{9CB5C81F-E03A-6AF7-8383-ADF07ECC94B3}"/>
                    </a:ext>
                  </a:extLst>
                </p:cNvPr>
                <p:cNvSpPr/>
                <p:nvPr/>
              </p:nvSpPr>
              <p:spPr>
                <a:xfrm>
                  <a:off x="7032171" y="903514"/>
                  <a:ext cx="228600" cy="272529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F2824F93-80D7-B4F7-2228-D3A715794D50}"/>
                    </a:ext>
                  </a:extLst>
                </p:cNvPr>
                <p:cNvCxnSpPr/>
                <p:nvPr/>
              </p:nvCxnSpPr>
              <p:spPr>
                <a:xfrm>
                  <a:off x="6912429" y="849092"/>
                  <a:ext cx="457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236AA4E9-BC02-FDCB-9B76-D4291FEDC921}"/>
                    </a:ext>
                  </a:extLst>
                </p:cNvPr>
                <p:cNvCxnSpPr/>
                <p:nvPr/>
              </p:nvCxnSpPr>
              <p:spPr>
                <a:xfrm>
                  <a:off x="7143640" y="337457"/>
                  <a:ext cx="0" cy="140425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9E400C1-A1D9-9D2A-5806-3C57F15B5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0737" y="5049558"/>
                <a:ext cx="6026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55A0F01-3C0B-3C7D-8131-00483528D8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1976" y="5130118"/>
                <a:ext cx="6122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739064AE-8442-3C70-B821-23C0D986C6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3967" y="5078629"/>
                <a:ext cx="0" cy="4764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38AA6E0-8A11-904E-426F-3B9F00660C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749" y="5058512"/>
                <a:ext cx="0" cy="3926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3681B6D6-7CD8-283D-F572-3358C36DC6E8}"/>
              </a:ext>
            </a:extLst>
          </p:cNvPr>
          <p:cNvSpPr txBox="1"/>
          <p:nvPr/>
        </p:nvSpPr>
        <p:spPr>
          <a:xfrm>
            <a:off x="655637" y="4483490"/>
            <a:ext cx="3074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Repurposing C-14 recovered from </a:t>
            </a:r>
          </a:p>
          <a:p>
            <a:r>
              <a:rPr lang="en-GB" sz="2400" dirty="0">
                <a:solidFill>
                  <a:schemeClr val="bg1"/>
                </a:solidFill>
              </a:rPr>
              <a:t>ILW Graphite waste to make micro-power sources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E65F8B8-A287-BB6A-8593-D1FCFD7801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4301" y="4723727"/>
            <a:ext cx="1121313" cy="106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E9604F25-3B70-4B80-3182-BE34A7F85E35}"/>
              </a:ext>
            </a:extLst>
          </p:cNvPr>
          <p:cNvSpPr txBox="1"/>
          <p:nvPr/>
        </p:nvSpPr>
        <p:spPr>
          <a:xfrm>
            <a:off x="4178790" y="215904"/>
            <a:ext cx="3599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Conventional Configuration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F2B534-2FBE-2825-00FC-616AA6FEA380}"/>
              </a:ext>
            </a:extLst>
          </p:cNvPr>
          <p:cNvSpPr txBox="1"/>
          <p:nvPr/>
        </p:nvSpPr>
        <p:spPr>
          <a:xfrm>
            <a:off x="4174195" y="3572090"/>
            <a:ext cx="373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University of Bristol Concept</a:t>
            </a:r>
          </a:p>
        </p:txBody>
      </p:sp>
    </p:spTree>
    <p:extLst>
      <p:ext uri="{BB962C8B-B14F-4D97-AF65-F5344CB8AC3E}">
        <p14:creationId xmlns:p14="http://schemas.microsoft.com/office/powerpoint/2010/main" val="366063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DB700-9F5E-860B-3F1B-8C2B8B0C1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Why use thin film diamond for Radiation </a:t>
            </a:r>
            <a:r>
              <a:rPr lang="en-US" sz="4000" dirty="0">
                <a:solidFill>
                  <a:srgbClr val="FFFFFF"/>
                </a:solidFill>
              </a:rPr>
              <a:t>D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etection?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106D0-B7A5-045F-B352-B8010F159D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2106" y="645836"/>
            <a:ext cx="3025303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100" dirty="0"/>
              <a:t>Diamond Film: Single Crystal, CVD-grown diamond.</a:t>
            </a:r>
          </a:p>
          <a:p>
            <a:r>
              <a:rPr lang="en-US" sz="2100" dirty="0"/>
              <a:t>Thickness: Thin enough (~0.5–10 µm) for low-energy beta detection.</a:t>
            </a:r>
          </a:p>
          <a:p>
            <a:r>
              <a:rPr lang="en-US" sz="2100" dirty="0"/>
              <a:t>Surface Quality: Smooth, with minimal surface recombination.</a:t>
            </a:r>
          </a:p>
          <a:p>
            <a:r>
              <a:rPr lang="en-US" sz="2100" dirty="0"/>
              <a:t>Electrodes: Thin, conductive, and minimally obstructive to beta particles.</a:t>
            </a:r>
          </a:p>
          <a:p>
            <a:r>
              <a:rPr lang="en-US" sz="2100" dirty="0"/>
              <a:t>Boron Doping: Controlled for optimized charge collection.</a:t>
            </a:r>
          </a:p>
        </p:txBody>
      </p:sp>
      <p:pic>
        <p:nvPicPr>
          <p:cNvPr id="36" name="Picture 35" descr="A pair of rectangular objects in a plastic container&#10;&#10;Description automatically generated">
            <a:extLst>
              <a:ext uri="{FF2B5EF4-FFF2-40B4-BE49-F238E27FC236}">
                <a16:creationId xmlns:a16="http://schemas.microsoft.com/office/drawing/2014/main" id="{649C6F6C-572A-5830-7D5C-579C23FC23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2" r="36991" b="16297"/>
          <a:stretch/>
        </p:blipFill>
        <p:spPr>
          <a:xfrm rot="5400000">
            <a:off x="9549953" y="2767293"/>
            <a:ext cx="1792235" cy="2972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18031E-F7CA-35AC-DE63-2323EB5A8B5B}"/>
              </a:ext>
            </a:extLst>
          </p:cNvPr>
          <p:cNvSpPr txBox="1"/>
          <p:nvPr/>
        </p:nvSpPr>
        <p:spPr>
          <a:xfrm>
            <a:off x="8917011" y="6211364"/>
            <a:ext cx="2348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SCD Membrane Diodes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89980D-DEC5-190E-A35E-8E5DC4A21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866" y="277304"/>
            <a:ext cx="2558411" cy="303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 pair of small electronic components&#10;&#10;Description automatically generated with medium confidence">
            <a:extLst>
              <a:ext uri="{FF2B5EF4-FFF2-40B4-BE49-F238E27FC236}">
                <a16:creationId xmlns:a16="http://schemas.microsoft.com/office/drawing/2014/main" id="{ED666276-B8E8-6BB1-E983-271D73A952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7" b="13992"/>
          <a:stretch/>
        </p:blipFill>
        <p:spPr>
          <a:xfrm rot="5400000">
            <a:off x="6396896" y="3580028"/>
            <a:ext cx="3574353" cy="1551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9E1236-3CD2-16D2-CEA5-6E45447E5CC7}"/>
              </a:ext>
            </a:extLst>
          </p:cNvPr>
          <p:cNvSpPr txBox="1"/>
          <p:nvPr/>
        </p:nvSpPr>
        <p:spPr>
          <a:xfrm>
            <a:off x="932534" y="346954"/>
            <a:ext cx="19783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Background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9245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7" name="Rectangle 426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 432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A6AA19-B788-1B30-EE06-2E4E91739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UKAEA-funded 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STRIDES  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7D468-45E0-7319-046D-A7D2085D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100" dirty="0"/>
              <a:t>D</a:t>
            </a:r>
            <a:r>
              <a:rPr lang="en-US" sz="2100" dirty="0">
                <a:effectLst/>
              </a:rPr>
              <a:t>evelop</a:t>
            </a:r>
            <a:r>
              <a:rPr lang="en-US" sz="2100" spc="15" dirty="0">
                <a:effectLst/>
              </a:rPr>
              <a:t> </a:t>
            </a:r>
            <a:r>
              <a:rPr lang="en-US" sz="2100" dirty="0">
                <a:effectLst/>
              </a:rPr>
              <a:t>a</a:t>
            </a:r>
            <a:r>
              <a:rPr lang="en-US" sz="2100" spc="15" dirty="0">
                <a:effectLst/>
              </a:rPr>
              <a:t> </a:t>
            </a:r>
            <a:r>
              <a:rPr lang="en-US" sz="2100" dirty="0">
                <a:effectLst/>
              </a:rPr>
              <a:t>novel</a:t>
            </a:r>
            <a:r>
              <a:rPr lang="en-US" sz="2100" spc="10" dirty="0">
                <a:effectLst/>
              </a:rPr>
              <a:t> </a:t>
            </a:r>
            <a:r>
              <a:rPr lang="en-US" sz="2100" dirty="0">
                <a:effectLst/>
              </a:rPr>
              <a:t>diamond-based</a:t>
            </a:r>
            <a:r>
              <a:rPr lang="en-US" sz="2100" spc="5" dirty="0">
                <a:effectLst/>
              </a:rPr>
              <a:t> </a:t>
            </a:r>
            <a:r>
              <a:rPr lang="en-US" sz="2100" dirty="0">
                <a:effectLst/>
              </a:rPr>
              <a:t>tritium</a:t>
            </a:r>
            <a:r>
              <a:rPr lang="en-US" sz="2100" spc="5" dirty="0">
                <a:effectLst/>
              </a:rPr>
              <a:t> </a:t>
            </a:r>
            <a:r>
              <a:rPr lang="en-US" sz="2100" dirty="0">
                <a:effectLst/>
              </a:rPr>
              <a:t>detector</a:t>
            </a:r>
            <a:r>
              <a:rPr lang="en-US" sz="2100" spc="10" dirty="0">
                <a:effectLst/>
              </a:rPr>
              <a:t> </a:t>
            </a:r>
            <a:r>
              <a:rPr lang="en-US" sz="2100" spc="10" dirty="0"/>
              <a:t>prototype</a:t>
            </a:r>
            <a:r>
              <a:rPr lang="en-US" sz="2100" dirty="0">
                <a:effectLst/>
              </a:rPr>
              <a:t>.</a:t>
            </a:r>
          </a:p>
          <a:p>
            <a:r>
              <a:rPr lang="en-US" sz="2100" spc="10" dirty="0"/>
              <a:t>Solid State Detector to operate at low voltages.</a:t>
            </a:r>
          </a:p>
          <a:p>
            <a:r>
              <a:rPr lang="en-US" sz="2100" spc="10" dirty="0">
                <a:effectLst/>
              </a:rPr>
              <a:t>Able to sense tritium in a wide range of environments.</a:t>
            </a:r>
          </a:p>
          <a:p>
            <a:r>
              <a:rPr lang="en-US" sz="2100" spc="10" dirty="0"/>
              <a:t>Low-cost, COTS design, easily scalable prototype sensor head.</a:t>
            </a:r>
          </a:p>
          <a:p>
            <a:r>
              <a:rPr lang="en-US" sz="2100" spc="10" dirty="0"/>
              <a:t>High gain pre-amplifier electronics remote from sensor,  use of rad hard MOSFETs. </a:t>
            </a:r>
          </a:p>
          <a:p>
            <a:endParaRPr 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A98732-CEB4-E441-B45D-7623920AC879}"/>
              </a:ext>
            </a:extLst>
          </p:cNvPr>
          <p:cNvGrpSpPr/>
          <p:nvPr/>
        </p:nvGrpSpPr>
        <p:grpSpPr>
          <a:xfrm>
            <a:off x="7760998" y="1763873"/>
            <a:ext cx="3964280" cy="2304207"/>
            <a:chOff x="7993531" y="1907093"/>
            <a:chExt cx="3964280" cy="230420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284AE9B-7A0F-3D64-4889-2B9A61FE20F9}"/>
                </a:ext>
              </a:extLst>
            </p:cNvPr>
            <p:cNvGrpSpPr/>
            <p:nvPr/>
          </p:nvGrpSpPr>
          <p:grpSpPr>
            <a:xfrm>
              <a:off x="10979296" y="3155707"/>
              <a:ext cx="978515" cy="738939"/>
              <a:chOff x="10746761" y="3545225"/>
              <a:chExt cx="978515" cy="738939"/>
            </a:xfrm>
          </p:grpSpPr>
          <p:sp>
            <p:nvSpPr>
              <p:cNvPr id="343" name="TextBox 342">
                <a:extLst>
                  <a:ext uri="{FF2B5EF4-FFF2-40B4-BE49-F238E27FC236}">
                    <a16:creationId xmlns:a16="http://schemas.microsoft.com/office/drawing/2014/main" id="{B4945390-8CA9-222F-A84A-B2C1ECFAEB5B}"/>
                  </a:ext>
                </a:extLst>
              </p:cNvPr>
              <p:cNvSpPr txBox="1"/>
              <p:nvPr/>
            </p:nvSpPr>
            <p:spPr>
              <a:xfrm flipH="1">
                <a:off x="10944590" y="3545225"/>
                <a:ext cx="780686" cy="286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517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Electron transparent Graphene Schottky contact</a:t>
                </a:r>
                <a:endParaRPr lang="en-GB" sz="1100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2AAFD42B-0A99-E869-6B97-786C2D9B02C4}"/>
                  </a:ext>
                </a:extLst>
              </p:cNvPr>
              <p:cNvSpPr txBox="1"/>
              <p:nvPr/>
            </p:nvSpPr>
            <p:spPr>
              <a:xfrm flipH="1">
                <a:off x="10944589" y="4078464"/>
                <a:ext cx="651147" cy="20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51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P-type/N-type single crystal diamond</a:t>
                </a:r>
                <a:endParaRPr lang="en-GB" sz="1100"/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0CC331D6-D3D1-71CB-E0BA-2AE5B8EC1512}"/>
                  </a:ext>
                </a:extLst>
              </p:cNvPr>
              <p:cNvSpPr txBox="1"/>
              <p:nvPr/>
            </p:nvSpPr>
            <p:spPr>
              <a:xfrm flipH="1">
                <a:off x="10944589" y="3830624"/>
                <a:ext cx="748050" cy="20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517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Single crystal intrinsic diamond layer</a:t>
                </a:r>
                <a:endParaRPr lang="en-GB" sz="1100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AB7F58E6-2DAD-2834-C287-2BF8E3264EBD}"/>
                  </a:ext>
                </a:extLst>
              </p:cNvPr>
              <p:cNvSpPr/>
              <p:nvPr/>
            </p:nvSpPr>
            <p:spPr>
              <a:xfrm>
                <a:off x="10746761" y="3594647"/>
                <a:ext cx="127319" cy="11367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010CFE4F-FC12-7AD8-277C-EE6FEC66E5A4}"/>
                  </a:ext>
                </a:extLst>
              </p:cNvPr>
              <p:cNvSpPr/>
              <p:nvPr/>
            </p:nvSpPr>
            <p:spPr>
              <a:xfrm>
                <a:off x="10746761" y="3863262"/>
                <a:ext cx="127319" cy="11367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3A8CD298-9858-222E-6557-76725E48A454}"/>
                  </a:ext>
                </a:extLst>
              </p:cNvPr>
              <p:cNvSpPr/>
              <p:nvPr/>
            </p:nvSpPr>
            <p:spPr>
              <a:xfrm>
                <a:off x="10746761" y="4112898"/>
                <a:ext cx="127319" cy="113678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AC35A711-E2A9-009C-5C2E-CFCA7CB800AD}"/>
                </a:ext>
              </a:extLst>
            </p:cNvPr>
            <p:cNvGrpSpPr/>
            <p:nvPr/>
          </p:nvGrpSpPr>
          <p:grpSpPr>
            <a:xfrm>
              <a:off x="7993531" y="1907093"/>
              <a:ext cx="3108095" cy="2304207"/>
              <a:chOff x="930108" y="1388837"/>
              <a:chExt cx="3108095" cy="2304207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3C666181-D877-08F6-F25F-B034CCCF129B}"/>
                  </a:ext>
                </a:extLst>
              </p:cNvPr>
              <p:cNvGrpSpPr/>
              <p:nvPr/>
            </p:nvGrpSpPr>
            <p:grpSpPr>
              <a:xfrm>
                <a:off x="2410769" y="2332431"/>
                <a:ext cx="122594" cy="102850"/>
                <a:chOff x="5831143" y="2736746"/>
                <a:chExt cx="256802" cy="215444"/>
              </a:xfrm>
            </p:grpSpPr>
            <p:sp>
              <p:nvSpPr>
                <p:cNvPr id="165" name="TextBox 164">
                  <a:extLst>
                    <a:ext uri="{FF2B5EF4-FFF2-40B4-BE49-F238E27FC236}">
                      <a16:creationId xmlns:a16="http://schemas.microsoft.com/office/drawing/2014/main" id="{FAF8BF31-E90D-EA62-223E-4E0BCEA40FA9}"/>
                    </a:ext>
                  </a:extLst>
                </p:cNvPr>
                <p:cNvSpPr txBox="1"/>
                <p:nvPr/>
              </p:nvSpPr>
              <p:spPr>
                <a:xfrm>
                  <a:off x="5831143" y="2736746"/>
                  <a:ext cx="2568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376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e</a:t>
                  </a:r>
                  <a:r>
                    <a:rPr lang="en-US" sz="376" b="1" kern="1200" baseline="30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-</a:t>
                  </a:r>
                  <a:endParaRPr lang="en-GB" sz="800" b="1" baseline="30000"/>
                </a:p>
              </p:txBody>
            </p: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FC667B32-B450-FEB5-1A7E-D25F4726A595}"/>
                    </a:ext>
                  </a:extLst>
                </p:cNvPr>
                <p:cNvSpPr/>
                <p:nvPr/>
              </p:nvSpPr>
              <p:spPr>
                <a:xfrm>
                  <a:off x="5896940" y="2781722"/>
                  <a:ext cx="120875" cy="125493"/>
                </a:xfrm>
                <a:prstGeom prst="ellipse">
                  <a:avLst/>
                </a:prstGeom>
                <a:solidFill>
                  <a:schemeClr val="accent2">
                    <a:alpha val="74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D8B92A0A-C4D8-8E0F-A7E1-E4D3AFB556D7}"/>
                  </a:ext>
                </a:extLst>
              </p:cNvPr>
              <p:cNvSpPr txBox="1"/>
              <p:nvPr/>
            </p:nvSpPr>
            <p:spPr>
              <a:xfrm>
                <a:off x="2396132" y="1521507"/>
                <a:ext cx="194528" cy="176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846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</a:t>
                </a:r>
                <a:r>
                  <a:rPr lang="en-US" sz="84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endParaRPr lang="en-GB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E6ADF8E-79FB-906F-75F4-FA89A991AA6A}"/>
                  </a:ext>
                </a:extLst>
              </p:cNvPr>
              <p:cNvSpPr/>
              <p:nvPr/>
            </p:nvSpPr>
            <p:spPr>
              <a:xfrm>
                <a:off x="2446984" y="1539492"/>
                <a:ext cx="194528" cy="192317"/>
              </a:xfrm>
              <a:prstGeom prst="ellipse">
                <a:avLst/>
              </a:prstGeom>
              <a:solidFill>
                <a:srgbClr val="FF0000">
                  <a:alpha val="6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410C9A8F-E160-6AC8-EFF8-F237F1983441}"/>
                  </a:ext>
                </a:extLst>
              </p:cNvPr>
              <p:cNvGrpSpPr/>
              <p:nvPr/>
            </p:nvGrpSpPr>
            <p:grpSpPr>
              <a:xfrm>
                <a:off x="1962812" y="1702114"/>
                <a:ext cx="245066" cy="217164"/>
                <a:chOff x="4331906" y="1804526"/>
                <a:chExt cx="513347" cy="454900"/>
              </a:xfrm>
            </p:grpSpPr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EBC7D25D-AFC8-C05A-695C-BBC0D303EC6C}"/>
                    </a:ext>
                  </a:extLst>
                </p:cNvPr>
                <p:cNvGrpSpPr/>
                <p:nvPr/>
              </p:nvGrpSpPr>
              <p:grpSpPr>
                <a:xfrm>
                  <a:off x="4331906" y="1804526"/>
                  <a:ext cx="513347" cy="454900"/>
                  <a:chOff x="5818311" y="2134289"/>
                  <a:chExt cx="513347" cy="454900"/>
                </a:xfrm>
              </p:grpSpPr>
              <p:sp>
                <p:nvSpPr>
                  <p:cNvPr id="163" name="TextBox 162">
                    <a:extLst>
                      <a:ext uri="{FF2B5EF4-FFF2-40B4-BE49-F238E27FC236}">
                        <a16:creationId xmlns:a16="http://schemas.microsoft.com/office/drawing/2014/main" id="{F49F3C8E-F097-0E5B-ACAF-1F7188D6C73D}"/>
                      </a:ext>
                    </a:extLst>
                  </p:cNvPr>
                  <p:cNvSpPr txBox="1"/>
                  <p:nvPr/>
                </p:nvSpPr>
                <p:spPr>
                  <a:xfrm>
                    <a:off x="5818311" y="2134289"/>
                    <a:ext cx="4074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429768">
                      <a:spcAft>
                        <a:spcPts val="600"/>
                      </a:spcAft>
                    </a:pPr>
                    <a:r>
                      <a:rPr lang="en-US" sz="846" kern="1200" baseline="30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t>3</a:t>
                    </a:r>
                    <a:r>
                      <a:rPr lang="en-US" sz="84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t>H</a:t>
                    </a:r>
                    <a:endParaRPr lang="en-GB"/>
                  </a:p>
                </p:txBody>
              </p:sp>
              <p:sp>
                <p:nvSpPr>
                  <p:cNvPr id="164" name="Oval 163">
                    <a:extLst>
                      <a:ext uri="{FF2B5EF4-FFF2-40B4-BE49-F238E27FC236}">
                        <a16:creationId xmlns:a16="http://schemas.microsoft.com/office/drawing/2014/main" id="{BEBDD013-9D19-2F68-DA89-D133C4513E6E}"/>
                      </a:ext>
                    </a:extLst>
                  </p:cNvPr>
                  <p:cNvSpPr/>
                  <p:nvPr/>
                </p:nvSpPr>
                <p:spPr>
                  <a:xfrm>
                    <a:off x="5924174" y="2186337"/>
                    <a:ext cx="407484" cy="402852"/>
                  </a:xfrm>
                  <a:prstGeom prst="ellipse">
                    <a:avLst/>
                  </a:prstGeom>
                  <a:solidFill>
                    <a:srgbClr val="FF0000">
                      <a:alpha val="1500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FB09C9FF-C593-4957-F0DF-F407C4B05FB6}"/>
                    </a:ext>
                  </a:extLst>
                </p:cNvPr>
                <p:cNvSpPr txBox="1"/>
                <p:nvPr/>
              </p:nvSpPr>
              <p:spPr>
                <a:xfrm>
                  <a:off x="4396644" y="1886713"/>
                  <a:ext cx="2632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846" kern="1200" baseline="-250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1</a:t>
                  </a:r>
                  <a:endParaRPr lang="en-GB" baseline="-25000" dirty="0"/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8C4858EF-AAE2-5702-896A-7B7AAD5ED4EE}"/>
                  </a:ext>
                </a:extLst>
              </p:cNvPr>
              <p:cNvGrpSpPr/>
              <p:nvPr/>
            </p:nvGrpSpPr>
            <p:grpSpPr>
              <a:xfrm>
                <a:off x="2737448" y="1702308"/>
                <a:ext cx="387596" cy="222497"/>
                <a:chOff x="5676889" y="2458911"/>
                <a:chExt cx="811911" cy="466073"/>
              </a:xfrm>
            </p:grpSpPr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7CF50B1E-F0C0-6D9A-A849-CECD03078C8E}"/>
                    </a:ext>
                  </a:extLst>
                </p:cNvPr>
                <p:cNvSpPr txBox="1"/>
                <p:nvPr/>
              </p:nvSpPr>
              <p:spPr>
                <a:xfrm>
                  <a:off x="5676889" y="2458911"/>
                  <a:ext cx="811911" cy="4660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846" kern="1200" baseline="300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3</a:t>
                  </a:r>
                  <a:r>
                    <a:rPr lang="en-US" sz="846" kern="12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He</a:t>
                  </a:r>
                  <a:endParaRPr lang="en-GB" dirty="0"/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C73865C6-E2ED-DF88-2161-9042607D181E}"/>
                    </a:ext>
                  </a:extLst>
                </p:cNvPr>
                <p:cNvSpPr/>
                <p:nvPr/>
              </p:nvSpPr>
              <p:spPr>
                <a:xfrm>
                  <a:off x="5811997" y="2505115"/>
                  <a:ext cx="425363" cy="407221"/>
                </a:xfrm>
                <a:prstGeom prst="ellipse">
                  <a:avLst/>
                </a:prstGeom>
                <a:solidFill>
                  <a:srgbClr val="92D050">
                    <a:alpha val="15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CD658C73-F2D8-0DB0-32B8-34B2DC9A906B}"/>
                    </a:ext>
                  </a:extLst>
                </p:cNvPr>
                <p:cNvSpPr txBox="1"/>
                <p:nvPr/>
              </p:nvSpPr>
              <p:spPr>
                <a:xfrm>
                  <a:off x="5733541" y="2536733"/>
                  <a:ext cx="263214" cy="2770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846" kern="1200" baseline="-250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2</a:t>
                  </a:r>
                  <a:endParaRPr lang="en-GB" baseline="-25000" dirty="0"/>
                </a:p>
              </p:txBody>
            </p:sp>
          </p:grp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3D0475A4-E0B4-5513-1E75-85F533CDC9D2}"/>
                  </a:ext>
                </a:extLst>
              </p:cNvPr>
              <p:cNvCxnSpPr>
                <a:cxnSpLocks/>
                <a:stCxn id="164" idx="5"/>
              </p:cNvCxnSpPr>
              <p:nvPr/>
            </p:nvCxnSpPr>
            <p:spPr>
              <a:xfrm>
                <a:off x="2179389" y="1891113"/>
                <a:ext cx="222126" cy="1738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5FE07463-C193-278C-AD77-8B7426E1BD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6132" y="2068164"/>
                <a:ext cx="66721" cy="2825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B1BF85E-C73E-E2E9-91E8-240B1A8B0707}"/>
                  </a:ext>
                </a:extLst>
              </p:cNvPr>
              <p:cNvSpPr txBox="1"/>
              <p:nvPr/>
            </p:nvSpPr>
            <p:spPr>
              <a:xfrm>
                <a:off x="3079380" y="1388837"/>
                <a:ext cx="194528" cy="176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846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</a:t>
                </a:r>
                <a:r>
                  <a:rPr lang="en-US" sz="84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endParaRPr lang="en-GB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4A8EF2B6-D589-770D-A5D4-BD730EF6C159}"/>
                  </a:ext>
                </a:extLst>
              </p:cNvPr>
              <p:cNvSpPr/>
              <p:nvPr/>
            </p:nvSpPr>
            <p:spPr>
              <a:xfrm>
                <a:off x="3133201" y="1410446"/>
                <a:ext cx="194527" cy="190980"/>
              </a:xfrm>
              <a:prstGeom prst="ellipse">
                <a:avLst/>
              </a:prstGeom>
              <a:solidFill>
                <a:srgbClr val="FF0000">
                  <a:alpha val="6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E2AC9B7A-EEDC-3D1A-9C9F-403621FCA926}"/>
                  </a:ext>
                </a:extLst>
              </p:cNvPr>
              <p:cNvSpPr txBox="1"/>
              <p:nvPr/>
            </p:nvSpPr>
            <p:spPr>
              <a:xfrm>
                <a:off x="3292565" y="1827815"/>
                <a:ext cx="194528" cy="176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846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</a:t>
                </a:r>
                <a:r>
                  <a:rPr lang="en-US" sz="84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endParaRPr lang="en-GB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98E23B18-6B4C-C155-1047-52D4E79469BE}"/>
                  </a:ext>
                </a:extLst>
              </p:cNvPr>
              <p:cNvSpPr/>
              <p:nvPr/>
            </p:nvSpPr>
            <p:spPr>
              <a:xfrm>
                <a:off x="3352125" y="1842303"/>
                <a:ext cx="194528" cy="192317"/>
              </a:xfrm>
              <a:prstGeom prst="ellipse">
                <a:avLst/>
              </a:prstGeom>
              <a:solidFill>
                <a:srgbClr val="FF0000">
                  <a:alpha val="6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6315E20-5516-5DC5-161F-5DC0AE5834D5}"/>
                  </a:ext>
                </a:extLst>
              </p:cNvPr>
              <p:cNvSpPr txBox="1"/>
              <p:nvPr/>
            </p:nvSpPr>
            <p:spPr>
              <a:xfrm>
                <a:off x="2607419" y="2062592"/>
                <a:ext cx="194528" cy="176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846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</a:t>
                </a:r>
                <a:r>
                  <a:rPr lang="en-US" sz="84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endParaRPr lang="en-GB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19064C5-C616-881F-9B1D-25D5FC1A588D}"/>
                  </a:ext>
                </a:extLst>
              </p:cNvPr>
              <p:cNvSpPr/>
              <p:nvPr/>
            </p:nvSpPr>
            <p:spPr>
              <a:xfrm>
                <a:off x="2658527" y="2079483"/>
                <a:ext cx="194528" cy="192317"/>
              </a:xfrm>
              <a:prstGeom prst="ellipse">
                <a:avLst/>
              </a:prstGeom>
              <a:solidFill>
                <a:srgbClr val="FF0000">
                  <a:alpha val="6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339DBBD0-A6EE-8095-1B3B-96F179A819DA}"/>
                  </a:ext>
                </a:extLst>
              </p:cNvPr>
              <p:cNvSpPr txBox="1"/>
              <p:nvPr/>
            </p:nvSpPr>
            <p:spPr>
              <a:xfrm>
                <a:off x="3789936" y="1514468"/>
                <a:ext cx="194528" cy="176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846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</a:t>
                </a:r>
                <a:r>
                  <a:rPr lang="en-US" sz="84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endParaRPr lang="en-GB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83976C17-CC5D-FB25-6971-7CB9E4EDABE3}"/>
                  </a:ext>
                </a:extLst>
              </p:cNvPr>
              <p:cNvSpPr/>
              <p:nvPr/>
            </p:nvSpPr>
            <p:spPr>
              <a:xfrm>
                <a:off x="3843675" y="1532002"/>
                <a:ext cx="194528" cy="192317"/>
              </a:xfrm>
              <a:prstGeom prst="ellipse">
                <a:avLst/>
              </a:prstGeom>
              <a:solidFill>
                <a:srgbClr val="FF0000">
                  <a:alpha val="6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24AF66C0-6D01-9D55-F2B7-20618263AA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2343" y="2063425"/>
                <a:ext cx="74328" cy="29235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04EAC6DE-1365-D710-D73B-7A66F7661926}"/>
                  </a:ext>
                </a:extLst>
              </p:cNvPr>
              <p:cNvCxnSpPr>
                <a:cxnSpLocks/>
                <a:endCxn id="159" idx="3"/>
              </p:cNvCxnSpPr>
              <p:nvPr/>
            </p:nvCxnSpPr>
            <p:spPr>
              <a:xfrm flipV="1">
                <a:off x="2393020" y="1890297"/>
                <a:ext cx="438665" cy="1781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7D8D3737-44E4-184C-E512-73B7CDC14E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81653" y="2528251"/>
                <a:ext cx="126547" cy="1586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F1EB76FF-FBBF-859D-BB30-B50982C85D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0707" y="2284482"/>
                <a:ext cx="74442" cy="1801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6B2ACCB5-EB19-9B3E-C5A4-1FC193EECC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9275" y="2242238"/>
                <a:ext cx="93885" cy="1733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6AFBD0D-AA70-63E9-EA16-198F3216DE01}"/>
                  </a:ext>
                </a:extLst>
              </p:cNvPr>
              <p:cNvGrpSpPr/>
              <p:nvPr/>
            </p:nvGrpSpPr>
            <p:grpSpPr>
              <a:xfrm>
                <a:off x="2969021" y="2156946"/>
                <a:ext cx="122594" cy="102850"/>
                <a:chOff x="5831143" y="2736746"/>
                <a:chExt cx="256802" cy="215444"/>
              </a:xfrm>
            </p:grpSpPr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F863148B-5B23-114F-6A83-44D0643AE4A3}"/>
                    </a:ext>
                  </a:extLst>
                </p:cNvPr>
                <p:cNvSpPr txBox="1"/>
                <p:nvPr/>
              </p:nvSpPr>
              <p:spPr>
                <a:xfrm>
                  <a:off x="5831143" y="2736746"/>
                  <a:ext cx="2568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376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e</a:t>
                  </a:r>
                  <a:r>
                    <a:rPr lang="en-US" sz="376" b="1" kern="1200" baseline="30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-</a:t>
                  </a:r>
                  <a:endParaRPr lang="en-GB" sz="800" b="1" baseline="30000"/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F8D144C1-8023-2F14-7977-417147AD256C}"/>
                    </a:ext>
                  </a:extLst>
                </p:cNvPr>
                <p:cNvSpPr/>
                <p:nvPr/>
              </p:nvSpPr>
              <p:spPr>
                <a:xfrm>
                  <a:off x="5896940" y="2781722"/>
                  <a:ext cx="120875" cy="125493"/>
                </a:xfrm>
                <a:prstGeom prst="ellipse">
                  <a:avLst/>
                </a:prstGeom>
                <a:solidFill>
                  <a:schemeClr val="accent2">
                    <a:alpha val="74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DAFDF8B8-F080-EE8E-94CF-8A9A701AEB35}"/>
                  </a:ext>
                </a:extLst>
              </p:cNvPr>
              <p:cNvGrpSpPr/>
              <p:nvPr/>
            </p:nvGrpSpPr>
            <p:grpSpPr>
              <a:xfrm>
                <a:off x="3371942" y="2195141"/>
                <a:ext cx="122594" cy="102850"/>
                <a:chOff x="5831143" y="2736746"/>
                <a:chExt cx="256802" cy="215444"/>
              </a:xfrm>
            </p:grpSpPr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593836E9-F210-2577-2E59-45EF17157119}"/>
                    </a:ext>
                  </a:extLst>
                </p:cNvPr>
                <p:cNvSpPr txBox="1"/>
                <p:nvPr/>
              </p:nvSpPr>
              <p:spPr>
                <a:xfrm>
                  <a:off x="5831143" y="2736746"/>
                  <a:ext cx="2568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376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e</a:t>
                  </a:r>
                  <a:r>
                    <a:rPr lang="en-US" sz="376" b="1" kern="1200" baseline="30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-</a:t>
                  </a:r>
                  <a:endParaRPr lang="en-GB" sz="800" b="1" baseline="30000"/>
                </a:p>
              </p:txBody>
            </p: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F9BD3803-BF30-C29E-F59C-3CAE7C14CB98}"/>
                    </a:ext>
                  </a:extLst>
                </p:cNvPr>
                <p:cNvSpPr/>
                <p:nvPr/>
              </p:nvSpPr>
              <p:spPr>
                <a:xfrm>
                  <a:off x="5896940" y="2781722"/>
                  <a:ext cx="120875" cy="125493"/>
                </a:xfrm>
                <a:prstGeom prst="ellipse">
                  <a:avLst/>
                </a:prstGeom>
                <a:solidFill>
                  <a:schemeClr val="accent2">
                    <a:alpha val="74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AA668667-522A-580C-4486-AFE1BE799023}"/>
                  </a:ext>
                </a:extLst>
              </p:cNvPr>
              <p:cNvGrpSpPr/>
              <p:nvPr/>
            </p:nvGrpSpPr>
            <p:grpSpPr>
              <a:xfrm>
                <a:off x="2660954" y="2444270"/>
                <a:ext cx="122594" cy="102850"/>
                <a:chOff x="5831143" y="2736746"/>
                <a:chExt cx="256802" cy="215444"/>
              </a:xfrm>
            </p:grpSpPr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5BD5AA9D-BC75-F6A5-006C-82F6ACE084E1}"/>
                    </a:ext>
                  </a:extLst>
                </p:cNvPr>
                <p:cNvSpPr txBox="1"/>
                <p:nvPr/>
              </p:nvSpPr>
              <p:spPr>
                <a:xfrm>
                  <a:off x="5831143" y="2736746"/>
                  <a:ext cx="25680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29768">
                    <a:spcAft>
                      <a:spcPts val="600"/>
                    </a:spcAft>
                  </a:pPr>
                  <a:r>
                    <a:rPr lang="en-US" sz="376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e</a:t>
                  </a:r>
                  <a:r>
                    <a:rPr lang="en-US" sz="376" b="1" kern="1200" baseline="300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-</a:t>
                  </a:r>
                  <a:endParaRPr lang="en-GB" sz="800" b="1" baseline="30000"/>
                </a:p>
              </p:txBody>
            </p:sp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17077372-D1A3-2FA7-602A-7A2705CA51E5}"/>
                    </a:ext>
                  </a:extLst>
                </p:cNvPr>
                <p:cNvSpPr/>
                <p:nvPr/>
              </p:nvSpPr>
              <p:spPr>
                <a:xfrm>
                  <a:off x="5896940" y="2781722"/>
                  <a:ext cx="120875" cy="125493"/>
                </a:xfrm>
                <a:prstGeom prst="ellipse">
                  <a:avLst/>
                </a:prstGeom>
                <a:solidFill>
                  <a:schemeClr val="accent2">
                    <a:alpha val="74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A0B13123-660A-72C5-9C63-AC7451D0D6BB}"/>
                  </a:ext>
                </a:extLst>
              </p:cNvPr>
              <p:cNvGrpSpPr/>
              <p:nvPr/>
            </p:nvGrpSpPr>
            <p:grpSpPr>
              <a:xfrm>
                <a:off x="930108" y="3016288"/>
                <a:ext cx="715602" cy="436523"/>
                <a:chOff x="287143" y="3138242"/>
                <a:chExt cx="1498996" cy="914400"/>
              </a:xfrm>
            </p:grpSpPr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4B648B0F-7A04-F716-A135-5C6CE2513EA6}"/>
                    </a:ext>
                  </a:extLst>
                </p:cNvPr>
                <p:cNvSpPr/>
                <p:nvPr/>
              </p:nvSpPr>
              <p:spPr>
                <a:xfrm>
                  <a:off x="1278458" y="3433898"/>
                  <a:ext cx="323850" cy="323850"/>
                </a:xfrm>
                <a:custGeom>
                  <a:avLst/>
                  <a:gdLst>
                    <a:gd name="connsiteX0" fmla="*/ 0 w 323850"/>
                    <a:gd name="connsiteY0" fmla="*/ 323850 h 323850"/>
                    <a:gd name="connsiteX1" fmla="*/ 323850 w 323850"/>
                    <a:gd name="connsiteY1" fmla="*/ 323850 h 323850"/>
                    <a:gd name="connsiteX2" fmla="*/ 323850 w 323850"/>
                    <a:gd name="connsiteY2" fmla="*/ 0 h 323850"/>
                    <a:gd name="connsiteX3" fmla="*/ 0 w 323850"/>
                    <a:gd name="connsiteY3" fmla="*/ 0 h 323850"/>
                    <a:gd name="connsiteX4" fmla="*/ 19050 w 323850"/>
                    <a:gd name="connsiteY4" fmla="*/ 19050 h 323850"/>
                    <a:gd name="connsiteX5" fmla="*/ 304800 w 323850"/>
                    <a:gd name="connsiteY5" fmla="*/ 19050 h 323850"/>
                    <a:gd name="connsiteX6" fmla="*/ 304800 w 323850"/>
                    <a:gd name="connsiteY6" fmla="*/ 304800 h 323850"/>
                    <a:gd name="connsiteX7" fmla="*/ 19050 w 323850"/>
                    <a:gd name="connsiteY7" fmla="*/ 30480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0" h="323850">
                      <a:moveTo>
                        <a:pt x="0" y="323850"/>
                      </a:moveTo>
                      <a:lnTo>
                        <a:pt x="323850" y="323850"/>
                      </a:lnTo>
                      <a:lnTo>
                        <a:pt x="323850" y="0"/>
                      </a:lnTo>
                      <a:lnTo>
                        <a:pt x="0" y="0"/>
                      </a:lnTo>
                      <a:close/>
                      <a:moveTo>
                        <a:pt x="19050" y="19050"/>
                      </a:moveTo>
                      <a:lnTo>
                        <a:pt x="304800" y="19050"/>
                      </a:lnTo>
                      <a:lnTo>
                        <a:pt x="304800" y="304800"/>
                      </a:lnTo>
                      <a:lnTo>
                        <a:pt x="19050" y="3048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576B44B3-4999-CCEF-424B-0CD60C6C4D44}"/>
                    </a:ext>
                  </a:extLst>
                </p:cNvPr>
                <p:cNvSpPr/>
                <p:nvPr/>
              </p:nvSpPr>
              <p:spPr>
                <a:xfrm>
                  <a:off x="1100340" y="3258500"/>
                  <a:ext cx="685799" cy="685801"/>
                </a:xfrm>
                <a:custGeom>
                  <a:avLst/>
                  <a:gdLst>
                    <a:gd name="connsiteX0" fmla="*/ 685800 w 685800"/>
                    <a:gd name="connsiteY0" fmla="*/ 161925 h 685800"/>
                    <a:gd name="connsiteX1" fmla="*/ 685800 w 685800"/>
                    <a:gd name="connsiteY1" fmla="*/ 142875 h 685800"/>
                    <a:gd name="connsiteX2" fmla="*/ 600075 w 685800"/>
                    <a:gd name="connsiteY2" fmla="*/ 142875 h 685800"/>
                    <a:gd name="connsiteX3" fmla="*/ 600075 w 685800"/>
                    <a:gd name="connsiteY3" fmla="*/ 133350 h 685800"/>
                    <a:gd name="connsiteX4" fmla="*/ 552450 w 685800"/>
                    <a:gd name="connsiteY4" fmla="*/ 85725 h 685800"/>
                    <a:gd name="connsiteX5" fmla="*/ 542925 w 685800"/>
                    <a:gd name="connsiteY5" fmla="*/ 85725 h 685800"/>
                    <a:gd name="connsiteX6" fmla="*/ 542925 w 685800"/>
                    <a:gd name="connsiteY6" fmla="*/ 0 h 685800"/>
                    <a:gd name="connsiteX7" fmla="*/ 523875 w 685800"/>
                    <a:gd name="connsiteY7" fmla="*/ 0 h 685800"/>
                    <a:gd name="connsiteX8" fmla="*/ 523875 w 685800"/>
                    <a:gd name="connsiteY8" fmla="*/ 85725 h 685800"/>
                    <a:gd name="connsiteX9" fmla="*/ 466725 w 685800"/>
                    <a:gd name="connsiteY9" fmla="*/ 85725 h 685800"/>
                    <a:gd name="connsiteX10" fmla="*/ 466725 w 685800"/>
                    <a:gd name="connsiteY10" fmla="*/ 0 h 685800"/>
                    <a:gd name="connsiteX11" fmla="*/ 447675 w 685800"/>
                    <a:gd name="connsiteY11" fmla="*/ 0 h 685800"/>
                    <a:gd name="connsiteX12" fmla="*/ 447675 w 685800"/>
                    <a:gd name="connsiteY12" fmla="*/ 85725 h 685800"/>
                    <a:gd name="connsiteX13" fmla="*/ 390525 w 685800"/>
                    <a:gd name="connsiteY13" fmla="*/ 85725 h 685800"/>
                    <a:gd name="connsiteX14" fmla="*/ 390525 w 685800"/>
                    <a:gd name="connsiteY14" fmla="*/ 0 h 685800"/>
                    <a:gd name="connsiteX15" fmla="*/ 371475 w 685800"/>
                    <a:gd name="connsiteY15" fmla="*/ 0 h 685800"/>
                    <a:gd name="connsiteX16" fmla="*/ 371475 w 685800"/>
                    <a:gd name="connsiteY16" fmla="*/ 85725 h 685800"/>
                    <a:gd name="connsiteX17" fmla="*/ 314325 w 685800"/>
                    <a:gd name="connsiteY17" fmla="*/ 85725 h 685800"/>
                    <a:gd name="connsiteX18" fmla="*/ 314325 w 685800"/>
                    <a:gd name="connsiteY18" fmla="*/ 0 h 685800"/>
                    <a:gd name="connsiteX19" fmla="*/ 295275 w 685800"/>
                    <a:gd name="connsiteY19" fmla="*/ 0 h 685800"/>
                    <a:gd name="connsiteX20" fmla="*/ 295275 w 685800"/>
                    <a:gd name="connsiteY20" fmla="*/ 85725 h 685800"/>
                    <a:gd name="connsiteX21" fmla="*/ 238125 w 685800"/>
                    <a:gd name="connsiteY21" fmla="*/ 85725 h 685800"/>
                    <a:gd name="connsiteX22" fmla="*/ 238125 w 685800"/>
                    <a:gd name="connsiteY22" fmla="*/ 0 h 685800"/>
                    <a:gd name="connsiteX23" fmla="*/ 219075 w 685800"/>
                    <a:gd name="connsiteY23" fmla="*/ 0 h 685800"/>
                    <a:gd name="connsiteX24" fmla="*/ 219075 w 685800"/>
                    <a:gd name="connsiteY24" fmla="*/ 85725 h 685800"/>
                    <a:gd name="connsiteX25" fmla="*/ 161925 w 685800"/>
                    <a:gd name="connsiteY25" fmla="*/ 85725 h 685800"/>
                    <a:gd name="connsiteX26" fmla="*/ 161925 w 685800"/>
                    <a:gd name="connsiteY26" fmla="*/ 0 h 685800"/>
                    <a:gd name="connsiteX27" fmla="*/ 142875 w 685800"/>
                    <a:gd name="connsiteY27" fmla="*/ 0 h 685800"/>
                    <a:gd name="connsiteX28" fmla="*/ 142875 w 685800"/>
                    <a:gd name="connsiteY28" fmla="*/ 85725 h 685800"/>
                    <a:gd name="connsiteX29" fmla="*/ 133350 w 685800"/>
                    <a:gd name="connsiteY29" fmla="*/ 85725 h 685800"/>
                    <a:gd name="connsiteX30" fmla="*/ 85725 w 685800"/>
                    <a:gd name="connsiteY30" fmla="*/ 133350 h 685800"/>
                    <a:gd name="connsiteX31" fmla="*/ 85725 w 685800"/>
                    <a:gd name="connsiteY31" fmla="*/ 142875 h 685800"/>
                    <a:gd name="connsiteX32" fmla="*/ 0 w 685800"/>
                    <a:gd name="connsiteY32" fmla="*/ 142875 h 685800"/>
                    <a:gd name="connsiteX33" fmla="*/ 0 w 685800"/>
                    <a:gd name="connsiteY33" fmla="*/ 161925 h 685800"/>
                    <a:gd name="connsiteX34" fmla="*/ 85725 w 685800"/>
                    <a:gd name="connsiteY34" fmla="*/ 161925 h 685800"/>
                    <a:gd name="connsiteX35" fmla="*/ 85725 w 685800"/>
                    <a:gd name="connsiteY35" fmla="*/ 219075 h 685800"/>
                    <a:gd name="connsiteX36" fmla="*/ 0 w 685800"/>
                    <a:gd name="connsiteY36" fmla="*/ 219075 h 685800"/>
                    <a:gd name="connsiteX37" fmla="*/ 0 w 685800"/>
                    <a:gd name="connsiteY37" fmla="*/ 238125 h 685800"/>
                    <a:gd name="connsiteX38" fmla="*/ 85725 w 685800"/>
                    <a:gd name="connsiteY38" fmla="*/ 238125 h 685800"/>
                    <a:gd name="connsiteX39" fmla="*/ 85725 w 685800"/>
                    <a:gd name="connsiteY39" fmla="*/ 295275 h 685800"/>
                    <a:gd name="connsiteX40" fmla="*/ 0 w 685800"/>
                    <a:gd name="connsiteY40" fmla="*/ 295275 h 685800"/>
                    <a:gd name="connsiteX41" fmla="*/ 0 w 685800"/>
                    <a:gd name="connsiteY41" fmla="*/ 314325 h 685800"/>
                    <a:gd name="connsiteX42" fmla="*/ 85725 w 685800"/>
                    <a:gd name="connsiteY42" fmla="*/ 314325 h 685800"/>
                    <a:gd name="connsiteX43" fmla="*/ 85725 w 685800"/>
                    <a:gd name="connsiteY43" fmla="*/ 371475 h 685800"/>
                    <a:gd name="connsiteX44" fmla="*/ 0 w 685800"/>
                    <a:gd name="connsiteY44" fmla="*/ 371475 h 685800"/>
                    <a:gd name="connsiteX45" fmla="*/ 0 w 685800"/>
                    <a:gd name="connsiteY45" fmla="*/ 390525 h 685800"/>
                    <a:gd name="connsiteX46" fmla="*/ 85725 w 685800"/>
                    <a:gd name="connsiteY46" fmla="*/ 390525 h 685800"/>
                    <a:gd name="connsiteX47" fmla="*/ 85725 w 685800"/>
                    <a:gd name="connsiteY47" fmla="*/ 447675 h 685800"/>
                    <a:gd name="connsiteX48" fmla="*/ 0 w 685800"/>
                    <a:gd name="connsiteY48" fmla="*/ 447675 h 685800"/>
                    <a:gd name="connsiteX49" fmla="*/ 0 w 685800"/>
                    <a:gd name="connsiteY49" fmla="*/ 466725 h 685800"/>
                    <a:gd name="connsiteX50" fmla="*/ 85725 w 685800"/>
                    <a:gd name="connsiteY50" fmla="*/ 466725 h 685800"/>
                    <a:gd name="connsiteX51" fmla="*/ 85725 w 685800"/>
                    <a:gd name="connsiteY51" fmla="*/ 523875 h 685800"/>
                    <a:gd name="connsiteX52" fmla="*/ 0 w 685800"/>
                    <a:gd name="connsiteY52" fmla="*/ 523875 h 685800"/>
                    <a:gd name="connsiteX53" fmla="*/ 0 w 685800"/>
                    <a:gd name="connsiteY53" fmla="*/ 542925 h 685800"/>
                    <a:gd name="connsiteX54" fmla="*/ 85725 w 685800"/>
                    <a:gd name="connsiteY54" fmla="*/ 542925 h 685800"/>
                    <a:gd name="connsiteX55" fmla="*/ 85725 w 685800"/>
                    <a:gd name="connsiteY55" fmla="*/ 552450 h 685800"/>
                    <a:gd name="connsiteX56" fmla="*/ 133350 w 685800"/>
                    <a:gd name="connsiteY56" fmla="*/ 600075 h 685800"/>
                    <a:gd name="connsiteX57" fmla="*/ 142875 w 685800"/>
                    <a:gd name="connsiteY57" fmla="*/ 600075 h 685800"/>
                    <a:gd name="connsiteX58" fmla="*/ 142875 w 685800"/>
                    <a:gd name="connsiteY58" fmla="*/ 685800 h 685800"/>
                    <a:gd name="connsiteX59" fmla="*/ 161925 w 685800"/>
                    <a:gd name="connsiteY59" fmla="*/ 685800 h 685800"/>
                    <a:gd name="connsiteX60" fmla="*/ 161925 w 685800"/>
                    <a:gd name="connsiteY60" fmla="*/ 600075 h 685800"/>
                    <a:gd name="connsiteX61" fmla="*/ 219075 w 685800"/>
                    <a:gd name="connsiteY61" fmla="*/ 600075 h 685800"/>
                    <a:gd name="connsiteX62" fmla="*/ 219075 w 685800"/>
                    <a:gd name="connsiteY62" fmla="*/ 685800 h 685800"/>
                    <a:gd name="connsiteX63" fmla="*/ 238125 w 685800"/>
                    <a:gd name="connsiteY63" fmla="*/ 685800 h 685800"/>
                    <a:gd name="connsiteX64" fmla="*/ 238125 w 685800"/>
                    <a:gd name="connsiteY64" fmla="*/ 600075 h 685800"/>
                    <a:gd name="connsiteX65" fmla="*/ 295275 w 685800"/>
                    <a:gd name="connsiteY65" fmla="*/ 600075 h 685800"/>
                    <a:gd name="connsiteX66" fmla="*/ 295275 w 685800"/>
                    <a:gd name="connsiteY66" fmla="*/ 685800 h 685800"/>
                    <a:gd name="connsiteX67" fmla="*/ 314325 w 685800"/>
                    <a:gd name="connsiteY67" fmla="*/ 685800 h 685800"/>
                    <a:gd name="connsiteX68" fmla="*/ 314325 w 685800"/>
                    <a:gd name="connsiteY68" fmla="*/ 600075 h 685800"/>
                    <a:gd name="connsiteX69" fmla="*/ 371475 w 685800"/>
                    <a:gd name="connsiteY69" fmla="*/ 600075 h 685800"/>
                    <a:gd name="connsiteX70" fmla="*/ 371475 w 685800"/>
                    <a:gd name="connsiteY70" fmla="*/ 685800 h 685800"/>
                    <a:gd name="connsiteX71" fmla="*/ 390525 w 685800"/>
                    <a:gd name="connsiteY71" fmla="*/ 685800 h 685800"/>
                    <a:gd name="connsiteX72" fmla="*/ 390525 w 685800"/>
                    <a:gd name="connsiteY72" fmla="*/ 600075 h 685800"/>
                    <a:gd name="connsiteX73" fmla="*/ 447675 w 685800"/>
                    <a:gd name="connsiteY73" fmla="*/ 600075 h 685800"/>
                    <a:gd name="connsiteX74" fmla="*/ 447675 w 685800"/>
                    <a:gd name="connsiteY74" fmla="*/ 685800 h 685800"/>
                    <a:gd name="connsiteX75" fmla="*/ 466725 w 685800"/>
                    <a:gd name="connsiteY75" fmla="*/ 685800 h 685800"/>
                    <a:gd name="connsiteX76" fmla="*/ 466725 w 685800"/>
                    <a:gd name="connsiteY76" fmla="*/ 600075 h 685800"/>
                    <a:gd name="connsiteX77" fmla="*/ 523875 w 685800"/>
                    <a:gd name="connsiteY77" fmla="*/ 600075 h 685800"/>
                    <a:gd name="connsiteX78" fmla="*/ 523875 w 685800"/>
                    <a:gd name="connsiteY78" fmla="*/ 685800 h 685800"/>
                    <a:gd name="connsiteX79" fmla="*/ 542925 w 685800"/>
                    <a:gd name="connsiteY79" fmla="*/ 685800 h 685800"/>
                    <a:gd name="connsiteX80" fmla="*/ 542925 w 685800"/>
                    <a:gd name="connsiteY80" fmla="*/ 600075 h 685800"/>
                    <a:gd name="connsiteX81" fmla="*/ 552450 w 685800"/>
                    <a:gd name="connsiteY81" fmla="*/ 600075 h 685800"/>
                    <a:gd name="connsiteX82" fmla="*/ 600075 w 685800"/>
                    <a:gd name="connsiteY82" fmla="*/ 552450 h 685800"/>
                    <a:gd name="connsiteX83" fmla="*/ 600075 w 685800"/>
                    <a:gd name="connsiteY83" fmla="*/ 542925 h 685800"/>
                    <a:gd name="connsiteX84" fmla="*/ 685800 w 685800"/>
                    <a:gd name="connsiteY84" fmla="*/ 542925 h 685800"/>
                    <a:gd name="connsiteX85" fmla="*/ 685800 w 685800"/>
                    <a:gd name="connsiteY85" fmla="*/ 523875 h 685800"/>
                    <a:gd name="connsiteX86" fmla="*/ 600075 w 685800"/>
                    <a:gd name="connsiteY86" fmla="*/ 523875 h 685800"/>
                    <a:gd name="connsiteX87" fmla="*/ 600075 w 685800"/>
                    <a:gd name="connsiteY87" fmla="*/ 466725 h 685800"/>
                    <a:gd name="connsiteX88" fmla="*/ 685800 w 685800"/>
                    <a:gd name="connsiteY88" fmla="*/ 466725 h 685800"/>
                    <a:gd name="connsiteX89" fmla="*/ 685800 w 685800"/>
                    <a:gd name="connsiteY89" fmla="*/ 447675 h 685800"/>
                    <a:gd name="connsiteX90" fmla="*/ 600075 w 685800"/>
                    <a:gd name="connsiteY90" fmla="*/ 447675 h 685800"/>
                    <a:gd name="connsiteX91" fmla="*/ 600075 w 685800"/>
                    <a:gd name="connsiteY91" fmla="*/ 390525 h 685800"/>
                    <a:gd name="connsiteX92" fmla="*/ 685800 w 685800"/>
                    <a:gd name="connsiteY92" fmla="*/ 390525 h 685800"/>
                    <a:gd name="connsiteX93" fmla="*/ 685800 w 685800"/>
                    <a:gd name="connsiteY93" fmla="*/ 371475 h 685800"/>
                    <a:gd name="connsiteX94" fmla="*/ 600075 w 685800"/>
                    <a:gd name="connsiteY94" fmla="*/ 371475 h 685800"/>
                    <a:gd name="connsiteX95" fmla="*/ 600075 w 685800"/>
                    <a:gd name="connsiteY95" fmla="*/ 314325 h 685800"/>
                    <a:gd name="connsiteX96" fmla="*/ 685800 w 685800"/>
                    <a:gd name="connsiteY96" fmla="*/ 314325 h 685800"/>
                    <a:gd name="connsiteX97" fmla="*/ 685800 w 685800"/>
                    <a:gd name="connsiteY97" fmla="*/ 295275 h 685800"/>
                    <a:gd name="connsiteX98" fmla="*/ 600075 w 685800"/>
                    <a:gd name="connsiteY98" fmla="*/ 295275 h 685800"/>
                    <a:gd name="connsiteX99" fmla="*/ 600075 w 685800"/>
                    <a:gd name="connsiteY99" fmla="*/ 238125 h 685800"/>
                    <a:gd name="connsiteX100" fmla="*/ 685800 w 685800"/>
                    <a:gd name="connsiteY100" fmla="*/ 238125 h 685800"/>
                    <a:gd name="connsiteX101" fmla="*/ 685800 w 685800"/>
                    <a:gd name="connsiteY101" fmla="*/ 219075 h 685800"/>
                    <a:gd name="connsiteX102" fmla="*/ 600075 w 685800"/>
                    <a:gd name="connsiteY102" fmla="*/ 219075 h 685800"/>
                    <a:gd name="connsiteX103" fmla="*/ 600075 w 685800"/>
                    <a:gd name="connsiteY103" fmla="*/ 161925 h 685800"/>
                    <a:gd name="connsiteX104" fmla="*/ 581025 w 685800"/>
                    <a:gd name="connsiteY104" fmla="*/ 552450 h 685800"/>
                    <a:gd name="connsiteX105" fmla="*/ 552450 w 685800"/>
                    <a:gd name="connsiteY105" fmla="*/ 581025 h 685800"/>
                    <a:gd name="connsiteX106" fmla="*/ 133350 w 685800"/>
                    <a:gd name="connsiteY106" fmla="*/ 581025 h 685800"/>
                    <a:gd name="connsiteX107" fmla="*/ 104775 w 685800"/>
                    <a:gd name="connsiteY107" fmla="*/ 552450 h 685800"/>
                    <a:gd name="connsiteX108" fmla="*/ 104775 w 685800"/>
                    <a:gd name="connsiteY108" fmla="*/ 133350 h 685800"/>
                    <a:gd name="connsiteX109" fmla="*/ 133350 w 685800"/>
                    <a:gd name="connsiteY109" fmla="*/ 104775 h 685800"/>
                    <a:gd name="connsiteX110" fmla="*/ 552450 w 685800"/>
                    <a:gd name="connsiteY110" fmla="*/ 104775 h 685800"/>
                    <a:gd name="connsiteX111" fmla="*/ 581025 w 685800"/>
                    <a:gd name="connsiteY111" fmla="*/ 13335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685800" h="685800">
                      <a:moveTo>
                        <a:pt x="685800" y="161925"/>
                      </a:moveTo>
                      <a:lnTo>
                        <a:pt x="685800" y="142875"/>
                      </a:lnTo>
                      <a:lnTo>
                        <a:pt x="600075" y="142875"/>
                      </a:lnTo>
                      <a:lnTo>
                        <a:pt x="600075" y="133350"/>
                      </a:lnTo>
                      <a:cubicBezTo>
                        <a:pt x="600044" y="107060"/>
                        <a:pt x="578740" y="85756"/>
                        <a:pt x="552450" y="85725"/>
                      </a:cubicBezTo>
                      <a:lnTo>
                        <a:pt x="542925" y="85725"/>
                      </a:lnTo>
                      <a:lnTo>
                        <a:pt x="542925" y="0"/>
                      </a:lnTo>
                      <a:lnTo>
                        <a:pt x="523875" y="0"/>
                      </a:lnTo>
                      <a:lnTo>
                        <a:pt x="523875" y="85725"/>
                      </a:lnTo>
                      <a:lnTo>
                        <a:pt x="466725" y="85725"/>
                      </a:lnTo>
                      <a:lnTo>
                        <a:pt x="466725" y="0"/>
                      </a:lnTo>
                      <a:lnTo>
                        <a:pt x="447675" y="0"/>
                      </a:lnTo>
                      <a:lnTo>
                        <a:pt x="447675" y="85725"/>
                      </a:lnTo>
                      <a:lnTo>
                        <a:pt x="390525" y="85725"/>
                      </a:lnTo>
                      <a:lnTo>
                        <a:pt x="390525" y="0"/>
                      </a:lnTo>
                      <a:lnTo>
                        <a:pt x="371475" y="0"/>
                      </a:lnTo>
                      <a:lnTo>
                        <a:pt x="371475" y="85725"/>
                      </a:lnTo>
                      <a:lnTo>
                        <a:pt x="314325" y="85725"/>
                      </a:lnTo>
                      <a:lnTo>
                        <a:pt x="314325" y="0"/>
                      </a:lnTo>
                      <a:lnTo>
                        <a:pt x="295275" y="0"/>
                      </a:lnTo>
                      <a:lnTo>
                        <a:pt x="295275" y="85725"/>
                      </a:lnTo>
                      <a:lnTo>
                        <a:pt x="238125" y="85725"/>
                      </a:lnTo>
                      <a:lnTo>
                        <a:pt x="238125" y="0"/>
                      </a:lnTo>
                      <a:lnTo>
                        <a:pt x="219075" y="0"/>
                      </a:lnTo>
                      <a:lnTo>
                        <a:pt x="219075" y="85725"/>
                      </a:lnTo>
                      <a:lnTo>
                        <a:pt x="161925" y="85725"/>
                      </a:lnTo>
                      <a:lnTo>
                        <a:pt x="161925" y="0"/>
                      </a:lnTo>
                      <a:lnTo>
                        <a:pt x="142875" y="0"/>
                      </a:lnTo>
                      <a:lnTo>
                        <a:pt x="142875" y="85725"/>
                      </a:lnTo>
                      <a:lnTo>
                        <a:pt x="133350" y="85725"/>
                      </a:lnTo>
                      <a:cubicBezTo>
                        <a:pt x="107060" y="85756"/>
                        <a:pt x="85756" y="107060"/>
                        <a:pt x="85725" y="133350"/>
                      </a:cubicBezTo>
                      <a:lnTo>
                        <a:pt x="85725" y="142875"/>
                      </a:lnTo>
                      <a:lnTo>
                        <a:pt x="0" y="142875"/>
                      </a:lnTo>
                      <a:lnTo>
                        <a:pt x="0" y="161925"/>
                      </a:lnTo>
                      <a:lnTo>
                        <a:pt x="85725" y="161925"/>
                      </a:lnTo>
                      <a:lnTo>
                        <a:pt x="85725" y="219075"/>
                      </a:lnTo>
                      <a:lnTo>
                        <a:pt x="0" y="219075"/>
                      </a:lnTo>
                      <a:lnTo>
                        <a:pt x="0" y="238125"/>
                      </a:lnTo>
                      <a:lnTo>
                        <a:pt x="85725" y="238125"/>
                      </a:lnTo>
                      <a:lnTo>
                        <a:pt x="85725" y="295275"/>
                      </a:lnTo>
                      <a:lnTo>
                        <a:pt x="0" y="295275"/>
                      </a:lnTo>
                      <a:lnTo>
                        <a:pt x="0" y="314325"/>
                      </a:lnTo>
                      <a:lnTo>
                        <a:pt x="85725" y="314325"/>
                      </a:lnTo>
                      <a:lnTo>
                        <a:pt x="85725" y="371475"/>
                      </a:lnTo>
                      <a:lnTo>
                        <a:pt x="0" y="371475"/>
                      </a:lnTo>
                      <a:lnTo>
                        <a:pt x="0" y="390525"/>
                      </a:lnTo>
                      <a:lnTo>
                        <a:pt x="85725" y="390525"/>
                      </a:lnTo>
                      <a:lnTo>
                        <a:pt x="85725" y="447675"/>
                      </a:lnTo>
                      <a:lnTo>
                        <a:pt x="0" y="447675"/>
                      </a:lnTo>
                      <a:lnTo>
                        <a:pt x="0" y="466725"/>
                      </a:lnTo>
                      <a:lnTo>
                        <a:pt x="85725" y="466725"/>
                      </a:lnTo>
                      <a:lnTo>
                        <a:pt x="85725" y="523875"/>
                      </a:lnTo>
                      <a:lnTo>
                        <a:pt x="0" y="523875"/>
                      </a:lnTo>
                      <a:lnTo>
                        <a:pt x="0" y="542925"/>
                      </a:lnTo>
                      <a:lnTo>
                        <a:pt x="85725" y="542925"/>
                      </a:lnTo>
                      <a:lnTo>
                        <a:pt x="85725" y="552450"/>
                      </a:lnTo>
                      <a:cubicBezTo>
                        <a:pt x="85756" y="578740"/>
                        <a:pt x="107060" y="600044"/>
                        <a:pt x="133350" y="600075"/>
                      </a:cubicBezTo>
                      <a:lnTo>
                        <a:pt x="142875" y="600075"/>
                      </a:lnTo>
                      <a:lnTo>
                        <a:pt x="142875" y="685800"/>
                      </a:lnTo>
                      <a:lnTo>
                        <a:pt x="161925" y="685800"/>
                      </a:lnTo>
                      <a:lnTo>
                        <a:pt x="161925" y="600075"/>
                      </a:lnTo>
                      <a:lnTo>
                        <a:pt x="219075" y="600075"/>
                      </a:lnTo>
                      <a:lnTo>
                        <a:pt x="219075" y="685800"/>
                      </a:lnTo>
                      <a:lnTo>
                        <a:pt x="238125" y="685800"/>
                      </a:lnTo>
                      <a:lnTo>
                        <a:pt x="238125" y="600075"/>
                      </a:lnTo>
                      <a:lnTo>
                        <a:pt x="295275" y="600075"/>
                      </a:lnTo>
                      <a:lnTo>
                        <a:pt x="295275" y="685800"/>
                      </a:lnTo>
                      <a:lnTo>
                        <a:pt x="314325" y="685800"/>
                      </a:lnTo>
                      <a:lnTo>
                        <a:pt x="314325" y="600075"/>
                      </a:lnTo>
                      <a:lnTo>
                        <a:pt x="371475" y="600075"/>
                      </a:lnTo>
                      <a:lnTo>
                        <a:pt x="371475" y="685800"/>
                      </a:lnTo>
                      <a:lnTo>
                        <a:pt x="390525" y="685800"/>
                      </a:lnTo>
                      <a:lnTo>
                        <a:pt x="390525" y="600075"/>
                      </a:lnTo>
                      <a:lnTo>
                        <a:pt x="447675" y="600075"/>
                      </a:lnTo>
                      <a:lnTo>
                        <a:pt x="447675" y="685800"/>
                      </a:lnTo>
                      <a:lnTo>
                        <a:pt x="466725" y="685800"/>
                      </a:lnTo>
                      <a:lnTo>
                        <a:pt x="466725" y="600075"/>
                      </a:lnTo>
                      <a:lnTo>
                        <a:pt x="523875" y="600075"/>
                      </a:lnTo>
                      <a:lnTo>
                        <a:pt x="523875" y="685800"/>
                      </a:lnTo>
                      <a:lnTo>
                        <a:pt x="542925" y="685800"/>
                      </a:lnTo>
                      <a:lnTo>
                        <a:pt x="542925" y="600075"/>
                      </a:lnTo>
                      <a:lnTo>
                        <a:pt x="552450" y="600075"/>
                      </a:lnTo>
                      <a:cubicBezTo>
                        <a:pt x="578740" y="600044"/>
                        <a:pt x="600044" y="578740"/>
                        <a:pt x="600075" y="552450"/>
                      </a:cubicBezTo>
                      <a:lnTo>
                        <a:pt x="600075" y="542925"/>
                      </a:lnTo>
                      <a:lnTo>
                        <a:pt x="685800" y="542925"/>
                      </a:lnTo>
                      <a:lnTo>
                        <a:pt x="685800" y="523875"/>
                      </a:lnTo>
                      <a:lnTo>
                        <a:pt x="600075" y="523875"/>
                      </a:lnTo>
                      <a:lnTo>
                        <a:pt x="600075" y="466725"/>
                      </a:lnTo>
                      <a:lnTo>
                        <a:pt x="685800" y="466725"/>
                      </a:lnTo>
                      <a:lnTo>
                        <a:pt x="685800" y="447675"/>
                      </a:lnTo>
                      <a:lnTo>
                        <a:pt x="600075" y="447675"/>
                      </a:lnTo>
                      <a:lnTo>
                        <a:pt x="600075" y="390525"/>
                      </a:lnTo>
                      <a:lnTo>
                        <a:pt x="685800" y="390525"/>
                      </a:lnTo>
                      <a:lnTo>
                        <a:pt x="685800" y="371475"/>
                      </a:lnTo>
                      <a:lnTo>
                        <a:pt x="600075" y="371475"/>
                      </a:lnTo>
                      <a:lnTo>
                        <a:pt x="600075" y="314325"/>
                      </a:lnTo>
                      <a:lnTo>
                        <a:pt x="685800" y="314325"/>
                      </a:lnTo>
                      <a:lnTo>
                        <a:pt x="685800" y="295275"/>
                      </a:lnTo>
                      <a:lnTo>
                        <a:pt x="600075" y="295275"/>
                      </a:lnTo>
                      <a:lnTo>
                        <a:pt x="600075" y="238125"/>
                      </a:lnTo>
                      <a:lnTo>
                        <a:pt x="685800" y="238125"/>
                      </a:lnTo>
                      <a:lnTo>
                        <a:pt x="685800" y="219075"/>
                      </a:lnTo>
                      <a:lnTo>
                        <a:pt x="600075" y="219075"/>
                      </a:lnTo>
                      <a:lnTo>
                        <a:pt x="600075" y="161925"/>
                      </a:lnTo>
                      <a:close/>
                      <a:moveTo>
                        <a:pt x="581025" y="552450"/>
                      </a:moveTo>
                      <a:cubicBezTo>
                        <a:pt x="581025" y="568232"/>
                        <a:pt x="568232" y="581025"/>
                        <a:pt x="552450" y="581025"/>
                      </a:cubicBezTo>
                      <a:lnTo>
                        <a:pt x="133350" y="581025"/>
                      </a:lnTo>
                      <a:cubicBezTo>
                        <a:pt x="117568" y="581025"/>
                        <a:pt x="104775" y="568232"/>
                        <a:pt x="104775" y="552450"/>
                      </a:cubicBezTo>
                      <a:lnTo>
                        <a:pt x="104775" y="133350"/>
                      </a:lnTo>
                      <a:cubicBezTo>
                        <a:pt x="104775" y="117568"/>
                        <a:pt x="117568" y="104775"/>
                        <a:pt x="133350" y="104775"/>
                      </a:cubicBezTo>
                      <a:lnTo>
                        <a:pt x="552450" y="104775"/>
                      </a:lnTo>
                      <a:cubicBezTo>
                        <a:pt x="568232" y="104775"/>
                        <a:pt x="581025" y="117568"/>
                        <a:pt x="581025" y="1333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pic>
              <p:nvPicPr>
                <p:cNvPr id="147" name="Graphic 146" descr="Wi-Fi with solid fill">
                  <a:extLst>
                    <a:ext uri="{FF2B5EF4-FFF2-40B4-BE49-F238E27FC236}">
                      <a16:creationId xmlns:a16="http://schemas.microsoft.com/office/drawing/2014/main" id="{66F0367D-973E-A23A-919E-4A43E2B8E1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 rot="16200000">
                  <a:off x="287143" y="3138242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9760CE85-F837-79F3-F97C-29297D8CA2F7}"/>
                  </a:ext>
                </a:extLst>
              </p:cNvPr>
              <p:cNvGrpSpPr/>
              <p:nvPr/>
            </p:nvGrpSpPr>
            <p:grpSpPr>
              <a:xfrm>
                <a:off x="1879021" y="2895683"/>
                <a:ext cx="1786889" cy="504988"/>
                <a:chOff x="4165508" y="5396457"/>
                <a:chExt cx="3743058" cy="1057816"/>
              </a:xfrm>
            </p:grpSpPr>
            <p:sp>
              <p:nvSpPr>
                <p:cNvPr id="141" name="Cube 140">
                  <a:extLst>
                    <a:ext uri="{FF2B5EF4-FFF2-40B4-BE49-F238E27FC236}">
                      <a16:creationId xmlns:a16="http://schemas.microsoft.com/office/drawing/2014/main" id="{DD3335BF-9F14-F02C-3C5B-3C30AFA0A631}"/>
                    </a:ext>
                  </a:extLst>
                </p:cNvPr>
                <p:cNvSpPr/>
                <p:nvPr/>
              </p:nvSpPr>
              <p:spPr>
                <a:xfrm>
                  <a:off x="4624806" y="5772745"/>
                  <a:ext cx="3216821" cy="681528"/>
                </a:xfrm>
                <a:prstGeom prst="cube">
                  <a:avLst>
                    <a:gd name="adj" fmla="val 93179"/>
                  </a:avLst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Cube 141">
                  <a:extLst>
                    <a:ext uri="{FF2B5EF4-FFF2-40B4-BE49-F238E27FC236}">
                      <a16:creationId xmlns:a16="http://schemas.microsoft.com/office/drawing/2014/main" id="{9108C100-6927-6756-D7EA-8FB72A990544}"/>
                    </a:ext>
                  </a:extLst>
                </p:cNvPr>
                <p:cNvSpPr/>
                <p:nvPr/>
              </p:nvSpPr>
              <p:spPr>
                <a:xfrm>
                  <a:off x="4165508" y="5396457"/>
                  <a:ext cx="3743058" cy="1008404"/>
                </a:xfrm>
                <a:prstGeom prst="cube">
                  <a:avLst>
                    <a:gd name="adj" fmla="val 71993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Cube 142">
                  <a:extLst>
                    <a:ext uri="{FF2B5EF4-FFF2-40B4-BE49-F238E27FC236}">
                      <a16:creationId xmlns:a16="http://schemas.microsoft.com/office/drawing/2014/main" id="{68032001-E3BB-1EF1-4824-70EED9232C36}"/>
                    </a:ext>
                  </a:extLst>
                </p:cNvPr>
                <p:cNvSpPr/>
                <p:nvPr/>
              </p:nvSpPr>
              <p:spPr>
                <a:xfrm>
                  <a:off x="4303665" y="5396457"/>
                  <a:ext cx="2982482" cy="681528"/>
                </a:xfrm>
                <a:prstGeom prst="cube">
                  <a:avLst>
                    <a:gd name="adj" fmla="val 93179"/>
                  </a:avLst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Parallelogram 143">
                  <a:extLst>
                    <a:ext uri="{FF2B5EF4-FFF2-40B4-BE49-F238E27FC236}">
                      <a16:creationId xmlns:a16="http://schemas.microsoft.com/office/drawing/2014/main" id="{2A976012-9316-F90A-3020-7605307DBA07}"/>
                    </a:ext>
                  </a:extLst>
                </p:cNvPr>
                <p:cNvSpPr/>
                <p:nvPr/>
              </p:nvSpPr>
              <p:spPr>
                <a:xfrm>
                  <a:off x="5168926" y="5539599"/>
                  <a:ext cx="1589517" cy="350378"/>
                </a:xfrm>
                <a:prstGeom prst="parallelogram">
                  <a:avLst>
                    <a:gd name="adj" fmla="val 109263"/>
                  </a:avLst>
                </a:prstGeom>
                <a:solidFill>
                  <a:schemeClr val="accent1">
                    <a:lumMod val="75000"/>
                    <a:alpha val="43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6B20C206-31D4-F689-16FD-65F853CCE392}"/>
                  </a:ext>
                </a:extLst>
              </p:cNvPr>
              <p:cNvSpPr/>
              <p:nvPr/>
            </p:nvSpPr>
            <p:spPr>
              <a:xfrm>
                <a:off x="1947809" y="2896006"/>
                <a:ext cx="1370126" cy="292522"/>
              </a:xfrm>
              <a:prstGeom prst="cube">
                <a:avLst>
                  <a:gd name="adj" fmla="val 97196"/>
                </a:avLst>
              </a:prstGeom>
              <a:solidFill>
                <a:schemeClr val="tx1">
                  <a:lumMod val="50000"/>
                  <a:lumOff val="50000"/>
                  <a:alpha val="51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685C9558-5FBD-067A-05A7-3E07E143925B}"/>
                  </a:ext>
                </a:extLst>
              </p:cNvPr>
              <p:cNvSpPr txBox="1"/>
              <p:nvPr/>
            </p:nvSpPr>
            <p:spPr>
              <a:xfrm>
                <a:off x="2606735" y="3167732"/>
                <a:ext cx="122594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e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-</a:t>
                </a:r>
                <a:endParaRPr lang="en-GB" sz="800" b="1" baseline="30000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1E7D5FE9-8179-8072-5FAF-D7215BFD0FE0}"/>
                  </a:ext>
                </a:extLst>
              </p:cNvPr>
              <p:cNvSpPr/>
              <p:nvPr/>
            </p:nvSpPr>
            <p:spPr>
              <a:xfrm>
                <a:off x="2638146" y="3189203"/>
                <a:ext cx="57704" cy="59909"/>
              </a:xfrm>
              <a:prstGeom prst="ellipse">
                <a:avLst/>
              </a:prstGeom>
              <a:solidFill>
                <a:srgbClr val="00B0F0">
                  <a:alpha val="1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Sun 123">
                <a:extLst>
                  <a:ext uri="{FF2B5EF4-FFF2-40B4-BE49-F238E27FC236}">
                    <a16:creationId xmlns:a16="http://schemas.microsoft.com/office/drawing/2014/main" id="{FF9B6424-4CAA-7063-F469-2AD67EF93C1C}"/>
                  </a:ext>
                </a:extLst>
              </p:cNvPr>
              <p:cNvSpPr/>
              <p:nvPr/>
            </p:nvSpPr>
            <p:spPr>
              <a:xfrm>
                <a:off x="2706707" y="3186887"/>
                <a:ext cx="65758" cy="66617"/>
              </a:xfrm>
              <a:prstGeom prst="sun">
                <a:avLst/>
              </a:prstGeom>
              <a:solidFill>
                <a:srgbClr val="FFFF00"/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Sun 124">
                <a:extLst>
                  <a:ext uri="{FF2B5EF4-FFF2-40B4-BE49-F238E27FC236}">
                    <a16:creationId xmlns:a16="http://schemas.microsoft.com/office/drawing/2014/main" id="{1EF4D117-00AD-D5DB-CEF7-F0D45E8CD347}"/>
                  </a:ext>
                </a:extLst>
              </p:cNvPr>
              <p:cNvSpPr/>
              <p:nvPr/>
            </p:nvSpPr>
            <p:spPr>
              <a:xfrm>
                <a:off x="2359659" y="3180799"/>
                <a:ext cx="65758" cy="66617"/>
              </a:xfrm>
              <a:prstGeom prst="sun">
                <a:avLst/>
              </a:prstGeom>
              <a:solidFill>
                <a:srgbClr val="FFFF00"/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5E406CA-FC4C-2ED4-68A8-A27CB2B8E1A4}"/>
                  </a:ext>
                </a:extLst>
              </p:cNvPr>
              <p:cNvSpPr txBox="1"/>
              <p:nvPr/>
            </p:nvSpPr>
            <p:spPr>
              <a:xfrm>
                <a:off x="2398077" y="3172239"/>
                <a:ext cx="122594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e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-</a:t>
                </a:r>
                <a:endParaRPr lang="en-GB" sz="800" b="1" baseline="300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898A8ABB-1CC0-2FB6-10CC-4C696A07A6DD}"/>
                  </a:ext>
                </a:extLst>
              </p:cNvPr>
              <p:cNvSpPr/>
              <p:nvPr/>
            </p:nvSpPr>
            <p:spPr>
              <a:xfrm>
                <a:off x="2429488" y="3193710"/>
                <a:ext cx="57704" cy="59909"/>
              </a:xfrm>
              <a:prstGeom prst="ellipse">
                <a:avLst/>
              </a:prstGeom>
              <a:solidFill>
                <a:srgbClr val="00B0F0">
                  <a:alpha val="1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2117FB52-4BF2-A571-6288-24F4BFBB71AA}"/>
                  </a:ext>
                </a:extLst>
              </p:cNvPr>
              <p:cNvSpPr txBox="1"/>
              <p:nvPr/>
            </p:nvSpPr>
            <p:spPr>
              <a:xfrm>
                <a:off x="2680542" y="3093297"/>
                <a:ext cx="122594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e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-</a:t>
                </a:r>
                <a:endParaRPr lang="en-GB" sz="800" b="1" baseline="3000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45AD60E5-4127-F3B1-EDBF-D64356785BF8}"/>
                  </a:ext>
                </a:extLst>
              </p:cNvPr>
              <p:cNvSpPr/>
              <p:nvPr/>
            </p:nvSpPr>
            <p:spPr>
              <a:xfrm>
                <a:off x="2711953" y="3114768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27E7980C-2CE5-F259-C19E-E9BC173FE272}"/>
                  </a:ext>
                </a:extLst>
              </p:cNvPr>
              <p:cNvSpPr txBox="1"/>
              <p:nvPr/>
            </p:nvSpPr>
            <p:spPr>
              <a:xfrm>
                <a:off x="2335745" y="3090050"/>
                <a:ext cx="122594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e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-</a:t>
                </a:r>
                <a:endParaRPr lang="en-GB" sz="800" b="1" baseline="3000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277A5F5-7734-88EC-A494-52AED4573A58}"/>
                  </a:ext>
                </a:extLst>
              </p:cNvPr>
              <p:cNvSpPr/>
              <p:nvPr/>
            </p:nvSpPr>
            <p:spPr>
              <a:xfrm>
                <a:off x="2367156" y="3111521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093E367-6514-C071-4BBB-6B74220F564B}"/>
                  </a:ext>
                </a:extLst>
              </p:cNvPr>
              <p:cNvSpPr txBox="1"/>
              <p:nvPr/>
            </p:nvSpPr>
            <p:spPr>
              <a:xfrm>
                <a:off x="2675249" y="3242170"/>
                <a:ext cx="130247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+</a:t>
                </a:r>
                <a:endParaRPr lang="en-GB" sz="800" b="1" baseline="3000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394EEAF9-48B8-DBBB-164C-EC5C2BCF016A}"/>
                  </a:ext>
                </a:extLst>
              </p:cNvPr>
              <p:cNvSpPr/>
              <p:nvPr/>
            </p:nvSpPr>
            <p:spPr>
              <a:xfrm>
                <a:off x="2709730" y="3263641"/>
                <a:ext cx="57704" cy="59909"/>
              </a:xfrm>
              <a:prstGeom prst="ellipse">
                <a:avLst/>
              </a:prstGeom>
              <a:solidFill>
                <a:srgbClr val="00B0F0">
                  <a:alpha val="1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A5CEEECB-E215-1E94-AEA4-07E066AA5AB3}"/>
                  </a:ext>
                </a:extLst>
              </p:cNvPr>
              <p:cNvSpPr txBox="1"/>
              <p:nvPr/>
            </p:nvSpPr>
            <p:spPr>
              <a:xfrm>
                <a:off x="2329238" y="3234550"/>
                <a:ext cx="130247" cy="102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29768">
                  <a:spcAft>
                    <a:spcPts val="600"/>
                  </a:spcAft>
                </a:pPr>
                <a:r>
                  <a:rPr lang="en-US" sz="376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h</a:t>
                </a:r>
                <a:r>
                  <a:rPr lang="en-US" sz="376" b="1" kern="1200" baseline="30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+</a:t>
                </a:r>
                <a:endParaRPr lang="en-GB" sz="800" b="1" baseline="30000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07672074-4A78-C141-BA4C-A76802E4CF93}"/>
                  </a:ext>
                </a:extLst>
              </p:cNvPr>
              <p:cNvSpPr/>
              <p:nvPr/>
            </p:nvSpPr>
            <p:spPr>
              <a:xfrm>
                <a:off x="2363719" y="3256021"/>
                <a:ext cx="57704" cy="59909"/>
              </a:xfrm>
              <a:prstGeom prst="ellipse">
                <a:avLst/>
              </a:prstGeom>
              <a:solidFill>
                <a:srgbClr val="00B0F0">
                  <a:alpha val="15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9108B1BF-DEEE-5C37-2A86-13E56F88066E}"/>
                  </a:ext>
                </a:extLst>
              </p:cNvPr>
              <p:cNvSpPr/>
              <p:nvPr/>
            </p:nvSpPr>
            <p:spPr>
              <a:xfrm>
                <a:off x="1948225" y="2859409"/>
                <a:ext cx="535115" cy="325353"/>
              </a:xfrm>
              <a:prstGeom prst="cube">
                <a:avLst>
                  <a:gd name="adj" fmla="val 93179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Arrow: U-Turn 167">
                <a:extLst>
                  <a:ext uri="{FF2B5EF4-FFF2-40B4-BE49-F238E27FC236}">
                    <a16:creationId xmlns:a16="http://schemas.microsoft.com/office/drawing/2014/main" id="{69D29952-6D24-1567-0ADA-3E46ADA97CC5}"/>
                  </a:ext>
                </a:extLst>
              </p:cNvPr>
              <p:cNvSpPr/>
              <p:nvPr/>
            </p:nvSpPr>
            <p:spPr>
              <a:xfrm flipH="1">
                <a:off x="1419260" y="2787410"/>
                <a:ext cx="766234" cy="270483"/>
              </a:xfrm>
              <a:prstGeom prst="uturnArrow">
                <a:avLst>
                  <a:gd name="adj1" fmla="val 12233"/>
                  <a:gd name="adj2" fmla="val 25000"/>
                  <a:gd name="adj3" fmla="val 24045"/>
                  <a:gd name="adj4" fmla="val 43750"/>
                  <a:gd name="adj5" fmla="val 10000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Arrow: U-Turn 168">
                <a:extLst>
                  <a:ext uri="{FF2B5EF4-FFF2-40B4-BE49-F238E27FC236}">
                    <a16:creationId xmlns:a16="http://schemas.microsoft.com/office/drawing/2014/main" id="{79635B3E-5184-A427-D3B0-5EBE9939CAD6}"/>
                  </a:ext>
                </a:extLst>
              </p:cNvPr>
              <p:cNvSpPr/>
              <p:nvPr/>
            </p:nvSpPr>
            <p:spPr>
              <a:xfrm flipH="1" flipV="1">
                <a:off x="1419260" y="3422561"/>
                <a:ext cx="947896" cy="270483"/>
              </a:xfrm>
              <a:prstGeom prst="uturnArrow">
                <a:avLst>
                  <a:gd name="adj1" fmla="val 12233"/>
                  <a:gd name="adj2" fmla="val 25000"/>
                  <a:gd name="adj3" fmla="val 24045"/>
                  <a:gd name="adj4" fmla="val 43750"/>
                  <a:gd name="adj5" fmla="val 100000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A8932228-44E6-866B-AAF5-EB20A2A48338}"/>
                  </a:ext>
                </a:extLst>
              </p:cNvPr>
              <p:cNvSpPr/>
              <p:nvPr/>
            </p:nvSpPr>
            <p:spPr>
              <a:xfrm>
                <a:off x="2639201" y="2846928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CB0104B4-8D35-FAA5-6A54-5949B4F442AA}"/>
                  </a:ext>
                </a:extLst>
              </p:cNvPr>
              <p:cNvSpPr/>
              <p:nvPr/>
            </p:nvSpPr>
            <p:spPr>
              <a:xfrm>
                <a:off x="2844765" y="2618141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Oval 173">
                <a:extLst>
                  <a:ext uri="{FF2B5EF4-FFF2-40B4-BE49-F238E27FC236}">
                    <a16:creationId xmlns:a16="http://schemas.microsoft.com/office/drawing/2014/main" id="{621B4E64-04E3-548A-B5C5-77145F9D2DB7}"/>
                  </a:ext>
                </a:extLst>
              </p:cNvPr>
              <p:cNvSpPr/>
              <p:nvPr/>
            </p:nvSpPr>
            <p:spPr>
              <a:xfrm>
                <a:off x="2997165" y="2770541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44F53E00-A798-1289-6A61-125E80D4AAAF}"/>
                  </a:ext>
                </a:extLst>
              </p:cNvPr>
              <p:cNvSpPr/>
              <p:nvPr/>
            </p:nvSpPr>
            <p:spPr>
              <a:xfrm>
                <a:off x="2783548" y="2976138"/>
                <a:ext cx="57704" cy="59909"/>
              </a:xfrm>
              <a:prstGeom prst="ellipse">
                <a:avLst/>
              </a:prstGeom>
              <a:solidFill>
                <a:schemeClr val="accent2">
                  <a:alpha val="74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9885547-DF88-83F6-702D-E7450FE75A40}"/>
              </a:ext>
            </a:extLst>
          </p:cNvPr>
          <p:cNvSpPr txBox="1"/>
          <p:nvPr/>
        </p:nvSpPr>
        <p:spPr>
          <a:xfrm>
            <a:off x="932534" y="346954"/>
            <a:ext cx="2411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Tritium Sensing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6357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45BDF1-7C06-4FF1-9783-1F64E544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25" y="457201"/>
            <a:ext cx="2844800" cy="3588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STRIDES Diode Sensor</a:t>
            </a:r>
            <a:br>
              <a:rPr lang="en-US" sz="4000" dirty="0">
                <a:solidFill>
                  <a:srgbClr val="FFFFFF"/>
                </a:solidFill>
              </a:rPr>
            </a:b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03953-7882-4567-0AAC-7DE313749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4074" y="511388"/>
            <a:ext cx="2793585" cy="57224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100" dirty="0"/>
              <a:t>Schottky Diode Type II on SC diamond wafer </a:t>
            </a:r>
          </a:p>
          <a:p>
            <a:pPr lvl="1"/>
            <a:endParaRPr lang="en-US" sz="2100" dirty="0"/>
          </a:p>
          <a:p>
            <a:pPr lvl="1"/>
            <a:r>
              <a:rPr lang="en-US" sz="2100" dirty="0"/>
              <a:t>Higher rectification ratio needed for weaker beta emissions</a:t>
            </a:r>
          </a:p>
          <a:p>
            <a:pPr lvl="1"/>
            <a:r>
              <a:rPr lang="en-US" sz="2100" dirty="0"/>
              <a:t>Response to simulated tritium beta radiation of  5.6 keV.</a:t>
            </a:r>
          </a:p>
          <a:p>
            <a:pPr marL="457200" lvl="1" indent="0">
              <a:buNone/>
            </a:pPr>
            <a:endParaRPr lang="en-US" sz="2100" dirty="0"/>
          </a:p>
          <a:p>
            <a:pPr lvl="1"/>
            <a:endParaRPr lang="en-US" sz="21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793B89-0A46-83B2-875F-9FD33FCC9C7F}"/>
              </a:ext>
            </a:extLst>
          </p:cNvPr>
          <p:cNvSpPr txBox="1"/>
          <p:nvPr/>
        </p:nvSpPr>
        <p:spPr>
          <a:xfrm>
            <a:off x="459017" y="4637510"/>
            <a:ext cx="2768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Diamond Diode Active Area</a:t>
            </a:r>
          </a:p>
          <a:p>
            <a:r>
              <a:rPr lang="en-US" dirty="0">
                <a:solidFill>
                  <a:schemeClr val="bg1"/>
                </a:solidFill>
              </a:rPr>
              <a:t>ca 2.8 mm x 3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557328-B719-7124-AB2B-3640CE1EB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522" y="2251636"/>
            <a:ext cx="5533705" cy="44407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032E5C-F154-B598-833B-A7A85E27D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6090" y="457201"/>
            <a:ext cx="2594715" cy="19752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AB271E0-42BC-CA4E-5FF9-2F7BC9EFB518}"/>
              </a:ext>
            </a:extLst>
          </p:cNvPr>
          <p:cNvGrpSpPr/>
          <p:nvPr/>
        </p:nvGrpSpPr>
        <p:grpSpPr>
          <a:xfrm>
            <a:off x="6947757" y="511388"/>
            <a:ext cx="2662146" cy="1863937"/>
            <a:chOff x="9325197" y="1702597"/>
            <a:chExt cx="2662146" cy="186393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B49B309-A09B-3FB3-5754-F03264BDFE4A}"/>
                </a:ext>
              </a:extLst>
            </p:cNvPr>
            <p:cNvGrpSpPr/>
            <p:nvPr/>
          </p:nvGrpSpPr>
          <p:grpSpPr>
            <a:xfrm>
              <a:off x="9325197" y="1702597"/>
              <a:ext cx="2193649" cy="1863937"/>
              <a:chOff x="6697393" y="2591000"/>
              <a:chExt cx="2193649" cy="186393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9DDF531-72BF-0FE4-8F35-7E0AF75C07BD}"/>
                  </a:ext>
                </a:extLst>
              </p:cNvPr>
              <p:cNvSpPr/>
              <p:nvPr/>
            </p:nvSpPr>
            <p:spPr>
              <a:xfrm>
                <a:off x="6698552" y="2591000"/>
                <a:ext cx="2183506" cy="1080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BBE79CA-0CFD-2983-FF1F-4AF2D2183A12}"/>
                  </a:ext>
                </a:extLst>
              </p:cNvPr>
              <p:cNvSpPr/>
              <p:nvPr/>
            </p:nvSpPr>
            <p:spPr>
              <a:xfrm>
                <a:off x="6702834" y="4082044"/>
                <a:ext cx="2183506" cy="37289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ED44786-4695-0203-010E-30DF2199758A}"/>
                  </a:ext>
                </a:extLst>
              </p:cNvPr>
              <p:cNvSpPr/>
              <p:nvPr/>
            </p:nvSpPr>
            <p:spPr>
              <a:xfrm>
                <a:off x="6698552" y="2601505"/>
                <a:ext cx="1483749" cy="108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C3267F-2C4C-F592-B178-BF9173D01F52}"/>
                  </a:ext>
                </a:extLst>
              </p:cNvPr>
              <p:cNvSpPr/>
              <p:nvPr/>
            </p:nvSpPr>
            <p:spPr>
              <a:xfrm>
                <a:off x="7305341" y="2612530"/>
                <a:ext cx="1585701" cy="106635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52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94990A8-15DF-2ED5-9CB7-F8E2129E5EAD}"/>
                  </a:ext>
                </a:extLst>
              </p:cNvPr>
              <p:cNvSpPr/>
              <p:nvPr/>
            </p:nvSpPr>
            <p:spPr>
              <a:xfrm>
                <a:off x="6697393" y="4030500"/>
                <a:ext cx="1509931" cy="5154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5389148-F872-9C10-71D3-5F753FF991E1}"/>
                  </a:ext>
                </a:extLst>
              </p:cNvPr>
              <p:cNvSpPr/>
              <p:nvPr/>
            </p:nvSpPr>
            <p:spPr>
              <a:xfrm>
                <a:off x="7412222" y="3983764"/>
                <a:ext cx="1474117" cy="1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52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4E8AAD-AED1-01BE-5D8F-EFE392643BC5}"/>
                </a:ext>
              </a:extLst>
            </p:cNvPr>
            <p:cNvSpPr/>
            <p:nvPr/>
          </p:nvSpPr>
          <p:spPr>
            <a:xfrm>
              <a:off x="9949538" y="1845673"/>
              <a:ext cx="1554965" cy="81681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4E995B2-9A1F-25E1-B565-CAC4E7E8D841}"/>
                </a:ext>
              </a:extLst>
            </p:cNvPr>
            <p:cNvSpPr/>
            <p:nvPr/>
          </p:nvSpPr>
          <p:spPr>
            <a:xfrm>
              <a:off x="9326356" y="1836263"/>
              <a:ext cx="448848" cy="81681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F8D52F3-5671-B615-479F-1ADBC47A66F9}"/>
                </a:ext>
              </a:extLst>
            </p:cNvPr>
            <p:cNvSpPr/>
            <p:nvPr/>
          </p:nvSpPr>
          <p:spPr>
            <a:xfrm>
              <a:off x="9325198" y="3065960"/>
              <a:ext cx="501961" cy="6336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F58710-A439-7DCF-E05A-DDE2E0899BF3}"/>
                </a:ext>
              </a:extLst>
            </p:cNvPr>
            <p:cNvSpPr txBox="1"/>
            <p:nvPr/>
          </p:nvSpPr>
          <p:spPr>
            <a:xfrm rot="5400000">
              <a:off x="11333638" y="2090476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2.5 mm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6786579-3420-5064-7EC7-5476252D9E4F}"/>
                </a:ext>
              </a:extLst>
            </p:cNvPr>
            <p:cNvCxnSpPr>
              <a:cxnSpLocks/>
            </p:cNvCxnSpPr>
            <p:nvPr/>
          </p:nvCxnSpPr>
          <p:spPr>
            <a:xfrm>
              <a:off x="11644466" y="1838261"/>
              <a:ext cx="0" cy="7920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145AF6-CC54-4405-0779-CAEB151D696F}"/>
                </a:ext>
              </a:extLst>
            </p:cNvPr>
            <p:cNvSpPr/>
            <p:nvPr/>
          </p:nvSpPr>
          <p:spPr>
            <a:xfrm>
              <a:off x="10051898" y="3028469"/>
              <a:ext cx="1452606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E431063-9AD0-5C2D-8275-DE17D3B4A194}"/>
                </a:ext>
              </a:extLst>
            </p:cNvPr>
            <p:cNvSpPr/>
            <p:nvPr/>
          </p:nvSpPr>
          <p:spPr>
            <a:xfrm>
              <a:off x="11002542" y="2965105"/>
              <a:ext cx="501961" cy="6336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2E80881-4B01-1D98-158C-D0CB49433D54}"/>
                </a:ext>
              </a:extLst>
            </p:cNvPr>
            <p:cNvSpPr/>
            <p:nvPr/>
          </p:nvSpPr>
          <p:spPr>
            <a:xfrm>
              <a:off x="11072622" y="1844697"/>
              <a:ext cx="448848" cy="81681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2730FB1-FD15-22D8-98F2-294FCF50464F}"/>
                </a:ext>
              </a:extLst>
            </p:cNvPr>
            <p:cNvCxnSpPr>
              <a:cxnSpLocks/>
            </p:cNvCxnSpPr>
            <p:nvPr/>
          </p:nvCxnSpPr>
          <p:spPr>
            <a:xfrm>
              <a:off x="9933288" y="2247836"/>
              <a:ext cx="1548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F14302-13BB-68C8-C414-FF531309486C}"/>
                </a:ext>
              </a:extLst>
            </p:cNvPr>
            <p:cNvSpPr txBox="1"/>
            <p:nvPr/>
          </p:nvSpPr>
          <p:spPr>
            <a:xfrm>
              <a:off x="10300444" y="1972160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4.8 mm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AF3B5A5-AC5B-9995-41B0-92683E2ED242}"/>
                </a:ext>
              </a:extLst>
            </p:cNvPr>
            <p:cNvSpPr/>
            <p:nvPr/>
          </p:nvSpPr>
          <p:spPr>
            <a:xfrm>
              <a:off x="9325198" y="3119750"/>
              <a:ext cx="501961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7AA7F2BD-6B99-7F53-D5AB-793D1F5CC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165" y="4755771"/>
            <a:ext cx="1895804" cy="147803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7EBD513-D8C6-F327-8C53-C57CB2FB01A0}"/>
              </a:ext>
            </a:extLst>
          </p:cNvPr>
          <p:cNvSpPr txBox="1"/>
          <p:nvPr/>
        </p:nvSpPr>
        <p:spPr>
          <a:xfrm>
            <a:off x="932534" y="346954"/>
            <a:ext cx="2411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Tritium Sensing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601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73DDF9D-E27C-4E23-A1E8-CA352535F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" y="-10138"/>
            <a:ext cx="121920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45BDF1-7C06-4FF1-9783-1F64E544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65" y="457201"/>
            <a:ext cx="3020560" cy="3588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Sensor Electronics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03953-7882-4567-0AAC-7DE313749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052" y="3439138"/>
            <a:ext cx="6785891" cy="342955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100" dirty="0"/>
              <a:t>Designed for low-cost unit production, high gain (0.5M), ultra low noise Charge Sensitive Amplifier (CSA)</a:t>
            </a:r>
          </a:p>
          <a:p>
            <a:r>
              <a:rPr lang="en-US" sz="2100" dirty="0" err="1"/>
              <a:t>UoB</a:t>
            </a:r>
            <a:r>
              <a:rPr lang="en-US" sz="2100" dirty="0"/>
              <a:t> designed &amp; tested, assembly by </a:t>
            </a:r>
            <a:r>
              <a:rPr lang="en-US" sz="2100" dirty="0" err="1"/>
              <a:t>Philtronics</a:t>
            </a:r>
            <a:r>
              <a:rPr lang="en-US" sz="2100" dirty="0"/>
              <a:t> and Cubik to the appropriate QA standards.</a:t>
            </a:r>
          </a:p>
          <a:p>
            <a:r>
              <a:rPr lang="en-US" sz="2100" dirty="0"/>
              <a:t>Completed a sub-system design and matched FET front-end to increase sensitivity.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3D47E9-345D-64C2-D25E-424FA66C2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540" y="42447"/>
            <a:ext cx="5325256" cy="38086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0781C5-2C92-2DA2-D737-081391A624E8}"/>
              </a:ext>
            </a:extLst>
          </p:cNvPr>
          <p:cNvSpPr txBox="1"/>
          <p:nvPr/>
        </p:nvSpPr>
        <p:spPr>
          <a:xfrm>
            <a:off x="241984" y="4056203"/>
            <a:ext cx="4229449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Two  COTS Electronics designs</a:t>
            </a:r>
          </a:p>
          <a:p>
            <a:pPr lvl="1"/>
            <a:endParaRPr lang="en-US" sz="2100" dirty="0">
              <a:solidFill>
                <a:schemeClr val="bg1"/>
              </a:solidFill>
            </a:endParaRPr>
          </a:p>
          <a:p>
            <a:r>
              <a:rPr lang="en-US" sz="2100" dirty="0">
                <a:solidFill>
                  <a:schemeClr val="bg1"/>
                </a:solidFill>
              </a:rPr>
              <a:t>(right) </a:t>
            </a:r>
            <a:r>
              <a:rPr lang="en-US" sz="2100" dirty="0" err="1">
                <a:solidFill>
                  <a:schemeClr val="bg1"/>
                </a:solidFill>
              </a:rPr>
              <a:t>Cremat</a:t>
            </a:r>
            <a:r>
              <a:rPr lang="en-US" sz="2100" dirty="0">
                <a:solidFill>
                  <a:schemeClr val="bg1"/>
                </a:solidFill>
              </a:rPr>
              <a:t> CR-110 Charge Sensitive Amplifier</a:t>
            </a:r>
          </a:p>
          <a:p>
            <a:endParaRPr lang="en-US" sz="2100" dirty="0">
              <a:solidFill>
                <a:schemeClr val="bg1"/>
              </a:solidFill>
            </a:endParaRPr>
          </a:p>
          <a:p>
            <a:r>
              <a:rPr lang="en-US" sz="2100" dirty="0">
                <a:solidFill>
                  <a:schemeClr val="bg1"/>
                </a:solidFill>
              </a:rPr>
              <a:t>(left) TI OPA818 Instrument </a:t>
            </a:r>
          </a:p>
          <a:p>
            <a:r>
              <a:rPr lang="en-US" sz="2100" dirty="0">
                <a:solidFill>
                  <a:schemeClr val="bg1"/>
                </a:solidFill>
              </a:rPr>
              <a:t>Amplifier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3E4C13-8F37-C3B5-DC0B-1771BCBC3A3C}"/>
              </a:ext>
            </a:extLst>
          </p:cNvPr>
          <p:cNvSpPr txBox="1"/>
          <p:nvPr/>
        </p:nvSpPr>
        <p:spPr>
          <a:xfrm>
            <a:off x="932534" y="346954"/>
            <a:ext cx="2411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Tritium Sensing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04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873DDF9D-E27C-4E23-A1E8-CA352535F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" y="-10138"/>
            <a:ext cx="121920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C6B5652-C661-4C58-B937-F0F490F7FC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B936867-6407-43FB-9DE6-1B0879D0C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4FC1B-E1A2-8FA9-692D-B2CB21A4E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r="20200" b="-1"/>
          <a:stretch/>
        </p:blipFill>
        <p:spPr bwMode="auto">
          <a:xfrm>
            <a:off x="8331957" y="-10138"/>
            <a:ext cx="3860043" cy="3457378"/>
          </a:xfrm>
          <a:prstGeom prst="rect">
            <a:avLst/>
          </a:prstGeom>
          <a:noFill/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ACD0B258-678B-4A8C-894F-848AF24A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F003F3F-F118-41D2-AA3F-74DB0D197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8D58395-74AF-401A-AF2F-76B6FCF71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45BDF1-7C06-4FF1-9783-1F64E544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65" y="457201"/>
            <a:ext cx="3020560" cy="3588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E-Beam Irradiation System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03953-7882-4567-0AAC-7DE313749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692" y="3551273"/>
            <a:ext cx="3912404" cy="32004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components which compose the external parts of the equipment: (a) electron gun, (b) view port for visual control (fully covered during the measurements),            (c) feedthroughs for biasing and current reading, (d) loading port and (e) electron gun control box.</a:t>
            </a:r>
          </a:p>
          <a:p>
            <a:pPr lvl="1"/>
            <a:endParaRPr lang="en-US" sz="2000" dirty="0"/>
          </a:p>
        </p:txBody>
      </p:sp>
      <p:pic>
        <p:nvPicPr>
          <p:cNvPr id="6" name="Picture 5" descr="A close-up of a round metal object&#10;&#10;Description automatically generated">
            <a:extLst>
              <a:ext uri="{FF2B5EF4-FFF2-40B4-BE49-F238E27FC236}">
                <a16:creationId xmlns:a16="http://schemas.microsoft.com/office/drawing/2014/main" id="{E9DE72D6-D768-DD9F-25F9-4DEA05A7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66" r="31553" b="1"/>
          <a:stretch/>
        </p:blipFill>
        <p:spPr>
          <a:xfrm rot="5400000">
            <a:off x="8543427" y="3209427"/>
            <a:ext cx="3437103" cy="38600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84C750-2A0E-CF8E-501B-773A51AB1070}"/>
              </a:ext>
            </a:extLst>
          </p:cNvPr>
          <p:cNvSpPr txBox="1"/>
          <p:nvPr/>
        </p:nvSpPr>
        <p:spPr>
          <a:xfrm>
            <a:off x="238574" y="3877878"/>
            <a:ext cx="3413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Simulating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ritium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eta Energy Spectrum</a:t>
            </a:r>
            <a:r>
              <a:rPr lang="en-GB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 descr="A computer on a table&#10;&#10;Description automatically generated">
            <a:extLst>
              <a:ext uri="{FF2B5EF4-FFF2-40B4-BE49-F238E27FC236}">
                <a16:creationId xmlns:a16="http://schemas.microsoft.com/office/drawing/2014/main" id="{80742898-0520-B075-CC5C-4F7ABFC3FA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27"/>
          <a:stretch/>
        </p:blipFill>
        <p:spPr>
          <a:xfrm>
            <a:off x="4193326" y="484270"/>
            <a:ext cx="4138621" cy="29345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E1538C-834B-1A61-7F6E-A693293693C9}"/>
              </a:ext>
            </a:extLst>
          </p:cNvPr>
          <p:cNvSpPr txBox="1"/>
          <p:nvPr/>
        </p:nvSpPr>
        <p:spPr>
          <a:xfrm>
            <a:off x="7080881" y="78103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(a)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FE75F3-65E4-B2C4-E9F5-9D746A7E4F8D}"/>
              </a:ext>
            </a:extLst>
          </p:cNvPr>
          <p:cNvSpPr txBox="1"/>
          <p:nvPr/>
        </p:nvSpPr>
        <p:spPr>
          <a:xfrm>
            <a:off x="7075271" y="158223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(b)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A263E8-33D9-4F84-EFD5-ABF9EF93B6A2}"/>
              </a:ext>
            </a:extLst>
          </p:cNvPr>
          <p:cNvSpPr txBox="1"/>
          <p:nvPr/>
        </p:nvSpPr>
        <p:spPr>
          <a:xfrm>
            <a:off x="7733991" y="195927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(c)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23FF05-0AE5-3C20-027F-BE8C0BA29B15}"/>
              </a:ext>
            </a:extLst>
          </p:cNvPr>
          <p:cNvSpPr txBox="1"/>
          <p:nvPr/>
        </p:nvSpPr>
        <p:spPr>
          <a:xfrm>
            <a:off x="6262636" y="107542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(d)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845D02-7889-0133-1E56-6AFB857D6E38}"/>
              </a:ext>
            </a:extLst>
          </p:cNvPr>
          <p:cNvSpPr txBox="1"/>
          <p:nvPr/>
        </p:nvSpPr>
        <p:spPr>
          <a:xfrm>
            <a:off x="5163341" y="252836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(e)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F06181-44EF-9CEC-66B6-717519021E3A}"/>
              </a:ext>
            </a:extLst>
          </p:cNvPr>
          <p:cNvSpPr txBox="1"/>
          <p:nvPr/>
        </p:nvSpPr>
        <p:spPr>
          <a:xfrm>
            <a:off x="932534" y="346954"/>
            <a:ext cx="2411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Tritium Sensing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3243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726BFF9-FDC3-45AA-8BE0-543585F5BFC0}">
  <we:reference id="wa200005566" version="3.0.0.2" store="en-U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B82DA25EC93B46B6EA5EEB3671FB17" ma:contentTypeVersion="14" ma:contentTypeDescription="Create a new document." ma:contentTypeScope="" ma:versionID="c95cf5233a27b0d72a67fad58eaf1bc0">
  <xsd:schema xmlns:xsd="http://www.w3.org/2001/XMLSchema" xmlns:xs="http://www.w3.org/2001/XMLSchema" xmlns:p="http://schemas.microsoft.com/office/2006/metadata/properties" xmlns:ns3="cbed760c-3c65-4eb3-ac92-5ff8d62c8de2" xmlns:ns4="66797d70-b906-44d2-a3bb-ada340d2aa57" targetNamespace="http://schemas.microsoft.com/office/2006/metadata/properties" ma:root="true" ma:fieldsID="922fa28a4dbf782530488b9c2499fdfe" ns3:_="" ns4:_="">
    <xsd:import namespace="cbed760c-3c65-4eb3-ac92-5ff8d62c8de2"/>
    <xsd:import namespace="66797d70-b906-44d2-a3bb-ada340d2aa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ed760c-3c65-4eb3-ac92-5ff8d62c8de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797d70-b906-44d2-a3bb-ada340d2aa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7E071E-BBEC-4840-B541-77C91C700A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6A5C76-AEEA-42B3-AE50-EB65036513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ed760c-3c65-4eb3-ac92-5ff8d62c8de2"/>
    <ds:schemaRef ds:uri="66797d70-b906-44d2-a3bb-ada340d2a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437B71-8E9A-4F0B-A082-C65600F3435F}">
  <ds:schemaRefs>
    <ds:schemaRef ds:uri="http://purl.org/dc/terms/"/>
    <ds:schemaRef ds:uri="http://schemas.microsoft.com/office/2006/documentManagement/types"/>
    <ds:schemaRef ds:uri="cbed760c-3c65-4eb3-ac92-5ff8d62c8de2"/>
    <ds:schemaRef ds:uri="66797d70-b906-44d2-a3bb-ada340d2aa57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34079</TotalTime>
  <Words>1782</Words>
  <Application>Microsoft Office PowerPoint</Application>
  <PresentationFormat>Widescreen</PresentationFormat>
  <Paragraphs>259</Paragraphs>
  <Slides>19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Aptos</vt:lpstr>
      <vt:lpstr>Aptos Narrow</vt:lpstr>
      <vt:lpstr>Arial</vt:lpstr>
      <vt:lpstr>Calibri</vt:lpstr>
      <vt:lpstr>Calibri Light</vt:lpstr>
      <vt:lpstr>Cambria Math</vt:lpstr>
      <vt:lpstr>CMMI10</vt:lpstr>
      <vt:lpstr>CMMI8</vt:lpstr>
      <vt:lpstr>CMR10</vt:lpstr>
      <vt:lpstr>CMR8</vt:lpstr>
      <vt:lpstr>Microsoft Sans Serif</vt:lpstr>
      <vt:lpstr>Symbol</vt:lpstr>
      <vt:lpstr>Times New Roman</vt:lpstr>
      <vt:lpstr>Office Theme</vt:lpstr>
      <vt:lpstr>Seeing Beta Clearly: Diamond Spectrometers for in-situ Nuclear Characterisation  Nuclear Security Detection Science Workshop 2026 National Physical Laboratory, Teddington   Wednesday 11 Marchth February 2026   </vt:lpstr>
      <vt:lpstr>Outline</vt:lpstr>
      <vt:lpstr> Surveying the Isotopic Content of Magnox Reactor Cores</vt:lpstr>
      <vt:lpstr>UKRI Research on Diamond Beta Voltaics</vt:lpstr>
      <vt:lpstr> Why use thin film diamond for Radiation Detection?</vt:lpstr>
      <vt:lpstr>UKAEA-funded STRIDES   Project</vt:lpstr>
      <vt:lpstr>STRIDES Diode Sensor </vt:lpstr>
      <vt:lpstr>Sensor Electronics </vt:lpstr>
      <vt:lpstr> E-Beam Irradiation System </vt:lpstr>
      <vt:lpstr>Visualising Single Beta Decays  </vt:lpstr>
      <vt:lpstr>What do you need to perform real isotope separation?</vt:lpstr>
      <vt:lpstr>Looking at pulse height distributions  </vt:lpstr>
      <vt:lpstr>Making sense of multiple beta signatures  </vt:lpstr>
      <vt:lpstr>Moving from raw oscilloscope pulses to doing actual spectroscopy   </vt:lpstr>
      <vt:lpstr>Challenges and Issues to be solved    </vt:lpstr>
      <vt:lpstr>Closing Remarks</vt:lpstr>
      <vt:lpstr>PowerPoint Presentation</vt:lpstr>
      <vt:lpstr>CVD Diamond Thin Film Properties</vt:lpstr>
      <vt:lpstr>Requirements of a Diode Electrode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Fox</dc:creator>
  <cp:lastModifiedBy>Neil Fox</cp:lastModifiedBy>
  <cp:revision>128</cp:revision>
  <dcterms:created xsi:type="dcterms:W3CDTF">2019-11-03T22:04:14Z</dcterms:created>
  <dcterms:modified xsi:type="dcterms:W3CDTF">2026-02-09T12:27:52Z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0x0101008FB82DA25EC93B46B6EA5EEB3671FB17</vt:lpwstr>
  </property>
</Properties>
</file>